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5.xml" ContentType="application/inkml+xml"/>
  <Override PartName="/ppt/ink/ink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88" r:id="rId2"/>
    <p:sldId id="326" r:id="rId3"/>
    <p:sldId id="292" r:id="rId4"/>
    <p:sldId id="289" r:id="rId5"/>
    <p:sldId id="290" r:id="rId6"/>
    <p:sldId id="285" r:id="rId7"/>
    <p:sldId id="328" r:id="rId8"/>
    <p:sldId id="286" r:id="rId9"/>
    <p:sldId id="327" r:id="rId10"/>
    <p:sldId id="332" r:id="rId11"/>
    <p:sldId id="828" r:id="rId12"/>
    <p:sldId id="829" r:id="rId13"/>
    <p:sldId id="830" r:id="rId14"/>
    <p:sldId id="834" r:id="rId15"/>
    <p:sldId id="835" r:id="rId16"/>
    <p:sldId id="849" r:id="rId17"/>
    <p:sldId id="850" r:id="rId18"/>
    <p:sldId id="851" r:id="rId19"/>
    <p:sldId id="852" r:id="rId20"/>
    <p:sldId id="853" r:id="rId21"/>
    <p:sldId id="854" r:id="rId22"/>
    <p:sldId id="856" r:id="rId23"/>
    <p:sldId id="857" r:id="rId24"/>
    <p:sldId id="858" r:id="rId25"/>
    <p:sldId id="866" r:id="rId26"/>
    <p:sldId id="867" r:id="rId27"/>
    <p:sldId id="868" r:id="rId28"/>
    <p:sldId id="869" r:id="rId29"/>
    <p:sldId id="870" r:id="rId30"/>
    <p:sldId id="871" r:id="rId31"/>
    <p:sldId id="872" r:id="rId32"/>
    <p:sldId id="873" r:id="rId33"/>
    <p:sldId id="904" r:id="rId34"/>
    <p:sldId id="905" r:id="rId35"/>
    <p:sldId id="906" r:id="rId36"/>
    <p:sldId id="908" r:id="rId37"/>
    <p:sldId id="909" r:id="rId38"/>
    <p:sldId id="910" r:id="rId39"/>
    <p:sldId id="911" r:id="rId40"/>
    <p:sldId id="912" r:id="rId41"/>
    <p:sldId id="913" r:id="rId42"/>
    <p:sldId id="914" r:id="rId43"/>
    <p:sldId id="915" r:id="rId44"/>
    <p:sldId id="917" r:id="rId45"/>
    <p:sldId id="916" r:id="rId46"/>
    <p:sldId id="918" r:id="rId47"/>
    <p:sldId id="919" r:id="rId48"/>
    <p:sldId id="899" r:id="rId49"/>
    <p:sldId id="920" r:id="rId50"/>
    <p:sldId id="902" r:id="rId51"/>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903"/>
    <a:srgbClr val="FFF9E7"/>
    <a:srgbClr val="FFE1F0"/>
    <a:srgbClr val="FFBDDE"/>
    <a:srgbClr val="FF65B2"/>
    <a:srgbClr val="00AA43"/>
    <a:srgbClr val="97E4FF"/>
    <a:srgbClr val="B9E5EE"/>
    <a:srgbClr val="FFFF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1EB0B7-9097-4759-9255-4CC4467DECFB}" v="1341" dt="2023-10-11T16:40:30.9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867" autoAdjust="0"/>
    <p:restoredTop sz="96173" autoAdjust="0"/>
  </p:normalViewPr>
  <p:slideViewPr>
    <p:cSldViewPr snapToGrid="0">
      <p:cViewPr varScale="1">
        <p:scale>
          <a:sx n="54" d="100"/>
          <a:sy n="54" d="100"/>
        </p:scale>
        <p:origin x="2818" y="82"/>
      </p:cViewPr>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 d="1"/>
        <a:sy n="1" d="1"/>
      </p:scale>
      <p:origin x="0" y="0"/>
    </p:cViewPr>
  </p:notesTextViewPr>
  <p:sorterViewPr>
    <p:cViewPr>
      <p:scale>
        <a:sx n="100" d="100"/>
        <a:sy n="100" d="100"/>
      </p:scale>
      <p:origin x="0" y="-1312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slide" Target="slides/slide48.xml"/><Relationship Id="rId1" Type="http://schemas.openxmlformats.org/officeDocument/2006/relationships/slide" Target="slides/slide47.xml"/><Relationship Id="rId4" Type="http://schemas.openxmlformats.org/officeDocument/2006/relationships/slide" Target="slides/slide5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0:45:17.719"/>
    </inkml:context>
    <inkml:brush xml:id="br0">
      <inkml:brushProperty name="width" value="0.05" units="cm"/>
      <inkml:brushProperty name="height" value="0.05" units="cm"/>
      <inkml:brushProperty name="color" value="#FFFFFF"/>
    </inkml:brush>
  </inkml:definitions>
  <inkml:trace contextRef="#ctx0" brushRef="#br0">8 1 24575,'-2'1'0,"1"2"0,0 1 0,-1 1 0,2 1 0,-1 0 0,1 1 0,1-1 0,0-1 0,2 0 0,1-2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0:45:30.256"/>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0:45:17.719"/>
    </inkml:context>
    <inkml:brush xml:id="br0">
      <inkml:brushProperty name="width" value="0.05" units="cm"/>
      <inkml:brushProperty name="height" value="0.05" units="cm"/>
      <inkml:brushProperty name="color" value="#FFFFFF"/>
    </inkml:brush>
  </inkml:definitions>
  <inkml:trace contextRef="#ctx0" brushRef="#br0">8 1 24575,'-2'1'0,"1"2"0,0 1 0,-1 1 0,2 1 0,-1 0 0,1 1 0,1-1 0,0-1 0,2 0 0,1-2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0:45:30.256"/>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3T13:03:05.722"/>
    </inkml:context>
    <inkml:brush xml:id="br0">
      <inkml:brushProperty name="width" value="0.05" units="cm"/>
      <inkml:brushProperty name="height" value="0.05" units="cm"/>
      <inkml:brushProperty name="color" value="#FFFFFF"/>
    </inkml:brush>
  </inkml:definitions>
  <inkml:trace contextRef="#ctx0" brushRef="#br0">8 1 24575,'-2'1'0,"1"2"0,0 1 0,-1 1 0,2 1 0,-1 0 0,1 1 0,1-1 0,0-1 0,2 0 0,1-2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3T13:03:05.725"/>
    </inkml:context>
    <inkml:brush xml:id="br0">
      <inkml:brushProperty name="width" value="0.05" units="cm"/>
      <inkml:brushProperty name="height" value="0.05" units="cm"/>
      <inkml:brushProperty name="color" value="#FFFFFF"/>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82318A9-1632-4CE8-A604-C972B03F55A8}" type="datetimeFigureOut">
              <a:rPr lang="en-GB" smtClean="0"/>
              <a:t>29/11/2023</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B3DAA49-DDD0-4212-8C97-FBD0203E3D8D}" type="slidenum">
              <a:rPr lang="en-GB" smtClean="0"/>
              <a:t>‹#›</a:t>
            </a:fld>
            <a:endParaRPr lang="en-GB"/>
          </a:p>
        </p:txBody>
      </p:sp>
    </p:spTree>
    <p:extLst>
      <p:ext uri="{BB962C8B-B14F-4D97-AF65-F5344CB8AC3E}">
        <p14:creationId xmlns:p14="http://schemas.microsoft.com/office/powerpoint/2010/main" val="2979415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6</a:t>
            </a:fld>
            <a:endParaRPr lang="en-GB"/>
          </a:p>
        </p:txBody>
      </p:sp>
    </p:spTree>
    <p:extLst>
      <p:ext uri="{BB962C8B-B14F-4D97-AF65-F5344CB8AC3E}">
        <p14:creationId xmlns:p14="http://schemas.microsoft.com/office/powerpoint/2010/main" val="3759601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15</a:t>
            </a:fld>
            <a:endParaRPr lang="en-GB"/>
          </a:p>
        </p:txBody>
      </p:sp>
    </p:spTree>
    <p:extLst>
      <p:ext uri="{BB962C8B-B14F-4D97-AF65-F5344CB8AC3E}">
        <p14:creationId xmlns:p14="http://schemas.microsoft.com/office/powerpoint/2010/main" val="135833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16</a:t>
            </a:fld>
            <a:endParaRPr lang="en-GB"/>
          </a:p>
        </p:txBody>
      </p:sp>
    </p:spTree>
    <p:extLst>
      <p:ext uri="{BB962C8B-B14F-4D97-AF65-F5344CB8AC3E}">
        <p14:creationId xmlns:p14="http://schemas.microsoft.com/office/powerpoint/2010/main" val="157266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17</a:t>
            </a:fld>
            <a:endParaRPr lang="en-GB"/>
          </a:p>
        </p:txBody>
      </p:sp>
    </p:spTree>
    <p:extLst>
      <p:ext uri="{BB962C8B-B14F-4D97-AF65-F5344CB8AC3E}">
        <p14:creationId xmlns:p14="http://schemas.microsoft.com/office/powerpoint/2010/main" val="1820404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18</a:t>
            </a:fld>
            <a:endParaRPr lang="en-GB"/>
          </a:p>
        </p:txBody>
      </p:sp>
    </p:spTree>
    <p:extLst>
      <p:ext uri="{BB962C8B-B14F-4D97-AF65-F5344CB8AC3E}">
        <p14:creationId xmlns:p14="http://schemas.microsoft.com/office/powerpoint/2010/main" val="872286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19</a:t>
            </a:fld>
            <a:endParaRPr lang="en-GB"/>
          </a:p>
        </p:txBody>
      </p:sp>
    </p:spTree>
    <p:extLst>
      <p:ext uri="{BB962C8B-B14F-4D97-AF65-F5344CB8AC3E}">
        <p14:creationId xmlns:p14="http://schemas.microsoft.com/office/powerpoint/2010/main" val="3862183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20</a:t>
            </a:fld>
            <a:endParaRPr lang="en-GB"/>
          </a:p>
        </p:txBody>
      </p:sp>
    </p:spTree>
    <p:extLst>
      <p:ext uri="{BB962C8B-B14F-4D97-AF65-F5344CB8AC3E}">
        <p14:creationId xmlns:p14="http://schemas.microsoft.com/office/powerpoint/2010/main" val="165004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21</a:t>
            </a:fld>
            <a:endParaRPr lang="en-GB"/>
          </a:p>
        </p:txBody>
      </p:sp>
    </p:spTree>
    <p:extLst>
      <p:ext uri="{BB962C8B-B14F-4D97-AF65-F5344CB8AC3E}">
        <p14:creationId xmlns:p14="http://schemas.microsoft.com/office/powerpoint/2010/main" val="318855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22</a:t>
            </a:fld>
            <a:endParaRPr lang="en-GB"/>
          </a:p>
        </p:txBody>
      </p:sp>
    </p:spTree>
    <p:extLst>
      <p:ext uri="{BB962C8B-B14F-4D97-AF65-F5344CB8AC3E}">
        <p14:creationId xmlns:p14="http://schemas.microsoft.com/office/powerpoint/2010/main" val="3879020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23</a:t>
            </a:fld>
            <a:endParaRPr lang="en-GB"/>
          </a:p>
        </p:txBody>
      </p:sp>
    </p:spTree>
    <p:extLst>
      <p:ext uri="{BB962C8B-B14F-4D97-AF65-F5344CB8AC3E}">
        <p14:creationId xmlns:p14="http://schemas.microsoft.com/office/powerpoint/2010/main" val="166630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24</a:t>
            </a:fld>
            <a:endParaRPr lang="en-GB"/>
          </a:p>
        </p:txBody>
      </p:sp>
    </p:spTree>
    <p:extLst>
      <p:ext uri="{BB962C8B-B14F-4D97-AF65-F5344CB8AC3E}">
        <p14:creationId xmlns:p14="http://schemas.microsoft.com/office/powerpoint/2010/main" val="287302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sym typeface="Century Gothic"/>
              </a:rPr>
              <a:t>gramática</a:t>
            </a:r>
            <a:endParaRPr lang="en-GB" sz="1200" dirty="0">
              <a:solidFill>
                <a:srgbClr val="002060"/>
              </a:solidFill>
            </a:endParaRPr>
          </a:p>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7</a:t>
            </a:fld>
            <a:endParaRPr lang="en-GB"/>
          </a:p>
        </p:txBody>
      </p:sp>
    </p:spTree>
    <p:extLst>
      <p:ext uri="{BB962C8B-B14F-4D97-AF65-F5344CB8AC3E}">
        <p14:creationId xmlns:p14="http://schemas.microsoft.com/office/powerpoint/2010/main" val="2966718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25</a:t>
            </a:fld>
            <a:endParaRPr lang="en-GB"/>
          </a:p>
        </p:txBody>
      </p:sp>
    </p:spTree>
    <p:extLst>
      <p:ext uri="{BB962C8B-B14F-4D97-AF65-F5344CB8AC3E}">
        <p14:creationId xmlns:p14="http://schemas.microsoft.com/office/powerpoint/2010/main" val="316855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26</a:t>
            </a:fld>
            <a:endParaRPr lang="en-GB"/>
          </a:p>
        </p:txBody>
      </p:sp>
    </p:spTree>
    <p:extLst>
      <p:ext uri="{BB962C8B-B14F-4D97-AF65-F5344CB8AC3E}">
        <p14:creationId xmlns:p14="http://schemas.microsoft.com/office/powerpoint/2010/main" val="1689825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27</a:t>
            </a:fld>
            <a:endParaRPr lang="en-GB"/>
          </a:p>
        </p:txBody>
      </p:sp>
    </p:spTree>
    <p:extLst>
      <p:ext uri="{BB962C8B-B14F-4D97-AF65-F5344CB8AC3E}">
        <p14:creationId xmlns:p14="http://schemas.microsoft.com/office/powerpoint/2010/main" val="3980858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28</a:t>
            </a:fld>
            <a:endParaRPr lang="en-GB"/>
          </a:p>
        </p:txBody>
      </p:sp>
    </p:spTree>
    <p:extLst>
      <p:ext uri="{BB962C8B-B14F-4D97-AF65-F5344CB8AC3E}">
        <p14:creationId xmlns:p14="http://schemas.microsoft.com/office/powerpoint/2010/main" val="3065065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29</a:t>
            </a:fld>
            <a:endParaRPr lang="en-GB"/>
          </a:p>
        </p:txBody>
      </p:sp>
    </p:spTree>
    <p:extLst>
      <p:ext uri="{BB962C8B-B14F-4D97-AF65-F5344CB8AC3E}">
        <p14:creationId xmlns:p14="http://schemas.microsoft.com/office/powerpoint/2010/main" val="82285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30</a:t>
            </a:fld>
            <a:endParaRPr lang="en-GB"/>
          </a:p>
        </p:txBody>
      </p:sp>
    </p:spTree>
    <p:extLst>
      <p:ext uri="{BB962C8B-B14F-4D97-AF65-F5344CB8AC3E}">
        <p14:creationId xmlns:p14="http://schemas.microsoft.com/office/powerpoint/2010/main" val="1807110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31</a:t>
            </a:fld>
            <a:endParaRPr lang="en-GB"/>
          </a:p>
        </p:txBody>
      </p:sp>
    </p:spTree>
    <p:extLst>
      <p:ext uri="{BB962C8B-B14F-4D97-AF65-F5344CB8AC3E}">
        <p14:creationId xmlns:p14="http://schemas.microsoft.com/office/powerpoint/2010/main" val="2535455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32</a:t>
            </a:fld>
            <a:endParaRPr lang="en-GB"/>
          </a:p>
        </p:txBody>
      </p:sp>
    </p:spTree>
    <p:extLst>
      <p:ext uri="{BB962C8B-B14F-4D97-AF65-F5344CB8AC3E}">
        <p14:creationId xmlns:p14="http://schemas.microsoft.com/office/powerpoint/2010/main" val="3817287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33</a:t>
            </a:fld>
            <a:endParaRPr lang="en-GB"/>
          </a:p>
        </p:txBody>
      </p:sp>
    </p:spTree>
    <p:extLst>
      <p:ext uri="{BB962C8B-B14F-4D97-AF65-F5344CB8AC3E}">
        <p14:creationId xmlns:p14="http://schemas.microsoft.com/office/powerpoint/2010/main" val="870453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34</a:t>
            </a:fld>
            <a:endParaRPr lang="en-GB"/>
          </a:p>
        </p:txBody>
      </p:sp>
    </p:spTree>
    <p:extLst>
      <p:ext uri="{BB962C8B-B14F-4D97-AF65-F5344CB8AC3E}">
        <p14:creationId xmlns:p14="http://schemas.microsoft.com/office/powerpoint/2010/main" val="2792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sym typeface="Century Gothic"/>
              </a:rPr>
              <a:t>gramática</a:t>
            </a:r>
            <a:endParaRPr lang="en-GB" sz="1200" dirty="0">
              <a:solidFill>
                <a:srgbClr val="002060"/>
              </a:solidFill>
            </a:endParaRPr>
          </a:p>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8</a:t>
            </a:fld>
            <a:endParaRPr lang="en-GB"/>
          </a:p>
        </p:txBody>
      </p:sp>
    </p:spTree>
    <p:extLst>
      <p:ext uri="{BB962C8B-B14F-4D97-AF65-F5344CB8AC3E}">
        <p14:creationId xmlns:p14="http://schemas.microsoft.com/office/powerpoint/2010/main" val="1412112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35</a:t>
            </a:fld>
            <a:endParaRPr lang="en-GB"/>
          </a:p>
        </p:txBody>
      </p:sp>
    </p:spTree>
    <p:extLst>
      <p:ext uri="{BB962C8B-B14F-4D97-AF65-F5344CB8AC3E}">
        <p14:creationId xmlns:p14="http://schemas.microsoft.com/office/powerpoint/2010/main" val="95489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36</a:t>
            </a:fld>
            <a:endParaRPr lang="en-GB"/>
          </a:p>
        </p:txBody>
      </p:sp>
    </p:spTree>
    <p:extLst>
      <p:ext uri="{BB962C8B-B14F-4D97-AF65-F5344CB8AC3E}">
        <p14:creationId xmlns:p14="http://schemas.microsoft.com/office/powerpoint/2010/main" val="2535888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37</a:t>
            </a:fld>
            <a:endParaRPr lang="en-GB"/>
          </a:p>
        </p:txBody>
      </p:sp>
    </p:spTree>
    <p:extLst>
      <p:ext uri="{BB962C8B-B14F-4D97-AF65-F5344CB8AC3E}">
        <p14:creationId xmlns:p14="http://schemas.microsoft.com/office/powerpoint/2010/main" val="3658558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38</a:t>
            </a:fld>
            <a:endParaRPr lang="en-GB"/>
          </a:p>
        </p:txBody>
      </p:sp>
    </p:spTree>
    <p:extLst>
      <p:ext uri="{BB962C8B-B14F-4D97-AF65-F5344CB8AC3E}">
        <p14:creationId xmlns:p14="http://schemas.microsoft.com/office/powerpoint/2010/main" val="2519004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39</a:t>
            </a:fld>
            <a:endParaRPr lang="en-GB"/>
          </a:p>
        </p:txBody>
      </p:sp>
    </p:spTree>
    <p:extLst>
      <p:ext uri="{BB962C8B-B14F-4D97-AF65-F5344CB8AC3E}">
        <p14:creationId xmlns:p14="http://schemas.microsoft.com/office/powerpoint/2010/main" val="3780053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40</a:t>
            </a:fld>
            <a:endParaRPr lang="en-GB"/>
          </a:p>
        </p:txBody>
      </p:sp>
    </p:spTree>
    <p:extLst>
      <p:ext uri="{BB962C8B-B14F-4D97-AF65-F5344CB8AC3E}">
        <p14:creationId xmlns:p14="http://schemas.microsoft.com/office/powerpoint/2010/main" val="2529014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41</a:t>
            </a:fld>
            <a:endParaRPr lang="en-GB"/>
          </a:p>
        </p:txBody>
      </p:sp>
    </p:spTree>
    <p:extLst>
      <p:ext uri="{BB962C8B-B14F-4D97-AF65-F5344CB8AC3E}">
        <p14:creationId xmlns:p14="http://schemas.microsoft.com/office/powerpoint/2010/main" val="4171391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42</a:t>
            </a:fld>
            <a:endParaRPr lang="en-GB"/>
          </a:p>
        </p:txBody>
      </p:sp>
    </p:spTree>
    <p:extLst>
      <p:ext uri="{BB962C8B-B14F-4D97-AF65-F5344CB8AC3E}">
        <p14:creationId xmlns:p14="http://schemas.microsoft.com/office/powerpoint/2010/main" val="2630850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43</a:t>
            </a:fld>
            <a:endParaRPr lang="en-GB"/>
          </a:p>
        </p:txBody>
      </p:sp>
    </p:spTree>
    <p:extLst>
      <p:ext uri="{BB962C8B-B14F-4D97-AF65-F5344CB8AC3E}">
        <p14:creationId xmlns:p14="http://schemas.microsoft.com/office/powerpoint/2010/main" val="3612422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44</a:t>
            </a:fld>
            <a:endParaRPr lang="en-GB"/>
          </a:p>
        </p:txBody>
      </p:sp>
    </p:spTree>
    <p:extLst>
      <p:ext uri="{BB962C8B-B14F-4D97-AF65-F5344CB8AC3E}">
        <p14:creationId xmlns:p14="http://schemas.microsoft.com/office/powerpoint/2010/main" val="3949000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9</a:t>
            </a:fld>
            <a:endParaRPr lang="en-GB"/>
          </a:p>
        </p:txBody>
      </p:sp>
    </p:spTree>
    <p:extLst>
      <p:ext uri="{BB962C8B-B14F-4D97-AF65-F5344CB8AC3E}">
        <p14:creationId xmlns:p14="http://schemas.microsoft.com/office/powerpoint/2010/main" val="466901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45</a:t>
            </a:fld>
            <a:endParaRPr lang="en-GB"/>
          </a:p>
        </p:txBody>
      </p:sp>
    </p:spTree>
    <p:extLst>
      <p:ext uri="{BB962C8B-B14F-4D97-AF65-F5344CB8AC3E}">
        <p14:creationId xmlns:p14="http://schemas.microsoft.com/office/powerpoint/2010/main" val="1255387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46</a:t>
            </a:fld>
            <a:endParaRPr lang="en-GB"/>
          </a:p>
        </p:txBody>
      </p:sp>
    </p:spTree>
    <p:extLst>
      <p:ext uri="{BB962C8B-B14F-4D97-AF65-F5344CB8AC3E}">
        <p14:creationId xmlns:p14="http://schemas.microsoft.com/office/powerpoint/2010/main" val="858449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47</a:t>
            </a:fld>
            <a:endParaRPr lang="en-GB"/>
          </a:p>
        </p:txBody>
      </p:sp>
    </p:spTree>
    <p:extLst>
      <p:ext uri="{BB962C8B-B14F-4D97-AF65-F5344CB8AC3E}">
        <p14:creationId xmlns:p14="http://schemas.microsoft.com/office/powerpoint/2010/main" val="100991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48</a:t>
            </a:fld>
            <a:endParaRPr lang="en-GB"/>
          </a:p>
        </p:txBody>
      </p:sp>
    </p:spTree>
    <p:extLst>
      <p:ext uri="{BB962C8B-B14F-4D97-AF65-F5344CB8AC3E}">
        <p14:creationId xmlns:p14="http://schemas.microsoft.com/office/powerpoint/2010/main" val="98303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49</a:t>
            </a:fld>
            <a:endParaRPr lang="en-GB"/>
          </a:p>
        </p:txBody>
      </p:sp>
    </p:spTree>
    <p:extLst>
      <p:ext uri="{BB962C8B-B14F-4D97-AF65-F5344CB8AC3E}">
        <p14:creationId xmlns:p14="http://schemas.microsoft.com/office/powerpoint/2010/main" val="29631366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50</a:t>
            </a:fld>
            <a:endParaRPr lang="en-GB"/>
          </a:p>
        </p:txBody>
      </p:sp>
    </p:spTree>
    <p:extLst>
      <p:ext uri="{BB962C8B-B14F-4D97-AF65-F5344CB8AC3E}">
        <p14:creationId xmlns:p14="http://schemas.microsoft.com/office/powerpoint/2010/main" val="343073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10</a:t>
            </a:fld>
            <a:endParaRPr lang="en-GB"/>
          </a:p>
        </p:txBody>
      </p:sp>
    </p:spTree>
    <p:extLst>
      <p:ext uri="{BB962C8B-B14F-4D97-AF65-F5344CB8AC3E}">
        <p14:creationId xmlns:p14="http://schemas.microsoft.com/office/powerpoint/2010/main" val="3666143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11</a:t>
            </a:fld>
            <a:endParaRPr lang="en-GB"/>
          </a:p>
        </p:txBody>
      </p:sp>
    </p:spTree>
    <p:extLst>
      <p:ext uri="{BB962C8B-B14F-4D97-AF65-F5344CB8AC3E}">
        <p14:creationId xmlns:p14="http://schemas.microsoft.com/office/powerpoint/2010/main" val="2408695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12</a:t>
            </a:fld>
            <a:endParaRPr lang="en-GB"/>
          </a:p>
        </p:txBody>
      </p:sp>
    </p:spTree>
    <p:extLst>
      <p:ext uri="{BB962C8B-B14F-4D97-AF65-F5344CB8AC3E}">
        <p14:creationId xmlns:p14="http://schemas.microsoft.com/office/powerpoint/2010/main" val="2831742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13</a:t>
            </a:fld>
            <a:endParaRPr lang="en-GB"/>
          </a:p>
        </p:txBody>
      </p:sp>
    </p:spTree>
    <p:extLst>
      <p:ext uri="{BB962C8B-B14F-4D97-AF65-F5344CB8AC3E}">
        <p14:creationId xmlns:p14="http://schemas.microsoft.com/office/powerpoint/2010/main" val="1613473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14</a:t>
            </a:fld>
            <a:endParaRPr lang="en-GB"/>
          </a:p>
        </p:txBody>
      </p:sp>
    </p:spTree>
    <p:extLst>
      <p:ext uri="{BB962C8B-B14F-4D97-AF65-F5344CB8AC3E}">
        <p14:creationId xmlns:p14="http://schemas.microsoft.com/office/powerpoint/2010/main" val="3537534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71808C-BF33-4AA7-9517-66FE7F10A8B9}" type="datetimeFigureOut">
              <a:rPr lang="en-GB" smtClean="0"/>
              <a:t>29/11/2023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151514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1808C-BF33-4AA7-9517-66FE7F10A8B9}" type="datetimeFigureOut">
              <a:rPr lang="en-GB" smtClean="0"/>
              <a:t>29/11/2023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3360068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1808C-BF33-4AA7-9517-66FE7F10A8B9}" type="datetimeFigureOut">
              <a:rPr lang="en-GB" smtClean="0"/>
              <a:t>29/11/2023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289790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1808C-BF33-4AA7-9517-66FE7F10A8B9}" type="datetimeFigureOut">
              <a:rPr lang="en-GB" smtClean="0"/>
              <a:t>29/11/2023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391684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71808C-BF33-4AA7-9517-66FE7F10A8B9}" type="datetimeFigureOut">
              <a:rPr lang="en-GB" smtClean="0"/>
              <a:t>29/11/2023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539902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71808C-BF33-4AA7-9517-66FE7F10A8B9}" type="datetimeFigureOut">
              <a:rPr lang="en-GB" smtClean="0"/>
              <a:t>29/11/2023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3944480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71808C-BF33-4AA7-9517-66FE7F10A8B9}" type="datetimeFigureOut">
              <a:rPr lang="en-GB" smtClean="0"/>
              <a:t>29/11/2023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2349313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71808C-BF33-4AA7-9517-66FE7F10A8B9}" type="datetimeFigureOut">
              <a:rPr lang="en-GB" smtClean="0"/>
              <a:t>29/11/2023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360941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1808C-BF33-4AA7-9517-66FE7F10A8B9}" type="datetimeFigureOut">
              <a:rPr lang="en-GB" smtClean="0"/>
              <a:t>29/11/2023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307904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971808C-BF33-4AA7-9517-66FE7F10A8B9}" type="datetimeFigureOut">
              <a:rPr lang="en-GB" smtClean="0"/>
              <a:t>29/11/2023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3034620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971808C-BF33-4AA7-9517-66FE7F10A8B9}" type="datetimeFigureOut">
              <a:rPr lang="en-GB" smtClean="0"/>
              <a:t>29/11/2023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E43E35-A761-4651-A44A-38200C499106}" type="slidenum">
              <a:rPr lang="en-GB" smtClean="0"/>
              <a:t>‹#›</a:t>
            </a:fld>
            <a:endParaRPr lang="en-GB"/>
          </a:p>
        </p:txBody>
      </p:sp>
    </p:spTree>
    <p:extLst>
      <p:ext uri="{BB962C8B-B14F-4D97-AF65-F5344CB8AC3E}">
        <p14:creationId xmlns:p14="http://schemas.microsoft.com/office/powerpoint/2010/main" val="395716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971808C-BF33-4AA7-9517-66FE7F10A8B9}" type="datetimeFigureOut">
              <a:rPr lang="en-GB" smtClean="0"/>
              <a:t>29/11/2023</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F2E43E35-A761-4651-A44A-38200C499106}" type="slidenum">
              <a:rPr lang="en-GB" smtClean="0"/>
              <a:t>‹#›</a:t>
            </a:fld>
            <a:endParaRPr lang="en-GB"/>
          </a:p>
        </p:txBody>
      </p:sp>
    </p:spTree>
    <p:extLst>
      <p:ext uri="{BB962C8B-B14F-4D97-AF65-F5344CB8AC3E}">
        <p14:creationId xmlns:p14="http://schemas.microsoft.com/office/powerpoint/2010/main" val="1103157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microsoft.com/office/2007/relationships/hdphoto" Target="../media/hdphoto3.wdp"/><Relationship Id="rId3" Type="http://schemas.openxmlformats.org/officeDocument/2006/relationships/image" Target="../media/image59.png"/><Relationship Id="rId7" Type="http://schemas.openxmlformats.org/officeDocument/2006/relationships/image" Target="../media/image74.png"/><Relationship Id="rId12" Type="http://schemas.openxmlformats.org/officeDocument/2006/relationships/image" Target="../media/image8.gif"/><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42.png"/><Relationship Id="rId10" Type="http://schemas.openxmlformats.org/officeDocument/2006/relationships/image" Target="../media/image60.png"/><Relationship Id="rId4" Type="http://schemas.microsoft.com/office/2007/relationships/hdphoto" Target="../media/hdphoto4.wdp"/><Relationship Id="rId9" Type="http://schemas.openxmlformats.org/officeDocument/2006/relationships/image" Target="../media/image75.png"/><Relationship Id="rId1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7.png"/><Relationship Id="rId18" Type="http://schemas.openxmlformats.org/officeDocument/2006/relationships/image" Target="../media/image81.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46.png"/><Relationship Id="rId17" Type="http://schemas.openxmlformats.org/officeDocument/2006/relationships/image" Target="../media/image80.png"/><Relationship Id="rId2" Type="http://schemas.openxmlformats.org/officeDocument/2006/relationships/notesSlide" Target="../notesSlides/notesSlide6.xml"/><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4.png"/><Relationship Id="rId5" Type="http://schemas.microsoft.com/office/2007/relationships/hdphoto" Target="../media/hdphoto4.wdp"/><Relationship Id="rId15" Type="http://schemas.openxmlformats.org/officeDocument/2006/relationships/image" Target="../media/image52.png"/><Relationship Id="rId10" Type="http://schemas.openxmlformats.org/officeDocument/2006/relationships/image" Target="../media/image79.png"/><Relationship Id="rId19" Type="http://schemas.openxmlformats.org/officeDocument/2006/relationships/image" Target="../media/image82.png"/><Relationship Id="rId4" Type="http://schemas.openxmlformats.org/officeDocument/2006/relationships/image" Target="../media/image59.png"/><Relationship Id="rId9" Type="http://schemas.openxmlformats.org/officeDocument/2006/relationships/image" Target="../media/image67.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18" Type="http://schemas.openxmlformats.org/officeDocument/2006/relationships/image" Target="../media/image65.png"/><Relationship Id="rId26" Type="http://schemas.openxmlformats.org/officeDocument/2006/relationships/image" Target="../media/image43.png"/><Relationship Id="rId3" Type="http://schemas.openxmlformats.org/officeDocument/2006/relationships/image" Target="../media/image42.png"/><Relationship Id="rId21" Type="http://schemas.microsoft.com/office/2007/relationships/hdphoto" Target="../media/hdphoto3.wdp"/><Relationship Id="rId7" Type="http://schemas.openxmlformats.org/officeDocument/2006/relationships/customXml" Target="../ink/ink3.xml"/><Relationship Id="rId17" Type="http://schemas.openxmlformats.org/officeDocument/2006/relationships/image" Target="NULL"/><Relationship Id="rId25" Type="http://schemas.openxmlformats.org/officeDocument/2006/relationships/image" Target="../media/image48.png"/><Relationship Id="rId2" Type="http://schemas.openxmlformats.org/officeDocument/2006/relationships/notesSlide" Target="../notesSlides/notesSlide7.xml"/><Relationship Id="rId16" Type="http://schemas.openxmlformats.org/officeDocument/2006/relationships/customXml" Target="../ink/ink4.xml"/><Relationship Id="rId20" Type="http://schemas.openxmlformats.org/officeDocument/2006/relationships/image" Target="../media/image52.png"/><Relationship Id="rId29"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9.gif"/><Relationship Id="rId24" Type="http://schemas.openxmlformats.org/officeDocument/2006/relationships/image" Target="../media/image47.png"/><Relationship Id="rId32" Type="http://schemas.openxmlformats.org/officeDocument/2006/relationships/image" Target="../media/image85.png"/><Relationship Id="rId5" Type="http://schemas.microsoft.com/office/2007/relationships/hdphoto" Target="../media/hdphoto2.wdp"/><Relationship Id="rId15" Type="http://schemas.openxmlformats.org/officeDocument/2006/relationships/image" Target="NULL"/><Relationship Id="rId23" Type="http://schemas.openxmlformats.org/officeDocument/2006/relationships/image" Target="../media/image84.png"/><Relationship Id="rId28" Type="http://schemas.openxmlformats.org/officeDocument/2006/relationships/image" Target="../media/image46.png"/><Relationship Id="rId19" Type="http://schemas.openxmlformats.org/officeDocument/2006/relationships/image" Target="../media/image68.png"/><Relationship Id="rId31" Type="http://schemas.openxmlformats.org/officeDocument/2006/relationships/image" Target="../media/image22.gif"/><Relationship Id="rId4" Type="http://schemas.openxmlformats.org/officeDocument/2006/relationships/image" Target="../media/image49.png"/><Relationship Id="rId22" Type="http://schemas.openxmlformats.org/officeDocument/2006/relationships/image" Target="../media/image83.png"/><Relationship Id="rId27" Type="http://schemas.openxmlformats.org/officeDocument/2006/relationships/image" Target="../media/image45.png"/><Relationship Id="rId30"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88.gif"/><Relationship Id="rId3" Type="http://schemas.openxmlformats.org/officeDocument/2006/relationships/image" Target="../media/image52.png"/><Relationship Id="rId7" Type="http://schemas.openxmlformats.org/officeDocument/2006/relationships/image" Target="../media/image86.png"/><Relationship Id="rId12"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57.png"/><Relationship Id="rId5" Type="http://schemas.openxmlformats.org/officeDocument/2006/relationships/image" Target="../media/image59.png"/><Relationship Id="rId10" Type="http://schemas.openxmlformats.org/officeDocument/2006/relationships/image" Target="../media/image43.png"/><Relationship Id="rId4" Type="http://schemas.microsoft.com/office/2007/relationships/hdphoto" Target="../media/hdphoto3.wdp"/><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12"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92.png"/><Relationship Id="rId5" Type="http://schemas.openxmlformats.org/officeDocument/2006/relationships/image" Target="../media/image62.png"/><Relationship Id="rId10" Type="http://schemas.openxmlformats.org/officeDocument/2006/relationships/image" Target="../media/image91.png"/><Relationship Id="rId4" Type="http://schemas.microsoft.com/office/2007/relationships/hdphoto" Target="../media/hdphoto3.wdp"/><Relationship Id="rId9" Type="http://schemas.openxmlformats.org/officeDocument/2006/relationships/image" Target="../media/image90.png"/></Relationships>
</file>

<file path=ppt/slides/_rels/slide15.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1.gif"/><Relationship Id="rId18" Type="http://schemas.openxmlformats.org/officeDocument/2006/relationships/image" Target="../media/image47.png"/><Relationship Id="rId3" Type="http://schemas.openxmlformats.org/officeDocument/2006/relationships/image" Target="../media/image52.png"/><Relationship Id="rId21" Type="http://schemas.openxmlformats.org/officeDocument/2006/relationships/image" Target="../media/image96.png"/><Relationship Id="rId7" Type="http://schemas.openxmlformats.org/officeDocument/2006/relationships/image" Target="../media/image42.png"/><Relationship Id="rId12" Type="http://schemas.openxmlformats.org/officeDocument/2006/relationships/image" Target="../media/image93.png"/><Relationship Id="rId17" Type="http://schemas.openxmlformats.org/officeDocument/2006/relationships/image" Target="../media/image43.png"/><Relationship Id="rId2" Type="http://schemas.openxmlformats.org/officeDocument/2006/relationships/notesSlide" Target="../notesSlides/notesSlide10.xml"/><Relationship Id="rId16" Type="http://schemas.openxmlformats.org/officeDocument/2006/relationships/image" Target="../media/image94.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780.png"/><Relationship Id="rId5" Type="http://schemas.openxmlformats.org/officeDocument/2006/relationships/image" Target="../media/image51.png"/><Relationship Id="rId15" Type="http://schemas.openxmlformats.org/officeDocument/2006/relationships/image" Target="../media/image65.png"/><Relationship Id="rId23" Type="http://schemas.microsoft.com/office/2007/relationships/hdphoto" Target="../media/hdphoto2.wdp"/><Relationship Id="rId10" Type="http://schemas.openxmlformats.org/officeDocument/2006/relationships/customXml" Target="../ink/ink6.xml"/><Relationship Id="rId19" Type="http://schemas.openxmlformats.org/officeDocument/2006/relationships/image" Target="../media/image48.png"/><Relationship Id="rId4" Type="http://schemas.microsoft.com/office/2007/relationships/hdphoto" Target="../media/hdphoto3.wdp"/><Relationship Id="rId9" Type="http://schemas.openxmlformats.org/officeDocument/2006/relationships/image" Target="../media/image770.png"/><Relationship Id="rId14" Type="http://schemas.openxmlformats.org/officeDocument/2006/relationships/image" Target="../media/image12.gif"/><Relationship Id="rId22"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8.png"/><Relationship Id="rId18" Type="http://schemas.openxmlformats.org/officeDocument/2006/relationships/image" Target="../media/image8.gif"/><Relationship Id="rId3" Type="http://schemas.openxmlformats.org/officeDocument/2006/relationships/image" Target="../media/image97.png"/><Relationship Id="rId7" Type="http://schemas.openxmlformats.org/officeDocument/2006/relationships/image" Target="../media/image58.png"/><Relationship Id="rId12" Type="http://schemas.openxmlformats.org/officeDocument/2006/relationships/image" Target="../media/image5.png"/><Relationship Id="rId17" Type="http://schemas.openxmlformats.org/officeDocument/2006/relationships/image" Target="../media/image9.gif"/><Relationship Id="rId2" Type="http://schemas.openxmlformats.org/officeDocument/2006/relationships/notesSlide" Target="../notesSlides/notesSlide11.xml"/><Relationship Id="rId16" Type="http://schemas.openxmlformats.org/officeDocument/2006/relationships/image" Target="../media/image99.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png"/><Relationship Id="rId5" Type="http://schemas.openxmlformats.org/officeDocument/2006/relationships/image" Target="../media/image52.png"/><Relationship Id="rId15" Type="http://schemas.openxmlformats.org/officeDocument/2006/relationships/image" Target="../media/image98.png"/><Relationship Id="rId10" Type="http://schemas.openxmlformats.org/officeDocument/2006/relationships/image" Target="../media/image42.png"/><Relationship Id="rId19" Type="http://schemas.openxmlformats.org/officeDocument/2006/relationships/image" Target="../media/image71.png"/><Relationship Id="rId4" Type="http://schemas.openxmlformats.org/officeDocument/2006/relationships/image" Target="../media/image21.gif"/><Relationship Id="rId9" Type="http://schemas.microsoft.com/office/2007/relationships/hdphoto" Target="../media/hdphoto4.wdp"/><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2.png"/><Relationship Id="rId7"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58.png"/><Relationship Id="rId4" Type="http://schemas.microsoft.com/office/2007/relationships/hdphoto" Target="../media/hdphoto3.wdp"/><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22.gif"/><Relationship Id="rId3" Type="http://schemas.openxmlformats.org/officeDocument/2006/relationships/image" Target="../media/image52.png"/><Relationship Id="rId7" Type="http://schemas.openxmlformats.org/officeDocument/2006/relationships/image" Target="../media/image62.png"/><Relationship Id="rId12" Type="http://schemas.openxmlformats.org/officeDocument/2006/relationships/image" Target="../media/image21.gif"/><Relationship Id="rId17" Type="http://schemas.openxmlformats.org/officeDocument/2006/relationships/image" Target="../media/image90.png"/><Relationship Id="rId2" Type="http://schemas.openxmlformats.org/officeDocument/2006/relationships/notesSlide" Target="../notesSlides/notesSlide13.xml"/><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48.png"/><Relationship Id="rId5" Type="http://schemas.openxmlformats.org/officeDocument/2006/relationships/image" Target="../media/image58.png"/><Relationship Id="rId15" Type="http://schemas.openxmlformats.org/officeDocument/2006/relationships/image" Target="../media/image56.png"/><Relationship Id="rId10" Type="http://schemas.openxmlformats.org/officeDocument/2006/relationships/image" Target="../media/image11.gif"/><Relationship Id="rId4" Type="http://schemas.microsoft.com/office/2007/relationships/hdphoto" Target="../media/hdphoto3.wdp"/><Relationship Id="rId9" Type="http://schemas.openxmlformats.org/officeDocument/2006/relationships/image" Target="../media/image10.gif"/><Relationship Id="rId14" Type="http://schemas.openxmlformats.org/officeDocument/2006/relationships/image" Target="../media/image102.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7.png"/><Relationship Id="rId18" Type="http://schemas.openxmlformats.org/officeDocument/2006/relationships/image" Target="../media/image65.png"/><Relationship Id="rId3" Type="http://schemas.openxmlformats.org/officeDocument/2006/relationships/image" Target="../media/image52.png"/><Relationship Id="rId21" Type="http://schemas.openxmlformats.org/officeDocument/2006/relationships/image" Target="../media/image7.gif"/><Relationship Id="rId7" Type="http://schemas.openxmlformats.org/officeDocument/2006/relationships/image" Target="../media/image48.png"/><Relationship Id="rId12" Type="http://schemas.openxmlformats.org/officeDocument/2006/relationships/image" Target="../media/image11.gif"/><Relationship Id="rId17" Type="http://schemas.openxmlformats.org/officeDocument/2006/relationships/image" Target="../media/image8.gif"/><Relationship Id="rId2" Type="http://schemas.openxmlformats.org/officeDocument/2006/relationships/notesSlide" Target="../notesSlides/notesSlide14.xml"/><Relationship Id="rId16" Type="http://schemas.openxmlformats.org/officeDocument/2006/relationships/image" Target="../media/image34.jpeg"/><Relationship Id="rId20"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9.gif"/><Relationship Id="rId5" Type="http://schemas.openxmlformats.org/officeDocument/2006/relationships/image" Target="../media/image43.png"/><Relationship Id="rId15" Type="http://schemas.openxmlformats.org/officeDocument/2006/relationships/image" Target="../media/image42.png"/><Relationship Id="rId23" Type="http://schemas.openxmlformats.org/officeDocument/2006/relationships/image" Target="../media/image104.png"/><Relationship Id="rId10" Type="http://schemas.openxmlformats.org/officeDocument/2006/relationships/image" Target="../media/image51.png"/><Relationship Id="rId19" Type="http://schemas.openxmlformats.org/officeDocument/2006/relationships/image" Target="../media/image103.png"/><Relationship Id="rId4" Type="http://schemas.microsoft.com/office/2007/relationships/hdphoto" Target="../media/hdphoto3.wdp"/><Relationship Id="rId9" Type="http://schemas.microsoft.com/office/2007/relationships/hdphoto" Target="../media/hdphoto2.wdp"/><Relationship Id="rId14" Type="http://schemas.openxmlformats.org/officeDocument/2006/relationships/image" Target="../media/image28.png"/><Relationship Id="rId22" Type="http://schemas.openxmlformats.org/officeDocument/2006/relationships/image" Target="../media/image1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47.png"/><Relationship Id="rId18" Type="http://schemas.openxmlformats.org/officeDocument/2006/relationships/image" Target="../media/image108.png"/><Relationship Id="rId3" Type="http://schemas.openxmlformats.org/officeDocument/2006/relationships/image" Target="../media/image52.png"/><Relationship Id="rId21" Type="http://schemas.openxmlformats.org/officeDocument/2006/relationships/image" Target="../media/image109.jpeg"/><Relationship Id="rId7" Type="http://schemas.openxmlformats.org/officeDocument/2006/relationships/image" Target="../media/image10.gif"/><Relationship Id="rId12" Type="http://schemas.microsoft.com/office/2007/relationships/hdphoto" Target="../media/hdphoto4.wdp"/><Relationship Id="rId17" Type="http://schemas.microsoft.com/office/2007/relationships/hdphoto" Target="../media/hdphoto5.wdp"/><Relationship Id="rId2" Type="http://schemas.openxmlformats.org/officeDocument/2006/relationships/notesSlide" Target="../notesSlides/notesSlide15.xml"/><Relationship Id="rId16" Type="http://schemas.openxmlformats.org/officeDocument/2006/relationships/image" Target="../media/image107.png"/><Relationship Id="rId20"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9.png"/><Relationship Id="rId24" Type="http://schemas.openxmlformats.org/officeDocument/2006/relationships/image" Target="../media/image111.png"/><Relationship Id="rId5" Type="http://schemas.openxmlformats.org/officeDocument/2006/relationships/image" Target="../media/image57.png"/><Relationship Id="rId15" Type="http://schemas.openxmlformats.org/officeDocument/2006/relationships/image" Target="../media/image60.png"/><Relationship Id="rId23" Type="http://schemas.openxmlformats.org/officeDocument/2006/relationships/image" Target="../media/image8.gif"/><Relationship Id="rId10" Type="http://schemas.openxmlformats.org/officeDocument/2006/relationships/image" Target="../media/image106.png"/><Relationship Id="rId19" Type="http://schemas.openxmlformats.org/officeDocument/2006/relationships/image" Target="../media/image13.gif"/><Relationship Id="rId4" Type="http://schemas.microsoft.com/office/2007/relationships/hdphoto" Target="../media/hdphoto3.wdp"/><Relationship Id="rId9" Type="http://schemas.openxmlformats.org/officeDocument/2006/relationships/image" Target="../media/image105.png"/><Relationship Id="rId14" Type="http://schemas.openxmlformats.org/officeDocument/2006/relationships/image" Target="../media/image48.png"/><Relationship Id="rId22" Type="http://schemas.openxmlformats.org/officeDocument/2006/relationships/image" Target="../media/image110.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12.png"/><Relationship Id="rId3" Type="http://schemas.openxmlformats.org/officeDocument/2006/relationships/image" Target="../media/image52.png"/><Relationship Id="rId7" Type="http://schemas.openxmlformats.org/officeDocument/2006/relationships/image" Target="../media/image90.png"/><Relationship Id="rId12"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56.png"/><Relationship Id="rId5" Type="http://schemas.openxmlformats.org/officeDocument/2006/relationships/image" Target="../media/image57.png"/><Relationship Id="rId10" Type="http://schemas.openxmlformats.org/officeDocument/2006/relationships/image" Target="../media/image58.png"/><Relationship Id="rId4" Type="http://schemas.microsoft.com/office/2007/relationships/hdphoto" Target="../media/hdphoto3.wdp"/><Relationship Id="rId9" Type="http://schemas.openxmlformats.org/officeDocument/2006/relationships/image" Target="../media/image92.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18" Type="http://schemas.openxmlformats.org/officeDocument/2006/relationships/image" Target="../media/image59.png"/><Relationship Id="rId3" Type="http://schemas.openxmlformats.org/officeDocument/2006/relationships/image" Target="../media/image52.png"/><Relationship Id="rId21" Type="http://schemas.openxmlformats.org/officeDocument/2006/relationships/image" Target="../media/image118.png"/><Relationship Id="rId7" Type="http://schemas.microsoft.com/office/2007/relationships/hdphoto" Target="../media/hdphoto2.wdp"/><Relationship Id="rId12" Type="http://schemas.openxmlformats.org/officeDocument/2006/relationships/image" Target="../media/image116.png"/><Relationship Id="rId17" Type="http://schemas.openxmlformats.org/officeDocument/2006/relationships/image" Target="../media/image48.png"/><Relationship Id="rId2" Type="http://schemas.openxmlformats.org/officeDocument/2006/relationships/notesSlide" Target="../notesSlides/notesSlide17.xml"/><Relationship Id="rId16" Type="http://schemas.openxmlformats.org/officeDocument/2006/relationships/image" Target="../media/image117.png"/><Relationship Id="rId20"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115.png"/><Relationship Id="rId24" Type="http://schemas.openxmlformats.org/officeDocument/2006/relationships/image" Target="../media/image119.png"/><Relationship Id="rId5" Type="http://schemas.openxmlformats.org/officeDocument/2006/relationships/image" Target="../media/image51.png"/><Relationship Id="rId15" Type="http://schemas.openxmlformats.org/officeDocument/2006/relationships/image" Target="../media/image9.gif"/><Relationship Id="rId23" Type="http://schemas.openxmlformats.org/officeDocument/2006/relationships/image" Target="../media/image22.gif"/><Relationship Id="rId10" Type="http://schemas.openxmlformats.org/officeDocument/2006/relationships/image" Target="../media/image114.png"/><Relationship Id="rId19"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113.png"/><Relationship Id="rId14" Type="http://schemas.openxmlformats.org/officeDocument/2006/relationships/image" Target="../media/image47.png"/><Relationship Id="rId22"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21.gif"/><Relationship Id="rId5" Type="http://schemas.openxmlformats.org/officeDocument/2006/relationships/image" Target="../media/image59.png"/><Relationship Id="rId10" Type="http://schemas.openxmlformats.org/officeDocument/2006/relationships/image" Target="../media/image120.gif"/><Relationship Id="rId4" Type="http://schemas.microsoft.com/office/2007/relationships/hdphoto" Target="../media/hdphoto3.wdp"/><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2.png"/><Relationship Id="rId7"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58.png"/><Relationship Id="rId4" Type="http://schemas.microsoft.com/office/2007/relationships/hdphoto" Target="../media/hdphoto3.wdp"/><Relationship Id="rId9"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71.png"/><Relationship Id="rId18" Type="http://schemas.openxmlformats.org/officeDocument/2006/relationships/image" Target="../media/image128.png"/><Relationship Id="rId26" Type="http://schemas.openxmlformats.org/officeDocument/2006/relationships/image" Target="../media/image132.png"/><Relationship Id="rId3" Type="http://schemas.openxmlformats.org/officeDocument/2006/relationships/image" Target="../media/image7.gif"/><Relationship Id="rId21"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42.png"/><Relationship Id="rId17" Type="http://schemas.openxmlformats.org/officeDocument/2006/relationships/image" Target="../media/image5.png"/><Relationship Id="rId25" Type="http://schemas.openxmlformats.org/officeDocument/2006/relationships/image" Target="../media/image131.png"/><Relationship Id="rId2" Type="http://schemas.openxmlformats.org/officeDocument/2006/relationships/notesSlide" Target="../notesSlides/notesSlide20.xml"/><Relationship Id="rId16" Type="http://schemas.openxmlformats.org/officeDocument/2006/relationships/image" Target="../media/image4.png"/><Relationship Id="rId20" Type="http://schemas.openxmlformats.org/officeDocument/2006/relationships/image" Target="../media/image46.png"/><Relationship Id="rId29"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1.png"/><Relationship Id="rId24" Type="http://schemas.openxmlformats.org/officeDocument/2006/relationships/image" Target="../media/image130.png"/><Relationship Id="rId5" Type="http://schemas.microsoft.com/office/2007/relationships/hdphoto" Target="../media/hdphoto3.wdp"/><Relationship Id="rId15" Type="http://schemas.openxmlformats.org/officeDocument/2006/relationships/image" Target="../media/image127.jpg"/><Relationship Id="rId23" Type="http://schemas.openxmlformats.org/officeDocument/2006/relationships/image" Target="../media/image65.png"/><Relationship Id="rId28" Type="http://schemas.openxmlformats.org/officeDocument/2006/relationships/image" Target="../media/image134.png"/><Relationship Id="rId10" Type="http://schemas.microsoft.com/office/2007/relationships/hdphoto" Target="../media/hdphoto2.wdp"/><Relationship Id="rId19" Type="http://schemas.openxmlformats.org/officeDocument/2006/relationships/image" Target="../media/image45.png"/><Relationship Id="rId31" Type="http://schemas.openxmlformats.org/officeDocument/2006/relationships/image" Target="../media/image116.png"/><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image" Target="../media/image126.png"/><Relationship Id="rId22" Type="http://schemas.openxmlformats.org/officeDocument/2006/relationships/image" Target="../media/image129.png"/><Relationship Id="rId27" Type="http://schemas.openxmlformats.org/officeDocument/2006/relationships/image" Target="../media/image133.png"/><Relationship Id="rId30" Type="http://schemas.openxmlformats.org/officeDocument/2006/relationships/image" Target="../media/image8.gif"/></Relationships>
</file>

<file path=ppt/slides/_rels/slide26.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90.png"/><Relationship Id="rId18" Type="http://schemas.openxmlformats.org/officeDocument/2006/relationships/image" Target="../media/image140.png"/><Relationship Id="rId3" Type="http://schemas.openxmlformats.org/officeDocument/2006/relationships/image" Target="../media/image52.png"/><Relationship Id="rId7" Type="http://schemas.openxmlformats.org/officeDocument/2006/relationships/image" Target="../media/image118.png"/><Relationship Id="rId12" Type="http://schemas.openxmlformats.org/officeDocument/2006/relationships/image" Target="../media/image89.png"/><Relationship Id="rId17" Type="http://schemas.openxmlformats.org/officeDocument/2006/relationships/image" Target="../media/image139.png"/><Relationship Id="rId2" Type="http://schemas.openxmlformats.org/officeDocument/2006/relationships/notesSlide" Target="../notesSlides/notesSlide21.xml"/><Relationship Id="rId16" Type="http://schemas.openxmlformats.org/officeDocument/2006/relationships/image" Target="../media/image138.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60.png"/><Relationship Id="rId5" Type="http://schemas.openxmlformats.org/officeDocument/2006/relationships/image" Target="../media/image59.png"/><Relationship Id="rId15" Type="http://schemas.openxmlformats.org/officeDocument/2006/relationships/image" Target="../media/image137.png"/><Relationship Id="rId10" Type="http://schemas.openxmlformats.org/officeDocument/2006/relationships/image" Target="../media/image57.png"/><Relationship Id="rId4" Type="http://schemas.microsoft.com/office/2007/relationships/hdphoto" Target="../media/hdphoto3.wdp"/><Relationship Id="rId9" Type="http://schemas.openxmlformats.org/officeDocument/2006/relationships/image" Target="../media/image51.png"/><Relationship Id="rId14" Type="http://schemas.openxmlformats.org/officeDocument/2006/relationships/image" Target="../media/image91.png"/></Relationships>
</file>

<file path=ppt/slides/_rels/slide27.xml.rels><?xml version="1.0" encoding="UTF-8" standalone="yes"?>
<Relationships xmlns="http://schemas.openxmlformats.org/package/2006/relationships"><Relationship Id="rId13" Type="http://schemas.openxmlformats.org/officeDocument/2006/relationships/audio" Target="../media/audio1.wav"/><Relationship Id="rId18" Type="http://schemas.openxmlformats.org/officeDocument/2006/relationships/image" Target="../media/image58.png"/><Relationship Id="rId26" Type="http://schemas.openxmlformats.org/officeDocument/2006/relationships/audio" Target="../media/audio9.wav"/><Relationship Id="rId3" Type="http://schemas.openxmlformats.org/officeDocument/2006/relationships/image" Target="../media/image52.png"/><Relationship Id="rId21" Type="http://schemas.openxmlformats.org/officeDocument/2006/relationships/audio" Target="../media/audio7.wav"/><Relationship Id="rId34" Type="http://schemas.openxmlformats.org/officeDocument/2006/relationships/image" Target="../media/image51.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audio" Target="../media/audio5.wav"/><Relationship Id="rId25" Type="http://schemas.openxmlformats.org/officeDocument/2006/relationships/image" Target="../media/image8.gif"/><Relationship Id="rId33" Type="http://schemas.openxmlformats.org/officeDocument/2006/relationships/image" Target="../media/image56.png"/><Relationship Id="rId2" Type="http://schemas.openxmlformats.org/officeDocument/2006/relationships/notesSlide" Target="../notesSlides/notesSlide22.xml"/><Relationship Id="rId16" Type="http://schemas.openxmlformats.org/officeDocument/2006/relationships/audio" Target="../media/audio4.wav"/><Relationship Id="rId20" Type="http://schemas.openxmlformats.org/officeDocument/2006/relationships/audio" Target="../media/audio6.wav"/><Relationship Id="rId29" Type="http://schemas.openxmlformats.org/officeDocument/2006/relationships/audio" Target="../media/audio10.wav"/><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45.png"/><Relationship Id="rId24" Type="http://schemas.openxmlformats.org/officeDocument/2006/relationships/image" Target="../media/image149.png"/><Relationship Id="rId32" Type="http://schemas.openxmlformats.org/officeDocument/2006/relationships/image" Target="../media/image117.png"/><Relationship Id="rId5" Type="http://schemas.openxmlformats.org/officeDocument/2006/relationships/image" Target="../media/image59.png"/><Relationship Id="rId15" Type="http://schemas.openxmlformats.org/officeDocument/2006/relationships/audio" Target="../media/audio3.wav"/><Relationship Id="rId23" Type="http://schemas.openxmlformats.org/officeDocument/2006/relationships/audio" Target="../media/audio8.wav"/><Relationship Id="rId28" Type="http://schemas.openxmlformats.org/officeDocument/2006/relationships/image" Target="../media/image21.gif"/><Relationship Id="rId36" Type="http://schemas.openxmlformats.org/officeDocument/2006/relationships/image" Target="../media/image150.png"/><Relationship Id="rId10" Type="http://schemas.openxmlformats.org/officeDocument/2006/relationships/image" Target="../media/image144.png"/><Relationship Id="rId19" Type="http://schemas.openxmlformats.org/officeDocument/2006/relationships/image" Target="../media/image147.png"/><Relationship Id="rId31" Type="http://schemas.openxmlformats.org/officeDocument/2006/relationships/audio" Target="../media/audio11.wav"/><Relationship Id="rId4" Type="http://schemas.microsoft.com/office/2007/relationships/hdphoto" Target="../media/hdphoto3.wdp"/><Relationship Id="rId9" Type="http://schemas.openxmlformats.org/officeDocument/2006/relationships/image" Target="../media/image143.png"/><Relationship Id="rId14" Type="http://schemas.openxmlformats.org/officeDocument/2006/relationships/audio" Target="../media/audio2.wav"/><Relationship Id="rId22" Type="http://schemas.openxmlformats.org/officeDocument/2006/relationships/image" Target="../media/image148.png"/><Relationship Id="rId27" Type="http://schemas.openxmlformats.org/officeDocument/2006/relationships/image" Target="../media/image7.gif"/><Relationship Id="rId30" Type="http://schemas.openxmlformats.org/officeDocument/2006/relationships/image" Target="../media/image94.png"/><Relationship Id="rId35" Type="http://schemas.openxmlformats.org/officeDocument/2006/relationships/image" Target="../media/image65.png"/><Relationship Id="rId8" Type="http://schemas.openxmlformats.org/officeDocument/2006/relationships/image" Target="../media/image142.png"/></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2.png"/><Relationship Id="rId7"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62.png"/><Relationship Id="rId10" Type="http://schemas.openxmlformats.org/officeDocument/2006/relationships/image" Target="../media/image51.png"/><Relationship Id="rId4" Type="http://schemas.microsoft.com/office/2007/relationships/hdphoto" Target="../media/hdphoto3.wdp"/><Relationship Id="rId9"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52.png"/><Relationship Id="rId18" Type="http://schemas.openxmlformats.org/officeDocument/2006/relationships/image" Target="../media/image153.png"/><Relationship Id="rId3" Type="http://schemas.openxmlformats.org/officeDocument/2006/relationships/image" Target="../media/image52.png"/><Relationship Id="rId7" Type="http://schemas.openxmlformats.org/officeDocument/2006/relationships/image" Target="../media/image48.png"/><Relationship Id="rId12" Type="http://schemas.microsoft.com/office/2007/relationships/hdphoto" Target="../media/hdphoto6.wdp"/><Relationship Id="rId17" Type="http://schemas.openxmlformats.org/officeDocument/2006/relationships/image" Target="../media/image32.png"/><Relationship Id="rId2" Type="http://schemas.openxmlformats.org/officeDocument/2006/relationships/notesSlide" Target="../notesSlides/notesSlide24.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51.png"/><Relationship Id="rId5" Type="http://schemas.openxmlformats.org/officeDocument/2006/relationships/image" Target="../media/image43.png"/><Relationship Id="rId15" Type="http://schemas.openxmlformats.org/officeDocument/2006/relationships/image" Target="../media/image31.png"/><Relationship Id="rId10" Type="http://schemas.openxmlformats.org/officeDocument/2006/relationships/image" Target="../media/image51.png"/><Relationship Id="rId19" Type="http://schemas.openxmlformats.org/officeDocument/2006/relationships/image" Target="../media/image154.png"/><Relationship Id="rId4" Type="http://schemas.microsoft.com/office/2007/relationships/hdphoto" Target="../media/hdphoto3.wdp"/><Relationship Id="rId9" Type="http://schemas.microsoft.com/office/2007/relationships/hdphoto" Target="../media/hdphoto2.wdp"/><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png"/><Relationship Id="rId18" Type="http://schemas.openxmlformats.org/officeDocument/2006/relationships/image" Target="../media/image20.jpg"/><Relationship Id="rId3" Type="http://schemas.openxmlformats.org/officeDocument/2006/relationships/image" Target="../media/image7.gif"/><Relationship Id="rId21" Type="http://schemas.openxmlformats.org/officeDocument/2006/relationships/image" Target="../media/image2.png"/><Relationship Id="rId7" Type="http://schemas.openxmlformats.org/officeDocument/2006/relationships/image" Target="../media/image11.gif"/><Relationship Id="rId12" Type="http://schemas.openxmlformats.org/officeDocument/2006/relationships/image" Target="../media/image16.png"/><Relationship Id="rId17" Type="http://schemas.openxmlformats.org/officeDocument/2006/relationships/image" Target="../media/image5.png"/><Relationship Id="rId25" Type="http://schemas.openxmlformats.org/officeDocument/2006/relationships/image" Target="../media/image25.png"/><Relationship Id="rId2" Type="http://schemas.openxmlformats.org/officeDocument/2006/relationships/image" Target="../media/image6.png"/><Relationship Id="rId16" Type="http://schemas.openxmlformats.org/officeDocument/2006/relationships/image" Target="../media/image4.png"/><Relationship Id="rId20"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15.png"/><Relationship Id="rId24" Type="http://schemas.openxmlformats.org/officeDocument/2006/relationships/image" Target="../media/image24.gif"/><Relationship Id="rId5" Type="http://schemas.openxmlformats.org/officeDocument/2006/relationships/image" Target="../media/image9.gif"/><Relationship Id="rId15" Type="http://schemas.openxmlformats.org/officeDocument/2006/relationships/image" Target="../media/image19.gif"/><Relationship Id="rId23" Type="http://schemas.openxmlformats.org/officeDocument/2006/relationships/image" Target="../media/image23.gif"/><Relationship Id="rId10" Type="http://schemas.openxmlformats.org/officeDocument/2006/relationships/image" Target="../media/image14.gif"/><Relationship Id="rId19" Type="http://schemas.openxmlformats.org/officeDocument/2006/relationships/image" Target="../media/image21.gif"/><Relationship Id="rId4" Type="http://schemas.openxmlformats.org/officeDocument/2006/relationships/image" Target="../media/image8.gif"/><Relationship Id="rId9" Type="http://schemas.openxmlformats.org/officeDocument/2006/relationships/image" Target="../media/image13.gif"/><Relationship Id="rId14" Type="http://schemas.openxmlformats.org/officeDocument/2006/relationships/image" Target="../media/image18.png"/><Relationship Id="rId22"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91.png"/><Relationship Id="rId3" Type="http://schemas.openxmlformats.org/officeDocument/2006/relationships/image" Target="../media/image52.png"/><Relationship Id="rId7" Type="http://schemas.openxmlformats.org/officeDocument/2006/relationships/image" Target="../media/image60.png"/><Relationship Id="rId12"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89.png"/><Relationship Id="rId5" Type="http://schemas.openxmlformats.org/officeDocument/2006/relationships/image" Target="../media/image59.png"/><Relationship Id="rId10" Type="http://schemas.openxmlformats.org/officeDocument/2006/relationships/image" Target="../media/image57.png"/><Relationship Id="rId4" Type="http://schemas.microsoft.com/office/2007/relationships/hdphoto" Target="../media/hdphoto3.wdp"/><Relationship Id="rId9" Type="http://schemas.openxmlformats.org/officeDocument/2006/relationships/image" Target="../media/image51.png"/><Relationship Id="rId14" Type="http://schemas.openxmlformats.org/officeDocument/2006/relationships/image" Target="../media/image156.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54.png"/><Relationship Id="rId3" Type="http://schemas.openxmlformats.org/officeDocument/2006/relationships/image" Target="../media/image55.png"/><Relationship Id="rId7" Type="http://schemas.openxmlformats.org/officeDocument/2006/relationships/image" Target="../media/image158.png"/><Relationship Id="rId12" Type="http://schemas.openxmlformats.org/officeDocument/2006/relationships/image" Target="../media/image152.png"/><Relationship Id="rId17" Type="http://schemas.microsoft.com/office/2007/relationships/hdphoto" Target="../media/hdphoto3.wdp"/><Relationship Id="rId2" Type="http://schemas.openxmlformats.org/officeDocument/2006/relationships/notesSlide" Target="../notesSlides/notesSlide26.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0.png"/><Relationship Id="rId5" Type="http://schemas.microsoft.com/office/2007/relationships/hdphoto" Target="../media/hdphoto4.wdp"/><Relationship Id="rId15" Type="http://schemas.openxmlformats.org/officeDocument/2006/relationships/image" Target="../media/image62.png"/><Relationship Id="rId10" Type="http://schemas.openxmlformats.org/officeDocument/2006/relationships/image" Target="../media/image8.gif"/><Relationship Id="rId4" Type="http://schemas.openxmlformats.org/officeDocument/2006/relationships/image" Target="../media/image59.png"/><Relationship Id="rId9" Type="http://schemas.openxmlformats.org/officeDocument/2006/relationships/image" Target="../media/image159.png"/><Relationship Id="rId14" Type="http://schemas.openxmlformats.org/officeDocument/2006/relationships/image" Target="../media/image161.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2.png"/><Relationship Id="rId3" Type="http://schemas.openxmlformats.org/officeDocument/2006/relationships/image" Target="../media/image9.gif"/><Relationship Id="rId7" Type="http://schemas.openxmlformats.org/officeDocument/2006/relationships/image" Target="../media/image47.png"/><Relationship Id="rId12"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1.png"/><Relationship Id="rId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image" Target="../media/image162.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audio" Target="../media/audio12.wav"/><Relationship Id="rId18" Type="http://schemas.openxmlformats.org/officeDocument/2006/relationships/image" Target="../media/image169.png"/><Relationship Id="rId3" Type="http://schemas.openxmlformats.org/officeDocument/2006/relationships/image" Target="../media/image52.png"/><Relationship Id="rId21" Type="http://schemas.openxmlformats.org/officeDocument/2006/relationships/image" Target="../media/image172.png"/><Relationship Id="rId7" Type="http://schemas.openxmlformats.org/officeDocument/2006/relationships/image" Target="../media/image163.png"/><Relationship Id="rId12" Type="http://schemas.openxmlformats.org/officeDocument/2006/relationships/image" Target="../media/image7.gif"/><Relationship Id="rId17" Type="http://schemas.openxmlformats.org/officeDocument/2006/relationships/image" Target="../media/image168.png"/><Relationship Id="rId2" Type="http://schemas.openxmlformats.org/officeDocument/2006/relationships/notesSlide" Target="../notesSlides/notesSlide28.xml"/><Relationship Id="rId16" Type="http://schemas.openxmlformats.org/officeDocument/2006/relationships/image" Target="../media/image167.png"/><Relationship Id="rId20" Type="http://schemas.openxmlformats.org/officeDocument/2006/relationships/image" Target="../media/image171.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18.png"/><Relationship Id="rId24" Type="http://schemas.openxmlformats.org/officeDocument/2006/relationships/image" Target="../media/image33.png"/><Relationship Id="rId5" Type="http://schemas.openxmlformats.org/officeDocument/2006/relationships/image" Target="../media/image59.png"/><Relationship Id="rId15" Type="http://schemas.openxmlformats.org/officeDocument/2006/relationships/image" Target="../media/image166.png"/><Relationship Id="rId23" Type="http://schemas.openxmlformats.org/officeDocument/2006/relationships/image" Target="../media/image174.png"/><Relationship Id="rId10" Type="http://schemas.openxmlformats.org/officeDocument/2006/relationships/image" Target="../media/image58.png"/><Relationship Id="rId19" Type="http://schemas.openxmlformats.org/officeDocument/2006/relationships/image" Target="../media/image170.png"/><Relationship Id="rId4" Type="http://schemas.microsoft.com/office/2007/relationships/hdphoto" Target="../media/hdphoto3.wdp"/><Relationship Id="rId9" Type="http://schemas.openxmlformats.org/officeDocument/2006/relationships/image" Target="../media/image164.png"/><Relationship Id="rId14" Type="http://schemas.openxmlformats.org/officeDocument/2006/relationships/image" Target="../media/image165.png"/><Relationship Id="rId22" Type="http://schemas.openxmlformats.org/officeDocument/2006/relationships/image" Target="../media/image173.png"/></Relationships>
</file>

<file path=ppt/slides/_rels/slide34.xml.rels><?xml version="1.0" encoding="UTF-8" standalone="yes"?>
<Relationships xmlns="http://schemas.openxmlformats.org/package/2006/relationships"><Relationship Id="rId13" Type="http://schemas.openxmlformats.org/officeDocument/2006/relationships/image" Target="../media/image169.png"/><Relationship Id="rId18" Type="http://schemas.openxmlformats.org/officeDocument/2006/relationships/audio" Target="../media/audio14.wav"/><Relationship Id="rId26" Type="http://schemas.openxmlformats.org/officeDocument/2006/relationships/audio" Target="../media/audio20.wav"/><Relationship Id="rId3" Type="http://schemas.openxmlformats.org/officeDocument/2006/relationships/image" Target="../media/image175.png"/><Relationship Id="rId21" Type="http://schemas.openxmlformats.org/officeDocument/2006/relationships/audio" Target="../media/audio17.wav"/><Relationship Id="rId34" Type="http://schemas.openxmlformats.org/officeDocument/2006/relationships/image" Target="../media/image4.png"/><Relationship Id="rId7" Type="http://schemas.openxmlformats.org/officeDocument/2006/relationships/image" Target="../media/image172.png"/><Relationship Id="rId12" Type="http://schemas.openxmlformats.org/officeDocument/2006/relationships/image" Target="../media/image174.png"/><Relationship Id="rId17" Type="http://schemas.openxmlformats.org/officeDocument/2006/relationships/audio" Target="../media/audio13.wav"/><Relationship Id="rId25" Type="http://schemas.openxmlformats.org/officeDocument/2006/relationships/audio" Target="../media/audio19.wav"/><Relationship Id="rId33" Type="http://schemas.openxmlformats.org/officeDocument/2006/relationships/image" Target="../media/image180.png"/><Relationship Id="rId2" Type="http://schemas.openxmlformats.org/officeDocument/2006/relationships/notesSlide" Target="../notesSlides/notesSlide29.xml"/><Relationship Id="rId16" Type="http://schemas.openxmlformats.org/officeDocument/2006/relationships/image" Target="../media/image42.png"/><Relationship Id="rId20" Type="http://schemas.openxmlformats.org/officeDocument/2006/relationships/audio" Target="../media/audio16.wav"/><Relationship Id="rId29"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170.png"/><Relationship Id="rId24" Type="http://schemas.openxmlformats.org/officeDocument/2006/relationships/image" Target="../media/image177.png"/><Relationship Id="rId32" Type="http://schemas.openxmlformats.org/officeDocument/2006/relationships/image" Target="../media/image57.png"/><Relationship Id="rId5" Type="http://schemas.microsoft.com/office/2007/relationships/hdphoto" Target="../media/hdphoto3.wdp"/><Relationship Id="rId15" Type="http://schemas.openxmlformats.org/officeDocument/2006/relationships/image" Target="../media/image173.png"/><Relationship Id="rId23" Type="http://schemas.openxmlformats.org/officeDocument/2006/relationships/audio" Target="../media/audio18.wav"/><Relationship Id="rId28" Type="http://schemas.openxmlformats.org/officeDocument/2006/relationships/audio" Target="../media/audio21.wav"/><Relationship Id="rId10" Type="http://schemas.openxmlformats.org/officeDocument/2006/relationships/image" Target="../media/image33.png"/><Relationship Id="rId19" Type="http://schemas.openxmlformats.org/officeDocument/2006/relationships/audio" Target="../media/audio15.wav"/><Relationship Id="rId31" Type="http://schemas.openxmlformats.org/officeDocument/2006/relationships/audio" Target="../media/audio23.wav"/><Relationship Id="rId4" Type="http://schemas.openxmlformats.org/officeDocument/2006/relationships/image" Target="../media/image52.png"/><Relationship Id="rId9" Type="http://schemas.openxmlformats.org/officeDocument/2006/relationships/image" Target="../media/image171.png"/><Relationship Id="rId14" Type="http://schemas.openxmlformats.org/officeDocument/2006/relationships/image" Target="../media/image166.png"/><Relationship Id="rId22" Type="http://schemas.openxmlformats.org/officeDocument/2006/relationships/image" Target="../media/image176.png"/><Relationship Id="rId27" Type="http://schemas.openxmlformats.org/officeDocument/2006/relationships/image" Target="../media/image178.png"/><Relationship Id="rId30" Type="http://schemas.openxmlformats.org/officeDocument/2006/relationships/image" Target="../media/image179.png"/><Relationship Id="rId35" Type="http://schemas.openxmlformats.org/officeDocument/2006/relationships/image" Target="../media/image5.png"/><Relationship Id="rId8" Type="http://schemas.openxmlformats.org/officeDocument/2006/relationships/image" Target="../media/image168.png"/></Relationships>
</file>

<file path=ppt/slides/_rels/slide3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1.png"/><Relationship Id="rId18" Type="http://schemas.openxmlformats.org/officeDocument/2006/relationships/image" Target="../media/image182.png"/><Relationship Id="rId26" Type="http://schemas.openxmlformats.org/officeDocument/2006/relationships/image" Target="../media/image91.png"/><Relationship Id="rId3" Type="http://schemas.openxmlformats.org/officeDocument/2006/relationships/image" Target="../media/image52.png"/><Relationship Id="rId21" Type="http://schemas.openxmlformats.org/officeDocument/2006/relationships/image" Target="../media/image185.png"/><Relationship Id="rId7" Type="http://schemas.openxmlformats.org/officeDocument/2006/relationships/audio" Target="../media/audio1.wav"/><Relationship Id="rId12" Type="http://schemas.openxmlformats.org/officeDocument/2006/relationships/audio" Target="../media/audio24.wav"/><Relationship Id="rId17" Type="http://schemas.openxmlformats.org/officeDocument/2006/relationships/audio" Target="../media/audio28.wav"/><Relationship Id="rId25" Type="http://schemas.openxmlformats.org/officeDocument/2006/relationships/image" Target="../media/image90.png"/><Relationship Id="rId2" Type="http://schemas.openxmlformats.org/officeDocument/2006/relationships/notesSlide" Target="../notesSlides/notesSlide30.xml"/><Relationship Id="rId16" Type="http://schemas.openxmlformats.org/officeDocument/2006/relationships/audio" Target="../media/audio27.wav"/><Relationship Id="rId20" Type="http://schemas.openxmlformats.org/officeDocument/2006/relationships/image" Target="../media/image184.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audio" Target="../media/audio5.wav"/><Relationship Id="rId24" Type="http://schemas.openxmlformats.org/officeDocument/2006/relationships/image" Target="../media/image89.png"/><Relationship Id="rId5" Type="http://schemas.openxmlformats.org/officeDocument/2006/relationships/image" Target="../media/image59.png"/><Relationship Id="rId15" Type="http://schemas.openxmlformats.org/officeDocument/2006/relationships/audio" Target="../media/audio26.wav"/><Relationship Id="rId23" Type="http://schemas.openxmlformats.org/officeDocument/2006/relationships/image" Target="../media/image62.png"/><Relationship Id="rId10" Type="http://schemas.openxmlformats.org/officeDocument/2006/relationships/audio" Target="../media/audio4.wav"/><Relationship Id="rId19" Type="http://schemas.openxmlformats.org/officeDocument/2006/relationships/image" Target="../media/image183.png"/><Relationship Id="rId4" Type="http://schemas.microsoft.com/office/2007/relationships/hdphoto" Target="../media/hdphoto3.wdp"/><Relationship Id="rId9" Type="http://schemas.openxmlformats.org/officeDocument/2006/relationships/audio" Target="../media/audio3.wav"/><Relationship Id="rId14" Type="http://schemas.openxmlformats.org/officeDocument/2006/relationships/audio" Target="../media/audio25.wav"/><Relationship Id="rId22" Type="http://schemas.openxmlformats.org/officeDocument/2006/relationships/image" Target="../media/image186.png"/><Relationship Id="rId27"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88.png"/><Relationship Id="rId18" Type="http://schemas.openxmlformats.org/officeDocument/2006/relationships/image" Target="../media/image191.png"/><Relationship Id="rId3" Type="http://schemas.openxmlformats.org/officeDocument/2006/relationships/image" Target="../media/image52.png"/><Relationship Id="rId21" Type="http://schemas.openxmlformats.org/officeDocument/2006/relationships/image" Target="../media/image24.gif"/><Relationship Id="rId7" Type="http://schemas.openxmlformats.org/officeDocument/2006/relationships/image" Target="../media/image48.png"/><Relationship Id="rId12" Type="http://schemas.openxmlformats.org/officeDocument/2006/relationships/image" Target="../media/image187.png"/><Relationship Id="rId17" Type="http://schemas.openxmlformats.org/officeDocument/2006/relationships/image" Target="../media/image190.png"/><Relationship Id="rId2" Type="http://schemas.openxmlformats.org/officeDocument/2006/relationships/notesSlide" Target="../notesSlides/notesSlide31.xml"/><Relationship Id="rId16" Type="http://schemas.openxmlformats.org/officeDocument/2006/relationships/image" Target="../media/image112.png"/><Relationship Id="rId20"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2.png"/><Relationship Id="rId5" Type="http://schemas.openxmlformats.org/officeDocument/2006/relationships/image" Target="../media/image43.png"/><Relationship Id="rId15" Type="http://schemas.openxmlformats.org/officeDocument/2006/relationships/image" Target="../media/image56.png"/><Relationship Id="rId23" Type="http://schemas.openxmlformats.org/officeDocument/2006/relationships/image" Target="../media/image65.png"/><Relationship Id="rId10" Type="http://schemas.openxmlformats.org/officeDocument/2006/relationships/image" Target="../media/image51.png"/><Relationship Id="rId19" Type="http://schemas.openxmlformats.org/officeDocument/2006/relationships/image" Target="../media/image192.png"/><Relationship Id="rId4" Type="http://schemas.microsoft.com/office/2007/relationships/hdphoto" Target="../media/hdphoto3.wdp"/><Relationship Id="rId9" Type="http://schemas.microsoft.com/office/2007/relationships/hdphoto" Target="../media/hdphoto2.wdp"/><Relationship Id="rId14" Type="http://schemas.openxmlformats.org/officeDocument/2006/relationships/image" Target="../media/image189.png"/><Relationship Id="rId22"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0.png"/><Relationship Id="rId18" Type="http://schemas.openxmlformats.org/officeDocument/2006/relationships/image" Target="../media/image197.png"/><Relationship Id="rId26" Type="http://schemas.openxmlformats.org/officeDocument/2006/relationships/image" Target="../media/image52.png"/><Relationship Id="rId3" Type="http://schemas.openxmlformats.org/officeDocument/2006/relationships/image" Target="../media/image193.png"/><Relationship Id="rId21" Type="http://schemas.openxmlformats.org/officeDocument/2006/relationships/image" Target="../media/image51.png"/><Relationship Id="rId7" Type="http://schemas.openxmlformats.org/officeDocument/2006/relationships/image" Target="../media/image166.png"/><Relationship Id="rId12" Type="http://schemas.openxmlformats.org/officeDocument/2006/relationships/image" Target="../media/image8.gif"/><Relationship Id="rId17" Type="http://schemas.openxmlformats.org/officeDocument/2006/relationships/image" Target="../media/image9.gif"/><Relationship Id="rId25" Type="http://schemas.openxmlformats.org/officeDocument/2006/relationships/image" Target="../media/image200.gif"/><Relationship Id="rId2" Type="http://schemas.openxmlformats.org/officeDocument/2006/relationships/notesSlide" Target="../notesSlides/notesSlide32.xml"/><Relationship Id="rId16" Type="http://schemas.openxmlformats.org/officeDocument/2006/relationships/image" Target="../media/image196.png"/><Relationship Id="rId20"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image" Target="../media/image136.png"/><Relationship Id="rId24" Type="http://schemas.openxmlformats.org/officeDocument/2006/relationships/image" Target="../media/image91.png"/><Relationship Id="rId5" Type="http://schemas.openxmlformats.org/officeDocument/2006/relationships/image" Target="../media/image57.png"/><Relationship Id="rId15" Type="http://schemas.openxmlformats.org/officeDocument/2006/relationships/image" Target="../media/image195.png"/><Relationship Id="rId23" Type="http://schemas.openxmlformats.org/officeDocument/2006/relationships/image" Target="../media/image90.png"/><Relationship Id="rId10" Type="http://schemas.openxmlformats.org/officeDocument/2006/relationships/image" Target="../media/image118.png"/><Relationship Id="rId19" Type="http://schemas.openxmlformats.org/officeDocument/2006/relationships/image" Target="../media/image198.png"/><Relationship Id="rId4" Type="http://schemas.openxmlformats.org/officeDocument/2006/relationships/image" Target="../media/image194.png"/><Relationship Id="rId9" Type="http://schemas.microsoft.com/office/2007/relationships/hdphoto" Target="../media/hdphoto4.wdp"/><Relationship Id="rId14" Type="http://schemas.openxmlformats.org/officeDocument/2006/relationships/image" Target="../media/image24.gif"/><Relationship Id="rId22" Type="http://schemas.openxmlformats.org/officeDocument/2006/relationships/image" Target="../media/image89.png"/><Relationship Id="rId27"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201.png"/><Relationship Id="rId3" Type="http://schemas.openxmlformats.org/officeDocument/2006/relationships/image" Target="../media/image52.png"/><Relationship Id="rId7" Type="http://schemas.openxmlformats.org/officeDocument/2006/relationships/image" Target="../media/image62.png"/><Relationship Id="rId12"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90.png"/><Relationship Id="rId5" Type="http://schemas.openxmlformats.org/officeDocument/2006/relationships/image" Target="../media/image59.png"/><Relationship Id="rId10" Type="http://schemas.openxmlformats.org/officeDocument/2006/relationships/image" Target="../media/image89.png"/><Relationship Id="rId4" Type="http://schemas.microsoft.com/office/2007/relationships/hdphoto" Target="../media/hdphoto3.wdp"/><Relationship Id="rId9" Type="http://schemas.openxmlformats.org/officeDocument/2006/relationships/image" Target="../media/image48.png"/><Relationship Id="rId1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87.png"/><Relationship Id="rId18" Type="http://schemas.openxmlformats.org/officeDocument/2006/relationships/image" Target="../media/image203.png"/><Relationship Id="rId3" Type="http://schemas.openxmlformats.org/officeDocument/2006/relationships/image" Target="../media/image202.png"/><Relationship Id="rId7" Type="http://schemas.openxmlformats.org/officeDocument/2006/relationships/image" Target="../media/image47.png"/><Relationship Id="rId12" Type="http://schemas.openxmlformats.org/officeDocument/2006/relationships/image" Target="../media/image42.png"/><Relationship Id="rId17" Type="http://schemas.openxmlformats.org/officeDocument/2006/relationships/image" Target="../media/image44.png"/><Relationship Id="rId2" Type="http://schemas.openxmlformats.org/officeDocument/2006/relationships/notesSlide" Target="../notesSlides/notesSlide34.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1.png"/><Relationship Id="rId5" Type="http://schemas.microsoft.com/office/2007/relationships/hdphoto" Target="../media/hdphoto3.wdp"/><Relationship Id="rId15" Type="http://schemas.openxmlformats.org/officeDocument/2006/relationships/image" Target="../media/image45.png"/><Relationship Id="rId10" Type="http://schemas.microsoft.com/office/2007/relationships/hdphoto" Target="../media/hdphoto2.wdp"/><Relationship Id="rId19" Type="http://schemas.openxmlformats.org/officeDocument/2006/relationships/image" Target="../media/image204.png"/><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60.png"/><Relationship Id="rId18" Type="http://schemas.openxmlformats.org/officeDocument/2006/relationships/image" Target="../media/image211.png"/><Relationship Id="rId3" Type="http://schemas.openxmlformats.org/officeDocument/2006/relationships/image" Target="../media/image52.png"/><Relationship Id="rId21" Type="http://schemas.openxmlformats.org/officeDocument/2006/relationships/image" Target="../media/image58.png"/><Relationship Id="rId7" Type="http://schemas.openxmlformats.org/officeDocument/2006/relationships/image" Target="../media/image206.png"/><Relationship Id="rId12" Type="http://schemas.openxmlformats.org/officeDocument/2006/relationships/image" Target="../media/image118.png"/><Relationship Id="rId17" Type="http://schemas.openxmlformats.org/officeDocument/2006/relationships/image" Target="../media/image210.png"/><Relationship Id="rId2" Type="http://schemas.openxmlformats.org/officeDocument/2006/relationships/notesSlide" Target="../notesSlides/notesSlide35.xml"/><Relationship Id="rId16" Type="http://schemas.openxmlformats.org/officeDocument/2006/relationships/image" Target="../media/image209.png"/><Relationship Id="rId20" Type="http://schemas.openxmlformats.org/officeDocument/2006/relationships/image" Target="../media/image213.gif"/><Relationship Id="rId1" Type="http://schemas.openxmlformats.org/officeDocument/2006/relationships/slideLayout" Target="../slideLayouts/slideLayout2.xml"/><Relationship Id="rId6" Type="http://schemas.openxmlformats.org/officeDocument/2006/relationships/image" Target="../media/image205.png"/><Relationship Id="rId11" Type="http://schemas.microsoft.com/office/2007/relationships/hdphoto" Target="../media/hdphoto4.wdp"/><Relationship Id="rId5" Type="http://schemas.openxmlformats.org/officeDocument/2006/relationships/image" Target="../media/image57.png"/><Relationship Id="rId15" Type="http://schemas.openxmlformats.org/officeDocument/2006/relationships/image" Target="../media/image9.gif"/><Relationship Id="rId10" Type="http://schemas.openxmlformats.org/officeDocument/2006/relationships/image" Target="../media/image59.png"/><Relationship Id="rId19" Type="http://schemas.openxmlformats.org/officeDocument/2006/relationships/image" Target="../media/image212.png"/><Relationship Id="rId4" Type="http://schemas.microsoft.com/office/2007/relationships/hdphoto" Target="../media/hdphoto3.wdp"/><Relationship Id="rId9" Type="http://schemas.openxmlformats.org/officeDocument/2006/relationships/image" Target="../media/image207.png"/><Relationship Id="rId14" Type="http://schemas.openxmlformats.org/officeDocument/2006/relationships/image" Target="../media/image208.png"/><Relationship Id="rId22" Type="http://schemas.openxmlformats.org/officeDocument/2006/relationships/image" Target="../media/image214.png"/></Relationships>
</file>

<file path=ppt/slides/_rels/slide41.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42.png"/><Relationship Id="rId18" Type="http://schemas.openxmlformats.org/officeDocument/2006/relationships/image" Target="../media/image55.png"/><Relationship Id="rId26" Type="http://schemas.openxmlformats.org/officeDocument/2006/relationships/image" Target="../media/image52.png"/><Relationship Id="rId3" Type="http://schemas.openxmlformats.org/officeDocument/2006/relationships/image" Target="../media/image58.png"/><Relationship Id="rId21" Type="http://schemas.openxmlformats.org/officeDocument/2006/relationships/image" Target="../media/image211.png"/><Relationship Id="rId7" Type="http://schemas.microsoft.com/office/2007/relationships/hdphoto" Target="../media/hdphoto4.wdp"/><Relationship Id="rId12" Type="http://schemas.openxmlformats.org/officeDocument/2006/relationships/image" Target="../media/image220.png"/><Relationship Id="rId17" Type="http://schemas.openxmlformats.org/officeDocument/2006/relationships/image" Target="../media/image222.png"/><Relationship Id="rId25" Type="http://schemas.openxmlformats.org/officeDocument/2006/relationships/image" Target="../media/image57.png"/><Relationship Id="rId2" Type="http://schemas.openxmlformats.org/officeDocument/2006/relationships/notesSlide" Target="../notesSlides/notesSlide36.xml"/><Relationship Id="rId16" Type="http://schemas.openxmlformats.org/officeDocument/2006/relationships/image" Target="../media/image193.png"/><Relationship Id="rId20"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219.png"/><Relationship Id="rId24" Type="http://schemas.openxmlformats.org/officeDocument/2006/relationships/image" Target="../media/image91.png"/><Relationship Id="rId5" Type="http://schemas.openxmlformats.org/officeDocument/2006/relationships/image" Target="../media/image216.png"/><Relationship Id="rId15" Type="http://schemas.openxmlformats.org/officeDocument/2006/relationships/image" Target="../media/image221.png"/><Relationship Id="rId23" Type="http://schemas.openxmlformats.org/officeDocument/2006/relationships/image" Target="../media/image90.png"/><Relationship Id="rId10" Type="http://schemas.openxmlformats.org/officeDocument/2006/relationships/image" Target="../media/image218.png"/><Relationship Id="rId19" Type="http://schemas.openxmlformats.org/officeDocument/2006/relationships/image" Target="../media/image198.png"/><Relationship Id="rId4" Type="http://schemas.openxmlformats.org/officeDocument/2006/relationships/image" Target="../media/image215.png"/><Relationship Id="rId9" Type="http://schemas.openxmlformats.org/officeDocument/2006/relationships/image" Target="../media/image217.png"/><Relationship Id="rId14" Type="http://schemas.openxmlformats.org/officeDocument/2006/relationships/image" Target="../media/image210.png"/><Relationship Id="rId22" Type="http://schemas.openxmlformats.org/officeDocument/2006/relationships/image" Target="../media/image89.png"/><Relationship Id="rId27" Type="http://schemas.microsoft.com/office/2007/relationships/hdphoto" Target="../media/hdphoto3.wdp"/></Relationships>
</file>

<file path=ppt/slides/_rels/slide42.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171.png"/><Relationship Id="rId18" Type="http://schemas.openxmlformats.org/officeDocument/2006/relationships/image" Target="../media/image90.png"/><Relationship Id="rId3" Type="http://schemas.openxmlformats.org/officeDocument/2006/relationships/image" Target="../media/image52.png"/><Relationship Id="rId7" Type="http://schemas.openxmlformats.org/officeDocument/2006/relationships/image" Target="../media/image21.gif"/><Relationship Id="rId12" Type="http://schemas.openxmlformats.org/officeDocument/2006/relationships/image" Target="../media/image210.png"/><Relationship Id="rId17" Type="http://schemas.openxmlformats.org/officeDocument/2006/relationships/image" Target="../media/image89.png"/><Relationship Id="rId2" Type="http://schemas.openxmlformats.org/officeDocument/2006/relationships/notesSlide" Target="../notesSlides/notesSlide37.xml"/><Relationship Id="rId16" Type="http://schemas.openxmlformats.org/officeDocument/2006/relationships/image" Target="../media/image62.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11.png"/><Relationship Id="rId5" Type="http://schemas.openxmlformats.org/officeDocument/2006/relationships/image" Target="../media/image58.png"/><Relationship Id="rId15" Type="http://schemas.openxmlformats.org/officeDocument/2006/relationships/image" Target="../media/image169.png"/><Relationship Id="rId10" Type="http://schemas.openxmlformats.org/officeDocument/2006/relationships/image" Target="../media/image212.png"/><Relationship Id="rId19" Type="http://schemas.openxmlformats.org/officeDocument/2006/relationships/image" Target="../media/image91.png"/><Relationship Id="rId4" Type="http://schemas.microsoft.com/office/2007/relationships/hdphoto" Target="../media/hdphoto3.wdp"/><Relationship Id="rId9" Type="http://schemas.openxmlformats.org/officeDocument/2006/relationships/image" Target="../media/image224.png"/><Relationship Id="rId14" Type="http://schemas.openxmlformats.org/officeDocument/2006/relationships/image" Target="../media/image223.png"/></Relationships>
</file>

<file path=ppt/slides/_rels/slide4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gif"/><Relationship Id="rId18" Type="http://schemas.microsoft.com/office/2007/relationships/hdphoto" Target="../media/hdphoto7.wdp"/><Relationship Id="rId3" Type="http://schemas.openxmlformats.org/officeDocument/2006/relationships/image" Target="../media/image52.png"/><Relationship Id="rId21" Type="http://schemas.openxmlformats.org/officeDocument/2006/relationships/image" Target="../media/image230.png"/><Relationship Id="rId7" Type="http://schemas.openxmlformats.org/officeDocument/2006/relationships/image" Target="../media/image49.png"/><Relationship Id="rId12" Type="http://schemas.openxmlformats.org/officeDocument/2006/relationships/image" Target="../media/image37.png"/><Relationship Id="rId17" Type="http://schemas.openxmlformats.org/officeDocument/2006/relationships/image" Target="../media/image227.png"/><Relationship Id="rId2" Type="http://schemas.openxmlformats.org/officeDocument/2006/relationships/notesSlide" Target="../notesSlides/notesSlide38.xml"/><Relationship Id="rId16" Type="http://schemas.openxmlformats.org/officeDocument/2006/relationships/image" Target="../media/image226.png"/><Relationship Id="rId20"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225.png"/><Relationship Id="rId10" Type="http://schemas.openxmlformats.org/officeDocument/2006/relationships/image" Target="../media/image42.png"/><Relationship Id="rId19" Type="http://schemas.openxmlformats.org/officeDocument/2006/relationships/image" Target="../media/image228.png"/><Relationship Id="rId4" Type="http://schemas.microsoft.com/office/2007/relationships/hdphoto" Target="../media/hdphoto3.wdp"/><Relationship Id="rId9" Type="http://schemas.openxmlformats.org/officeDocument/2006/relationships/image" Target="../media/image51.png"/><Relationship Id="rId14" Type="http://schemas.openxmlformats.org/officeDocument/2006/relationships/audio" Target="../media/audio30.wav"/></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31.png"/><Relationship Id="rId18" Type="http://schemas.openxmlformats.org/officeDocument/2006/relationships/image" Target="../media/image4.png"/><Relationship Id="rId3" Type="http://schemas.openxmlformats.org/officeDocument/2006/relationships/image" Target="../media/image52.png"/><Relationship Id="rId7" Type="http://schemas.openxmlformats.org/officeDocument/2006/relationships/image" Target="../media/image118.png"/><Relationship Id="rId12" Type="http://schemas.openxmlformats.org/officeDocument/2006/relationships/image" Target="../media/image8.gif"/><Relationship Id="rId17" Type="http://schemas.openxmlformats.org/officeDocument/2006/relationships/image" Target="../media/image234.jpeg"/><Relationship Id="rId2" Type="http://schemas.openxmlformats.org/officeDocument/2006/relationships/notesSlide" Target="../notesSlides/notesSlide39.xml"/><Relationship Id="rId16" Type="http://schemas.openxmlformats.org/officeDocument/2006/relationships/image" Target="../media/image230.png"/><Relationship Id="rId20"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65.png"/><Relationship Id="rId5" Type="http://schemas.openxmlformats.org/officeDocument/2006/relationships/image" Target="../media/image57.png"/><Relationship Id="rId15" Type="http://schemas.openxmlformats.org/officeDocument/2006/relationships/image" Target="../media/image233.png"/><Relationship Id="rId10" Type="http://schemas.openxmlformats.org/officeDocument/2006/relationships/image" Target="../media/image86.png"/><Relationship Id="rId19" Type="http://schemas.openxmlformats.org/officeDocument/2006/relationships/image" Target="../media/image5.png"/><Relationship Id="rId4" Type="http://schemas.microsoft.com/office/2007/relationships/hdphoto" Target="../media/hdphoto3.wdp"/><Relationship Id="rId9" Type="http://schemas.microsoft.com/office/2007/relationships/hdphoto" Target="../media/hdphoto4.wdp"/><Relationship Id="rId14" Type="http://schemas.openxmlformats.org/officeDocument/2006/relationships/image" Target="../media/image232.png"/></Relationships>
</file>

<file path=ppt/slides/_rels/slide45.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38.png"/><Relationship Id="rId18" Type="http://schemas.openxmlformats.org/officeDocument/2006/relationships/image" Target="../media/image242.jpeg"/><Relationship Id="rId3" Type="http://schemas.openxmlformats.org/officeDocument/2006/relationships/image" Target="../media/image59.png"/><Relationship Id="rId7" Type="http://schemas.openxmlformats.org/officeDocument/2006/relationships/image" Target="../media/image48.png"/><Relationship Id="rId12" Type="http://schemas.openxmlformats.org/officeDocument/2006/relationships/image" Target="../media/image91.png"/><Relationship Id="rId17" Type="http://schemas.openxmlformats.org/officeDocument/2006/relationships/image" Target="../media/image241.png"/><Relationship Id="rId2" Type="http://schemas.openxmlformats.org/officeDocument/2006/relationships/notesSlide" Target="../notesSlides/notesSlide40.xml"/><Relationship Id="rId16" Type="http://schemas.openxmlformats.org/officeDocument/2006/relationships/image" Target="../media/image240.png"/><Relationship Id="rId20"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236.png"/><Relationship Id="rId11" Type="http://schemas.openxmlformats.org/officeDocument/2006/relationships/image" Target="../media/image90.png"/><Relationship Id="rId5" Type="http://schemas.openxmlformats.org/officeDocument/2006/relationships/image" Target="../media/image86.png"/><Relationship Id="rId15" Type="http://schemas.microsoft.com/office/2007/relationships/hdphoto" Target="../media/hdphoto8.wdp"/><Relationship Id="rId10" Type="http://schemas.openxmlformats.org/officeDocument/2006/relationships/image" Target="../media/image89.png"/><Relationship Id="rId19" Type="http://schemas.openxmlformats.org/officeDocument/2006/relationships/image" Target="../media/image52.png"/><Relationship Id="rId4" Type="http://schemas.microsoft.com/office/2007/relationships/hdphoto" Target="../media/hdphoto4.wdp"/><Relationship Id="rId9" Type="http://schemas.openxmlformats.org/officeDocument/2006/relationships/image" Target="../media/image57.png"/><Relationship Id="rId14" Type="http://schemas.openxmlformats.org/officeDocument/2006/relationships/image" Target="../media/image239.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png"/><Relationship Id="rId18" Type="http://schemas.openxmlformats.org/officeDocument/2006/relationships/image" Target="../media/image112.png"/><Relationship Id="rId3" Type="http://schemas.openxmlformats.org/officeDocument/2006/relationships/image" Target="../media/image239.png"/><Relationship Id="rId7" Type="http://schemas.microsoft.com/office/2007/relationships/hdphoto" Target="../media/hdphoto3.wdp"/><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41.xml"/><Relationship Id="rId16" Type="http://schemas.openxmlformats.org/officeDocument/2006/relationships/audio" Target="../media/audio29.wav"/><Relationship Id="rId20"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91.png"/><Relationship Id="rId5" Type="http://schemas.openxmlformats.org/officeDocument/2006/relationships/image" Target="../media/image242.jpeg"/><Relationship Id="rId15" Type="http://schemas.openxmlformats.org/officeDocument/2006/relationships/image" Target="../media/image230.png"/><Relationship Id="rId10" Type="http://schemas.openxmlformats.org/officeDocument/2006/relationships/image" Target="../media/image90.png"/><Relationship Id="rId19" Type="http://schemas.openxmlformats.org/officeDocument/2006/relationships/image" Target="../media/image243.png"/><Relationship Id="rId4" Type="http://schemas.microsoft.com/office/2007/relationships/hdphoto" Target="../media/hdphoto8.wdp"/><Relationship Id="rId9" Type="http://schemas.openxmlformats.org/officeDocument/2006/relationships/image" Target="../media/image89.png"/><Relationship Id="rId1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246.jpg"/><Relationship Id="rId13" Type="http://schemas.openxmlformats.org/officeDocument/2006/relationships/image" Target="../media/image52.png"/><Relationship Id="rId3" Type="http://schemas.openxmlformats.org/officeDocument/2006/relationships/image" Target="../media/image59.png"/><Relationship Id="rId7" Type="http://schemas.openxmlformats.org/officeDocument/2006/relationships/image" Target="../media/image5.png"/><Relationship Id="rId12" Type="http://schemas.openxmlformats.org/officeDocument/2006/relationships/image" Target="../media/image25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9.png"/><Relationship Id="rId5" Type="http://schemas.openxmlformats.org/officeDocument/2006/relationships/image" Target="../media/image245.png"/><Relationship Id="rId10" Type="http://schemas.openxmlformats.org/officeDocument/2006/relationships/image" Target="../media/image248.jpg"/><Relationship Id="rId4" Type="http://schemas.microsoft.com/office/2007/relationships/hdphoto" Target="../media/hdphoto4.wdp"/><Relationship Id="rId9" Type="http://schemas.openxmlformats.org/officeDocument/2006/relationships/image" Target="../media/image247.png"/><Relationship Id="rId14" Type="http://schemas.microsoft.com/office/2007/relationships/hdphoto" Target="../media/hdphoto3.wdp"/></Relationships>
</file>

<file path=ppt/slides/_rels/slide48.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5.png"/><Relationship Id="rId3" Type="http://schemas.openxmlformats.org/officeDocument/2006/relationships/image" Target="../media/image245.png"/><Relationship Id="rId7" Type="http://schemas.openxmlformats.org/officeDocument/2006/relationships/image" Target="../media/image252.png"/><Relationship Id="rId12" Type="http://schemas.openxmlformats.org/officeDocument/2006/relationships/image" Target="../media/image254.png"/><Relationship Id="rId2" Type="http://schemas.openxmlformats.org/officeDocument/2006/relationships/notesSlide" Target="../notesSlides/notesSlide43.xml"/><Relationship Id="rId16"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51.jpeg"/><Relationship Id="rId11" Type="http://schemas.openxmlformats.org/officeDocument/2006/relationships/image" Target="../media/image5.png"/><Relationship Id="rId5" Type="http://schemas.microsoft.com/office/2007/relationships/hdphoto" Target="../media/hdphoto3.wdp"/><Relationship Id="rId15" Type="http://schemas.openxmlformats.org/officeDocument/2006/relationships/image" Target="../media/image58.png"/><Relationship Id="rId10" Type="http://schemas.openxmlformats.org/officeDocument/2006/relationships/image" Target="../media/image4.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256.png"/></Relationships>
</file>

<file path=ppt/slides/_rels/slide49.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2.png"/><Relationship Id="rId18" Type="http://schemas.openxmlformats.org/officeDocument/2006/relationships/image" Target="../media/image57.png"/><Relationship Id="rId3" Type="http://schemas.openxmlformats.org/officeDocument/2006/relationships/image" Target="../media/image245.png"/><Relationship Id="rId21" Type="http://schemas.openxmlformats.org/officeDocument/2006/relationships/image" Target="../media/image235.png"/><Relationship Id="rId7" Type="http://schemas.openxmlformats.org/officeDocument/2006/relationships/image" Target="../media/image233.png"/><Relationship Id="rId12" Type="http://schemas.openxmlformats.org/officeDocument/2006/relationships/image" Target="../media/image261.png"/><Relationship Id="rId17" Type="http://schemas.openxmlformats.org/officeDocument/2006/relationships/image" Target="../media/image266.png"/><Relationship Id="rId2" Type="http://schemas.openxmlformats.org/officeDocument/2006/relationships/notesSlide" Target="../notesSlides/notesSlide44.xml"/><Relationship Id="rId16" Type="http://schemas.openxmlformats.org/officeDocument/2006/relationships/image" Target="../media/image265.png"/><Relationship Id="rId20" Type="http://schemas.openxmlformats.org/officeDocument/2006/relationships/audio" Target="../media/audio31.wav"/><Relationship Id="rId1" Type="http://schemas.openxmlformats.org/officeDocument/2006/relationships/slideLayout" Target="../slideLayouts/slideLayout2.xml"/><Relationship Id="rId6" Type="http://schemas.openxmlformats.org/officeDocument/2006/relationships/image" Target="../media/image258.png"/><Relationship Id="rId11" Type="http://schemas.openxmlformats.org/officeDocument/2006/relationships/image" Target="../media/image260.png"/><Relationship Id="rId5" Type="http://schemas.microsoft.com/office/2007/relationships/hdphoto" Target="../media/hdphoto3.wdp"/><Relationship Id="rId15" Type="http://schemas.openxmlformats.org/officeDocument/2006/relationships/image" Target="../media/image264.png"/><Relationship Id="rId10" Type="http://schemas.openxmlformats.org/officeDocument/2006/relationships/image" Target="../media/image5.png"/><Relationship Id="rId19" Type="http://schemas.openxmlformats.org/officeDocument/2006/relationships/image" Target="../media/image267.png"/><Relationship Id="rId4" Type="http://schemas.openxmlformats.org/officeDocument/2006/relationships/image" Target="../media/image52.png"/><Relationship Id="rId9" Type="http://schemas.openxmlformats.org/officeDocument/2006/relationships/image" Target="../media/image4.png"/><Relationship Id="rId14" Type="http://schemas.openxmlformats.org/officeDocument/2006/relationships/image" Target="../media/image263.png"/><Relationship Id="rId22" Type="http://schemas.openxmlformats.org/officeDocument/2006/relationships/image" Target="../media/image268.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microsoft.com/office/2007/relationships/hdphoto" Target="../media/hdphoto1.wdp"/><Relationship Id="rId2" Type="http://schemas.openxmlformats.org/officeDocument/2006/relationships/image" Target="../media/image26.jpeg"/><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jpeg"/><Relationship Id="rId19"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44.png"/><Relationship Id="rId12" Type="http://schemas.openxmlformats.org/officeDocument/2006/relationships/image" Target="../media/image49.png"/><Relationship Id="rId17" Type="http://schemas.microsoft.com/office/2007/relationships/hdphoto" Target="../media/hdphoto3.wdp"/><Relationship Id="rId2" Type="http://schemas.openxmlformats.org/officeDocument/2006/relationships/notesSlide" Target="../notesSlides/notesSlide1.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28.png"/><Relationship Id="rId9" Type="http://schemas.openxmlformats.org/officeDocument/2006/relationships/image" Target="../media/image46.pn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3.wdp"/><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55.png"/><Relationship Id="rId10" Type="http://schemas.microsoft.com/office/2007/relationships/hdphoto" Target="../media/hdphoto4.wdp"/><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8.png"/><Relationship Id="rId3" Type="http://schemas.openxmlformats.org/officeDocument/2006/relationships/image" Target="../media/image62.png"/><Relationship Id="rId7" Type="http://schemas.openxmlformats.org/officeDocument/2006/relationships/image" Target="../media/image43.png"/><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2.png"/><Relationship Id="rId5" Type="http://schemas.openxmlformats.org/officeDocument/2006/relationships/image" Target="../media/image44.png"/><Relationship Id="rId10" Type="http://schemas.openxmlformats.org/officeDocument/2006/relationships/image" Target="../media/image58.png"/><Relationship Id="rId4" Type="http://schemas.openxmlformats.org/officeDocument/2006/relationships/image" Target="../media/image63.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8" Type="http://schemas.openxmlformats.org/officeDocument/2006/relationships/image" Target="../media/image65.png"/><Relationship Id="rId26" Type="http://schemas.openxmlformats.org/officeDocument/2006/relationships/image" Target="../media/image51.png"/><Relationship Id="rId3" Type="http://schemas.openxmlformats.org/officeDocument/2006/relationships/image" Target="../media/image42.png"/><Relationship Id="rId21" Type="http://schemas.openxmlformats.org/officeDocument/2006/relationships/image" Target="../media/image68.png"/><Relationship Id="rId7" Type="http://schemas.openxmlformats.org/officeDocument/2006/relationships/image" Target="../media/image48.png"/><Relationship Id="rId17" Type="http://schemas.openxmlformats.org/officeDocument/2006/relationships/image" Target="NULL"/><Relationship Id="rId25" Type="http://schemas.openxmlformats.org/officeDocument/2006/relationships/image" Target="../media/image72.png"/><Relationship Id="rId2" Type="http://schemas.openxmlformats.org/officeDocument/2006/relationships/notesSlide" Target="../notesSlides/notesSlide4.xml"/><Relationship Id="rId16" Type="http://schemas.openxmlformats.org/officeDocument/2006/relationships/customXml" Target="../ink/ink2.xml"/><Relationship Id="rId20" Type="http://schemas.openxmlformats.org/officeDocument/2006/relationships/image" Target="../media/image67.png"/><Relationship Id="rId29"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customXml" Target="../ink/ink1.xml"/><Relationship Id="rId24" Type="http://schemas.openxmlformats.org/officeDocument/2006/relationships/image" Target="../media/image71.png"/><Relationship Id="rId5" Type="http://schemas.openxmlformats.org/officeDocument/2006/relationships/image" Target="../media/image43.png"/><Relationship Id="rId15" Type="http://schemas.openxmlformats.org/officeDocument/2006/relationships/image" Target="NULL"/><Relationship Id="rId23" Type="http://schemas.openxmlformats.org/officeDocument/2006/relationships/image" Target="../media/image70.png"/><Relationship Id="rId28" Type="http://schemas.microsoft.com/office/2007/relationships/hdphoto" Target="../media/hdphoto3.wdp"/><Relationship Id="rId10" Type="http://schemas.openxmlformats.org/officeDocument/2006/relationships/image" Target="../media/image34.jpeg"/><Relationship Id="rId19" Type="http://schemas.openxmlformats.org/officeDocument/2006/relationships/image" Target="../media/image66.png"/><Relationship Id="rId4" Type="http://schemas.openxmlformats.org/officeDocument/2006/relationships/image" Target="../media/image64.png"/><Relationship Id="rId9" Type="http://schemas.microsoft.com/office/2007/relationships/hdphoto" Target="../media/hdphoto2.wdp"/><Relationship Id="rId22" Type="http://schemas.openxmlformats.org/officeDocument/2006/relationships/image" Target="../media/image69.png"/><Relationship Id="rId27"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1FB667-8AD7-FDD6-DE8F-407F9A639CD8}"/>
              </a:ext>
            </a:extLst>
          </p:cNvPr>
          <p:cNvPicPr>
            <a:picLocks noChangeAspect="1"/>
          </p:cNvPicPr>
          <p:nvPr/>
        </p:nvPicPr>
        <p:blipFill>
          <a:blip r:embed="rId2"/>
          <a:stretch>
            <a:fillRect/>
          </a:stretch>
        </p:blipFill>
        <p:spPr>
          <a:xfrm>
            <a:off x="613163" y="615674"/>
            <a:ext cx="5631674" cy="4822634"/>
          </a:xfrm>
          <a:prstGeom prst="rect">
            <a:avLst/>
          </a:prstGeom>
        </p:spPr>
      </p:pic>
      <p:sp>
        <p:nvSpPr>
          <p:cNvPr id="17" name="TextBox 16">
            <a:extLst>
              <a:ext uri="{FF2B5EF4-FFF2-40B4-BE49-F238E27FC236}">
                <a16:creationId xmlns:a16="http://schemas.microsoft.com/office/drawing/2014/main" id="{81442029-6280-4910-8B6E-57FA5B823DC3}"/>
              </a:ext>
            </a:extLst>
          </p:cNvPr>
          <p:cNvSpPr txBox="1"/>
          <p:nvPr/>
        </p:nvSpPr>
        <p:spPr>
          <a:xfrm>
            <a:off x="26717" y="251241"/>
            <a:ext cx="2989598" cy="461665"/>
          </a:xfrm>
          <a:prstGeom prst="rect">
            <a:avLst/>
          </a:prstGeom>
          <a:noFill/>
        </p:spPr>
        <p:txBody>
          <a:bodyPr wrap="square">
            <a:spAutoFit/>
          </a:bodyPr>
          <a:lstStyle/>
          <a:p>
            <a:r>
              <a:rPr lang="en-GB" sz="2400" dirty="0">
                <a:solidFill>
                  <a:schemeClr val="tx1">
                    <a:lumMod val="65000"/>
                    <a:lumOff val="35000"/>
                  </a:schemeClr>
                </a:solidFill>
                <a:latin typeface="Modern Love" panose="04090805081005020601" pitchFamily="82" charset="0"/>
                <a:cs typeface="Cavolini" panose="03000502040302020204" pitchFamily="66" charset="0"/>
              </a:rPr>
              <a:t>Amarillo Term 1 </a:t>
            </a:r>
          </a:p>
        </p:txBody>
      </p:sp>
      <p:pic>
        <p:nvPicPr>
          <p:cNvPr id="9" name="Picture 10" descr="Free Spain Flag vector and picture">
            <a:extLst>
              <a:ext uri="{FF2B5EF4-FFF2-40B4-BE49-F238E27FC236}">
                <a16:creationId xmlns:a16="http://schemas.microsoft.com/office/drawing/2014/main" id="{69A8C4FB-E76B-FACA-B1FE-68E77A208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75399">
            <a:off x="3592271" y="1132036"/>
            <a:ext cx="1047298" cy="697109"/>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06DF9D3A-47BD-898D-C037-147659D43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1735">
            <a:off x="970903" y="2948340"/>
            <a:ext cx="617201" cy="390014"/>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707BB80-8440-8EAB-A9F9-AC4DA3114C70}"/>
              </a:ext>
            </a:extLst>
          </p:cNvPr>
          <p:cNvSpPr txBox="1"/>
          <p:nvPr/>
        </p:nvSpPr>
        <p:spPr>
          <a:xfrm rot="21347199">
            <a:off x="3554174" y="2006208"/>
            <a:ext cx="2214068" cy="1015663"/>
          </a:xfrm>
          <a:prstGeom prst="rect">
            <a:avLst/>
          </a:prstGeom>
          <a:noFill/>
        </p:spPr>
        <p:txBody>
          <a:bodyPr wrap="none" rtlCol="0">
            <a:spAutoFit/>
          </a:bodyPr>
          <a:lstStyle/>
          <a:p>
            <a:r>
              <a:rPr lang="en-GB" sz="6000" b="1" dirty="0">
                <a:solidFill>
                  <a:schemeClr val="tx1">
                    <a:lumMod val="75000"/>
                    <a:lumOff val="25000"/>
                  </a:schemeClr>
                </a:solidFill>
                <a:latin typeface="Dreaming Outloud Script Pro" panose="03050502040304050704" pitchFamily="66" charset="0"/>
                <a:cs typeface="Dreaming Outloud Script Pro" panose="03050502040304050704" pitchFamily="66" charset="0"/>
              </a:rPr>
              <a:t>¡</a:t>
            </a:r>
            <a:r>
              <a:rPr lang="en-GB" sz="6000" b="1" dirty="0" err="1">
                <a:solidFill>
                  <a:schemeClr val="tx1">
                    <a:lumMod val="75000"/>
                    <a:lumOff val="25000"/>
                  </a:schemeClr>
                </a:solidFill>
                <a:latin typeface="Segoe Print" panose="02000600000000000000" pitchFamily="2" charset="0"/>
                <a:cs typeface="Dreaming Outloud Script Pro" panose="03050502040304050704" pitchFamily="66" charset="0"/>
              </a:rPr>
              <a:t>hola</a:t>
            </a:r>
            <a:r>
              <a:rPr lang="en-GB" sz="6000" b="1" dirty="0">
                <a:solidFill>
                  <a:schemeClr val="tx1">
                    <a:lumMod val="75000"/>
                    <a:lumOff val="25000"/>
                  </a:schemeClr>
                </a:solidFill>
                <a:latin typeface="Dreaming Outloud Script Pro" panose="03050502040304050704" pitchFamily="66" charset="0"/>
                <a:cs typeface="Dreaming Outloud Script Pro" panose="03050502040304050704" pitchFamily="66" charset="0"/>
              </a:rPr>
              <a:t>!</a:t>
            </a:r>
          </a:p>
        </p:txBody>
      </p:sp>
      <p:sp>
        <p:nvSpPr>
          <p:cNvPr id="16" name="Title 15">
            <a:extLst>
              <a:ext uri="{FF2B5EF4-FFF2-40B4-BE49-F238E27FC236}">
                <a16:creationId xmlns:a16="http://schemas.microsoft.com/office/drawing/2014/main" id="{FEE609BE-DA9C-1ED5-9972-9CF693A92EE3}"/>
              </a:ext>
            </a:extLst>
          </p:cNvPr>
          <p:cNvSpPr>
            <a:spLocks noGrp="1"/>
          </p:cNvSpPr>
          <p:nvPr>
            <p:ph type="ctrTitle"/>
          </p:nvPr>
        </p:nvSpPr>
        <p:spPr>
          <a:xfrm>
            <a:off x="3016315" y="6927895"/>
            <a:ext cx="2786246" cy="92975"/>
          </a:xfrm>
          <a:ln>
            <a:noFill/>
          </a:ln>
        </p:spPr>
        <p:txBody>
          <a:bodyPr>
            <a:normAutofit fontScale="90000"/>
          </a:bodyPr>
          <a:lstStyle/>
          <a:p>
            <a:r>
              <a:rPr lang="en-GB" sz="500" dirty="0">
                <a:solidFill>
                  <a:srgbClr val="EB0505"/>
                </a:solidFill>
              </a:rPr>
              <a:t>español - cover</a:t>
            </a:r>
          </a:p>
        </p:txBody>
      </p:sp>
      <p:sp>
        <p:nvSpPr>
          <p:cNvPr id="18" name="Title 1">
            <a:extLst>
              <a:ext uri="{FF2B5EF4-FFF2-40B4-BE49-F238E27FC236}">
                <a16:creationId xmlns:a16="http://schemas.microsoft.com/office/drawing/2014/main" id="{BBBFAF93-A827-F76D-9AED-DDE513CDBF7E}"/>
              </a:ext>
            </a:extLst>
          </p:cNvPr>
          <p:cNvSpPr txBox="1">
            <a:spLocks/>
          </p:cNvSpPr>
          <p:nvPr/>
        </p:nvSpPr>
        <p:spPr>
          <a:xfrm>
            <a:off x="514350" y="5475514"/>
            <a:ext cx="5829300" cy="1728052"/>
          </a:xfrm>
          <a:prstGeom prst="rect">
            <a:avLst/>
          </a:prstGeom>
          <a:solidFill>
            <a:srgbClr val="F7C903"/>
          </a:solidFill>
          <a:ln>
            <a:solidFill>
              <a:srgbClr val="F7C903"/>
            </a:solidFill>
          </a:ln>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9338" b="1">
                <a:solidFill>
                  <a:schemeClr val="bg1"/>
                </a:solidFill>
                <a:latin typeface="Segoe Print" panose="02000600000000000000" pitchFamily="2" charset="0"/>
              </a:rPr>
              <a:t>español</a:t>
            </a:r>
            <a:endParaRPr lang="en-GB" sz="9338" b="1" dirty="0">
              <a:solidFill>
                <a:schemeClr val="bg1"/>
              </a:solidFill>
              <a:latin typeface="Segoe Print" panose="02000600000000000000" pitchFamily="2" charset="0"/>
            </a:endParaRPr>
          </a:p>
        </p:txBody>
      </p:sp>
      <p:sp>
        <p:nvSpPr>
          <p:cNvPr id="21" name="TextBox 20">
            <a:extLst>
              <a:ext uri="{FF2B5EF4-FFF2-40B4-BE49-F238E27FC236}">
                <a16:creationId xmlns:a16="http://schemas.microsoft.com/office/drawing/2014/main" id="{2AFEBFCB-0CE4-B1D8-3094-AFBFE625FF1F}"/>
              </a:ext>
            </a:extLst>
          </p:cNvPr>
          <p:cNvSpPr txBox="1"/>
          <p:nvPr/>
        </p:nvSpPr>
        <p:spPr>
          <a:xfrm>
            <a:off x="514349" y="7488717"/>
            <a:ext cx="5730487" cy="1285993"/>
          </a:xfrm>
          <a:prstGeom prst="rect">
            <a:avLst/>
          </a:prstGeom>
          <a:noFill/>
        </p:spPr>
        <p:txBody>
          <a:bodyPr wrap="square">
            <a:spAutoFit/>
          </a:bodyPr>
          <a:lstStyle/>
          <a:p>
            <a:pPr algn="l">
              <a:lnSpc>
                <a:spcPct val="150000"/>
              </a:lnSpc>
            </a:pPr>
            <a:r>
              <a:rPr lang="en-GB" b="1" dirty="0" err="1">
                <a:solidFill>
                  <a:schemeClr val="tx1">
                    <a:lumMod val="75000"/>
                    <a:lumOff val="25000"/>
                  </a:schemeClr>
                </a:solidFill>
                <a:latin typeface="Century Gothic" panose="020B0502020202020204" pitchFamily="34" charset="0"/>
              </a:rPr>
              <a:t>Nombre</a:t>
            </a:r>
            <a:r>
              <a:rPr lang="en-GB" dirty="0">
                <a:solidFill>
                  <a:schemeClr val="tx1">
                    <a:lumMod val="75000"/>
                    <a:lumOff val="25000"/>
                  </a:schemeClr>
                </a:solidFill>
                <a:latin typeface="Century Gothic" panose="020B0502020202020204" pitchFamily="34" charset="0"/>
              </a:rPr>
              <a:t> : ……………………………………………….</a:t>
            </a:r>
          </a:p>
          <a:p>
            <a:pPr algn="l">
              <a:lnSpc>
                <a:spcPct val="150000"/>
              </a:lnSpc>
            </a:pPr>
            <a:r>
              <a:rPr lang="en-GB" b="1" dirty="0">
                <a:solidFill>
                  <a:schemeClr val="tx1">
                    <a:lumMod val="75000"/>
                    <a:lumOff val="25000"/>
                  </a:schemeClr>
                </a:solidFill>
                <a:latin typeface="Century Gothic" panose="020B0502020202020204" pitchFamily="34" charset="0"/>
              </a:rPr>
              <a:t>Profesor (a) </a:t>
            </a:r>
            <a:r>
              <a:rPr lang="en-GB" dirty="0">
                <a:solidFill>
                  <a:schemeClr val="tx1">
                    <a:lumMod val="75000"/>
                    <a:lumOff val="25000"/>
                  </a:schemeClr>
                </a:solidFill>
                <a:latin typeface="Century Gothic" panose="020B0502020202020204" pitchFamily="34" charset="0"/>
              </a:rPr>
              <a:t>: ……………………………………..</a:t>
            </a:r>
          </a:p>
          <a:p>
            <a:pPr algn="l">
              <a:lnSpc>
                <a:spcPct val="150000"/>
              </a:lnSpc>
            </a:pPr>
            <a:r>
              <a:rPr lang="en-GB" b="1" dirty="0">
                <a:solidFill>
                  <a:schemeClr val="tx1">
                    <a:lumMod val="75000"/>
                    <a:lumOff val="25000"/>
                  </a:schemeClr>
                </a:solidFill>
                <a:latin typeface="Century Gothic" panose="020B0502020202020204" pitchFamily="34" charset="0"/>
              </a:rPr>
              <a:t>Clase</a:t>
            </a:r>
            <a:r>
              <a:rPr lang="en-GB" dirty="0">
                <a:solidFill>
                  <a:schemeClr val="tx1">
                    <a:lumMod val="75000"/>
                    <a:lumOff val="25000"/>
                  </a:schemeClr>
                </a:solidFill>
                <a:latin typeface="Century Gothic" panose="020B0502020202020204" pitchFamily="34" charset="0"/>
              </a:rPr>
              <a:t> : ……………………………………………..</a:t>
            </a:r>
          </a:p>
        </p:txBody>
      </p:sp>
      <p:grpSp>
        <p:nvGrpSpPr>
          <p:cNvPr id="5" name="Group 4">
            <a:extLst>
              <a:ext uri="{FF2B5EF4-FFF2-40B4-BE49-F238E27FC236}">
                <a16:creationId xmlns:a16="http://schemas.microsoft.com/office/drawing/2014/main" id="{71CC77C2-7A4D-F634-B697-1D48D65CCD58}"/>
              </a:ext>
            </a:extLst>
          </p:cNvPr>
          <p:cNvGrpSpPr/>
          <p:nvPr/>
        </p:nvGrpSpPr>
        <p:grpSpPr>
          <a:xfrm>
            <a:off x="5669128" y="4905431"/>
            <a:ext cx="940605" cy="914401"/>
            <a:chOff x="6210543" y="3764108"/>
            <a:chExt cx="801046" cy="775262"/>
          </a:xfrm>
        </p:grpSpPr>
        <p:sp>
          <p:nvSpPr>
            <p:cNvPr id="6" name="Oval 5">
              <a:extLst>
                <a:ext uri="{FF2B5EF4-FFF2-40B4-BE49-F238E27FC236}">
                  <a16:creationId xmlns:a16="http://schemas.microsoft.com/office/drawing/2014/main" id="{0C9F58A5-345D-59DA-A238-DCC0F535366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7" name="Picture 6">
              <a:extLst>
                <a:ext uri="{FF2B5EF4-FFF2-40B4-BE49-F238E27FC236}">
                  <a16:creationId xmlns:a16="http://schemas.microsoft.com/office/drawing/2014/main" id="{98977EA7-5B17-15F0-9F95-CC532DCF747D}"/>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 name="Picture 7" descr="A picture containing text, tableware, cup, clipart&#10;&#10;Description automatically generated">
              <a:extLst>
                <a:ext uri="{FF2B5EF4-FFF2-40B4-BE49-F238E27FC236}">
                  <a16:creationId xmlns:a16="http://schemas.microsoft.com/office/drawing/2014/main" id="{B9E028BA-44FF-5419-B006-251F2C9AEE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423029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6" name="Table 1055">
            <a:extLst>
              <a:ext uri="{FF2B5EF4-FFF2-40B4-BE49-F238E27FC236}">
                <a16:creationId xmlns:a16="http://schemas.microsoft.com/office/drawing/2014/main" id="{64FA126F-5D19-AC79-4442-04037F249DB9}"/>
              </a:ext>
            </a:extLst>
          </p:cNvPr>
          <p:cNvGraphicFramePr>
            <a:graphicFrameLocks noGrp="1"/>
          </p:cNvGraphicFramePr>
          <p:nvPr>
            <p:extLst>
              <p:ext uri="{D42A27DB-BD31-4B8C-83A1-F6EECF244321}">
                <p14:modId xmlns:p14="http://schemas.microsoft.com/office/powerpoint/2010/main" val="1478269528"/>
              </p:ext>
            </p:extLst>
          </p:nvPr>
        </p:nvGraphicFramePr>
        <p:xfrm>
          <a:off x="1714283" y="1242184"/>
          <a:ext cx="2836830" cy="331020"/>
        </p:xfrm>
        <a:graphic>
          <a:graphicData uri="http://schemas.openxmlformats.org/drawingml/2006/table">
            <a:tbl>
              <a:tblPr firstRow="1" bandRow="1">
                <a:noFill/>
              </a:tblPr>
              <a:tblGrid>
                <a:gridCol w="485515">
                  <a:extLst>
                    <a:ext uri="{9D8B030D-6E8A-4147-A177-3AD203B41FA5}">
                      <a16:colId xmlns:a16="http://schemas.microsoft.com/office/drawing/2014/main" val="758674884"/>
                    </a:ext>
                  </a:extLst>
                </a:gridCol>
                <a:gridCol w="2351315">
                  <a:extLst>
                    <a:ext uri="{9D8B030D-6E8A-4147-A177-3AD203B41FA5}">
                      <a16:colId xmlns:a16="http://schemas.microsoft.com/office/drawing/2014/main" val="1638467519"/>
                    </a:ext>
                  </a:extLst>
                </a:gridCol>
              </a:tblGrid>
              <a:tr h="331020">
                <a:tc>
                  <a:txBody>
                    <a:bodyPr/>
                    <a:lstStyle/>
                    <a:p>
                      <a:pPr marL="0" marR="0" lvl="0" indent="0" algn="ctr" rtl="0">
                        <a:lnSpc>
                          <a:spcPct val="100000"/>
                        </a:lnSpc>
                        <a:spcBef>
                          <a:spcPts val="0"/>
                        </a:spcBef>
                        <a:spcAft>
                          <a:spcPts val="0"/>
                        </a:spcAft>
                        <a:buClr>
                          <a:srgbClr val="000000"/>
                        </a:buClr>
                        <a:buSzPts val="2800"/>
                        <a:buFont typeface="Arial"/>
                        <a:buNone/>
                      </a:pPr>
                      <a:endParaRPr sz="1400" b="1" u="none" strike="noStrike" cap="none" dirty="0">
                        <a:solidFill>
                          <a:schemeClr val="tx1">
                            <a:lumMod val="75000"/>
                            <a:lumOff val="25000"/>
                          </a:schemeClr>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
                          <a:srgbClr val="000000"/>
                        </a:buClr>
                        <a:buSzPts val="2400"/>
                        <a:buFont typeface="Arial"/>
                        <a:buNone/>
                        <a:tabLst/>
                        <a:defRPr/>
                      </a:pPr>
                      <a:r>
                        <a:rPr kumimoji="0" lang="en-GB"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Luis,  estás  presente</a:t>
                      </a: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3252472550"/>
                  </a:ext>
                </a:extLst>
              </a:tr>
            </a:tbl>
          </a:graphicData>
        </a:graphic>
      </p:graphicFrame>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217153" y="194878"/>
            <a:ext cx="2027872" cy="320819"/>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2</a:t>
            </a:r>
          </a:p>
        </p:txBody>
      </p:sp>
      <p:sp>
        <p:nvSpPr>
          <p:cNvPr id="11" name="Google Shape;224;p10">
            <a:extLst>
              <a:ext uri="{FF2B5EF4-FFF2-40B4-BE49-F238E27FC236}">
                <a16:creationId xmlns:a16="http://schemas.microsoft.com/office/drawing/2014/main" id="{BD3DBA52-E500-2BF1-079E-3740C6C6558C}"/>
              </a:ext>
            </a:extLst>
          </p:cNvPr>
          <p:cNvSpPr txBox="1"/>
          <p:nvPr/>
        </p:nvSpPr>
        <p:spPr>
          <a:xfrm>
            <a:off x="1587087" y="750571"/>
            <a:ext cx="879054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1600" b="1"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Escuch</a:t>
            </a:r>
            <a:r>
              <a:rPr lang="en-GB" sz="1600" b="1" kern="0" dirty="0">
                <a:solidFill>
                  <a:srgbClr val="3B3838"/>
                </a:solidFill>
                <a:latin typeface="Century Gothic"/>
                <a:ea typeface="Century Gothic"/>
                <a:cs typeface="Century Gothic"/>
                <a:sym typeface="Century Gothic"/>
              </a:rPr>
              <a:t>a </a:t>
            </a:r>
            <a:r>
              <a:rPr lang="en-GB" sz="1600" b="1" kern="0" dirty="0" err="1">
                <a:solidFill>
                  <a:srgbClr val="3B3838"/>
                </a:solidFill>
                <a:latin typeface="Century Gothic"/>
                <a:ea typeface="Century Gothic"/>
                <a:cs typeface="Century Gothic"/>
                <a:sym typeface="Century Gothic"/>
              </a:rPr>
              <a:t>a</a:t>
            </a:r>
            <a:r>
              <a:rPr lang="en-GB" sz="1600" b="1" kern="0" dirty="0">
                <a:solidFill>
                  <a:srgbClr val="3B3838"/>
                </a:solidFill>
                <a:latin typeface="Century Gothic"/>
                <a:ea typeface="Century Gothic"/>
                <a:cs typeface="Century Gothic"/>
                <a:sym typeface="Century Gothic"/>
              </a:rPr>
              <a:t> la </a:t>
            </a:r>
            <a:r>
              <a:rPr lang="en-GB" sz="1600" b="1" kern="0" dirty="0" err="1">
                <a:solidFill>
                  <a:srgbClr val="3B3838"/>
                </a:solidFill>
                <a:latin typeface="Century Gothic"/>
                <a:ea typeface="Century Gothic"/>
                <a:cs typeface="Century Gothic"/>
                <a:sym typeface="Century Gothic"/>
              </a:rPr>
              <a:t>señora</a:t>
            </a:r>
            <a:r>
              <a:rPr lang="en-GB" sz="1600" b="1" kern="0" dirty="0">
                <a:solidFill>
                  <a:srgbClr val="3B3838"/>
                </a:solidFill>
                <a:latin typeface="Century Gothic"/>
                <a:ea typeface="Century Gothic"/>
                <a:cs typeface="Century Gothic"/>
                <a:sym typeface="Century Gothic"/>
              </a:rPr>
              <a:t> Mora.</a:t>
            </a:r>
            <a:r>
              <a:rPr kumimoji="0" lang="en-GB" sz="1600" b="1" i="0" u="none" strike="noStrike" kern="0" cap="none" spc="0" normalizeH="0" noProof="0" dirty="0">
                <a:ln>
                  <a:noFill/>
                </a:ln>
                <a:solidFill>
                  <a:srgbClr val="3B3838"/>
                </a:solidFill>
                <a:effectLst/>
                <a:uLnTx/>
                <a:uFillTx/>
                <a:latin typeface="Century Gothic"/>
                <a:ea typeface="Century Gothic"/>
                <a:cs typeface="Century Gothic"/>
                <a:sym typeface="Century Gothic"/>
              </a:rPr>
              <a:t> </a:t>
            </a:r>
            <a:r>
              <a:rPr kumimoji="0" lang="en-GB" sz="1600" i="0" u="none" strike="noStrike" kern="0" cap="none" spc="0" normalizeH="0" noProof="0" dirty="0">
                <a:ln>
                  <a:noFill/>
                </a:ln>
                <a:solidFill>
                  <a:srgbClr val="3B3838"/>
                </a:solidFill>
                <a:effectLst/>
                <a:uLnTx/>
                <a:uFillTx/>
                <a:latin typeface="Century Gothic"/>
                <a:ea typeface="Century Gothic"/>
                <a:cs typeface="Century Gothic"/>
                <a:sym typeface="Century Gothic"/>
              </a:rPr>
              <a:t>Write ¿…? or </a:t>
            </a:r>
            <a:r>
              <a:rPr kumimoji="0" lang="en-GB" sz="2400" b="1" i="0" u="none" strike="noStrike" kern="0" cap="none" spc="0" normalizeH="0" noProof="0" dirty="0">
                <a:ln>
                  <a:noFill/>
                </a:ln>
                <a:solidFill>
                  <a:srgbClr val="3B3838"/>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endParaRPr kumimoji="0" sz="1600" b="1" i="0" u="none" strike="noStrike" kern="0" cap="none" spc="0" normalizeH="0" baseline="0" noProof="0" dirty="0">
              <a:ln>
                <a:noFill/>
              </a:ln>
              <a:solidFill>
                <a:srgbClr val="3B3838"/>
              </a:solidFill>
              <a:effectLst/>
              <a:uLnTx/>
              <a:uFillTx/>
              <a:latin typeface="Calibri"/>
              <a:ea typeface="Calibri"/>
              <a:cs typeface="Calibri"/>
              <a:sym typeface="Calibri"/>
            </a:endParaRPr>
          </a:p>
        </p:txBody>
      </p:sp>
      <p:grpSp>
        <p:nvGrpSpPr>
          <p:cNvPr id="57" name="Group 56">
            <a:extLst>
              <a:ext uri="{FF2B5EF4-FFF2-40B4-BE49-F238E27FC236}">
                <a16:creationId xmlns:a16="http://schemas.microsoft.com/office/drawing/2014/main" id="{79EF2815-6AE2-EB1E-DEE2-580DE2FCF551}"/>
              </a:ext>
            </a:extLst>
          </p:cNvPr>
          <p:cNvGrpSpPr/>
          <p:nvPr/>
        </p:nvGrpSpPr>
        <p:grpSpPr>
          <a:xfrm>
            <a:off x="417358" y="839367"/>
            <a:ext cx="1145825" cy="308790"/>
            <a:chOff x="455220" y="4435599"/>
            <a:chExt cx="1145825" cy="308790"/>
          </a:xfrm>
          <a:solidFill>
            <a:srgbClr val="96E2D9"/>
          </a:solidFill>
        </p:grpSpPr>
        <p:sp>
          <p:nvSpPr>
            <p:cNvPr id="58" name="Google Shape;222;p10">
              <a:extLst>
                <a:ext uri="{FF2B5EF4-FFF2-40B4-BE49-F238E27FC236}">
                  <a16:creationId xmlns:a16="http://schemas.microsoft.com/office/drawing/2014/main" id="{D89BD536-7459-4EF9-9E2F-89E73595892B}"/>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59" name="TextBox 58">
              <a:extLst>
                <a:ext uri="{FF2B5EF4-FFF2-40B4-BE49-F238E27FC236}">
                  <a16:creationId xmlns:a16="http://schemas.microsoft.com/office/drawing/2014/main" id="{EF368A7E-79E0-4B24-D26D-02468FEF9FA2}"/>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60" name="Group 59">
            <a:extLst>
              <a:ext uri="{FF2B5EF4-FFF2-40B4-BE49-F238E27FC236}">
                <a16:creationId xmlns:a16="http://schemas.microsoft.com/office/drawing/2014/main" id="{210D004A-8841-60D3-0321-0FD4551FE9F2}"/>
              </a:ext>
            </a:extLst>
          </p:cNvPr>
          <p:cNvGrpSpPr/>
          <p:nvPr/>
        </p:nvGrpSpPr>
        <p:grpSpPr>
          <a:xfrm>
            <a:off x="85157" y="693459"/>
            <a:ext cx="511630" cy="532686"/>
            <a:chOff x="11059045" y="145038"/>
            <a:chExt cx="945328" cy="980949"/>
          </a:xfrm>
          <a:solidFill>
            <a:srgbClr val="B9E5EE"/>
          </a:solidFill>
        </p:grpSpPr>
        <p:sp>
          <p:nvSpPr>
            <p:cNvPr id="61" name="Oval 60">
              <a:extLst>
                <a:ext uri="{FF2B5EF4-FFF2-40B4-BE49-F238E27FC236}">
                  <a16:creationId xmlns:a16="http://schemas.microsoft.com/office/drawing/2014/main" id="{D812D389-5DF2-8245-D1E0-B6720D7FD2F1}"/>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62" name="Picture 61" descr="Free speaker sound loud vector">
              <a:extLst>
                <a:ext uri="{FF2B5EF4-FFF2-40B4-BE49-F238E27FC236}">
                  <a16:creationId xmlns:a16="http://schemas.microsoft.com/office/drawing/2014/main" id="{E6CFF177-902F-B017-A838-CFCF5C251133}"/>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graphicFrame>
        <p:nvGraphicFramePr>
          <p:cNvPr id="63" name="Google Shape;219;p10">
            <a:extLst>
              <a:ext uri="{FF2B5EF4-FFF2-40B4-BE49-F238E27FC236}">
                <a16:creationId xmlns:a16="http://schemas.microsoft.com/office/drawing/2014/main" id="{862EFA9C-4EEA-9F2F-514A-E251848F4EAD}"/>
              </a:ext>
            </a:extLst>
          </p:cNvPr>
          <p:cNvGraphicFramePr/>
          <p:nvPr>
            <p:extLst>
              <p:ext uri="{D42A27DB-BD31-4B8C-83A1-F6EECF244321}">
                <p14:modId xmlns:p14="http://schemas.microsoft.com/office/powerpoint/2010/main" val="1134205253"/>
              </p:ext>
            </p:extLst>
          </p:nvPr>
        </p:nvGraphicFramePr>
        <p:xfrm>
          <a:off x="138599" y="1661144"/>
          <a:ext cx="6285771" cy="993060"/>
        </p:xfrm>
        <a:graphic>
          <a:graphicData uri="http://schemas.openxmlformats.org/drawingml/2006/table">
            <a:tbl>
              <a:tblPr firstRow="1" bandRow="1">
                <a:noFill/>
              </a:tblPr>
              <a:tblGrid>
                <a:gridCol w="485515">
                  <a:extLst>
                    <a:ext uri="{9D8B030D-6E8A-4147-A177-3AD203B41FA5}">
                      <a16:colId xmlns:a16="http://schemas.microsoft.com/office/drawing/2014/main" val="20000"/>
                    </a:ext>
                  </a:extLst>
                </a:gridCol>
                <a:gridCol w="2452915">
                  <a:extLst>
                    <a:ext uri="{9D8B030D-6E8A-4147-A177-3AD203B41FA5}">
                      <a16:colId xmlns:a16="http://schemas.microsoft.com/office/drawing/2014/main" val="20001"/>
                    </a:ext>
                  </a:extLst>
                </a:gridCol>
                <a:gridCol w="464457">
                  <a:extLst>
                    <a:ext uri="{9D8B030D-6E8A-4147-A177-3AD203B41FA5}">
                      <a16:colId xmlns:a16="http://schemas.microsoft.com/office/drawing/2014/main" val="1952368500"/>
                    </a:ext>
                  </a:extLst>
                </a:gridCol>
                <a:gridCol w="2882884">
                  <a:extLst>
                    <a:ext uri="{9D8B030D-6E8A-4147-A177-3AD203B41FA5}">
                      <a16:colId xmlns:a16="http://schemas.microsoft.com/office/drawing/2014/main" val="2404582777"/>
                    </a:ext>
                  </a:extLst>
                </a:gridCol>
              </a:tblGrid>
              <a:tr h="331020">
                <a:tc>
                  <a:txBody>
                    <a:bodyPr/>
                    <a:lstStyle/>
                    <a:p>
                      <a:pPr marL="0" marR="0" lvl="0" indent="0" algn="ctr" rtl="0">
                        <a:lnSpc>
                          <a:spcPct val="100000"/>
                        </a:lnSpc>
                        <a:spcBef>
                          <a:spcPts val="0"/>
                        </a:spcBef>
                        <a:spcAft>
                          <a:spcPts val="0"/>
                        </a:spcAft>
                        <a:buClr>
                          <a:srgbClr val="000000"/>
                        </a:buClr>
                        <a:buSzPts val="2800"/>
                        <a:buFont typeface="Arial"/>
                        <a:buNone/>
                      </a:pPr>
                      <a:endParaRPr sz="14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tx1">
                              <a:lumMod val="75000"/>
                              <a:lumOff val="25000"/>
                            </a:schemeClr>
                          </a:solidFill>
                          <a:latin typeface="Century Gothic"/>
                          <a:ea typeface="Century Gothic"/>
                          <a:cs typeface="Century Gothic"/>
                          <a:sym typeface="Century Gothic"/>
                        </a:rPr>
                        <a:t>Tula,  </a:t>
                      </a:r>
                      <a:r>
                        <a:rPr lang="en-GB" sz="1400" u="none" strike="noStrike" cap="none" dirty="0" err="1">
                          <a:solidFill>
                            <a:schemeClr val="tx1">
                              <a:lumMod val="75000"/>
                              <a:lumOff val="25000"/>
                            </a:schemeClr>
                          </a:solidFill>
                          <a:latin typeface="Century Gothic"/>
                          <a:ea typeface="Century Gothic"/>
                          <a:cs typeface="Century Gothic"/>
                          <a:sym typeface="Century Gothic"/>
                        </a:rPr>
                        <a:t>estás</a:t>
                      </a:r>
                      <a:r>
                        <a:rPr lang="en-GB" sz="1400" u="none" strike="noStrike" cap="none" dirty="0">
                          <a:solidFill>
                            <a:schemeClr val="tx1">
                              <a:lumMod val="75000"/>
                              <a:lumOff val="25000"/>
                            </a:schemeClr>
                          </a:solidFill>
                          <a:latin typeface="Century Gothic"/>
                          <a:ea typeface="Century Gothic"/>
                          <a:cs typeface="Century Gothic"/>
                          <a:sym typeface="Century Gothic"/>
                        </a:rPr>
                        <a:t>  </a:t>
                      </a:r>
                      <a:r>
                        <a:rPr lang="en-GB" sz="1400" u="none" strike="noStrike" cap="none" dirty="0" err="1">
                          <a:solidFill>
                            <a:schemeClr val="tx1">
                              <a:lumMod val="75000"/>
                              <a:lumOff val="25000"/>
                            </a:schemeClr>
                          </a:solidFill>
                          <a:latin typeface="Century Gothic"/>
                          <a:ea typeface="Century Gothic"/>
                          <a:cs typeface="Century Gothic"/>
                          <a:sym typeface="Century Gothic"/>
                        </a:rPr>
                        <a:t>presente</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tx1">
                              <a:lumMod val="75000"/>
                              <a:lumOff val="25000"/>
                            </a:schemeClr>
                          </a:solidFill>
                          <a:latin typeface="Century Gothic"/>
                          <a:ea typeface="Century Gothic"/>
                          <a:cs typeface="Century Gothic"/>
                          <a:sym typeface="Century Gothic"/>
                        </a:rPr>
                        <a:t>Bruno,  estás  aquí</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1"/>
                  </a:ext>
                </a:extLst>
              </a:tr>
              <a:tr h="331020">
                <a:tc>
                  <a:txBody>
                    <a:bodyPr/>
                    <a:lstStyle/>
                    <a:p>
                      <a:pPr marL="0" marR="0" lvl="0" indent="0" algn="ctr" rtl="0">
                        <a:lnSpc>
                          <a:spcPct val="100000"/>
                        </a:lnSpc>
                        <a:spcBef>
                          <a:spcPts val="0"/>
                        </a:spcBef>
                        <a:spcAft>
                          <a:spcPts val="0"/>
                        </a:spcAft>
                        <a:buClr>
                          <a:srgbClr val="000000"/>
                        </a:buClr>
                        <a:buSzPts val="2800"/>
                        <a:buFont typeface="Arial"/>
                        <a:buNone/>
                      </a:pPr>
                      <a:endParaRPr sz="14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tx1">
                              <a:lumMod val="75000"/>
                              <a:lumOff val="25000"/>
                            </a:schemeClr>
                          </a:solidFill>
                          <a:latin typeface="Century Gothic"/>
                          <a:ea typeface="Century Gothic"/>
                          <a:cs typeface="Century Gothic"/>
                          <a:sym typeface="Century Gothic"/>
                        </a:rPr>
                        <a:t>Alonso,  </a:t>
                      </a:r>
                      <a:r>
                        <a:rPr lang="en-GB" sz="1400" u="none" strike="noStrike" cap="none" dirty="0" err="1">
                          <a:solidFill>
                            <a:schemeClr val="tx1">
                              <a:lumMod val="75000"/>
                              <a:lumOff val="25000"/>
                            </a:schemeClr>
                          </a:solidFill>
                          <a:latin typeface="Century Gothic"/>
                          <a:ea typeface="Century Gothic"/>
                          <a:cs typeface="Century Gothic"/>
                          <a:sym typeface="Century Gothic"/>
                        </a:rPr>
                        <a:t>estás</a:t>
                      </a:r>
                      <a:r>
                        <a:rPr lang="en-GB" sz="1400" u="none" strike="noStrike" cap="none" dirty="0">
                          <a:solidFill>
                            <a:schemeClr val="tx1">
                              <a:lumMod val="75000"/>
                              <a:lumOff val="25000"/>
                            </a:schemeClr>
                          </a:solidFill>
                          <a:latin typeface="Century Gothic"/>
                          <a:ea typeface="Century Gothic"/>
                          <a:cs typeface="Century Gothic"/>
                          <a:sym typeface="Century Gothic"/>
                        </a:rPr>
                        <a:t>  </a:t>
                      </a:r>
                      <a:r>
                        <a:rPr lang="en-GB" sz="1400" u="none" strike="noStrike" cap="none" dirty="0" err="1">
                          <a:solidFill>
                            <a:schemeClr val="tx1">
                              <a:lumMod val="75000"/>
                              <a:lumOff val="25000"/>
                            </a:schemeClr>
                          </a:solidFill>
                          <a:latin typeface="Century Gothic"/>
                          <a:ea typeface="Century Gothic"/>
                          <a:cs typeface="Century Gothic"/>
                          <a:sym typeface="Century Gothic"/>
                        </a:rPr>
                        <a:t>allí</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tx1">
                              <a:lumMod val="75000"/>
                              <a:lumOff val="25000"/>
                            </a:schemeClr>
                          </a:solidFill>
                          <a:latin typeface="Century Gothic"/>
                          <a:ea typeface="Century Gothic"/>
                          <a:cs typeface="Century Gothic"/>
                          <a:sym typeface="Century Gothic"/>
                        </a:rPr>
                        <a:t>Raúl, </a:t>
                      </a:r>
                      <a:r>
                        <a:rPr lang="en-GB" sz="1400" u="none" strike="noStrike" cap="none" dirty="0" err="1">
                          <a:solidFill>
                            <a:schemeClr val="tx1">
                              <a:lumMod val="75000"/>
                              <a:lumOff val="25000"/>
                            </a:schemeClr>
                          </a:solidFill>
                          <a:latin typeface="Century Gothic"/>
                          <a:ea typeface="Century Gothic"/>
                          <a:cs typeface="Century Gothic"/>
                          <a:sym typeface="Century Gothic"/>
                        </a:rPr>
                        <a:t>estás</a:t>
                      </a:r>
                      <a:r>
                        <a:rPr lang="en-GB" sz="1400" u="none" strike="noStrike" cap="none" dirty="0">
                          <a:solidFill>
                            <a:schemeClr val="tx1">
                              <a:lumMod val="75000"/>
                              <a:lumOff val="25000"/>
                            </a:schemeClr>
                          </a:solidFill>
                          <a:latin typeface="Century Gothic"/>
                          <a:ea typeface="Century Gothic"/>
                          <a:cs typeface="Century Gothic"/>
                          <a:sym typeface="Century Gothic"/>
                        </a:rPr>
                        <a:t>  </a:t>
                      </a:r>
                      <a:r>
                        <a:rPr lang="en-GB" sz="1400" u="none" strike="noStrike" cap="none" dirty="0" err="1">
                          <a:solidFill>
                            <a:schemeClr val="tx1">
                              <a:lumMod val="75000"/>
                              <a:lumOff val="25000"/>
                            </a:schemeClr>
                          </a:solidFill>
                          <a:latin typeface="Century Gothic"/>
                          <a:ea typeface="Century Gothic"/>
                          <a:cs typeface="Century Gothic"/>
                          <a:sym typeface="Century Gothic"/>
                        </a:rPr>
                        <a:t>presente</a:t>
                      </a:r>
                      <a:r>
                        <a:rPr lang="en-GB" sz="1400" u="none" strike="noStrike" cap="none" dirty="0">
                          <a:solidFill>
                            <a:schemeClr val="tx1">
                              <a:lumMod val="75000"/>
                              <a:lumOff val="25000"/>
                            </a:schemeClr>
                          </a:solidFill>
                          <a:latin typeface="Century Gothic"/>
                          <a:ea typeface="Century Gothic"/>
                          <a:cs typeface="Century Gothic"/>
                          <a:sym typeface="Century Gothic"/>
                        </a:rPr>
                        <a:t>  </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2"/>
                  </a:ext>
                </a:extLst>
              </a:tr>
              <a:tr h="331020">
                <a:tc>
                  <a:txBody>
                    <a:bodyPr/>
                    <a:lstStyle/>
                    <a:p>
                      <a:pPr marL="0" marR="0" lvl="0" indent="0" algn="ctr" rtl="0">
                        <a:lnSpc>
                          <a:spcPct val="100000"/>
                        </a:lnSpc>
                        <a:spcBef>
                          <a:spcPts val="0"/>
                        </a:spcBef>
                        <a:spcAft>
                          <a:spcPts val="0"/>
                        </a:spcAft>
                        <a:buClr>
                          <a:srgbClr val="000000"/>
                        </a:buClr>
                        <a:buSzPts val="2800"/>
                        <a:buFont typeface="Arial"/>
                        <a:buNone/>
                      </a:pPr>
                      <a:endParaRPr sz="14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tx1">
                              <a:lumMod val="75000"/>
                              <a:lumOff val="25000"/>
                            </a:schemeClr>
                          </a:solidFill>
                          <a:latin typeface="Century Gothic"/>
                          <a:ea typeface="Century Gothic"/>
                          <a:cs typeface="Century Gothic"/>
                          <a:sym typeface="Century Gothic"/>
                        </a:rPr>
                        <a:t>Manu,  </a:t>
                      </a:r>
                      <a:r>
                        <a:rPr lang="en-GB" sz="1400" u="none" strike="noStrike" cap="none" dirty="0" err="1">
                          <a:solidFill>
                            <a:schemeClr val="tx1">
                              <a:lumMod val="75000"/>
                              <a:lumOff val="25000"/>
                            </a:schemeClr>
                          </a:solidFill>
                          <a:latin typeface="Century Gothic"/>
                          <a:ea typeface="Century Gothic"/>
                          <a:cs typeface="Century Gothic"/>
                          <a:sym typeface="Century Gothic"/>
                        </a:rPr>
                        <a:t>estás</a:t>
                      </a:r>
                      <a:r>
                        <a:rPr lang="en-GB" sz="1400" u="none" strike="noStrike" cap="none" dirty="0">
                          <a:solidFill>
                            <a:schemeClr val="tx1">
                              <a:lumMod val="75000"/>
                              <a:lumOff val="25000"/>
                            </a:schemeClr>
                          </a:solidFill>
                          <a:latin typeface="Century Gothic"/>
                          <a:ea typeface="Century Gothic"/>
                          <a:cs typeface="Century Gothic"/>
                          <a:sym typeface="Century Gothic"/>
                        </a:rPr>
                        <a:t>  </a:t>
                      </a:r>
                      <a:r>
                        <a:rPr lang="en-GB" sz="1400" u="none" strike="noStrike" cap="none" dirty="0" err="1">
                          <a:solidFill>
                            <a:schemeClr val="tx1">
                              <a:lumMod val="75000"/>
                              <a:lumOff val="25000"/>
                            </a:schemeClr>
                          </a:solidFill>
                          <a:latin typeface="Century Gothic"/>
                          <a:ea typeface="Century Gothic"/>
                          <a:cs typeface="Century Gothic"/>
                          <a:sym typeface="Century Gothic"/>
                        </a:rPr>
                        <a:t>presente</a:t>
                      </a:r>
                      <a:r>
                        <a:rPr lang="en-GB" sz="1400" u="none" strike="noStrike" cap="none" dirty="0">
                          <a:solidFill>
                            <a:schemeClr val="tx1">
                              <a:lumMod val="75000"/>
                              <a:lumOff val="25000"/>
                            </a:schemeClr>
                          </a:solidFill>
                          <a:latin typeface="Century Gothic"/>
                          <a:ea typeface="Century Gothic"/>
                          <a:cs typeface="Century Gothic"/>
                          <a:sym typeface="Century Gothic"/>
                        </a:rPr>
                        <a:t> </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tx1">
                              <a:lumMod val="75000"/>
                              <a:lumOff val="25000"/>
                            </a:schemeClr>
                          </a:solidFill>
                          <a:latin typeface="Century Gothic"/>
                          <a:ea typeface="Century Gothic"/>
                          <a:cs typeface="Century Gothic"/>
                          <a:sym typeface="Century Gothic"/>
                        </a:rPr>
                        <a:t>Rubio,  </a:t>
                      </a:r>
                      <a:r>
                        <a:rPr lang="en-GB" sz="1400" u="none" strike="noStrike" cap="none" dirty="0" err="1">
                          <a:solidFill>
                            <a:schemeClr val="tx1">
                              <a:lumMod val="75000"/>
                              <a:lumOff val="25000"/>
                            </a:schemeClr>
                          </a:solidFill>
                          <a:latin typeface="Century Gothic"/>
                          <a:ea typeface="Century Gothic"/>
                          <a:cs typeface="Century Gothic"/>
                          <a:sym typeface="Century Gothic"/>
                        </a:rPr>
                        <a:t>estás</a:t>
                      </a:r>
                      <a:r>
                        <a:rPr lang="en-GB" sz="1400" u="none" strike="noStrike" cap="none" dirty="0">
                          <a:solidFill>
                            <a:schemeClr val="tx1">
                              <a:lumMod val="75000"/>
                              <a:lumOff val="25000"/>
                            </a:schemeClr>
                          </a:solidFill>
                          <a:latin typeface="Century Gothic"/>
                          <a:ea typeface="Century Gothic"/>
                          <a:cs typeface="Century Gothic"/>
                          <a:sym typeface="Century Gothic"/>
                        </a:rPr>
                        <a:t> </a:t>
                      </a:r>
                      <a:r>
                        <a:rPr lang="en-GB" sz="1400" u="none" strike="noStrike" cap="none" dirty="0" err="1">
                          <a:solidFill>
                            <a:schemeClr val="tx1">
                              <a:lumMod val="75000"/>
                              <a:lumOff val="25000"/>
                            </a:schemeClr>
                          </a:solidFill>
                          <a:latin typeface="Century Gothic"/>
                          <a:ea typeface="Century Gothic"/>
                          <a:cs typeface="Century Gothic"/>
                          <a:sym typeface="Century Gothic"/>
                        </a:rPr>
                        <a:t>allí</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024" name="Picture 1023">
            <a:extLst>
              <a:ext uri="{FF2B5EF4-FFF2-40B4-BE49-F238E27FC236}">
                <a16:creationId xmlns:a16="http://schemas.microsoft.com/office/drawing/2014/main" id="{FEA6A8E3-3F43-BCF6-D81B-37F13BF530D7}"/>
              </a:ext>
            </a:extLst>
          </p:cNvPr>
          <p:cNvPicPr>
            <a:picLocks noChangeAspect="1"/>
          </p:cNvPicPr>
          <p:nvPr/>
        </p:nvPicPr>
        <p:blipFill rotWithShape="1">
          <a:blip r:embed="rId5"/>
          <a:srcRect t="56246" r="-10843"/>
          <a:stretch/>
        </p:blipFill>
        <p:spPr>
          <a:xfrm>
            <a:off x="3080018" y="1660143"/>
            <a:ext cx="519303" cy="1103019"/>
          </a:xfrm>
          <a:prstGeom prst="rect">
            <a:avLst/>
          </a:prstGeom>
        </p:spPr>
      </p:pic>
      <p:grpSp>
        <p:nvGrpSpPr>
          <p:cNvPr id="1032" name="Group 1031">
            <a:extLst>
              <a:ext uri="{FF2B5EF4-FFF2-40B4-BE49-F238E27FC236}">
                <a16:creationId xmlns:a16="http://schemas.microsoft.com/office/drawing/2014/main" id="{172FD4EC-9587-D85E-D8E9-F9E540C97363}"/>
              </a:ext>
            </a:extLst>
          </p:cNvPr>
          <p:cNvGrpSpPr/>
          <p:nvPr/>
        </p:nvGrpSpPr>
        <p:grpSpPr>
          <a:xfrm>
            <a:off x="85157" y="2713373"/>
            <a:ext cx="1072125" cy="541432"/>
            <a:chOff x="85157" y="674113"/>
            <a:chExt cx="1072125" cy="541432"/>
          </a:xfrm>
        </p:grpSpPr>
        <p:sp>
          <p:nvSpPr>
            <p:cNvPr id="1034" name="Google Shape;206;p9">
              <a:extLst>
                <a:ext uri="{FF2B5EF4-FFF2-40B4-BE49-F238E27FC236}">
                  <a16:creationId xmlns:a16="http://schemas.microsoft.com/office/drawing/2014/main" id="{3E352491-2372-B025-9EF8-80E008BEA7F1}"/>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35" name="Picture 1034">
              <a:extLst>
                <a:ext uri="{FF2B5EF4-FFF2-40B4-BE49-F238E27FC236}">
                  <a16:creationId xmlns:a16="http://schemas.microsoft.com/office/drawing/2014/main" id="{9F9153D6-1B2F-B60D-A6B3-F9269E50C177}"/>
                </a:ext>
              </a:extLst>
            </p:cNvPr>
            <p:cNvPicPr>
              <a:picLocks noChangeAspect="1"/>
            </p:cNvPicPr>
            <p:nvPr/>
          </p:nvPicPr>
          <p:blipFill>
            <a:blip r:embed="rId6"/>
            <a:stretch>
              <a:fillRect/>
            </a:stretch>
          </p:blipFill>
          <p:spPr>
            <a:xfrm>
              <a:off x="85157" y="674113"/>
              <a:ext cx="521771" cy="541432"/>
            </a:xfrm>
            <a:prstGeom prst="rect">
              <a:avLst/>
            </a:prstGeom>
          </p:spPr>
        </p:pic>
        <p:sp>
          <p:nvSpPr>
            <p:cNvPr id="1036" name="TextBox 1035">
              <a:extLst>
                <a:ext uri="{FF2B5EF4-FFF2-40B4-BE49-F238E27FC236}">
                  <a16:creationId xmlns:a16="http://schemas.microsoft.com/office/drawing/2014/main" id="{BA0E26CA-4994-5858-8F59-4ECBF35AF339}"/>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37" name="TextBox 1036">
            <a:extLst>
              <a:ext uri="{FF2B5EF4-FFF2-40B4-BE49-F238E27FC236}">
                <a16:creationId xmlns:a16="http://schemas.microsoft.com/office/drawing/2014/main" id="{FADD83F7-77FD-1CC0-A6B1-AFAD7ABB0C0D}"/>
              </a:ext>
            </a:extLst>
          </p:cNvPr>
          <p:cNvSpPr txBox="1"/>
          <p:nvPr/>
        </p:nvSpPr>
        <p:spPr>
          <a:xfrm>
            <a:off x="1071049" y="2837125"/>
            <a:ext cx="943965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Quique gets lots of messages. </a:t>
            </a:r>
            <a:r>
              <a:rPr lang="en-GB" sz="1600" dirty="0">
                <a:solidFill>
                  <a:srgbClr val="3B3838"/>
                </a:solidFill>
                <a:latin typeface="Century Gothic" panose="020B0502020202020204" pitchFamily="34" charset="0"/>
              </a:rPr>
              <a:t>What do they mean?</a:t>
            </a:r>
            <a:endParaRPr lang="en-GB" sz="1600" dirty="0">
              <a:solidFill>
                <a:srgbClr val="3B3838"/>
              </a:solidFill>
            </a:endParaRPr>
          </a:p>
        </p:txBody>
      </p:sp>
      <p:pic>
        <p:nvPicPr>
          <p:cNvPr id="1040" name="Picture 1039">
            <a:extLst>
              <a:ext uri="{FF2B5EF4-FFF2-40B4-BE49-F238E27FC236}">
                <a16:creationId xmlns:a16="http://schemas.microsoft.com/office/drawing/2014/main" id="{31B18FC7-0143-8EE0-3EEE-6231E9ABB366}"/>
              </a:ext>
            </a:extLst>
          </p:cNvPr>
          <p:cNvPicPr>
            <a:picLocks noChangeAspect="1"/>
          </p:cNvPicPr>
          <p:nvPr/>
        </p:nvPicPr>
        <p:blipFill>
          <a:blip r:embed="rId7"/>
          <a:stretch>
            <a:fillRect/>
          </a:stretch>
        </p:blipFill>
        <p:spPr>
          <a:xfrm>
            <a:off x="5366778" y="3013584"/>
            <a:ext cx="1247588" cy="1326069"/>
          </a:xfrm>
          <a:prstGeom prst="rect">
            <a:avLst/>
          </a:prstGeom>
        </p:spPr>
      </p:pic>
      <p:grpSp>
        <p:nvGrpSpPr>
          <p:cNvPr id="1041" name="Group 1040">
            <a:extLst>
              <a:ext uri="{FF2B5EF4-FFF2-40B4-BE49-F238E27FC236}">
                <a16:creationId xmlns:a16="http://schemas.microsoft.com/office/drawing/2014/main" id="{BC7C5F70-8F86-548A-4D27-63964A906B37}"/>
              </a:ext>
            </a:extLst>
          </p:cNvPr>
          <p:cNvGrpSpPr/>
          <p:nvPr/>
        </p:nvGrpSpPr>
        <p:grpSpPr>
          <a:xfrm>
            <a:off x="538882" y="6218863"/>
            <a:ext cx="822261" cy="307777"/>
            <a:chOff x="455223" y="4442570"/>
            <a:chExt cx="822262" cy="307777"/>
          </a:xfrm>
        </p:grpSpPr>
        <p:sp>
          <p:nvSpPr>
            <p:cNvPr id="1042" name="Google Shape;222;p10">
              <a:extLst>
                <a:ext uri="{FF2B5EF4-FFF2-40B4-BE49-F238E27FC236}">
                  <a16:creationId xmlns:a16="http://schemas.microsoft.com/office/drawing/2014/main" id="{128F7B5A-6E5F-E508-090C-FDECC47F463F}"/>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43" name="TextBox 1042">
              <a:extLst>
                <a:ext uri="{FF2B5EF4-FFF2-40B4-BE49-F238E27FC236}">
                  <a16:creationId xmlns:a16="http://schemas.microsoft.com/office/drawing/2014/main" id="{0F1F0FE8-88CA-CF7D-6ADA-03FDCC14762E}"/>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044" name="Google Shape;402;p19">
            <a:extLst>
              <a:ext uri="{FF2B5EF4-FFF2-40B4-BE49-F238E27FC236}">
                <a16:creationId xmlns:a16="http://schemas.microsoft.com/office/drawing/2014/main" id="{AF2F0377-DAA2-8C57-3375-DAA6028BE3DD}"/>
              </a:ext>
            </a:extLst>
          </p:cNvPr>
          <p:cNvSpPr txBox="1"/>
          <p:nvPr/>
        </p:nvSpPr>
        <p:spPr>
          <a:xfrm>
            <a:off x="1489717" y="6208294"/>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45" name="Picture 1044">
            <a:extLst>
              <a:ext uri="{FF2B5EF4-FFF2-40B4-BE49-F238E27FC236}">
                <a16:creationId xmlns:a16="http://schemas.microsoft.com/office/drawing/2014/main" id="{C92F276F-2D39-29D7-EE33-1A1CC12F5D39}"/>
              </a:ext>
            </a:extLst>
          </p:cNvPr>
          <p:cNvPicPr>
            <a:picLocks noChangeAspect="1"/>
          </p:cNvPicPr>
          <p:nvPr/>
        </p:nvPicPr>
        <p:blipFill>
          <a:blip r:embed="rId8"/>
          <a:stretch>
            <a:fillRect/>
          </a:stretch>
        </p:blipFill>
        <p:spPr>
          <a:xfrm>
            <a:off x="110261" y="6071612"/>
            <a:ext cx="572707" cy="605907"/>
          </a:xfrm>
          <a:prstGeom prst="rect">
            <a:avLst/>
          </a:prstGeom>
        </p:spPr>
      </p:pic>
      <p:graphicFrame>
        <p:nvGraphicFramePr>
          <p:cNvPr id="1047" name="Table 1046">
            <a:extLst>
              <a:ext uri="{FF2B5EF4-FFF2-40B4-BE49-F238E27FC236}">
                <a16:creationId xmlns:a16="http://schemas.microsoft.com/office/drawing/2014/main" id="{7F298F4A-71D3-19CE-A00E-AC1DD1A59478}"/>
              </a:ext>
            </a:extLst>
          </p:cNvPr>
          <p:cNvGraphicFramePr>
            <a:graphicFrameLocks noGrp="1"/>
          </p:cNvGraphicFramePr>
          <p:nvPr>
            <p:extLst>
              <p:ext uri="{D42A27DB-BD31-4B8C-83A1-F6EECF244321}">
                <p14:modId xmlns:p14="http://schemas.microsoft.com/office/powerpoint/2010/main" val="4249236425"/>
              </p:ext>
            </p:extLst>
          </p:nvPr>
        </p:nvGraphicFramePr>
        <p:xfrm>
          <a:off x="138599" y="7403191"/>
          <a:ext cx="2763911" cy="2225040"/>
        </p:xfrm>
        <a:graphic>
          <a:graphicData uri="http://schemas.openxmlformats.org/drawingml/2006/table">
            <a:tbl>
              <a:tblPr firstRow="1" bandRow="1"/>
              <a:tblGrid>
                <a:gridCol w="397169">
                  <a:extLst>
                    <a:ext uri="{9D8B030D-6E8A-4147-A177-3AD203B41FA5}">
                      <a16:colId xmlns:a16="http://schemas.microsoft.com/office/drawing/2014/main" val="1040392634"/>
                    </a:ext>
                  </a:extLst>
                </a:gridCol>
                <a:gridCol w="2366742">
                  <a:extLst>
                    <a:ext uri="{9D8B030D-6E8A-4147-A177-3AD203B41FA5}">
                      <a16:colId xmlns:a16="http://schemas.microsoft.com/office/drawing/2014/main" val="4125356277"/>
                    </a:ext>
                  </a:extLst>
                </a:gridCol>
              </a:tblGrid>
              <a:tr h="370840">
                <a:tc>
                  <a:txBody>
                    <a:bodyPr/>
                    <a:lstStyle/>
                    <a:p>
                      <a:pPr algn="ctr"/>
                      <a:r>
                        <a:rPr lang="en-GB" sz="1400" b="1" dirty="0">
                          <a:solidFill>
                            <a:srgbClr val="FF3399"/>
                          </a:solidFill>
                          <a:latin typeface="Century Gothic" panose="020B0502020202020204" pitchFamily="34" charset="0"/>
                        </a:rPr>
                        <a:t>1</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9602550"/>
                  </a:ext>
                </a:extLst>
              </a:tr>
              <a:tr h="370840">
                <a:tc>
                  <a:txBody>
                    <a:bodyPr/>
                    <a:lstStyle/>
                    <a:p>
                      <a:pPr algn="ctr"/>
                      <a:r>
                        <a:rPr lang="en-GB" sz="1400" b="1" dirty="0">
                          <a:solidFill>
                            <a:srgbClr val="FF3399"/>
                          </a:solidFill>
                          <a:latin typeface="Century Gothic" panose="020B0502020202020204" pitchFamily="34" charset="0"/>
                        </a:rPr>
                        <a:t>2</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68253314"/>
                  </a:ext>
                </a:extLst>
              </a:tr>
              <a:tr h="370840">
                <a:tc>
                  <a:txBody>
                    <a:bodyPr/>
                    <a:lstStyle/>
                    <a:p>
                      <a:pPr algn="ctr"/>
                      <a:r>
                        <a:rPr lang="en-GB" sz="1400" b="1" dirty="0">
                          <a:solidFill>
                            <a:srgbClr val="FF3399"/>
                          </a:solidFill>
                          <a:latin typeface="Century Gothic" panose="020B0502020202020204" pitchFamily="34" charset="0"/>
                        </a:rPr>
                        <a:t>3</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26011681"/>
                  </a:ext>
                </a:extLst>
              </a:tr>
              <a:tr h="370840">
                <a:tc>
                  <a:txBody>
                    <a:bodyPr/>
                    <a:lstStyle/>
                    <a:p>
                      <a:pPr algn="ctr"/>
                      <a:r>
                        <a:rPr lang="en-GB" sz="1400" b="1" dirty="0">
                          <a:solidFill>
                            <a:srgbClr val="FF3399"/>
                          </a:solidFill>
                          <a:latin typeface="Century Gothic" panose="020B0502020202020204" pitchFamily="34" charset="0"/>
                        </a:rPr>
                        <a:t>4</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897652738"/>
                  </a:ext>
                </a:extLst>
              </a:tr>
              <a:tr h="370840">
                <a:tc>
                  <a:txBody>
                    <a:bodyPr/>
                    <a:lstStyle/>
                    <a:p>
                      <a:pPr algn="ctr"/>
                      <a:r>
                        <a:rPr lang="en-GB" sz="1400" b="1" dirty="0">
                          <a:solidFill>
                            <a:srgbClr val="FF3399"/>
                          </a:solidFill>
                          <a:latin typeface="Century Gothic" panose="020B0502020202020204" pitchFamily="34" charset="0"/>
                        </a:rPr>
                        <a:t>5</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28467132"/>
                  </a:ext>
                </a:extLst>
              </a:tr>
              <a:tr h="370840">
                <a:tc>
                  <a:txBody>
                    <a:bodyPr/>
                    <a:lstStyle/>
                    <a:p>
                      <a:pPr algn="ctr"/>
                      <a:r>
                        <a:rPr lang="en-GB" sz="1400" b="1" dirty="0">
                          <a:solidFill>
                            <a:srgbClr val="FF3399"/>
                          </a:solidFill>
                          <a:latin typeface="Century Gothic" panose="020B0502020202020204" pitchFamily="34" charset="0"/>
                        </a:rPr>
                        <a:t>6</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54764825"/>
                  </a:ext>
                </a:extLst>
              </a:tr>
            </a:tbl>
          </a:graphicData>
        </a:graphic>
      </p:graphicFrame>
      <p:pic>
        <p:nvPicPr>
          <p:cNvPr id="1052" name="Picture 1051">
            <a:extLst>
              <a:ext uri="{FF2B5EF4-FFF2-40B4-BE49-F238E27FC236}">
                <a16:creationId xmlns:a16="http://schemas.microsoft.com/office/drawing/2014/main" id="{BC48DECC-C50D-55B1-6256-8D3280BAB8B6}"/>
              </a:ext>
            </a:extLst>
          </p:cNvPr>
          <p:cNvPicPr>
            <a:picLocks noChangeAspect="1"/>
          </p:cNvPicPr>
          <p:nvPr/>
        </p:nvPicPr>
        <p:blipFill rotWithShape="1">
          <a:blip r:embed="rId5"/>
          <a:srcRect t="14698" r="-10844" b="45164"/>
          <a:stretch/>
        </p:blipFill>
        <p:spPr>
          <a:xfrm>
            <a:off x="155507" y="1633498"/>
            <a:ext cx="519304" cy="1019076"/>
          </a:xfrm>
          <a:prstGeom prst="rect">
            <a:avLst/>
          </a:prstGeom>
        </p:spPr>
      </p:pic>
      <p:pic>
        <p:nvPicPr>
          <p:cNvPr id="1055" name="Picture 1054">
            <a:extLst>
              <a:ext uri="{FF2B5EF4-FFF2-40B4-BE49-F238E27FC236}">
                <a16:creationId xmlns:a16="http://schemas.microsoft.com/office/drawing/2014/main" id="{851EC2DA-87D2-9162-BAA5-0A0E56B871DC}"/>
              </a:ext>
            </a:extLst>
          </p:cNvPr>
          <p:cNvPicPr>
            <a:picLocks noChangeAspect="1"/>
          </p:cNvPicPr>
          <p:nvPr/>
        </p:nvPicPr>
        <p:blipFill rotWithShape="1">
          <a:blip r:embed="rId5"/>
          <a:srcRect r="-23362" b="86304"/>
          <a:stretch/>
        </p:blipFill>
        <p:spPr>
          <a:xfrm>
            <a:off x="1758846" y="1189718"/>
            <a:ext cx="577955" cy="362602"/>
          </a:xfrm>
          <a:prstGeom prst="rect">
            <a:avLst/>
          </a:prstGeom>
        </p:spPr>
      </p:pic>
      <p:sp>
        <p:nvSpPr>
          <p:cNvPr id="1057" name="Rectangle 1056">
            <a:extLst>
              <a:ext uri="{FF2B5EF4-FFF2-40B4-BE49-F238E27FC236}">
                <a16:creationId xmlns:a16="http://schemas.microsoft.com/office/drawing/2014/main" id="{2F6F2FCE-9993-85B8-567F-5F1B9CFC620D}"/>
              </a:ext>
            </a:extLst>
          </p:cNvPr>
          <p:cNvSpPr/>
          <p:nvPr/>
        </p:nvSpPr>
        <p:spPr>
          <a:xfrm>
            <a:off x="4034306" y="1143203"/>
            <a:ext cx="357790" cy="461665"/>
          </a:xfrm>
          <a:prstGeom prst="rect">
            <a:avLst/>
          </a:prstGeom>
        </p:spPr>
        <p:txBody>
          <a:bodyPr wrap="none">
            <a:spAutoFit/>
          </a:bodyPr>
          <a:lstStyle/>
          <a:p>
            <a:r>
              <a:rPr lang="en-GB" sz="2400" b="1" dirty="0">
                <a:solidFill>
                  <a:srgbClr val="FF0066"/>
                </a:solidFill>
                <a:latin typeface="Century Gothic"/>
                <a:ea typeface="Century Gothic"/>
                <a:cs typeface="Century Gothic"/>
                <a:sym typeface="Century Gothic"/>
              </a:rPr>
              <a:t> .</a:t>
            </a:r>
            <a:endParaRPr lang="en-GB" sz="1600" dirty="0">
              <a:solidFill>
                <a:srgbClr val="FF0066"/>
              </a:solidFill>
            </a:endParaRPr>
          </a:p>
        </p:txBody>
      </p:sp>
      <p:pic>
        <p:nvPicPr>
          <p:cNvPr id="1058" name="Picture 1057">
            <a:extLst>
              <a:ext uri="{FF2B5EF4-FFF2-40B4-BE49-F238E27FC236}">
                <a16:creationId xmlns:a16="http://schemas.microsoft.com/office/drawing/2014/main" id="{08A45BA3-7B00-DC1E-1834-2639B73E5302}"/>
              </a:ext>
            </a:extLst>
          </p:cNvPr>
          <p:cNvPicPr>
            <a:picLocks noChangeAspect="1"/>
          </p:cNvPicPr>
          <p:nvPr/>
        </p:nvPicPr>
        <p:blipFill>
          <a:blip r:embed="rId9"/>
          <a:stretch>
            <a:fillRect/>
          </a:stretch>
        </p:blipFill>
        <p:spPr>
          <a:xfrm>
            <a:off x="5807261" y="939034"/>
            <a:ext cx="1064476" cy="1804540"/>
          </a:xfrm>
          <a:prstGeom prst="rect">
            <a:avLst/>
          </a:prstGeom>
        </p:spPr>
      </p:pic>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7C903"/>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2</a:t>
              </a:r>
              <a:endParaRPr lang="en-GB" sz="2400" dirty="0">
                <a:solidFill>
                  <a:srgbClr val="F7C903"/>
                </a:solidFill>
              </a:endParaRPr>
            </a:p>
          </p:txBody>
        </p:sp>
      </p:grpSp>
      <p:sp>
        <p:nvSpPr>
          <p:cNvPr id="1066" name="TextBox 1065">
            <a:extLst>
              <a:ext uri="{FF2B5EF4-FFF2-40B4-BE49-F238E27FC236}">
                <a16:creationId xmlns:a16="http://schemas.microsoft.com/office/drawing/2014/main" id="{B6F8D7F1-80D0-7E75-E1A8-DAB22A920F08}"/>
              </a:ext>
            </a:extLst>
          </p:cNvPr>
          <p:cNvSpPr txBox="1"/>
          <p:nvPr/>
        </p:nvSpPr>
        <p:spPr>
          <a:xfrm>
            <a:off x="117355" y="6699909"/>
            <a:ext cx="2914619"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Start each sentence in Spanish. Write the city or country your partner says.</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068" name="TextBox 1067">
            <a:extLst>
              <a:ext uri="{FF2B5EF4-FFF2-40B4-BE49-F238E27FC236}">
                <a16:creationId xmlns:a16="http://schemas.microsoft.com/office/drawing/2014/main" id="{0FCF1E2A-2C9A-4224-1417-E1348AADFD43}"/>
              </a:ext>
            </a:extLst>
          </p:cNvPr>
          <p:cNvSpPr txBox="1"/>
          <p:nvPr/>
        </p:nvSpPr>
        <p:spPr>
          <a:xfrm>
            <a:off x="2988432" y="6512921"/>
            <a:ext cx="3912333"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Now your turn to listen to your partner.  Do you hear </a:t>
            </a:r>
            <a:r>
              <a:rPr kumimoji="0" lang="en-GB" sz="14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estoy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or </a:t>
            </a:r>
            <a:r>
              <a:rPr kumimoji="0" lang="en-GB" sz="14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estás</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Say the correct city or country.</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pic>
        <p:nvPicPr>
          <p:cNvPr id="3" name="Google Shape;156;p20">
            <a:extLst>
              <a:ext uri="{FF2B5EF4-FFF2-40B4-BE49-F238E27FC236}">
                <a16:creationId xmlns:a16="http://schemas.microsoft.com/office/drawing/2014/main" id="{EAD805BA-4883-334D-5C07-19F54D1C6B87}"/>
              </a:ext>
            </a:extLst>
          </p:cNvPr>
          <p:cNvPicPr preferRelativeResize="0"/>
          <p:nvPr/>
        </p:nvPicPr>
        <p:blipFill>
          <a:blip r:embed="rId10">
            <a:alphaModFix/>
          </a:blip>
          <a:stretch>
            <a:fillRect/>
          </a:stretch>
        </p:blipFill>
        <p:spPr>
          <a:xfrm>
            <a:off x="2711528" y="3765876"/>
            <a:ext cx="190982" cy="150668"/>
          </a:xfrm>
          <a:prstGeom prst="rect">
            <a:avLst/>
          </a:prstGeom>
          <a:noFill/>
          <a:ln>
            <a:noFill/>
          </a:ln>
        </p:spPr>
      </p:pic>
      <p:pic>
        <p:nvPicPr>
          <p:cNvPr id="1038" name="Picture 1037">
            <a:extLst>
              <a:ext uri="{FF2B5EF4-FFF2-40B4-BE49-F238E27FC236}">
                <a16:creationId xmlns:a16="http://schemas.microsoft.com/office/drawing/2014/main" id="{95615970-6330-9EC1-6E9D-9202C0C3F798}"/>
              </a:ext>
            </a:extLst>
          </p:cNvPr>
          <p:cNvPicPr>
            <a:picLocks noChangeAspect="1"/>
          </p:cNvPicPr>
          <p:nvPr/>
        </p:nvPicPr>
        <p:blipFill>
          <a:blip r:embed="rId11"/>
          <a:stretch>
            <a:fillRect/>
          </a:stretch>
        </p:blipFill>
        <p:spPr>
          <a:xfrm>
            <a:off x="132038" y="3337328"/>
            <a:ext cx="5935387" cy="2661801"/>
          </a:xfrm>
          <a:prstGeom prst="rect">
            <a:avLst/>
          </a:prstGeom>
        </p:spPr>
      </p:pic>
      <p:sp>
        <p:nvSpPr>
          <p:cNvPr id="1046" name="Rectangle 1045">
            <a:extLst>
              <a:ext uri="{FF2B5EF4-FFF2-40B4-BE49-F238E27FC236}">
                <a16:creationId xmlns:a16="http://schemas.microsoft.com/office/drawing/2014/main" id="{2D0ECFF5-5323-1CCB-6703-BED770693316}"/>
              </a:ext>
            </a:extLst>
          </p:cNvPr>
          <p:cNvSpPr/>
          <p:nvPr/>
        </p:nvSpPr>
        <p:spPr>
          <a:xfrm>
            <a:off x="6339499" y="2984089"/>
            <a:ext cx="274867" cy="53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9" name="Google Shape;228;p42" descr="A picture containing text, toy, doll&#10;&#10;Description automatically generated">
            <a:extLst>
              <a:ext uri="{FF2B5EF4-FFF2-40B4-BE49-F238E27FC236}">
                <a16:creationId xmlns:a16="http://schemas.microsoft.com/office/drawing/2014/main" id="{C8845386-33CE-0604-6849-B1F649D93C50}"/>
              </a:ext>
            </a:extLst>
          </p:cNvPr>
          <p:cNvPicPr preferRelativeResize="0"/>
          <p:nvPr/>
        </p:nvPicPr>
        <p:blipFill rotWithShape="1">
          <a:blip r:embed="rId12">
            <a:alphaModFix/>
          </a:blip>
          <a:srcRect/>
          <a:stretch/>
        </p:blipFill>
        <p:spPr>
          <a:xfrm>
            <a:off x="6293809" y="2877588"/>
            <a:ext cx="460692" cy="716819"/>
          </a:xfrm>
          <a:prstGeom prst="rect">
            <a:avLst/>
          </a:prstGeom>
          <a:noFill/>
          <a:ln>
            <a:noFill/>
          </a:ln>
        </p:spPr>
      </p:pic>
      <p:sp>
        <p:nvSpPr>
          <p:cNvPr id="1049" name="TextBox 1048">
            <a:extLst>
              <a:ext uri="{FF2B5EF4-FFF2-40B4-BE49-F238E27FC236}">
                <a16:creationId xmlns:a16="http://schemas.microsoft.com/office/drawing/2014/main" id="{743F3040-73D5-5B33-2F12-008E8A084327}"/>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pic>
        <p:nvPicPr>
          <p:cNvPr id="1050" name="Picture 1049" descr="Pen, Write, Pencil, Writing Tool, Work, Message, Blue">
            <a:extLst>
              <a:ext uri="{FF2B5EF4-FFF2-40B4-BE49-F238E27FC236}">
                <a16:creationId xmlns:a16="http://schemas.microsoft.com/office/drawing/2014/main" id="{80202CD9-C572-FB0D-A103-9AFCCAABF5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998" y="6706976"/>
            <a:ext cx="273761" cy="27376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6" descr="Free ear icon ear hearing illustration">
            <a:extLst>
              <a:ext uri="{FF2B5EF4-FFF2-40B4-BE49-F238E27FC236}">
                <a16:creationId xmlns:a16="http://schemas.microsoft.com/office/drawing/2014/main" id="{CA4312CD-50B4-2B9E-7C90-38ECC16D47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5908" y="6524928"/>
            <a:ext cx="273761" cy="273761"/>
          </a:xfrm>
          <a:prstGeom prst="rect">
            <a:avLst/>
          </a:prstGeom>
          <a:noFill/>
          <a:extLst>
            <a:ext uri="{909E8E84-426E-40DD-AFC4-6F175D3DCCD1}">
              <a14:hiddenFill xmlns:a14="http://schemas.microsoft.com/office/drawing/2010/main">
                <a:solidFill>
                  <a:srgbClr val="FFFFFF"/>
                </a:solidFill>
              </a14:hiddenFill>
            </a:ext>
          </a:extLst>
        </p:spPr>
      </p:pic>
      <p:pic>
        <p:nvPicPr>
          <p:cNvPr id="1053" name="Google Shape;319;p15" descr="Speech Icon, Voice, Talking, Audio, Speech">
            <a:extLst>
              <a:ext uri="{FF2B5EF4-FFF2-40B4-BE49-F238E27FC236}">
                <a16:creationId xmlns:a16="http://schemas.microsoft.com/office/drawing/2014/main" id="{57041A1D-80B0-11B7-723D-C1C23815BC8F}"/>
              </a:ext>
            </a:extLst>
          </p:cNvPr>
          <p:cNvPicPr preferRelativeResize="0"/>
          <p:nvPr/>
        </p:nvPicPr>
        <p:blipFill rotWithShape="1">
          <a:blip r:embed="rId15">
            <a:alphaModFix/>
          </a:blip>
          <a:srcRect/>
          <a:stretch/>
        </p:blipFill>
        <p:spPr>
          <a:xfrm>
            <a:off x="158403" y="6714615"/>
            <a:ext cx="268144" cy="276999"/>
          </a:xfrm>
          <a:prstGeom prst="rect">
            <a:avLst/>
          </a:prstGeom>
          <a:noFill/>
          <a:ln>
            <a:noFill/>
          </a:ln>
        </p:spPr>
      </p:pic>
      <p:pic>
        <p:nvPicPr>
          <p:cNvPr id="1054" name="Google Shape;319;p15" descr="Speech Icon, Voice, Talking, Audio, Speech">
            <a:extLst>
              <a:ext uri="{FF2B5EF4-FFF2-40B4-BE49-F238E27FC236}">
                <a16:creationId xmlns:a16="http://schemas.microsoft.com/office/drawing/2014/main" id="{74EB9111-6A08-9CF5-953E-1B711E37C3EB}"/>
              </a:ext>
            </a:extLst>
          </p:cNvPr>
          <p:cNvPicPr preferRelativeResize="0"/>
          <p:nvPr/>
        </p:nvPicPr>
        <p:blipFill rotWithShape="1">
          <a:blip r:embed="rId15">
            <a:alphaModFix/>
          </a:blip>
          <a:srcRect/>
          <a:stretch/>
        </p:blipFill>
        <p:spPr>
          <a:xfrm>
            <a:off x="3380617" y="6532833"/>
            <a:ext cx="268144" cy="276999"/>
          </a:xfrm>
          <a:prstGeom prst="rect">
            <a:avLst/>
          </a:prstGeom>
          <a:noFill/>
          <a:ln>
            <a:noFill/>
          </a:ln>
        </p:spPr>
      </p:pic>
      <p:pic>
        <p:nvPicPr>
          <p:cNvPr id="1059" name="Picture 1058">
            <a:extLst>
              <a:ext uri="{FF2B5EF4-FFF2-40B4-BE49-F238E27FC236}">
                <a16:creationId xmlns:a16="http://schemas.microsoft.com/office/drawing/2014/main" id="{3E960840-E42D-96C4-9795-94DE73AE4F4A}"/>
              </a:ext>
            </a:extLst>
          </p:cNvPr>
          <p:cNvPicPr>
            <a:picLocks noChangeAspect="1"/>
          </p:cNvPicPr>
          <p:nvPr/>
        </p:nvPicPr>
        <p:blipFill>
          <a:blip r:embed="rId16"/>
          <a:stretch>
            <a:fillRect/>
          </a:stretch>
        </p:blipFill>
        <p:spPr>
          <a:xfrm>
            <a:off x="3031974" y="7307213"/>
            <a:ext cx="3708671" cy="2177815"/>
          </a:xfrm>
          <a:prstGeom prst="rect">
            <a:avLst/>
          </a:prstGeom>
        </p:spPr>
      </p:pic>
      <p:pic>
        <p:nvPicPr>
          <p:cNvPr id="1060" name="Picture 4" descr="Free Watercolor Brushstroke illustration and picture">
            <a:extLst>
              <a:ext uri="{FF2B5EF4-FFF2-40B4-BE49-F238E27FC236}">
                <a16:creationId xmlns:a16="http://schemas.microsoft.com/office/drawing/2014/main" id="{4405D222-C499-2D55-FB48-8349CFE822CE}"/>
              </a:ext>
            </a:extLst>
          </p:cNvPr>
          <p:cNvPicPr>
            <a:picLocks noChangeAspect="1" noChangeArrowheads="1"/>
          </p:cNvPicPr>
          <p:nvPr/>
        </p:nvPicPr>
        <p:blipFill>
          <a:blip r:embed="rId17">
            <a:duotone>
              <a:schemeClr val="accent4">
                <a:shade val="45000"/>
                <a:satMod val="135000"/>
              </a:schemeClr>
              <a:prstClr val="white"/>
            </a:duotone>
            <a:extLst>
              <a:ext uri="{BEBA8EAE-BF5A-486C-A8C5-ECC9F3942E4B}">
                <a14:imgProps xmlns:a14="http://schemas.microsoft.com/office/drawing/2010/main">
                  <a14:imgLayer r:embed="rId18">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1062" name="TextBox 1061">
            <a:extLst>
              <a:ext uri="{FF2B5EF4-FFF2-40B4-BE49-F238E27FC236}">
                <a16:creationId xmlns:a16="http://schemas.microsoft.com/office/drawing/2014/main" id="{9476ADBC-6F95-F551-2A1B-C3359F561396}"/>
              </a:ext>
            </a:extLst>
          </p:cNvPr>
          <p:cNvSpPr txBox="1"/>
          <p:nvPr/>
        </p:nvSpPr>
        <p:spPr>
          <a:xfrm>
            <a:off x="6429867" y="9548675"/>
            <a:ext cx="27924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8</a:t>
            </a:r>
          </a:p>
        </p:txBody>
      </p:sp>
    </p:spTree>
    <p:extLst>
      <p:ext uri="{BB962C8B-B14F-4D97-AF65-F5344CB8AC3E}">
        <p14:creationId xmlns:p14="http://schemas.microsoft.com/office/powerpoint/2010/main" val="2165448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322775" y="157690"/>
            <a:ext cx="2449794" cy="269983"/>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rgbClr val="3B3838"/>
                </a:solidFill>
              </a:rPr>
              <a:t> term 1 week 2</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492862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2</a:t>
              </a:r>
              <a:endParaRPr lang="en-GB" sz="2400" dirty="0">
                <a:solidFill>
                  <a:srgbClr val="F7C903"/>
                </a:solidFill>
              </a:endParaRPr>
            </a:p>
          </p:txBody>
        </p:sp>
      </p:grpSp>
      <p:grpSp>
        <p:nvGrpSpPr>
          <p:cNvPr id="1041" name="Group 1040">
            <a:extLst>
              <a:ext uri="{FF2B5EF4-FFF2-40B4-BE49-F238E27FC236}">
                <a16:creationId xmlns:a16="http://schemas.microsoft.com/office/drawing/2014/main" id="{BC7C5F70-8F86-548A-4D27-63964A906B37}"/>
              </a:ext>
            </a:extLst>
          </p:cNvPr>
          <p:cNvGrpSpPr/>
          <p:nvPr/>
        </p:nvGrpSpPr>
        <p:grpSpPr>
          <a:xfrm>
            <a:off x="504113" y="788333"/>
            <a:ext cx="822261" cy="307777"/>
            <a:chOff x="455223" y="4442570"/>
            <a:chExt cx="822262" cy="307777"/>
          </a:xfrm>
        </p:grpSpPr>
        <p:sp>
          <p:nvSpPr>
            <p:cNvPr id="1042" name="Google Shape;222;p10">
              <a:extLst>
                <a:ext uri="{FF2B5EF4-FFF2-40B4-BE49-F238E27FC236}">
                  <a16:creationId xmlns:a16="http://schemas.microsoft.com/office/drawing/2014/main" id="{128F7B5A-6E5F-E508-090C-FDECC47F463F}"/>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43" name="TextBox 1042">
              <a:extLst>
                <a:ext uri="{FF2B5EF4-FFF2-40B4-BE49-F238E27FC236}">
                  <a16:creationId xmlns:a16="http://schemas.microsoft.com/office/drawing/2014/main" id="{0F1F0FE8-88CA-CF7D-6ADA-03FDCC14762E}"/>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044" name="Google Shape;402;p19">
            <a:extLst>
              <a:ext uri="{FF2B5EF4-FFF2-40B4-BE49-F238E27FC236}">
                <a16:creationId xmlns:a16="http://schemas.microsoft.com/office/drawing/2014/main" id="{AF2F0377-DAA2-8C57-3375-DAA6028BE3DD}"/>
              </a:ext>
            </a:extLst>
          </p:cNvPr>
          <p:cNvSpPr txBox="1"/>
          <p:nvPr/>
        </p:nvSpPr>
        <p:spPr>
          <a:xfrm>
            <a:off x="1454948" y="821306"/>
            <a:ext cx="5078246" cy="328913"/>
          </a:xfrm>
          <a:prstGeom prst="rect">
            <a:avLst/>
          </a:prstGeom>
          <a:noFill/>
          <a:ln>
            <a:noFill/>
          </a:ln>
        </p:spPr>
        <p:txBody>
          <a:bodyPr spcFirstLastPara="1" wrap="square" lIns="51427" tIns="25706" rIns="51427" bIns="25706" anchor="t" anchorCtr="0">
            <a:spAutoFit/>
          </a:bodyPr>
          <a:lstStyle/>
          <a:p>
            <a:pPr>
              <a:defRPr/>
            </a:pPr>
            <a:r>
              <a:rPr kumimoji="0" lang="en-GB"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18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A – see previous page.)</a:t>
            </a:r>
            <a:endParaRPr kumimoji="0" lang="en-GB"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45" name="Picture 1044">
            <a:extLst>
              <a:ext uri="{FF2B5EF4-FFF2-40B4-BE49-F238E27FC236}">
                <a16:creationId xmlns:a16="http://schemas.microsoft.com/office/drawing/2014/main" id="{C92F276F-2D39-29D7-EE33-1A1CC12F5D39}"/>
              </a:ext>
            </a:extLst>
          </p:cNvPr>
          <p:cNvPicPr>
            <a:picLocks noChangeAspect="1"/>
          </p:cNvPicPr>
          <p:nvPr/>
        </p:nvPicPr>
        <p:blipFill>
          <a:blip r:embed="rId3"/>
          <a:stretch>
            <a:fillRect/>
          </a:stretch>
        </p:blipFill>
        <p:spPr>
          <a:xfrm>
            <a:off x="75492" y="641082"/>
            <a:ext cx="572707" cy="605907"/>
          </a:xfrm>
          <a:prstGeom prst="rect">
            <a:avLst/>
          </a:prstGeom>
        </p:spPr>
      </p:pic>
      <p:graphicFrame>
        <p:nvGraphicFramePr>
          <p:cNvPr id="12" name="Table 11">
            <a:extLst>
              <a:ext uri="{FF2B5EF4-FFF2-40B4-BE49-F238E27FC236}">
                <a16:creationId xmlns:a16="http://schemas.microsoft.com/office/drawing/2014/main" id="{FB1F1169-8C92-EA04-7BCD-065F0862B9E2}"/>
              </a:ext>
            </a:extLst>
          </p:cNvPr>
          <p:cNvGraphicFramePr>
            <a:graphicFrameLocks noGrp="1"/>
          </p:cNvGraphicFramePr>
          <p:nvPr>
            <p:extLst>
              <p:ext uri="{D42A27DB-BD31-4B8C-83A1-F6EECF244321}">
                <p14:modId xmlns:p14="http://schemas.microsoft.com/office/powerpoint/2010/main" val="212477712"/>
              </p:ext>
            </p:extLst>
          </p:nvPr>
        </p:nvGraphicFramePr>
        <p:xfrm>
          <a:off x="3873265" y="2110146"/>
          <a:ext cx="2763911" cy="2225040"/>
        </p:xfrm>
        <a:graphic>
          <a:graphicData uri="http://schemas.openxmlformats.org/drawingml/2006/table">
            <a:tbl>
              <a:tblPr firstRow="1" bandRow="1"/>
              <a:tblGrid>
                <a:gridCol w="397169">
                  <a:extLst>
                    <a:ext uri="{9D8B030D-6E8A-4147-A177-3AD203B41FA5}">
                      <a16:colId xmlns:a16="http://schemas.microsoft.com/office/drawing/2014/main" val="1040392634"/>
                    </a:ext>
                  </a:extLst>
                </a:gridCol>
                <a:gridCol w="2366742">
                  <a:extLst>
                    <a:ext uri="{9D8B030D-6E8A-4147-A177-3AD203B41FA5}">
                      <a16:colId xmlns:a16="http://schemas.microsoft.com/office/drawing/2014/main" val="4125356277"/>
                    </a:ext>
                  </a:extLst>
                </a:gridCol>
              </a:tblGrid>
              <a:tr h="370840">
                <a:tc>
                  <a:txBody>
                    <a:bodyPr/>
                    <a:lstStyle/>
                    <a:p>
                      <a:pPr algn="ctr"/>
                      <a:r>
                        <a:rPr lang="en-GB" sz="1800" b="1" dirty="0">
                          <a:solidFill>
                            <a:srgbClr val="FF3399"/>
                          </a:solidFill>
                          <a:latin typeface="Century Gothic" panose="020B0502020202020204" pitchFamily="34" charset="0"/>
                        </a:rPr>
                        <a:t>1</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9602550"/>
                  </a:ext>
                </a:extLst>
              </a:tr>
              <a:tr h="370840">
                <a:tc>
                  <a:txBody>
                    <a:bodyPr/>
                    <a:lstStyle/>
                    <a:p>
                      <a:pPr algn="ctr"/>
                      <a:r>
                        <a:rPr lang="en-GB" sz="1800" b="1" dirty="0">
                          <a:solidFill>
                            <a:srgbClr val="FF3399"/>
                          </a:solidFill>
                          <a:latin typeface="Century Gothic" panose="020B0502020202020204" pitchFamily="34" charset="0"/>
                        </a:rPr>
                        <a:t>2</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668253314"/>
                  </a:ext>
                </a:extLst>
              </a:tr>
              <a:tr h="370840">
                <a:tc>
                  <a:txBody>
                    <a:bodyPr/>
                    <a:lstStyle/>
                    <a:p>
                      <a:pPr algn="ctr"/>
                      <a:r>
                        <a:rPr lang="en-GB" sz="1800" b="1" dirty="0">
                          <a:solidFill>
                            <a:srgbClr val="FF3399"/>
                          </a:solidFill>
                          <a:latin typeface="Century Gothic" panose="020B0502020202020204" pitchFamily="34" charset="0"/>
                        </a:rPr>
                        <a:t>3</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26011681"/>
                  </a:ext>
                </a:extLst>
              </a:tr>
              <a:tr h="370840">
                <a:tc>
                  <a:txBody>
                    <a:bodyPr/>
                    <a:lstStyle/>
                    <a:p>
                      <a:pPr algn="ctr"/>
                      <a:r>
                        <a:rPr lang="en-GB" sz="1800" b="1" dirty="0">
                          <a:solidFill>
                            <a:srgbClr val="FF3399"/>
                          </a:solidFill>
                          <a:latin typeface="Century Gothic" panose="020B0502020202020204" pitchFamily="34" charset="0"/>
                        </a:rPr>
                        <a:t>4</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897652738"/>
                  </a:ext>
                </a:extLst>
              </a:tr>
              <a:tr h="370840">
                <a:tc>
                  <a:txBody>
                    <a:bodyPr/>
                    <a:lstStyle/>
                    <a:p>
                      <a:pPr algn="ctr"/>
                      <a:r>
                        <a:rPr lang="en-GB" sz="1800" b="1" dirty="0">
                          <a:solidFill>
                            <a:srgbClr val="FF3399"/>
                          </a:solidFill>
                          <a:latin typeface="Century Gothic" panose="020B0502020202020204" pitchFamily="34" charset="0"/>
                        </a:rPr>
                        <a:t>5</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28467132"/>
                  </a:ext>
                </a:extLst>
              </a:tr>
              <a:tr h="370840">
                <a:tc>
                  <a:txBody>
                    <a:bodyPr/>
                    <a:lstStyle/>
                    <a:p>
                      <a:pPr algn="ctr"/>
                      <a:r>
                        <a:rPr lang="en-GB" sz="1800" b="1" dirty="0">
                          <a:solidFill>
                            <a:srgbClr val="FF3399"/>
                          </a:solidFill>
                          <a:latin typeface="Century Gothic" panose="020B0502020202020204" pitchFamily="34" charset="0"/>
                        </a:rPr>
                        <a:t>6</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054764825"/>
                  </a:ext>
                </a:extLst>
              </a:tr>
            </a:tbl>
          </a:graphicData>
        </a:graphic>
      </p:graphicFrame>
      <p:sp>
        <p:nvSpPr>
          <p:cNvPr id="13" name="TextBox 12">
            <a:extLst>
              <a:ext uri="{FF2B5EF4-FFF2-40B4-BE49-F238E27FC236}">
                <a16:creationId xmlns:a16="http://schemas.microsoft.com/office/drawing/2014/main" id="{007B4A88-8A44-6506-4D88-35E785B64704}"/>
              </a:ext>
            </a:extLst>
          </p:cNvPr>
          <p:cNvSpPr txBox="1"/>
          <p:nvPr/>
        </p:nvSpPr>
        <p:spPr>
          <a:xfrm>
            <a:off x="3797754" y="1165804"/>
            <a:ext cx="3003037" cy="954107"/>
          </a:xfrm>
          <a:prstGeom prst="rect">
            <a:avLst/>
          </a:prstGeom>
          <a:noFill/>
        </p:spPr>
        <p:txBody>
          <a:bodyPr wrap="square">
            <a:spAutoFit/>
          </a:bodyPr>
          <a:lstStyle/>
          <a:p>
            <a:pPr defTabSz="914400">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Now your turn to start each sentence in Spanish.</a:t>
            </a:r>
            <a:r>
              <a:rPr lang="en-GB" sz="1400" kern="0" spc="-1" dirty="0">
                <a:solidFill>
                  <a:schemeClr val="tx1">
                    <a:lumMod val="65000"/>
                    <a:lumOff val="35000"/>
                  </a:schemeClr>
                </a:solidFill>
                <a:latin typeface="Century Gothic" panose="020B0502020202020204" pitchFamily="34" charset="0"/>
                <a:ea typeface="Century Gothic"/>
              </a:rPr>
              <a:t>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Write the city or country your partner says.</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811F0B81-0688-F578-8A5C-0433E0D93CC6}"/>
              </a:ext>
            </a:extLst>
          </p:cNvPr>
          <p:cNvSpPr txBox="1"/>
          <p:nvPr/>
        </p:nvSpPr>
        <p:spPr>
          <a:xfrm>
            <a:off x="129775" y="1297496"/>
            <a:ext cx="3599064"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spc="-1" dirty="0">
                <a:solidFill>
                  <a:schemeClr val="tx1">
                    <a:lumMod val="65000"/>
                    <a:lumOff val="35000"/>
                  </a:schemeClr>
                </a:solidFill>
                <a:latin typeface="Century Gothic" panose="020B0502020202020204" pitchFamily="34" charset="0"/>
                <a:ea typeface="Century Gothic"/>
              </a:rPr>
              <a:t>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Listen to your partner.  Do you hear </a:t>
            </a:r>
            <a:r>
              <a:rPr kumimoji="0" lang="en-GB" sz="14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estoy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or </a:t>
            </a:r>
            <a:r>
              <a:rPr kumimoji="0" lang="en-GB" sz="14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estás</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Say the correct city or country.</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7" name="Google Shape;224;p10">
            <a:extLst>
              <a:ext uri="{FF2B5EF4-FFF2-40B4-BE49-F238E27FC236}">
                <a16:creationId xmlns:a16="http://schemas.microsoft.com/office/drawing/2014/main" id="{A2695097-6070-406C-95CA-AA9C5F3B8887}"/>
              </a:ext>
            </a:extLst>
          </p:cNvPr>
          <p:cNvSpPr txBox="1"/>
          <p:nvPr/>
        </p:nvSpPr>
        <p:spPr>
          <a:xfrm>
            <a:off x="3428472" y="4341177"/>
            <a:ext cx="3743752" cy="338514"/>
          </a:xfrm>
          <a:prstGeom prst="rect">
            <a:avLst/>
          </a:prstGeom>
          <a:noFill/>
          <a:ln>
            <a:noFill/>
          </a:ln>
        </p:spPr>
        <p:txBody>
          <a:bodyPr spcFirstLastPara="1" wrap="square" lIns="91425" tIns="45700" rIns="91425" bIns="45700" anchor="t" anchorCtr="0">
            <a:spAutoFit/>
          </a:bodyPr>
          <a:lstStyle/>
          <a:p>
            <a:pPr defTabSz="914400">
              <a:buClr>
                <a:srgbClr val="002060"/>
              </a:buClr>
              <a:buSzPts val="2800"/>
              <a:defRPr/>
            </a:pPr>
            <a:r>
              <a:rPr lang="en-GB" sz="1600" kern="0" dirty="0">
                <a:solidFill>
                  <a:srgbClr val="3B3838"/>
                </a:solidFill>
                <a:latin typeface="Century Gothic" panose="020B0502020202020204" pitchFamily="34" charset="0"/>
                <a:ea typeface="Century Gothic"/>
                <a:cs typeface="Century Gothic"/>
                <a:sym typeface="Century Gothic"/>
              </a:rPr>
              <a:t>C</a:t>
            </a:r>
            <a:r>
              <a:rPr lang="en-GB" sz="1600" b="1" kern="0" dirty="0">
                <a:solidFill>
                  <a:srgbClr val="3B3838"/>
                </a:solidFill>
                <a:latin typeface="Century Gothic" panose="020B0502020202020204" pitchFamily="34" charset="0"/>
                <a:ea typeface="Century Gothic"/>
                <a:cs typeface="Century Gothic"/>
                <a:sym typeface="Century Gothic"/>
              </a:rPr>
              <a:t> Fill the gaps with [a], [o] or [u].</a:t>
            </a:r>
            <a:endParaRPr lang="en-GB" sz="1600" b="1" kern="0" dirty="0">
              <a:solidFill>
                <a:srgbClr val="3B3838"/>
              </a:solidFill>
              <a:latin typeface="Century Gothic" panose="020B0502020202020204" pitchFamily="34" charset="0"/>
              <a:cs typeface="Arial"/>
              <a:sym typeface="Arial"/>
            </a:endParaRPr>
          </a:p>
        </p:txBody>
      </p:sp>
      <p:grpSp>
        <p:nvGrpSpPr>
          <p:cNvPr id="18" name="Group 17">
            <a:extLst>
              <a:ext uri="{FF2B5EF4-FFF2-40B4-BE49-F238E27FC236}">
                <a16:creationId xmlns:a16="http://schemas.microsoft.com/office/drawing/2014/main" id="{502768C6-4F63-B96F-5E7E-E483F36DAC0C}"/>
              </a:ext>
            </a:extLst>
          </p:cNvPr>
          <p:cNvGrpSpPr/>
          <p:nvPr/>
        </p:nvGrpSpPr>
        <p:grpSpPr>
          <a:xfrm>
            <a:off x="407693" y="4246639"/>
            <a:ext cx="1145825" cy="308790"/>
            <a:chOff x="455220" y="4435599"/>
            <a:chExt cx="1145825" cy="308790"/>
          </a:xfrm>
          <a:solidFill>
            <a:srgbClr val="96E2D9"/>
          </a:solidFill>
        </p:grpSpPr>
        <p:sp>
          <p:nvSpPr>
            <p:cNvPr id="19" name="Google Shape;222;p10">
              <a:extLst>
                <a:ext uri="{FF2B5EF4-FFF2-40B4-BE49-F238E27FC236}">
                  <a16:creationId xmlns:a16="http://schemas.microsoft.com/office/drawing/2014/main" id="{A58AB199-2D5D-2311-3656-6E959BA9BEFE}"/>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 name="TextBox 19">
              <a:extLst>
                <a:ext uri="{FF2B5EF4-FFF2-40B4-BE49-F238E27FC236}">
                  <a16:creationId xmlns:a16="http://schemas.microsoft.com/office/drawing/2014/main" id="{2B97EE9C-B653-2FF3-FE81-AC21A04A49B5}"/>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1" name="Group 20">
            <a:extLst>
              <a:ext uri="{FF2B5EF4-FFF2-40B4-BE49-F238E27FC236}">
                <a16:creationId xmlns:a16="http://schemas.microsoft.com/office/drawing/2014/main" id="{44719176-0C0E-0D93-6050-486A2E82BCFB}"/>
              </a:ext>
            </a:extLst>
          </p:cNvPr>
          <p:cNvGrpSpPr/>
          <p:nvPr/>
        </p:nvGrpSpPr>
        <p:grpSpPr>
          <a:xfrm>
            <a:off x="75492" y="4100731"/>
            <a:ext cx="511630" cy="532686"/>
            <a:chOff x="11059045" y="145038"/>
            <a:chExt cx="945328" cy="980949"/>
          </a:xfrm>
          <a:solidFill>
            <a:srgbClr val="B9E5EE"/>
          </a:solidFill>
        </p:grpSpPr>
        <p:sp>
          <p:nvSpPr>
            <p:cNvPr id="22" name="Oval 21">
              <a:extLst>
                <a:ext uri="{FF2B5EF4-FFF2-40B4-BE49-F238E27FC236}">
                  <a16:creationId xmlns:a16="http://schemas.microsoft.com/office/drawing/2014/main" id="{65E024F3-067E-79A6-F6F6-9FED4E1F8992}"/>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3" name="Picture 22" descr="Free speaker sound loud vector">
              <a:extLst>
                <a:ext uri="{FF2B5EF4-FFF2-40B4-BE49-F238E27FC236}">
                  <a16:creationId xmlns:a16="http://schemas.microsoft.com/office/drawing/2014/main" id="{33CB57B2-043C-19BC-B1F9-25493391C28C}"/>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grpSp>
        <p:nvGrpSpPr>
          <p:cNvPr id="1068" name="Group 1067">
            <a:extLst>
              <a:ext uri="{FF2B5EF4-FFF2-40B4-BE49-F238E27FC236}">
                <a16:creationId xmlns:a16="http://schemas.microsoft.com/office/drawing/2014/main" id="{778C34FF-0A44-3FAC-166C-8228404CFCF9}"/>
              </a:ext>
            </a:extLst>
          </p:cNvPr>
          <p:cNvGrpSpPr/>
          <p:nvPr/>
        </p:nvGrpSpPr>
        <p:grpSpPr>
          <a:xfrm>
            <a:off x="5634658" y="4716190"/>
            <a:ext cx="1163349" cy="767194"/>
            <a:chOff x="5700184" y="6743190"/>
            <a:chExt cx="1163349" cy="767194"/>
          </a:xfrm>
        </p:grpSpPr>
        <p:grpSp>
          <p:nvGrpSpPr>
            <p:cNvPr id="1063" name="Group 1062">
              <a:extLst>
                <a:ext uri="{FF2B5EF4-FFF2-40B4-BE49-F238E27FC236}">
                  <a16:creationId xmlns:a16="http://schemas.microsoft.com/office/drawing/2014/main" id="{2FBF294C-43EF-EC51-F057-DEBAA131C911}"/>
                </a:ext>
              </a:extLst>
            </p:cNvPr>
            <p:cNvGrpSpPr/>
            <p:nvPr/>
          </p:nvGrpSpPr>
          <p:grpSpPr>
            <a:xfrm>
              <a:off x="5700184" y="6743190"/>
              <a:ext cx="914768" cy="767194"/>
              <a:chOff x="8302625" y="5400773"/>
              <a:chExt cx="1025979" cy="1019428"/>
            </a:xfrm>
          </p:grpSpPr>
          <p:sp>
            <p:nvSpPr>
              <p:cNvPr id="1064" name="Rectangle: Folded Corner 1063">
                <a:extLst>
                  <a:ext uri="{FF2B5EF4-FFF2-40B4-BE49-F238E27FC236}">
                    <a16:creationId xmlns:a16="http://schemas.microsoft.com/office/drawing/2014/main" id="{023028A5-13AF-23F2-4796-77785E723EAB}"/>
                  </a:ext>
                </a:extLst>
              </p:cNvPr>
              <p:cNvSpPr/>
              <p:nvPr/>
            </p:nvSpPr>
            <p:spPr>
              <a:xfrm>
                <a:off x="8302625" y="5400773"/>
                <a:ext cx="1025979" cy="1019428"/>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1065" name="Picture 6" descr="Free Icon Light illustration and picture">
                <a:extLst>
                  <a:ext uri="{FF2B5EF4-FFF2-40B4-BE49-F238E27FC236}">
                    <a16:creationId xmlns:a16="http://schemas.microsoft.com/office/drawing/2014/main" id="{503AA026-B9E0-BB1A-96A0-A8573AD4E1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5363" y="5455887"/>
                <a:ext cx="306725" cy="306724"/>
              </a:xfrm>
              <a:prstGeom prst="rect">
                <a:avLst/>
              </a:prstGeom>
              <a:noFill/>
              <a:extLst>
                <a:ext uri="{909E8E84-426E-40DD-AFC4-6F175D3DCCD1}">
                  <a14:hiddenFill xmlns:a14="http://schemas.microsoft.com/office/drawing/2010/main">
                    <a:solidFill>
                      <a:srgbClr val="FFFFFF"/>
                    </a:solidFill>
                  </a14:hiddenFill>
                </a:ext>
              </a:extLst>
            </p:spPr>
          </p:pic>
        </p:grpSp>
        <p:sp>
          <p:nvSpPr>
            <p:cNvPr id="1066" name="TextBox 1065">
              <a:extLst>
                <a:ext uri="{FF2B5EF4-FFF2-40B4-BE49-F238E27FC236}">
                  <a16:creationId xmlns:a16="http://schemas.microsoft.com/office/drawing/2014/main" id="{55992BD0-D90B-262B-8979-A4893694AC18}"/>
                </a:ext>
              </a:extLst>
            </p:cNvPr>
            <p:cNvSpPr txBox="1"/>
            <p:nvPr/>
          </p:nvSpPr>
          <p:spPr>
            <a:xfrm>
              <a:off x="5706246" y="6970803"/>
              <a:ext cx="1157287" cy="507831"/>
            </a:xfrm>
            <a:prstGeom prst="rect">
              <a:avLst/>
            </a:prstGeom>
            <a:noFill/>
          </p:spPr>
          <p:txBody>
            <a:bodyPr wrap="square">
              <a:spAutoFit/>
            </a:bodyPr>
            <a:lstStyle/>
            <a:p>
              <a:pPr defTabSz="514350">
                <a:buClr>
                  <a:srgbClr val="000000"/>
                </a:buClr>
                <a:defRPr/>
              </a:pPr>
              <a:r>
                <a:rPr lang="en-GB" sz="900" kern="0" dirty="0">
                  <a:solidFill>
                    <a:srgbClr val="3B3838"/>
                  </a:solidFill>
                  <a:latin typeface="Century Gothic" panose="020B0502020202020204" pitchFamily="34" charset="0"/>
                  <a:ea typeface="Century Gothic"/>
                  <a:cs typeface="Century Gothic"/>
                  <a:sym typeface="Century Gothic"/>
                </a:rPr>
                <a:t> nouns start </a:t>
              </a:r>
            </a:p>
            <a:p>
              <a:pPr defTabSz="514350">
                <a:buClr>
                  <a:srgbClr val="000000"/>
                </a:buClr>
                <a:defRPr/>
              </a:pPr>
              <a:r>
                <a:rPr lang="en-GB" sz="900" kern="0" dirty="0">
                  <a:solidFill>
                    <a:srgbClr val="3B3838"/>
                  </a:solidFill>
                  <a:latin typeface="Century Gothic" panose="020B0502020202020204" pitchFamily="34" charset="0"/>
                  <a:ea typeface="Century Gothic"/>
                  <a:cs typeface="Century Gothic"/>
                  <a:sym typeface="Century Gothic"/>
                </a:rPr>
                <a:t>with a capital letter! </a:t>
              </a:r>
            </a:p>
          </p:txBody>
        </p:sp>
        <p:sp>
          <p:nvSpPr>
            <p:cNvPr id="1067" name="TextBox 1066">
              <a:extLst>
                <a:ext uri="{FF2B5EF4-FFF2-40B4-BE49-F238E27FC236}">
                  <a16:creationId xmlns:a16="http://schemas.microsoft.com/office/drawing/2014/main" id="{76D74AAA-55FA-87B9-5DE6-A971663E0147}"/>
                </a:ext>
              </a:extLst>
            </p:cNvPr>
            <p:cNvSpPr txBox="1"/>
            <p:nvPr/>
          </p:nvSpPr>
          <p:spPr>
            <a:xfrm>
              <a:off x="5930001" y="6840295"/>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Proper</a:t>
              </a:r>
              <a:endParaRPr lang="en-GB" sz="900" dirty="0"/>
            </a:p>
          </p:txBody>
        </p:sp>
      </p:grpSp>
      <p:sp>
        <p:nvSpPr>
          <p:cNvPr id="1069" name="Google Shape;158;p2">
            <a:extLst>
              <a:ext uri="{FF2B5EF4-FFF2-40B4-BE49-F238E27FC236}">
                <a16:creationId xmlns:a16="http://schemas.microsoft.com/office/drawing/2014/main" id="{15A978F7-716D-E3C0-7F4D-AE0F5CCD71EB}"/>
              </a:ext>
            </a:extLst>
          </p:cNvPr>
          <p:cNvSpPr txBox="1"/>
          <p:nvPr/>
        </p:nvSpPr>
        <p:spPr>
          <a:xfrm>
            <a:off x="65539" y="5392818"/>
            <a:ext cx="2699323"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t>
            </a:r>
            <a:r>
              <a:rPr kumimoji="0" lang="en-GB" sz="1400" b="1"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U</a:t>
            </a:r>
            <a:r>
              <a:rPr kumimoji="0" lang="en-GB"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niverso</a:t>
            </a:r>
            <a:r>
              <a:rPr kumimoji="0" lang="en-GB"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is number ______.</a:t>
            </a:r>
          </a:p>
          <a:p>
            <a:pPr defTabSz="914400">
              <a:lnSpc>
                <a:spcPct val="250000"/>
              </a:lnSpc>
              <a:buClr>
                <a:srgbClr val="000000"/>
              </a:buClr>
              <a:defRPr/>
            </a:pPr>
            <a:r>
              <a:rPr lang="en-GB" sz="1400" kern="0" dirty="0">
                <a:solidFill>
                  <a:srgbClr val="3B3838"/>
                </a:solidFill>
                <a:latin typeface="Century Gothic"/>
                <a:ea typeface="Century Gothic"/>
                <a:cs typeface="Century Gothic"/>
                <a:sym typeface="Century Gothic"/>
              </a:rPr>
              <a:t>‘C</a:t>
            </a:r>
            <a:r>
              <a:rPr lang="en-GB" sz="1400" b="1" kern="0" dirty="0">
                <a:solidFill>
                  <a:srgbClr val="3B3838"/>
                </a:solidFill>
                <a:latin typeface="Century Gothic"/>
                <a:ea typeface="Century Gothic"/>
                <a:cs typeface="Century Gothic"/>
                <a:sym typeface="Century Gothic"/>
              </a:rPr>
              <a:t>a</a:t>
            </a:r>
            <a:r>
              <a:rPr lang="en-GB" sz="1400" kern="0" dirty="0">
                <a:solidFill>
                  <a:srgbClr val="3B3838"/>
                </a:solidFill>
                <a:latin typeface="Century Gothic"/>
                <a:ea typeface="Century Gothic"/>
                <a:cs typeface="Century Gothic"/>
                <a:sym typeface="Century Gothic"/>
              </a:rPr>
              <a:t>s</a:t>
            </a:r>
            <a:r>
              <a:rPr lang="en-GB" sz="1400" b="1" kern="0" dirty="0">
                <a:solidFill>
                  <a:srgbClr val="3B3838"/>
                </a:solidFill>
                <a:latin typeface="Century Gothic"/>
                <a:ea typeface="Century Gothic"/>
                <a:cs typeface="Century Gothic"/>
                <a:sym typeface="Century Gothic"/>
              </a:rPr>
              <a:t>a</a:t>
            </a:r>
            <a:r>
              <a:rPr lang="en-GB" sz="1400" kern="0" dirty="0">
                <a:solidFill>
                  <a:srgbClr val="3B3838"/>
                </a:solidFill>
                <a:latin typeface="Century Gothic"/>
                <a:ea typeface="Century Gothic"/>
                <a:cs typeface="Century Gothic"/>
                <a:sym typeface="Century Gothic"/>
              </a:rPr>
              <a:t>’ is number ______.</a:t>
            </a:r>
          </a:p>
        </p:txBody>
      </p:sp>
      <p:sp>
        <p:nvSpPr>
          <p:cNvPr id="1073" name="Google Shape;162;p2">
            <a:extLst>
              <a:ext uri="{FF2B5EF4-FFF2-40B4-BE49-F238E27FC236}">
                <a16:creationId xmlns:a16="http://schemas.microsoft.com/office/drawing/2014/main" id="{B8E4119C-BDEF-A851-7B7D-BF8BAA86215C}"/>
              </a:ext>
            </a:extLst>
          </p:cNvPr>
          <p:cNvSpPr/>
          <p:nvPr/>
        </p:nvSpPr>
        <p:spPr>
          <a:xfrm>
            <a:off x="2766560" y="5232424"/>
            <a:ext cx="568515" cy="604346"/>
          </a:xfrm>
          <a:prstGeom prst="roundRect">
            <a:avLst>
              <a:gd name="adj" fmla="val 16667"/>
            </a:avLst>
          </a:prstGeom>
          <a:solidFill>
            <a:schemeClr val="lt1"/>
          </a:solidFill>
          <a:ln w="12700" cap="flat" cmpd="sng">
            <a:solidFill>
              <a:srgbClr val="3B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endParaRPr>
          </a:p>
        </p:txBody>
      </p:sp>
      <p:sp>
        <p:nvSpPr>
          <p:cNvPr id="1079" name="TextBox 1078">
            <a:extLst>
              <a:ext uri="{FF2B5EF4-FFF2-40B4-BE49-F238E27FC236}">
                <a16:creationId xmlns:a16="http://schemas.microsoft.com/office/drawing/2014/main" id="{E77176F6-8921-8359-7184-C6A805FEA138}"/>
              </a:ext>
            </a:extLst>
          </p:cNvPr>
          <p:cNvSpPr txBox="1"/>
          <p:nvPr/>
        </p:nvSpPr>
        <p:spPr>
          <a:xfrm>
            <a:off x="45462" y="4705345"/>
            <a:ext cx="24308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 </a:t>
            </a:r>
            <a:r>
              <a:rPr kumimoji="0" lang="en-GB" sz="16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Escucha</a:t>
            </a: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Listen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and write down the number. </a:t>
            </a:r>
          </a:p>
        </p:txBody>
      </p:sp>
      <p:sp>
        <p:nvSpPr>
          <p:cNvPr id="1082" name="TextBox 1081">
            <a:extLst>
              <a:ext uri="{FF2B5EF4-FFF2-40B4-BE49-F238E27FC236}">
                <a16:creationId xmlns:a16="http://schemas.microsoft.com/office/drawing/2014/main" id="{9AFA3133-975D-C98C-B3A9-2533494A06A4}"/>
              </a:ext>
            </a:extLst>
          </p:cNvPr>
          <p:cNvSpPr txBox="1"/>
          <p:nvPr/>
        </p:nvSpPr>
        <p:spPr>
          <a:xfrm>
            <a:off x="2366928" y="4701715"/>
            <a:ext cx="12716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kern="0" dirty="0">
                <a:solidFill>
                  <a:srgbClr val="3B3838"/>
                </a:solidFill>
                <a:latin typeface="Century Gothic"/>
                <a:ea typeface="Century Gothic"/>
                <a:cs typeface="Century Gothic"/>
                <a:sym typeface="Century Gothic"/>
              </a:rPr>
              <a:t>B</a:t>
            </a: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Draw it!</a:t>
            </a:r>
          </a:p>
        </p:txBody>
      </p:sp>
      <p:sp>
        <p:nvSpPr>
          <p:cNvPr id="1083" name="Google Shape;162;p2">
            <a:extLst>
              <a:ext uri="{FF2B5EF4-FFF2-40B4-BE49-F238E27FC236}">
                <a16:creationId xmlns:a16="http://schemas.microsoft.com/office/drawing/2014/main" id="{B04DA52E-4883-9E7C-7E0F-81B5E4948EC8}"/>
              </a:ext>
            </a:extLst>
          </p:cNvPr>
          <p:cNvSpPr/>
          <p:nvPr/>
        </p:nvSpPr>
        <p:spPr>
          <a:xfrm>
            <a:off x="2764862" y="5886649"/>
            <a:ext cx="568515" cy="604346"/>
          </a:xfrm>
          <a:prstGeom prst="roundRect">
            <a:avLst>
              <a:gd name="adj" fmla="val 16667"/>
            </a:avLst>
          </a:prstGeom>
          <a:solidFill>
            <a:schemeClr val="lt1"/>
          </a:solidFill>
          <a:ln w="12700" cap="flat" cmpd="sng">
            <a:solidFill>
              <a:srgbClr val="3B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2056" name="Group 2055">
            <a:extLst>
              <a:ext uri="{FF2B5EF4-FFF2-40B4-BE49-F238E27FC236}">
                <a16:creationId xmlns:a16="http://schemas.microsoft.com/office/drawing/2014/main" id="{9AE61E0E-AA4F-96AF-9A65-8D57AD337D67}"/>
              </a:ext>
            </a:extLst>
          </p:cNvPr>
          <p:cNvGrpSpPr/>
          <p:nvPr/>
        </p:nvGrpSpPr>
        <p:grpSpPr>
          <a:xfrm>
            <a:off x="520074" y="6886572"/>
            <a:ext cx="962296" cy="307777"/>
            <a:chOff x="537508" y="810975"/>
            <a:chExt cx="505091" cy="307777"/>
          </a:xfrm>
        </p:grpSpPr>
        <p:sp>
          <p:nvSpPr>
            <p:cNvPr id="2057" name="Google Shape;206;p9">
              <a:extLst>
                <a:ext uri="{FF2B5EF4-FFF2-40B4-BE49-F238E27FC236}">
                  <a16:creationId xmlns:a16="http://schemas.microsoft.com/office/drawing/2014/main" id="{0512339C-4631-BEBD-E8AF-3BB7B5AC2D18}"/>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058" name="TextBox 2057">
              <a:extLst>
                <a:ext uri="{FF2B5EF4-FFF2-40B4-BE49-F238E27FC236}">
                  <a16:creationId xmlns:a16="http://schemas.microsoft.com/office/drawing/2014/main" id="{EE905146-88B9-952F-DA4F-C20C7285C75B}"/>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059" name="Picture 2" descr="Pen, Write, Pencil, Writing Tool, Work, Message, Blue">
            <a:extLst>
              <a:ext uri="{FF2B5EF4-FFF2-40B4-BE49-F238E27FC236}">
                <a16:creationId xmlns:a16="http://schemas.microsoft.com/office/drawing/2014/main" id="{D21CB276-4A16-A4F0-5F20-B54CF895B7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371" y="6755420"/>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060" name="Google Shape;402;p19">
            <a:extLst>
              <a:ext uri="{FF2B5EF4-FFF2-40B4-BE49-F238E27FC236}">
                <a16:creationId xmlns:a16="http://schemas.microsoft.com/office/drawing/2014/main" id="{FDE0720F-1A13-3490-24DF-0A8B7BEECEBB}"/>
              </a:ext>
            </a:extLst>
          </p:cNvPr>
          <p:cNvSpPr txBox="1"/>
          <p:nvPr/>
        </p:nvSpPr>
        <p:spPr>
          <a:xfrm>
            <a:off x="1482370" y="6939895"/>
            <a:ext cx="5461040" cy="282746"/>
          </a:xfrm>
          <a:prstGeom prst="rect">
            <a:avLst/>
          </a:prstGeom>
          <a:noFill/>
          <a:ln>
            <a:noFill/>
          </a:ln>
        </p:spPr>
        <p:txBody>
          <a:bodyPr spcFirstLastPara="1" wrap="square" lIns="51427" tIns="25706" rIns="51427" bIns="25706" anchor="t" anchorCtr="0">
            <a:spAutoFit/>
          </a:bodyPr>
          <a:lstStyle/>
          <a:p>
            <a:pPr>
              <a:defRPr/>
            </a:pPr>
            <a:r>
              <a:rPr kumimoji="0" lang="en-GB" sz="15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a:t>
            </a:r>
            <a:r>
              <a:rPr kumimoji="0" lang="en-GB" sz="15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500" b="1" kern="0" dirty="0">
                <a:solidFill>
                  <a:srgbClr val="3B3838"/>
                </a:solidFill>
                <a:latin typeface="Century Gothic" panose="020B0502020202020204" pitchFamily="34" charset="0"/>
                <a:cs typeface="Arial"/>
                <a:sym typeface="Arial"/>
              </a:rPr>
              <a:t>Choose the city and country. </a:t>
            </a:r>
          </a:p>
        </p:txBody>
      </p:sp>
      <p:grpSp>
        <p:nvGrpSpPr>
          <p:cNvPr id="2061" name="Group 2060">
            <a:extLst>
              <a:ext uri="{FF2B5EF4-FFF2-40B4-BE49-F238E27FC236}">
                <a16:creationId xmlns:a16="http://schemas.microsoft.com/office/drawing/2014/main" id="{3052CE36-2067-586B-A844-641039E85F24}"/>
              </a:ext>
            </a:extLst>
          </p:cNvPr>
          <p:cNvGrpSpPr/>
          <p:nvPr/>
        </p:nvGrpSpPr>
        <p:grpSpPr>
          <a:xfrm>
            <a:off x="293324" y="7549761"/>
            <a:ext cx="521771" cy="678993"/>
            <a:chOff x="300038" y="2473418"/>
            <a:chExt cx="660212" cy="820081"/>
          </a:xfrm>
        </p:grpSpPr>
        <p:pic>
          <p:nvPicPr>
            <p:cNvPr id="2062" name="Picture 2" descr="C:\Users\wdj\Google Drive\Primary\Y5 SoW\From Tracy\Pronouns\you.png">
              <a:extLst>
                <a:ext uri="{FF2B5EF4-FFF2-40B4-BE49-F238E27FC236}">
                  <a16:creationId xmlns:a16="http://schemas.microsoft.com/office/drawing/2014/main" id="{91B3E0AB-4921-84C6-F563-57CD9186653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 descr="C:\Users\wdj\Google Drive\Primary\Y5 SoW\From Tracy\Pronouns\he.png">
              <a:extLst>
                <a:ext uri="{FF2B5EF4-FFF2-40B4-BE49-F238E27FC236}">
                  <a16:creationId xmlns:a16="http://schemas.microsoft.com/office/drawing/2014/main" id="{26800D27-8B45-5122-C865-B6177D0C50F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4" name="TextBox 2063">
            <a:extLst>
              <a:ext uri="{FF2B5EF4-FFF2-40B4-BE49-F238E27FC236}">
                <a16:creationId xmlns:a16="http://schemas.microsoft.com/office/drawing/2014/main" id="{17BAC327-EDB1-FD24-E312-1E109388D31B}"/>
              </a:ext>
            </a:extLst>
          </p:cNvPr>
          <p:cNvSpPr txBox="1"/>
          <p:nvPr/>
        </p:nvSpPr>
        <p:spPr>
          <a:xfrm>
            <a:off x="1102927" y="7986202"/>
            <a:ext cx="1933403" cy="248209"/>
          </a:xfrm>
          <a:prstGeom prst="rect">
            <a:avLst/>
          </a:prstGeom>
          <a:noFill/>
        </p:spPr>
        <p:txBody>
          <a:bodyPr wrap="square" rtlCol="0">
            <a:spAutoFit/>
          </a:bodyPr>
          <a:lstStyle/>
          <a:p>
            <a:pPr defTabSz="514350">
              <a:buClr>
                <a:srgbClr val="000000"/>
              </a:buClr>
              <a:defRPr/>
            </a:pPr>
            <a:r>
              <a:rPr lang="en-GB" sz="1013" i="1" kern="0" dirty="0">
                <a:solidFill>
                  <a:srgbClr val="3B3838"/>
                </a:solidFill>
                <a:latin typeface="Century Gothic" panose="020B0502020202020204" pitchFamily="34" charset="0"/>
                <a:cs typeface="Arial"/>
                <a:sym typeface="Arial"/>
              </a:rPr>
              <a:t>(You are in____________).</a:t>
            </a:r>
          </a:p>
        </p:txBody>
      </p:sp>
      <p:sp>
        <p:nvSpPr>
          <p:cNvPr id="2065" name="TextBox 2064">
            <a:extLst>
              <a:ext uri="{FF2B5EF4-FFF2-40B4-BE49-F238E27FC236}">
                <a16:creationId xmlns:a16="http://schemas.microsoft.com/office/drawing/2014/main" id="{D7E597AA-B340-E73A-9DF9-89B0E8093EE2}"/>
              </a:ext>
            </a:extLst>
          </p:cNvPr>
          <p:cNvSpPr txBox="1"/>
          <p:nvPr/>
        </p:nvSpPr>
        <p:spPr>
          <a:xfrm>
            <a:off x="970187" y="7676526"/>
            <a:ext cx="3347391" cy="307777"/>
          </a:xfrm>
          <a:prstGeom prst="rect">
            <a:avLst/>
          </a:prstGeom>
          <a:noFill/>
        </p:spPr>
        <p:txBody>
          <a:bodyPr wrap="none" rtlCol="0">
            <a:spAutoFit/>
          </a:bodyPr>
          <a:lstStyle/>
          <a:p>
            <a:pPr defTabSz="514350">
              <a:buClr>
                <a:srgbClr val="000000"/>
              </a:buClr>
              <a:defRPr/>
            </a:pPr>
            <a:r>
              <a:rPr lang="en-GB" sz="1400" b="1" kern="0" dirty="0">
                <a:solidFill>
                  <a:srgbClr val="FF0066"/>
                </a:solidFill>
                <a:latin typeface="Century Gothic" panose="020B0502020202020204" pitchFamily="34" charset="0"/>
                <a:cs typeface="Arial"/>
                <a:sym typeface="Arial"/>
              </a:rPr>
              <a:t>1</a:t>
            </a:r>
            <a:r>
              <a:rPr lang="en-GB" sz="1400" b="1" kern="0" dirty="0">
                <a:solidFill>
                  <a:srgbClr val="002060"/>
                </a:solidFill>
                <a:latin typeface="Century Gothic" panose="020B0502020202020204" pitchFamily="34" charset="0"/>
                <a:cs typeface="Arial"/>
                <a:sym typeface="Arial"/>
              </a:rPr>
              <a:t> </a:t>
            </a:r>
            <a:r>
              <a:rPr lang="en-GB" sz="1400" kern="0" dirty="0">
                <a:solidFill>
                  <a:srgbClr val="3B3838"/>
                </a:solidFill>
                <a:latin typeface="Century Gothic" panose="020B0502020202020204" pitchFamily="34" charset="0"/>
                <a:cs typeface="Arial"/>
                <a:sym typeface="Arial"/>
              </a:rPr>
              <a:t>_________________________________.</a:t>
            </a:r>
          </a:p>
        </p:txBody>
      </p:sp>
      <p:pic>
        <p:nvPicPr>
          <p:cNvPr id="2066" name="Picture 2" descr="Free icon pencil write vector">
            <a:extLst>
              <a:ext uri="{FF2B5EF4-FFF2-40B4-BE49-F238E27FC236}">
                <a16:creationId xmlns:a16="http://schemas.microsoft.com/office/drawing/2014/main" id="{78F2C817-55F9-0467-1D4C-207A069A55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67105">
            <a:off x="880901" y="7686335"/>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069" name="TextBox 2068">
            <a:extLst>
              <a:ext uri="{FF2B5EF4-FFF2-40B4-BE49-F238E27FC236}">
                <a16:creationId xmlns:a16="http://schemas.microsoft.com/office/drawing/2014/main" id="{196628B6-A755-61AF-B020-840C1BD80530}"/>
              </a:ext>
            </a:extLst>
          </p:cNvPr>
          <p:cNvSpPr txBox="1"/>
          <p:nvPr/>
        </p:nvSpPr>
        <p:spPr>
          <a:xfrm>
            <a:off x="1110302" y="8625178"/>
            <a:ext cx="1933403" cy="248209"/>
          </a:xfrm>
          <a:prstGeom prst="rect">
            <a:avLst/>
          </a:prstGeom>
          <a:noFill/>
        </p:spPr>
        <p:txBody>
          <a:bodyPr wrap="square" rtlCol="0">
            <a:spAutoFit/>
          </a:bodyPr>
          <a:lstStyle/>
          <a:p>
            <a:pPr defTabSz="514350">
              <a:buClr>
                <a:srgbClr val="000000"/>
              </a:buClr>
              <a:defRPr/>
            </a:pPr>
            <a:r>
              <a:rPr lang="en-GB" sz="1013" i="1" kern="0" dirty="0">
                <a:solidFill>
                  <a:srgbClr val="3B3838"/>
                </a:solidFill>
                <a:latin typeface="Century Gothic" panose="020B0502020202020204" pitchFamily="34" charset="0"/>
                <a:cs typeface="Arial"/>
                <a:sym typeface="Arial"/>
              </a:rPr>
              <a:t>(I am in____________).</a:t>
            </a:r>
          </a:p>
        </p:txBody>
      </p:sp>
      <p:sp>
        <p:nvSpPr>
          <p:cNvPr id="2071" name="TextBox 2070">
            <a:extLst>
              <a:ext uri="{FF2B5EF4-FFF2-40B4-BE49-F238E27FC236}">
                <a16:creationId xmlns:a16="http://schemas.microsoft.com/office/drawing/2014/main" id="{809391F7-6FF4-2587-5B67-575E6CD79C93}"/>
              </a:ext>
            </a:extLst>
          </p:cNvPr>
          <p:cNvSpPr txBox="1"/>
          <p:nvPr/>
        </p:nvSpPr>
        <p:spPr>
          <a:xfrm>
            <a:off x="977562" y="8315502"/>
            <a:ext cx="3347391" cy="307777"/>
          </a:xfrm>
          <a:prstGeom prst="rect">
            <a:avLst/>
          </a:prstGeom>
          <a:noFill/>
        </p:spPr>
        <p:txBody>
          <a:bodyPr wrap="none" rtlCol="0">
            <a:spAutoFit/>
          </a:bodyPr>
          <a:lstStyle/>
          <a:p>
            <a:pPr defTabSz="514350">
              <a:buClr>
                <a:srgbClr val="000000"/>
              </a:buClr>
              <a:defRPr/>
            </a:pPr>
            <a:r>
              <a:rPr lang="en-GB" sz="1400" b="1" kern="0" dirty="0">
                <a:solidFill>
                  <a:srgbClr val="FF0066"/>
                </a:solidFill>
                <a:latin typeface="Century Gothic" panose="020B0502020202020204" pitchFamily="34" charset="0"/>
                <a:cs typeface="Arial"/>
                <a:sym typeface="Arial"/>
              </a:rPr>
              <a:t>2</a:t>
            </a:r>
            <a:r>
              <a:rPr lang="en-GB" sz="1400" b="1" kern="0" dirty="0">
                <a:solidFill>
                  <a:srgbClr val="002060"/>
                </a:solidFill>
                <a:latin typeface="Century Gothic" panose="020B0502020202020204" pitchFamily="34" charset="0"/>
                <a:cs typeface="Arial"/>
                <a:sym typeface="Arial"/>
              </a:rPr>
              <a:t> </a:t>
            </a:r>
            <a:r>
              <a:rPr lang="en-GB" sz="1400" kern="0" dirty="0">
                <a:solidFill>
                  <a:srgbClr val="3B3838"/>
                </a:solidFill>
                <a:latin typeface="Century Gothic" panose="020B0502020202020204" pitchFamily="34" charset="0"/>
                <a:cs typeface="Arial"/>
                <a:sym typeface="Arial"/>
              </a:rPr>
              <a:t>_________________________________.</a:t>
            </a:r>
          </a:p>
        </p:txBody>
      </p:sp>
      <p:pic>
        <p:nvPicPr>
          <p:cNvPr id="2072" name="Picture 2" descr="Free icon pencil write vector">
            <a:extLst>
              <a:ext uri="{FF2B5EF4-FFF2-40B4-BE49-F238E27FC236}">
                <a16:creationId xmlns:a16="http://schemas.microsoft.com/office/drawing/2014/main" id="{990D1481-AB53-BABD-3FD9-8FDF78FB03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67105">
            <a:off x="888276" y="8325311"/>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 descr="C:\Users\wdj\Google Drive\Primary\Y5 SoW\From Tracy\Pronouns\i.png">
            <a:extLst>
              <a:ext uri="{FF2B5EF4-FFF2-40B4-BE49-F238E27FC236}">
                <a16:creationId xmlns:a16="http://schemas.microsoft.com/office/drawing/2014/main" id="{2D358039-9DFE-4909-702B-ED2049C4D10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5258" y="8287401"/>
            <a:ext cx="258385" cy="58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 name="TextBox 2074">
            <a:extLst>
              <a:ext uri="{FF2B5EF4-FFF2-40B4-BE49-F238E27FC236}">
                <a16:creationId xmlns:a16="http://schemas.microsoft.com/office/drawing/2014/main" id="{BA205D20-9545-D726-ABEB-A3B0896B6422}"/>
              </a:ext>
            </a:extLst>
          </p:cNvPr>
          <p:cNvSpPr txBox="1"/>
          <p:nvPr/>
        </p:nvSpPr>
        <p:spPr>
          <a:xfrm>
            <a:off x="1121610" y="9349543"/>
            <a:ext cx="1933403" cy="248209"/>
          </a:xfrm>
          <a:prstGeom prst="rect">
            <a:avLst/>
          </a:prstGeom>
          <a:noFill/>
        </p:spPr>
        <p:txBody>
          <a:bodyPr wrap="square" rtlCol="0">
            <a:spAutoFit/>
          </a:bodyPr>
          <a:lstStyle/>
          <a:p>
            <a:pPr defTabSz="514350">
              <a:buClr>
                <a:srgbClr val="000000"/>
              </a:buClr>
              <a:defRPr/>
            </a:pPr>
            <a:r>
              <a:rPr lang="en-GB" sz="1013" i="1" kern="0" dirty="0">
                <a:solidFill>
                  <a:srgbClr val="3B3838"/>
                </a:solidFill>
                <a:latin typeface="Century Gothic" panose="020B0502020202020204" pitchFamily="34" charset="0"/>
                <a:cs typeface="Arial"/>
                <a:sym typeface="Arial"/>
              </a:rPr>
              <a:t>(She is in____________).</a:t>
            </a:r>
          </a:p>
        </p:txBody>
      </p:sp>
      <p:sp>
        <p:nvSpPr>
          <p:cNvPr id="2076" name="TextBox 2075">
            <a:extLst>
              <a:ext uri="{FF2B5EF4-FFF2-40B4-BE49-F238E27FC236}">
                <a16:creationId xmlns:a16="http://schemas.microsoft.com/office/drawing/2014/main" id="{F81DBB51-E018-EF84-3DC3-9959C64546BE}"/>
              </a:ext>
            </a:extLst>
          </p:cNvPr>
          <p:cNvSpPr txBox="1"/>
          <p:nvPr/>
        </p:nvSpPr>
        <p:spPr>
          <a:xfrm>
            <a:off x="988870" y="9039867"/>
            <a:ext cx="3347391" cy="307777"/>
          </a:xfrm>
          <a:prstGeom prst="rect">
            <a:avLst/>
          </a:prstGeom>
          <a:noFill/>
        </p:spPr>
        <p:txBody>
          <a:bodyPr wrap="none" rtlCol="0">
            <a:spAutoFit/>
          </a:bodyPr>
          <a:lstStyle/>
          <a:p>
            <a:pPr defTabSz="514350">
              <a:buClr>
                <a:srgbClr val="000000"/>
              </a:buClr>
              <a:defRPr/>
            </a:pPr>
            <a:r>
              <a:rPr lang="en-GB" sz="1400" b="1" kern="0" dirty="0">
                <a:solidFill>
                  <a:srgbClr val="FF0066"/>
                </a:solidFill>
                <a:latin typeface="Century Gothic" panose="020B0502020202020204" pitchFamily="34" charset="0"/>
                <a:cs typeface="Arial"/>
                <a:sym typeface="Arial"/>
              </a:rPr>
              <a:t>3</a:t>
            </a:r>
            <a:r>
              <a:rPr lang="en-GB" sz="1400" b="1" kern="0" dirty="0">
                <a:solidFill>
                  <a:srgbClr val="002060"/>
                </a:solidFill>
                <a:latin typeface="Century Gothic" panose="020B0502020202020204" pitchFamily="34" charset="0"/>
                <a:cs typeface="Arial"/>
                <a:sym typeface="Arial"/>
              </a:rPr>
              <a:t> </a:t>
            </a:r>
            <a:r>
              <a:rPr lang="en-GB" sz="1400" kern="0" dirty="0">
                <a:solidFill>
                  <a:srgbClr val="3B3838"/>
                </a:solidFill>
                <a:latin typeface="Century Gothic" panose="020B0502020202020204" pitchFamily="34" charset="0"/>
                <a:cs typeface="Arial"/>
                <a:sym typeface="Arial"/>
              </a:rPr>
              <a:t>_________________________________.</a:t>
            </a:r>
          </a:p>
        </p:txBody>
      </p:sp>
      <p:pic>
        <p:nvPicPr>
          <p:cNvPr id="2077" name="Picture 2" descr="Free icon pencil write vector">
            <a:extLst>
              <a:ext uri="{FF2B5EF4-FFF2-40B4-BE49-F238E27FC236}">
                <a16:creationId xmlns:a16="http://schemas.microsoft.com/office/drawing/2014/main" id="{232F0FAF-D087-7F62-42D5-DFC7914E65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67105">
            <a:off x="899584" y="9049676"/>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2" descr="C:\Users\wdj\Google Drive\Primary\Y5 SoW\From Tracy\Pronouns\she.png">
            <a:extLst>
              <a:ext uri="{FF2B5EF4-FFF2-40B4-BE49-F238E27FC236}">
                <a16:creationId xmlns:a16="http://schemas.microsoft.com/office/drawing/2014/main" id="{DDFBF95E-CCA0-E17E-C907-BB045BB572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7866" y="9034346"/>
            <a:ext cx="618506" cy="47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2" name="Group 1071">
            <a:extLst>
              <a:ext uri="{FF2B5EF4-FFF2-40B4-BE49-F238E27FC236}">
                <a16:creationId xmlns:a16="http://schemas.microsoft.com/office/drawing/2014/main" id="{5618DD9A-E1E5-47DB-20F1-2D065A51725C}"/>
              </a:ext>
            </a:extLst>
          </p:cNvPr>
          <p:cNvGrpSpPr/>
          <p:nvPr/>
        </p:nvGrpSpPr>
        <p:grpSpPr>
          <a:xfrm>
            <a:off x="3855552" y="8924359"/>
            <a:ext cx="1083057" cy="767194"/>
            <a:chOff x="5322946" y="8875272"/>
            <a:chExt cx="1083057" cy="767194"/>
          </a:xfrm>
        </p:grpSpPr>
        <p:sp>
          <p:nvSpPr>
            <p:cNvPr id="2084" name="Rectangle: Folded Corner 2083">
              <a:extLst>
                <a:ext uri="{FF2B5EF4-FFF2-40B4-BE49-F238E27FC236}">
                  <a16:creationId xmlns:a16="http://schemas.microsoft.com/office/drawing/2014/main" id="{2F2B8275-6FBA-4303-4A45-435DE9914C5C}"/>
                </a:ext>
              </a:extLst>
            </p:cNvPr>
            <p:cNvSpPr/>
            <p:nvPr/>
          </p:nvSpPr>
          <p:spPr>
            <a:xfrm>
              <a:off x="5367968" y="8875272"/>
              <a:ext cx="914768" cy="767194"/>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085" name="Picture 6" descr="Free Icon Light illustration and picture">
              <a:extLst>
                <a:ext uri="{FF2B5EF4-FFF2-40B4-BE49-F238E27FC236}">
                  <a16:creationId xmlns:a16="http://schemas.microsoft.com/office/drawing/2014/main" id="{B2C84505-3D0D-810D-9E03-7C6757A492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448" y="8901425"/>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086" name="TextBox 2085">
              <a:extLst>
                <a:ext uri="{FF2B5EF4-FFF2-40B4-BE49-F238E27FC236}">
                  <a16:creationId xmlns:a16="http://schemas.microsoft.com/office/drawing/2014/main" id="{97F079E3-9035-A3A5-1F21-8A903C4C4D4D}"/>
                </a:ext>
              </a:extLst>
            </p:cNvPr>
            <p:cNvSpPr txBox="1"/>
            <p:nvPr/>
          </p:nvSpPr>
          <p:spPr>
            <a:xfrm>
              <a:off x="5575411" y="8918953"/>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How can</a:t>
              </a:r>
            </a:p>
          </p:txBody>
        </p:sp>
        <p:sp>
          <p:nvSpPr>
            <p:cNvPr id="2087" name="TextBox 2086">
              <a:extLst>
                <a:ext uri="{FF2B5EF4-FFF2-40B4-BE49-F238E27FC236}">
                  <a16:creationId xmlns:a16="http://schemas.microsoft.com/office/drawing/2014/main" id="{292CA6E8-3DE7-69C8-35D8-D2E6B36869D8}"/>
                </a:ext>
              </a:extLst>
            </p:cNvPr>
            <p:cNvSpPr txBox="1"/>
            <p:nvPr/>
          </p:nvSpPr>
          <p:spPr>
            <a:xfrm>
              <a:off x="5322946" y="9084694"/>
              <a:ext cx="1083057" cy="507831"/>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you turn these statements into questions? </a:t>
              </a:r>
            </a:p>
          </p:txBody>
        </p:sp>
      </p:grpSp>
      <p:pic>
        <p:nvPicPr>
          <p:cNvPr id="3" name="Picture 2" descr="Pen, Write, Pencil, Writing Tool, Work, Message, Blue">
            <a:extLst>
              <a:ext uri="{FF2B5EF4-FFF2-40B4-BE49-F238E27FC236}">
                <a16:creationId xmlns:a16="http://schemas.microsoft.com/office/drawing/2014/main" id="{D77F2738-0788-D1C0-3A9A-468838D9B9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0705" y="1181762"/>
            <a:ext cx="273761" cy="273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ee ear icon ear hearing illustration">
            <a:extLst>
              <a:ext uri="{FF2B5EF4-FFF2-40B4-BE49-F238E27FC236}">
                <a16:creationId xmlns:a16="http://schemas.microsoft.com/office/drawing/2014/main" id="{24C4A960-8DC4-590C-E8EA-7162108929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089" y="1295954"/>
            <a:ext cx="273761" cy="273761"/>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319;p15" descr="Speech Icon, Voice, Talking, Audio, Speech">
            <a:extLst>
              <a:ext uri="{FF2B5EF4-FFF2-40B4-BE49-F238E27FC236}">
                <a16:creationId xmlns:a16="http://schemas.microsoft.com/office/drawing/2014/main" id="{66008C45-BCE2-3A7A-7538-45D1DC11DCF1}"/>
              </a:ext>
            </a:extLst>
          </p:cNvPr>
          <p:cNvPicPr preferRelativeResize="0"/>
          <p:nvPr/>
        </p:nvPicPr>
        <p:blipFill rotWithShape="1">
          <a:blip r:embed="rId14">
            <a:alphaModFix/>
          </a:blip>
          <a:srcRect/>
          <a:stretch/>
        </p:blipFill>
        <p:spPr>
          <a:xfrm>
            <a:off x="466573" y="1293517"/>
            <a:ext cx="268144" cy="276999"/>
          </a:xfrm>
          <a:prstGeom prst="rect">
            <a:avLst/>
          </a:prstGeom>
          <a:noFill/>
          <a:ln>
            <a:noFill/>
          </a:ln>
        </p:spPr>
      </p:pic>
      <p:pic>
        <p:nvPicPr>
          <p:cNvPr id="10" name="Picture 4" descr="Free Watercolor Brushstroke illustration and picture">
            <a:extLst>
              <a:ext uri="{FF2B5EF4-FFF2-40B4-BE49-F238E27FC236}">
                <a16:creationId xmlns:a16="http://schemas.microsoft.com/office/drawing/2014/main" id="{05B99284-9EB5-54F5-9417-A5CCE870ECAD}"/>
              </a:ext>
            </a:extLst>
          </p:cNvPr>
          <p:cNvPicPr>
            <a:picLocks noChangeAspect="1" noChangeArrowheads="1"/>
          </p:cNvPicPr>
          <p:nvPr/>
        </p:nvPicPr>
        <p:blipFill>
          <a:blip r:embed="rId15">
            <a:duotone>
              <a:schemeClr val="accent4">
                <a:shade val="45000"/>
                <a:satMod val="135000"/>
              </a:schemeClr>
              <a:prstClr val="white"/>
            </a:duotone>
            <a:extLst>
              <a:ext uri="{BEBA8EAE-BF5A-486C-A8C5-ECC9F3942E4B}">
                <a14:imgProps xmlns:a14="http://schemas.microsoft.com/office/drawing/2010/main">
                  <a14:imgLayer r:embed="rId16">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73FBCD2-C22A-31C5-EA64-DB95DF6B7FCF}"/>
              </a:ext>
            </a:extLst>
          </p:cNvPr>
          <p:cNvSpPr txBox="1"/>
          <p:nvPr/>
        </p:nvSpPr>
        <p:spPr>
          <a:xfrm>
            <a:off x="6429867" y="9548675"/>
            <a:ext cx="30649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9</a:t>
            </a:r>
          </a:p>
        </p:txBody>
      </p:sp>
      <p:pic>
        <p:nvPicPr>
          <p:cNvPr id="15" name="Picture 14">
            <a:extLst>
              <a:ext uri="{FF2B5EF4-FFF2-40B4-BE49-F238E27FC236}">
                <a16:creationId xmlns:a16="http://schemas.microsoft.com/office/drawing/2014/main" id="{190D6EE9-1B51-DBCB-EBCE-79ED3A1B5920}"/>
              </a:ext>
            </a:extLst>
          </p:cNvPr>
          <p:cNvPicPr>
            <a:picLocks noChangeAspect="1"/>
          </p:cNvPicPr>
          <p:nvPr/>
        </p:nvPicPr>
        <p:blipFill>
          <a:blip r:embed="rId17"/>
          <a:stretch>
            <a:fillRect/>
          </a:stretch>
        </p:blipFill>
        <p:spPr>
          <a:xfrm>
            <a:off x="129775" y="2025505"/>
            <a:ext cx="3690073" cy="2025347"/>
          </a:xfrm>
          <a:prstGeom prst="rect">
            <a:avLst/>
          </a:prstGeom>
        </p:spPr>
      </p:pic>
      <p:pic>
        <p:nvPicPr>
          <p:cNvPr id="16" name="Google Shape;319;p15" descr="Speech Icon, Voice, Talking, Audio, Speech">
            <a:extLst>
              <a:ext uri="{FF2B5EF4-FFF2-40B4-BE49-F238E27FC236}">
                <a16:creationId xmlns:a16="http://schemas.microsoft.com/office/drawing/2014/main" id="{ADD84EAA-C7D1-BC93-4537-92BAE97BC882}"/>
              </a:ext>
            </a:extLst>
          </p:cNvPr>
          <p:cNvPicPr preferRelativeResize="0"/>
          <p:nvPr/>
        </p:nvPicPr>
        <p:blipFill rotWithShape="1">
          <a:blip r:embed="rId14">
            <a:alphaModFix/>
          </a:blip>
          <a:srcRect/>
          <a:stretch/>
        </p:blipFill>
        <p:spPr>
          <a:xfrm>
            <a:off x="3778838" y="1181097"/>
            <a:ext cx="268144" cy="276999"/>
          </a:xfrm>
          <a:prstGeom prst="rect">
            <a:avLst/>
          </a:prstGeom>
          <a:noFill/>
          <a:ln>
            <a:noFill/>
          </a:ln>
        </p:spPr>
      </p:pic>
      <p:pic>
        <p:nvPicPr>
          <p:cNvPr id="1074" name="Picture 1073">
            <a:extLst>
              <a:ext uri="{FF2B5EF4-FFF2-40B4-BE49-F238E27FC236}">
                <a16:creationId xmlns:a16="http://schemas.microsoft.com/office/drawing/2014/main" id="{7ADBE822-2A56-42B4-7F61-4AAB39726C26}"/>
              </a:ext>
            </a:extLst>
          </p:cNvPr>
          <p:cNvPicPr>
            <a:picLocks noChangeAspect="1"/>
          </p:cNvPicPr>
          <p:nvPr/>
        </p:nvPicPr>
        <p:blipFill>
          <a:blip r:embed="rId18"/>
          <a:stretch>
            <a:fillRect/>
          </a:stretch>
        </p:blipFill>
        <p:spPr>
          <a:xfrm>
            <a:off x="4518643" y="7109770"/>
            <a:ext cx="2250862" cy="2669537"/>
          </a:xfrm>
          <a:prstGeom prst="rect">
            <a:avLst/>
          </a:prstGeom>
        </p:spPr>
      </p:pic>
      <p:pic>
        <p:nvPicPr>
          <p:cNvPr id="1075" name="Picture 1074">
            <a:extLst>
              <a:ext uri="{FF2B5EF4-FFF2-40B4-BE49-F238E27FC236}">
                <a16:creationId xmlns:a16="http://schemas.microsoft.com/office/drawing/2014/main" id="{0350BD0C-9678-988E-9C03-700433733F52}"/>
              </a:ext>
            </a:extLst>
          </p:cNvPr>
          <p:cNvPicPr>
            <a:picLocks noChangeAspect="1"/>
          </p:cNvPicPr>
          <p:nvPr/>
        </p:nvPicPr>
        <p:blipFill>
          <a:blip r:embed="rId19"/>
          <a:stretch>
            <a:fillRect/>
          </a:stretch>
        </p:blipFill>
        <p:spPr>
          <a:xfrm>
            <a:off x="3761838" y="4697219"/>
            <a:ext cx="1939691" cy="2246251"/>
          </a:xfrm>
          <a:prstGeom prst="rect">
            <a:avLst/>
          </a:prstGeom>
        </p:spPr>
      </p:pic>
      <p:sp>
        <p:nvSpPr>
          <p:cNvPr id="5" name="Google Shape;325;p7">
            <a:extLst>
              <a:ext uri="{FF2B5EF4-FFF2-40B4-BE49-F238E27FC236}">
                <a16:creationId xmlns:a16="http://schemas.microsoft.com/office/drawing/2014/main" id="{EF512937-5BC1-EB5D-4956-1779D0011ABB}"/>
              </a:ext>
            </a:extLst>
          </p:cNvPr>
          <p:cNvSpPr txBox="1"/>
          <p:nvPr/>
        </p:nvSpPr>
        <p:spPr>
          <a:xfrm>
            <a:off x="4595085" y="4712463"/>
            <a:ext cx="86162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o</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Tree>
    <p:extLst>
      <p:ext uri="{BB962C8B-B14F-4D97-AF65-F5344CB8AC3E}">
        <p14:creationId xmlns:p14="http://schemas.microsoft.com/office/powerpoint/2010/main" val="1419358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3</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3</a:t>
              </a:r>
              <a:endParaRPr lang="en-GB" sz="2400" dirty="0">
                <a:solidFill>
                  <a:srgbClr val="F7C903"/>
                </a:solidFill>
              </a:endParaRPr>
            </a:p>
          </p:txBody>
        </p:sp>
      </p:grpSp>
      <p:sp>
        <p:nvSpPr>
          <p:cNvPr id="2057" name="Rectangle: Rounded Corners 2056">
            <a:extLst>
              <a:ext uri="{FF2B5EF4-FFF2-40B4-BE49-F238E27FC236}">
                <a16:creationId xmlns:a16="http://schemas.microsoft.com/office/drawing/2014/main" id="{6D197063-7750-EDB2-38A3-C4C0DB4DDC38}"/>
              </a:ext>
            </a:extLst>
          </p:cNvPr>
          <p:cNvSpPr/>
          <p:nvPr/>
        </p:nvSpPr>
        <p:spPr>
          <a:xfrm>
            <a:off x="146244" y="793729"/>
            <a:ext cx="2052511" cy="2070635"/>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058" name="Table 107">
            <a:extLst>
              <a:ext uri="{FF2B5EF4-FFF2-40B4-BE49-F238E27FC236}">
                <a16:creationId xmlns:a16="http://schemas.microsoft.com/office/drawing/2014/main" id="{75D14CBF-6C7F-3D7D-4198-0FB2AF8E333C}"/>
              </a:ext>
            </a:extLst>
          </p:cNvPr>
          <p:cNvGraphicFramePr>
            <a:graphicFrameLocks noGrp="1"/>
          </p:cNvGraphicFramePr>
          <p:nvPr>
            <p:extLst>
              <p:ext uri="{D42A27DB-BD31-4B8C-83A1-F6EECF244321}">
                <p14:modId xmlns:p14="http://schemas.microsoft.com/office/powerpoint/2010/main" val="1020317777"/>
              </p:ext>
            </p:extLst>
          </p:nvPr>
        </p:nvGraphicFramePr>
        <p:xfrm>
          <a:off x="433469" y="1439016"/>
          <a:ext cx="1129353" cy="1322556"/>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322556">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e</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59" name="TextBox 2058">
            <a:extLst>
              <a:ext uri="{FF2B5EF4-FFF2-40B4-BE49-F238E27FC236}">
                <a16:creationId xmlns:a16="http://schemas.microsoft.com/office/drawing/2014/main" id="{52B2B7EA-E3A8-F37F-2DEB-0732536026DE}"/>
              </a:ext>
            </a:extLst>
          </p:cNvPr>
          <p:cNvSpPr txBox="1"/>
          <p:nvPr/>
        </p:nvSpPr>
        <p:spPr>
          <a:xfrm>
            <a:off x="497308" y="2451993"/>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e</a:t>
            </a:r>
            <a:r>
              <a:rPr lang="en-GB" sz="1400" dirty="0" err="1">
                <a:solidFill>
                  <a:schemeClr val="tx1">
                    <a:lumMod val="75000"/>
                    <a:lumOff val="25000"/>
                  </a:schemeClr>
                </a:solidFill>
                <a:latin typeface="Century Gothic" panose="020B0502020202020204" pitchFamily="34" charset="0"/>
              </a:rPr>
              <a:t>lefant</a:t>
            </a:r>
            <a:r>
              <a:rPr lang="en-GB" sz="1400" b="1" dirty="0" err="1">
                <a:solidFill>
                  <a:srgbClr val="FF0066"/>
                </a:solidFill>
                <a:latin typeface="Century Gothic" panose="020B0502020202020204" pitchFamily="34" charset="0"/>
              </a:rPr>
              <a:t>e</a:t>
            </a:r>
            <a:endParaRPr lang="en-GB" sz="1400" dirty="0">
              <a:solidFill>
                <a:srgbClr val="002060"/>
              </a:solidFill>
              <a:latin typeface="Century Gothic" panose="020B0502020202020204" pitchFamily="34" charset="0"/>
            </a:endParaRPr>
          </a:p>
        </p:txBody>
      </p:sp>
      <p:graphicFrame>
        <p:nvGraphicFramePr>
          <p:cNvPr id="2065" name="Table 51">
            <a:extLst>
              <a:ext uri="{FF2B5EF4-FFF2-40B4-BE49-F238E27FC236}">
                <a16:creationId xmlns:a16="http://schemas.microsoft.com/office/drawing/2014/main" id="{2308E92E-AB18-639C-2C72-5C39ED81A8FF}"/>
              </a:ext>
            </a:extLst>
          </p:cNvPr>
          <p:cNvGraphicFramePr>
            <a:graphicFrameLocks noGrp="1"/>
          </p:cNvGraphicFramePr>
          <p:nvPr>
            <p:extLst>
              <p:ext uri="{D42A27DB-BD31-4B8C-83A1-F6EECF244321}">
                <p14:modId xmlns:p14="http://schemas.microsoft.com/office/powerpoint/2010/main" val="2187847804"/>
              </p:ext>
            </p:extLst>
          </p:nvPr>
        </p:nvGraphicFramePr>
        <p:xfrm>
          <a:off x="141144" y="3346034"/>
          <a:ext cx="6161074" cy="1883042"/>
        </p:xfrm>
        <a:graphic>
          <a:graphicData uri="http://schemas.openxmlformats.org/drawingml/2006/table">
            <a:tbl>
              <a:tblPr firstRow="1" bandRow="1">
                <a:tableStyleId>{5940675A-B579-460E-94D1-54222C63F5DA}</a:tableStyleId>
              </a:tblPr>
              <a:tblGrid>
                <a:gridCol w="1751228">
                  <a:extLst>
                    <a:ext uri="{9D8B030D-6E8A-4147-A177-3AD203B41FA5}">
                      <a16:colId xmlns:a16="http://schemas.microsoft.com/office/drawing/2014/main" val="1010301301"/>
                    </a:ext>
                  </a:extLst>
                </a:gridCol>
                <a:gridCol w="1308028">
                  <a:extLst>
                    <a:ext uri="{9D8B030D-6E8A-4147-A177-3AD203B41FA5}">
                      <a16:colId xmlns:a16="http://schemas.microsoft.com/office/drawing/2014/main" val="3275482453"/>
                    </a:ext>
                  </a:extLst>
                </a:gridCol>
                <a:gridCol w="1524000">
                  <a:extLst>
                    <a:ext uri="{9D8B030D-6E8A-4147-A177-3AD203B41FA5}">
                      <a16:colId xmlns:a16="http://schemas.microsoft.com/office/drawing/2014/main" val="1042213141"/>
                    </a:ext>
                  </a:extLst>
                </a:gridCol>
                <a:gridCol w="1577818">
                  <a:extLst>
                    <a:ext uri="{9D8B030D-6E8A-4147-A177-3AD203B41FA5}">
                      <a16:colId xmlns:a16="http://schemas.microsoft.com/office/drawing/2014/main" val="325198712"/>
                    </a:ext>
                  </a:extLst>
                </a:gridCol>
              </a:tblGrid>
              <a:tr h="422507">
                <a:tc>
                  <a:txBody>
                    <a:bodyPr/>
                    <a:lstStyle/>
                    <a:p>
                      <a:r>
                        <a:rPr lang="en-GB" sz="1600" dirty="0" err="1">
                          <a:latin typeface="Century Gothic" panose="020B0502020202020204" pitchFamily="34" charset="0"/>
                        </a:rPr>
                        <a:t>activo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preparado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58908">
                <a:tc>
                  <a:txBody>
                    <a:bodyPr/>
                    <a:lstStyle/>
                    <a:p>
                      <a:r>
                        <a:rPr lang="en-GB" sz="1600" dirty="0" err="1">
                          <a:latin typeface="Century Gothic" panose="020B0502020202020204" pitchFamily="34" charset="0"/>
                        </a:rPr>
                        <a:t>enfermo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sano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22507">
                <a:tc>
                  <a:txBody>
                    <a:bodyPr/>
                    <a:lstStyle/>
                    <a:p>
                      <a:r>
                        <a:rPr lang="en-GB" sz="1600" dirty="0">
                          <a:latin typeface="Century Gothic" panose="020B0502020202020204" pitchFamily="34" charset="0"/>
                        </a:rPr>
                        <a:t>está</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hoy</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r h="422507">
                <a:tc>
                  <a:txBody>
                    <a:bodyPr/>
                    <a:lstStyle/>
                    <a:p>
                      <a:r>
                        <a:rPr lang="en-GB" sz="1600" dirty="0">
                          <a:latin typeface="Century Gothic" panose="020B0502020202020204" pitchFamily="34" charset="0"/>
                        </a:rPr>
                        <a:t>perdido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¿cómo? </a:t>
                      </a:r>
                      <a:endParaRPr lang="en-GB" sz="1600" dirty="0"/>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855073805"/>
                  </a:ext>
                </a:extLst>
              </a:tr>
            </a:tbl>
          </a:graphicData>
        </a:graphic>
      </p:graphicFrame>
      <p:grpSp>
        <p:nvGrpSpPr>
          <p:cNvPr id="2066" name="Group 2065">
            <a:extLst>
              <a:ext uri="{FF2B5EF4-FFF2-40B4-BE49-F238E27FC236}">
                <a16:creationId xmlns:a16="http://schemas.microsoft.com/office/drawing/2014/main" id="{55BF7289-8E73-7EAF-D3D4-7F0FEF4D3900}"/>
              </a:ext>
            </a:extLst>
          </p:cNvPr>
          <p:cNvGrpSpPr/>
          <p:nvPr/>
        </p:nvGrpSpPr>
        <p:grpSpPr>
          <a:xfrm>
            <a:off x="447290" y="918873"/>
            <a:ext cx="1801949" cy="409714"/>
            <a:chOff x="1639842" y="1416995"/>
            <a:chExt cx="1801949" cy="409714"/>
          </a:xfrm>
        </p:grpSpPr>
        <p:sp>
          <p:nvSpPr>
            <p:cNvPr id="2067" name="Google Shape;112;p3">
              <a:extLst>
                <a:ext uri="{FF2B5EF4-FFF2-40B4-BE49-F238E27FC236}">
                  <a16:creationId xmlns:a16="http://schemas.microsoft.com/office/drawing/2014/main" id="{0CFEC693-8A9E-DC01-38B0-5B66327555C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68" name="Google Shape;111;p3" descr="Speech Icon, Voice, Talking, Audio, Speech">
              <a:extLst>
                <a:ext uri="{FF2B5EF4-FFF2-40B4-BE49-F238E27FC236}">
                  <a16:creationId xmlns:a16="http://schemas.microsoft.com/office/drawing/2014/main" id="{F2F7897F-2B12-8238-3660-45A9D884D9EF}"/>
                </a:ext>
              </a:extLst>
            </p:cNvPr>
            <p:cNvPicPr preferRelativeResize="0"/>
            <p:nvPr/>
          </p:nvPicPr>
          <p:blipFill rotWithShape="1">
            <a:blip r:embed="rId3">
              <a:alphaModFix/>
            </a:blip>
            <a:srcRect/>
            <a:stretch/>
          </p:blipFill>
          <p:spPr>
            <a:xfrm>
              <a:off x="1639842" y="1416995"/>
              <a:ext cx="520475" cy="409714"/>
            </a:xfrm>
            <a:prstGeom prst="rect">
              <a:avLst/>
            </a:prstGeom>
            <a:noFill/>
            <a:ln>
              <a:noFill/>
            </a:ln>
          </p:spPr>
        </p:pic>
        <p:sp>
          <p:nvSpPr>
            <p:cNvPr id="2069" name="TextBox 2068">
              <a:extLst>
                <a:ext uri="{FF2B5EF4-FFF2-40B4-BE49-F238E27FC236}">
                  <a16:creationId xmlns:a16="http://schemas.microsoft.com/office/drawing/2014/main" id="{99865A21-3641-C7BC-9A6F-AE8453661E18}"/>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2106" name="TextBox 2105">
            <a:extLst>
              <a:ext uri="{FF2B5EF4-FFF2-40B4-BE49-F238E27FC236}">
                <a16:creationId xmlns:a16="http://schemas.microsoft.com/office/drawing/2014/main" id="{ED979B10-EEC1-9015-DC31-F59856A3D942}"/>
              </a:ext>
            </a:extLst>
          </p:cNvPr>
          <p:cNvSpPr txBox="1"/>
          <p:nvPr/>
        </p:nvSpPr>
        <p:spPr>
          <a:xfrm>
            <a:off x="44042" y="2987262"/>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108" name="TextBox 2107">
            <a:extLst>
              <a:ext uri="{FF2B5EF4-FFF2-40B4-BE49-F238E27FC236}">
                <a16:creationId xmlns:a16="http://schemas.microsoft.com/office/drawing/2014/main" id="{277121B2-253E-B1E3-2FB8-A58D69A57F21}"/>
              </a:ext>
            </a:extLst>
          </p:cNvPr>
          <p:cNvSpPr txBox="1"/>
          <p:nvPr/>
        </p:nvSpPr>
        <p:spPr>
          <a:xfrm>
            <a:off x="3014073" y="4697286"/>
            <a:ext cx="184731" cy="369332"/>
          </a:xfrm>
          <a:prstGeom prst="rect">
            <a:avLst/>
          </a:prstGeom>
          <a:noFill/>
        </p:spPr>
        <p:txBody>
          <a:bodyPr wrap="none" rtlCol="0">
            <a:spAutoFit/>
          </a:bodyPr>
          <a:lstStyle/>
          <a:p>
            <a:endParaRPr lang="en-GB" dirty="0"/>
          </a:p>
        </p:txBody>
      </p:sp>
      <p:grpSp>
        <p:nvGrpSpPr>
          <p:cNvPr id="2109" name="Group 2108">
            <a:extLst>
              <a:ext uri="{FF2B5EF4-FFF2-40B4-BE49-F238E27FC236}">
                <a16:creationId xmlns:a16="http://schemas.microsoft.com/office/drawing/2014/main" id="{3C7B8604-8A93-86F4-80DE-BE0D84CEA2FD}"/>
              </a:ext>
            </a:extLst>
          </p:cNvPr>
          <p:cNvGrpSpPr/>
          <p:nvPr/>
        </p:nvGrpSpPr>
        <p:grpSpPr>
          <a:xfrm>
            <a:off x="4884130" y="600761"/>
            <a:ext cx="1822690" cy="1591306"/>
            <a:chOff x="4876029" y="582476"/>
            <a:chExt cx="1822690" cy="1591306"/>
          </a:xfrm>
        </p:grpSpPr>
        <p:grpSp>
          <p:nvGrpSpPr>
            <p:cNvPr id="2110" name="Group 2109">
              <a:extLst>
                <a:ext uri="{FF2B5EF4-FFF2-40B4-BE49-F238E27FC236}">
                  <a16:creationId xmlns:a16="http://schemas.microsoft.com/office/drawing/2014/main" id="{C94243CE-08A9-E4D7-F7E3-766C5E1A6AF4}"/>
                </a:ext>
              </a:extLst>
            </p:cNvPr>
            <p:cNvGrpSpPr/>
            <p:nvPr/>
          </p:nvGrpSpPr>
          <p:grpSpPr>
            <a:xfrm>
              <a:off x="4876029" y="582476"/>
              <a:ext cx="1822690" cy="1591306"/>
              <a:chOff x="4310576" y="875609"/>
              <a:chExt cx="2558030" cy="2153699"/>
            </a:xfrm>
          </p:grpSpPr>
          <p:sp>
            <p:nvSpPr>
              <p:cNvPr id="2115" name="Rectangle 2114">
                <a:extLst>
                  <a:ext uri="{FF2B5EF4-FFF2-40B4-BE49-F238E27FC236}">
                    <a16:creationId xmlns:a16="http://schemas.microsoft.com/office/drawing/2014/main" id="{3D70A3C3-124F-B525-697F-0AEBD56726D5}"/>
                  </a:ext>
                </a:extLst>
              </p:cNvPr>
              <p:cNvSpPr/>
              <p:nvPr/>
            </p:nvSpPr>
            <p:spPr>
              <a:xfrm>
                <a:off x="4318195" y="953424"/>
                <a:ext cx="2539805" cy="207588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6" name="Rectangle: Rounded Corners 2115">
                <a:extLst>
                  <a:ext uri="{FF2B5EF4-FFF2-40B4-BE49-F238E27FC236}">
                    <a16:creationId xmlns:a16="http://schemas.microsoft.com/office/drawing/2014/main" id="{035230E9-B166-1E30-D7CB-553DD59DA0F9}"/>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11" name="Rectangle 2110">
              <a:extLst>
                <a:ext uri="{FF2B5EF4-FFF2-40B4-BE49-F238E27FC236}">
                  <a16:creationId xmlns:a16="http://schemas.microsoft.com/office/drawing/2014/main" id="{D0F9D06A-7140-E8C4-35A0-B7684B10E40C}"/>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2" name="TextBox 2111">
              <a:extLst>
                <a:ext uri="{FF2B5EF4-FFF2-40B4-BE49-F238E27FC236}">
                  <a16:creationId xmlns:a16="http://schemas.microsoft.com/office/drawing/2014/main" id="{CC711602-1AAD-8B67-5221-CB69C10496E2}"/>
                </a:ext>
              </a:extLst>
            </p:cNvPr>
            <p:cNvSpPr txBox="1"/>
            <p:nvPr/>
          </p:nvSpPr>
          <p:spPr>
            <a:xfrm>
              <a:off x="5115488" y="1002801"/>
              <a:ext cx="1447029" cy="276999"/>
            </a:xfrm>
            <a:prstGeom prst="rect">
              <a:avLst/>
            </a:prstGeom>
            <a:noFill/>
          </p:spPr>
          <p:txBody>
            <a:bodyPr wrap="square">
              <a:spAutoFit/>
            </a:bodyPr>
            <a:lstStyle/>
            <a:p>
              <a:r>
                <a:rPr lang="en-GB" sz="1200" dirty="0">
                  <a:latin typeface="Century Gothic" panose="020B0502020202020204" pitchFamily="34" charset="0"/>
                </a:rPr>
                <a:t>Greetings </a:t>
              </a:r>
              <a:endParaRPr lang="en-GB" sz="1200" dirty="0"/>
            </a:p>
          </p:txBody>
        </p:sp>
        <p:sp>
          <p:nvSpPr>
            <p:cNvPr id="2113" name="Rectangle 2112">
              <a:extLst>
                <a:ext uri="{FF2B5EF4-FFF2-40B4-BE49-F238E27FC236}">
                  <a16:creationId xmlns:a16="http://schemas.microsoft.com/office/drawing/2014/main" id="{A00FAA94-AAC8-B7D8-6264-396588D331A8}"/>
                </a:ext>
              </a:extLst>
            </p:cNvPr>
            <p:cNvSpPr/>
            <p:nvPr/>
          </p:nvSpPr>
          <p:spPr>
            <a:xfrm>
              <a:off x="4961913" y="1286417"/>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4" name="TextBox 2113">
              <a:extLst>
                <a:ext uri="{FF2B5EF4-FFF2-40B4-BE49-F238E27FC236}">
                  <a16:creationId xmlns:a16="http://schemas.microsoft.com/office/drawing/2014/main" id="{1E7AC375-7CFF-5F91-1FED-A6EFDC7752A6}"/>
                </a:ext>
              </a:extLst>
            </p:cNvPr>
            <p:cNvSpPr txBox="1"/>
            <p:nvPr/>
          </p:nvSpPr>
          <p:spPr>
            <a:xfrm>
              <a:off x="5115812" y="1213003"/>
              <a:ext cx="1575350" cy="646331"/>
            </a:xfrm>
            <a:prstGeom prst="rect">
              <a:avLst/>
            </a:prstGeom>
            <a:noFill/>
          </p:spPr>
          <p:txBody>
            <a:bodyPr wrap="square">
              <a:spAutoFit/>
            </a:bodyPr>
            <a:lstStyle/>
            <a:p>
              <a:r>
                <a:rPr lang="en-GB" sz="1200" dirty="0">
                  <a:latin typeface="Century Gothic" panose="020B0502020202020204" pitchFamily="34" charset="0"/>
                </a:rPr>
                <a:t>Understanding and responding to the register in class</a:t>
              </a:r>
            </a:p>
          </p:txBody>
        </p:sp>
      </p:grpSp>
      <p:pic>
        <p:nvPicPr>
          <p:cNvPr id="2117" name="Picture 6" descr="Free target button icon illustration">
            <a:extLst>
              <a:ext uri="{FF2B5EF4-FFF2-40B4-BE49-F238E27FC236}">
                <a16:creationId xmlns:a16="http://schemas.microsoft.com/office/drawing/2014/main" id="{6A4FA092-3191-0F84-97A7-7A65CF1FFAA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2119" descr="A picture containing text, toy, doll&#10;&#10;Description automatically generated">
            <a:extLst>
              <a:ext uri="{FF2B5EF4-FFF2-40B4-BE49-F238E27FC236}">
                <a16:creationId xmlns:a16="http://schemas.microsoft.com/office/drawing/2014/main" id="{D8821858-B0B8-E636-D362-ADE1FC34946F}"/>
              </a:ext>
            </a:extLst>
          </p:cNvPr>
          <p:cNvPicPr>
            <a:picLocks noChangeAspect="1"/>
          </p:cNvPicPr>
          <p:nvPr/>
        </p:nvPicPr>
        <p:blipFill>
          <a:blip r:embed="rId6"/>
          <a:stretch>
            <a:fillRect/>
          </a:stretch>
        </p:blipFill>
        <p:spPr>
          <a:xfrm>
            <a:off x="3550416" y="1750618"/>
            <a:ext cx="600863" cy="1141384"/>
          </a:xfrm>
          <a:prstGeom prst="rect">
            <a:avLst/>
          </a:prstGeom>
        </p:spPr>
      </p:pic>
      <p:sp>
        <p:nvSpPr>
          <p:cNvPr id="2125" name="TextBox 2124">
            <a:extLst>
              <a:ext uri="{FF2B5EF4-FFF2-40B4-BE49-F238E27FC236}">
                <a16:creationId xmlns:a16="http://schemas.microsoft.com/office/drawing/2014/main" id="{3E2B0DE3-D218-3B16-C417-A5542A40DDAA}"/>
              </a:ext>
            </a:extLst>
          </p:cNvPr>
          <p:cNvSpPr txBox="1"/>
          <p:nvPr/>
        </p:nvSpPr>
        <p:spPr>
          <a:xfrm rot="183511">
            <a:off x="3050105" y="2621964"/>
            <a:ext cx="681597" cy="369332"/>
          </a:xfrm>
          <a:prstGeom prst="rect">
            <a:avLst/>
          </a:prstGeom>
          <a:noFill/>
        </p:spPr>
        <p:txBody>
          <a:bodyPr wrap="none" rtlCol="0">
            <a:spAutoFit/>
          </a:bodyPr>
          <a:lstStyle/>
          <a:p>
            <a:r>
              <a:rPr lang="en-GB" dirty="0">
                <a:solidFill>
                  <a:schemeClr val="bg2">
                    <a:lumMod val="25000"/>
                  </a:schemeClr>
                </a:solidFill>
                <a:effectLst>
                  <a:glow rad="127000">
                    <a:schemeClr val="bg2">
                      <a:lumMod val="90000"/>
                    </a:schemeClr>
                  </a:glow>
                </a:effectLst>
                <a:latin typeface="Dreaming Outloud Pro" panose="03050502040302030504" pitchFamily="66" charset="0"/>
                <a:cs typeface="Dreaming Outloud Pro" panose="03050502040302030504" pitchFamily="66" charset="0"/>
              </a:rPr>
              <a:t>Sofía</a:t>
            </a:r>
          </a:p>
        </p:txBody>
      </p:sp>
      <mc:AlternateContent xmlns:mc="http://schemas.openxmlformats.org/markup-compatibility/2006" xmlns:p14="http://schemas.microsoft.com/office/powerpoint/2010/main">
        <mc:Choice Requires="p14">
          <p:contentPart p14:bwMode="auto" r:id="rId7">
            <p14:nvContentPartPr>
              <p14:cNvPr id="2131" name="Ink 2130">
                <a:extLst>
                  <a:ext uri="{FF2B5EF4-FFF2-40B4-BE49-F238E27FC236}">
                    <a16:creationId xmlns:a16="http://schemas.microsoft.com/office/drawing/2014/main" id="{F2B3630D-DDD9-E179-1463-7C810DB38E98}"/>
                  </a:ext>
                </a:extLst>
              </p14:cNvPr>
              <p14:cNvContentPartPr/>
              <p14:nvPr/>
            </p14:nvContentPartPr>
            <p14:xfrm>
              <a:off x="3890565" y="1259359"/>
              <a:ext cx="5400" cy="19440"/>
            </p14:xfrm>
          </p:contentPart>
        </mc:Choice>
        <mc:Fallback xmlns="">
          <p:pic>
            <p:nvPicPr>
              <p:cNvPr id="2131" name="Ink 2130">
                <a:extLst>
                  <a:ext uri="{FF2B5EF4-FFF2-40B4-BE49-F238E27FC236}">
                    <a16:creationId xmlns:a16="http://schemas.microsoft.com/office/drawing/2014/main" id="{F2B3630D-DDD9-E179-1463-7C810DB38E98}"/>
                  </a:ext>
                </a:extLst>
              </p:cNvPr>
              <p:cNvPicPr/>
              <p:nvPr/>
            </p:nvPicPr>
            <p:blipFill>
              <a:blip r:embed="rId15"/>
              <a:stretch>
                <a:fillRect/>
              </a:stretch>
            </p:blipFill>
            <p:spPr>
              <a:xfrm>
                <a:off x="3881565" y="1250359"/>
                <a:ext cx="230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34" name="Ink 2133">
                <a:extLst>
                  <a:ext uri="{FF2B5EF4-FFF2-40B4-BE49-F238E27FC236}">
                    <a16:creationId xmlns:a16="http://schemas.microsoft.com/office/drawing/2014/main" id="{E2E27FA9-45A2-479A-19B5-773D8B5B548C}"/>
                  </a:ext>
                </a:extLst>
              </p14:cNvPr>
              <p14:cNvContentPartPr/>
              <p14:nvPr/>
            </p14:nvContentPartPr>
            <p14:xfrm>
              <a:off x="3974085" y="1190599"/>
              <a:ext cx="360" cy="360"/>
            </p14:xfrm>
          </p:contentPart>
        </mc:Choice>
        <mc:Fallback xmlns="">
          <p:pic>
            <p:nvPicPr>
              <p:cNvPr id="2134" name="Ink 2133">
                <a:extLst>
                  <a:ext uri="{FF2B5EF4-FFF2-40B4-BE49-F238E27FC236}">
                    <a16:creationId xmlns:a16="http://schemas.microsoft.com/office/drawing/2014/main" id="{E2E27FA9-45A2-479A-19B5-773D8B5B548C}"/>
                  </a:ext>
                </a:extLst>
              </p:cNvPr>
              <p:cNvPicPr/>
              <p:nvPr/>
            </p:nvPicPr>
            <p:blipFill>
              <a:blip r:embed="rId17"/>
              <a:stretch>
                <a:fillRect/>
              </a:stretch>
            </p:blipFill>
            <p:spPr>
              <a:xfrm>
                <a:off x="3965085" y="1181599"/>
                <a:ext cx="18000" cy="18000"/>
              </a:xfrm>
              <a:prstGeom prst="rect">
                <a:avLst/>
              </a:prstGeom>
            </p:spPr>
          </p:pic>
        </mc:Fallback>
      </mc:AlternateContent>
      <p:pic>
        <p:nvPicPr>
          <p:cNvPr id="1038" name="Picture 14" descr="Free passport open picture illustration">
            <a:extLst>
              <a:ext uri="{FF2B5EF4-FFF2-40B4-BE49-F238E27FC236}">
                <a16:creationId xmlns:a16="http://schemas.microsoft.com/office/drawing/2014/main" id="{BECF4B00-D37D-BE39-CF2C-6E2E042B64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37705" y="2337667"/>
            <a:ext cx="283327" cy="375792"/>
          </a:xfrm>
          <a:prstGeom prst="rect">
            <a:avLst/>
          </a:prstGeom>
          <a:noFill/>
          <a:extLst>
            <a:ext uri="{909E8E84-426E-40DD-AFC4-6F175D3DCCD1}">
              <a14:hiddenFill xmlns:a14="http://schemas.microsoft.com/office/drawing/2010/main">
                <a:solidFill>
                  <a:srgbClr val="FFFFFF"/>
                </a:solidFill>
              </a14:hiddenFill>
            </a:ext>
          </a:extLst>
        </p:spPr>
      </p:pic>
      <p:sp>
        <p:nvSpPr>
          <p:cNvPr id="2149" name="Rectangle 2148">
            <a:extLst>
              <a:ext uri="{FF2B5EF4-FFF2-40B4-BE49-F238E27FC236}">
                <a16:creationId xmlns:a16="http://schemas.microsoft.com/office/drawing/2014/main" id="{B5006119-0108-A1A4-ACF1-5D4A602DB116}"/>
              </a:ext>
            </a:extLst>
          </p:cNvPr>
          <p:cNvSpPr/>
          <p:nvPr/>
        </p:nvSpPr>
        <p:spPr>
          <a:xfrm>
            <a:off x="4956214" y="1876244"/>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1" name="TextBox 2150">
            <a:extLst>
              <a:ext uri="{FF2B5EF4-FFF2-40B4-BE49-F238E27FC236}">
                <a16:creationId xmlns:a16="http://schemas.microsoft.com/office/drawing/2014/main" id="{B9E88333-6829-4AAE-27C0-03A240D75CCC}"/>
              </a:ext>
            </a:extLst>
          </p:cNvPr>
          <p:cNvSpPr txBox="1"/>
          <p:nvPr/>
        </p:nvSpPr>
        <p:spPr>
          <a:xfrm>
            <a:off x="5079946" y="1815993"/>
            <a:ext cx="1575350" cy="276999"/>
          </a:xfrm>
          <a:prstGeom prst="rect">
            <a:avLst/>
          </a:prstGeom>
          <a:noFill/>
        </p:spPr>
        <p:txBody>
          <a:bodyPr wrap="square">
            <a:spAutoFit/>
          </a:bodyPr>
          <a:lstStyle/>
          <a:p>
            <a:r>
              <a:rPr lang="en-GB" sz="1200" dirty="0">
                <a:latin typeface="Century Gothic" panose="020B0502020202020204" pitchFamily="34" charset="0"/>
              </a:rPr>
              <a:t>Asking questions</a:t>
            </a:r>
          </a:p>
        </p:txBody>
      </p:sp>
      <p:grpSp>
        <p:nvGrpSpPr>
          <p:cNvPr id="2172" name="Group 2171">
            <a:extLst>
              <a:ext uri="{FF2B5EF4-FFF2-40B4-BE49-F238E27FC236}">
                <a16:creationId xmlns:a16="http://schemas.microsoft.com/office/drawing/2014/main" id="{193558D7-B022-1FA4-8EAE-9B886AACBB55}"/>
              </a:ext>
            </a:extLst>
          </p:cNvPr>
          <p:cNvGrpSpPr/>
          <p:nvPr/>
        </p:nvGrpSpPr>
        <p:grpSpPr>
          <a:xfrm>
            <a:off x="4040617" y="1072773"/>
            <a:ext cx="751629" cy="522707"/>
            <a:chOff x="3930186" y="1082830"/>
            <a:chExt cx="922010" cy="645406"/>
          </a:xfrm>
        </p:grpSpPr>
        <p:pic>
          <p:nvPicPr>
            <p:cNvPr id="1046" name="Picture 22" descr="Free Bubble Speech vector and picture">
              <a:extLst>
                <a:ext uri="{FF2B5EF4-FFF2-40B4-BE49-F238E27FC236}">
                  <a16:creationId xmlns:a16="http://schemas.microsoft.com/office/drawing/2014/main" id="{8FBABC97-737C-6222-3E42-74D87815DB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30186" y="1082830"/>
              <a:ext cx="922010" cy="645406"/>
            </a:xfrm>
            <a:prstGeom prst="rect">
              <a:avLst/>
            </a:prstGeom>
            <a:noFill/>
            <a:extLst>
              <a:ext uri="{909E8E84-426E-40DD-AFC4-6F175D3DCCD1}">
                <a14:hiddenFill xmlns:a14="http://schemas.microsoft.com/office/drawing/2010/main">
                  <a:solidFill>
                    <a:srgbClr val="FFFFFF"/>
                  </a:solidFill>
                </a14:hiddenFill>
              </a:ext>
            </a:extLst>
          </p:spPr>
        </p:pic>
        <p:sp>
          <p:nvSpPr>
            <p:cNvPr id="2171" name="TextBox 2170">
              <a:extLst>
                <a:ext uri="{FF2B5EF4-FFF2-40B4-BE49-F238E27FC236}">
                  <a16:creationId xmlns:a16="http://schemas.microsoft.com/office/drawing/2014/main" id="{0100F2C0-FD45-5B17-63B3-E892559299CD}"/>
                </a:ext>
              </a:extLst>
            </p:cNvPr>
            <p:cNvSpPr txBox="1"/>
            <p:nvPr/>
          </p:nvSpPr>
          <p:spPr>
            <a:xfrm>
              <a:off x="3935241" y="1177019"/>
              <a:ext cx="903613" cy="338554"/>
            </a:xfrm>
            <a:prstGeom prst="rect">
              <a:avLst/>
            </a:prstGeom>
            <a:noFill/>
          </p:spPr>
          <p:txBody>
            <a:bodyPr wrap="square">
              <a:spAutoFit/>
            </a:bodyPr>
            <a:lstStyle/>
            <a:p>
              <a:r>
                <a:rPr lang="en-GB" sz="1600" dirty="0">
                  <a:solidFill>
                    <a:schemeClr val="tx1">
                      <a:lumMod val="75000"/>
                      <a:lumOff val="25000"/>
                    </a:schemeClr>
                  </a:solidFill>
                  <a:latin typeface="Modern Love" panose="04090805081005020601" pitchFamily="82" charset="0"/>
                </a:rPr>
                <a:t>¡</a:t>
              </a:r>
              <a:r>
                <a:rPr lang="en-GB" sz="1600" dirty="0" err="1">
                  <a:solidFill>
                    <a:schemeClr val="tx1">
                      <a:lumMod val="75000"/>
                      <a:lumOff val="25000"/>
                    </a:schemeClr>
                  </a:solidFill>
                  <a:latin typeface="Modern Love" panose="04090805081005020601" pitchFamily="82" charset="0"/>
                </a:rPr>
                <a:t>hola</a:t>
              </a:r>
              <a:r>
                <a:rPr lang="en-GB" sz="1600" dirty="0">
                  <a:solidFill>
                    <a:schemeClr val="tx1">
                      <a:lumMod val="75000"/>
                      <a:lumOff val="25000"/>
                    </a:schemeClr>
                  </a:solidFill>
                  <a:latin typeface="Modern Love" panose="04090805081005020601" pitchFamily="82" charset="0"/>
                </a:rPr>
                <a:t>!</a:t>
              </a:r>
              <a:endParaRPr lang="en-GB" sz="1600" dirty="0">
                <a:solidFill>
                  <a:schemeClr val="tx1">
                    <a:lumMod val="75000"/>
                    <a:lumOff val="25000"/>
                  </a:schemeClr>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20">
            <a:duotone>
              <a:schemeClr val="accent4">
                <a:shade val="45000"/>
                <a:satMod val="135000"/>
              </a:schemeClr>
              <a:prstClr val="white"/>
            </a:duotone>
            <a:extLst>
              <a:ext uri="{BEBA8EAE-BF5A-486C-A8C5-ECC9F3942E4B}">
                <a14:imgProps xmlns:a14="http://schemas.microsoft.com/office/drawing/2010/main">
                  <a14:imgLayer r:embed="rId21">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86F4E-801E-F772-6B3D-82811C570BF8}"/>
              </a:ext>
            </a:extLst>
          </p:cNvPr>
          <p:cNvSpPr txBox="1"/>
          <p:nvPr/>
        </p:nvSpPr>
        <p:spPr>
          <a:xfrm>
            <a:off x="6356126" y="9548675"/>
            <a:ext cx="41549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10</a:t>
            </a:r>
          </a:p>
        </p:txBody>
      </p:sp>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pic>
        <p:nvPicPr>
          <p:cNvPr id="14" name="Picture 13">
            <a:extLst>
              <a:ext uri="{FF2B5EF4-FFF2-40B4-BE49-F238E27FC236}">
                <a16:creationId xmlns:a16="http://schemas.microsoft.com/office/drawing/2014/main" id="{8AD1129F-A806-89A1-9B91-C10BA5317C0B}"/>
              </a:ext>
            </a:extLst>
          </p:cNvPr>
          <p:cNvPicPr>
            <a:picLocks noChangeAspect="1"/>
          </p:cNvPicPr>
          <p:nvPr/>
        </p:nvPicPr>
        <p:blipFill>
          <a:blip r:embed="rId22"/>
          <a:stretch>
            <a:fillRect/>
          </a:stretch>
        </p:blipFill>
        <p:spPr>
          <a:xfrm>
            <a:off x="2207636" y="1699348"/>
            <a:ext cx="1298281" cy="851441"/>
          </a:xfrm>
          <a:prstGeom prst="rect">
            <a:avLst/>
          </a:prstGeom>
        </p:spPr>
      </p:pic>
      <p:pic>
        <p:nvPicPr>
          <p:cNvPr id="15" name="Picture 14">
            <a:extLst>
              <a:ext uri="{FF2B5EF4-FFF2-40B4-BE49-F238E27FC236}">
                <a16:creationId xmlns:a16="http://schemas.microsoft.com/office/drawing/2014/main" id="{D713A32A-812B-DFEC-BB2D-B54DDEED9B7C}"/>
              </a:ext>
            </a:extLst>
          </p:cNvPr>
          <p:cNvPicPr>
            <a:picLocks noChangeAspect="1"/>
          </p:cNvPicPr>
          <p:nvPr/>
        </p:nvPicPr>
        <p:blipFill>
          <a:blip r:embed="rId23"/>
          <a:stretch>
            <a:fillRect/>
          </a:stretch>
        </p:blipFill>
        <p:spPr>
          <a:xfrm>
            <a:off x="2184698" y="743223"/>
            <a:ext cx="1828517" cy="882030"/>
          </a:xfrm>
          <a:prstGeom prst="rect">
            <a:avLst/>
          </a:prstGeom>
        </p:spPr>
      </p:pic>
      <p:sp>
        <p:nvSpPr>
          <p:cNvPr id="16" name="Google Shape;176;p8">
            <a:extLst>
              <a:ext uri="{FF2B5EF4-FFF2-40B4-BE49-F238E27FC236}">
                <a16:creationId xmlns:a16="http://schemas.microsoft.com/office/drawing/2014/main" id="{8654DC82-E836-B1A7-3233-2A0B621EE284}"/>
              </a:ext>
            </a:extLst>
          </p:cNvPr>
          <p:cNvSpPr txBox="1"/>
          <p:nvPr/>
        </p:nvSpPr>
        <p:spPr>
          <a:xfrm>
            <a:off x="3974085" y="7345332"/>
            <a:ext cx="6399373" cy="29505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a:t>
            </a:r>
            <a:r>
              <a:rPr lang="en-GB" sz="1580" b="1" dirty="0">
                <a:solidFill>
                  <a:srgbClr val="92D050"/>
                </a:solidFill>
                <a:latin typeface="Century Gothic"/>
                <a:ea typeface="Century Gothic"/>
                <a:cs typeface="Century Gothic"/>
                <a:sym typeface="Century Gothic"/>
              </a:rPr>
              <a:t>Estoy</a:t>
            </a:r>
            <a:r>
              <a:rPr lang="en-GB" sz="1580" dirty="0">
                <a:latin typeface="Century Gothic"/>
                <a:ea typeface="Century Gothic"/>
                <a:cs typeface="Century Gothic"/>
                <a:sym typeface="Century Gothic"/>
              </a:rPr>
              <a:t> </a:t>
            </a:r>
            <a:r>
              <a:rPr lang="en-GB" sz="1580" dirty="0" err="1">
                <a:latin typeface="Century Gothic"/>
                <a:ea typeface="Century Gothic"/>
                <a:cs typeface="Century Gothic"/>
                <a:sym typeface="Century Gothic"/>
              </a:rPr>
              <a:t>preparado</a:t>
            </a:r>
            <a:r>
              <a:rPr lang="en-GB" sz="1580" dirty="0">
                <a:latin typeface="Century Gothic"/>
                <a:ea typeface="Century Gothic"/>
                <a:cs typeface="Century Gothic"/>
                <a:sym typeface="Century Gothic"/>
              </a:rPr>
              <a:t>? </a:t>
            </a:r>
            <a:endParaRPr sz="1580" dirty="0">
              <a:latin typeface="Arial"/>
              <a:ea typeface="Arial"/>
              <a:cs typeface="Arial"/>
              <a:sym typeface="Arial"/>
            </a:endParaRPr>
          </a:p>
        </p:txBody>
      </p:sp>
      <p:pic>
        <p:nvPicPr>
          <p:cNvPr id="17" name="Google Shape;183;p8">
            <a:extLst>
              <a:ext uri="{FF2B5EF4-FFF2-40B4-BE49-F238E27FC236}">
                <a16:creationId xmlns:a16="http://schemas.microsoft.com/office/drawing/2014/main" id="{9A51B52E-B3D3-187D-4FA7-F18B09C0AB54}"/>
              </a:ext>
            </a:extLst>
          </p:cNvPr>
          <p:cNvPicPr preferRelativeResize="0"/>
          <p:nvPr/>
        </p:nvPicPr>
        <p:blipFill rotWithShape="1">
          <a:blip r:embed="rId24">
            <a:alphaModFix/>
          </a:blip>
          <a:srcRect/>
          <a:stretch/>
        </p:blipFill>
        <p:spPr>
          <a:xfrm>
            <a:off x="3529838" y="7244397"/>
            <a:ext cx="356919" cy="377801"/>
          </a:xfrm>
          <a:prstGeom prst="rect">
            <a:avLst/>
          </a:prstGeom>
          <a:noFill/>
          <a:ln>
            <a:noFill/>
          </a:ln>
        </p:spPr>
      </p:pic>
      <p:pic>
        <p:nvPicPr>
          <p:cNvPr id="18" name="Picture 6" descr="Free Icon Light illustration and picture">
            <a:extLst>
              <a:ext uri="{FF2B5EF4-FFF2-40B4-BE49-F238E27FC236}">
                <a16:creationId xmlns:a16="http://schemas.microsoft.com/office/drawing/2014/main" id="{8C983E03-ABAB-EA71-C241-2696A644F12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967938" y="6806511"/>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2E8998D-D4B4-1DAF-A397-C048D5BBC533}"/>
              </a:ext>
            </a:extLst>
          </p:cNvPr>
          <p:cNvSpPr txBox="1"/>
          <p:nvPr/>
        </p:nvSpPr>
        <p:spPr>
          <a:xfrm>
            <a:off x="3540980" y="6879473"/>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0" name="Rectangle: Rounded Corners 19">
            <a:extLst>
              <a:ext uri="{FF2B5EF4-FFF2-40B4-BE49-F238E27FC236}">
                <a16:creationId xmlns:a16="http://schemas.microsoft.com/office/drawing/2014/main" id="{DFF9F696-A95D-E8E2-0790-F42F33CB1649}"/>
              </a:ext>
            </a:extLst>
          </p:cNvPr>
          <p:cNvSpPr/>
          <p:nvPr/>
        </p:nvSpPr>
        <p:spPr>
          <a:xfrm>
            <a:off x="124601" y="6811003"/>
            <a:ext cx="3256375" cy="2772082"/>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srgbClr val="3B3838"/>
              </a:solidFill>
              <a:effectLst/>
              <a:uLnTx/>
              <a:uFillTx/>
              <a:latin typeface="Calibri" panose="020F0502020204030204"/>
              <a:ea typeface="+mn-ea"/>
              <a:cs typeface="+mn-cs"/>
            </a:endParaRPr>
          </a:p>
        </p:txBody>
      </p:sp>
      <p:pic>
        <p:nvPicPr>
          <p:cNvPr id="21" name="Google Shape;170;p8" descr="Jigsaw, Puzzle, Piece, Game, Concept, Solution">
            <a:extLst>
              <a:ext uri="{FF2B5EF4-FFF2-40B4-BE49-F238E27FC236}">
                <a16:creationId xmlns:a16="http://schemas.microsoft.com/office/drawing/2014/main" id="{0AF85BD9-A0CB-3116-3AE3-5593261A1480}"/>
              </a:ext>
            </a:extLst>
          </p:cNvPr>
          <p:cNvPicPr preferRelativeResize="0"/>
          <p:nvPr/>
        </p:nvPicPr>
        <p:blipFill rotWithShape="1">
          <a:blip r:embed="rId26">
            <a:alphaModFix/>
          </a:blip>
          <a:srcRect/>
          <a:stretch/>
        </p:blipFill>
        <p:spPr>
          <a:xfrm>
            <a:off x="2722627" y="6930554"/>
            <a:ext cx="591188" cy="513606"/>
          </a:xfrm>
          <a:prstGeom prst="rect">
            <a:avLst/>
          </a:prstGeom>
          <a:noFill/>
          <a:ln>
            <a:noFill/>
          </a:ln>
        </p:spPr>
      </p:pic>
      <p:pic>
        <p:nvPicPr>
          <p:cNvPr id="22" name="Google Shape;181;p8">
            <a:extLst>
              <a:ext uri="{FF2B5EF4-FFF2-40B4-BE49-F238E27FC236}">
                <a16:creationId xmlns:a16="http://schemas.microsoft.com/office/drawing/2014/main" id="{B0E13379-295C-1162-2ED0-837F377DC5F7}"/>
              </a:ext>
            </a:extLst>
          </p:cNvPr>
          <p:cNvPicPr/>
          <p:nvPr/>
        </p:nvPicPr>
        <p:blipFill rotWithShape="1">
          <a:blip r:embed="rId27"/>
          <a:srcRect r="39765"/>
          <a:stretch/>
        </p:blipFill>
        <p:spPr>
          <a:xfrm>
            <a:off x="285929" y="7935722"/>
            <a:ext cx="469975" cy="550462"/>
          </a:xfrm>
          <a:prstGeom prst="rect">
            <a:avLst/>
          </a:prstGeom>
          <a:ln>
            <a:noFill/>
          </a:ln>
        </p:spPr>
      </p:pic>
      <p:pic>
        <p:nvPicPr>
          <p:cNvPr id="23" name="Google Shape;181;p8">
            <a:extLst>
              <a:ext uri="{FF2B5EF4-FFF2-40B4-BE49-F238E27FC236}">
                <a16:creationId xmlns:a16="http://schemas.microsoft.com/office/drawing/2014/main" id="{3578AD24-B886-F9B1-007E-5A2B734E036D}"/>
              </a:ext>
            </a:extLst>
          </p:cNvPr>
          <p:cNvPicPr/>
          <p:nvPr/>
        </p:nvPicPr>
        <p:blipFill>
          <a:blip r:embed="rId27"/>
          <a:stretch/>
        </p:blipFill>
        <p:spPr>
          <a:xfrm>
            <a:off x="229874" y="8546092"/>
            <a:ext cx="673122" cy="436659"/>
          </a:xfrm>
          <a:prstGeom prst="rect">
            <a:avLst/>
          </a:prstGeom>
          <a:ln>
            <a:noFill/>
          </a:ln>
        </p:spPr>
      </p:pic>
      <p:pic>
        <p:nvPicPr>
          <p:cNvPr id="24" name="Google Shape;182;p8">
            <a:extLst>
              <a:ext uri="{FF2B5EF4-FFF2-40B4-BE49-F238E27FC236}">
                <a16:creationId xmlns:a16="http://schemas.microsoft.com/office/drawing/2014/main" id="{E0290807-D30C-AC4A-1BFD-E03713FD8DCE}"/>
              </a:ext>
            </a:extLst>
          </p:cNvPr>
          <p:cNvPicPr/>
          <p:nvPr/>
        </p:nvPicPr>
        <p:blipFill>
          <a:blip r:embed="rId28"/>
          <a:stretch/>
        </p:blipFill>
        <p:spPr>
          <a:xfrm>
            <a:off x="261502" y="9095937"/>
            <a:ext cx="676155" cy="394119"/>
          </a:xfrm>
          <a:prstGeom prst="rect">
            <a:avLst/>
          </a:prstGeom>
          <a:ln>
            <a:noFill/>
          </a:ln>
        </p:spPr>
      </p:pic>
      <p:pic>
        <p:nvPicPr>
          <p:cNvPr id="25" name="Google Shape;178;p3" descr="C:\Users\wdj\Google Drive\Primary\Y5 SoW\From Tracy\Pronouns\i.png">
            <a:extLst>
              <a:ext uri="{FF2B5EF4-FFF2-40B4-BE49-F238E27FC236}">
                <a16:creationId xmlns:a16="http://schemas.microsoft.com/office/drawing/2014/main" id="{4AAB00C3-7290-1620-3C47-4C4BEDBB01DC}"/>
              </a:ext>
            </a:extLst>
          </p:cNvPr>
          <p:cNvPicPr preferRelativeResize="0"/>
          <p:nvPr/>
        </p:nvPicPr>
        <p:blipFill rotWithShape="1">
          <a:blip r:embed="rId29">
            <a:alphaModFix/>
          </a:blip>
          <a:srcRect/>
          <a:stretch/>
        </p:blipFill>
        <p:spPr>
          <a:xfrm>
            <a:off x="301515" y="7367899"/>
            <a:ext cx="272079" cy="544015"/>
          </a:xfrm>
          <a:prstGeom prst="rect">
            <a:avLst/>
          </a:prstGeom>
          <a:noFill/>
          <a:ln>
            <a:noFill/>
          </a:ln>
        </p:spPr>
      </p:pic>
      <p:sp>
        <p:nvSpPr>
          <p:cNvPr id="26" name="CustomShape 3">
            <a:extLst>
              <a:ext uri="{FF2B5EF4-FFF2-40B4-BE49-F238E27FC236}">
                <a16:creationId xmlns:a16="http://schemas.microsoft.com/office/drawing/2014/main" id="{93EEC17C-97A4-D9B0-61A5-0F41B310FD44}"/>
              </a:ext>
            </a:extLst>
          </p:cNvPr>
          <p:cNvSpPr/>
          <p:nvPr/>
        </p:nvSpPr>
        <p:spPr>
          <a:xfrm>
            <a:off x="878674" y="7475262"/>
            <a:ext cx="3672963" cy="18474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GB" sz="1600" b="1" spc="-1" dirty="0">
                <a:solidFill>
                  <a:srgbClr val="3B3838"/>
                </a:solidFill>
                <a:latin typeface="Century Gothic" panose="020B0502020202020204" pitchFamily="34" charset="0"/>
              </a:rPr>
              <a:t>estoy </a:t>
            </a:r>
            <a:r>
              <a:rPr lang="en-GB" sz="1600" spc="-1" dirty="0">
                <a:solidFill>
                  <a:srgbClr val="3B3838"/>
                </a:solidFill>
                <a:latin typeface="Century Gothic" panose="020B0502020202020204" pitchFamily="34" charset="0"/>
              </a:rPr>
              <a:t>- ____ am</a:t>
            </a:r>
            <a:endParaRPr lang="en-GB" sz="1600" b="1" spc="-1" dirty="0">
              <a:solidFill>
                <a:srgbClr val="3B3838"/>
              </a:solidFill>
              <a:latin typeface="Century Gothic" panose="020B0502020202020204" pitchFamily="34" charset="0"/>
            </a:endParaRPr>
          </a:p>
        </p:txBody>
      </p:sp>
      <p:pic>
        <p:nvPicPr>
          <p:cNvPr id="27" name="Google Shape;181;p8">
            <a:extLst>
              <a:ext uri="{FF2B5EF4-FFF2-40B4-BE49-F238E27FC236}">
                <a16:creationId xmlns:a16="http://schemas.microsoft.com/office/drawing/2014/main" id="{0568B96D-3697-D4BC-7BFB-93F811B2C210}"/>
              </a:ext>
            </a:extLst>
          </p:cNvPr>
          <p:cNvPicPr/>
          <p:nvPr/>
        </p:nvPicPr>
        <p:blipFill rotWithShape="1">
          <a:blip r:embed="rId27"/>
          <a:srcRect r="39765"/>
          <a:stretch/>
        </p:blipFill>
        <p:spPr>
          <a:xfrm>
            <a:off x="307984" y="7953523"/>
            <a:ext cx="469975" cy="550462"/>
          </a:xfrm>
          <a:prstGeom prst="rect">
            <a:avLst/>
          </a:prstGeom>
          <a:ln>
            <a:noFill/>
          </a:ln>
        </p:spPr>
      </p:pic>
      <p:pic>
        <p:nvPicPr>
          <p:cNvPr id="28" name="Google Shape;181;p8">
            <a:extLst>
              <a:ext uri="{FF2B5EF4-FFF2-40B4-BE49-F238E27FC236}">
                <a16:creationId xmlns:a16="http://schemas.microsoft.com/office/drawing/2014/main" id="{160FD2BE-FA91-52C4-1BF9-FD9BF667C891}"/>
              </a:ext>
            </a:extLst>
          </p:cNvPr>
          <p:cNvPicPr/>
          <p:nvPr/>
        </p:nvPicPr>
        <p:blipFill>
          <a:blip r:embed="rId27"/>
          <a:stretch/>
        </p:blipFill>
        <p:spPr>
          <a:xfrm>
            <a:off x="251929" y="8563893"/>
            <a:ext cx="673122" cy="436659"/>
          </a:xfrm>
          <a:prstGeom prst="rect">
            <a:avLst/>
          </a:prstGeom>
          <a:ln>
            <a:noFill/>
          </a:ln>
        </p:spPr>
      </p:pic>
      <p:pic>
        <p:nvPicPr>
          <p:cNvPr id="29" name="Google Shape;178;p3" descr="C:\Users\wdj\Google Drive\Primary\Y5 SoW\From Tracy\Pronouns\i.png">
            <a:extLst>
              <a:ext uri="{FF2B5EF4-FFF2-40B4-BE49-F238E27FC236}">
                <a16:creationId xmlns:a16="http://schemas.microsoft.com/office/drawing/2014/main" id="{A92B9EA9-5921-8486-91CB-BACBD7D47192}"/>
              </a:ext>
            </a:extLst>
          </p:cNvPr>
          <p:cNvPicPr preferRelativeResize="0"/>
          <p:nvPr/>
        </p:nvPicPr>
        <p:blipFill rotWithShape="1">
          <a:blip r:embed="rId29">
            <a:alphaModFix/>
          </a:blip>
          <a:srcRect/>
          <a:stretch/>
        </p:blipFill>
        <p:spPr>
          <a:xfrm>
            <a:off x="323570" y="7313130"/>
            <a:ext cx="272079" cy="544015"/>
          </a:xfrm>
          <a:prstGeom prst="rect">
            <a:avLst/>
          </a:prstGeom>
          <a:noFill/>
          <a:ln>
            <a:noFill/>
          </a:ln>
        </p:spPr>
      </p:pic>
      <p:sp>
        <p:nvSpPr>
          <p:cNvPr id="30" name="TextBox 29">
            <a:extLst>
              <a:ext uri="{FF2B5EF4-FFF2-40B4-BE49-F238E27FC236}">
                <a16:creationId xmlns:a16="http://schemas.microsoft.com/office/drawing/2014/main" id="{EEB93793-E0DA-1CB7-CDC9-943244B438C7}"/>
              </a:ext>
            </a:extLst>
          </p:cNvPr>
          <p:cNvSpPr txBox="1"/>
          <p:nvPr/>
        </p:nvSpPr>
        <p:spPr>
          <a:xfrm>
            <a:off x="853093" y="7964280"/>
            <a:ext cx="2446033"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estás </a:t>
            </a:r>
            <a:r>
              <a:rPr lang="en-GB" sz="1600" spc="-1" dirty="0">
                <a:solidFill>
                  <a:srgbClr val="3B3838"/>
                </a:solidFill>
                <a:latin typeface="Century Gothic" panose="020B0502020202020204" pitchFamily="34" charset="0"/>
              </a:rPr>
              <a:t>- ____  are</a:t>
            </a:r>
          </a:p>
        </p:txBody>
      </p:sp>
      <p:sp>
        <p:nvSpPr>
          <p:cNvPr id="31" name="TextBox 30">
            <a:extLst>
              <a:ext uri="{FF2B5EF4-FFF2-40B4-BE49-F238E27FC236}">
                <a16:creationId xmlns:a16="http://schemas.microsoft.com/office/drawing/2014/main" id="{8414871B-EAC7-7AF3-0390-CC0D4B33F4A2}"/>
              </a:ext>
            </a:extLst>
          </p:cNvPr>
          <p:cNvSpPr txBox="1"/>
          <p:nvPr/>
        </p:nvSpPr>
        <p:spPr>
          <a:xfrm>
            <a:off x="911331" y="8524688"/>
            <a:ext cx="2446033"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está</a:t>
            </a:r>
            <a:r>
              <a:rPr lang="en-GB" sz="1600" spc="-1" dirty="0">
                <a:solidFill>
                  <a:srgbClr val="3B3838"/>
                </a:solidFill>
                <a:latin typeface="Century Gothic" panose="020B0502020202020204" pitchFamily="34" charset="0"/>
              </a:rPr>
              <a:t>  - she  _______</a:t>
            </a:r>
          </a:p>
        </p:txBody>
      </p:sp>
      <p:sp>
        <p:nvSpPr>
          <p:cNvPr id="32" name="TextBox 31">
            <a:extLst>
              <a:ext uri="{FF2B5EF4-FFF2-40B4-BE49-F238E27FC236}">
                <a16:creationId xmlns:a16="http://schemas.microsoft.com/office/drawing/2014/main" id="{0279373E-5F8A-09EC-3408-D5665FDB0512}"/>
              </a:ext>
            </a:extLst>
          </p:cNvPr>
          <p:cNvSpPr txBox="1"/>
          <p:nvPr/>
        </p:nvSpPr>
        <p:spPr>
          <a:xfrm>
            <a:off x="925051" y="9102811"/>
            <a:ext cx="7358742"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está</a:t>
            </a:r>
            <a:r>
              <a:rPr lang="en-GB" sz="1600" spc="-1" dirty="0">
                <a:solidFill>
                  <a:srgbClr val="3B3838"/>
                </a:solidFill>
                <a:latin typeface="Century Gothic" panose="020B0502020202020204" pitchFamily="34" charset="0"/>
              </a:rPr>
              <a:t>  - ____  _______</a:t>
            </a:r>
          </a:p>
        </p:txBody>
      </p:sp>
      <p:sp>
        <p:nvSpPr>
          <p:cNvPr id="33" name="TextBox 32">
            <a:extLst>
              <a:ext uri="{FF2B5EF4-FFF2-40B4-BE49-F238E27FC236}">
                <a16:creationId xmlns:a16="http://schemas.microsoft.com/office/drawing/2014/main" id="{A555D2CF-E88E-5524-CC72-836D1A54FC5E}"/>
              </a:ext>
            </a:extLst>
          </p:cNvPr>
          <p:cNvSpPr txBox="1"/>
          <p:nvPr/>
        </p:nvSpPr>
        <p:spPr>
          <a:xfrm>
            <a:off x="163817" y="6906768"/>
            <a:ext cx="2585964"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‘estar’ </a:t>
            </a:r>
            <a:r>
              <a:rPr lang="en-GB" sz="1600" dirty="0">
                <a:solidFill>
                  <a:schemeClr val="tx1">
                    <a:lumMod val="75000"/>
                    <a:lumOff val="25000"/>
                  </a:schemeClr>
                </a:solidFill>
                <a:latin typeface="Century Gothic" panose="020B0502020202020204" pitchFamily="34" charset="0"/>
                <a:cs typeface="Calibri" panose="020F0502020204030204" pitchFamily="34" charset="0"/>
              </a:rPr>
              <a:t>[</a:t>
            </a:r>
            <a:r>
              <a:rPr lang="en-GB" sz="1600" dirty="0">
                <a:solidFill>
                  <a:schemeClr val="tx1">
                    <a:lumMod val="75000"/>
                    <a:lumOff val="25000"/>
                  </a:schemeClr>
                </a:solidFill>
                <a:latin typeface="Century Gothic" panose="020B0502020202020204" pitchFamily="34" charset="0"/>
                <a:ea typeface="Century Gothic"/>
                <a:cs typeface="Century Gothic"/>
                <a:sym typeface="Century Gothic"/>
              </a:rPr>
              <a:t>to _____ | being]</a:t>
            </a:r>
          </a:p>
        </p:txBody>
      </p:sp>
      <p:sp>
        <p:nvSpPr>
          <p:cNvPr id="34" name="TextBox 33">
            <a:extLst>
              <a:ext uri="{FF2B5EF4-FFF2-40B4-BE49-F238E27FC236}">
                <a16:creationId xmlns:a16="http://schemas.microsoft.com/office/drawing/2014/main" id="{51FD110C-F9FE-DC07-CB37-503411195F48}"/>
              </a:ext>
            </a:extLst>
          </p:cNvPr>
          <p:cNvSpPr txBox="1"/>
          <p:nvPr/>
        </p:nvSpPr>
        <p:spPr>
          <a:xfrm>
            <a:off x="3516214" y="7616752"/>
            <a:ext cx="8752114" cy="369332"/>
          </a:xfrm>
          <a:prstGeom prst="rect">
            <a:avLst/>
          </a:prstGeom>
          <a:noFill/>
        </p:spPr>
        <p:txBody>
          <a:bodyPr wrap="square">
            <a:spAutoFit/>
          </a:bodyPr>
          <a:lstStyle/>
          <a:p>
            <a:pPr>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_________________________.</a:t>
            </a:r>
            <a:endParaRPr lang="en-GB" sz="1800" dirty="0">
              <a:latin typeface="Arial"/>
              <a:ea typeface="Arial"/>
              <a:cs typeface="Arial"/>
              <a:sym typeface="Arial"/>
            </a:endParaRPr>
          </a:p>
        </p:txBody>
      </p:sp>
      <p:sp>
        <p:nvSpPr>
          <p:cNvPr id="35" name="Google Shape;176;p8">
            <a:extLst>
              <a:ext uri="{FF2B5EF4-FFF2-40B4-BE49-F238E27FC236}">
                <a16:creationId xmlns:a16="http://schemas.microsoft.com/office/drawing/2014/main" id="{1D0678C4-C9BC-B3E9-65E2-75F9A0BC0B8A}"/>
              </a:ext>
            </a:extLst>
          </p:cNvPr>
          <p:cNvSpPr txBox="1"/>
          <p:nvPr/>
        </p:nvSpPr>
        <p:spPr>
          <a:xfrm>
            <a:off x="3974084" y="8093761"/>
            <a:ext cx="6399373" cy="538201"/>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Sofía ¿</a:t>
            </a:r>
            <a:r>
              <a:rPr lang="en-GB" sz="1580" b="1" dirty="0">
                <a:solidFill>
                  <a:srgbClr val="92D050"/>
                </a:solidFill>
                <a:latin typeface="Century Gothic"/>
                <a:ea typeface="Century Gothic"/>
                <a:cs typeface="Century Gothic"/>
                <a:sym typeface="Century Gothic"/>
              </a:rPr>
              <a:t>Estás</a:t>
            </a:r>
            <a:r>
              <a:rPr lang="en-GB" sz="1580" dirty="0">
                <a:latin typeface="Century Gothic"/>
                <a:ea typeface="Century Gothic"/>
                <a:cs typeface="Century Gothic"/>
                <a:sym typeface="Century Gothic"/>
              </a:rPr>
              <a:t> en Perú?</a:t>
            </a:r>
            <a:endParaRPr lang="en-GB" sz="1580" dirty="0">
              <a:latin typeface="Century Gothic"/>
              <a:ea typeface="Century Gothic"/>
              <a:cs typeface="Century Gothic"/>
              <a:sym typeface="Wingdings" panose="05000000000000000000" pitchFamily="2" charset="2"/>
            </a:endParaRPr>
          </a:p>
          <a:p>
            <a:pPr>
              <a:buClr>
                <a:srgbClr val="92D050"/>
              </a:buClr>
              <a:buSzPts val="2800"/>
            </a:pPr>
            <a:r>
              <a:rPr lang="en-GB" sz="1580" dirty="0">
                <a:latin typeface="Century Gothic"/>
                <a:ea typeface="Century Gothic"/>
                <a:cs typeface="Century Gothic"/>
                <a:sym typeface="Century Gothic"/>
              </a:rPr>
              <a:t> </a:t>
            </a:r>
            <a:endParaRPr sz="1580" dirty="0">
              <a:latin typeface="Arial"/>
              <a:ea typeface="Arial"/>
              <a:cs typeface="Arial"/>
              <a:sym typeface="Arial"/>
            </a:endParaRPr>
          </a:p>
        </p:txBody>
      </p:sp>
      <p:pic>
        <p:nvPicPr>
          <p:cNvPr id="36" name="Google Shape;183;p8">
            <a:extLst>
              <a:ext uri="{FF2B5EF4-FFF2-40B4-BE49-F238E27FC236}">
                <a16:creationId xmlns:a16="http://schemas.microsoft.com/office/drawing/2014/main" id="{D84AB9E0-798B-4FDA-9FC2-FE07458751EE}"/>
              </a:ext>
            </a:extLst>
          </p:cNvPr>
          <p:cNvPicPr preferRelativeResize="0"/>
          <p:nvPr/>
        </p:nvPicPr>
        <p:blipFill rotWithShape="1">
          <a:blip r:embed="rId24">
            <a:alphaModFix/>
          </a:blip>
          <a:srcRect/>
          <a:stretch/>
        </p:blipFill>
        <p:spPr>
          <a:xfrm>
            <a:off x="3516450" y="8050153"/>
            <a:ext cx="356919" cy="377801"/>
          </a:xfrm>
          <a:prstGeom prst="rect">
            <a:avLst/>
          </a:prstGeom>
          <a:noFill/>
          <a:ln>
            <a:noFill/>
          </a:ln>
        </p:spPr>
      </p:pic>
      <p:sp>
        <p:nvSpPr>
          <p:cNvPr id="37" name="TextBox 36">
            <a:extLst>
              <a:ext uri="{FF2B5EF4-FFF2-40B4-BE49-F238E27FC236}">
                <a16:creationId xmlns:a16="http://schemas.microsoft.com/office/drawing/2014/main" id="{293D07C2-9A19-7CFE-9043-C9D2D7E28063}"/>
              </a:ext>
            </a:extLst>
          </p:cNvPr>
          <p:cNvSpPr txBox="1"/>
          <p:nvPr/>
        </p:nvSpPr>
        <p:spPr>
          <a:xfrm>
            <a:off x="3485853" y="8423546"/>
            <a:ext cx="8752114" cy="369332"/>
          </a:xfrm>
          <a:prstGeom prst="rect">
            <a:avLst/>
          </a:prstGeom>
          <a:noFill/>
        </p:spPr>
        <p:txBody>
          <a:bodyPr wrap="square">
            <a:spAutoFit/>
          </a:bodyPr>
          <a:lstStyle/>
          <a:p>
            <a:pPr>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_________________________.</a:t>
            </a:r>
            <a:endParaRPr lang="en-GB" sz="1800" dirty="0">
              <a:latin typeface="Arial"/>
              <a:ea typeface="Arial"/>
              <a:cs typeface="Arial"/>
              <a:sym typeface="Arial"/>
            </a:endParaRPr>
          </a:p>
        </p:txBody>
      </p:sp>
      <p:sp>
        <p:nvSpPr>
          <p:cNvPr id="38" name="Google Shape;176;p8">
            <a:extLst>
              <a:ext uri="{FF2B5EF4-FFF2-40B4-BE49-F238E27FC236}">
                <a16:creationId xmlns:a16="http://schemas.microsoft.com/office/drawing/2014/main" id="{1842A995-83E8-2270-A1CD-E34C5E9D6F12}"/>
              </a:ext>
            </a:extLst>
          </p:cNvPr>
          <p:cNvSpPr txBox="1"/>
          <p:nvPr/>
        </p:nvSpPr>
        <p:spPr>
          <a:xfrm>
            <a:off x="3917836" y="8882316"/>
            <a:ext cx="6399373" cy="538201"/>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a:t>
            </a:r>
            <a:r>
              <a:rPr lang="en-GB" sz="1580" b="1" dirty="0">
                <a:solidFill>
                  <a:srgbClr val="92D050"/>
                </a:solidFill>
                <a:latin typeface="Century Gothic"/>
                <a:ea typeface="Century Gothic"/>
                <a:cs typeface="Century Gothic"/>
                <a:sym typeface="Century Gothic"/>
              </a:rPr>
              <a:t>Estás</a:t>
            </a:r>
            <a:r>
              <a:rPr lang="en-GB" sz="1580" dirty="0">
                <a:latin typeface="Century Gothic"/>
                <a:ea typeface="Century Gothic"/>
                <a:cs typeface="Century Gothic"/>
                <a:sym typeface="Century Gothic"/>
              </a:rPr>
              <a:t> </a:t>
            </a:r>
            <a:r>
              <a:rPr lang="en-GB" sz="1580" dirty="0" err="1">
                <a:latin typeface="Century Gothic"/>
                <a:ea typeface="Century Gothic"/>
                <a:cs typeface="Century Gothic"/>
                <a:sym typeface="Century Gothic"/>
              </a:rPr>
              <a:t>enfermo</a:t>
            </a:r>
            <a:r>
              <a:rPr lang="en-GB" sz="1580" dirty="0">
                <a:latin typeface="Century Gothic"/>
                <a:ea typeface="Century Gothic"/>
                <a:cs typeface="Century Gothic"/>
                <a:sym typeface="Century Gothic"/>
              </a:rPr>
              <a:t>?</a:t>
            </a:r>
            <a:endParaRPr lang="en-GB" sz="1580" dirty="0">
              <a:latin typeface="Century Gothic"/>
              <a:ea typeface="Century Gothic"/>
              <a:cs typeface="Century Gothic"/>
              <a:sym typeface="Wingdings" panose="05000000000000000000" pitchFamily="2" charset="2"/>
            </a:endParaRPr>
          </a:p>
          <a:p>
            <a:pPr>
              <a:buClr>
                <a:srgbClr val="92D050"/>
              </a:buClr>
              <a:buSzPts val="2800"/>
            </a:pPr>
            <a:r>
              <a:rPr lang="en-GB" sz="1580" dirty="0">
                <a:latin typeface="Century Gothic"/>
                <a:ea typeface="Century Gothic"/>
                <a:cs typeface="Century Gothic"/>
                <a:sym typeface="Century Gothic"/>
              </a:rPr>
              <a:t> </a:t>
            </a:r>
            <a:endParaRPr sz="1580" dirty="0">
              <a:latin typeface="Arial"/>
              <a:ea typeface="Arial"/>
              <a:cs typeface="Arial"/>
              <a:sym typeface="Arial"/>
            </a:endParaRPr>
          </a:p>
        </p:txBody>
      </p:sp>
      <p:pic>
        <p:nvPicPr>
          <p:cNvPr id="39" name="Google Shape;183;p8">
            <a:extLst>
              <a:ext uri="{FF2B5EF4-FFF2-40B4-BE49-F238E27FC236}">
                <a16:creationId xmlns:a16="http://schemas.microsoft.com/office/drawing/2014/main" id="{F549866E-8FE9-D610-B993-FCB104F69F1F}"/>
              </a:ext>
            </a:extLst>
          </p:cNvPr>
          <p:cNvPicPr preferRelativeResize="0"/>
          <p:nvPr/>
        </p:nvPicPr>
        <p:blipFill rotWithShape="1">
          <a:blip r:embed="rId24">
            <a:alphaModFix/>
          </a:blip>
          <a:srcRect/>
          <a:stretch/>
        </p:blipFill>
        <p:spPr>
          <a:xfrm>
            <a:off x="3523575" y="8840359"/>
            <a:ext cx="356919" cy="377801"/>
          </a:xfrm>
          <a:prstGeom prst="rect">
            <a:avLst/>
          </a:prstGeom>
          <a:noFill/>
          <a:ln>
            <a:noFill/>
          </a:ln>
        </p:spPr>
      </p:pic>
      <p:sp>
        <p:nvSpPr>
          <p:cNvPr id="40" name="TextBox 39">
            <a:extLst>
              <a:ext uri="{FF2B5EF4-FFF2-40B4-BE49-F238E27FC236}">
                <a16:creationId xmlns:a16="http://schemas.microsoft.com/office/drawing/2014/main" id="{D10C9156-62A5-796B-8C37-AE3DFF3A224A}"/>
              </a:ext>
            </a:extLst>
          </p:cNvPr>
          <p:cNvSpPr txBox="1"/>
          <p:nvPr/>
        </p:nvSpPr>
        <p:spPr>
          <a:xfrm>
            <a:off x="3492978" y="9213752"/>
            <a:ext cx="3477252" cy="369332"/>
          </a:xfrm>
          <a:prstGeom prst="rect">
            <a:avLst/>
          </a:prstGeom>
          <a:noFill/>
        </p:spPr>
        <p:txBody>
          <a:bodyPr wrap="square">
            <a:spAutoFit/>
          </a:bodyPr>
          <a:lstStyle/>
          <a:p>
            <a:pPr>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_________________________.</a:t>
            </a:r>
            <a:endParaRPr lang="en-GB" sz="1800" dirty="0">
              <a:latin typeface="Arial"/>
              <a:ea typeface="Arial"/>
              <a:cs typeface="Arial"/>
              <a:sym typeface="Arial"/>
            </a:endParaRPr>
          </a:p>
        </p:txBody>
      </p:sp>
      <p:sp>
        <p:nvSpPr>
          <p:cNvPr id="41" name="Rectangle: Rounded Corners 40">
            <a:extLst>
              <a:ext uri="{FF2B5EF4-FFF2-40B4-BE49-F238E27FC236}">
                <a16:creationId xmlns:a16="http://schemas.microsoft.com/office/drawing/2014/main" id="{6067E5B1-945F-9386-0039-966E0ACFE1C5}"/>
              </a:ext>
            </a:extLst>
          </p:cNvPr>
          <p:cNvSpPr/>
          <p:nvPr/>
        </p:nvSpPr>
        <p:spPr>
          <a:xfrm>
            <a:off x="134847" y="5302725"/>
            <a:ext cx="6614400" cy="142161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TextBox 45">
            <a:extLst>
              <a:ext uri="{FF2B5EF4-FFF2-40B4-BE49-F238E27FC236}">
                <a16:creationId xmlns:a16="http://schemas.microsoft.com/office/drawing/2014/main" id="{755FBC9F-1B09-6899-FC77-3853D5DF6490}"/>
              </a:ext>
            </a:extLst>
          </p:cNvPr>
          <p:cNvSpPr txBox="1"/>
          <p:nvPr/>
        </p:nvSpPr>
        <p:spPr>
          <a:xfrm>
            <a:off x="153844" y="5390647"/>
            <a:ext cx="382829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‘estar’ </a:t>
            </a:r>
            <a:r>
              <a:rPr lang="en-GB" sz="1600" dirty="0">
                <a:solidFill>
                  <a:schemeClr val="tx1">
                    <a:lumMod val="75000"/>
                    <a:lumOff val="25000"/>
                  </a:schemeClr>
                </a:solidFill>
                <a:latin typeface="Century Gothic" panose="020B0502020202020204" pitchFamily="34" charset="0"/>
                <a:cs typeface="Calibri" panose="020F0502020204030204" pitchFamily="34" charset="0"/>
              </a:rPr>
              <a:t>[</a:t>
            </a:r>
            <a:r>
              <a:rPr lang="en-GB" sz="1600" dirty="0">
                <a:solidFill>
                  <a:schemeClr val="tx1">
                    <a:lumMod val="75000"/>
                    <a:lumOff val="25000"/>
                  </a:schemeClr>
                </a:solidFill>
                <a:latin typeface="Century Gothic" panose="020B0502020202020204" pitchFamily="34" charset="0"/>
                <a:ea typeface="Century Gothic"/>
                <a:cs typeface="Century Gothic"/>
                <a:sym typeface="Century Gothic"/>
              </a:rPr>
              <a:t>to be | being] (with </a:t>
            </a:r>
            <a:r>
              <a:rPr lang="en-GB" sz="1600" b="1" dirty="0">
                <a:solidFill>
                  <a:schemeClr val="tx1">
                    <a:lumMod val="75000"/>
                    <a:lumOff val="25000"/>
                  </a:schemeClr>
                </a:solidFill>
                <a:latin typeface="Century Gothic" panose="020B0502020202020204" pitchFamily="34" charset="0"/>
                <a:ea typeface="Century Gothic"/>
                <a:cs typeface="Century Gothic"/>
                <a:sym typeface="Century Gothic"/>
              </a:rPr>
              <a:t>location</a:t>
            </a:r>
            <a:r>
              <a:rPr lang="en-GB" sz="1600" dirty="0">
                <a:solidFill>
                  <a:schemeClr val="tx1">
                    <a:lumMod val="75000"/>
                    <a:lumOff val="25000"/>
                  </a:schemeClr>
                </a:solidFill>
                <a:latin typeface="Century Gothic" panose="020B0502020202020204" pitchFamily="34" charset="0"/>
                <a:ea typeface="Century Gothic"/>
                <a:cs typeface="Century Gothic"/>
                <a:sym typeface="Century Gothic"/>
              </a:rPr>
              <a:t>)</a:t>
            </a:r>
          </a:p>
        </p:txBody>
      </p:sp>
      <p:grpSp>
        <p:nvGrpSpPr>
          <p:cNvPr id="47" name="Group 46">
            <a:extLst>
              <a:ext uri="{FF2B5EF4-FFF2-40B4-BE49-F238E27FC236}">
                <a16:creationId xmlns:a16="http://schemas.microsoft.com/office/drawing/2014/main" id="{3010692E-6AA1-B9BB-DCE8-F64F44355619}"/>
              </a:ext>
            </a:extLst>
          </p:cNvPr>
          <p:cNvGrpSpPr/>
          <p:nvPr/>
        </p:nvGrpSpPr>
        <p:grpSpPr>
          <a:xfrm>
            <a:off x="4914128" y="5344896"/>
            <a:ext cx="1943885" cy="588990"/>
            <a:chOff x="115026" y="5917195"/>
            <a:chExt cx="1943885" cy="588990"/>
          </a:xfrm>
        </p:grpSpPr>
        <p:sp>
          <p:nvSpPr>
            <p:cNvPr id="48" name="TextBox 47">
              <a:extLst>
                <a:ext uri="{FF2B5EF4-FFF2-40B4-BE49-F238E27FC236}">
                  <a16:creationId xmlns:a16="http://schemas.microsoft.com/office/drawing/2014/main" id="{69DE90E2-3E8D-7B72-F0FB-10A76D96CDE3}"/>
                </a:ext>
              </a:extLst>
            </p:cNvPr>
            <p:cNvSpPr txBox="1"/>
            <p:nvPr/>
          </p:nvSpPr>
          <p:spPr>
            <a:xfrm>
              <a:off x="587619"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49" name="Google Shape;170;p8" descr="Jigsaw, Puzzle, Piece, Game, Concept, Solution">
              <a:extLst>
                <a:ext uri="{FF2B5EF4-FFF2-40B4-BE49-F238E27FC236}">
                  <a16:creationId xmlns:a16="http://schemas.microsoft.com/office/drawing/2014/main" id="{84D25F6B-910F-9513-FCB2-E20433387FB5}"/>
                </a:ext>
              </a:extLst>
            </p:cNvPr>
            <p:cNvPicPr preferRelativeResize="0"/>
            <p:nvPr/>
          </p:nvPicPr>
          <p:blipFill rotWithShape="1">
            <a:blip r:embed="rId26">
              <a:alphaModFix/>
            </a:blip>
            <a:srcRect/>
            <a:stretch/>
          </p:blipFill>
          <p:spPr>
            <a:xfrm>
              <a:off x="115026" y="5917195"/>
              <a:ext cx="634273" cy="588990"/>
            </a:xfrm>
            <a:prstGeom prst="rect">
              <a:avLst/>
            </a:prstGeom>
            <a:noFill/>
            <a:ln>
              <a:noFill/>
            </a:ln>
          </p:spPr>
        </p:pic>
        <p:sp>
          <p:nvSpPr>
            <p:cNvPr id="50" name="TextBox 49">
              <a:extLst>
                <a:ext uri="{FF2B5EF4-FFF2-40B4-BE49-F238E27FC236}">
                  <a16:creationId xmlns:a16="http://schemas.microsoft.com/office/drawing/2014/main" id="{48902066-7B4A-E3EA-D3F4-8C126CF4E9C4}"/>
                </a:ext>
              </a:extLst>
            </p:cNvPr>
            <p:cNvSpPr txBox="1"/>
            <p:nvPr/>
          </p:nvSpPr>
          <p:spPr>
            <a:xfrm>
              <a:off x="774517" y="6101172"/>
              <a:ext cx="1284394" cy="338554"/>
            </a:xfrm>
            <a:prstGeom prst="rect">
              <a:avLst/>
            </a:prstGeom>
            <a:noFill/>
          </p:spPr>
          <p:txBody>
            <a:bodyPr wrap="square">
              <a:spAutoFit/>
            </a:bodyPr>
            <a:lstStyle/>
            <a:p>
              <a:r>
                <a:rPr lang="en-GB" sz="1600" b="1" dirty="0">
                  <a:solidFill>
                    <a:srgbClr val="002060"/>
                  </a:solidFill>
                  <a:latin typeface="Century Gothic"/>
                  <a:sym typeface="Century Gothic"/>
                </a:rPr>
                <a:t>gramática</a:t>
              </a:r>
              <a:endParaRPr lang="en-GB" sz="1600" dirty="0">
                <a:solidFill>
                  <a:srgbClr val="002060"/>
                </a:solidFill>
              </a:endParaRPr>
            </a:p>
          </p:txBody>
        </p:sp>
      </p:grpSp>
      <p:sp>
        <p:nvSpPr>
          <p:cNvPr id="51" name="Google Shape;171;p8">
            <a:extLst>
              <a:ext uri="{FF2B5EF4-FFF2-40B4-BE49-F238E27FC236}">
                <a16:creationId xmlns:a16="http://schemas.microsoft.com/office/drawing/2014/main" id="{872FC1C9-9551-A6C4-1BB1-B86A598085DE}"/>
              </a:ext>
            </a:extLst>
          </p:cNvPr>
          <p:cNvSpPr txBox="1"/>
          <p:nvPr/>
        </p:nvSpPr>
        <p:spPr>
          <a:xfrm>
            <a:off x="193297" y="5747509"/>
            <a:ext cx="6555949" cy="544357"/>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dirty="0">
                <a:solidFill>
                  <a:srgbClr val="3B3838"/>
                </a:solidFill>
                <a:latin typeface="Century Gothic"/>
                <a:ea typeface="Century Gothic"/>
                <a:cs typeface="Century Gothic"/>
                <a:sym typeface="Century Gothic"/>
              </a:rPr>
              <a:t>In Spanish the verb </a:t>
            </a:r>
            <a:r>
              <a:rPr lang="en-GB" sz="1600" b="1" dirty="0">
                <a:solidFill>
                  <a:srgbClr val="3B3838"/>
                </a:solidFill>
                <a:latin typeface="Century Gothic"/>
                <a:ea typeface="Century Gothic"/>
                <a:cs typeface="Century Gothic"/>
                <a:sym typeface="Century Gothic"/>
              </a:rPr>
              <a:t>estar</a:t>
            </a:r>
            <a:r>
              <a:rPr lang="en-GB" sz="1600" dirty="0">
                <a:solidFill>
                  <a:srgbClr val="3B3838"/>
                </a:solidFill>
                <a:latin typeface="Century Gothic"/>
                <a:ea typeface="Century Gothic"/>
                <a:cs typeface="Century Gothic"/>
                <a:sym typeface="Century Gothic"/>
              </a:rPr>
              <a:t> means ‘</a:t>
            </a:r>
            <a:r>
              <a:rPr lang="en-GB" sz="1600" b="1" i="1" dirty="0">
                <a:solidFill>
                  <a:srgbClr val="3B3838"/>
                </a:solidFill>
                <a:latin typeface="Century Gothic"/>
                <a:ea typeface="Century Gothic"/>
                <a:cs typeface="Century Gothic"/>
                <a:sym typeface="Century Gothic"/>
              </a:rPr>
              <a:t>to be’ </a:t>
            </a:r>
            <a:r>
              <a:rPr lang="en-GB" sz="1600" dirty="0">
                <a:solidFill>
                  <a:srgbClr val="3B3838"/>
                </a:solidFill>
                <a:latin typeface="Century Gothic"/>
                <a:ea typeface="Century Gothic"/>
                <a:cs typeface="Century Gothic"/>
                <a:sym typeface="Century Gothic"/>
              </a:rPr>
              <a:t>when </a:t>
            </a:r>
          </a:p>
          <a:p>
            <a:pPr>
              <a:buClr>
                <a:srgbClr val="002060"/>
              </a:buClr>
              <a:buSzPts val="2800"/>
            </a:pPr>
            <a:r>
              <a:rPr lang="en-GB" sz="1600" dirty="0">
                <a:solidFill>
                  <a:srgbClr val="3B3838"/>
                </a:solidFill>
                <a:latin typeface="Century Gothic"/>
                <a:ea typeface="Century Gothic"/>
                <a:cs typeface="Century Gothic"/>
                <a:sym typeface="Century Gothic"/>
              </a:rPr>
              <a:t>describing </a:t>
            </a:r>
            <a:r>
              <a:rPr lang="en-GB" sz="1600" b="1" dirty="0">
                <a:solidFill>
                  <a:srgbClr val="3B3838"/>
                </a:solidFill>
                <a:latin typeface="Century Gothic"/>
                <a:ea typeface="Century Gothic"/>
                <a:cs typeface="Century Gothic"/>
                <a:sym typeface="Century Gothic"/>
              </a:rPr>
              <a:t>location, mood </a:t>
            </a:r>
            <a:r>
              <a:rPr lang="en-GB" sz="1600" dirty="0">
                <a:solidFill>
                  <a:srgbClr val="3B3838"/>
                </a:solidFill>
                <a:latin typeface="Century Gothic"/>
                <a:ea typeface="Century Gothic"/>
                <a:cs typeface="Century Gothic"/>
                <a:sym typeface="Century Gothic"/>
              </a:rPr>
              <a:t>or </a:t>
            </a:r>
            <a:r>
              <a:rPr lang="en-GB" sz="1600" b="1" dirty="0">
                <a:solidFill>
                  <a:srgbClr val="3B3838"/>
                </a:solidFill>
                <a:latin typeface="Century Gothic"/>
                <a:ea typeface="Century Gothic"/>
                <a:cs typeface="Century Gothic"/>
                <a:sym typeface="Century Gothic"/>
              </a:rPr>
              <a:t>temporary states</a:t>
            </a:r>
            <a:r>
              <a:rPr lang="en-GB" sz="1600" dirty="0">
                <a:solidFill>
                  <a:srgbClr val="3B3838"/>
                </a:solidFill>
                <a:latin typeface="Century Gothic"/>
                <a:ea typeface="Century Gothic"/>
                <a:cs typeface="Century Gothic"/>
                <a:sym typeface="Century Gothic"/>
              </a:rPr>
              <a:t>. </a:t>
            </a:r>
          </a:p>
        </p:txBody>
      </p:sp>
      <p:sp>
        <p:nvSpPr>
          <p:cNvPr id="52" name="Google Shape;171;p8">
            <a:extLst>
              <a:ext uri="{FF2B5EF4-FFF2-40B4-BE49-F238E27FC236}">
                <a16:creationId xmlns:a16="http://schemas.microsoft.com/office/drawing/2014/main" id="{8F5F69AC-6CCB-3761-F5FE-9C3C69574721}"/>
              </a:ext>
            </a:extLst>
          </p:cNvPr>
          <p:cNvSpPr txBox="1"/>
          <p:nvPr/>
        </p:nvSpPr>
        <p:spPr>
          <a:xfrm>
            <a:off x="189786" y="6322895"/>
            <a:ext cx="6780444"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550" dirty="0">
                <a:solidFill>
                  <a:schemeClr val="tx1">
                    <a:lumMod val="85000"/>
                    <a:lumOff val="15000"/>
                  </a:schemeClr>
                </a:solidFill>
                <a:latin typeface="Century Gothic"/>
                <a:ea typeface="Century Gothic"/>
                <a:cs typeface="Century Gothic"/>
                <a:sym typeface="Century Gothic"/>
              </a:rPr>
              <a:t>To change a statement into a question, </a:t>
            </a:r>
            <a:r>
              <a:rPr lang="en-GB" sz="1550" b="1" dirty="0">
                <a:solidFill>
                  <a:srgbClr val="92D050"/>
                </a:solidFill>
                <a:latin typeface="Century Gothic"/>
                <a:ea typeface="Century Gothic"/>
                <a:cs typeface="Century Gothic"/>
                <a:sym typeface="Century Gothic"/>
              </a:rPr>
              <a:t>raise your voice at the end.</a:t>
            </a:r>
            <a:endParaRPr sz="1550" b="1" dirty="0">
              <a:solidFill>
                <a:srgbClr val="92D050"/>
              </a:solidFill>
              <a:latin typeface="Arial"/>
              <a:ea typeface="Arial"/>
              <a:cs typeface="Arial"/>
              <a:sym typeface="Arial"/>
            </a:endParaRPr>
          </a:p>
        </p:txBody>
      </p:sp>
      <p:grpSp>
        <p:nvGrpSpPr>
          <p:cNvPr id="53" name="Group 52">
            <a:extLst>
              <a:ext uri="{FF2B5EF4-FFF2-40B4-BE49-F238E27FC236}">
                <a16:creationId xmlns:a16="http://schemas.microsoft.com/office/drawing/2014/main" id="{963BA31D-5B6A-5E57-426F-2BCCAB634F26}"/>
              </a:ext>
            </a:extLst>
          </p:cNvPr>
          <p:cNvGrpSpPr/>
          <p:nvPr/>
        </p:nvGrpSpPr>
        <p:grpSpPr>
          <a:xfrm>
            <a:off x="5135855" y="2901901"/>
            <a:ext cx="1879161" cy="369332"/>
            <a:chOff x="4495800" y="3728776"/>
            <a:chExt cx="1879161" cy="369332"/>
          </a:xfrm>
        </p:grpSpPr>
        <p:sp>
          <p:nvSpPr>
            <p:cNvPr id="54" name="Title 1">
              <a:extLst>
                <a:ext uri="{FF2B5EF4-FFF2-40B4-BE49-F238E27FC236}">
                  <a16:creationId xmlns:a16="http://schemas.microsoft.com/office/drawing/2014/main" id="{9C92E2FF-56C4-7C8D-A4B8-66DD1119A905}"/>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2AE61F4A-0A4D-99E6-1040-EEFB55285CD9}"/>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56" name="Picture 55">
            <a:extLst>
              <a:ext uri="{FF2B5EF4-FFF2-40B4-BE49-F238E27FC236}">
                <a16:creationId xmlns:a16="http://schemas.microsoft.com/office/drawing/2014/main" id="{1B7C635A-1984-69E4-845D-0FCE4DAA9E0F}"/>
              </a:ext>
            </a:extLst>
          </p:cNvPr>
          <p:cNvPicPr>
            <a:picLocks noChangeAspect="1"/>
          </p:cNvPicPr>
          <p:nvPr/>
        </p:nvPicPr>
        <p:blipFill>
          <a:blip r:embed="rId30"/>
          <a:stretch>
            <a:fillRect/>
          </a:stretch>
        </p:blipFill>
        <p:spPr>
          <a:xfrm>
            <a:off x="4865784" y="2726869"/>
            <a:ext cx="707513" cy="538005"/>
          </a:xfrm>
          <a:prstGeom prst="rect">
            <a:avLst/>
          </a:prstGeom>
        </p:spPr>
      </p:pic>
      <p:pic>
        <p:nvPicPr>
          <p:cNvPr id="57" name="Picture 56" descr="A picture containing text, toy, doll&#10;&#10;Description automatically generated">
            <a:extLst>
              <a:ext uri="{FF2B5EF4-FFF2-40B4-BE49-F238E27FC236}">
                <a16:creationId xmlns:a16="http://schemas.microsoft.com/office/drawing/2014/main" id="{083A0263-5EC4-0CCE-0B67-F7D08A8AAF7A}"/>
              </a:ext>
            </a:extLst>
          </p:cNvPr>
          <p:cNvPicPr>
            <a:picLocks noChangeAspect="1"/>
          </p:cNvPicPr>
          <p:nvPr/>
        </p:nvPicPr>
        <p:blipFill>
          <a:blip r:embed="rId31"/>
          <a:stretch>
            <a:fillRect/>
          </a:stretch>
        </p:blipFill>
        <p:spPr>
          <a:xfrm>
            <a:off x="4092229" y="1579997"/>
            <a:ext cx="648406" cy="1105990"/>
          </a:xfrm>
          <a:prstGeom prst="rect">
            <a:avLst/>
          </a:prstGeom>
          <a:ln>
            <a:noFill/>
          </a:ln>
        </p:spPr>
      </p:pic>
      <p:sp>
        <p:nvSpPr>
          <p:cNvPr id="58" name="TextBox 57">
            <a:extLst>
              <a:ext uri="{FF2B5EF4-FFF2-40B4-BE49-F238E27FC236}">
                <a16:creationId xmlns:a16="http://schemas.microsoft.com/office/drawing/2014/main" id="{C47B9C34-5DC7-8CF0-0F9A-7274C60A1E7B}"/>
              </a:ext>
            </a:extLst>
          </p:cNvPr>
          <p:cNvSpPr txBox="1"/>
          <p:nvPr/>
        </p:nvSpPr>
        <p:spPr>
          <a:xfrm>
            <a:off x="4010103" y="2662927"/>
            <a:ext cx="787395"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Rubén</a:t>
            </a:r>
          </a:p>
        </p:txBody>
      </p:sp>
      <p:pic>
        <p:nvPicPr>
          <p:cNvPr id="2" name="Picture 2" descr="Elephant, Animal, Jungle, Savannah, Nature, Africa">
            <a:extLst>
              <a:ext uri="{FF2B5EF4-FFF2-40B4-BE49-F238E27FC236}">
                <a16:creationId xmlns:a16="http://schemas.microsoft.com/office/drawing/2014/main" id="{612C816F-11D7-FE7C-9EC9-B1A4441BCC6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95649" y="1834089"/>
            <a:ext cx="735856" cy="564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246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217153" y="194878"/>
            <a:ext cx="2027872" cy="320819"/>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3</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7C903"/>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3</a:t>
              </a:r>
              <a:endParaRPr lang="en-GB" sz="2400" dirty="0">
                <a:solidFill>
                  <a:srgbClr val="F7C903"/>
                </a:solidFill>
              </a:endParaRPr>
            </a:p>
          </p:txBody>
        </p:sp>
      </p:grpSp>
      <p:sp>
        <p:nvSpPr>
          <p:cNvPr id="1049" name="TextBox 1048">
            <a:extLst>
              <a:ext uri="{FF2B5EF4-FFF2-40B4-BE49-F238E27FC236}">
                <a16:creationId xmlns:a16="http://schemas.microsoft.com/office/drawing/2014/main" id="{743F3040-73D5-5B33-2F12-008E8A084327}"/>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pic>
        <p:nvPicPr>
          <p:cNvPr id="1060" name="Picture 4" descr="Free Watercolor Brushstroke illustration and picture">
            <a:extLst>
              <a:ext uri="{FF2B5EF4-FFF2-40B4-BE49-F238E27FC236}">
                <a16:creationId xmlns:a16="http://schemas.microsoft.com/office/drawing/2014/main" id="{4405D222-C499-2D55-FB48-8349CFE822CE}"/>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1062" name="TextBox 1061">
            <a:extLst>
              <a:ext uri="{FF2B5EF4-FFF2-40B4-BE49-F238E27FC236}">
                <a16:creationId xmlns:a16="http://schemas.microsoft.com/office/drawing/2014/main" id="{9476ADBC-6F95-F551-2A1B-C3359F561396}"/>
              </a:ext>
            </a:extLst>
          </p:cNvPr>
          <p:cNvSpPr txBox="1"/>
          <p:nvPr/>
        </p:nvSpPr>
        <p:spPr>
          <a:xfrm>
            <a:off x="6385623" y="9548675"/>
            <a:ext cx="38023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11</a:t>
            </a:r>
          </a:p>
        </p:txBody>
      </p:sp>
      <p:grpSp>
        <p:nvGrpSpPr>
          <p:cNvPr id="33" name="Group 32">
            <a:extLst>
              <a:ext uri="{FF2B5EF4-FFF2-40B4-BE49-F238E27FC236}">
                <a16:creationId xmlns:a16="http://schemas.microsoft.com/office/drawing/2014/main" id="{10CF099A-D093-19AB-56AD-E0155238FF55}"/>
              </a:ext>
            </a:extLst>
          </p:cNvPr>
          <p:cNvGrpSpPr/>
          <p:nvPr/>
        </p:nvGrpSpPr>
        <p:grpSpPr>
          <a:xfrm>
            <a:off x="439229" y="806907"/>
            <a:ext cx="1145825" cy="308790"/>
            <a:chOff x="455220" y="4435599"/>
            <a:chExt cx="1145825" cy="308790"/>
          </a:xfrm>
          <a:solidFill>
            <a:srgbClr val="96E2D9"/>
          </a:solidFill>
        </p:grpSpPr>
        <p:sp>
          <p:nvSpPr>
            <p:cNvPr id="34" name="Google Shape;222;p10">
              <a:extLst>
                <a:ext uri="{FF2B5EF4-FFF2-40B4-BE49-F238E27FC236}">
                  <a16:creationId xmlns:a16="http://schemas.microsoft.com/office/drawing/2014/main" id="{97E58191-3D0E-5461-ED2D-CE0598EC77F8}"/>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5" name="TextBox 34">
              <a:extLst>
                <a:ext uri="{FF2B5EF4-FFF2-40B4-BE49-F238E27FC236}">
                  <a16:creationId xmlns:a16="http://schemas.microsoft.com/office/drawing/2014/main" id="{85E3DEA0-07CF-382F-4F3B-24E6E8327EA7}"/>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36" name="Group 35">
            <a:extLst>
              <a:ext uri="{FF2B5EF4-FFF2-40B4-BE49-F238E27FC236}">
                <a16:creationId xmlns:a16="http://schemas.microsoft.com/office/drawing/2014/main" id="{D3896546-E6D8-AC1B-4EE4-F2ADAB3E605E}"/>
              </a:ext>
            </a:extLst>
          </p:cNvPr>
          <p:cNvGrpSpPr/>
          <p:nvPr/>
        </p:nvGrpSpPr>
        <p:grpSpPr>
          <a:xfrm>
            <a:off x="107028" y="660999"/>
            <a:ext cx="511630" cy="532686"/>
            <a:chOff x="11059045" y="145038"/>
            <a:chExt cx="945328" cy="980949"/>
          </a:xfrm>
          <a:solidFill>
            <a:srgbClr val="B9E5EE"/>
          </a:solidFill>
        </p:grpSpPr>
        <p:sp>
          <p:nvSpPr>
            <p:cNvPr id="37" name="Oval 36">
              <a:extLst>
                <a:ext uri="{FF2B5EF4-FFF2-40B4-BE49-F238E27FC236}">
                  <a16:creationId xmlns:a16="http://schemas.microsoft.com/office/drawing/2014/main" id="{AA172E35-0F78-9B8C-623D-F548DCF39D22}"/>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38" name="Picture 37" descr="Free speaker sound loud vector">
              <a:extLst>
                <a:ext uri="{FF2B5EF4-FFF2-40B4-BE49-F238E27FC236}">
                  <a16:creationId xmlns:a16="http://schemas.microsoft.com/office/drawing/2014/main" id="{5C78CDAA-FD05-C0B3-DE2C-5243BA772348}"/>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39" name="TextBox 38">
            <a:extLst>
              <a:ext uri="{FF2B5EF4-FFF2-40B4-BE49-F238E27FC236}">
                <a16:creationId xmlns:a16="http://schemas.microsoft.com/office/drawing/2014/main" id="{652BB1D5-D9D1-36C4-F84B-BE3E5A924BC2}"/>
              </a:ext>
            </a:extLst>
          </p:cNvPr>
          <p:cNvSpPr txBox="1"/>
          <p:nvPr/>
        </p:nvSpPr>
        <p:spPr>
          <a:xfrm>
            <a:off x="1579208" y="802843"/>
            <a:ext cx="4673600"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a:t>
            </a:r>
            <a:r>
              <a:rPr lang="en-GB" sz="1600" dirty="0">
                <a:solidFill>
                  <a:srgbClr val="3B3838"/>
                </a:solidFill>
                <a:latin typeface="Century Gothic" panose="020B0502020202020204" pitchFamily="34" charset="0"/>
              </a:rPr>
              <a:t>Who does Rubén describe?</a:t>
            </a:r>
          </a:p>
        </p:txBody>
      </p:sp>
      <p:graphicFrame>
        <p:nvGraphicFramePr>
          <p:cNvPr id="40" name="Table 39">
            <a:extLst>
              <a:ext uri="{FF2B5EF4-FFF2-40B4-BE49-F238E27FC236}">
                <a16:creationId xmlns:a16="http://schemas.microsoft.com/office/drawing/2014/main" id="{27A26EFF-BD35-C8C7-F434-A39A26451C4E}"/>
              </a:ext>
            </a:extLst>
          </p:cNvPr>
          <p:cNvGraphicFramePr>
            <a:graphicFrameLocks noGrp="1"/>
          </p:cNvGraphicFramePr>
          <p:nvPr>
            <p:extLst>
              <p:ext uri="{D42A27DB-BD31-4B8C-83A1-F6EECF244321}">
                <p14:modId xmlns:p14="http://schemas.microsoft.com/office/powerpoint/2010/main" val="306345530"/>
              </p:ext>
            </p:extLst>
          </p:nvPr>
        </p:nvGraphicFramePr>
        <p:xfrm>
          <a:off x="139278" y="1468879"/>
          <a:ext cx="2763909" cy="2438400"/>
        </p:xfrm>
        <a:graphic>
          <a:graphicData uri="http://schemas.openxmlformats.org/drawingml/2006/table">
            <a:tbl>
              <a:tblPr firstRow="1" bandRow="1"/>
              <a:tblGrid>
                <a:gridCol w="370173">
                  <a:extLst>
                    <a:ext uri="{9D8B030D-6E8A-4147-A177-3AD203B41FA5}">
                      <a16:colId xmlns:a16="http://schemas.microsoft.com/office/drawing/2014/main" val="1040392634"/>
                    </a:ext>
                  </a:extLst>
                </a:gridCol>
                <a:gridCol w="756800">
                  <a:extLst>
                    <a:ext uri="{9D8B030D-6E8A-4147-A177-3AD203B41FA5}">
                      <a16:colId xmlns:a16="http://schemas.microsoft.com/office/drawing/2014/main" val="1235132863"/>
                    </a:ext>
                  </a:extLst>
                </a:gridCol>
                <a:gridCol w="818468">
                  <a:extLst>
                    <a:ext uri="{9D8B030D-6E8A-4147-A177-3AD203B41FA5}">
                      <a16:colId xmlns:a16="http://schemas.microsoft.com/office/drawing/2014/main" val="1284113403"/>
                    </a:ext>
                  </a:extLst>
                </a:gridCol>
                <a:gridCol w="818468">
                  <a:extLst>
                    <a:ext uri="{9D8B030D-6E8A-4147-A177-3AD203B41FA5}">
                      <a16:colId xmlns:a16="http://schemas.microsoft.com/office/drawing/2014/main" val="4125356277"/>
                    </a:ext>
                  </a:extLst>
                </a:gridCol>
              </a:tblGrid>
              <a:tr h="289796">
                <a:tc>
                  <a:txBody>
                    <a:bodyPr/>
                    <a:lstStyle/>
                    <a:p>
                      <a:pPr algn="ctr"/>
                      <a:endParaRPr lang="en-GB" sz="1400" b="1"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l"/>
                      <a:r>
                        <a:rPr lang="en-GB" sz="1400" b="1" dirty="0">
                          <a:solidFill>
                            <a:srgbClr val="3B3838"/>
                          </a:solidFill>
                          <a:latin typeface="Century Gothic" panose="020B0502020202020204" pitchFamily="34" charset="0"/>
                        </a:rPr>
                        <a:t> I</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You </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r>
                        <a:rPr lang="en-GB" sz="1400" b="1" dirty="0">
                          <a:solidFill>
                            <a:srgbClr val="3B3838"/>
                          </a:solidFill>
                          <a:latin typeface="Century Gothic" panose="020B0502020202020204" pitchFamily="34" charset="0"/>
                        </a:rPr>
                        <a:t>He</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83284760"/>
                  </a:ext>
                </a:extLst>
              </a:tr>
              <a:tr h="289796">
                <a:tc>
                  <a:txBody>
                    <a:bodyPr/>
                    <a:lstStyle/>
                    <a:p>
                      <a:pPr algn="ctr"/>
                      <a:r>
                        <a:rPr lang="en-GB" sz="1400" b="1" dirty="0">
                          <a:solidFill>
                            <a:srgbClr val="FF3399"/>
                          </a:solidFill>
                          <a:latin typeface="Century Gothic" panose="020B0502020202020204" pitchFamily="34" charset="0"/>
                        </a:rPr>
                        <a:t>E</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9602550"/>
                  </a:ext>
                </a:extLst>
              </a:tr>
              <a:tr h="289796">
                <a:tc>
                  <a:txBody>
                    <a:bodyPr/>
                    <a:lstStyle/>
                    <a:p>
                      <a:pPr algn="ctr"/>
                      <a:r>
                        <a:rPr lang="en-GB" sz="1400" b="1" dirty="0">
                          <a:solidFill>
                            <a:srgbClr val="FF3399"/>
                          </a:solidFill>
                          <a:latin typeface="Century Gothic" panose="020B0502020202020204" pitchFamily="34" charset="0"/>
                        </a:rPr>
                        <a:t>1</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68253314"/>
                  </a:ext>
                </a:extLst>
              </a:tr>
              <a:tr h="289796">
                <a:tc>
                  <a:txBody>
                    <a:bodyPr/>
                    <a:lstStyle/>
                    <a:p>
                      <a:pPr algn="ctr"/>
                      <a:r>
                        <a:rPr lang="en-GB" sz="1400" b="1" dirty="0">
                          <a:solidFill>
                            <a:srgbClr val="FF3399"/>
                          </a:solidFill>
                          <a:latin typeface="Century Gothic" panose="020B0502020202020204" pitchFamily="34" charset="0"/>
                        </a:rPr>
                        <a:t>2</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526011681"/>
                  </a:ext>
                </a:extLst>
              </a:tr>
              <a:tr h="289796">
                <a:tc>
                  <a:txBody>
                    <a:bodyPr/>
                    <a:lstStyle/>
                    <a:p>
                      <a:pPr algn="ctr"/>
                      <a:r>
                        <a:rPr lang="en-GB" sz="1400" b="1" dirty="0">
                          <a:solidFill>
                            <a:srgbClr val="FF3399"/>
                          </a:solidFill>
                          <a:latin typeface="Century Gothic" panose="020B0502020202020204" pitchFamily="34" charset="0"/>
                        </a:rPr>
                        <a:t>3</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897652738"/>
                  </a:ext>
                </a:extLst>
              </a:tr>
              <a:tr h="289796">
                <a:tc>
                  <a:txBody>
                    <a:bodyPr/>
                    <a:lstStyle/>
                    <a:p>
                      <a:pPr algn="ctr"/>
                      <a:r>
                        <a:rPr lang="en-GB" sz="1400" b="1" dirty="0">
                          <a:solidFill>
                            <a:srgbClr val="FF3399"/>
                          </a:solidFill>
                          <a:latin typeface="Century Gothic" panose="020B0502020202020204" pitchFamily="34" charset="0"/>
                        </a:rPr>
                        <a:t>4</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28467132"/>
                  </a:ext>
                </a:extLst>
              </a:tr>
              <a:tr h="289796">
                <a:tc>
                  <a:txBody>
                    <a:bodyPr/>
                    <a:lstStyle/>
                    <a:p>
                      <a:pPr algn="ctr"/>
                      <a:r>
                        <a:rPr lang="en-GB" sz="1400" b="1" dirty="0">
                          <a:solidFill>
                            <a:srgbClr val="FF3399"/>
                          </a:solidFill>
                          <a:latin typeface="Century Gothic" panose="020B0502020202020204" pitchFamily="34" charset="0"/>
                        </a:rPr>
                        <a:t>5</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54764825"/>
                  </a:ext>
                </a:extLst>
              </a:tr>
              <a:tr h="289796">
                <a:tc>
                  <a:txBody>
                    <a:bodyPr/>
                    <a:lstStyle/>
                    <a:p>
                      <a:pPr algn="ctr"/>
                      <a:r>
                        <a:rPr lang="en-GB" sz="1400" b="1" dirty="0">
                          <a:solidFill>
                            <a:srgbClr val="FF3399"/>
                          </a:solidFill>
                          <a:latin typeface="Century Gothic" panose="020B0502020202020204" pitchFamily="34" charset="0"/>
                        </a:rPr>
                        <a:t>6</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82003015"/>
                  </a:ext>
                </a:extLst>
              </a:tr>
            </a:tbl>
          </a:graphicData>
        </a:graphic>
      </p:graphicFrame>
      <p:sp>
        <p:nvSpPr>
          <p:cNvPr id="47" name="TextBox 46">
            <a:extLst>
              <a:ext uri="{FF2B5EF4-FFF2-40B4-BE49-F238E27FC236}">
                <a16:creationId xmlns:a16="http://schemas.microsoft.com/office/drawing/2014/main" id="{44EF3DF4-ED56-54C6-9C0E-E45540520B65}"/>
              </a:ext>
            </a:extLst>
          </p:cNvPr>
          <p:cNvSpPr txBox="1"/>
          <p:nvPr/>
        </p:nvSpPr>
        <p:spPr>
          <a:xfrm>
            <a:off x="900620" y="1133545"/>
            <a:ext cx="467042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Marca</a:t>
            </a:r>
            <a:r>
              <a:rPr lang="en-GB" sz="1600" dirty="0">
                <a:solidFill>
                  <a:srgbClr val="3B3838"/>
                </a:solidFill>
                <a:latin typeface="Century Gothic" panose="020B0502020202020204" pitchFamily="34" charset="0"/>
              </a:rPr>
              <a:t>    .</a:t>
            </a:r>
          </a:p>
        </p:txBody>
      </p:sp>
      <p:pic>
        <p:nvPicPr>
          <p:cNvPr id="48" name="Picture 47">
            <a:extLst>
              <a:ext uri="{FF2B5EF4-FFF2-40B4-BE49-F238E27FC236}">
                <a16:creationId xmlns:a16="http://schemas.microsoft.com/office/drawing/2014/main" id="{EB6458F0-B691-DCFB-6DCE-642E93722B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0419" y="1797546"/>
            <a:ext cx="179758" cy="187248"/>
          </a:xfrm>
          <a:prstGeom prst="rect">
            <a:avLst/>
          </a:prstGeom>
        </p:spPr>
      </p:pic>
      <p:pic>
        <p:nvPicPr>
          <p:cNvPr id="49" name="Picture 48">
            <a:extLst>
              <a:ext uri="{FF2B5EF4-FFF2-40B4-BE49-F238E27FC236}">
                <a16:creationId xmlns:a16="http://schemas.microsoft.com/office/drawing/2014/main" id="{D3011CB8-28A8-805D-0D92-0286806A07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8982" y="1193357"/>
            <a:ext cx="179758" cy="187248"/>
          </a:xfrm>
          <a:prstGeom prst="rect">
            <a:avLst/>
          </a:prstGeom>
        </p:spPr>
      </p:pic>
      <p:graphicFrame>
        <p:nvGraphicFramePr>
          <p:cNvPr id="50" name="Table 49">
            <a:extLst>
              <a:ext uri="{FF2B5EF4-FFF2-40B4-BE49-F238E27FC236}">
                <a16:creationId xmlns:a16="http://schemas.microsoft.com/office/drawing/2014/main" id="{5FDFF0E1-C5B8-7911-5694-40A672843B35}"/>
              </a:ext>
            </a:extLst>
          </p:cNvPr>
          <p:cNvGraphicFramePr>
            <a:graphicFrameLocks noGrp="1"/>
          </p:cNvGraphicFramePr>
          <p:nvPr>
            <p:extLst>
              <p:ext uri="{D42A27DB-BD31-4B8C-83A1-F6EECF244321}">
                <p14:modId xmlns:p14="http://schemas.microsoft.com/office/powerpoint/2010/main" val="4187665920"/>
              </p:ext>
            </p:extLst>
          </p:nvPr>
        </p:nvGraphicFramePr>
        <p:xfrm>
          <a:off x="3011629" y="3470131"/>
          <a:ext cx="1937172" cy="259080"/>
        </p:xfrm>
        <a:graphic>
          <a:graphicData uri="http://schemas.openxmlformats.org/drawingml/2006/table">
            <a:tbl>
              <a:tblPr firstRow="1" bandRow="1"/>
              <a:tblGrid>
                <a:gridCol w="368600">
                  <a:extLst>
                    <a:ext uri="{9D8B030D-6E8A-4147-A177-3AD203B41FA5}">
                      <a16:colId xmlns:a16="http://schemas.microsoft.com/office/drawing/2014/main" val="1691067823"/>
                    </a:ext>
                  </a:extLst>
                </a:gridCol>
                <a:gridCol w="753583">
                  <a:extLst>
                    <a:ext uri="{9D8B030D-6E8A-4147-A177-3AD203B41FA5}">
                      <a16:colId xmlns:a16="http://schemas.microsoft.com/office/drawing/2014/main" val="2643988604"/>
                    </a:ext>
                  </a:extLst>
                </a:gridCol>
                <a:gridCol w="814989">
                  <a:extLst>
                    <a:ext uri="{9D8B030D-6E8A-4147-A177-3AD203B41FA5}">
                      <a16:colId xmlns:a16="http://schemas.microsoft.com/office/drawing/2014/main" val="2280956907"/>
                    </a:ext>
                  </a:extLst>
                </a:gridCol>
              </a:tblGrid>
              <a:tr h="139593">
                <a:tc>
                  <a:txBody>
                    <a:bodyPr/>
                    <a:lstStyle/>
                    <a:p>
                      <a:pPr algn="ctr"/>
                      <a:r>
                        <a:rPr lang="en-GB" sz="1100" b="1" dirty="0">
                          <a:solidFill>
                            <a:srgbClr val="002060"/>
                          </a:solidFill>
                          <a:latin typeface="Century Gothic" panose="020B0502020202020204" pitchFamily="34" charset="0"/>
                        </a:rPr>
                        <a:t>Q</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1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1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562439958"/>
                  </a:ext>
                </a:extLst>
              </a:tr>
            </a:tbl>
          </a:graphicData>
        </a:graphic>
      </p:graphicFrame>
      <p:sp>
        <p:nvSpPr>
          <p:cNvPr id="51" name="TextBox 50">
            <a:extLst>
              <a:ext uri="{FF2B5EF4-FFF2-40B4-BE49-F238E27FC236}">
                <a16:creationId xmlns:a16="http://schemas.microsoft.com/office/drawing/2014/main" id="{8AB7DFF9-41E0-54D6-A9FB-975606312DD8}"/>
              </a:ext>
            </a:extLst>
          </p:cNvPr>
          <p:cNvSpPr txBox="1"/>
          <p:nvPr/>
        </p:nvSpPr>
        <p:spPr>
          <a:xfrm>
            <a:off x="2971750" y="1162458"/>
            <a:ext cx="3976914" cy="584775"/>
          </a:xfrm>
          <a:prstGeom prst="rect">
            <a:avLst/>
          </a:prstGeom>
          <a:noFill/>
        </p:spPr>
        <p:txBody>
          <a:bodyPr wrap="square">
            <a:spAutoFit/>
          </a:bodyPr>
          <a:lstStyle/>
          <a:p>
            <a:r>
              <a:rPr lang="en-GB" sz="1600" b="1" dirty="0">
                <a:solidFill>
                  <a:srgbClr val="3B3838"/>
                </a:solidFill>
                <a:latin typeface="Century Gothic" panose="020B0502020202020204" pitchFamily="34" charset="0"/>
              </a:rPr>
              <a:t>B) Escucha y escribe </a:t>
            </a:r>
            <a:r>
              <a:rPr lang="en-GB" sz="1600" b="1" dirty="0" err="1">
                <a:solidFill>
                  <a:srgbClr val="3B3838"/>
                </a:solidFill>
                <a:latin typeface="Century Gothic" panose="020B0502020202020204" pitchFamily="34" charset="0"/>
              </a:rPr>
              <a:t>el</a:t>
            </a:r>
            <a:r>
              <a:rPr lang="en-GB" sz="1600" b="1" dirty="0">
                <a:solidFill>
                  <a:srgbClr val="3B3838"/>
                </a:solidFill>
                <a:latin typeface="Century Gothic" panose="020B0502020202020204" pitchFamily="34" charset="0"/>
              </a:rPr>
              <a:t> </a:t>
            </a:r>
            <a:r>
              <a:rPr lang="en-GB" sz="1600" b="1" dirty="0" err="1">
                <a:solidFill>
                  <a:srgbClr val="3B3838"/>
                </a:solidFill>
                <a:latin typeface="Century Gothic" panose="020B0502020202020204" pitchFamily="34" charset="0"/>
              </a:rPr>
              <a:t>número</a:t>
            </a:r>
            <a:r>
              <a:rPr lang="en-GB" sz="1600" b="1" dirty="0">
                <a:solidFill>
                  <a:srgbClr val="3B3838"/>
                </a:solidFill>
                <a:latin typeface="Century Gothic" panose="020B0502020202020204" pitchFamily="34" charset="0"/>
              </a:rPr>
              <a:t> (E-6).</a:t>
            </a:r>
          </a:p>
          <a:p>
            <a:r>
              <a:rPr lang="en-GB" sz="1600" dirty="0">
                <a:solidFill>
                  <a:srgbClr val="3B3838"/>
                </a:solidFill>
                <a:latin typeface="Century Gothic" panose="020B0502020202020204" pitchFamily="34" charset="0"/>
              </a:rPr>
              <a:t>Write down the number.</a:t>
            </a:r>
            <a:endParaRPr lang="en-GB" sz="1400" dirty="0">
              <a:solidFill>
                <a:srgbClr val="3B3838"/>
              </a:solidFill>
              <a:latin typeface="Century Gothic" panose="020B0502020202020204" pitchFamily="34" charset="0"/>
            </a:endParaRPr>
          </a:p>
        </p:txBody>
      </p:sp>
      <p:graphicFrame>
        <p:nvGraphicFramePr>
          <p:cNvPr id="52" name="Table 51">
            <a:extLst>
              <a:ext uri="{FF2B5EF4-FFF2-40B4-BE49-F238E27FC236}">
                <a16:creationId xmlns:a16="http://schemas.microsoft.com/office/drawing/2014/main" id="{F5702BEC-2E21-24B9-253F-647A20282FF6}"/>
              </a:ext>
            </a:extLst>
          </p:cNvPr>
          <p:cNvGraphicFramePr>
            <a:graphicFrameLocks noGrp="1"/>
          </p:cNvGraphicFramePr>
          <p:nvPr>
            <p:extLst>
              <p:ext uri="{D42A27DB-BD31-4B8C-83A1-F6EECF244321}">
                <p14:modId xmlns:p14="http://schemas.microsoft.com/office/powerpoint/2010/main" val="1075643285"/>
              </p:ext>
            </p:extLst>
          </p:nvPr>
        </p:nvGraphicFramePr>
        <p:xfrm>
          <a:off x="3025279" y="1730626"/>
          <a:ext cx="2321421" cy="1524000"/>
        </p:xfrm>
        <a:graphic>
          <a:graphicData uri="http://schemas.openxmlformats.org/drawingml/2006/table">
            <a:tbl>
              <a:tblPr firstRow="1" bandRow="1"/>
              <a:tblGrid>
                <a:gridCol w="1319409">
                  <a:extLst>
                    <a:ext uri="{9D8B030D-6E8A-4147-A177-3AD203B41FA5}">
                      <a16:colId xmlns:a16="http://schemas.microsoft.com/office/drawing/2014/main" val="2901254490"/>
                    </a:ext>
                  </a:extLst>
                </a:gridCol>
                <a:gridCol w="1002012">
                  <a:extLst>
                    <a:ext uri="{9D8B030D-6E8A-4147-A177-3AD203B41FA5}">
                      <a16:colId xmlns:a16="http://schemas.microsoft.com/office/drawing/2014/main" val="1541251824"/>
                    </a:ext>
                  </a:extLst>
                </a:gridCol>
              </a:tblGrid>
              <a:tr h="182923">
                <a:tc>
                  <a:txBody>
                    <a:bodyPr/>
                    <a:lstStyle/>
                    <a:p>
                      <a:pPr algn="ctr"/>
                      <a:r>
                        <a:rPr lang="en-GB" sz="1400" b="0" dirty="0">
                          <a:solidFill>
                            <a:srgbClr val="3B3838"/>
                          </a:solidFill>
                          <a:latin typeface="Century Gothic" panose="020B0502020202020204" pitchFamily="34" charset="0"/>
                        </a:rPr>
                        <a:t>ill</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b="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794619"/>
                  </a:ext>
                </a:extLst>
              </a:tr>
              <a:tr h="1829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rgbClr val="3B3838"/>
                          </a:solidFill>
                          <a:latin typeface="Century Gothic" panose="020B0502020202020204" pitchFamily="34" charset="0"/>
                        </a:rPr>
                        <a:t>lost</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71880966"/>
                  </a:ext>
                </a:extLst>
              </a:tr>
              <a:tr h="182923">
                <a:tc>
                  <a:txBody>
                    <a:bodyPr/>
                    <a:lstStyle/>
                    <a:p>
                      <a:pPr algn="ctr"/>
                      <a:r>
                        <a:rPr lang="en-GB" sz="1400" b="0" dirty="0">
                          <a:solidFill>
                            <a:srgbClr val="3B3838"/>
                          </a:solidFill>
                          <a:latin typeface="Century Gothic" panose="020B0502020202020204" pitchFamily="34" charset="0"/>
                        </a:rPr>
                        <a:t>ready</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77857185"/>
                  </a:ext>
                </a:extLst>
              </a:tr>
              <a:tr h="182923">
                <a:tc>
                  <a:txBody>
                    <a:bodyPr/>
                    <a:lstStyle/>
                    <a:p>
                      <a:pPr algn="ctr"/>
                      <a:r>
                        <a:rPr lang="en-GB" sz="1400" b="0" dirty="0">
                          <a:solidFill>
                            <a:srgbClr val="3B3838"/>
                          </a:solidFill>
                          <a:latin typeface="Century Gothic" panose="020B0502020202020204" pitchFamily="34" charset="0"/>
                        </a:rPr>
                        <a:t>healthy</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93867690"/>
                  </a:ext>
                </a:extLst>
              </a:tr>
              <a:tr h="1829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rgbClr val="3B3838"/>
                          </a:solidFill>
                          <a:latin typeface="Century Gothic" panose="020B0502020202020204" pitchFamily="34" charset="0"/>
                        </a:rPr>
                        <a:t>active</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30945728"/>
                  </a:ext>
                </a:extLst>
              </a:tr>
            </a:tbl>
          </a:graphicData>
        </a:graphic>
      </p:graphicFrame>
      <p:pic>
        <p:nvPicPr>
          <p:cNvPr id="53" name="Picture 52" descr="A picture containing text, toy, doll&#10;&#10;Description automatically generated">
            <a:extLst>
              <a:ext uri="{FF2B5EF4-FFF2-40B4-BE49-F238E27FC236}">
                <a16:creationId xmlns:a16="http://schemas.microsoft.com/office/drawing/2014/main" id="{EE2F8C49-5C7B-AC00-2282-68AD9780C1FD}"/>
              </a:ext>
            </a:extLst>
          </p:cNvPr>
          <p:cNvPicPr>
            <a:picLocks noChangeAspect="1"/>
          </p:cNvPicPr>
          <p:nvPr/>
        </p:nvPicPr>
        <p:blipFill>
          <a:blip r:embed="rId8"/>
          <a:stretch>
            <a:fillRect/>
          </a:stretch>
        </p:blipFill>
        <p:spPr>
          <a:xfrm>
            <a:off x="5526298" y="1914369"/>
            <a:ext cx="648406" cy="1105990"/>
          </a:xfrm>
          <a:prstGeom prst="rect">
            <a:avLst/>
          </a:prstGeom>
          <a:ln>
            <a:noFill/>
          </a:ln>
        </p:spPr>
      </p:pic>
      <p:sp>
        <p:nvSpPr>
          <p:cNvPr id="56" name="TextBox 55">
            <a:extLst>
              <a:ext uri="{FF2B5EF4-FFF2-40B4-BE49-F238E27FC236}">
                <a16:creationId xmlns:a16="http://schemas.microsoft.com/office/drawing/2014/main" id="{80233F46-ED4F-1EEF-0FBD-7738E0643924}"/>
              </a:ext>
            </a:extLst>
          </p:cNvPr>
          <p:cNvSpPr txBox="1"/>
          <p:nvPr/>
        </p:nvSpPr>
        <p:spPr>
          <a:xfrm>
            <a:off x="5508127" y="2984334"/>
            <a:ext cx="787395"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Rubén</a:t>
            </a:r>
          </a:p>
        </p:txBody>
      </p:sp>
      <p:pic>
        <p:nvPicPr>
          <p:cNvPr id="1025" name="Picture 1024" descr="A picture containing text, toy, doll&#10;&#10;Description automatically generated">
            <a:extLst>
              <a:ext uri="{FF2B5EF4-FFF2-40B4-BE49-F238E27FC236}">
                <a16:creationId xmlns:a16="http://schemas.microsoft.com/office/drawing/2014/main" id="{CE28C3CB-C989-0D5D-F4BA-80008DA18054}"/>
              </a:ext>
            </a:extLst>
          </p:cNvPr>
          <p:cNvPicPr>
            <a:picLocks noChangeAspect="1"/>
          </p:cNvPicPr>
          <p:nvPr/>
        </p:nvPicPr>
        <p:blipFill>
          <a:blip r:embed="rId8"/>
          <a:stretch>
            <a:fillRect/>
          </a:stretch>
        </p:blipFill>
        <p:spPr>
          <a:xfrm>
            <a:off x="739758" y="1389666"/>
            <a:ext cx="225441" cy="384536"/>
          </a:xfrm>
          <a:prstGeom prst="rect">
            <a:avLst/>
          </a:prstGeom>
          <a:ln>
            <a:noFill/>
          </a:ln>
        </p:spPr>
      </p:pic>
      <p:sp>
        <p:nvSpPr>
          <p:cNvPr id="1026" name="TextBox 1025">
            <a:extLst>
              <a:ext uri="{FF2B5EF4-FFF2-40B4-BE49-F238E27FC236}">
                <a16:creationId xmlns:a16="http://schemas.microsoft.com/office/drawing/2014/main" id="{096E3E7C-986C-ECFC-601A-69DA12A2E689}"/>
              </a:ext>
            </a:extLst>
          </p:cNvPr>
          <p:cNvSpPr txBox="1"/>
          <p:nvPr/>
        </p:nvSpPr>
        <p:spPr>
          <a:xfrm>
            <a:off x="617804" y="7211169"/>
            <a:ext cx="5663174" cy="2959849"/>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002060"/>
              </a:buClr>
              <a:buSzPts val="2800"/>
              <a:tabLst/>
              <a:defRPr/>
            </a:pP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Elena </a:t>
            </a:r>
            <a:r>
              <a:rPr kumimoji="0" lang="es-ES" sz="1400" b="1"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está</a:t>
            </a: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 en clase. ________ ________ ___ __________.</a:t>
            </a:r>
          </a:p>
          <a:p>
            <a:pPr marR="0" lvl="0" algn="l" defTabSz="914400" rtl="0" eaLnBrk="1" fontAlgn="auto" latinLnBrk="0" hangingPunct="1">
              <a:lnSpc>
                <a:spcPct val="150000"/>
              </a:lnSpc>
              <a:spcBef>
                <a:spcPts val="0"/>
              </a:spcBef>
              <a:spcAft>
                <a:spcPts val="0"/>
              </a:spcAft>
              <a:buClr>
                <a:srgbClr val="002060"/>
              </a:buClr>
              <a:buSzPts val="2800"/>
              <a:tabLst/>
              <a:defRPr/>
            </a:pP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Emanuel </a:t>
            </a:r>
            <a:r>
              <a:rPr kumimoji="0" lang="es-ES" sz="1400" b="1"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está </a:t>
            </a: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en casa.  </a:t>
            </a:r>
            <a:r>
              <a:rPr kumimoji="0" lang="es-ES" sz="1400" b="1"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Está </a:t>
            </a: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enfermo.</a:t>
            </a:r>
            <a:b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b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________ _____ ___ _______. _______ ________.	</a:t>
            </a:r>
          </a:p>
          <a:p>
            <a:pPr marR="0" lvl="0" algn="l" defTabSz="914400" rtl="0" eaLnBrk="1" fontAlgn="auto" latinLnBrk="0" hangingPunct="1">
              <a:lnSpc>
                <a:spcPct val="150000"/>
              </a:lnSpc>
              <a:spcBef>
                <a:spcPts val="0"/>
              </a:spcBef>
              <a:spcAft>
                <a:spcPts val="0"/>
              </a:spcAft>
              <a:buClr>
                <a:srgbClr val="002060"/>
              </a:buClr>
              <a:buSzPts val="2800"/>
              <a:tabLst/>
              <a:defRPr/>
            </a:pP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¿Eva?  No, </a:t>
            </a:r>
            <a:r>
              <a:rPr kumimoji="0" lang="es-ES" sz="1400" b="1"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está </a:t>
            </a: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ausente.   ______ ?  ___ ____  _____ __________.</a:t>
            </a:r>
          </a:p>
          <a:p>
            <a:pPr marR="0" lvl="0" algn="l" defTabSz="914400" rtl="0" eaLnBrk="1" fontAlgn="auto" latinLnBrk="0" hangingPunct="1">
              <a:lnSpc>
                <a:spcPct val="150000"/>
              </a:lnSpc>
              <a:spcBef>
                <a:spcPts val="0"/>
              </a:spcBef>
              <a:spcAft>
                <a:spcPts val="0"/>
              </a:spcAft>
              <a:buClr>
                <a:srgbClr val="002060"/>
              </a:buClr>
              <a:buSzPts val="2800"/>
              <a:tabLst/>
              <a:defRPr/>
            </a:pP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¿Cómo</a:t>
            </a:r>
            <a:r>
              <a:rPr kumimoji="0" lang="es-ES" sz="1400" b="1"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 está </a:t>
            </a: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Edgar? </a:t>
            </a:r>
            <a:r>
              <a:rPr kumimoji="0" lang="es-ES" sz="1400" b="1"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Está</a:t>
            </a: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 activo hoy.</a:t>
            </a:r>
            <a:b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b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_____ ______ _______? ______ _________ ________.</a:t>
            </a:r>
          </a:p>
          <a:p>
            <a:pPr marR="0" lvl="0" algn="l" defTabSz="914400" rtl="0" eaLnBrk="1" fontAlgn="auto" latinLnBrk="0" hangingPunct="1">
              <a:lnSpc>
                <a:spcPct val="150000"/>
              </a:lnSpc>
              <a:spcBef>
                <a:spcPts val="0"/>
              </a:spcBef>
              <a:spcAft>
                <a:spcPts val="0"/>
              </a:spcAft>
              <a:buClr>
                <a:srgbClr val="002060"/>
              </a:buClr>
              <a:buSzPts val="2800"/>
              <a:tabLst/>
              <a:defRPr/>
            </a:pP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 Enrique </a:t>
            </a:r>
            <a:r>
              <a:rPr kumimoji="0" lang="es-ES" sz="1400" b="1"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está</a:t>
            </a: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 enfermo?  No, </a:t>
            </a:r>
            <a:r>
              <a:rPr kumimoji="0" lang="es-ES" sz="1400" b="1"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está</a:t>
            </a: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 sano.</a:t>
            </a:r>
            <a:b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br>
            <a:r>
              <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rPr>
              <a:t>___ __________ _________?  ____ ________ _______.</a:t>
            </a:r>
          </a:p>
          <a:p>
            <a:pPr marL="342900" marR="0" lvl="0" indent="-342900" algn="l" defTabSz="914400" rtl="0" eaLnBrk="1" fontAlgn="auto" latinLnBrk="0" hangingPunct="1">
              <a:lnSpc>
                <a:spcPct val="150000"/>
              </a:lnSpc>
              <a:spcBef>
                <a:spcPts val="0"/>
              </a:spcBef>
              <a:spcAft>
                <a:spcPts val="0"/>
              </a:spcAft>
              <a:buClr>
                <a:srgbClr val="002060"/>
              </a:buClr>
              <a:buSzPts val="2800"/>
              <a:buFont typeface="Century Gothic"/>
              <a:buAutoNum type="arabicPeriod"/>
              <a:tabLst/>
              <a:defRPr/>
            </a:pPr>
            <a:endParaRPr kumimoji="0" lang="es-ES" sz="1400" b="0" i="0" u="none" strike="noStrike" kern="0" cap="none" spc="0" normalizeH="0" baseline="0" noProof="0" dirty="0">
              <a:ln>
                <a:noFill/>
              </a:ln>
              <a:solidFill>
                <a:schemeClr val="bg2">
                  <a:lumMod val="25000"/>
                </a:schemeClr>
              </a:solidFill>
              <a:effectLst/>
              <a:uLnTx/>
              <a:uFillTx/>
              <a:latin typeface="Century Gothic"/>
              <a:ea typeface="Century Gothic"/>
              <a:cs typeface="Century Gothic"/>
              <a:sym typeface="Century Gothic"/>
            </a:endParaRPr>
          </a:p>
        </p:txBody>
      </p:sp>
      <p:grpSp>
        <p:nvGrpSpPr>
          <p:cNvPr id="1033" name="Group 1032">
            <a:extLst>
              <a:ext uri="{FF2B5EF4-FFF2-40B4-BE49-F238E27FC236}">
                <a16:creationId xmlns:a16="http://schemas.microsoft.com/office/drawing/2014/main" id="{34173450-2A76-34E5-4AA0-948F0118A030}"/>
              </a:ext>
            </a:extLst>
          </p:cNvPr>
          <p:cNvGrpSpPr/>
          <p:nvPr/>
        </p:nvGrpSpPr>
        <p:grpSpPr>
          <a:xfrm>
            <a:off x="71527" y="4001062"/>
            <a:ext cx="1801949" cy="409714"/>
            <a:chOff x="1639842" y="1416995"/>
            <a:chExt cx="1801949" cy="409714"/>
          </a:xfrm>
        </p:grpSpPr>
        <p:sp>
          <p:nvSpPr>
            <p:cNvPr id="1048" name="Google Shape;112;p3">
              <a:extLst>
                <a:ext uri="{FF2B5EF4-FFF2-40B4-BE49-F238E27FC236}">
                  <a16:creationId xmlns:a16="http://schemas.microsoft.com/office/drawing/2014/main" id="{BDF074BB-684C-B559-56DB-A8B039C5E299}"/>
                </a:ext>
              </a:extLst>
            </p:cNvPr>
            <p:cNvSpPr txBox="1"/>
            <p:nvPr/>
          </p:nvSpPr>
          <p:spPr>
            <a:xfrm>
              <a:off x="1871346" y="1463927"/>
              <a:ext cx="1540408" cy="338514"/>
            </a:xfrm>
            <a:prstGeom prst="rect">
              <a:avLst/>
            </a:prstGeom>
            <a:solidFill>
              <a:srgbClr val="FF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061" name="Google Shape;111;p3" descr="Speech Icon, Voice, Talking, Audio, Speech">
              <a:extLst>
                <a:ext uri="{FF2B5EF4-FFF2-40B4-BE49-F238E27FC236}">
                  <a16:creationId xmlns:a16="http://schemas.microsoft.com/office/drawing/2014/main" id="{F01CA168-3810-ABEC-05F0-78D7A4315C9B}"/>
                </a:ext>
              </a:extLst>
            </p:cNvPr>
            <p:cNvPicPr preferRelativeResize="0"/>
            <p:nvPr/>
          </p:nvPicPr>
          <p:blipFill rotWithShape="1">
            <a:blip r:embed="rId9">
              <a:alphaModFix/>
            </a:blip>
            <a:srcRect/>
            <a:stretch/>
          </p:blipFill>
          <p:spPr>
            <a:xfrm>
              <a:off x="1639842" y="1416995"/>
              <a:ext cx="520475" cy="409714"/>
            </a:xfrm>
            <a:prstGeom prst="rect">
              <a:avLst/>
            </a:prstGeom>
            <a:noFill/>
            <a:ln>
              <a:noFill/>
            </a:ln>
          </p:spPr>
        </p:pic>
        <p:sp>
          <p:nvSpPr>
            <p:cNvPr id="1063" name="TextBox 1062">
              <a:extLst>
                <a:ext uri="{FF2B5EF4-FFF2-40B4-BE49-F238E27FC236}">
                  <a16:creationId xmlns:a16="http://schemas.microsoft.com/office/drawing/2014/main" id="{EA887609-C1CC-25F1-472D-004CCF413809}"/>
                </a:ext>
              </a:extLst>
            </p:cNvPr>
            <p:cNvSpPr txBox="1"/>
            <p:nvPr/>
          </p:nvSpPr>
          <p:spPr>
            <a:xfrm>
              <a:off x="2131035" y="1456661"/>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1065" name="Rectangle: Rounded Corners 1064">
            <a:extLst>
              <a:ext uri="{FF2B5EF4-FFF2-40B4-BE49-F238E27FC236}">
                <a16:creationId xmlns:a16="http://schemas.microsoft.com/office/drawing/2014/main" id="{E7338314-5A50-8EFD-9CAD-F5E9D3008554}"/>
              </a:ext>
            </a:extLst>
          </p:cNvPr>
          <p:cNvSpPr/>
          <p:nvPr/>
        </p:nvSpPr>
        <p:spPr>
          <a:xfrm>
            <a:off x="3428999" y="4319462"/>
            <a:ext cx="3322769" cy="249614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Sometimes we refer to people by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name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in a sentence: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pic>
        <p:nvPicPr>
          <p:cNvPr id="1067" name="Google Shape;188;p4" descr="Jigsaw, Puzzle, Piece, Game, Concept, Solution">
            <a:extLst>
              <a:ext uri="{FF2B5EF4-FFF2-40B4-BE49-F238E27FC236}">
                <a16:creationId xmlns:a16="http://schemas.microsoft.com/office/drawing/2014/main" id="{DEE8D374-4DF6-A06C-0217-F932D667C3F1}"/>
              </a:ext>
            </a:extLst>
          </p:cNvPr>
          <p:cNvPicPr preferRelativeResize="0"/>
          <p:nvPr/>
        </p:nvPicPr>
        <p:blipFill rotWithShape="1">
          <a:blip r:embed="rId10">
            <a:alphaModFix/>
          </a:blip>
          <a:srcRect/>
          <a:stretch/>
        </p:blipFill>
        <p:spPr>
          <a:xfrm>
            <a:off x="6286537" y="4394569"/>
            <a:ext cx="417592" cy="360398"/>
          </a:xfrm>
          <a:prstGeom prst="rect">
            <a:avLst/>
          </a:prstGeom>
          <a:noFill/>
          <a:ln>
            <a:noFill/>
          </a:ln>
        </p:spPr>
      </p:pic>
      <p:sp>
        <p:nvSpPr>
          <p:cNvPr id="1069" name="Speech Bubble: Rectangle with Corners Rounded 1068">
            <a:extLst>
              <a:ext uri="{FF2B5EF4-FFF2-40B4-BE49-F238E27FC236}">
                <a16:creationId xmlns:a16="http://schemas.microsoft.com/office/drawing/2014/main" id="{AA851306-9C1D-49C9-7326-4A118F3FB4F3}"/>
              </a:ext>
            </a:extLst>
          </p:cNvPr>
          <p:cNvSpPr/>
          <p:nvPr/>
        </p:nvSpPr>
        <p:spPr>
          <a:xfrm>
            <a:off x="3669847" y="5202524"/>
            <a:ext cx="2901047" cy="279760"/>
          </a:xfrm>
          <a:prstGeom prst="wedgeRoundRectCallout">
            <a:avLst>
              <a:gd name="adj1" fmla="val -2807"/>
              <a:gd name="adj2" fmla="val -687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3B3838"/>
                </a:solidFill>
                <a:latin typeface="Century Gothic" panose="020B0502020202020204" pitchFamily="34" charset="0"/>
              </a:rPr>
              <a:t>Here we use the pronoun </a:t>
            </a:r>
            <a:r>
              <a:rPr lang="en-GB" sz="1100" b="1" dirty="0">
                <a:solidFill>
                  <a:srgbClr val="3B3838"/>
                </a:solidFill>
                <a:latin typeface="Century Gothic" panose="020B0502020202020204" pitchFamily="34" charset="0"/>
              </a:rPr>
              <a:t>he </a:t>
            </a:r>
            <a:r>
              <a:rPr lang="en-GB" sz="1100" dirty="0">
                <a:solidFill>
                  <a:srgbClr val="3B3838"/>
                </a:solidFill>
                <a:latin typeface="Century Gothic" panose="020B0502020202020204" pitchFamily="34" charset="0"/>
              </a:rPr>
              <a:t>because we don’t need to repeat </a:t>
            </a:r>
            <a:r>
              <a:rPr lang="en-GB" sz="1100" b="1" dirty="0">
                <a:solidFill>
                  <a:srgbClr val="3B3838"/>
                </a:solidFill>
                <a:latin typeface="Century Gothic" panose="020B0502020202020204" pitchFamily="34" charset="0"/>
              </a:rPr>
              <a:t>Eduardo</a:t>
            </a:r>
            <a:r>
              <a:rPr lang="en-GB" sz="1100" dirty="0">
                <a:solidFill>
                  <a:srgbClr val="3B3838"/>
                </a:solidFill>
                <a:latin typeface="Century Gothic" panose="020B0502020202020204" pitchFamily="34" charset="0"/>
              </a:rPr>
              <a:t>.</a:t>
            </a:r>
          </a:p>
        </p:txBody>
      </p:sp>
      <p:sp>
        <p:nvSpPr>
          <p:cNvPr id="1070" name="Speech Bubble: Rectangle with Corners Rounded 1069">
            <a:extLst>
              <a:ext uri="{FF2B5EF4-FFF2-40B4-BE49-F238E27FC236}">
                <a16:creationId xmlns:a16="http://schemas.microsoft.com/office/drawing/2014/main" id="{D92D510F-4348-65D6-E79E-68059E6E25D3}"/>
              </a:ext>
            </a:extLst>
          </p:cNvPr>
          <p:cNvSpPr/>
          <p:nvPr/>
        </p:nvSpPr>
        <p:spPr>
          <a:xfrm>
            <a:off x="3712551" y="6325168"/>
            <a:ext cx="2717316" cy="422855"/>
          </a:xfrm>
          <a:prstGeom prst="wedgeRoundRectCallout">
            <a:avLst>
              <a:gd name="adj1" fmla="val -8787"/>
              <a:gd name="adj2" fmla="val -735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3B3838"/>
                </a:solidFill>
                <a:latin typeface="Century Gothic" panose="020B0502020202020204" pitchFamily="34" charset="0"/>
              </a:rPr>
              <a:t>This means that </a:t>
            </a:r>
            <a:r>
              <a:rPr lang="en-GB" sz="1100" b="1" dirty="0">
                <a:solidFill>
                  <a:srgbClr val="3B3838"/>
                </a:solidFill>
                <a:latin typeface="Century Gothic" panose="020B0502020202020204" pitchFamily="34" charset="0"/>
              </a:rPr>
              <a:t>está </a:t>
            </a:r>
            <a:r>
              <a:rPr lang="en-GB" sz="1100" dirty="0">
                <a:solidFill>
                  <a:srgbClr val="3B3838"/>
                </a:solidFill>
                <a:latin typeface="Century Gothic" panose="020B0502020202020204" pitchFamily="34" charset="0"/>
              </a:rPr>
              <a:t>can mean </a:t>
            </a:r>
            <a:r>
              <a:rPr lang="en-GB" sz="1100" b="1" dirty="0">
                <a:solidFill>
                  <a:srgbClr val="3B3838"/>
                </a:solidFill>
                <a:latin typeface="Century Gothic" panose="020B0502020202020204" pitchFamily="34" charset="0"/>
              </a:rPr>
              <a:t>is</a:t>
            </a:r>
            <a:r>
              <a:rPr lang="en-GB" sz="1100" dirty="0">
                <a:solidFill>
                  <a:srgbClr val="3B3838"/>
                </a:solidFill>
                <a:latin typeface="Century Gothic" panose="020B0502020202020204" pitchFamily="34" charset="0"/>
              </a:rPr>
              <a:t> </a:t>
            </a:r>
            <a:r>
              <a:rPr lang="en-GB" sz="1100" u="sng" dirty="0">
                <a:solidFill>
                  <a:srgbClr val="3B3838"/>
                </a:solidFill>
                <a:latin typeface="Century Gothic" panose="020B0502020202020204" pitchFamily="34" charset="0"/>
              </a:rPr>
              <a:t>and</a:t>
            </a:r>
            <a:r>
              <a:rPr lang="en-GB" sz="1100" dirty="0">
                <a:solidFill>
                  <a:srgbClr val="3B3838"/>
                </a:solidFill>
                <a:latin typeface="Century Gothic" panose="020B0502020202020204" pitchFamily="34" charset="0"/>
              </a:rPr>
              <a:t> </a:t>
            </a:r>
          </a:p>
          <a:p>
            <a:pPr algn="ctr"/>
            <a:r>
              <a:rPr lang="en-GB" sz="1100" b="1" dirty="0">
                <a:solidFill>
                  <a:srgbClr val="3B3838"/>
                </a:solidFill>
                <a:latin typeface="Century Gothic" panose="020B0502020202020204" pitchFamily="34" charset="0"/>
              </a:rPr>
              <a:t>he is</a:t>
            </a:r>
            <a:r>
              <a:rPr lang="en-GB" sz="1100" dirty="0">
                <a:solidFill>
                  <a:srgbClr val="3B3838"/>
                </a:solidFill>
                <a:latin typeface="Century Gothic" panose="020B0502020202020204" pitchFamily="34" charset="0"/>
              </a:rPr>
              <a:t>, </a:t>
            </a:r>
            <a:r>
              <a:rPr lang="en-GB" sz="1100" b="1" dirty="0">
                <a:solidFill>
                  <a:srgbClr val="3B3838"/>
                </a:solidFill>
                <a:latin typeface="Century Gothic" panose="020B0502020202020204" pitchFamily="34" charset="0"/>
              </a:rPr>
              <a:t>she is, it is</a:t>
            </a:r>
            <a:r>
              <a:rPr lang="en-GB" sz="1100" dirty="0">
                <a:solidFill>
                  <a:srgbClr val="3B3838"/>
                </a:solidFill>
                <a:latin typeface="Century Gothic" panose="020B0502020202020204" pitchFamily="34" charset="0"/>
              </a:rPr>
              <a:t>.</a:t>
            </a:r>
          </a:p>
        </p:txBody>
      </p:sp>
      <p:sp>
        <p:nvSpPr>
          <p:cNvPr id="1072" name="Rectangle 1071">
            <a:extLst>
              <a:ext uri="{FF2B5EF4-FFF2-40B4-BE49-F238E27FC236}">
                <a16:creationId xmlns:a16="http://schemas.microsoft.com/office/drawing/2014/main" id="{22B06AF2-C92A-C240-AEFE-062FCE69A8DF}"/>
              </a:ext>
            </a:extLst>
          </p:cNvPr>
          <p:cNvSpPr/>
          <p:nvPr/>
        </p:nvSpPr>
        <p:spPr>
          <a:xfrm>
            <a:off x="4836484" y="4854713"/>
            <a:ext cx="1088760" cy="276999"/>
          </a:xfrm>
          <a:prstGeom prst="rect">
            <a:avLst/>
          </a:prstGeom>
        </p:spPr>
        <p:txBody>
          <a:bodyPr wrap="none">
            <a:spAutoFit/>
          </a:bodyPr>
          <a:lstStyle/>
          <a:p>
            <a:r>
              <a:rPr lang="en-GB" sz="1200" b="1" u="sng" kern="0" dirty="0">
                <a:solidFill>
                  <a:srgbClr val="3B3838"/>
                </a:solidFill>
                <a:latin typeface="Century Gothic"/>
                <a:ea typeface="Century Gothic"/>
                <a:cs typeface="Century Gothic"/>
                <a:sym typeface="Century Gothic"/>
              </a:rPr>
              <a:t>He</a:t>
            </a:r>
            <a:r>
              <a:rPr lang="en-GB" sz="1200" kern="0" dirty="0">
                <a:solidFill>
                  <a:srgbClr val="3B3838"/>
                </a:solidFill>
                <a:latin typeface="Century Gothic"/>
                <a:ea typeface="Century Gothic"/>
                <a:cs typeface="Century Gothic"/>
                <a:sym typeface="Century Gothic"/>
              </a:rPr>
              <a:t> is ready. </a:t>
            </a:r>
            <a:endParaRPr lang="en-GB" sz="1200" dirty="0">
              <a:solidFill>
                <a:srgbClr val="3B3838"/>
              </a:solidFill>
            </a:endParaRPr>
          </a:p>
        </p:txBody>
      </p:sp>
      <p:sp>
        <p:nvSpPr>
          <p:cNvPr id="1073" name="Rectangle 1072">
            <a:extLst>
              <a:ext uri="{FF2B5EF4-FFF2-40B4-BE49-F238E27FC236}">
                <a16:creationId xmlns:a16="http://schemas.microsoft.com/office/drawing/2014/main" id="{F6937F7F-8FC5-CFE9-7FD3-965A3B839A50}"/>
              </a:ext>
            </a:extLst>
          </p:cNvPr>
          <p:cNvSpPr/>
          <p:nvPr/>
        </p:nvSpPr>
        <p:spPr>
          <a:xfrm>
            <a:off x="5260958" y="5917030"/>
            <a:ext cx="1519968" cy="276999"/>
          </a:xfrm>
          <a:prstGeom prst="rect">
            <a:avLst/>
          </a:prstGeom>
        </p:spPr>
        <p:txBody>
          <a:bodyPr wrap="none">
            <a:spAutoFit/>
          </a:bodyPr>
          <a:lstStyle/>
          <a:p>
            <a:r>
              <a:rPr lang="en-GB" sz="1200" kern="0" dirty="0">
                <a:solidFill>
                  <a:srgbClr val="3B3838"/>
                </a:solidFill>
                <a:latin typeface="Century Gothic"/>
                <a:ea typeface="Century Gothic"/>
                <a:cs typeface="Century Gothic"/>
                <a:sym typeface="Century Gothic"/>
              </a:rPr>
              <a:t>Está  </a:t>
            </a:r>
            <a:r>
              <a:rPr lang="en-GB" sz="1200" kern="0" dirty="0" err="1">
                <a:solidFill>
                  <a:srgbClr val="3B3838"/>
                </a:solidFill>
                <a:latin typeface="Century Gothic"/>
                <a:ea typeface="Century Gothic"/>
                <a:cs typeface="Century Gothic"/>
                <a:sym typeface="Century Gothic"/>
              </a:rPr>
              <a:t>preparado</a:t>
            </a:r>
            <a:r>
              <a:rPr lang="en-GB" sz="1200" kern="0" dirty="0">
                <a:solidFill>
                  <a:srgbClr val="3B3838"/>
                </a:solidFill>
                <a:latin typeface="Century Gothic"/>
                <a:ea typeface="Century Gothic"/>
                <a:cs typeface="Century Gothic"/>
                <a:sym typeface="Century Gothic"/>
              </a:rPr>
              <a:t>. </a:t>
            </a:r>
            <a:endParaRPr lang="en-GB" sz="1200" dirty="0">
              <a:solidFill>
                <a:srgbClr val="3B3838"/>
              </a:solidFill>
            </a:endParaRPr>
          </a:p>
        </p:txBody>
      </p:sp>
      <p:sp>
        <p:nvSpPr>
          <p:cNvPr id="1074" name="Rectangle: Rounded Corners 1073">
            <a:extLst>
              <a:ext uri="{FF2B5EF4-FFF2-40B4-BE49-F238E27FC236}">
                <a16:creationId xmlns:a16="http://schemas.microsoft.com/office/drawing/2014/main" id="{6DA4C736-3A97-6D92-8BE0-E03D2E1CB0EA}"/>
              </a:ext>
            </a:extLst>
          </p:cNvPr>
          <p:cNvSpPr/>
          <p:nvPr/>
        </p:nvSpPr>
        <p:spPr>
          <a:xfrm>
            <a:off x="5329871" y="5924650"/>
            <a:ext cx="355116" cy="22861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B3838"/>
              </a:solidFill>
            </a:endParaRPr>
          </a:p>
        </p:txBody>
      </p:sp>
      <p:sp>
        <p:nvSpPr>
          <p:cNvPr id="1075" name="TextBox 1074">
            <a:extLst>
              <a:ext uri="{FF2B5EF4-FFF2-40B4-BE49-F238E27FC236}">
                <a16:creationId xmlns:a16="http://schemas.microsoft.com/office/drawing/2014/main" id="{A511ED8F-3B45-957C-280B-6DB7F22E405B}"/>
              </a:ext>
            </a:extLst>
          </p:cNvPr>
          <p:cNvSpPr txBox="1"/>
          <p:nvPr/>
        </p:nvSpPr>
        <p:spPr>
          <a:xfrm>
            <a:off x="3425116" y="4854713"/>
            <a:ext cx="221415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rPr>
              <a:t>Eduardo</a:t>
            </a: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is here. 		</a:t>
            </a:r>
            <a:endParaRPr kumimoji="0" lang="en-GB" sz="1200" b="0" i="0" u="none" strike="noStrike" kern="0" cap="none" spc="0" normalizeH="0" baseline="0" noProof="0" dirty="0">
              <a:ln>
                <a:noFill/>
              </a:ln>
              <a:solidFill>
                <a:srgbClr val="3B383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kern="0" dirty="0">
                <a:solidFill>
                  <a:srgbClr val="3B3838"/>
                </a:solidFill>
                <a:latin typeface="Century Gothic"/>
                <a:ea typeface="Century Gothic"/>
                <a:cs typeface="Century Gothic"/>
                <a:sym typeface="Century Gothic"/>
              </a:rPr>
              <a:t>	</a:t>
            </a:r>
            <a:endParaRPr lang="en-GB" sz="1200" kern="0" dirty="0">
              <a:solidFill>
                <a:srgbClr val="3B3838"/>
              </a:solidFil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p:txBody>
      </p:sp>
      <p:sp>
        <p:nvSpPr>
          <p:cNvPr id="1076" name="TextBox 1075">
            <a:extLst>
              <a:ext uri="{FF2B5EF4-FFF2-40B4-BE49-F238E27FC236}">
                <a16:creationId xmlns:a16="http://schemas.microsoft.com/office/drawing/2014/main" id="{9C22DAA3-FE3C-E78E-55E8-6E5A5E90C7C0}"/>
              </a:ext>
            </a:extLst>
          </p:cNvPr>
          <p:cNvSpPr txBox="1"/>
          <p:nvPr/>
        </p:nvSpPr>
        <p:spPr>
          <a:xfrm>
            <a:off x="3471251" y="5523053"/>
            <a:ext cx="34786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In Spanish, we often don’t need to use the pronoun.</a:t>
            </a:r>
            <a:endParaRPr kumimoji="0" lang="en-GB" sz="1200" b="0" i="0" u="none" strike="noStrike" kern="0" cap="none" spc="0" normalizeH="0" baseline="0" noProof="0" dirty="0">
              <a:ln>
                <a:noFill/>
              </a:ln>
              <a:solidFill>
                <a:srgbClr val="3B3838"/>
              </a:solidFill>
              <a:effectLst/>
              <a:uLnTx/>
              <a:uFillTx/>
              <a:latin typeface="Arial"/>
              <a:cs typeface="Arial"/>
              <a:sym typeface="Arial"/>
            </a:endParaRPr>
          </a:p>
        </p:txBody>
      </p:sp>
      <p:sp>
        <p:nvSpPr>
          <p:cNvPr id="1077" name="TextBox 1076">
            <a:extLst>
              <a:ext uri="{FF2B5EF4-FFF2-40B4-BE49-F238E27FC236}">
                <a16:creationId xmlns:a16="http://schemas.microsoft.com/office/drawing/2014/main" id="{88502AD6-9DD6-1AA3-AD5C-5E693177F1D2}"/>
              </a:ext>
            </a:extLst>
          </p:cNvPr>
          <p:cNvSpPr txBox="1"/>
          <p:nvPr/>
        </p:nvSpPr>
        <p:spPr>
          <a:xfrm>
            <a:off x="3448391" y="5913565"/>
            <a:ext cx="1681133" cy="276999"/>
          </a:xfrm>
          <a:prstGeom prst="rect">
            <a:avLst/>
          </a:prstGeom>
          <a:noFill/>
        </p:spPr>
        <p:txBody>
          <a:bodyPr wrap="square">
            <a:spAutoFit/>
          </a:bodyPr>
          <a:lstStyle/>
          <a:p>
            <a:pPr lvl="0">
              <a:buClr>
                <a:srgbClr val="000000"/>
              </a:buClr>
              <a:defRPr/>
            </a:pPr>
            <a:r>
              <a:rPr kumimoji="0" lang="en-GB" sz="12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rPr>
              <a:t>Eduardo</a:t>
            </a:r>
            <a:r>
              <a:rPr lang="en-GB" sz="1200" kern="0" dirty="0">
                <a:solidFill>
                  <a:srgbClr val="3B3838"/>
                </a:solidFill>
                <a:latin typeface="Century Gothic"/>
                <a:ea typeface="Century Gothic"/>
                <a:cs typeface="Century Gothic"/>
                <a:sym typeface="Century Gothic"/>
              </a:rPr>
              <a:t> está aquí. </a:t>
            </a:r>
            <a:endParaRPr lang="en-GB" sz="1200" dirty="0">
              <a:solidFill>
                <a:srgbClr val="3B3838"/>
              </a:solidFill>
            </a:endParaRPr>
          </a:p>
        </p:txBody>
      </p:sp>
      <p:sp>
        <p:nvSpPr>
          <p:cNvPr id="1078" name="TextBox 1077">
            <a:extLst>
              <a:ext uri="{FF2B5EF4-FFF2-40B4-BE49-F238E27FC236}">
                <a16:creationId xmlns:a16="http://schemas.microsoft.com/office/drawing/2014/main" id="{27525E86-083D-4275-97D4-C9155C55D32E}"/>
              </a:ext>
            </a:extLst>
          </p:cNvPr>
          <p:cNvSpPr txBox="1"/>
          <p:nvPr/>
        </p:nvSpPr>
        <p:spPr>
          <a:xfrm>
            <a:off x="5295005" y="6003405"/>
            <a:ext cx="489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800" b="1" i="0" u="sng" strike="noStrike" kern="0" cap="none" spc="0" normalizeH="0" baseline="0" noProof="0">
              <a:ln>
                <a:noFill/>
              </a:ln>
              <a:solidFill>
                <a:srgbClr val="3B3838"/>
              </a:solidFill>
              <a:effectLst/>
              <a:uLnTx/>
              <a:uFillTx/>
              <a:latin typeface="Century Gothic"/>
              <a:ea typeface="Century Gothic"/>
              <a:cs typeface="Century Gothic"/>
              <a:sym typeface="Century Gothic"/>
            </a:endParaRPr>
          </a:p>
          <a:p>
            <a:pPr lvl="0">
              <a:buClr>
                <a:srgbClr val="000000"/>
              </a:buClr>
              <a:defRPr/>
            </a:pPr>
            <a:r>
              <a:rPr lang="en-GB" sz="800" b="1" u="sng" kern="0">
                <a:solidFill>
                  <a:srgbClr val="3B3838"/>
                </a:solidFill>
                <a:latin typeface="Century Gothic"/>
                <a:ea typeface="Century Gothic"/>
                <a:cs typeface="Century Gothic"/>
                <a:sym typeface="Century Gothic"/>
              </a:rPr>
              <a:t>[He is]</a:t>
            </a:r>
            <a:endParaRPr lang="en-GB" sz="800" dirty="0">
              <a:solidFill>
                <a:srgbClr val="3B3838"/>
              </a:solidFill>
            </a:endParaRPr>
          </a:p>
        </p:txBody>
      </p:sp>
      <p:sp>
        <p:nvSpPr>
          <p:cNvPr id="1079" name="TextBox 1078">
            <a:extLst>
              <a:ext uri="{FF2B5EF4-FFF2-40B4-BE49-F238E27FC236}">
                <a16:creationId xmlns:a16="http://schemas.microsoft.com/office/drawing/2014/main" id="{E305A43D-F775-4576-F991-F48A5725B1ED}"/>
              </a:ext>
            </a:extLst>
          </p:cNvPr>
          <p:cNvSpPr txBox="1"/>
          <p:nvPr/>
        </p:nvSpPr>
        <p:spPr>
          <a:xfrm>
            <a:off x="4235137" y="5957979"/>
            <a:ext cx="489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8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lvl="0">
              <a:buClr>
                <a:srgbClr val="000000"/>
              </a:buClr>
              <a:defRPr/>
            </a:pPr>
            <a:r>
              <a:rPr lang="en-GB" sz="800" b="1" u="sng" kern="0" dirty="0">
                <a:solidFill>
                  <a:srgbClr val="3B3838"/>
                </a:solidFill>
                <a:latin typeface="Century Gothic"/>
                <a:ea typeface="Century Gothic"/>
                <a:cs typeface="Century Gothic"/>
                <a:sym typeface="Century Gothic"/>
              </a:rPr>
              <a:t>[is]</a:t>
            </a:r>
            <a:endParaRPr lang="en-GB" sz="800" dirty="0">
              <a:solidFill>
                <a:srgbClr val="3B3838"/>
              </a:solidFill>
            </a:endParaRPr>
          </a:p>
        </p:txBody>
      </p:sp>
      <p:grpSp>
        <p:nvGrpSpPr>
          <p:cNvPr id="1080" name="Group 1079">
            <a:extLst>
              <a:ext uri="{FF2B5EF4-FFF2-40B4-BE49-F238E27FC236}">
                <a16:creationId xmlns:a16="http://schemas.microsoft.com/office/drawing/2014/main" id="{EE467B56-0513-9E2C-D349-015F5745FF02}"/>
              </a:ext>
            </a:extLst>
          </p:cNvPr>
          <p:cNvGrpSpPr/>
          <p:nvPr/>
        </p:nvGrpSpPr>
        <p:grpSpPr>
          <a:xfrm>
            <a:off x="81323" y="6629313"/>
            <a:ext cx="1072125" cy="541432"/>
            <a:chOff x="85157" y="674113"/>
            <a:chExt cx="1072125" cy="541432"/>
          </a:xfrm>
        </p:grpSpPr>
        <p:sp>
          <p:nvSpPr>
            <p:cNvPr id="1081" name="Google Shape;206;p9">
              <a:extLst>
                <a:ext uri="{FF2B5EF4-FFF2-40B4-BE49-F238E27FC236}">
                  <a16:creationId xmlns:a16="http://schemas.microsoft.com/office/drawing/2014/main" id="{81020D15-BAAB-4847-07FF-D39E529EBB82}"/>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82" name="Picture 1081">
              <a:extLst>
                <a:ext uri="{FF2B5EF4-FFF2-40B4-BE49-F238E27FC236}">
                  <a16:creationId xmlns:a16="http://schemas.microsoft.com/office/drawing/2014/main" id="{E3690081-85EE-AEEF-7ED8-201962DC25FA}"/>
                </a:ext>
              </a:extLst>
            </p:cNvPr>
            <p:cNvPicPr>
              <a:picLocks noChangeAspect="1"/>
            </p:cNvPicPr>
            <p:nvPr/>
          </p:nvPicPr>
          <p:blipFill>
            <a:blip r:embed="rId11"/>
            <a:stretch>
              <a:fillRect/>
            </a:stretch>
          </p:blipFill>
          <p:spPr>
            <a:xfrm>
              <a:off x="85157" y="674113"/>
              <a:ext cx="521771" cy="541432"/>
            </a:xfrm>
            <a:prstGeom prst="rect">
              <a:avLst/>
            </a:prstGeom>
          </p:spPr>
        </p:pic>
        <p:sp>
          <p:nvSpPr>
            <p:cNvPr id="1083" name="TextBox 1082">
              <a:extLst>
                <a:ext uri="{FF2B5EF4-FFF2-40B4-BE49-F238E27FC236}">
                  <a16:creationId xmlns:a16="http://schemas.microsoft.com/office/drawing/2014/main" id="{9B8F5597-4FDB-5CB3-DEEB-3E7DA20C99FE}"/>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84" name="TextBox 1083">
            <a:extLst>
              <a:ext uri="{FF2B5EF4-FFF2-40B4-BE49-F238E27FC236}">
                <a16:creationId xmlns:a16="http://schemas.microsoft.com/office/drawing/2014/main" id="{DB79C62E-D9A3-EBBE-49C3-EB39031965EF}"/>
              </a:ext>
            </a:extLst>
          </p:cNvPr>
          <p:cNvSpPr txBox="1"/>
          <p:nvPr/>
        </p:nvSpPr>
        <p:spPr>
          <a:xfrm>
            <a:off x="1077274" y="6791304"/>
            <a:ext cx="5352593"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Lee. </a:t>
            </a:r>
            <a:r>
              <a:rPr lang="en-GB" sz="1600" dirty="0">
                <a:solidFill>
                  <a:srgbClr val="3B3838"/>
                </a:solidFill>
                <a:latin typeface="Century Gothic" panose="020B0502020202020204" pitchFamily="34" charset="0"/>
              </a:rPr>
              <a:t>Write the meaning of </a:t>
            </a:r>
            <a:r>
              <a:rPr lang="en-GB" sz="1600" b="1" dirty="0">
                <a:solidFill>
                  <a:srgbClr val="3B3838"/>
                </a:solidFill>
                <a:latin typeface="Century Gothic" panose="020B0502020202020204" pitchFamily="34" charset="0"/>
              </a:rPr>
              <a:t>‘está’ </a:t>
            </a:r>
            <a:r>
              <a:rPr lang="en-GB" sz="1600" dirty="0">
                <a:solidFill>
                  <a:srgbClr val="3B3838"/>
                </a:solidFill>
                <a:latin typeface="Century Gothic" panose="020B0502020202020204" pitchFamily="34" charset="0"/>
              </a:rPr>
              <a:t>for each sentence.</a:t>
            </a:r>
            <a:endParaRPr lang="en-GB" sz="1600" dirty="0">
              <a:solidFill>
                <a:srgbClr val="3B3838"/>
              </a:solidFill>
            </a:endParaRPr>
          </a:p>
        </p:txBody>
      </p:sp>
      <p:graphicFrame>
        <p:nvGraphicFramePr>
          <p:cNvPr id="1085" name="Table 1084">
            <a:extLst>
              <a:ext uri="{FF2B5EF4-FFF2-40B4-BE49-F238E27FC236}">
                <a16:creationId xmlns:a16="http://schemas.microsoft.com/office/drawing/2014/main" id="{FC2C5BBD-3B33-A2BB-B5AD-3AE6C0DB5461}"/>
              </a:ext>
            </a:extLst>
          </p:cNvPr>
          <p:cNvGraphicFramePr>
            <a:graphicFrameLocks noGrp="1"/>
          </p:cNvGraphicFramePr>
          <p:nvPr>
            <p:extLst>
              <p:ext uri="{D42A27DB-BD31-4B8C-83A1-F6EECF244321}">
                <p14:modId xmlns:p14="http://schemas.microsoft.com/office/powerpoint/2010/main" val="2634073901"/>
              </p:ext>
            </p:extLst>
          </p:nvPr>
        </p:nvGraphicFramePr>
        <p:xfrm>
          <a:off x="290142" y="7235584"/>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3953328073"/>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411916279"/>
                  </a:ext>
                </a:extLst>
              </a:tr>
            </a:tbl>
          </a:graphicData>
        </a:graphic>
      </p:graphicFrame>
      <p:graphicFrame>
        <p:nvGraphicFramePr>
          <p:cNvPr id="1086" name="Table 1085">
            <a:extLst>
              <a:ext uri="{FF2B5EF4-FFF2-40B4-BE49-F238E27FC236}">
                <a16:creationId xmlns:a16="http://schemas.microsoft.com/office/drawing/2014/main" id="{67212133-5944-A1D8-6A66-51F86D7F5261}"/>
              </a:ext>
            </a:extLst>
          </p:cNvPr>
          <p:cNvGraphicFramePr>
            <a:graphicFrameLocks noGrp="1"/>
          </p:cNvGraphicFramePr>
          <p:nvPr>
            <p:extLst>
              <p:ext uri="{D42A27DB-BD31-4B8C-83A1-F6EECF244321}">
                <p14:modId xmlns:p14="http://schemas.microsoft.com/office/powerpoint/2010/main" val="1879936608"/>
              </p:ext>
            </p:extLst>
          </p:nvPr>
        </p:nvGraphicFramePr>
        <p:xfrm>
          <a:off x="290142" y="7599651"/>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144941380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4045484046"/>
                  </a:ext>
                </a:extLst>
              </a:tr>
            </a:tbl>
          </a:graphicData>
        </a:graphic>
      </p:graphicFrame>
      <p:graphicFrame>
        <p:nvGraphicFramePr>
          <p:cNvPr id="1087" name="Table 1086">
            <a:extLst>
              <a:ext uri="{FF2B5EF4-FFF2-40B4-BE49-F238E27FC236}">
                <a16:creationId xmlns:a16="http://schemas.microsoft.com/office/drawing/2014/main" id="{CD32D120-5C62-834B-EB6B-29953841DE10}"/>
              </a:ext>
            </a:extLst>
          </p:cNvPr>
          <p:cNvGraphicFramePr>
            <a:graphicFrameLocks noGrp="1"/>
          </p:cNvGraphicFramePr>
          <p:nvPr>
            <p:extLst>
              <p:ext uri="{D42A27DB-BD31-4B8C-83A1-F6EECF244321}">
                <p14:modId xmlns:p14="http://schemas.microsoft.com/office/powerpoint/2010/main" val="3484056113"/>
              </p:ext>
            </p:extLst>
          </p:nvPr>
        </p:nvGraphicFramePr>
        <p:xfrm>
          <a:off x="290142" y="8236568"/>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79476455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262268115"/>
                  </a:ext>
                </a:extLst>
              </a:tr>
            </a:tbl>
          </a:graphicData>
        </a:graphic>
      </p:graphicFrame>
      <p:graphicFrame>
        <p:nvGraphicFramePr>
          <p:cNvPr id="2048" name="Table 2047">
            <a:extLst>
              <a:ext uri="{FF2B5EF4-FFF2-40B4-BE49-F238E27FC236}">
                <a16:creationId xmlns:a16="http://schemas.microsoft.com/office/drawing/2014/main" id="{791BB17E-26D7-8884-C1A9-083CD49FD894}"/>
              </a:ext>
            </a:extLst>
          </p:cNvPr>
          <p:cNvGraphicFramePr>
            <a:graphicFrameLocks noGrp="1"/>
          </p:cNvGraphicFramePr>
          <p:nvPr>
            <p:extLst>
              <p:ext uri="{D42A27DB-BD31-4B8C-83A1-F6EECF244321}">
                <p14:modId xmlns:p14="http://schemas.microsoft.com/office/powerpoint/2010/main" val="2441439572"/>
              </p:ext>
            </p:extLst>
          </p:nvPr>
        </p:nvGraphicFramePr>
        <p:xfrm>
          <a:off x="290142" y="8599210"/>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3953328073"/>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411916279"/>
                  </a:ext>
                </a:extLst>
              </a:tr>
            </a:tbl>
          </a:graphicData>
        </a:graphic>
      </p:graphicFrame>
      <p:graphicFrame>
        <p:nvGraphicFramePr>
          <p:cNvPr id="2049" name="Table 2048">
            <a:extLst>
              <a:ext uri="{FF2B5EF4-FFF2-40B4-BE49-F238E27FC236}">
                <a16:creationId xmlns:a16="http://schemas.microsoft.com/office/drawing/2014/main" id="{55C6214D-8A17-7FBD-6743-810F75E68BE9}"/>
              </a:ext>
            </a:extLst>
          </p:cNvPr>
          <p:cNvGraphicFramePr>
            <a:graphicFrameLocks noGrp="1"/>
          </p:cNvGraphicFramePr>
          <p:nvPr>
            <p:extLst>
              <p:ext uri="{D42A27DB-BD31-4B8C-83A1-F6EECF244321}">
                <p14:modId xmlns:p14="http://schemas.microsoft.com/office/powerpoint/2010/main" val="2174615282"/>
              </p:ext>
            </p:extLst>
          </p:nvPr>
        </p:nvGraphicFramePr>
        <p:xfrm>
          <a:off x="290142" y="9191877"/>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144941380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4045484046"/>
                  </a:ext>
                </a:extLst>
              </a:tr>
            </a:tbl>
          </a:graphicData>
        </a:graphic>
      </p:graphicFrame>
      <p:sp>
        <p:nvSpPr>
          <p:cNvPr id="2050" name="TextBox 2049">
            <a:extLst>
              <a:ext uri="{FF2B5EF4-FFF2-40B4-BE49-F238E27FC236}">
                <a16:creationId xmlns:a16="http://schemas.microsoft.com/office/drawing/2014/main" id="{57674484-0FE1-F9E3-7EB0-B0676A8CA26E}"/>
              </a:ext>
            </a:extLst>
          </p:cNvPr>
          <p:cNvSpPr txBox="1"/>
          <p:nvPr/>
        </p:nvSpPr>
        <p:spPr>
          <a:xfrm>
            <a:off x="2430665" y="7248057"/>
            <a:ext cx="146399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Elena</a:t>
            </a:r>
          </a:p>
        </p:txBody>
      </p:sp>
      <p:sp>
        <p:nvSpPr>
          <p:cNvPr id="2051" name="TextBox 2050">
            <a:extLst>
              <a:ext uri="{FF2B5EF4-FFF2-40B4-BE49-F238E27FC236}">
                <a16:creationId xmlns:a16="http://schemas.microsoft.com/office/drawing/2014/main" id="{E9CD378F-67E5-E90E-AB95-C48AF7192EB2}"/>
              </a:ext>
            </a:extLst>
          </p:cNvPr>
          <p:cNvSpPr txBox="1"/>
          <p:nvPr/>
        </p:nvSpPr>
        <p:spPr>
          <a:xfrm>
            <a:off x="3912564" y="7261076"/>
            <a:ext cx="738925"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in</a:t>
            </a:r>
          </a:p>
        </p:txBody>
      </p:sp>
      <p:sp>
        <p:nvSpPr>
          <p:cNvPr id="2052" name="TextBox 2051">
            <a:extLst>
              <a:ext uri="{FF2B5EF4-FFF2-40B4-BE49-F238E27FC236}">
                <a16:creationId xmlns:a16="http://schemas.microsoft.com/office/drawing/2014/main" id="{43ABB082-B5DF-D341-9192-19012723C1A5}"/>
              </a:ext>
            </a:extLst>
          </p:cNvPr>
          <p:cNvSpPr txBox="1"/>
          <p:nvPr/>
        </p:nvSpPr>
        <p:spPr>
          <a:xfrm>
            <a:off x="4293442" y="7631242"/>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class</a:t>
            </a:r>
          </a:p>
        </p:txBody>
      </p:sp>
      <p:sp>
        <p:nvSpPr>
          <p:cNvPr id="2053" name="TextBox 2052">
            <a:extLst>
              <a:ext uri="{FF2B5EF4-FFF2-40B4-BE49-F238E27FC236}">
                <a16:creationId xmlns:a16="http://schemas.microsoft.com/office/drawing/2014/main" id="{337EF1D3-21FF-5671-EBB4-FFFF1625AAEE}"/>
              </a:ext>
            </a:extLst>
          </p:cNvPr>
          <p:cNvSpPr txBox="1"/>
          <p:nvPr/>
        </p:nvSpPr>
        <p:spPr>
          <a:xfrm>
            <a:off x="610673" y="7910320"/>
            <a:ext cx="146399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Emanuel</a:t>
            </a:r>
          </a:p>
        </p:txBody>
      </p:sp>
      <p:sp>
        <p:nvSpPr>
          <p:cNvPr id="2054" name="TextBox 2053">
            <a:extLst>
              <a:ext uri="{FF2B5EF4-FFF2-40B4-BE49-F238E27FC236}">
                <a16:creationId xmlns:a16="http://schemas.microsoft.com/office/drawing/2014/main" id="{6DF0746A-0793-2147-0879-714FCA998892}"/>
              </a:ext>
            </a:extLst>
          </p:cNvPr>
          <p:cNvSpPr txBox="1"/>
          <p:nvPr/>
        </p:nvSpPr>
        <p:spPr>
          <a:xfrm>
            <a:off x="1909690" y="7897213"/>
            <a:ext cx="738925"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at</a:t>
            </a:r>
          </a:p>
        </p:txBody>
      </p:sp>
      <p:sp>
        <p:nvSpPr>
          <p:cNvPr id="2055" name="TextBox 2054">
            <a:extLst>
              <a:ext uri="{FF2B5EF4-FFF2-40B4-BE49-F238E27FC236}">
                <a16:creationId xmlns:a16="http://schemas.microsoft.com/office/drawing/2014/main" id="{0FCBE7D5-9DDA-DC93-396D-2BE7204D4E6B}"/>
              </a:ext>
            </a:extLst>
          </p:cNvPr>
          <p:cNvSpPr txBox="1"/>
          <p:nvPr/>
        </p:nvSpPr>
        <p:spPr>
          <a:xfrm>
            <a:off x="2279152" y="7910315"/>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home</a:t>
            </a:r>
          </a:p>
        </p:txBody>
      </p:sp>
      <p:sp>
        <p:nvSpPr>
          <p:cNvPr id="2056" name="TextBox 2055">
            <a:extLst>
              <a:ext uri="{FF2B5EF4-FFF2-40B4-BE49-F238E27FC236}">
                <a16:creationId xmlns:a16="http://schemas.microsoft.com/office/drawing/2014/main" id="{B5C572A9-2AD5-C46E-DF15-B6D36430E8CD}"/>
              </a:ext>
            </a:extLst>
          </p:cNvPr>
          <p:cNvSpPr txBox="1"/>
          <p:nvPr/>
        </p:nvSpPr>
        <p:spPr>
          <a:xfrm>
            <a:off x="3558480" y="7908071"/>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ill</a:t>
            </a:r>
          </a:p>
        </p:txBody>
      </p:sp>
      <p:sp>
        <p:nvSpPr>
          <p:cNvPr id="2057" name="TextBox 2056">
            <a:extLst>
              <a:ext uri="{FF2B5EF4-FFF2-40B4-BE49-F238E27FC236}">
                <a16:creationId xmlns:a16="http://schemas.microsoft.com/office/drawing/2014/main" id="{BC118BA0-60CA-3EA3-160E-C187570EC9D2}"/>
              </a:ext>
            </a:extLst>
          </p:cNvPr>
          <p:cNvSpPr txBox="1"/>
          <p:nvPr/>
        </p:nvSpPr>
        <p:spPr>
          <a:xfrm>
            <a:off x="2970518" y="8226126"/>
            <a:ext cx="738925"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Eva</a:t>
            </a:r>
          </a:p>
        </p:txBody>
      </p:sp>
      <p:sp>
        <p:nvSpPr>
          <p:cNvPr id="2058" name="TextBox 2057">
            <a:extLst>
              <a:ext uri="{FF2B5EF4-FFF2-40B4-BE49-F238E27FC236}">
                <a16:creationId xmlns:a16="http://schemas.microsoft.com/office/drawing/2014/main" id="{C35E61EB-B4D2-C37D-12E9-E7DA79160A26}"/>
              </a:ext>
            </a:extLst>
          </p:cNvPr>
          <p:cNvSpPr txBox="1"/>
          <p:nvPr/>
        </p:nvSpPr>
        <p:spPr>
          <a:xfrm>
            <a:off x="3709088" y="8233568"/>
            <a:ext cx="524430"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No</a:t>
            </a:r>
          </a:p>
        </p:txBody>
      </p:sp>
      <p:sp>
        <p:nvSpPr>
          <p:cNvPr id="2059" name="TextBox 2058">
            <a:extLst>
              <a:ext uri="{FF2B5EF4-FFF2-40B4-BE49-F238E27FC236}">
                <a16:creationId xmlns:a16="http://schemas.microsoft.com/office/drawing/2014/main" id="{E0193A93-53C4-62DE-B9EB-C46265421589}"/>
              </a:ext>
            </a:extLst>
          </p:cNvPr>
          <p:cNvSpPr txBox="1"/>
          <p:nvPr/>
        </p:nvSpPr>
        <p:spPr>
          <a:xfrm>
            <a:off x="4987729" y="8600663"/>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absent</a:t>
            </a:r>
          </a:p>
        </p:txBody>
      </p:sp>
      <p:sp>
        <p:nvSpPr>
          <p:cNvPr id="2060" name="TextBox 2059">
            <a:extLst>
              <a:ext uri="{FF2B5EF4-FFF2-40B4-BE49-F238E27FC236}">
                <a16:creationId xmlns:a16="http://schemas.microsoft.com/office/drawing/2014/main" id="{43C28911-6B88-278D-42D8-6E5F3747DD41}"/>
              </a:ext>
            </a:extLst>
          </p:cNvPr>
          <p:cNvSpPr txBox="1"/>
          <p:nvPr/>
        </p:nvSpPr>
        <p:spPr>
          <a:xfrm>
            <a:off x="665696" y="8840481"/>
            <a:ext cx="738925"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How</a:t>
            </a:r>
          </a:p>
        </p:txBody>
      </p:sp>
      <p:sp>
        <p:nvSpPr>
          <p:cNvPr id="2061" name="TextBox 2060">
            <a:extLst>
              <a:ext uri="{FF2B5EF4-FFF2-40B4-BE49-F238E27FC236}">
                <a16:creationId xmlns:a16="http://schemas.microsoft.com/office/drawing/2014/main" id="{AF9077A9-9CB1-3E55-0137-F6539A468835}"/>
              </a:ext>
            </a:extLst>
          </p:cNvPr>
          <p:cNvSpPr txBox="1"/>
          <p:nvPr/>
        </p:nvSpPr>
        <p:spPr>
          <a:xfrm>
            <a:off x="1773397" y="8877548"/>
            <a:ext cx="745562"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Edgar</a:t>
            </a:r>
          </a:p>
        </p:txBody>
      </p:sp>
      <p:sp>
        <p:nvSpPr>
          <p:cNvPr id="2062" name="TextBox 2061">
            <a:extLst>
              <a:ext uri="{FF2B5EF4-FFF2-40B4-BE49-F238E27FC236}">
                <a16:creationId xmlns:a16="http://schemas.microsoft.com/office/drawing/2014/main" id="{DF8BA9F2-A888-A5BE-A6C3-85869499DC82}"/>
              </a:ext>
            </a:extLst>
          </p:cNvPr>
          <p:cNvSpPr txBox="1"/>
          <p:nvPr/>
        </p:nvSpPr>
        <p:spPr>
          <a:xfrm>
            <a:off x="3257860" y="8863739"/>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active       now</a:t>
            </a:r>
          </a:p>
        </p:txBody>
      </p:sp>
      <p:sp>
        <p:nvSpPr>
          <p:cNvPr id="2063" name="TextBox 2062">
            <a:extLst>
              <a:ext uri="{FF2B5EF4-FFF2-40B4-BE49-F238E27FC236}">
                <a16:creationId xmlns:a16="http://schemas.microsoft.com/office/drawing/2014/main" id="{F464D4EE-E3C9-3CFB-F507-AA1609178CAB}"/>
              </a:ext>
            </a:extLst>
          </p:cNvPr>
          <p:cNvSpPr txBox="1"/>
          <p:nvPr/>
        </p:nvSpPr>
        <p:spPr>
          <a:xfrm>
            <a:off x="1007420" y="9512879"/>
            <a:ext cx="81761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Enrique</a:t>
            </a:r>
          </a:p>
        </p:txBody>
      </p:sp>
      <p:sp>
        <p:nvSpPr>
          <p:cNvPr id="2064" name="TextBox 2063">
            <a:extLst>
              <a:ext uri="{FF2B5EF4-FFF2-40B4-BE49-F238E27FC236}">
                <a16:creationId xmlns:a16="http://schemas.microsoft.com/office/drawing/2014/main" id="{B207191A-93C4-BEA4-29EF-32F51D2AA287}"/>
              </a:ext>
            </a:extLst>
          </p:cNvPr>
          <p:cNvSpPr txBox="1"/>
          <p:nvPr/>
        </p:nvSpPr>
        <p:spPr>
          <a:xfrm>
            <a:off x="1940049" y="9528868"/>
            <a:ext cx="81761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ill</a:t>
            </a:r>
          </a:p>
        </p:txBody>
      </p:sp>
      <p:sp>
        <p:nvSpPr>
          <p:cNvPr id="2065" name="TextBox 2064">
            <a:extLst>
              <a:ext uri="{FF2B5EF4-FFF2-40B4-BE49-F238E27FC236}">
                <a16:creationId xmlns:a16="http://schemas.microsoft.com/office/drawing/2014/main" id="{F5131224-A0C7-DB50-50FA-51CE489496A8}"/>
              </a:ext>
            </a:extLst>
          </p:cNvPr>
          <p:cNvSpPr txBox="1"/>
          <p:nvPr/>
        </p:nvSpPr>
        <p:spPr>
          <a:xfrm>
            <a:off x="2925644" y="9528868"/>
            <a:ext cx="146399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No</a:t>
            </a:r>
          </a:p>
        </p:txBody>
      </p:sp>
      <p:sp>
        <p:nvSpPr>
          <p:cNvPr id="2066" name="TextBox 2065">
            <a:extLst>
              <a:ext uri="{FF2B5EF4-FFF2-40B4-BE49-F238E27FC236}">
                <a16:creationId xmlns:a16="http://schemas.microsoft.com/office/drawing/2014/main" id="{A6D1B133-3309-3219-947D-4A1EEE2D87A4}"/>
              </a:ext>
            </a:extLst>
          </p:cNvPr>
          <p:cNvSpPr txBox="1"/>
          <p:nvPr/>
        </p:nvSpPr>
        <p:spPr>
          <a:xfrm>
            <a:off x="4026500" y="9521389"/>
            <a:ext cx="207637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healthy</a:t>
            </a:r>
          </a:p>
        </p:txBody>
      </p:sp>
      <p:pic>
        <p:nvPicPr>
          <p:cNvPr id="2105" name="Picture 2104">
            <a:extLst>
              <a:ext uri="{FF2B5EF4-FFF2-40B4-BE49-F238E27FC236}">
                <a16:creationId xmlns:a16="http://schemas.microsoft.com/office/drawing/2014/main" id="{32FF0A0A-490B-49C2-F593-C24E25FE4D75}"/>
              </a:ext>
            </a:extLst>
          </p:cNvPr>
          <p:cNvPicPr>
            <a:picLocks noChangeAspect="1"/>
          </p:cNvPicPr>
          <p:nvPr/>
        </p:nvPicPr>
        <p:blipFill>
          <a:blip r:embed="rId12"/>
          <a:stretch>
            <a:fillRect/>
          </a:stretch>
        </p:blipFill>
        <p:spPr>
          <a:xfrm>
            <a:off x="405773" y="4475615"/>
            <a:ext cx="2065454" cy="2367634"/>
          </a:xfrm>
          <a:prstGeom prst="rect">
            <a:avLst/>
          </a:prstGeom>
        </p:spPr>
      </p:pic>
      <p:sp>
        <p:nvSpPr>
          <p:cNvPr id="2106" name="Google Shape;224;p10">
            <a:extLst>
              <a:ext uri="{FF2B5EF4-FFF2-40B4-BE49-F238E27FC236}">
                <a16:creationId xmlns:a16="http://schemas.microsoft.com/office/drawing/2014/main" id="{F3ECA8B0-70F5-151F-2BEA-271D899D544D}"/>
              </a:ext>
            </a:extLst>
          </p:cNvPr>
          <p:cNvSpPr txBox="1"/>
          <p:nvPr/>
        </p:nvSpPr>
        <p:spPr>
          <a:xfrm>
            <a:off x="1818433" y="3959769"/>
            <a:ext cx="2171443" cy="584735"/>
          </a:xfrm>
          <a:prstGeom prst="rect">
            <a:avLst/>
          </a:prstGeom>
          <a:noFill/>
          <a:ln>
            <a:noFill/>
          </a:ln>
        </p:spPr>
        <p:txBody>
          <a:bodyPr spcFirstLastPara="1" wrap="square" lIns="91425" tIns="45700" rIns="91425" bIns="45700" anchor="t" anchorCtr="0">
            <a:spAutoFit/>
          </a:bodyPr>
          <a:lstStyle/>
          <a:p>
            <a:pPr defTabSz="914400">
              <a:buClr>
                <a:srgbClr val="002060"/>
              </a:buClr>
              <a:buSzPts val="2800"/>
              <a:defRPr/>
            </a:pPr>
            <a:r>
              <a:rPr lang="en-GB" sz="1600" b="1" kern="0" dirty="0">
                <a:solidFill>
                  <a:srgbClr val="3B3838"/>
                </a:solidFill>
                <a:latin typeface="Century Gothic" panose="020B0502020202020204" pitchFamily="34" charset="0"/>
                <a:ea typeface="Century Gothic"/>
                <a:cs typeface="Century Gothic"/>
                <a:sym typeface="Century Gothic"/>
              </a:rPr>
              <a:t>Fill the gaps with [e], [a] or [u].</a:t>
            </a:r>
            <a:endParaRPr lang="en-GB" sz="1600" b="1" kern="0" dirty="0">
              <a:solidFill>
                <a:srgbClr val="3B3838"/>
              </a:solidFill>
              <a:latin typeface="Century Gothic" panose="020B0502020202020204" pitchFamily="34" charset="0"/>
              <a:cs typeface="Arial"/>
              <a:sym typeface="Arial"/>
            </a:endParaRPr>
          </a:p>
        </p:txBody>
      </p:sp>
      <p:pic>
        <p:nvPicPr>
          <p:cNvPr id="2149" name="Picture 2148" descr="A picture containing logo&#10;&#10;Description automatically generated">
            <a:extLst>
              <a:ext uri="{FF2B5EF4-FFF2-40B4-BE49-F238E27FC236}">
                <a16:creationId xmlns:a16="http://schemas.microsoft.com/office/drawing/2014/main" id="{8F65E8F4-5DF6-273A-0687-43F850D897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0469" y="4714367"/>
            <a:ext cx="417592" cy="471647"/>
          </a:xfrm>
          <a:prstGeom prst="rect">
            <a:avLst/>
          </a:prstGeom>
        </p:spPr>
      </p:pic>
    </p:spTree>
    <p:extLst>
      <p:ext uri="{BB962C8B-B14F-4D97-AF65-F5344CB8AC3E}">
        <p14:creationId xmlns:p14="http://schemas.microsoft.com/office/powerpoint/2010/main" val="3151510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217153" y="194878"/>
            <a:ext cx="2027872" cy="320819"/>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3</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7C903"/>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3</a:t>
              </a:r>
              <a:endParaRPr lang="en-GB" sz="2400" dirty="0">
                <a:solidFill>
                  <a:srgbClr val="F7C903"/>
                </a:solidFill>
              </a:endParaRPr>
            </a:p>
          </p:txBody>
        </p:sp>
      </p:grpSp>
      <p:sp>
        <p:nvSpPr>
          <p:cNvPr id="1049" name="TextBox 1048">
            <a:extLst>
              <a:ext uri="{FF2B5EF4-FFF2-40B4-BE49-F238E27FC236}">
                <a16:creationId xmlns:a16="http://schemas.microsoft.com/office/drawing/2014/main" id="{743F3040-73D5-5B33-2F12-008E8A084327}"/>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pic>
        <p:nvPicPr>
          <p:cNvPr id="1060" name="Picture 4" descr="Free Watercolor Brushstroke illustration and picture">
            <a:extLst>
              <a:ext uri="{FF2B5EF4-FFF2-40B4-BE49-F238E27FC236}">
                <a16:creationId xmlns:a16="http://schemas.microsoft.com/office/drawing/2014/main" id="{4405D222-C499-2D55-FB48-8349CFE822CE}"/>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1062" name="TextBox 1061">
            <a:extLst>
              <a:ext uri="{FF2B5EF4-FFF2-40B4-BE49-F238E27FC236}">
                <a16:creationId xmlns:a16="http://schemas.microsoft.com/office/drawing/2014/main" id="{9476ADBC-6F95-F551-2A1B-C3359F561396}"/>
              </a:ext>
            </a:extLst>
          </p:cNvPr>
          <p:cNvSpPr txBox="1"/>
          <p:nvPr/>
        </p:nvSpPr>
        <p:spPr>
          <a:xfrm>
            <a:off x="6385623" y="9548675"/>
            <a:ext cx="39466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12</a:t>
            </a:r>
          </a:p>
        </p:txBody>
      </p:sp>
      <p:grpSp>
        <p:nvGrpSpPr>
          <p:cNvPr id="20" name="Group 19">
            <a:extLst>
              <a:ext uri="{FF2B5EF4-FFF2-40B4-BE49-F238E27FC236}">
                <a16:creationId xmlns:a16="http://schemas.microsoft.com/office/drawing/2014/main" id="{825AECD2-CC11-6502-8B58-56065A0ED5F9}"/>
              </a:ext>
            </a:extLst>
          </p:cNvPr>
          <p:cNvGrpSpPr/>
          <p:nvPr/>
        </p:nvGrpSpPr>
        <p:grpSpPr>
          <a:xfrm>
            <a:off x="509731" y="814374"/>
            <a:ext cx="962296" cy="307777"/>
            <a:chOff x="537508" y="810975"/>
            <a:chExt cx="505091" cy="307777"/>
          </a:xfrm>
        </p:grpSpPr>
        <p:sp>
          <p:nvSpPr>
            <p:cNvPr id="21" name="Google Shape;206;p9">
              <a:extLst>
                <a:ext uri="{FF2B5EF4-FFF2-40B4-BE49-F238E27FC236}">
                  <a16:creationId xmlns:a16="http://schemas.microsoft.com/office/drawing/2014/main" id="{693B20F9-BB93-4CCB-B779-FEF238BA7407}"/>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2" name="TextBox 21">
              <a:extLst>
                <a:ext uri="{FF2B5EF4-FFF2-40B4-BE49-F238E27FC236}">
                  <a16:creationId xmlns:a16="http://schemas.microsoft.com/office/drawing/2014/main" id="{92F0FCD6-C91D-6EBF-C02B-7BD581FE4476}"/>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3" name="Picture 2" descr="Pen, Write, Pencil, Writing Tool, Work, Message, Blue">
            <a:extLst>
              <a:ext uri="{FF2B5EF4-FFF2-40B4-BE49-F238E27FC236}">
                <a16:creationId xmlns:a16="http://schemas.microsoft.com/office/drawing/2014/main" id="{4219DCA3-6D84-E93A-82C3-4168596C3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28" y="683222"/>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402;p19">
            <a:extLst>
              <a:ext uri="{FF2B5EF4-FFF2-40B4-BE49-F238E27FC236}">
                <a16:creationId xmlns:a16="http://schemas.microsoft.com/office/drawing/2014/main" id="{BDCA76A4-28AB-9A80-78DD-BDB97F1753D2}"/>
              </a:ext>
            </a:extLst>
          </p:cNvPr>
          <p:cNvSpPr txBox="1"/>
          <p:nvPr/>
        </p:nvSpPr>
        <p:spPr>
          <a:xfrm>
            <a:off x="1472027" y="823453"/>
            <a:ext cx="5461040" cy="1006021"/>
          </a:xfrm>
          <a:prstGeom prst="rect">
            <a:avLst/>
          </a:prstGeom>
          <a:noFill/>
          <a:ln>
            <a:noFill/>
          </a:ln>
        </p:spPr>
        <p:txBody>
          <a:bodyPr spcFirstLastPara="1" wrap="square" lIns="51427" tIns="25706" rIns="51427" bIns="25706" anchor="t" anchorCtr="0">
            <a:spAutoFit/>
          </a:bodyPr>
          <a:lstStyle/>
          <a:p>
            <a:pPr>
              <a:defRPr/>
            </a:pPr>
            <a:r>
              <a:rPr kumimoji="0" lang="en-GB" sz="1500" b="1"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mn-ea"/>
                <a:cs typeface="Calibri" panose="020F0502020204030204" pitchFamily="34" charset="0"/>
                <a:sym typeface="Century Gothic"/>
              </a:rPr>
              <a:t>¿Qué es </a:t>
            </a:r>
            <a:r>
              <a:rPr kumimoji="0" lang="en-GB" sz="1500" b="1" i="0" u="none" strike="noStrike" kern="1200" cap="none" spc="0" normalizeH="0" baseline="0" noProof="0" dirty="0" err="1">
                <a:ln>
                  <a:noFill/>
                </a:ln>
                <a:solidFill>
                  <a:schemeClr val="bg2">
                    <a:lumMod val="25000"/>
                  </a:schemeClr>
                </a:solidFill>
                <a:effectLst/>
                <a:uLnTx/>
                <a:uFillTx/>
                <a:latin typeface="Century Gothic" panose="020B0502020202020204" pitchFamily="34" charset="0"/>
                <a:ea typeface="+mn-ea"/>
                <a:cs typeface="Calibri" panose="020F0502020204030204" pitchFamily="34" charset="0"/>
                <a:sym typeface="Century Gothic"/>
              </a:rPr>
              <a:t>diferente</a:t>
            </a:r>
            <a:r>
              <a:rPr kumimoji="0" lang="en-GB" sz="1500" b="1"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mn-ea"/>
                <a:cs typeface="Calibri" panose="020F0502020204030204" pitchFamily="34" charset="0"/>
                <a:sym typeface="Century Gothic"/>
              </a:rPr>
              <a:t>? Escribe.</a:t>
            </a:r>
          </a:p>
          <a:p>
            <a:pPr>
              <a:defRPr/>
            </a:pPr>
            <a:r>
              <a:rPr kumimoji="0" lang="en-GB" sz="1500"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Change the Spanish sentence to match the English sentence.</a:t>
            </a:r>
          </a:p>
          <a:p>
            <a:pPr>
              <a:defRPr/>
            </a:pPr>
            <a:r>
              <a:rPr kumimoji="0" lang="en-GB" sz="1500" b="1"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mn-ea"/>
                <a:cs typeface="Calibri" panose="020F0502020204030204" pitchFamily="34" charset="0"/>
                <a:sym typeface="Century Gothic"/>
              </a:rPr>
              <a:t> </a:t>
            </a:r>
            <a:endParaRPr lang="en-GB" sz="1500" b="1" kern="0" dirty="0">
              <a:solidFill>
                <a:schemeClr val="bg2">
                  <a:lumMod val="25000"/>
                </a:schemeClr>
              </a:solidFill>
              <a:latin typeface="Century Gothic" panose="020B0502020202020204" pitchFamily="34" charset="0"/>
              <a:cs typeface="Arial"/>
              <a:sym typeface="Arial"/>
            </a:endParaRPr>
          </a:p>
        </p:txBody>
      </p:sp>
      <p:graphicFrame>
        <p:nvGraphicFramePr>
          <p:cNvPr id="25" name="Table 24">
            <a:extLst>
              <a:ext uri="{FF2B5EF4-FFF2-40B4-BE49-F238E27FC236}">
                <a16:creationId xmlns:a16="http://schemas.microsoft.com/office/drawing/2014/main" id="{AF6A0DF8-1B40-949B-5564-0A0D573C944B}"/>
              </a:ext>
            </a:extLst>
          </p:cNvPr>
          <p:cNvGraphicFramePr>
            <a:graphicFrameLocks noGrp="1"/>
          </p:cNvGraphicFramePr>
          <p:nvPr>
            <p:extLst>
              <p:ext uri="{D42A27DB-BD31-4B8C-83A1-F6EECF244321}">
                <p14:modId xmlns:p14="http://schemas.microsoft.com/office/powerpoint/2010/main" val="3222981042"/>
              </p:ext>
            </p:extLst>
          </p:nvPr>
        </p:nvGraphicFramePr>
        <p:xfrm>
          <a:off x="217153" y="1590422"/>
          <a:ext cx="5461040" cy="3048000"/>
        </p:xfrm>
        <a:graphic>
          <a:graphicData uri="http://schemas.openxmlformats.org/drawingml/2006/table">
            <a:tbl>
              <a:tblPr firstRow="1" bandRow="1"/>
              <a:tblGrid>
                <a:gridCol w="456032">
                  <a:extLst>
                    <a:ext uri="{9D8B030D-6E8A-4147-A177-3AD203B41FA5}">
                      <a16:colId xmlns:a16="http://schemas.microsoft.com/office/drawing/2014/main" val="1040392634"/>
                    </a:ext>
                  </a:extLst>
                </a:gridCol>
                <a:gridCol w="5005008">
                  <a:extLst>
                    <a:ext uri="{9D8B030D-6E8A-4147-A177-3AD203B41FA5}">
                      <a16:colId xmlns:a16="http://schemas.microsoft.com/office/drawing/2014/main" val="4125356277"/>
                    </a:ext>
                  </a:extLst>
                </a:gridCol>
              </a:tblGrid>
              <a:tr h="276035">
                <a:tc rowSpan="2">
                  <a:txBody>
                    <a:bodyPr/>
                    <a:lstStyle/>
                    <a:p>
                      <a:pPr algn="ctr"/>
                      <a:r>
                        <a:rPr lang="en-GB" sz="1800" b="1" dirty="0">
                          <a:solidFill>
                            <a:srgbClr val="FF3399"/>
                          </a:solidFill>
                          <a:latin typeface="Century Gothic" panose="020B0502020202020204" pitchFamily="34" charset="0"/>
                        </a:rPr>
                        <a:t>1</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Estoy en la clase.</a:t>
                      </a:r>
                      <a:r>
                        <a:rPr lang="en-GB" sz="1400" b="0" dirty="0">
                          <a:solidFill>
                            <a:schemeClr val="bg2">
                              <a:lumMod val="25000"/>
                            </a:schemeClr>
                          </a:solidFill>
                          <a:latin typeface="Century Gothic" panose="020B0502020202020204" pitchFamily="34" charset="0"/>
                        </a:rPr>
                        <a:t>  </a:t>
                      </a:r>
                      <a:r>
                        <a:rPr kumimoji="0" lang="en-GB" sz="1400" b="0" i="1"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(You are in the classroom).</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9602550"/>
                  </a:ext>
                </a:extLst>
              </a:tr>
              <a:tr h="276035">
                <a:tc vMerge="1">
                  <a:txBody>
                    <a:bodyPr/>
                    <a:lstStyle/>
                    <a:p>
                      <a:pPr algn="ctr"/>
                      <a:endParaRPr lang="en-GB" sz="1400" b="1" dirty="0">
                        <a:solidFill>
                          <a:srgbClr val="FF3399"/>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chemeClr val="bg2">
                            <a:lumMod val="2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68253314"/>
                  </a:ext>
                </a:extLst>
              </a:tr>
              <a:tr h="276035">
                <a:tc rowSpan="2">
                  <a:txBody>
                    <a:bodyPr/>
                    <a:lstStyle/>
                    <a:p>
                      <a:pPr algn="ctr"/>
                      <a:r>
                        <a:rPr lang="en-GB" sz="1800" b="1" dirty="0">
                          <a:solidFill>
                            <a:srgbClr val="FF3399"/>
                          </a:solidFill>
                          <a:latin typeface="Century Gothic" panose="020B0502020202020204" pitchFamily="34" charset="0"/>
                        </a:rPr>
                        <a:t>2</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Está preparado. (He </a:t>
                      </a:r>
                      <a:r>
                        <a:rPr kumimoji="0" lang="es-AR" sz="1400" b="1" i="0" u="none" strike="noStrike" kern="0" cap="none" spc="0" normalizeH="0" baseline="0" noProof="0" dirty="0" err="1">
                          <a:ln>
                            <a:noFill/>
                          </a:ln>
                          <a:solidFill>
                            <a:schemeClr val="bg2">
                              <a:lumMod val="25000"/>
                            </a:schemeClr>
                          </a:solidFill>
                          <a:effectLst/>
                          <a:uLnTx/>
                          <a:uFillTx/>
                          <a:latin typeface="Century Gothic" panose="020B0502020202020204" pitchFamily="34" charset="0"/>
                          <a:ea typeface="+mn-ea"/>
                          <a:cs typeface="Arial"/>
                          <a:sym typeface="Arial"/>
                        </a:rPr>
                        <a:t>is</a:t>
                      </a: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 </a:t>
                      </a:r>
                      <a:r>
                        <a:rPr kumimoji="0" lang="es-AR" sz="1400" b="1" i="0" u="none" strike="noStrike" kern="0" cap="none" spc="0" normalizeH="0" baseline="0" noProof="0" dirty="0" err="1">
                          <a:ln>
                            <a:noFill/>
                          </a:ln>
                          <a:solidFill>
                            <a:schemeClr val="bg2">
                              <a:lumMod val="25000"/>
                            </a:schemeClr>
                          </a:solidFill>
                          <a:effectLst/>
                          <a:uLnTx/>
                          <a:uFillTx/>
                          <a:latin typeface="Century Gothic" panose="020B0502020202020204" pitchFamily="34" charset="0"/>
                          <a:ea typeface="+mn-ea"/>
                          <a:cs typeface="Arial"/>
                          <a:sym typeface="Arial"/>
                        </a:rPr>
                        <a:t>ill</a:t>
                      </a: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271930774"/>
                  </a:ext>
                </a:extLst>
              </a:tr>
              <a:tr h="276035">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chemeClr val="bg2">
                            <a:lumMod val="2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643076609"/>
                  </a:ext>
                </a:extLst>
              </a:tr>
              <a:tr h="276035">
                <a:tc rowSpan="2">
                  <a:txBody>
                    <a:bodyPr/>
                    <a:lstStyle/>
                    <a:p>
                      <a:pPr algn="ctr"/>
                      <a:r>
                        <a:rPr lang="en-GB" sz="1800" b="1" dirty="0">
                          <a:solidFill>
                            <a:srgbClr val="FF3399"/>
                          </a:solidFill>
                          <a:latin typeface="Century Gothic" panose="020B0502020202020204" pitchFamily="34" charset="0"/>
                        </a:rPr>
                        <a:t>3</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Elena ¿estás aquí? (Elena, are </a:t>
                      </a:r>
                      <a:r>
                        <a:rPr kumimoji="0" lang="es-AR" sz="1400" b="1" i="0" u="none" strike="noStrike" kern="0" cap="none" spc="0" normalizeH="0" baseline="0" noProof="0" dirty="0" err="1">
                          <a:ln>
                            <a:noFill/>
                          </a:ln>
                          <a:solidFill>
                            <a:schemeClr val="bg2">
                              <a:lumMod val="25000"/>
                            </a:schemeClr>
                          </a:solidFill>
                          <a:effectLst/>
                          <a:uLnTx/>
                          <a:uFillTx/>
                          <a:latin typeface="Century Gothic" panose="020B0502020202020204" pitchFamily="34" charset="0"/>
                          <a:ea typeface="+mn-ea"/>
                          <a:cs typeface="Arial"/>
                          <a:sym typeface="Arial"/>
                        </a:rPr>
                        <a:t>you</a:t>
                      </a: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 </a:t>
                      </a:r>
                      <a:r>
                        <a:rPr kumimoji="0" lang="es-AR" sz="1400" b="1" i="0" u="none" strike="noStrike" kern="0" cap="none" spc="0" normalizeH="0" baseline="0" noProof="0" dirty="0" err="1">
                          <a:ln>
                            <a:noFill/>
                          </a:ln>
                          <a:solidFill>
                            <a:schemeClr val="bg2">
                              <a:lumMod val="25000"/>
                            </a:schemeClr>
                          </a:solidFill>
                          <a:effectLst/>
                          <a:uLnTx/>
                          <a:uFillTx/>
                          <a:latin typeface="Century Gothic" panose="020B0502020202020204" pitchFamily="34" charset="0"/>
                          <a:ea typeface="+mn-ea"/>
                          <a:cs typeface="Arial"/>
                          <a:sym typeface="Arial"/>
                        </a:rPr>
                        <a:t>there</a:t>
                      </a: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869512439"/>
                  </a:ext>
                </a:extLst>
              </a:tr>
              <a:tr h="276035">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chemeClr val="bg2">
                            <a:lumMod val="2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68230899"/>
                  </a:ext>
                </a:extLst>
              </a:tr>
              <a:tr h="276035">
                <a:tc rowSpan="2">
                  <a:txBody>
                    <a:bodyPr/>
                    <a:lstStyle/>
                    <a:p>
                      <a:pPr algn="ctr"/>
                      <a:r>
                        <a:rPr lang="en-GB" sz="1800" b="1" dirty="0">
                          <a:solidFill>
                            <a:srgbClr val="FF3399"/>
                          </a:solidFill>
                          <a:latin typeface="Century Gothic" panose="020B0502020202020204" pitchFamily="34" charset="0"/>
                        </a:rPr>
                        <a:t>4</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 Está </a:t>
                      </a:r>
                      <a:r>
                        <a:rPr lang="es-AR" sz="1400" b="1" kern="0" noProof="0" dirty="0">
                          <a:solidFill>
                            <a:schemeClr val="bg2">
                              <a:lumMod val="25000"/>
                            </a:schemeClr>
                          </a:solidFill>
                          <a:latin typeface="Century Gothic" panose="020B0502020202020204" pitchFamily="34" charset="0"/>
                          <a:cs typeface="Arial"/>
                          <a:sym typeface="Arial"/>
                        </a:rPr>
                        <a:t>  </a:t>
                      </a: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activo hoy. (I am active </a:t>
                      </a:r>
                      <a:r>
                        <a:rPr kumimoji="0" lang="es-AR" sz="1400" b="1" i="0" u="none" strike="noStrike" kern="0" cap="none" spc="0" normalizeH="0" baseline="0" noProof="0" dirty="0" err="1">
                          <a:ln>
                            <a:noFill/>
                          </a:ln>
                          <a:solidFill>
                            <a:schemeClr val="bg2">
                              <a:lumMod val="25000"/>
                            </a:schemeClr>
                          </a:solidFill>
                          <a:effectLst/>
                          <a:uLnTx/>
                          <a:uFillTx/>
                          <a:latin typeface="Century Gothic" panose="020B0502020202020204" pitchFamily="34" charset="0"/>
                          <a:ea typeface="+mn-ea"/>
                          <a:cs typeface="Arial"/>
                          <a:sym typeface="Arial"/>
                        </a:rPr>
                        <a:t>today</a:t>
                      </a:r>
                      <a:r>
                        <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ea typeface="+mn-ea"/>
                          <a:cs typeface="Arial"/>
                          <a:sym typeface="Arial"/>
                        </a:rPr>
                        <a:t>)</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81036450"/>
                  </a:ext>
                </a:extLst>
              </a:tr>
              <a:tr h="276035">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chemeClr val="bg2">
                            <a:lumMod val="2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59845102"/>
                  </a:ext>
                </a:extLst>
              </a:tr>
              <a:tr h="276035">
                <a:tc rowSpan="2">
                  <a:txBody>
                    <a:bodyPr/>
                    <a:lstStyle/>
                    <a:p>
                      <a:pPr algn="ctr"/>
                      <a:r>
                        <a:rPr lang="en-GB" sz="1800" b="1" dirty="0">
                          <a:solidFill>
                            <a:srgbClr val="FF3399"/>
                          </a:solidFill>
                          <a:latin typeface="Century Gothic" panose="020B0502020202020204" pitchFamily="34" charset="0"/>
                        </a:rPr>
                        <a:t>5</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AR" sz="1400" b="1" kern="0" dirty="0">
                          <a:solidFill>
                            <a:schemeClr val="bg2">
                              <a:lumMod val="25000"/>
                            </a:schemeClr>
                          </a:solidFill>
                          <a:latin typeface="Century Gothic" panose="020B0502020202020204" pitchFamily="34" charset="0"/>
                          <a:cs typeface="Arial"/>
                          <a:sym typeface="Arial"/>
                        </a:rPr>
                        <a:t>¿Cómo  está   hoy?</a:t>
                      </a:r>
                      <a:r>
                        <a:rPr lang="en-GB" sz="1400" b="1" kern="0" dirty="0">
                          <a:solidFill>
                            <a:schemeClr val="bg2">
                              <a:lumMod val="25000"/>
                            </a:schemeClr>
                          </a:solidFill>
                          <a:latin typeface="Century Gothic" panose="020B0502020202020204" pitchFamily="34" charset="0"/>
                          <a:cs typeface="Arial"/>
                          <a:sym typeface="Arial"/>
                        </a:rPr>
                        <a:t> (How are you today?)</a:t>
                      </a:r>
                      <a:endParaRPr kumimoji="0" lang="es-AR"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cs typeface="Arial"/>
                        <a:sym typeface="Arial"/>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92843991"/>
                  </a:ext>
                </a:extLst>
              </a:tr>
              <a:tr h="276035">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chemeClr val="bg2">
                            <a:lumMod val="2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74994658"/>
                  </a:ext>
                </a:extLst>
              </a:tr>
            </a:tbl>
          </a:graphicData>
        </a:graphic>
      </p:graphicFrame>
      <p:pic>
        <p:nvPicPr>
          <p:cNvPr id="26" name="Picture 2" descr="Free icon pencil write vector">
            <a:extLst>
              <a:ext uri="{FF2B5EF4-FFF2-40B4-BE49-F238E27FC236}">
                <a16:creationId xmlns:a16="http://schemas.microsoft.com/office/drawing/2014/main" id="{B79D5D7D-A1EA-3508-C00C-484CF007D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105">
            <a:off x="737322" y="1932821"/>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icon pencil write vector">
            <a:extLst>
              <a:ext uri="{FF2B5EF4-FFF2-40B4-BE49-F238E27FC236}">
                <a16:creationId xmlns:a16="http://schemas.microsoft.com/office/drawing/2014/main" id="{5327564B-BC8F-05CF-5C98-69723D6BDC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105">
            <a:off x="750332" y="2539430"/>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icon pencil write vector">
            <a:extLst>
              <a:ext uri="{FF2B5EF4-FFF2-40B4-BE49-F238E27FC236}">
                <a16:creationId xmlns:a16="http://schemas.microsoft.com/office/drawing/2014/main" id="{A6BFAD78-CEF4-D384-021D-CC14C3C28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105">
            <a:off x="750333" y="3161493"/>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icon pencil write vector">
            <a:extLst>
              <a:ext uri="{FF2B5EF4-FFF2-40B4-BE49-F238E27FC236}">
                <a16:creationId xmlns:a16="http://schemas.microsoft.com/office/drawing/2014/main" id="{9335CFAB-E998-1240-848D-4EDFB9C79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105">
            <a:off x="750332" y="3749705"/>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icon pencil write vector">
            <a:extLst>
              <a:ext uri="{FF2B5EF4-FFF2-40B4-BE49-F238E27FC236}">
                <a16:creationId xmlns:a16="http://schemas.microsoft.com/office/drawing/2014/main" id="{CB044ECF-A095-0B60-73EB-A947D3CD9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105">
            <a:off x="814939" y="4352665"/>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1DCA974-7C16-1856-C410-86993E494997}"/>
              </a:ext>
            </a:extLst>
          </p:cNvPr>
          <p:cNvSpPr txBox="1"/>
          <p:nvPr/>
        </p:nvSpPr>
        <p:spPr>
          <a:xfrm>
            <a:off x="5449258" y="1433777"/>
            <a:ext cx="1259853" cy="307777"/>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chemeClr val="bg2">
                    <a:lumMod val="25000"/>
                  </a:schemeClr>
                </a:solidFill>
                <a:effectLst/>
                <a:uLnTx/>
                <a:uFillTx/>
                <a:latin typeface="Century Gothic" panose="020B0502020202020204" pitchFamily="34" charset="0"/>
                <a:cs typeface="Arial"/>
                <a:sym typeface="Arial"/>
              </a:rPr>
              <a:t>qué</a:t>
            </a:r>
            <a:r>
              <a:rPr kumimoji="0" lang="en-GB" sz="1400" b="0" i="0" u="none" strike="noStrike" kern="0" cap="none" spc="0" normalizeH="0" baseline="0" noProof="0" dirty="0">
                <a:ln>
                  <a:noFill/>
                </a:ln>
                <a:solidFill>
                  <a:schemeClr val="bg2">
                    <a:lumMod val="25000"/>
                  </a:schemeClr>
                </a:solidFill>
                <a:effectLst/>
                <a:uLnTx/>
                <a:uFillTx/>
                <a:latin typeface="Century Gothic" panose="020B0502020202020204" pitchFamily="34" charset="0"/>
                <a:cs typeface="Arial"/>
                <a:sym typeface="Arial"/>
              </a:rPr>
              <a:t> - what</a:t>
            </a:r>
          </a:p>
        </p:txBody>
      </p:sp>
      <p:grpSp>
        <p:nvGrpSpPr>
          <p:cNvPr id="32" name="Group 31">
            <a:extLst>
              <a:ext uri="{FF2B5EF4-FFF2-40B4-BE49-F238E27FC236}">
                <a16:creationId xmlns:a16="http://schemas.microsoft.com/office/drawing/2014/main" id="{244900B4-7C9B-0315-A7CE-941C60EDAB7D}"/>
              </a:ext>
            </a:extLst>
          </p:cNvPr>
          <p:cNvGrpSpPr/>
          <p:nvPr/>
        </p:nvGrpSpPr>
        <p:grpSpPr>
          <a:xfrm>
            <a:off x="51305" y="4690887"/>
            <a:ext cx="1072125" cy="541432"/>
            <a:chOff x="85157" y="674113"/>
            <a:chExt cx="1072125" cy="541432"/>
          </a:xfrm>
        </p:grpSpPr>
        <p:sp>
          <p:nvSpPr>
            <p:cNvPr id="41" name="Google Shape;206;p9">
              <a:extLst>
                <a:ext uri="{FF2B5EF4-FFF2-40B4-BE49-F238E27FC236}">
                  <a16:creationId xmlns:a16="http://schemas.microsoft.com/office/drawing/2014/main" id="{EC3C4A3F-944F-CCF0-6B6A-C260CC3C5D4C}"/>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46" name="Picture 45">
              <a:extLst>
                <a:ext uri="{FF2B5EF4-FFF2-40B4-BE49-F238E27FC236}">
                  <a16:creationId xmlns:a16="http://schemas.microsoft.com/office/drawing/2014/main" id="{716205C7-DE93-DBB8-10FB-45EDE420822A}"/>
                </a:ext>
              </a:extLst>
            </p:cNvPr>
            <p:cNvPicPr>
              <a:picLocks noChangeAspect="1"/>
            </p:cNvPicPr>
            <p:nvPr/>
          </p:nvPicPr>
          <p:blipFill>
            <a:blip r:embed="rId7"/>
            <a:stretch>
              <a:fillRect/>
            </a:stretch>
          </p:blipFill>
          <p:spPr>
            <a:xfrm>
              <a:off x="85157" y="674113"/>
              <a:ext cx="521771" cy="541432"/>
            </a:xfrm>
            <a:prstGeom prst="rect">
              <a:avLst/>
            </a:prstGeom>
          </p:spPr>
        </p:pic>
        <p:sp>
          <p:nvSpPr>
            <p:cNvPr id="54" name="TextBox 53">
              <a:extLst>
                <a:ext uri="{FF2B5EF4-FFF2-40B4-BE49-F238E27FC236}">
                  <a16:creationId xmlns:a16="http://schemas.microsoft.com/office/drawing/2014/main" id="{931E3552-E226-1BE5-C9FA-3672CC9B4942}"/>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55" name="TextBox 54">
            <a:extLst>
              <a:ext uri="{FF2B5EF4-FFF2-40B4-BE49-F238E27FC236}">
                <a16:creationId xmlns:a16="http://schemas.microsoft.com/office/drawing/2014/main" id="{41323642-54A3-32B6-54F6-D052ED305DB4}"/>
              </a:ext>
            </a:extLst>
          </p:cNvPr>
          <p:cNvSpPr txBox="1"/>
          <p:nvPr/>
        </p:nvSpPr>
        <p:spPr>
          <a:xfrm>
            <a:off x="1047256" y="4788289"/>
            <a:ext cx="9439654" cy="338554"/>
          </a:xfrm>
          <a:prstGeom prst="rect">
            <a:avLst/>
          </a:prstGeom>
          <a:noFill/>
        </p:spPr>
        <p:txBody>
          <a:bodyPr wrap="square">
            <a:spAutoFit/>
          </a:bodyPr>
          <a:lstStyle/>
          <a:p>
            <a:pPr lvl="0">
              <a:buClr>
                <a:srgbClr val="000000"/>
              </a:buClr>
              <a:defRPr/>
            </a:pPr>
            <a:r>
              <a:rPr lang="en-GB" sz="1600" b="1" kern="0" dirty="0">
                <a:solidFill>
                  <a:srgbClr val="3B3838"/>
                </a:solidFill>
                <a:latin typeface="Century Gothic" panose="020B0502020202020204" pitchFamily="34" charset="0"/>
                <a:cs typeface="Arial"/>
                <a:sym typeface="Arial"/>
              </a:rPr>
              <a:t>Escribe en inglés 📝. </a:t>
            </a:r>
            <a:r>
              <a:rPr lang="en-GB" sz="1500" kern="0" dirty="0">
                <a:solidFill>
                  <a:srgbClr val="3B3838"/>
                </a:solidFill>
                <a:latin typeface="Century Gothic" panose="020B0502020202020204" pitchFamily="34" charset="0"/>
                <a:cs typeface="Arial"/>
                <a:sym typeface="Arial"/>
              </a:rPr>
              <a:t>Can you get at least 15 points?</a:t>
            </a:r>
          </a:p>
        </p:txBody>
      </p:sp>
      <p:graphicFrame>
        <p:nvGraphicFramePr>
          <p:cNvPr id="57" name="Table 56">
            <a:extLst>
              <a:ext uri="{FF2B5EF4-FFF2-40B4-BE49-F238E27FC236}">
                <a16:creationId xmlns:a16="http://schemas.microsoft.com/office/drawing/2014/main" id="{847F6F25-0C71-7D37-5D29-1217EB4ECE89}"/>
              </a:ext>
            </a:extLst>
          </p:cNvPr>
          <p:cNvGraphicFramePr>
            <a:graphicFrameLocks noGrp="1"/>
          </p:cNvGraphicFramePr>
          <p:nvPr>
            <p:extLst>
              <p:ext uri="{D42A27DB-BD31-4B8C-83A1-F6EECF244321}">
                <p14:modId xmlns:p14="http://schemas.microsoft.com/office/powerpoint/2010/main" val="3830809812"/>
              </p:ext>
            </p:extLst>
          </p:nvPr>
        </p:nvGraphicFramePr>
        <p:xfrm>
          <a:off x="140794" y="5291400"/>
          <a:ext cx="6611010" cy="3070774"/>
        </p:xfrm>
        <a:graphic>
          <a:graphicData uri="http://schemas.openxmlformats.org/drawingml/2006/table">
            <a:tbl>
              <a:tblPr firstRow="1" bandRow="1">
                <a:tableStyleId>{5940675A-B579-460E-94D1-54222C63F5DA}</a:tableStyleId>
              </a:tblPr>
              <a:tblGrid>
                <a:gridCol w="959277">
                  <a:extLst>
                    <a:ext uri="{9D8B030D-6E8A-4147-A177-3AD203B41FA5}">
                      <a16:colId xmlns:a16="http://schemas.microsoft.com/office/drawing/2014/main" val="68061516"/>
                    </a:ext>
                  </a:extLst>
                </a:gridCol>
                <a:gridCol w="1502722">
                  <a:extLst>
                    <a:ext uri="{9D8B030D-6E8A-4147-A177-3AD203B41FA5}">
                      <a16:colId xmlns:a16="http://schemas.microsoft.com/office/drawing/2014/main" val="1313571276"/>
                    </a:ext>
                  </a:extLst>
                </a:gridCol>
                <a:gridCol w="1973942">
                  <a:extLst>
                    <a:ext uri="{9D8B030D-6E8A-4147-A177-3AD203B41FA5}">
                      <a16:colId xmlns:a16="http://schemas.microsoft.com/office/drawing/2014/main" val="3785585654"/>
                    </a:ext>
                  </a:extLst>
                </a:gridCol>
                <a:gridCol w="2175069">
                  <a:extLst>
                    <a:ext uri="{9D8B030D-6E8A-4147-A177-3AD203B41FA5}">
                      <a16:colId xmlns:a16="http://schemas.microsoft.com/office/drawing/2014/main" val="789360449"/>
                    </a:ext>
                  </a:extLst>
                </a:gridCol>
              </a:tblGrid>
              <a:tr h="438682">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aquí</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allí</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estoy</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46476385"/>
                  </a:ext>
                </a:extLst>
              </a:tr>
              <a:tr h="43868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hola</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presente</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ausente</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1077901"/>
                  </a:ext>
                </a:extLst>
              </a:tr>
              <a:tr h="438682">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sí</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España</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t>
                      </a:r>
                      <a:r>
                        <a:rPr lang="en-GB" sz="1400" b="0" dirty="0" err="1">
                          <a:solidFill>
                            <a:schemeClr val="bg2">
                              <a:lumMod val="25000"/>
                            </a:schemeClr>
                          </a:solidFill>
                          <a:latin typeface="Century Gothic" panose="020B0502020202020204" pitchFamily="34" charset="0"/>
                        </a:rPr>
                        <a:t>dónde</a:t>
                      </a:r>
                      <a:r>
                        <a:rPr lang="en-GB" sz="1400" b="0" dirty="0">
                          <a:solidFill>
                            <a:schemeClr val="bg2">
                              <a:lumMod val="25000"/>
                            </a:schemeClr>
                          </a:solidFill>
                          <a:latin typeface="Century Gothic" panose="020B0502020202020204" pitchFamily="34" charset="0"/>
                        </a:rPr>
                        <a: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95754453"/>
                  </a:ext>
                </a:extLst>
              </a:tr>
              <a:tr h="43868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en</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Buenos días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Buenas</a:t>
                      </a:r>
                      <a:r>
                        <a:rPr lang="en-GB" sz="1400" b="0" dirty="0">
                          <a:solidFill>
                            <a:schemeClr val="bg2">
                              <a:lumMod val="25000"/>
                            </a:schemeClr>
                          </a:solidFill>
                          <a:latin typeface="Century Gothic" panose="020B0502020202020204" pitchFamily="34" charset="0"/>
                        </a:rPr>
                        <a:t> </a:t>
                      </a:r>
                      <a:r>
                        <a:rPr lang="en-GB" sz="1400" b="0" dirty="0" err="1">
                          <a:solidFill>
                            <a:schemeClr val="bg2">
                              <a:lumMod val="25000"/>
                            </a:schemeClr>
                          </a:solidFill>
                          <a:latin typeface="Century Gothic" panose="020B0502020202020204" pitchFamily="34" charset="0"/>
                        </a:rPr>
                        <a:t>tardes</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88170439"/>
                  </a:ext>
                </a:extLst>
              </a:tr>
              <a:tr h="438682">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enfermo</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estás</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hoy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8859605"/>
                  </a:ext>
                </a:extLst>
              </a:tr>
              <a:tr h="438682">
                <a:tc vMerge="1">
                  <a:txBody>
                    <a:bodyPr/>
                    <a:lstStyle/>
                    <a:p>
                      <a:endParaRPr lang="en-GB"/>
                    </a:p>
                  </a:txBody>
                  <a:tcPr/>
                </a:tc>
                <a:tc>
                  <a:txBody>
                    <a:bodyPr/>
                    <a:lstStyle/>
                    <a:p>
                      <a:r>
                        <a:rPr lang="en-GB" sz="1400" b="0" dirty="0" err="1">
                          <a:solidFill>
                            <a:schemeClr val="bg2">
                              <a:lumMod val="25000"/>
                            </a:schemeClr>
                          </a:solidFill>
                          <a:latin typeface="Century Gothic" panose="020B0502020202020204" pitchFamily="34" charset="0"/>
                        </a:rPr>
                        <a:t>está</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t>
                      </a:r>
                      <a:r>
                        <a:rPr lang="en-GB" sz="1400" b="0" dirty="0" err="1">
                          <a:solidFill>
                            <a:schemeClr val="bg2">
                              <a:lumMod val="25000"/>
                            </a:schemeClr>
                          </a:solidFill>
                          <a:latin typeface="Century Gothic" panose="020B0502020202020204" pitchFamily="34" charset="0"/>
                        </a:rPr>
                        <a:t>cómo</a:t>
                      </a:r>
                      <a:r>
                        <a:rPr lang="en-GB" sz="1400" b="0" dirty="0">
                          <a:solidFill>
                            <a:schemeClr val="bg2">
                              <a:lumMod val="25000"/>
                            </a:schemeClr>
                          </a:solidFill>
                          <a:latin typeface="Century Gothic" panose="020B0502020202020204" pitchFamily="34" charset="0"/>
                        </a:rPr>
                        <a: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serio</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8124603"/>
                  </a:ext>
                </a:extLst>
              </a:tr>
              <a:tr h="43868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preparado</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sano</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activo</a:t>
                      </a:r>
                      <a:endParaRPr lang="en-GB" sz="14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73845482"/>
                  </a:ext>
                </a:extLst>
              </a:tr>
            </a:tbl>
          </a:graphicData>
        </a:graphic>
      </p:graphicFrame>
      <p:pic>
        <p:nvPicPr>
          <p:cNvPr id="58" name="Picture 57">
            <a:extLst>
              <a:ext uri="{FF2B5EF4-FFF2-40B4-BE49-F238E27FC236}">
                <a16:creationId xmlns:a16="http://schemas.microsoft.com/office/drawing/2014/main" id="{F85134DD-F951-D48D-570A-883B4809DEDE}"/>
              </a:ext>
            </a:extLst>
          </p:cNvPr>
          <p:cNvPicPr>
            <a:picLocks noChangeAspect="1"/>
          </p:cNvPicPr>
          <p:nvPr/>
        </p:nvPicPr>
        <p:blipFill>
          <a:blip r:embed="rId8"/>
          <a:stretch>
            <a:fillRect/>
          </a:stretch>
        </p:blipFill>
        <p:spPr>
          <a:xfrm>
            <a:off x="189089" y="6453491"/>
            <a:ext cx="631934" cy="581219"/>
          </a:xfrm>
          <a:prstGeom prst="rect">
            <a:avLst/>
          </a:prstGeom>
        </p:spPr>
      </p:pic>
      <p:pic>
        <p:nvPicPr>
          <p:cNvPr id="59" name="Picture 58" descr="Icon&#10;&#10;Description automatically generated">
            <a:extLst>
              <a:ext uri="{FF2B5EF4-FFF2-40B4-BE49-F238E27FC236}">
                <a16:creationId xmlns:a16="http://schemas.microsoft.com/office/drawing/2014/main" id="{48AB66FA-4BDA-559A-B1F0-02139F5A7C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169" y="5477631"/>
            <a:ext cx="667164" cy="667164"/>
          </a:xfrm>
          <a:prstGeom prst="rect">
            <a:avLst/>
          </a:prstGeom>
        </p:spPr>
      </p:pic>
      <p:pic>
        <p:nvPicPr>
          <p:cNvPr id="60" name="Picture 59">
            <a:extLst>
              <a:ext uri="{FF2B5EF4-FFF2-40B4-BE49-F238E27FC236}">
                <a16:creationId xmlns:a16="http://schemas.microsoft.com/office/drawing/2014/main" id="{F31DCC37-17BA-A7E2-7459-827B6620AEA4}"/>
              </a:ext>
            </a:extLst>
          </p:cNvPr>
          <p:cNvPicPr>
            <a:picLocks noChangeAspect="1"/>
          </p:cNvPicPr>
          <p:nvPr/>
        </p:nvPicPr>
        <p:blipFill>
          <a:blip r:embed="rId10"/>
          <a:stretch>
            <a:fillRect/>
          </a:stretch>
        </p:blipFill>
        <p:spPr>
          <a:xfrm>
            <a:off x="157658" y="7745377"/>
            <a:ext cx="653860" cy="619446"/>
          </a:xfrm>
          <a:prstGeom prst="rect">
            <a:avLst/>
          </a:prstGeom>
        </p:spPr>
      </p:pic>
      <p:sp>
        <p:nvSpPr>
          <p:cNvPr id="61" name="TextBox 60">
            <a:extLst>
              <a:ext uri="{FF2B5EF4-FFF2-40B4-BE49-F238E27FC236}">
                <a16:creationId xmlns:a16="http://schemas.microsoft.com/office/drawing/2014/main" id="{E50EE7AE-FDB4-0FB5-F0D5-2EADF3E3489A}"/>
              </a:ext>
            </a:extLst>
          </p:cNvPr>
          <p:cNvSpPr txBox="1"/>
          <p:nvPr/>
        </p:nvSpPr>
        <p:spPr>
          <a:xfrm>
            <a:off x="711573" y="5910059"/>
            <a:ext cx="386644" cy="307777"/>
          </a:xfrm>
          <a:prstGeom prst="rect">
            <a:avLst/>
          </a:prstGeom>
          <a:noFill/>
        </p:spPr>
        <p:txBody>
          <a:bodyPr wrap="none" rtlCol="0">
            <a:spAutoFit/>
          </a:bodyPr>
          <a:lstStyle/>
          <a:p>
            <a:r>
              <a:rPr lang="en-GB" sz="1400" b="1" dirty="0">
                <a:solidFill>
                  <a:srgbClr val="00B0F0"/>
                </a:solidFill>
                <a:latin typeface="Century Gothic" panose="020B0502020202020204" pitchFamily="34" charset="0"/>
              </a:rPr>
              <a:t>x3</a:t>
            </a:r>
          </a:p>
        </p:txBody>
      </p:sp>
      <p:sp>
        <p:nvSpPr>
          <p:cNvPr id="62" name="TextBox 61">
            <a:extLst>
              <a:ext uri="{FF2B5EF4-FFF2-40B4-BE49-F238E27FC236}">
                <a16:creationId xmlns:a16="http://schemas.microsoft.com/office/drawing/2014/main" id="{3BE22812-8FCB-9CCF-A230-08C879366F55}"/>
              </a:ext>
            </a:extLst>
          </p:cNvPr>
          <p:cNvSpPr txBox="1"/>
          <p:nvPr/>
        </p:nvSpPr>
        <p:spPr>
          <a:xfrm>
            <a:off x="710652" y="6726107"/>
            <a:ext cx="386644" cy="307777"/>
          </a:xfrm>
          <a:prstGeom prst="rect">
            <a:avLst/>
          </a:prstGeom>
          <a:noFill/>
        </p:spPr>
        <p:txBody>
          <a:bodyPr wrap="none" rtlCol="0">
            <a:spAutoFit/>
          </a:bodyPr>
          <a:lstStyle/>
          <a:p>
            <a:r>
              <a:rPr lang="en-GB" sz="1400" b="1" dirty="0">
                <a:solidFill>
                  <a:srgbClr val="92D050"/>
                </a:solidFill>
                <a:latin typeface="Century Gothic" panose="020B0502020202020204" pitchFamily="34" charset="0"/>
              </a:rPr>
              <a:t>x2</a:t>
            </a:r>
          </a:p>
        </p:txBody>
      </p:sp>
      <p:sp>
        <p:nvSpPr>
          <p:cNvPr id="63" name="TextBox 62">
            <a:extLst>
              <a:ext uri="{FF2B5EF4-FFF2-40B4-BE49-F238E27FC236}">
                <a16:creationId xmlns:a16="http://schemas.microsoft.com/office/drawing/2014/main" id="{CE224130-9DAA-964D-7D00-9F13C01BCB5A}"/>
              </a:ext>
            </a:extLst>
          </p:cNvPr>
          <p:cNvSpPr txBox="1"/>
          <p:nvPr/>
        </p:nvSpPr>
        <p:spPr>
          <a:xfrm>
            <a:off x="695235" y="8113543"/>
            <a:ext cx="386644"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x1</a:t>
            </a:r>
          </a:p>
        </p:txBody>
      </p:sp>
      <p:pic>
        <p:nvPicPr>
          <p:cNvPr id="1024" name="Picture 1023">
            <a:extLst>
              <a:ext uri="{FF2B5EF4-FFF2-40B4-BE49-F238E27FC236}">
                <a16:creationId xmlns:a16="http://schemas.microsoft.com/office/drawing/2014/main" id="{7FF66175-4155-F810-D424-AEDB5D2C88F5}"/>
              </a:ext>
            </a:extLst>
          </p:cNvPr>
          <p:cNvPicPr>
            <a:picLocks noChangeAspect="1"/>
          </p:cNvPicPr>
          <p:nvPr/>
        </p:nvPicPr>
        <p:blipFill>
          <a:blip r:embed="rId11"/>
          <a:stretch>
            <a:fillRect/>
          </a:stretch>
        </p:blipFill>
        <p:spPr>
          <a:xfrm>
            <a:off x="6315021" y="5039589"/>
            <a:ext cx="582218" cy="445046"/>
          </a:xfrm>
          <a:prstGeom prst="rect">
            <a:avLst/>
          </a:prstGeom>
        </p:spPr>
      </p:pic>
      <p:pic>
        <p:nvPicPr>
          <p:cNvPr id="1052" name="Picture 1051" descr="A picture containing logo, sketch, white, black and white&#10;&#10;Description automatically generated">
            <a:extLst>
              <a:ext uri="{FF2B5EF4-FFF2-40B4-BE49-F238E27FC236}">
                <a16:creationId xmlns:a16="http://schemas.microsoft.com/office/drawing/2014/main" id="{E7469FB0-46EF-50B2-F28D-B08428B355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74907" y="8445584"/>
            <a:ext cx="3450294" cy="1441720"/>
          </a:xfrm>
          <a:prstGeom prst="rect">
            <a:avLst/>
          </a:prstGeom>
        </p:spPr>
      </p:pic>
      <p:grpSp>
        <p:nvGrpSpPr>
          <p:cNvPr id="1053" name="Group 1052">
            <a:extLst>
              <a:ext uri="{FF2B5EF4-FFF2-40B4-BE49-F238E27FC236}">
                <a16:creationId xmlns:a16="http://schemas.microsoft.com/office/drawing/2014/main" id="{69E34B76-DD26-5AA8-CA2E-1AD39829C96C}"/>
              </a:ext>
            </a:extLst>
          </p:cNvPr>
          <p:cNvGrpSpPr/>
          <p:nvPr/>
        </p:nvGrpSpPr>
        <p:grpSpPr>
          <a:xfrm>
            <a:off x="509731" y="8601114"/>
            <a:ext cx="822261" cy="307777"/>
            <a:chOff x="455223" y="4442570"/>
            <a:chExt cx="822262" cy="307777"/>
          </a:xfrm>
        </p:grpSpPr>
        <p:sp>
          <p:nvSpPr>
            <p:cNvPr id="1054" name="Google Shape;222;p10">
              <a:extLst>
                <a:ext uri="{FF2B5EF4-FFF2-40B4-BE49-F238E27FC236}">
                  <a16:creationId xmlns:a16="http://schemas.microsoft.com/office/drawing/2014/main" id="{151C54ED-285F-153B-551B-5DABF816CC4B}"/>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55" name="TextBox 1054">
              <a:extLst>
                <a:ext uri="{FF2B5EF4-FFF2-40B4-BE49-F238E27FC236}">
                  <a16:creationId xmlns:a16="http://schemas.microsoft.com/office/drawing/2014/main" id="{B36DBE97-6726-B327-27BA-123C1BA625BF}"/>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pic>
        <p:nvPicPr>
          <p:cNvPr id="1056" name="Picture 1055">
            <a:extLst>
              <a:ext uri="{FF2B5EF4-FFF2-40B4-BE49-F238E27FC236}">
                <a16:creationId xmlns:a16="http://schemas.microsoft.com/office/drawing/2014/main" id="{F325E7D9-3215-FD91-5E41-794B797A622E}"/>
              </a:ext>
            </a:extLst>
          </p:cNvPr>
          <p:cNvPicPr>
            <a:picLocks noChangeAspect="1"/>
          </p:cNvPicPr>
          <p:nvPr/>
        </p:nvPicPr>
        <p:blipFill>
          <a:blip r:embed="rId13"/>
          <a:stretch>
            <a:fillRect/>
          </a:stretch>
        </p:blipFill>
        <p:spPr>
          <a:xfrm>
            <a:off x="81110" y="8453863"/>
            <a:ext cx="572707" cy="605907"/>
          </a:xfrm>
          <a:prstGeom prst="rect">
            <a:avLst/>
          </a:prstGeom>
        </p:spPr>
      </p:pic>
      <p:sp>
        <p:nvSpPr>
          <p:cNvPr id="1057" name="Google Shape;402;p19">
            <a:extLst>
              <a:ext uri="{FF2B5EF4-FFF2-40B4-BE49-F238E27FC236}">
                <a16:creationId xmlns:a16="http://schemas.microsoft.com/office/drawing/2014/main" id="{6C58C2EA-6179-1EF0-84DE-4DDF517CC276}"/>
              </a:ext>
            </a:extLst>
          </p:cNvPr>
          <p:cNvSpPr txBox="1"/>
          <p:nvPr/>
        </p:nvSpPr>
        <p:spPr>
          <a:xfrm>
            <a:off x="55133" y="9104058"/>
            <a:ext cx="4135489" cy="298135"/>
          </a:xfrm>
          <a:prstGeom prst="rect">
            <a:avLst/>
          </a:prstGeom>
          <a:noFill/>
          <a:ln>
            <a:noFill/>
          </a:ln>
        </p:spPr>
        <p:txBody>
          <a:bodyPr spcFirstLastPara="1" wrap="square" lIns="51427" tIns="25706" rIns="51427" bIns="25706" anchor="t" anchorCtr="0">
            <a:spAutoFit/>
          </a:bodyPr>
          <a:lstStyle/>
          <a:p>
            <a:pPr>
              <a:buClr>
                <a:srgbClr val="002060"/>
              </a:buClr>
              <a:buSzPts val="3600"/>
            </a:pPr>
            <a:r>
              <a:rPr lang="en-GB" sz="1600" dirty="0">
                <a:solidFill>
                  <a:schemeClr val="bg2">
                    <a:lumMod val="25000"/>
                  </a:schemeClr>
                </a:solidFill>
                <a:latin typeface="Century Gothic"/>
                <a:ea typeface="Century Gothic"/>
                <a:cs typeface="Century Gothic"/>
                <a:sym typeface="Century Gothic"/>
              </a:rPr>
              <a:t>How are you feeling?</a:t>
            </a:r>
            <a:endParaRPr sz="1600" dirty="0">
              <a:solidFill>
                <a:schemeClr val="bg2">
                  <a:lumMod val="25000"/>
                </a:schemeClr>
              </a:solidFill>
              <a:latin typeface="Century Gothic"/>
              <a:ea typeface="Century Gothic"/>
              <a:cs typeface="Century Gothic"/>
              <a:sym typeface="Century Gothic"/>
            </a:endParaRPr>
          </a:p>
        </p:txBody>
      </p:sp>
      <p:sp>
        <p:nvSpPr>
          <p:cNvPr id="1058" name="Google Shape;402;p19">
            <a:extLst>
              <a:ext uri="{FF2B5EF4-FFF2-40B4-BE49-F238E27FC236}">
                <a16:creationId xmlns:a16="http://schemas.microsoft.com/office/drawing/2014/main" id="{DDB0AF83-9022-0638-6523-FE17B635FE5D}"/>
              </a:ext>
            </a:extLst>
          </p:cNvPr>
          <p:cNvSpPr txBox="1"/>
          <p:nvPr/>
        </p:nvSpPr>
        <p:spPr>
          <a:xfrm>
            <a:off x="1333219" y="8636217"/>
            <a:ext cx="4135489" cy="298135"/>
          </a:xfrm>
          <a:prstGeom prst="rect">
            <a:avLst/>
          </a:prstGeom>
          <a:noFill/>
          <a:ln>
            <a:noFill/>
          </a:ln>
        </p:spPr>
        <p:txBody>
          <a:bodyPr spcFirstLastPara="1" wrap="square" lIns="51427" tIns="25706" rIns="51427" bIns="25706" anchor="t" anchorCtr="0">
            <a:spAutoFit/>
          </a:bodyPr>
          <a:lstStyle/>
          <a:p>
            <a:pPr>
              <a:buClr>
                <a:srgbClr val="002060"/>
              </a:buClr>
              <a:buSzPts val="3600"/>
            </a:pPr>
            <a:r>
              <a:rPr lang="en-GB" sz="1600" b="1" dirty="0">
                <a:solidFill>
                  <a:schemeClr val="bg2">
                    <a:lumMod val="25000"/>
                  </a:schemeClr>
                </a:solidFill>
                <a:latin typeface="Century Gothic"/>
                <a:ea typeface="Century Gothic"/>
                <a:cs typeface="Century Gothic"/>
                <a:sym typeface="Century Gothic"/>
              </a:rPr>
              <a:t>Escribe y habla.</a:t>
            </a:r>
            <a:endParaRPr sz="1600" b="1" dirty="0">
              <a:solidFill>
                <a:schemeClr val="bg2">
                  <a:lumMod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96252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3</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587499" cy="471963"/>
            <a:chOff x="3814354" y="2201705"/>
            <a:chExt cx="587499"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56158"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4</a:t>
              </a:r>
              <a:endParaRPr lang="en-GB" sz="2400" dirty="0">
                <a:solidFill>
                  <a:srgbClr val="F7C903"/>
                </a:solidFill>
              </a:endParaRPr>
            </a:p>
          </p:txBody>
        </p:sp>
      </p:grpSp>
      <p:graphicFrame>
        <p:nvGraphicFramePr>
          <p:cNvPr id="2065" name="Table 51">
            <a:extLst>
              <a:ext uri="{FF2B5EF4-FFF2-40B4-BE49-F238E27FC236}">
                <a16:creationId xmlns:a16="http://schemas.microsoft.com/office/drawing/2014/main" id="{2308E92E-AB18-639C-2C72-5C39ED81A8FF}"/>
              </a:ext>
            </a:extLst>
          </p:cNvPr>
          <p:cNvGraphicFramePr>
            <a:graphicFrameLocks noGrp="1"/>
          </p:cNvGraphicFramePr>
          <p:nvPr>
            <p:extLst>
              <p:ext uri="{D42A27DB-BD31-4B8C-83A1-F6EECF244321}">
                <p14:modId xmlns:p14="http://schemas.microsoft.com/office/powerpoint/2010/main" val="952177785"/>
              </p:ext>
            </p:extLst>
          </p:nvPr>
        </p:nvGraphicFramePr>
        <p:xfrm>
          <a:off x="141144" y="3346034"/>
          <a:ext cx="6540843" cy="1552749"/>
        </p:xfrm>
        <a:graphic>
          <a:graphicData uri="http://schemas.openxmlformats.org/drawingml/2006/table">
            <a:tbl>
              <a:tblPr firstRow="1" bandRow="1">
                <a:tableStyleId>{5940675A-B579-460E-94D1-54222C63F5DA}</a:tableStyleId>
              </a:tblPr>
              <a:tblGrid>
                <a:gridCol w="1859174">
                  <a:extLst>
                    <a:ext uri="{9D8B030D-6E8A-4147-A177-3AD203B41FA5}">
                      <a16:colId xmlns:a16="http://schemas.microsoft.com/office/drawing/2014/main" val="1010301301"/>
                    </a:ext>
                  </a:extLst>
                </a:gridCol>
                <a:gridCol w="1388655">
                  <a:extLst>
                    <a:ext uri="{9D8B030D-6E8A-4147-A177-3AD203B41FA5}">
                      <a16:colId xmlns:a16="http://schemas.microsoft.com/office/drawing/2014/main" val="3275482453"/>
                    </a:ext>
                  </a:extLst>
                </a:gridCol>
                <a:gridCol w="1617939">
                  <a:extLst>
                    <a:ext uri="{9D8B030D-6E8A-4147-A177-3AD203B41FA5}">
                      <a16:colId xmlns:a16="http://schemas.microsoft.com/office/drawing/2014/main" val="1042213141"/>
                    </a:ext>
                  </a:extLst>
                </a:gridCol>
                <a:gridCol w="1675075">
                  <a:extLst>
                    <a:ext uri="{9D8B030D-6E8A-4147-A177-3AD203B41FA5}">
                      <a16:colId xmlns:a16="http://schemas.microsoft.com/office/drawing/2014/main" val="325198712"/>
                    </a:ext>
                  </a:extLst>
                </a:gridCol>
              </a:tblGrid>
              <a:tr h="503134">
                <a:tc>
                  <a:txBody>
                    <a:bodyPr/>
                    <a:lstStyle/>
                    <a:p>
                      <a:r>
                        <a:rPr lang="en-GB" sz="1600" dirty="0">
                          <a:latin typeface="Century Gothic" panose="020B0502020202020204" pitchFamily="34" charset="0"/>
                        </a:rPr>
                        <a:t>clase</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ahora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546481">
                <a:tc>
                  <a:txBody>
                    <a:bodyPr/>
                    <a:lstStyle/>
                    <a:p>
                      <a:r>
                        <a:rPr lang="en-GB" sz="1600" dirty="0" err="1">
                          <a:latin typeface="Century Gothic" panose="020B0502020202020204" pitchFamily="34" charset="0"/>
                        </a:rPr>
                        <a:t>cómodo</a:t>
                      </a:r>
                      <a:r>
                        <a:rPr lang="en-GB" sz="1600" dirty="0">
                          <a:latin typeface="Century Gothic" panose="020B0502020202020204" pitchFamily="34" charset="0"/>
                        </a:rPr>
                        <a:t>/a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pesado</a:t>
                      </a:r>
                      <a:r>
                        <a:rPr lang="en-GB" sz="1600" dirty="0">
                          <a:latin typeface="Century Gothic" panose="020B0502020202020204" pitchFamily="34" charset="0"/>
                        </a:rPr>
                        <a:t>/a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503134">
                <a:tc>
                  <a:txBody>
                    <a:bodyPr/>
                    <a:lstStyle/>
                    <a:p>
                      <a:r>
                        <a:rPr lang="en-GB" sz="1600" dirty="0" err="1">
                          <a:latin typeface="Century Gothic" panose="020B0502020202020204" pitchFamily="34" charset="0"/>
                        </a:rPr>
                        <a:t>positivo</a:t>
                      </a:r>
                      <a:r>
                        <a:rPr lang="en-GB" sz="1600" dirty="0">
                          <a:latin typeface="Century Gothic" panose="020B0502020202020204" pitchFamily="34" charset="0"/>
                        </a:rPr>
                        <a:t>/a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en clase</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2106" name="TextBox 2105">
            <a:extLst>
              <a:ext uri="{FF2B5EF4-FFF2-40B4-BE49-F238E27FC236}">
                <a16:creationId xmlns:a16="http://schemas.microsoft.com/office/drawing/2014/main" id="{ED979B10-EEC1-9015-DC31-F59856A3D942}"/>
              </a:ext>
            </a:extLst>
          </p:cNvPr>
          <p:cNvSpPr txBox="1"/>
          <p:nvPr/>
        </p:nvSpPr>
        <p:spPr>
          <a:xfrm>
            <a:off x="44042" y="2987262"/>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108" name="TextBox 2107">
            <a:extLst>
              <a:ext uri="{FF2B5EF4-FFF2-40B4-BE49-F238E27FC236}">
                <a16:creationId xmlns:a16="http://schemas.microsoft.com/office/drawing/2014/main" id="{277121B2-253E-B1E3-2FB8-A58D69A57F21}"/>
              </a:ext>
            </a:extLst>
          </p:cNvPr>
          <p:cNvSpPr txBox="1"/>
          <p:nvPr/>
        </p:nvSpPr>
        <p:spPr>
          <a:xfrm>
            <a:off x="3014073" y="4697286"/>
            <a:ext cx="184731" cy="369332"/>
          </a:xfrm>
          <a:prstGeom prst="rect">
            <a:avLst/>
          </a:prstGeom>
          <a:noFill/>
        </p:spPr>
        <p:txBody>
          <a:bodyPr wrap="none" rtlCol="0">
            <a:spAutoFit/>
          </a:bodyPr>
          <a:lstStyle/>
          <a:p>
            <a:endParaRPr lang="en-GB" dirty="0"/>
          </a:p>
        </p:txBody>
      </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86F4E-801E-F772-6B3D-82811C570BF8}"/>
              </a:ext>
            </a:extLst>
          </p:cNvPr>
          <p:cNvSpPr txBox="1"/>
          <p:nvPr/>
        </p:nvSpPr>
        <p:spPr>
          <a:xfrm>
            <a:off x="6370640" y="9548675"/>
            <a:ext cx="40908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13</a:t>
            </a:r>
          </a:p>
        </p:txBody>
      </p:sp>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grpSp>
        <p:nvGrpSpPr>
          <p:cNvPr id="53" name="Group 52">
            <a:extLst>
              <a:ext uri="{FF2B5EF4-FFF2-40B4-BE49-F238E27FC236}">
                <a16:creationId xmlns:a16="http://schemas.microsoft.com/office/drawing/2014/main" id="{963BA31D-5B6A-5E57-426F-2BCCAB634F26}"/>
              </a:ext>
            </a:extLst>
          </p:cNvPr>
          <p:cNvGrpSpPr/>
          <p:nvPr/>
        </p:nvGrpSpPr>
        <p:grpSpPr>
          <a:xfrm>
            <a:off x="5135855" y="2901901"/>
            <a:ext cx="1879161" cy="369332"/>
            <a:chOff x="4495800" y="3728776"/>
            <a:chExt cx="1879161" cy="369332"/>
          </a:xfrm>
        </p:grpSpPr>
        <p:sp>
          <p:nvSpPr>
            <p:cNvPr id="54" name="Title 1">
              <a:extLst>
                <a:ext uri="{FF2B5EF4-FFF2-40B4-BE49-F238E27FC236}">
                  <a16:creationId xmlns:a16="http://schemas.microsoft.com/office/drawing/2014/main" id="{9C92E2FF-56C4-7C8D-A4B8-66DD1119A905}"/>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2AE61F4A-0A4D-99E6-1040-EEFB55285CD9}"/>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56" name="Picture 55">
            <a:extLst>
              <a:ext uri="{FF2B5EF4-FFF2-40B4-BE49-F238E27FC236}">
                <a16:creationId xmlns:a16="http://schemas.microsoft.com/office/drawing/2014/main" id="{1B7C635A-1984-69E4-845D-0FCE4DAA9E0F}"/>
              </a:ext>
            </a:extLst>
          </p:cNvPr>
          <p:cNvPicPr>
            <a:picLocks noChangeAspect="1"/>
          </p:cNvPicPr>
          <p:nvPr/>
        </p:nvPicPr>
        <p:blipFill>
          <a:blip r:embed="rId5"/>
          <a:stretch>
            <a:fillRect/>
          </a:stretch>
        </p:blipFill>
        <p:spPr>
          <a:xfrm>
            <a:off x="4865784" y="2726869"/>
            <a:ext cx="707513" cy="538005"/>
          </a:xfrm>
          <a:prstGeom prst="rect">
            <a:avLst/>
          </a:prstGeom>
        </p:spPr>
      </p:pic>
      <p:pic>
        <p:nvPicPr>
          <p:cNvPr id="2" name="Picture 1">
            <a:extLst>
              <a:ext uri="{FF2B5EF4-FFF2-40B4-BE49-F238E27FC236}">
                <a16:creationId xmlns:a16="http://schemas.microsoft.com/office/drawing/2014/main" id="{6FFE3443-3E61-4D70-0CA1-0793F964199A}"/>
              </a:ext>
            </a:extLst>
          </p:cNvPr>
          <p:cNvPicPr>
            <a:picLocks noChangeAspect="1"/>
          </p:cNvPicPr>
          <p:nvPr/>
        </p:nvPicPr>
        <p:blipFill>
          <a:blip r:embed="rId6"/>
          <a:stretch>
            <a:fillRect/>
          </a:stretch>
        </p:blipFill>
        <p:spPr>
          <a:xfrm>
            <a:off x="3138470" y="1569487"/>
            <a:ext cx="650998" cy="1029232"/>
          </a:xfrm>
          <a:prstGeom prst="rect">
            <a:avLst/>
          </a:prstGeom>
        </p:spPr>
      </p:pic>
      <p:sp>
        <p:nvSpPr>
          <p:cNvPr id="3" name="Rectangle: Rounded Corners 2">
            <a:extLst>
              <a:ext uri="{FF2B5EF4-FFF2-40B4-BE49-F238E27FC236}">
                <a16:creationId xmlns:a16="http://schemas.microsoft.com/office/drawing/2014/main" id="{18CA82EA-8EA9-FDE7-3591-01C5C432B55B}"/>
              </a:ext>
            </a:extLst>
          </p:cNvPr>
          <p:cNvSpPr/>
          <p:nvPr/>
        </p:nvSpPr>
        <p:spPr>
          <a:xfrm>
            <a:off x="146244" y="793729"/>
            <a:ext cx="2052511" cy="2070635"/>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4" name="Table 107">
            <a:extLst>
              <a:ext uri="{FF2B5EF4-FFF2-40B4-BE49-F238E27FC236}">
                <a16:creationId xmlns:a16="http://schemas.microsoft.com/office/drawing/2014/main" id="{8CCD5530-DF77-1FC5-8D1D-7DD58B4161C5}"/>
              </a:ext>
            </a:extLst>
          </p:cNvPr>
          <p:cNvGraphicFramePr>
            <a:graphicFrameLocks noGrp="1"/>
          </p:cNvGraphicFramePr>
          <p:nvPr/>
        </p:nvGraphicFramePr>
        <p:xfrm>
          <a:off x="593125" y="1439016"/>
          <a:ext cx="1129353" cy="1322556"/>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322556">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i</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5" name="TextBox 4">
            <a:extLst>
              <a:ext uri="{FF2B5EF4-FFF2-40B4-BE49-F238E27FC236}">
                <a16:creationId xmlns:a16="http://schemas.microsoft.com/office/drawing/2014/main" id="{38510B10-F320-E3A4-B80F-F7F281F4F796}"/>
              </a:ext>
            </a:extLst>
          </p:cNvPr>
          <p:cNvSpPr txBox="1"/>
          <p:nvPr/>
        </p:nvSpPr>
        <p:spPr>
          <a:xfrm>
            <a:off x="656964" y="2451993"/>
            <a:ext cx="1035034" cy="307777"/>
          </a:xfrm>
          <a:prstGeom prst="rect">
            <a:avLst/>
          </a:prstGeom>
          <a:noFill/>
        </p:spPr>
        <p:txBody>
          <a:bodyPr wrap="square" rtlCol="0">
            <a:spAutoFit/>
          </a:bodyPr>
          <a:lstStyle/>
          <a:p>
            <a:pPr algn="ctr"/>
            <a:r>
              <a:rPr lang="en-GB" sz="1400" b="1" dirty="0">
                <a:solidFill>
                  <a:srgbClr val="FF0066"/>
                </a:solidFill>
                <a:latin typeface="Century Gothic" panose="020B0502020202020204" pitchFamily="34" charset="0"/>
              </a:rPr>
              <a:t>i</a:t>
            </a:r>
            <a:r>
              <a:rPr lang="en-GB" sz="1400" dirty="0">
                <a:solidFill>
                  <a:schemeClr val="tx1">
                    <a:lumMod val="75000"/>
                    <a:lumOff val="25000"/>
                  </a:schemeClr>
                </a:solidFill>
                <a:latin typeface="Century Gothic" panose="020B0502020202020204" pitchFamily="34" charset="0"/>
              </a:rPr>
              <a:t>dea</a:t>
            </a:r>
            <a:endParaRPr lang="en-GB" sz="1400" dirty="0">
              <a:solidFill>
                <a:srgbClr val="002060"/>
              </a:solidFill>
              <a:latin typeface="Century Gothic" panose="020B0502020202020204" pitchFamily="34" charset="0"/>
            </a:endParaRPr>
          </a:p>
        </p:txBody>
      </p:sp>
      <p:grpSp>
        <p:nvGrpSpPr>
          <p:cNvPr id="8" name="Group 7">
            <a:extLst>
              <a:ext uri="{FF2B5EF4-FFF2-40B4-BE49-F238E27FC236}">
                <a16:creationId xmlns:a16="http://schemas.microsoft.com/office/drawing/2014/main" id="{48564D86-5CAA-3A2B-63BC-1B0DEDDC3301}"/>
              </a:ext>
            </a:extLst>
          </p:cNvPr>
          <p:cNvGrpSpPr/>
          <p:nvPr/>
        </p:nvGrpSpPr>
        <p:grpSpPr>
          <a:xfrm>
            <a:off x="447290" y="918873"/>
            <a:ext cx="1801949" cy="409714"/>
            <a:chOff x="1639842" y="1416995"/>
            <a:chExt cx="1801949" cy="409714"/>
          </a:xfrm>
        </p:grpSpPr>
        <p:sp>
          <p:nvSpPr>
            <p:cNvPr id="10" name="Google Shape;112;p3">
              <a:extLst>
                <a:ext uri="{FF2B5EF4-FFF2-40B4-BE49-F238E27FC236}">
                  <a16:creationId xmlns:a16="http://schemas.microsoft.com/office/drawing/2014/main" id="{C5F4F588-7854-493A-BB74-47B5B2E78C13}"/>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1" name="Google Shape;111;p3" descr="Speech Icon, Voice, Talking, Audio, Speech">
              <a:extLst>
                <a:ext uri="{FF2B5EF4-FFF2-40B4-BE49-F238E27FC236}">
                  <a16:creationId xmlns:a16="http://schemas.microsoft.com/office/drawing/2014/main" id="{446BE261-E845-CDE2-FB66-A74BAB8A91DA}"/>
                </a:ext>
              </a:extLst>
            </p:cNvPr>
            <p:cNvPicPr preferRelativeResize="0"/>
            <p:nvPr/>
          </p:nvPicPr>
          <p:blipFill rotWithShape="1">
            <a:blip r:embed="rId7">
              <a:alphaModFix/>
            </a:blip>
            <a:srcRect/>
            <a:stretch/>
          </p:blipFill>
          <p:spPr>
            <a:xfrm>
              <a:off x="1639842" y="1416995"/>
              <a:ext cx="520475" cy="409714"/>
            </a:xfrm>
            <a:prstGeom prst="rect">
              <a:avLst/>
            </a:prstGeom>
            <a:noFill/>
            <a:ln>
              <a:noFill/>
            </a:ln>
          </p:spPr>
        </p:pic>
        <p:sp>
          <p:nvSpPr>
            <p:cNvPr id="12" name="TextBox 11">
              <a:extLst>
                <a:ext uri="{FF2B5EF4-FFF2-40B4-BE49-F238E27FC236}">
                  <a16:creationId xmlns:a16="http://schemas.microsoft.com/office/drawing/2014/main" id="{A6856BAC-CD7D-7EC2-1420-D9F37FDB3BB5}"/>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grpSp>
        <p:nvGrpSpPr>
          <p:cNvPr id="13" name="Group 12">
            <a:extLst>
              <a:ext uri="{FF2B5EF4-FFF2-40B4-BE49-F238E27FC236}">
                <a16:creationId xmlns:a16="http://schemas.microsoft.com/office/drawing/2014/main" id="{E97D98A9-736E-D07C-C8C5-B10D212F63CC}"/>
              </a:ext>
            </a:extLst>
          </p:cNvPr>
          <p:cNvGrpSpPr/>
          <p:nvPr/>
        </p:nvGrpSpPr>
        <p:grpSpPr>
          <a:xfrm>
            <a:off x="4884130" y="600760"/>
            <a:ext cx="1833910" cy="1731334"/>
            <a:chOff x="4876029" y="582476"/>
            <a:chExt cx="1833910" cy="1508220"/>
          </a:xfrm>
        </p:grpSpPr>
        <p:grpSp>
          <p:nvGrpSpPr>
            <p:cNvPr id="59" name="Group 58">
              <a:extLst>
                <a:ext uri="{FF2B5EF4-FFF2-40B4-BE49-F238E27FC236}">
                  <a16:creationId xmlns:a16="http://schemas.microsoft.com/office/drawing/2014/main" id="{A0C1AF2E-5CDD-85E8-8F8A-D7BEC2CFE989}"/>
                </a:ext>
              </a:extLst>
            </p:cNvPr>
            <p:cNvGrpSpPr/>
            <p:nvPr/>
          </p:nvGrpSpPr>
          <p:grpSpPr>
            <a:xfrm>
              <a:off x="4876029" y="582476"/>
              <a:ext cx="1822690" cy="1508220"/>
              <a:chOff x="4310576" y="875609"/>
              <a:chExt cx="2558030" cy="2041249"/>
            </a:xfrm>
          </p:grpSpPr>
          <p:sp>
            <p:nvSpPr>
              <p:cNvPr id="62" name="Rectangle 61">
                <a:extLst>
                  <a:ext uri="{FF2B5EF4-FFF2-40B4-BE49-F238E27FC236}">
                    <a16:creationId xmlns:a16="http://schemas.microsoft.com/office/drawing/2014/main" id="{666C9580-42B6-3530-63A2-99118EBD16DD}"/>
                  </a:ext>
                </a:extLst>
              </p:cNvPr>
              <p:cNvSpPr/>
              <p:nvPr/>
            </p:nvSpPr>
            <p:spPr>
              <a:xfrm>
                <a:off x="4318195" y="953424"/>
                <a:ext cx="2539805" cy="19634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5121762F-BAA7-48EC-D200-774C7BEDB19A}"/>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0" name="TextBox 59">
              <a:extLst>
                <a:ext uri="{FF2B5EF4-FFF2-40B4-BE49-F238E27FC236}">
                  <a16:creationId xmlns:a16="http://schemas.microsoft.com/office/drawing/2014/main" id="{8A63039E-26FE-DB13-6542-70B98434EEEA}"/>
                </a:ext>
              </a:extLst>
            </p:cNvPr>
            <p:cNvSpPr txBox="1"/>
            <p:nvPr/>
          </p:nvSpPr>
          <p:spPr>
            <a:xfrm>
              <a:off x="5115488" y="977401"/>
              <a:ext cx="1594451" cy="461665"/>
            </a:xfrm>
            <a:prstGeom prst="rect">
              <a:avLst/>
            </a:prstGeom>
            <a:noFill/>
          </p:spPr>
          <p:txBody>
            <a:bodyPr wrap="square">
              <a:spAutoFit/>
            </a:bodyPr>
            <a:lstStyle/>
            <a:p>
              <a:r>
                <a:rPr lang="en-GB" sz="1200" dirty="0">
                  <a:latin typeface="Century Gothic" panose="020B0502020202020204" pitchFamily="34" charset="0"/>
                </a:rPr>
                <a:t>Describing how I’m feeing </a:t>
              </a:r>
              <a:endParaRPr lang="en-GB" sz="1200" dirty="0"/>
            </a:p>
          </p:txBody>
        </p:sp>
        <p:sp>
          <p:nvSpPr>
            <p:cNvPr id="61" name="TextBox 60">
              <a:extLst>
                <a:ext uri="{FF2B5EF4-FFF2-40B4-BE49-F238E27FC236}">
                  <a16:creationId xmlns:a16="http://schemas.microsoft.com/office/drawing/2014/main" id="{7AC4112D-DDB2-7BE7-158B-0B67A5719A85}"/>
                </a:ext>
              </a:extLst>
            </p:cNvPr>
            <p:cNvSpPr txBox="1"/>
            <p:nvPr/>
          </p:nvSpPr>
          <p:spPr>
            <a:xfrm>
              <a:off x="5098535" y="1282603"/>
              <a:ext cx="1575350" cy="646331"/>
            </a:xfrm>
            <a:prstGeom prst="rect">
              <a:avLst/>
            </a:prstGeom>
            <a:noFill/>
          </p:spPr>
          <p:txBody>
            <a:bodyPr wrap="square">
              <a:spAutoFit/>
            </a:bodyPr>
            <a:lstStyle/>
            <a:p>
              <a:r>
                <a:rPr lang="en-GB" sz="1200" dirty="0">
                  <a:latin typeface="Century Gothic" panose="020B0502020202020204" pitchFamily="34" charset="0"/>
                </a:rPr>
                <a:t>Describing how someone else is feeling</a:t>
              </a:r>
            </a:p>
          </p:txBody>
        </p:sp>
      </p:grpSp>
      <mc:AlternateContent xmlns:mc="http://schemas.openxmlformats.org/markup-compatibility/2006" xmlns:p14="http://schemas.microsoft.com/office/powerpoint/2010/main">
        <mc:Choice Requires="p14">
          <p:contentPart p14:bwMode="auto" r:id="rId8">
            <p14:nvContentPartPr>
              <p14:cNvPr id="1024" name="Ink 1023">
                <a:extLst>
                  <a:ext uri="{FF2B5EF4-FFF2-40B4-BE49-F238E27FC236}">
                    <a16:creationId xmlns:a16="http://schemas.microsoft.com/office/drawing/2014/main" id="{F75EF299-4043-33F0-794D-96BAD95D6DC4}"/>
                  </a:ext>
                </a:extLst>
              </p14:cNvPr>
              <p14:cNvContentPartPr/>
              <p14:nvPr/>
            </p14:nvContentPartPr>
            <p14:xfrm>
              <a:off x="3890565" y="1259359"/>
              <a:ext cx="5400" cy="19440"/>
            </p14:xfrm>
          </p:contentPart>
        </mc:Choice>
        <mc:Fallback xmlns="">
          <p:pic>
            <p:nvPicPr>
              <p:cNvPr id="1024" name="Ink 1023">
                <a:extLst>
                  <a:ext uri="{FF2B5EF4-FFF2-40B4-BE49-F238E27FC236}">
                    <a16:creationId xmlns:a16="http://schemas.microsoft.com/office/drawing/2014/main" id="{F75EF299-4043-33F0-794D-96BAD95D6DC4}"/>
                  </a:ext>
                </a:extLst>
              </p:cNvPr>
              <p:cNvPicPr/>
              <p:nvPr/>
            </p:nvPicPr>
            <p:blipFill>
              <a:blip r:embed="rId9"/>
              <a:stretch>
                <a:fillRect/>
              </a:stretch>
            </p:blipFill>
            <p:spPr>
              <a:xfrm>
                <a:off x="3881565" y="1250359"/>
                <a:ext cx="230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5" name="Ink 1024">
                <a:extLst>
                  <a:ext uri="{FF2B5EF4-FFF2-40B4-BE49-F238E27FC236}">
                    <a16:creationId xmlns:a16="http://schemas.microsoft.com/office/drawing/2014/main" id="{0873204C-4655-B8ED-186F-CFBD566AC9B7}"/>
                  </a:ext>
                </a:extLst>
              </p14:cNvPr>
              <p14:cNvContentPartPr/>
              <p14:nvPr/>
            </p14:nvContentPartPr>
            <p14:xfrm>
              <a:off x="3974085" y="1190599"/>
              <a:ext cx="360" cy="360"/>
            </p14:xfrm>
          </p:contentPart>
        </mc:Choice>
        <mc:Fallback xmlns="">
          <p:pic>
            <p:nvPicPr>
              <p:cNvPr id="1025" name="Ink 1024">
                <a:extLst>
                  <a:ext uri="{FF2B5EF4-FFF2-40B4-BE49-F238E27FC236}">
                    <a16:creationId xmlns:a16="http://schemas.microsoft.com/office/drawing/2014/main" id="{0873204C-4655-B8ED-186F-CFBD566AC9B7}"/>
                  </a:ext>
                </a:extLst>
              </p:cNvPr>
              <p:cNvPicPr/>
              <p:nvPr/>
            </p:nvPicPr>
            <p:blipFill>
              <a:blip r:embed="rId11"/>
              <a:stretch>
                <a:fillRect/>
              </a:stretch>
            </p:blipFill>
            <p:spPr>
              <a:xfrm>
                <a:off x="3965085" y="1181599"/>
                <a:ext cx="18000" cy="18000"/>
              </a:xfrm>
              <a:prstGeom prst="rect">
                <a:avLst/>
              </a:prstGeom>
            </p:spPr>
          </p:pic>
        </mc:Fallback>
      </mc:AlternateContent>
      <p:sp>
        <p:nvSpPr>
          <p:cNvPr id="1026" name="Rectangle 1025">
            <a:extLst>
              <a:ext uri="{FF2B5EF4-FFF2-40B4-BE49-F238E27FC236}">
                <a16:creationId xmlns:a16="http://schemas.microsoft.com/office/drawing/2014/main" id="{E764A079-E55F-5FBA-9B79-A42DCDEAD0FC}"/>
              </a:ext>
            </a:extLst>
          </p:cNvPr>
          <p:cNvSpPr/>
          <p:nvPr/>
        </p:nvSpPr>
        <p:spPr>
          <a:xfrm>
            <a:off x="4974853" y="2095605"/>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TextBox 1026">
            <a:extLst>
              <a:ext uri="{FF2B5EF4-FFF2-40B4-BE49-F238E27FC236}">
                <a16:creationId xmlns:a16="http://schemas.microsoft.com/office/drawing/2014/main" id="{02EC7E2A-A575-25A0-99E4-5BF8771BE527}"/>
              </a:ext>
            </a:extLst>
          </p:cNvPr>
          <p:cNvSpPr txBox="1"/>
          <p:nvPr/>
        </p:nvSpPr>
        <p:spPr>
          <a:xfrm>
            <a:off x="5099427" y="2026462"/>
            <a:ext cx="1575350" cy="276999"/>
          </a:xfrm>
          <a:prstGeom prst="rect">
            <a:avLst/>
          </a:prstGeom>
          <a:noFill/>
        </p:spPr>
        <p:txBody>
          <a:bodyPr wrap="square">
            <a:spAutoFit/>
          </a:bodyPr>
          <a:lstStyle/>
          <a:p>
            <a:r>
              <a:rPr lang="en-GB" sz="1200" dirty="0">
                <a:latin typeface="Century Gothic" panose="020B0502020202020204" pitchFamily="34" charset="0"/>
              </a:rPr>
              <a:t>Asking questions</a:t>
            </a:r>
          </a:p>
        </p:txBody>
      </p:sp>
      <p:sp>
        <p:nvSpPr>
          <p:cNvPr id="1028" name="Rectangle 1027">
            <a:extLst>
              <a:ext uri="{FF2B5EF4-FFF2-40B4-BE49-F238E27FC236}">
                <a16:creationId xmlns:a16="http://schemas.microsoft.com/office/drawing/2014/main" id="{4A6BBB74-2BE6-1FC5-F505-D5A6CE11218B}"/>
              </a:ext>
            </a:extLst>
          </p:cNvPr>
          <p:cNvSpPr/>
          <p:nvPr/>
        </p:nvSpPr>
        <p:spPr>
          <a:xfrm>
            <a:off x="4966094" y="1485479"/>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Rectangle 1028">
            <a:extLst>
              <a:ext uri="{FF2B5EF4-FFF2-40B4-BE49-F238E27FC236}">
                <a16:creationId xmlns:a16="http://schemas.microsoft.com/office/drawing/2014/main" id="{490D3399-09CA-5C49-AE8C-8786209BBB05}"/>
              </a:ext>
            </a:extLst>
          </p:cNvPr>
          <p:cNvSpPr/>
          <p:nvPr/>
        </p:nvSpPr>
        <p:spPr>
          <a:xfrm>
            <a:off x="4974853"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2" descr="Free business idea strategy illustration">
            <a:extLst>
              <a:ext uri="{FF2B5EF4-FFF2-40B4-BE49-F238E27FC236}">
                <a16:creationId xmlns:a16="http://schemas.microsoft.com/office/drawing/2014/main" id="{E293B581-8757-2A8D-5B65-698A400FD7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707" y="1584067"/>
            <a:ext cx="665586" cy="82713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a:extLst>
              <a:ext uri="{FF2B5EF4-FFF2-40B4-BE49-F238E27FC236}">
                <a16:creationId xmlns:a16="http://schemas.microsoft.com/office/drawing/2014/main" id="{826B455D-0F65-9821-C8EC-BD4311EFD237}"/>
              </a:ext>
            </a:extLst>
          </p:cNvPr>
          <p:cNvPicPr>
            <a:picLocks noChangeAspect="1"/>
          </p:cNvPicPr>
          <p:nvPr/>
        </p:nvPicPr>
        <p:blipFill>
          <a:blip r:embed="rId13"/>
          <a:stretch>
            <a:fillRect/>
          </a:stretch>
        </p:blipFill>
        <p:spPr>
          <a:xfrm rot="21086630">
            <a:off x="4323389" y="2115492"/>
            <a:ext cx="499213" cy="692790"/>
          </a:xfrm>
          <a:prstGeom prst="rect">
            <a:avLst/>
          </a:prstGeom>
        </p:spPr>
      </p:pic>
      <p:pic>
        <p:nvPicPr>
          <p:cNvPr id="1032" name="Picture 1031">
            <a:extLst>
              <a:ext uri="{FF2B5EF4-FFF2-40B4-BE49-F238E27FC236}">
                <a16:creationId xmlns:a16="http://schemas.microsoft.com/office/drawing/2014/main" id="{7EED78D8-5C01-F822-6905-775B089EEB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6695" y="2205602"/>
            <a:ext cx="423584" cy="587835"/>
          </a:xfrm>
          <a:prstGeom prst="rect">
            <a:avLst/>
          </a:prstGeom>
        </p:spPr>
      </p:pic>
      <p:sp>
        <p:nvSpPr>
          <p:cNvPr id="1034" name="TextBox 1033">
            <a:extLst>
              <a:ext uri="{FF2B5EF4-FFF2-40B4-BE49-F238E27FC236}">
                <a16:creationId xmlns:a16="http://schemas.microsoft.com/office/drawing/2014/main" id="{6D659753-1D1B-D0C3-388F-7D13744846C1}"/>
              </a:ext>
            </a:extLst>
          </p:cNvPr>
          <p:cNvSpPr txBox="1"/>
          <p:nvPr/>
        </p:nvSpPr>
        <p:spPr>
          <a:xfrm>
            <a:off x="2255982" y="2716027"/>
            <a:ext cx="683392"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Irene</a:t>
            </a:r>
          </a:p>
        </p:txBody>
      </p:sp>
      <p:sp>
        <p:nvSpPr>
          <p:cNvPr id="1035" name="TextBox 1034">
            <a:extLst>
              <a:ext uri="{FF2B5EF4-FFF2-40B4-BE49-F238E27FC236}">
                <a16:creationId xmlns:a16="http://schemas.microsoft.com/office/drawing/2014/main" id="{26822267-4ECA-8E19-D4A4-C1CA7290315E}"/>
              </a:ext>
            </a:extLst>
          </p:cNvPr>
          <p:cNvSpPr txBox="1"/>
          <p:nvPr/>
        </p:nvSpPr>
        <p:spPr>
          <a:xfrm>
            <a:off x="3459662" y="2728467"/>
            <a:ext cx="899798"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Pancho</a:t>
            </a:r>
          </a:p>
        </p:txBody>
      </p:sp>
      <p:sp>
        <p:nvSpPr>
          <p:cNvPr id="1036" name="TextBox 1035">
            <a:extLst>
              <a:ext uri="{FF2B5EF4-FFF2-40B4-BE49-F238E27FC236}">
                <a16:creationId xmlns:a16="http://schemas.microsoft.com/office/drawing/2014/main" id="{6E671BE3-8523-228D-F31F-AF3E2E42DF1D}"/>
              </a:ext>
            </a:extLst>
          </p:cNvPr>
          <p:cNvSpPr txBox="1"/>
          <p:nvPr/>
        </p:nvSpPr>
        <p:spPr>
          <a:xfrm>
            <a:off x="4724636" y="2397088"/>
            <a:ext cx="1132939" cy="369332"/>
          </a:xfrm>
          <a:prstGeom prst="rect">
            <a:avLst/>
          </a:prstGeom>
          <a:noFill/>
        </p:spPr>
        <p:txBody>
          <a:bodyPr wrap="none" rtlCol="0">
            <a:spAutoFit/>
          </a:bodyPr>
          <a:lstStyle/>
          <a:p>
            <a:r>
              <a:rPr lang="en-GB" dirty="0" err="1">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Manchita</a:t>
            </a:r>
            <a:endPar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endParaRPr>
          </a:p>
        </p:txBody>
      </p:sp>
      <p:sp>
        <p:nvSpPr>
          <p:cNvPr id="1037" name="TextBox 1036">
            <a:extLst>
              <a:ext uri="{FF2B5EF4-FFF2-40B4-BE49-F238E27FC236}">
                <a16:creationId xmlns:a16="http://schemas.microsoft.com/office/drawing/2014/main" id="{1E4C9FBC-DA26-E788-1B72-C69B3E8E6AE5}"/>
              </a:ext>
            </a:extLst>
          </p:cNvPr>
          <p:cNvSpPr txBox="1"/>
          <p:nvPr/>
        </p:nvSpPr>
        <p:spPr>
          <a:xfrm flipH="1">
            <a:off x="3119012" y="2485085"/>
            <a:ext cx="1672995" cy="369332"/>
          </a:xfrm>
          <a:prstGeom prst="rect">
            <a:avLst/>
          </a:prstGeom>
          <a:noFill/>
        </p:spPr>
        <p:txBody>
          <a:bodyPr wrap="squar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Santi</a:t>
            </a:r>
          </a:p>
        </p:txBody>
      </p:sp>
      <p:pic>
        <p:nvPicPr>
          <p:cNvPr id="1039" name="Picture 14" descr="Free passport open picture illustration">
            <a:extLst>
              <a:ext uri="{FF2B5EF4-FFF2-40B4-BE49-F238E27FC236}">
                <a16:creationId xmlns:a16="http://schemas.microsoft.com/office/drawing/2014/main" id="{E28AD6F9-1E9F-1995-A1A1-2B737AA9B0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34894" y="2308596"/>
            <a:ext cx="283327" cy="3757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039" descr="A picture containing vector graphics&#10;&#10;Description automatically generated">
            <a:extLst>
              <a:ext uri="{FF2B5EF4-FFF2-40B4-BE49-F238E27FC236}">
                <a16:creationId xmlns:a16="http://schemas.microsoft.com/office/drawing/2014/main" id="{5C0976FE-7D22-0B13-F7BC-631347A57B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921254" y="2761572"/>
            <a:ext cx="415996" cy="220023"/>
          </a:xfrm>
          <a:prstGeom prst="rect">
            <a:avLst/>
          </a:prstGeom>
        </p:spPr>
      </p:pic>
      <p:sp>
        <p:nvSpPr>
          <p:cNvPr id="1041" name="Rectangle: Rounded Corners 1040">
            <a:extLst>
              <a:ext uri="{FF2B5EF4-FFF2-40B4-BE49-F238E27FC236}">
                <a16:creationId xmlns:a16="http://schemas.microsoft.com/office/drawing/2014/main" id="{5FCBC8A0-D16F-E24F-1A1E-19C44AC9D419}"/>
              </a:ext>
            </a:extLst>
          </p:cNvPr>
          <p:cNvSpPr/>
          <p:nvPr/>
        </p:nvSpPr>
        <p:spPr>
          <a:xfrm>
            <a:off x="134847" y="4994177"/>
            <a:ext cx="6614400" cy="157377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2" name="TextBox 1041">
            <a:extLst>
              <a:ext uri="{FF2B5EF4-FFF2-40B4-BE49-F238E27FC236}">
                <a16:creationId xmlns:a16="http://schemas.microsoft.com/office/drawing/2014/main" id="{CE0A1CC9-83DA-CE40-71A0-B7400FEE992F}"/>
              </a:ext>
            </a:extLst>
          </p:cNvPr>
          <p:cNvSpPr txBox="1"/>
          <p:nvPr/>
        </p:nvSpPr>
        <p:spPr>
          <a:xfrm>
            <a:off x="153844" y="5082099"/>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Gender and agreement on adjectives</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043" name="Group 1042">
            <a:extLst>
              <a:ext uri="{FF2B5EF4-FFF2-40B4-BE49-F238E27FC236}">
                <a16:creationId xmlns:a16="http://schemas.microsoft.com/office/drawing/2014/main" id="{9FFCBD92-DB82-1D05-02C5-0DF89027482B}"/>
              </a:ext>
            </a:extLst>
          </p:cNvPr>
          <p:cNvGrpSpPr/>
          <p:nvPr/>
        </p:nvGrpSpPr>
        <p:grpSpPr>
          <a:xfrm>
            <a:off x="4978686" y="5036348"/>
            <a:ext cx="1886735" cy="588990"/>
            <a:chOff x="179584" y="5917195"/>
            <a:chExt cx="1886735" cy="588990"/>
          </a:xfrm>
        </p:grpSpPr>
        <p:sp>
          <p:nvSpPr>
            <p:cNvPr id="1044" name="TextBox 1043">
              <a:extLst>
                <a:ext uri="{FF2B5EF4-FFF2-40B4-BE49-F238E27FC236}">
                  <a16:creationId xmlns:a16="http://schemas.microsoft.com/office/drawing/2014/main" id="{05C2BFBC-06FF-EB9F-E002-6556E9A0DF31}"/>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1045" name="Google Shape;170;p8" descr="Jigsaw, Puzzle, Piece, Game, Concept, Solution">
              <a:extLst>
                <a:ext uri="{FF2B5EF4-FFF2-40B4-BE49-F238E27FC236}">
                  <a16:creationId xmlns:a16="http://schemas.microsoft.com/office/drawing/2014/main" id="{B419DEA6-6BE5-A7D3-F8D4-2369562C59D3}"/>
                </a:ext>
              </a:extLst>
            </p:cNvPr>
            <p:cNvPicPr preferRelativeResize="0"/>
            <p:nvPr/>
          </p:nvPicPr>
          <p:blipFill rotWithShape="1">
            <a:blip r:embed="rId17">
              <a:alphaModFix/>
            </a:blip>
            <a:srcRect/>
            <a:stretch/>
          </p:blipFill>
          <p:spPr>
            <a:xfrm>
              <a:off x="179584" y="5917195"/>
              <a:ext cx="634273" cy="588990"/>
            </a:xfrm>
            <a:prstGeom prst="rect">
              <a:avLst/>
            </a:prstGeom>
            <a:noFill/>
            <a:ln>
              <a:noFill/>
            </a:ln>
          </p:spPr>
        </p:pic>
        <p:sp>
          <p:nvSpPr>
            <p:cNvPr id="1047" name="TextBox 1046">
              <a:extLst>
                <a:ext uri="{FF2B5EF4-FFF2-40B4-BE49-F238E27FC236}">
                  <a16:creationId xmlns:a16="http://schemas.microsoft.com/office/drawing/2014/main" id="{7A92DD44-6573-A4CE-C395-1BE280649B09}"/>
                </a:ext>
              </a:extLst>
            </p:cNvPr>
            <p:cNvSpPr txBox="1"/>
            <p:nvPr/>
          </p:nvSpPr>
          <p:spPr>
            <a:xfrm>
              <a:off x="781925" y="6101172"/>
              <a:ext cx="1284394" cy="338554"/>
            </a:xfrm>
            <a:prstGeom prst="rect">
              <a:avLst/>
            </a:prstGeom>
            <a:noFill/>
          </p:spPr>
          <p:txBody>
            <a:bodyPr wrap="square">
              <a:spAutoFit/>
            </a:bodyPr>
            <a:lstStyle/>
            <a:p>
              <a:r>
                <a:rPr lang="en-GB" sz="1600" b="1" dirty="0">
                  <a:solidFill>
                    <a:srgbClr val="3B3838"/>
                  </a:solidFill>
                  <a:latin typeface="Century Gothic"/>
                  <a:sym typeface="Century Gothic"/>
                </a:rPr>
                <a:t>gramática</a:t>
              </a:r>
              <a:endParaRPr lang="en-GB" sz="1600" dirty="0">
                <a:solidFill>
                  <a:srgbClr val="3B3838"/>
                </a:solidFill>
              </a:endParaRPr>
            </a:p>
          </p:txBody>
        </p:sp>
      </p:grpSp>
      <p:sp>
        <p:nvSpPr>
          <p:cNvPr id="1048" name="Google Shape;171;p8">
            <a:extLst>
              <a:ext uri="{FF2B5EF4-FFF2-40B4-BE49-F238E27FC236}">
                <a16:creationId xmlns:a16="http://schemas.microsoft.com/office/drawing/2014/main" id="{66BA3EB8-ACB9-2266-04C8-8BDC7EF16252}"/>
              </a:ext>
            </a:extLst>
          </p:cNvPr>
          <p:cNvSpPr txBox="1"/>
          <p:nvPr/>
        </p:nvSpPr>
        <p:spPr>
          <a:xfrm>
            <a:off x="176364" y="5440401"/>
            <a:ext cx="6664703" cy="544357"/>
          </a:xfrm>
          <a:prstGeom prst="rect">
            <a:avLst/>
          </a:prstGeom>
          <a:noFill/>
          <a:ln>
            <a:noFill/>
          </a:ln>
        </p:spPr>
        <p:txBody>
          <a:bodyPr spcFirstLastPara="1" wrap="square" lIns="51427" tIns="25706" rIns="51427" bIns="25706" anchor="t" anchorCtr="0">
            <a:spAutoFit/>
          </a:bodyPr>
          <a:lstStyle/>
          <a:p>
            <a:pPr eaLnBrk="0" fontAlgn="base" hangingPunct="0">
              <a:spcBef>
                <a:spcPct val="0"/>
              </a:spcBef>
              <a:spcAft>
                <a:spcPct val="0"/>
              </a:spcAft>
              <a:buClrTx/>
            </a:pPr>
            <a:r>
              <a:rPr lang="en-GB" sz="1600" kern="1200" dirty="0">
                <a:solidFill>
                  <a:srgbClr val="3B3838"/>
                </a:solidFill>
                <a:latin typeface="Century Gothic" panose="020B0502020202020204" pitchFamily="34" charset="0"/>
              </a:rPr>
              <a:t>In Spanish, </a:t>
            </a:r>
            <a:r>
              <a:rPr lang="en-GB" sz="1600" b="1" kern="1200" dirty="0">
                <a:solidFill>
                  <a:srgbClr val="3B3838"/>
                </a:solidFill>
                <a:latin typeface="Century Gothic" panose="020B0502020202020204" pitchFamily="34" charset="0"/>
              </a:rPr>
              <a:t>adjectives change </a:t>
            </a:r>
            <a:r>
              <a:rPr lang="en-GB" sz="1600" kern="1200" dirty="0">
                <a:solidFill>
                  <a:srgbClr val="3B3838"/>
                </a:solidFill>
                <a:latin typeface="Century Gothic" panose="020B0502020202020204" pitchFamily="34" charset="0"/>
              </a:rPr>
              <a:t>depending on </a:t>
            </a:r>
          </a:p>
          <a:p>
            <a:pPr eaLnBrk="0" fontAlgn="base" hangingPunct="0">
              <a:spcBef>
                <a:spcPct val="0"/>
              </a:spcBef>
              <a:spcAft>
                <a:spcPct val="0"/>
              </a:spcAft>
              <a:buClrTx/>
            </a:pPr>
            <a:r>
              <a:rPr lang="en-GB" sz="1600" kern="1200" dirty="0">
                <a:solidFill>
                  <a:srgbClr val="3B3838"/>
                </a:solidFill>
                <a:latin typeface="Century Gothic" panose="020B0502020202020204" pitchFamily="34" charset="0"/>
              </a:rPr>
              <a:t>whether the person or animal they describe is male or female. </a:t>
            </a:r>
          </a:p>
        </p:txBody>
      </p:sp>
      <p:sp>
        <p:nvSpPr>
          <p:cNvPr id="1049" name="Google Shape;176;p8">
            <a:extLst>
              <a:ext uri="{FF2B5EF4-FFF2-40B4-BE49-F238E27FC236}">
                <a16:creationId xmlns:a16="http://schemas.microsoft.com/office/drawing/2014/main" id="{12E2CC65-B077-92A0-87D0-DD01827B2249}"/>
              </a:ext>
            </a:extLst>
          </p:cNvPr>
          <p:cNvSpPr txBox="1"/>
          <p:nvPr/>
        </p:nvSpPr>
        <p:spPr>
          <a:xfrm>
            <a:off x="441694" y="7358415"/>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err="1">
                <a:solidFill>
                  <a:srgbClr val="3B3838"/>
                </a:solidFill>
                <a:latin typeface="Century Gothic"/>
                <a:ea typeface="Century Gothic"/>
                <a:cs typeface="Century Gothic"/>
                <a:sym typeface="Century Gothic"/>
              </a:rPr>
              <a:t>Pancho</a:t>
            </a:r>
            <a:r>
              <a:rPr lang="en-GB" sz="1580" dirty="0">
                <a:solidFill>
                  <a:srgbClr val="3B3838"/>
                </a:solidFill>
                <a:latin typeface="Century Gothic"/>
                <a:ea typeface="Century Gothic"/>
                <a:cs typeface="Century Gothic"/>
                <a:sym typeface="Century Gothic"/>
              </a:rPr>
              <a:t> está </a:t>
            </a:r>
            <a:r>
              <a:rPr lang="en-GB" sz="1580" dirty="0" err="1">
                <a:solidFill>
                  <a:srgbClr val="3B3838"/>
                </a:solidFill>
                <a:latin typeface="Century Gothic"/>
                <a:ea typeface="Century Gothic"/>
                <a:cs typeface="Century Gothic"/>
                <a:sym typeface="Century Gothic"/>
              </a:rPr>
              <a:t>enferm</a:t>
            </a:r>
            <a:r>
              <a:rPr lang="en-GB" sz="1580" b="1" dirty="0" err="1">
                <a:solidFill>
                  <a:srgbClr val="3B3838"/>
                </a:solidFill>
                <a:latin typeface="Century Gothic"/>
                <a:ea typeface="Century Gothic"/>
                <a:cs typeface="Century Gothic"/>
                <a:sym typeface="Century Gothic"/>
              </a:rPr>
              <a:t>o</a:t>
            </a:r>
            <a:r>
              <a:rPr lang="en-GB" sz="158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_________________________.</a:t>
            </a:r>
            <a:endParaRPr sz="1580" dirty="0">
              <a:latin typeface="Arial"/>
              <a:ea typeface="Arial"/>
              <a:cs typeface="Arial"/>
              <a:sym typeface="Arial"/>
            </a:endParaRPr>
          </a:p>
        </p:txBody>
      </p:sp>
      <p:sp>
        <p:nvSpPr>
          <p:cNvPr id="1050" name="Google Shape;178;p8">
            <a:extLst>
              <a:ext uri="{FF2B5EF4-FFF2-40B4-BE49-F238E27FC236}">
                <a16:creationId xmlns:a16="http://schemas.microsoft.com/office/drawing/2014/main" id="{BD4E28B8-9A4A-E8FA-45DF-9BA08C340527}"/>
              </a:ext>
            </a:extLst>
          </p:cNvPr>
          <p:cNvSpPr txBox="1"/>
          <p:nvPr/>
        </p:nvSpPr>
        <p:spPr>
          <a:xfrm>
            <a:off x="454125" y="7884011"/>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err="1">
                <a:solidFill>
                  <a:srgbClr val="3B3838"/>
                </a:solidFill>
                <a:latin typeface="Century Gothic"/>
                <a:ea typeface="Century Gothic"/>
                <a:cs typeface="Century Gothic"/>
                <a:sym typeface="Century Gothic"/>
              </a:rPr>
              <a:t>Manchita</a:t>
            </a:r>
            <a:r>
              <a:rPr lang="en-GB" sz="1600" dirty="0">
                <a:solidFill>
                  <a:srgbClr val="3B3838"/>
                </a:solidFill>
                <a:latin typeface="Century Gothic"/>
                <a:ea typeface="Century Gothic"/>
                <a:cs typeface="Century Gothic"/>
                <a:sym typeface="Century Gothic"/>
              </a:rPr>
              <a:t>  está </a:t>
            </a:r>
            <a:r>
              <a:rPr lang="en-GB" sz="1600" dirty="0" err="1">
                <a:solidFill>
                  <a:srgbClr val="3B3838"/>
                </a:solidFill>
                <a:latin typeface="Century Gothic"/>
                <a:ea typeface="Century Gothic"/>
                <a:cs typeface="Century Gothic"/>
                <a:sym typeface="Century Gothic"/>
              </a:rPr>
              <a:t>enferm</a:t>
            </a:r>
            <a:r>
              <a:rPr lang="en-GB" sz="1600" b="1" dirty="0" err="1">
                <a:solidFill>
                  <a:srgbClr val="3B3838"/>
                </a:solidFill>
                <a:latin typeface="Century Gothic"/>
                <a:ea typeface="Century Gothic"/>
                <a:cs typeface="Century Gothic"/>
                <a:sym typeface="Century Gothic"/>
              </a:rPr>
              <a:t>a</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a:t>
            </a:r>
            <a:endParaRPr lang="en-GB" sz="1600" dirty="0">
              <a:latin typeface="Arial"/>
              <a:ea typeface="Arial"/>
              <a:cs typeface="Arial"/>
              <a:sym typeface="Arial"/>
            </a:endParaRPr>
          </a:p>
        </p:txBody>
      </p:sp>
      <p:pic>
        <p:nvPicPr>
          <p:cNvPr id="1051" name="Google Shape;183;p8">
            <a:extLst>
              <a:ext uri="{FF2B5EF4-FFF2-40B4-BE49-F238E27FC236}">
                <a16:creationId xmlns:a16="http://schemas.microsoft.com/office/drawing/2014/main" id="{DCE6949F-558E-EDE1-F666-B1EF7164F402}"/>
              </a:ext>
            </a:extLst>
          </p:cNvPr>
          <p:cNvPicPr preferRelativeResize="0"/>
          <p:nvPr/>
        </p:nvPicPr>
        <p:blipFill rotWithShape="1">
          <a:blip r:embed="rId18">
            <a:alphaModFix/>
          </a:blip>
          <a:srcRect/>
          <a:stretch/>
        </p:blipFill>
        <p:spPr>
          <a:xfrm>
            <a:off x="114996" y="7316658"/>
            <a:ext cx="356919" cy="377801"/>
          </a:xfrm>
          <a:prstGeom prst="rect">
            <a:avLst/>
          </a:prstGeom>
          <a:noFill/>
          <a:ln>
            <a:noFill/>
          </a:ln>
        </p:spPr>
      </p:pic>
      <p:pic>
        <p:nvPicPr>
          <p:cNvPr id="1052" name="Google Shape;184;p8">
            <a:extLst>
              <a:ext uri="{FF2B5EF4-FFF2-40B4-BE49-F238E27FC236}">
                <a16:creationId xmlns:a16="http://schemas.microsoft.com/office/drawing/2014/main" id="{6B6502A5-C320-8D66-7E4B-5C67474BCE4B}"/>
              </a:ext>
            </a:extLst>
          </p:cNvPr>
          <p:cNvPicPr preferRelativeResize="0"/>
          <p:nvPr/>
        </p:nvPicPr>
        <p:blipFill rotWithShape="1">
          <a:blip r:embed="rId18">
            <a:alphaModFix/>
          </a:blip>
          <a:srcRect/>
          <a:stretch/>
        </p:blipFill>
        <p:spPr>
          <a:xfrm>
            <a:off x="126012" y="7824953"/>
            <a:ext cx="356919" cy="377801"/>
          </a:xfrm>
          <a:prstGeom prst="rect">
            <a:avLst/>
          </a:prstGeom>
          <a:noFill/>
          <a:ln>
            <a:noFill/>
          </a:ln>
        </p:spPr>
      </p:pic>
      <p:pic>
        <p:nvPicPr>
          <p:cNvPr id="1053" name="Picture 6" descr="Free Icon Light illustration and picture">
            <a:extLst>
              <a:ext uri="{FF2B5EF4-FFF2-40B4-BE49-F238E27FC236}">
                <a16:creationId xmlns:a16="http://schemas.microsoft.com/office/drawing/2014/main" id="{270DDF4B-3655-44C8-4A23-26998DAC801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5420" y="6641219"/>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1054" name="TextBox 1053">
            <a:extLst>
              <a:ext uri="{FF2B5EF4-FFF2-40B4-BE49-F238E27FC236}">
                <a16:creationId xmlns:a16="http://schemas.microsoft.com/office/drawing/2014/main" id="{708BBD8A-B8AB-6A89-4958-A5775063BAB6}"/>
              </a:ext>
            </a:extLst>
          </p:cNvPr>
          <p:cNvSpPr txBox="1"/>
          <p:nvPr/>
        </p:nvSpPr>
        <p:spPr>
          <a:xfrm>
            <a:off x="595664" y="6814707"/>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055" name="TextBox 1054">
            <a:extLst>
              <a:ext uri="{FF2B5EF4-FFF2-40B4-BE49-F238E27FC236}">
                <a16:creationId xmlns:a16="http://schemas.microsoft.com/office/drawing/2014/main" id="{AD940E78-F778-BA52-DFCC-89331A0877DC}"/>
              </a:ext>
            </a:extLst>
          </p:cNvPr>
          <p:cNvSpPr txBox="1"/>
          <p:nvPr/>
        </p:nvSpPr>
        <p:spPr>
          <a:xfrm>
            <a:off x="3014073" y="4726782"/>
            <a:ext cx="184731" cy="369332"/>
          </a:xfrm>
          <a:prstGeom prst="rect">
            <a:avLst/>
          </a:prstGeom>
          <a:noFill/>
        </p:spPr>
        <p:txBody>
          <a:bodyPr wrap="none" rtlCol="0">
            <a:spAutoFit/>
          </a:bodyPr>
          <a:lstStyle/>
          <a:p>
            <a:endParaRPr lang="en-GB" dirty="0"/>
          </a:p>
        </p:txBody>
      </p:sp>
      <p:sp>
        <p:nvSpPr>
          <p:cNvPr id="1056" name="Google Shape;171;p8">
            <a:extLst>
              <a:ext uri="{FF2B5EF4-FFF2-40B4-BE49-F238E27FC236}">
                <a16:creationId xmlns:a16="http://schemas.microsoft.com/office/drawing/2014/main" id="{6D15D4C7-FF40-3F65-F0DC-849CDB7ACD78}"/>
              </a:ext>
            </a:extLst>
          </p:cNvPr>
          <p:cNvSpPr txBox="1"/>
          <p:nvPr/>
        </p:nvSpPr>
        <p:spPr>
          <a:xfrm>
            <a:off x="210230" y="6023589"/>
            <a:ext cx="6567956" cy="544357"/>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b="1" dirty="0">
                <a:solidFill>
                  <a:srgbClr val="3B3838"/>
                </a:solidFill>
                <a:latin typeface="Century Gothic" panose="020B0502020202020204" pitchFamily="34" charset="0"/>
              </a:rPr>
              <a:t>Adjectives</a:t>
            </a:r>
            <a:r>
              <a:rPr lang="en-GB" sz="1600" dirty="0">
                <a:solidFill>
                  <a:srgbClr val="3B3838"/>
                </a:solidFill>
                <a:latin typeface="Century Gothic" panose="020B0502020202020204" pitchFamily="34" charset="0"/>
              </a:rPr>
              <a:t> that are masculine (end in ‘</a:t>
            </a:r>
            <a:r>
              <a:rPr lang="en-GB" sz="1600" b="1" dirty="0">
                <a:solidFill>
                  <a:srgbClr val="0070C0"/>
                </a:solidFill>
                <a:latin typeface="Century Gothic" panose="020B0502020202020204" pitchFamily="34" charset="0"/>
              </a:rPr>
              <a:t>o</a:t>
            </a:r>
            <a:r>
              <a:rPr lang="en-GB" sz="1600" dirty="0">
                <a:solidFill>
                  <a:srgbClr val="3B3838"/>
                </a:solidFill>
                <a:latin typeface="Century Gothic" panose="020B0502020202020204" pitchFamily="34" charset="0"/>
              </a:rPr>
              <a:t>’) change to an ‘</a:t>
            </a:r>
            <a:r>
              <a:rPr lang="en-GB" sz="1600" b="1" dirty="0">
                <a:solidFill>
                  <a:srgbClr val="FF0000"/>
                </a:solidFill>
                <a:latin typeface="Century Gothic" panose="020B0502020202020204" pitchFamily="34" charset="0"/>
              </a:rPr>
              <a:t>a</a:t>
            </a:r>
            <a:r>
              <a:rPr lang="en-GB" sz="1600" dirty="0">
                <a:solidFill>
                  <a:srgbClr val="3B3838"/>
                </a:solidFill>
                <a:latin typeface="Century Gothic" panose="020B0502020202020204" pitchFamily="34" charset="0"/>
              </a:rPr>
              <a:t>’ </a:t>
            </a:r>
          </a:p>
          <a:p>
            <a:pPr>
              <a:buClr>
                <a:srgbClr val="002060"/>
              </a:buClr>
              <a:buSzPts val="2800"/>
            </a:pPr>
            <a:r>
              <a:rPr lang="en-GB" sz="1600" dirty="0">
                <a:solidFill>
                  <a:srgbClr val="3B3838"/>
                </a:solidFill>
                <a:latin typeface="Century Gothic" panose="020B0502020202020204" pitchFamily="34" charset="0"/>
              </a:rPr>
              <a:t>when the person or animal being described is female.</a:t>
            </a:r>
          </a:p>
        </p:txBody>
      </p:sp>
      <p:sp>
        <p:nvSpPr>
          <p:cNvPr id="1059" name="Google Shape;178;p8">
            <a:extLst>
              <a:ext uri="{FF2B5EF4-FFF2-40B4-BE49-F238E27FC236}">
                <a16:creationId xmlns:a16="http://schemas.microsoft.com/office/drawing/2014/main" id="{4EC56DD4-E9F4-662E-ADAB-AE04FBCA5448}"/>
              </a:ext>
            </a:extLst>
          </p:cNvPr>
          <p:cNvSpPr txBox="1"/>
          <p:nvPr/>
        </p:nvSpPr>
        <p:spPr>
          <a:xfrm>
            <a:off x="452256" y="8343566"/>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rgbClr val="3B3838"/>
                </a:solidFill>
                <a:latin typeface="Century Gothic"/>
                <a:ea typeface="Century Gothic"/>
                <a:cs typeface="Century Gothic"/>
                <a:sym typeface="Century Gothic"/>
              </a:rPr>
              <a:t>Santi está </a:t>
            </a:r>
            <a:r>
              <a:rPr lang="en-GB" sz="1600" dirty="0" err="1">
                <a:solidFill>
                  <a:srgbClr val="3B3838"/>
                </a:solidFill>
                <a:latin typeface="Century Gothic"/>
                <a:ea typeface="Century Gothic"/>
                <a:cs typeface="Century Gothic"/>
                <a:sym typeface="Century Gothic"/>
              </a:rPr>
              <a:t>pesad</a:t>
            </a:r>
            <a:r>
              <a:rPr lang="en-GB" sz="1600" b="1" dirty="0" err="1">
                <a:solidFill>
                  <a:srgbClr val="3B3838"/>
                </a:solidFill>
                <a:latin typeface="Century Gothic"/>
                <a:ea typeface="Century Gothic"/>
                <a:cs typeface="Century Gothic"/>
                <a:sym typeface="Century Gothic"/>
              </a:rPr>
              <a:t>o</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1060" name="Google Shape;184;p8">
            <a:extLst>
              <a:ext uri="{FF2B5EF4-FFF2-40B4-BE49-F238E27FC236}">
                <a16:creationId xmlns:a16="http://schemas.microsoft.com/office/drawing/2014/main" id="{594C1DCB-31CF-A866-016C-A4C8A84A82CC}"/>
              </a:ext>
            </a:extLst>
          </p:cNvPr>
          <p:cNvPicPr preferRelativeResize="0"/>
          <p:nvPr/>
        </p:nvPicPr>
        <p:blipFill rotWithShape="1">
          <a:blip r:embed="rId18">
            <a:alphaModFix/>
          </a:blip>
          <a:srcRect/>
          <a:stretch/>
        </p:blipFill>
        <p:spPr>
          <a:xfrm>
            <a:off x="124143" y="8284508"/>
            <a:ext cx="356919" cy="377801"/>
          </a:xfrm>
          <a:prstGeom prst="rect">
            <a:avLst/>
          </a:prstGeom>
          <a:noFill/>
          <a:ln>
            <a:noFill/>
          </a:ln>
        </p:spPr>
      </p:pic>
      <p:pic>
        <p:nvPicPr>
          <p:cNvPr id="1061" name="Picture 1060">
            <a:extLst>
              <a:ext uri="{FF2B5EF4-FFF2-40B4-BE49-F238E27FC236}">
                <a16:creationId xmlns:a16="http://schemas.microsoft.com/office/drawing/2014/main" id="{E147FB33-6950-56A7-900F-9422EBC166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14053" y="7295469"/>
            <a:ext cx="243957" cy="338555"/>
          </a:xfrm>
          <a:prstGeom prst="rect">
            <a:avLst/>
          </a:prstGeom>
        </p:spPr>
      </p:pic>
      <p:sp>
        <p:nvSpPr>
          <p:cNvPr id="1062" name="Google Shape;178;p8">
            <a:extLst>
              <a:ext uri="{FF2B5EF4-FFF2-40B4-BE49-F238E27FC236}">
                <a16:creationId xmlns:a16="http://schemas.microsoft.com/office/drawing/2014/main" id="{3A7272C8-A70B-A327-1343-40B4CC904F7F}"/>
              </a:ext>
            </a:extLst>
          </p:cNvPr>
          <p:cNvSpPr txBox="1"/>
          <p:nvPr/>
        </p:nvSpPr>
        <p:spPr>
          <a:xfrm>
            <a:off x="420853" y="8802644"/>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rgbClr val="3B3838"/>
                </a:solidFill>
                <a:latin typeface="Century Gothic"/>
                <a:ea typeface="Century Gothic"/>
                <a:cs typeface="Century Gothic"/>
                <a:sym typeface="Century Gothic"/>
              </a:rPr>
              <a:t>Irene está </a:t>
            </a:r>
            <a:r>
              <a:rPr lang="en-GB" sz="1600" dirty="0" err="1">
                <a:solidFill>
                  <a:srgbClr val="3B3838"/>
                </a:solidFill>
                <a:latin typeface="Century Gothic"/>
                <a:ea typeface="Century Gothic"/>
                <a:cs typeface="Century Gothic"/>
                <a:sym typeface="Century Gothic"/>
              </a:rPr>
              <a:t>positiv</a:t>
            </a:r>
            <a:r>
              <a:rPr lang="en-GB" sz="1600" b="1" dirty="0" err="1">
                <a:solidFill>
                  <a:srgbClr val="3B3838"/>
                </a:solidFill>
                <a:latin typeface="Century Gothic"/>
                <a:ea typeface="Century Gothic"/>
                <a:cs typeface="Century Gothic"/>
                <a:sym typeface="Century Gothic"/>
              </a:rPr>
              <a:t>a</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1063" name="Google Shape;184;p8">
            <a:extLst>
              <a:ext uri="{FF2B5EF4-FFF2-40B4-BE49-F238E27FC236}">
                <a16:creationId xmlns:a16="http://schemas.microsoft.com/office/drawing/2014/main" id="{B057DD10-D50A-65BC-287A-FAB7C11869C7}"/>
              </a:ext>
            </a:extLst>
          </p:cNvPr>
          <p:cNvPicPr preferRelativeResize="0"/>
          <p:nvPr/>
        </p:nvPicPr>
        <p:blipFill rotWithShape="1">
          <a:blip r:embed="rId18">
            <a:alphaModFix/>
          </a:blip>
          <a:srcRect/>
          <a:stretch/>
        </p:blipFill>
        <p:spPr>
          <a:xfrm>
            <a:off x="92740" y="8743586"/>
            <a:ext cx="356919" cy="377801"/>
          </a:xfrm>
          <a:prstGeom prst="rect">
            <a:avLst/>
          </a:prstGeom>
          <a:noFill/>
          <a:ln>
            <a:noFill/>
          </a:ln>
        </p:spPr>
      </p:pic>
      <p:pic>
        <p:nvPicPr>
          <p:cNvPr id="1064" name="Picture 1063">
            <a:extLst>
              <a:ext uri="{FF2B5EF4-FFF2-40B4-BE49-F238E27FC236}">
                <a16:creationId xmlns:a16="http://schemas.microsoft.com/office/drawing/2014/main" id="{7DC439E5-ED64-9063-9C47-440659D55E44}"/>
              </a:ext>
            </a:extLst>
          </p:cNvPr>
          <p:cNvPicPr>
            <a:picLocks noChangeAspect="1"/>
          </p:cNvPicPr>
          <p:nvPr/>
        </p:nvPicPr>
        <p:blipFill>
          <a:blip r:embed="rId13"/>
          <a:stretch>
            <a:fillRect/>
          </a:stretch>
        </p:blipFill>
        <p:spPr>
          <a:xfrm rot="21086630">
            <a:off x="6108710" y="7784100"/>
            <a:ext cx="257996" cy="358037"/>
          </a:xfrm>
          <a:prstGeom prst="rect">
            <a:avLst/>
          </a:prstGeom>
        </p:spPr>
      </p:pic>
      <p:grpSp>
        <p:nvGrpSpPr>
          <p:cNvPr id="1065" name="Group 1064">
            <a:extLst>
              <a:ext uri="{FF2B5EF4-FFF2-40B4-BE49-F238E27FC236}">
                <a16:creationId xmlns:a16="http://schemas.microsoft.com/office/drawing/2014/main" id="{3AF462BE-8CA8-3AC2-A5B7-3230015274C1}"/>
              </a:ext>
            </a:extLst>
          </p:cNvPr>
          <p:cNvGrpSpPr/>
          <p:nvPr/>
        </p:nvGrpSpPr>
        <p:grpSpPr>
          <a:xfrm>
            <a:off x="5882841" y="6773751"/>
            <a:ext cx="1083057" cy="970437"/>
            <a:chOff x="331325" y="8659808"/>
            <a:chExt cx="1083057" cy="970437"/>
          </a:xfrm>
        </p:grpSpPr>
        <p:sp>
          <p:nvSpPr>
            <p:cNvPr id="1066" name="Rectangle: Folded Corner 1065">
              <a:extLst>
                <a:ext uri="{FF2B5EF4-FFF2-40B4-BE49-F238E27FC236}">
                  <a16:creationId xmlns:a16="http://schemas.microsoft.com/office/drawing/2014/main" id="{FC42312B-297E-C08C-3918-0090CD8112F4}"/>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1067" name="Picture 6" descr="Free Icon Light illustration and picture">
              <a:extLst>
                <a:ext uri="{FF2B5EF4-FFF2-40B4-BE49-F238E27FC236}">
                  <a16:creationId xmlns:a16="http://schemas.microsoft.com/office/drawing/2014/main" id="{C43EE6B3-D0CE-C543-B109-F07C4F172CA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5964" y="8676436"/>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1068" name="TextBox 1067">
              <a:extLst>
                <a:ext uri="{FF2B5EF4-FFF2-40B4-BE49-F238E27FC236}">
                  <a16:creationId xmlns:a16="http://schemas.microsoft.com/office/drawing/2014/main" id="{6FEC1374-0C8A-F24B-B646-9BBAB3304F82}"/>
                </a:ext>
              </a:extLst>
            </p:cNvPr>
            <p:cNvSpPr txBox="1"/>
            <p:nvPr/>
          </p:nvSpPr>
          <p:spPr>
            <a:xfrm>
              <a:off x="520290" y="8708249"/>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a:t>
              </a:r>
              <a:r>
                <a:rPr lang="en-GB" sz="900" kern="0" dirty="0" err="1">
                  <a:solidFill>
                    <a:srgbClr val="3B3838"/>
                  </a:solidFill>
                  <a:latin typeface="Century Gothic" panose="020B0502020202020204" pitchFamily="34" charset="0"/>
                  <a:ea typeface="Century Gothic"/>
                  <a:cs typeface="Century Gothic"/>
                  <a:sym typeface="Century Gothic"/>
                </a:rPr>
                <a:t>Manchita</a:t>
              </a:r>
              <a:endParaRPr lang="en-GB" sz="900" kern="0" dirty="0">
                <a:solidFill>
                  <a:srgbClr val="3B3838"/>
                </a:solidFill>
                <a:latin typeface="Century Gothic" panose="020B0502020202020204" pitchFamily="34" charset="0"/>
                <a:ea typeface="Century Gothic"/>
                <a:cs typeface="Century Gothic"/>
                <a:sym typeface="Century Gothic"/>
              </a:endParaRPr>
            </a:p>
          </p:txBody>
        </p:sp>
        <p:sp>
          <p:nvSpPr>
            <p:cNvPr id="1069" name="TextBox 1068">
              <a:extLst>
                <a:ext uri="{FF2B5EF4-FFF2-40B4-BE49-F238E27FC236}">
                  <a16:creationId xmlns:a16="http://schemas.microsoft.com/office/drawing/2014/main" id="{A363E445-CBB1-9CED-8AC0-CA9CD31848C6}"/>
                </a:ext>
              </a:extLst>
            </p:cNvPr>
            <p:cNvSpPr txBox="1"/>
            <p:nvPr/>
          </p:nvSpPr>
          <p:spPr>
            <a:xfrm>
              <a:off x="331325" y="8845415"/>
              <a:ext cx="1083057" cy="784830"/>
            </a:xfrm>
            <a:prstGeom prst="rect">
              <a:avLst/>
            </a:prstGeom>
            <a:noFill/>
          </p:spPr>
          <p:txBody>
            <a:bodyPr wrap="square">
              <a:spAutoFit/>
            </a:bodyPr>
            <a:lstStyle/>
            <a:p>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is a </a:t>
              </a:r>
              <a:r>
                <a:rPr kumimoji="0" lang="en-GB" sz="9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female</a:t>
              </a:r>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 rabbit, so the adjective also ends in </a:t>
              </a:r>
              <a:r>
                <a:rPr kumimoji="0" lang="en-GB" sz="9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sym typeface="Arial"/>
                </a:rPr>
                <a:t>–a</a:t>
              </a:r>
              <a:r>
                <a:rPr kumimoji="0" lang="en-GB" sz="9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a:t>
              </a:r>
            </a:p>
            <a:p>
              <a:endParaRPr lang="en-GB" sz="900" kern="0" dirty="0">
                <a:solidFill>
                  <a:srgbClr val="3B3838"/>
                </a:solidFill>
                <a:latin typeface="Century Gothic" panose="020B0502020202020204" pitchFamily="34" charset="0"/>
                <a:ea typeface="Century Gothic"/>
                <a:cs typeface="Century Gothic"/>
                <a:sym typeface="Century Gothic"/>
              </a:endParaRPr>
            </a:p>
          </p:txBody>
        </p:sp>
      </p:grpSp>
      <p:pic>
        <p:nvPicPr>
          <p:cNvPr id="1070" name="Picture 1069">
            <a:extLst>
              <a:ext uri="{FF2B5EF4-FFF2-40B4-BE49-F238E27FC236}">
                <a16:creationId xmlns:a16="http://schemas.microsoft.com/office/drawing/2014/main" id="{E8F8C806-16E1-A18B-1C69-D811351B8014}"/>
              </a:ext>
            </a:extLst>
          </p:cNvPr>
          <p:cNvPicPr>
            <a:picLocks noChangeAspect="1"/>
          </p:cNvPicPr>
          <p:nvPr/>
        </p:nvPicPr>
        <p:blipFill>
          <a:blip r:embed="rId6"/>
          <a:stretch>
            <a:fillRect/>
          </a:stretch>
        </p:blipFill>
        <p:spPr>
          <a:xfrm>
            <a:off x="5962198" y="8153840"/>
            <a:ext cx="373371" cy="590302"/>
          </a:xfrm>
          <a:prstGeom prst="rect">
            <a:avLst/>
          </a:prstGeom>
        </p:spPr>
      </p:pic>
      <p:pic>
        <p:nvPicPr>
          <p:cNvPr id="1071" name="Picture 1070" descr="A picture containing vector graphics&#10;&#10;Description automatically generated">
            <a:extLst>
              <a:ext uri="{FF2B5EF4-FFF2-40B4-BE49-F238E27FC236}">
                <a16:creationId xmlns:a16="http://schemas.microsoft.com/office/drawing/2014/main" id="{9C1C6F92-ED5D-BF07-D224-2C19FC420B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875513" y="8847237"/>
            <a:ext cx="415996" cy="220023"/>
          </a:xfrm>
          <a:prstGeom prst="rect">
            <a:avLst/>
          </a:prstGeom>
        </p:spPr>
      </p:pic>
      <p:pic>
        <p:nvPicPr>
          <p:cNvPr id="1072" name="Picture 1071">
            <a:extLst>
              <a:ext uri="{FF2B5EF4-FFF2-40B4-BE49-F238E27FC236}">
                <a16:creationId xmlns:a16="http://schemas.microsoft.com/office/drawing/2014/main" id="{C576079B-8F18-29ED-8CDD-5BBF51D19B7B}"/>
              </a:ext>
            </a:extLst>
          </p:cNvPr>
          <p:cNvPicPr>
            <a:picLocks noChangeAspect="1"/>
          </p:cNvPicPr>
          <p:nvPr/>
        </p:nvPicPr>
        <p:blipFill>
          <a:blip r:embed="rId20"/>
          <a:stretch>
            <a:fillRect/>
          </a:stretch>
        </p:blipFill>
        <p:spPr>
          <a:xfrm>
            <a:off x="3751389" y="1127949"/>
            <a:ext cx="1021155" cy="669695"/>
          </a:xfrm>
          <a:prstGeom prst="rect">
            <a:avLst/>
          </a:prstGeom>
        </p:spPr>
      </p:pic>
      <p:pic>
        <p:nvPicPr>
          <p:cNvPr id="1074" name="Picture 1073">
            <a:extLst>
              <a:ext uri="{FF2B5EF4-FFF2-40B4-BE49-F238E27FC236}">
                <a16:creationId xmlns:a16="http://schemas.microsoft.com/office/drawing/2014/main" id="{C75BFDFC-610F-D351-136B-7CB89812B98B}"/>
              </a:ext>
            </a:extLst>
          </p:cNvPr>
          <p:cNvPicPr>
            <a:picLocks noChangeAspect="1"/>
          </p:cNvPicPr>
          <p:nvPr/>
        </p:nvPicPr>
        <p:blipFill>
          <a:blip r:embed="rId21"/>
          <a:stretch>
            <a:fillRect/>
          </a:stretch>
        </p:blipFill>
        <p:spPr>
          <a:xfrm rot="20340813">
            <a:off x="2192729" y="816335"/>
            <a:ext cx="1999509" cy="968222"/>
          </a:xfrm>
          <a:prstGeom prst="rect">
            <a:avLst/>
          </a:prstGeom>
        </p:spPr>
      </p:pic>
      <p:pic>
        <p:nvPicPr>
          <p:cNvPr id="14" name="Picture 6" descr="Free target button icon illustration">
            <a:extLst>
              <a:ext uri="{FF2B5EF4-FFF2-40B4-BE49-F238E27FC236}">
                <a16:creationId xmlns:a16="http://schemas.microsoft.com/office/drawing/2014/main" id="{289F4AD1-1C52-5520-ACCB-D9A4B0BC755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173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7" name="Picture 2076">
            <a:extLst>
              <a:ext uri="{FF2B5EF4-FFF2-40B4-BE49-F238E27FC236}">
                <a16:creationId xmlns:a16="http://schemas.microsoft.com/office/drawing/2014/main" id="{9487E848-80B7-347E-444D-033D960D1F05}"/>
              </a:ext>
            </a:extLst>
          </p:cNvPr>
          <p:cNvPicPr>
            <a:picLocks noChangeAspect="1"/>
          </p:cNvPicPr>
          <p:nvPr/>
        </p:nvPicPr>
        <p:blipFill>
          <a:blip r:embed="rId3"/>
          <a:stretch>
            <a:fillRect/>
          </a:stretch>
        </p:blipFill>
        <p:spPr>
          <a:xfrm>
            <a:off x="4053656" y="7408085"/>
            <a:ext cx="1703076" cy="2270768"/>
          </a:xfrm>
          <a:prstGeom prst="rect">
            <a:avLst/>
          </a:prstGeom>
        </p:spPr>
      </p:pic>
      <p:pic>
        <p:nvPicPr>
          <p:cNvPr id="2076" name="Picture 2075" descr="A picture containing toy, doll&#10;&#10;Description automatically generated">
            <a:extLst>
              <a:ext uri="{FF2B5EF4-FFF2-40B4-BE49-F238E27FC236}">
                <a16:creationId xmlns:a16="http://schemas.microsoft.com/office/drawing/2014/main" id="{E736C5F8-D69F-A641-2BB6-051A298FBCE4}"/>
              </a:ext>
            </a:extLst>
          </p:cNvPr>
          <p:cNvPicPr>
            <a:picLocks noChangeAspect="1"/>
          </p:cNvPicPr>
          <p:nvPr/>
        </p:nvPicPr>
        <p:blipFill>
          <a:blip r:embed="rId4"/>
          <a:stretch>
            <a:fillRect/>
          </a:stretch>
        </p:blipFill>
        <p:spPr>
          <a:xfrm>
            <a:off x="5650512" y="5649192"/>
            <a:ext cx="558451" cy="1262868"/>
          </a:xfrm>
          <a:prstGeom prst="rect">
            <a:avLst/>
          </a:prstGeom>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4</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02247" cy="471963"/>
            <a:chOff x="3814354" y="2201705"/>
            <a:chExt cx="602247"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70906"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4</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grpSp>
        <p:nvGrpSpPr>
          <p:cNvPr id="14" name="Group 13">
            <a:extLst>
              <a:ext uri="{FF2B5EF4-FFF2-40B4-BE49-F238E27FC236}">
                <a16:creationId xmlns:a16="http://schemas.microsoft.com/office/drawing/2014/main" id="{C2D904F9-03A0-428B-C6A3-BF5BF4956401}"/>
              </a:ext>
            </a:extLst>
          </p:cNvPr>
          <p:cNvGrpSpPr/>
          <p:nvPr/>
        </p:nvGrpSpPr>
        <p:grpSpPr>
          <a:xfrm>
            <a:off x="535649" y="785565"/>
            <a:ext cx="822261" cy="307777"/>
            <a:chOff x="455223" y="4442570"/>
            <a:chExt cx="822262" cy="307777"/>
          </a:xfrm>
        </p:grpSpPr>
        <p:sp>
          <p:nvSpPr>
            <p:cNvPr id="15" name="Google Shape;222;p10">
              <a:extLst>
                <a:ext uri="{FF2B5EF4-FFF2-40B4-BE49-F238E27FC236}">
                  <a16:creationId xmlns:a16="http://schemas.microsoft.com/office/drawing/2014/main" id="{04ED3F8D-CCDA-EA99-A073-A178C3BE2F32}"/>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6" name="TextBox 15">
              <a:extLst>
                <a:ext uri="{FF2B5EF4-FFF2-40B4-BE49-F238E27FC236}">
                  <a16:creationId xmlns:a16="http://schemas.microsoft.com/office/drawing/2014/main" id="{45350255-FC12-901F-E9B8-0DF4A357E687}"/>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7" name="Google Shape;402;p19">
            <a:extLst>
              <a:ext uri="{FF2B5EF4-FFF2-40B4-BE49-F238E27FC236}">
                <a16:creationId xmlns:a16="http://schemas.microsoft.com/office/drawing/2014/main" id="{5253D9CC-2309-77BA-ECAF-0AE1ACB7E807}"/>
              </a:ext>
            </a:extLst>
          </p:cNvPr>
          <p:cNvSpPr txBox="1"/>
          <p:nvPr/>
        </p:nvSpPr>
        <p:spPr>
          <a:xfrm>
            <a:off x="1486484" y="774996"/>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8" name="Picture 17">
            <a:extLst>
              <a:ext uri="{FF2B5EF4-FFF2-40B4-BE49-F238E27FC236}">
                <a16:creationId xmlns:a16="http://schemas.microsoft.com/office/drawing/2014/main" id="{9ADB4913-C050-1EE0-2820-3944D3A15AC8}"/>
              </a:ext>
            </a:extLst>
          </p:cNvPr>
          <p:cNvPicPr>
            <a:picLocks noChangeAspect="1"/>
          </p:cNvPicPr>
          <p:nvPr/>
        </p:nvPicPr>
        <p:blipFill>
          <a:blip r:embed="rId7"/>
          <a:stretch>
            <a:fillRect/>
          </a:stretch>
        </p:blipFill>
        <p:spPr>
          <a:xfrm>
            <a:off x="107028" y="638314"/>
            <a:ext cx="572707" cy="605907"/>
          </a:xfrm>
          <a:prstGeom prst="rect">
            <a:avLst/>
          </a:prstGeom>
        </p:spPr>
      </p:pic>
      <p:sp>
        <p:nvSpPr>
          <p:cNvPr id="19" name="TextBox 18">
            <a:extLst>
              <a:ext uri="{FF2B5EF4-FFF2-40B4-BE49-F238E27FC236}">
                <a16:creationId xmlns:a16="http://schemas.microsoft.com/office/drawing/2014/main" id="{8992BB11-5065-3D5F-BD81-E237344917C0}"/>
              </a:ext>
            </a:extLst>
          </p:cNvPr>
          <p:cNvSpPr txBox="1"/>
          <p:nvPr/>
        </p:nvSpPr>
        <p:spPr>
          <a:xfrm>
            <a:off x="114122" y="1215811"/>
            <a:ext cx="3066395" cy="95410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Read the sentence in </a:t>
            </a:r>
            <a:r>
              <a:rPr lang="en-GB" sz="1400" kern="0" spc="-1" dirty="0">
                <a:solidFill>
                  <a:schemeClr val="tx1">
                    <a:lumMod val="65000"/>
                    <a:lumOff val="35000"/>
                  </a:schemeClr>
                </a:solidFill>
                <a:latin typeface="Century Gothic" panose="020B0502020202020204" pitchFamily="34" charset="0"/>
                <a:ea typeface="Century Gothic"/>
              </a:rPr>
              <a:t>English</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b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b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If your partner answers correctly, ask for the following sentence. You can help your partner 😊!</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1246F97E-CEE2-EDBC-13B7-BD79F9E6E378}"/>
              </a:ext>
            </a:extLst>
          </p:cNvPr>
          <p:cNvSpPr txBox="1"/>
          <p:nvPr/>
        </p:nvSpPr>
        <p:spPr>
          <a:xfrm>
            <a:off x="3403162" y="1212601"/>
            <a:ext cx="3314878" cy="116955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Now your turn to be the student. </a:t>
            </a:r>
            <a:r>
              <a:rPr lang="en-GB" sz="1400" kern="0" spc="-1" dirty="0">
                <a:solidFill>
                  <a:schemeClr val="tx1">
                    <a:lumMod val="65000"/>
                    <a:lumOff val="35000"/>
                  </a:schemeClr>
                </a:solidFill>
                <a:latin typeface="Century Gothic" panose="020B0502020202020204" pitchFamily="34" charset="0"/>
                <a:ea typeface="Century Gothic"/>
              </a:rPr>
              <a:t>Translate the sentences your partner is going to ask you (you can use the hints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If you make a mistake, you will start from the bottom again! </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aphicFrame>
        <p:nvGraphicFramePr>
          <p:cNvPr id="29" name="Table 7">
            <a:extLst>
              <a:ext uri="{FF2B5EF4-FFF2-40B4-BE49-F238E27FC236}">
                <a16:creationId xmlns:a16="http://schemas.microsoft.com/office/drawing/2014/main" id="{57B18E96-5FFF-8BEC-4A6A-40C5F53F7B56}"/>
              </a:ext>
            </a:extLst>
          </p:cNvPr>
          <p:cNvGraphicFramePr>
            <a:graphicFrameLocks noGrp="1"/>
          </p:cNvGraphicFramePr>
          <p:nvPr>
            <p:extLst>
              <p:ext uri="{D42A27DB-BD31-4B8C-83A1-F6EECF244321}">
                <p14:modId xmlns:p14="http://schemas.microsoft.com/office/powerpoint/2010/main" val="8867618"/>
              </p:ext>
            </p:extLst>
          </p:nvPr>
        </p:nvGraphicFramePr>
        <p:xfrm>
          <a:off x="224527" y="4646095"/>
          <a:ext cx="5415573" cy="2270768"/>
        </p:xfrm>
        <a:graphic>
          <a:graphicData uri="http://schemas.openxmlformats.org/drawingml/2006/table">
            <a:tbl>
              <a:tblPr firstRow="1" bandRow="1">
                <a:tableStyleId>{5940675A-B579-460E-94D1-54222C63F5DA}</a:tableStyleId>
              </a:tblPr>
              <a:tblGrid>
                <a:gridCol w="385073">
                  <a:extLst>
                    <a:ext uri="{9D8B030D-6E8A-4147-A177-3AD203B41FA5}">
                      <a16:colId xmlns:a16="http://schemas.microsoft.com/office/drawing/2014/main" val="3349099371"/>
                    </a:ext>
                  </a:extLst>
                </a:gridCol>
                <a:gridCol w="827314">
                  <a:extLst>
                    <a:ext uri="{9D8B030D-6E8A-4147-A177-3AD203B41FA5}">
                      <a16:colId xmlns:a16="http://schemas.microsoft.com/office/drawing/2014/main" val="732279396"/>
                    </a:ext>
                  </a:extLst>
                </a:gridCol>
                <a:gridCol w="832061">
                  <a:extLst>
                    <a:ext uri="{9D8B030D-6E8A-4147-A177-3AD203B41FA5}">
                      <a16:colId xmlns:a16="http://schemas.microsoft.com/office/drawing/2014/main" val="987454404"/>
                    </a:ext>
                  </a:extLst>
                </a:gridCol>
                <a:gridCol w="903052">
                  <a:extLst>
                    <a:ext uri="{9D8B030D-6E8A-4147-A177-3AD203B41FA5}">
                      <a16:colId xmlns:a16="http://schemas.microsoft.com/office/drawing/2014/main" val="1913373578"/>
                    </a:ext>
                  </a:extLst>
                </a:gridCol>
                <a:gridCol w="1008087">
                  <a:extLst>
                    <a:ext uri="{9D8B030D-6E8A-4147-A177-3AD203B41FA5}">
                      <a16:colId xmlns:a16="http://schemas.microsoft.com/office/drawing/2014/main" val="2588010191"/>
                    </a:ext>
                  </a:extLst>
                </a:gridCol>
                <a:gridCol w="674233">
                  <a:extLst>
                    <a:ext uri="{9D8B030D-6E8A-4147-A177-3AD203B41FA5}">
                      <a16:colId xmlns:a16="http://schemas.microsoft.com/office/drawing/2014/main" val="1255624818"/>
                    </a:ext>
                  </a:extLst>
                </a:gridCol>
                <a:gridCol w="785753">
                  <a:extLst>
                    <a:ext uri="{9D8B030D-6E8A-4147-A177-3AD203B41FA5}">
                      <a16:colId xmlns:a16="http://schemas.microsoft.com/office/drawing/2014/main" val="1354867271"/>
                    </a:ext>
                  </a:extLst>
                </a:gridCol>
              </a:tblGrid>
              <a:tr h="262813">
                <a:tc>
                  <a:txBody>
                    <a:bodyPr/>
                    <a:lstStyle/>
                    <a:p>
                      <a:pPr algn="l"/>
                      <a:endParaRPr lang="es-AR" sz="8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200" b="1"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200" b="1" noProof="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200" b="1" noProof="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2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1200" b="1" noProof="0" dirty="0">
                          <a:solidFill>
                            <a:srgbClr val="3B3838"/>
                          </a:solidFill>
                          <a:latin typeface="Century Gothic" panose="020B0502020202020204" pitchFamily="34" charset="0"/>
                        </a:rPr>
                        <a:t>Sofía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s-AR" sz="1200" b="1" noProof="0" dirty="0">
                          <a:solidFill>
                            <a:srgbClr val="3B3838"/>
                          </a:solidFill>
                          <a:latin typeface="Century Gothic" panose="020B0502020202020204" pitchFamily="34" charset="0"/>
                        </a:rPr>
                        <a:t>Quique</a:t>
                      </a:r>
                    </a:p>
                    <a:p>
                      <a:pPr algn="l"/>
                      <a:endParaRPr lang="es-AR" sz="12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54194222"/>
                  </a:ext>
                </a:extLst>
              </a:tr>
              <a:tr h="197331">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positivo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positiva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perdido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perdida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577493785"/>
                  </a:ext>
                </a:extLst>
              </a:tr>
              <a:tr h="197331">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perdido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perdida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pesado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pesada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618602963"/>
                  </a:ext>
                </a:extLst>
              </a:tr>
              <a:tr h="197331">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cómodo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cómoda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positiva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positivo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210043931"/>
                  </a:ext>
                </a:extLst>
              </a:tr>
              <a:tr h="197331">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sano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sana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enfermo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enferma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242485344"/>
                  </a:ext>
                </a:extLst>
              </a:tr>
              <a:tr h="197331">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activo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activa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sano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sana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07544622"/>
                  </a:ext>
                </a:extLst>
              </a:tr>
              <a:tr h="197331">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cómodo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cómoda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activo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activa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331975557"/>
                  </a:ext>
                </a:extLst>
              </a:tr>
              <a:tr h="197331">
                <a:tc>
                  <a:txBody>
                    <a:bodyPr/>
                    <a:lstStyle/>
                    <a:p>
                      <a:pPr algn="ctr"/>
                      <a:r>
                        <a:rPr lang="es-AR" sz="14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pesado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pesada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sana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s-AR" sz="1300" noProof="0" dirty="0">
                          <a:solidFill>
                            <a:schemeClr val="bg2">
                              <a:lumMod val="25000"/>
                            </a:schemeClr>
                          </a:solidFill>
                          <a:latin typeface="Century Gothic" panose="020B0502020202020204" pitchFamily="34" charset="0"/>
                        </a:rPr>
                        <a:t>sano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04055914"/>
                  </a:ext>
                </a:extLst>
              </a:tr>
            </a:tbl>
          </a:graphicData>
        </a:graphic>
      </p:graphicFrame>
      <p:grpSp>
        <p:nvGrpSpPr>
          <p:cNvPr id="32" name="Group 31">
            <a:extLst>
              <a:ext uri="{FF2B5EF4-FFF2-40B4-BE49-F238E27FC236}">
                <a16:creationId xmlns:a16="http://schemas.microsoft.com/office/drawing/2014/main" id="{D95A1B82-CA95-900E-D90A-0B7032F154D4}"/>
              </a:ext>
            </a:extLst>
          </p:cNvPr>
          <p:cNvGrpSpPr/>
          <p:nvPr/>
        </p:nvGrpSpPr>
        <p:grpSpPr>
          <a:xfrm>
            <a:off x="396994" y="4147466"/>
            <a:ext cx="1145825" cy="308790"/>
            <a:chOff x="455220" y="4435599"/>
            <a:chExt cx="1145825" cy="308790"/>
          </a:xfrm>
          <a:solidFill>
            <a:srgbClr val="96E2D9"/>
          </a:solidFill>
        </p:grpSpPr>
        <p:sp>
          <p:nvSpPr>
            <p:cNvPr id="33" name="Google Shape;222;p10">
              <a:extLst>
                <a:ext uri="{FF2B5EF4-FFF2-40B4-BE49-F238E27FC236}">
                  <a16:creationId xmlns:a16="http://schemas.microsoft.com/office/drawing/2014/main" id="{2C9C366C-9248-DCDD-E74F-13E4A7DD80CA}"/>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4" name="TextBox 33">
              <a:extLst>
                <a:ext uri="{FF2B5EF4-FFF2-40B4-BE49-F238E27FC236}">
                  <a16:creationId xmlns:a16="http://schemas.microsoft.com/office/drawing/2014/main" id="{AEABE3EB-275F-EECE-EF47-EE919F60942A}"/>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35" name="Group 34">
            <a:extLst>
              <a:ext uri="{FF2B5EF4-FFF2-40B4-BE49-F238E27FC236}">
                <a16:creationId xmlns:a16="http://schemas.microsoft.com/office/drawing/2014/main" id="{983337BB-5971-9917-D63D-80A930A19C3A}"/>
              </a:ext>
            </a:extLst>
          </p:cNvPr>
          <p:cNvGrpSpPr/>
          <p:nvPr/>
        </p:nvGrpSpPr>
        <p:grpSpPr>
          <a:xfrm>
            <a:off x="64793" y="4001558"/>
            <a:ext cx="511630" cy="532686"/>
            <a:chOff x="11059045" y="145038"/>
            <a:chExt cx="945328" cy="980949"/>
          </a:xfrm>
          <a:solidFill>
            <a:srgbClr val="B9E5EE"/>
          </a:solidFill>
        </p:grpSpPr>
        <p:sp>
          <p:nvSpPr>
            <p:cNvPr id="36" name="Oval 35">
              <a:extLst>
                <a:ext uri="{FF2B5EF4-FFF2-40B4-BE49-F238E27FC236}">
                  <a16:creationId xmlns:a16="http://schemas.microsoft.com/office/drawing/2014/main" id="{367EB821-A06C-3767-22F3-9C839587CCFE}"/>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37" name="Picture 36" descr="Free speaker sound loud vector">
              <a:extLst>
                <a:ext uri="{FF2B5EF4-FFF2-40B4-BE49-F238E27FC236}">
                  <a16:creationId xmlns:a16="http://schemas.microsoft.com/office/drawing/2014/main" id="{E326F5AE-E3EC-3B28-8858-F4AE4C6A74A7}"/>
                </a:ext>
              </a:extLst>
            </p:cNvPr>
            <p:cNvPicPr>
              <a:picLocks noChangeAspect="1" noChangeArrowheads="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38" name="TextBox 37">
            <a:extLst>
              <a:ext uri="{FF2B5EF4-FFF2-40B4-BE49-F238E27FC236}">
                <a16:creationId xmlns:a16="http://schemas.microsoft.com/office/drawing/2014/main" id="{CA0A507A-2E79-2DBC-09CC-AB715B3E5604}"/>
              </a:ext>
            </a:extLst>
          </p:cNvPr>
          <p:cNvSpPr txBox="1"/>
          <p:nvPr/>
        </p:nvSpPr>
        <p:spPr>
          <a:xfrm>
            <a:off x="1536973" y="4157916"/>
            <a:ext cx="5078246"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a:t>
            </a:r>
            <a:r>
              <a:rPr lang="en-GB" sz="1600" dirty="0">
                <a:solidFill>
                  <a:srgbClr val="3B3838"/>
                </a:solidFill>
                <a:latin typeface="Century Gothic" panose="020B0502020202020204" pitchFamily="34" charset="0"/>
              </a:rPr>
              <a:t>Circle the correct adjective. Who is it?</a:t>
            </a:r>
          </a:p>
        </p:txBody>
      </p:sp>
      <p:sp>
        <p:nvSpPr>
          <p:cNvPr id="49" name="TextBox 48">
            <a:extLst>
              <a:ext uri="{FF2B5EF4-FFF2-40B4-BE49-F238E27FC236}">
                <a16:creationId xmlns:a16="http://schemas.microsoft.com/office/drawing/2014/main" id="{C1E352AC-D588-09DA-F663-02549A992722}"/>
              </a:ext>
            </a:extLst>
          </p:cNvPr>
          <p:cNvSpPr txBox="1"/>
          <p:nvPr/>
        </p:nvSpPr>
        <p:spPr>
          <a:xfrm flipH="1">
            <a:off x="5670864" y="5365266"/>
            <a:ext cx="1672995" cy="369332"/>
          </a:xfrm>
          <a:prstGeom prst="rect">
            <a:avLst/>
          </a:prstGeom>
          <a:noFill/>
        </p:spPr>
        <p:txBody>
          <a:bodyPr wrap="square" rtlCol="0">
            <a:spAutoFit/>
          </a:bodyPr>
          <a:lstStyle/>
          <a:p>
            <a:r>
              <a:rPr lang="en-GB" dirty="0" err="1">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Ángela</a:t>
            </a:r>
            <a:endPar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endParaRPr>
          </a:p>
        </p:txBody>
      </p:sp>
      <p:grpSp>
        <p:nvGrpSpPr>
          <p:cNvPr id="50" name="Group 49">
            <a:extLst>
              <a:ext uri="{FF2B5EF4-FFF2-40B4-BE49-F238E27FC236}">
                <a16:creationId xmlns:a16="http://schemas.microsoft.com/office/drawing/2014/main" id="{98317026-3E53-70C4-BC00-83A0254A002B}"/>
              </a:ext>
            </a:extLst>
          </p:cNvPr>
          <p:cNvGrpSpPr/>
          <p:nvPr/>
        </p:nvGrpSpPr>
        <p:grpSpPr>
          <a:xfrm>
            <a:off x="107028" y="7083145"/>
            <a:ext cx="1778846" cy="409714"/>
            <a:chOff x="1639842" y="1416995"/>
            <a:chExt cx="1778846" cy="409714"/>
          </a:xfrm>
        </p:grpSpPr>
        <p:sp>
          <p:nvSpPr>
            <p:cNvPr id="51" name="Google Shape;112;p3">
              <a:extLst>
                <a:ext uri="{FF2B5EF4-FFF2-40B4-BE49-F238E27FC236}">
                  <a16:creationId xmlns:a16="http://schemas.microsoft.com/office/drawing/2014/main" id="{A1FCE7E4-4AFA-39A0-AAA5-FE388DEDBD23}"/>
                </a:ext>
              </a:extLst>
            </p:cNvPr>
            <p:cNvSpPr txBox="1"/>
            <p:nvPr/>
          </p:nvSpPr>
          <p:spPr>
            <a:xfrm>
              <a:off x="1871346" y="1463927"/>
              <a:ext cx="1540408" cy="338514"/>
            </a:xfrm>
            <a:prstGeom prst="rect">
              <a:avLst/>
            </a:prstGeom>
            <a:solidFill>
              <a:srgbClr val="FF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52" name="Google Shape;111;p3" descr="Speech Icon, Voice, Talking, Audio, Speech">
              <a:extLst>
                <a:ext uri="{FF2B5EF4-FFF2-40B4-BE49-F238E27FC236}">
                  <a16:creationId xmlns:a16="http://schemas.microsoft.com/office/drawing/2014/main" id="{31A1AA65-471F-C960-BB4B-45AE3E5C26E6}"/>
                </a:ext>
              </a:extLst>
            </p:cNvPr>
            <p:cNvPicPr preferRelativeResize="0"/>
            <p:nvPr/>
          </p:nvPicPr>
          <p:blipFill rotWithShape="1">
            <a:blip r:embed="rId10">
              <a:alphaModFix/>
            </a:blip>
            <a:srcRect/>
            <a:stretch/>
          </p:blipFill>
          <p:spPr>
            <a:xfrm>
              <a:off x="1639842" y="1416995"/>
              <a:ext cx="520475" cy="409714"/>
            </a:xfrm>
            <a:prstGeom prst="rect">
              <a:avLst/>
            </a:prstGeom>
            <a:noFill/>
            <a:ln>
              <a:noFill/>
            </a:ln>
          </p:spPr>
        </p:pic>
        <p:sp>
          <p:nvSpPr>
            <p:cNvPr id="57" name="TextBox 56">
              <a:extLst>
                <a:ext uri="{FF2B5EF4-FFF2-40B4-BE49-F238E27FC236}">
                  <a16:creationId xmlns:a16="http://schemas.microsoft.com/office/drawing/2014/main" id="{41223DC7-F06C-0D83-62B6-AAA9FC888E58}"/>
                </a:ext>
              </a:extLst>
            </p:cNvPr>
            <p:cNvSpPr txBox="1"/>
            <p:nvPr/>
          </p:nvSpPr>
          <p:spPr>
            <a:xfrm>
              <a:off x="2107932" y="1450931"/>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1038" name="TextBox 1037">
            <a:extLst>
              <a:ext uri="{FF2B5EF4-FFF2-40B4-BE49-F238E27FC236}">
                <a16:creationId xmlns:a16="http://schemas.microsoft.com/office/drawing/2014/main" id="{71DE72FC-7AA4-CDFB-ABD9-6B2AC6B0D6DF}"/>
              </a:ext>
            </a:extLst>
          </p:cNvPr>
          <p:cNvSpPr txBox="1"/>
          <p:nvPr/>
        </p:nvSpPr>
        <p:spPr>
          <a:xfrm>
            <a:off x="10230" y="7606185"/>
            <a:ext cx="46736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Escucha. </a:t>
            </a:r>
            <a:r>
              <a:rPr kumimoji="0" lang="en-GB" sz="16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Fill the gaps with </a:t>
            </a: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 or [i].</a:t>
            </a:r>
            <a:endParaRPr kumimoji="0" lang="en-GB" sz="1200" b="1" i="0" u="none" strike="noStrike" kern="0" cap="none" spc="0" normalizeH="0" baseline="0" noProof="0" dirty="0">
              <a:ln>
                <a:noFill/>
              </a:ln>
              <a:solidFill>
                <a:srgbClr val="3B3838"/>
              </a:solidFill>
              <a:effectLst/>
              <a:uLnTx/>
              <a:uFillTx/>
              <a:latin typeface="Arial"/>
              <a:cs typeface="Arial"/>
              <a:sym typeface="Arial"/>
            </a:endParaRPr>
          </a:p>
        </p:txBody>
      </p:sp>
      <p:sp>
        <p:nvSpPr>
          <p:cNvPr id="1046" name="Google Shape;152;p2">
            <a:extLst>
              <a:ext uri="{FF2B5EF4-FFF2-40B4-BE49-F238E27FC236}">
                <a16:creationId xmlns:a16="http://schemas.microsoft.com/office/drawing/2014/main" id="{E0E27909-DEE5-48AC-5191-D0C159B3D756}"/>
              </a:ext>
            </a:extLst>
          </p:cNvPr>
          <p:cNvSpPr/>
          <p:nvPr/>
        </p:nvSpPr>
        <p:spPr>
          <a:xfrm>
            <a:off x="1828742" y="8814538"/>
            <a:ext cx="2066723" cy="758682"/>
          </a:xfrm>
          <a:prstGeom prst="wedgeRoundRectCallout">
            <a:avLst>
              <a:gd name="adj1" fmla="val 41041"/>
              <a:gd name="adj2" fmla="val -73324"/>
              <a:gd name="adj3" fmla="val 16667"/>
            </a:avLst>
          </a:prstGeom>
          <a:solidFill>
            <a:schemeClr val="accent4">
              <a:lumMod val="20000"/>
              <a:lumOff val="80000"/>
            </a:schemeClr>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These are all popular surnames in Spain!</a:t>
            </a:r>
            <a:endParaRPr kumimoji="0" sz="16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grpSp>
        <p:nvGrpSpPr>
          <p:cNvPr id="1057" name="Group 1056">
            <a:extLst>
              <a:ext uri="{FF2B5EF4-FFF2-40B4-BE49-F238E27FC236}">
                <a16:creationId xmlns:a16="http://schemas.microsoft.com/office/drawing/2014/main" id="{69372771-7D66-104F-E127-3DACB36AF446}"/>
              </a:ext>
            </a:extLst>
          </p:cNvPr>
          <p:cNvGrpSpPr/>
          <p:nvPr/>
        </p:nvGrpSpPr>
        <p:grpSpPr>
          <a:xfrm>
            <a:off x="1553661" y="8416895"/>
            <a:ext cx="689603" cy="546587"/>
            <a:chOff x="6210543" y="3764108"/>
            <a:chExt cx="801046" cy="775262"/>
          </a:xfrm>
        </p:grpSpPr>
        <p:sp>
          <p:nvSpPr>
            <p:cNvPr id="1058" name="Oval 1057">
              <a:extLst>
                <a:ext uri="{FF2B5EF4-FFF2-40B4-BE49-F238E27FC236}">
                  <a16:creationId xmlns:a16="http://schemas.microsoft.com/office/drawing/2014/main" id="{B97C92EC-A528-7C16-C1BE-8A416917C4B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072" name="Picture 1071">
              <a:extLst>
                <a:ext uri="{FF2B5EF4-FFF2-40B4-BE49-F238E27FC236}">
                  <a16:creationId xmlns:a16="http://schemas.microsoft.com/office/drawing/2014/main" id="{61F79587-0BFD-7603-1532-41CCD5A71DFD}"/>
                </a:ext>
              </a:extLst>
            </p:cNvPr>
            <p:cNvPicPr>
              <a:picLocks noChangeAspect="1"/>
            </p:cNvPicPr>
            <p:nvPr/>
          </p:nvPicPr>
          <p:blipFill rotWithShape="1">
            <a:blip r:embed="rId1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73" name="Picture 1072" descr="A picture containing text, tableware, cup, clipart&#10;&#10;Description automatically generated">
              <a:extLst>
                <a:ext uri="{FF2B5EF4-FFF2-40B4-BE49-F238E27FC236}">
                  <a16:creationId xmlns:a16="http://schemas.microsoft.com/office/drawing/2014/main" id="{125A5769-A5DA-EBED-C6A5-0E09BA657A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nvGrpSpPr>
          <p:cNvPr id="1074" name="Group 1073">
            <a:extLst>
              <a:ext uri="{FF2B5EF4-FFF2-40B4-BE49-F238E27FC236}">
                <a16:creationId xmlns:a16="http://schemas.microsoft.com/office/drawing/2014/main" id="{D98E7BEC-4A99-447C-17D6-C983E2D1D287}"/>
              </a:ext>
            </a:extLst>
          </p:cNvPr>
          <p:cNvGrpSpPr/>
          <p:nvPr/>
        </p:nvGrpSpPr>
        <p:grpSpPr>
          <a:xfrm>
            <a:off x="5591445" y="7173546"/>
            <a:ext cx="1083057" cy="865278"/>
            <a:chOff x="326562" y="8659808"/>
            <a:chExt cx="1083057" cy="865278"/>
          </a:xfrm>
        </p:grpSpPr>
        <p:sp>
          <p:nvSpPr>
            <p:cNvPr id="1075" name="Rectangle: Folded Corner 1074">
              <a:extLst>
                <a:ext uri="{FF2B5EF4-FFF2-40B4-BE49-F238E27FC236}">
                  <a16:creationId xmlns:a16="http://schemas.microsoft.com/office/drawing/2014/main" id="{DF0CBA85-678F-E57C-C935-48BE7B4DC02B}"/>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1076" name="Picture 6" descr="Free Icon Light illustration and picture">
              <a:extLst>
                <a:ext uri="{FF2B5EF4-FFF2-40B4-BE49-F238E27FC236}">
                  <a16:creationId xmlns:a16="http://schemas.microsoft.com/office/drawing/2014/main" id="{141CA53E-6EAE-2B92-3B98-0DDF9F9B4D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964" y="8685961"/>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1077" name="TextBox 1076">
              <a:extLst>
                <a:ext uri="{FF2B5EF4-FFF2-40B4-BE49-F238E27FC236}">
                  <a16:creationId xmlns:a16="http://schemas.microsoft.com/office/drawing/2014/main" id="{3D63005A-8547-4D78-8ED3-854E6D0F8F17}"/>
                </a:ext>
              </a:extLst>
            </p:cNvPr>
            <p:cNvSpPr txBox="1"/>
            <p:nvPr/>
          </p:nvSpPr>
          <p:spPr>
            <a:xfrm>
              <a:off x="540927" y="8751114"/>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Don’t</a:t>
              </a:r>
            </a:p>
          </p:txBody>
        </p:sp>
        <p:sp>
          <p:nvSpPr>
            <p:cNvPr id="1078" name="TextBox 1077">
              <a:extLst>
                <a:ext uri="{FF2B5EF4-FFF2-40B4-BE49-F238E27FC236}">
                  <a16:creationId xmlns:a16="http://schemas.microsoft.com/office/drawing/2014/main" id="{5013146A-2FA5-C674-E302-98A6EE28FFB4}"/>
                </a:ext>
              </a:extLst>
            </p:cNvPr>
            <p:cNvSpPr txBox="1"/>
            <p:nvPr/>
          </p:nvSpPr>
          <p:spPr>
            <a:xfrm>
              <a:off x="326562" y="8878755"/>
              <a:ext cx="1083057" cy="646331"/>
            </a:xfrm>
            <a:prstGeom prst="rect">
              <a:avLst/>
            </a:prstGeom>
            <a:noFill/>
          </p:spPr>
          <p:txBody>
            <a:bodyPr wrap="square">
              <a:spAutoFit/>
            </a:bodyPr>
            <a:lstStyle/>
            <a:p>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forget capital letters and full stops!</a:t>
              </a:r>
            </a:p>
            <a:p>
              <a:endParaRPr lang="en-GB" sz="900" kern="0" dirty="0">
                <a:solidFill>
                  <a:srgbClr val="3B3838"/>
                </a:solidFill>
                <a:latin typeface="Century Gothic" panose="020B0502020202020204" pitchFamily="34" charset="0"/>
                <a:ea typeface="Century Gothic"/>
                <a:cs typeface="Century Gothic"/>
                <a:sym typeface="Century Gothic"/>
              </a:endParaRPr>
            </a:p>
          </p:txBody>
        </p:sp>
      </p:grpSp>
      <p:pic>
        <p:nvPicPr>
          <p:cNvPr id="1079" name="Google Shape;156;p20">
            <a:extLst>
              <a:ext uri="{FF2B5EF4-FFF2-40B4-BE49-F238E27FC236}">
                <a16:creationId xmlns:a16="http://schemas.microsoft.com/office/drawing/2014/main" id="{FDD832E3-F51C-D379-FA9C-663693925D90}"/>
              </a:ext>
            </a:extLst>
          </p:cNvPr>
          <p:cNvPicPr preferRelativeResize="0"/>
          <p:nvPr/>
        </p:nvPicPr>
        <p:blipFill>
          <a:blip r:embed="rId14">
            <a:alphaModFix/>
          </a:blip>
          <a:stretch>
            <a:fillRect/>
          </a:stretch>
        </p:blipFill>
        <p:spPr>
          <a:xfrm>
            <a:off x="5182947" y="5110745"/>
            <a:ext cx="190982" cy="185922"/>
          </a:xfrm>
          <a:prstGeom prst="rect">
            <a:avLst/>
          </a:prstGeom>
          <a:noFill/>
          <a:ln>
            <a:noFill/>
          </a:ln>
        </p:spPr>
      </p:pic>
      <p:sp>
        <p:nvSpPr>
          <p:cNvPr id="1080" name="Google Shape;357;p8">
            <a:extLst>
              <a:ext uri="{FF2B5EF4-FFF2-40B4-BE49-F238E27FC236}">
                <a16:creationId xmlns:a16="http://schemas.microsoft.com/office/drawing/2014/main" id="{6DB1B54D-F353-319D-0488-32B3B34C6AD4}"/>
              </a:ext>
            </a:extLst>
          </p:cNvPr>
          <p:cNvSpPr/>
          <p:nvPr/>
        </p:nvSpPr>
        <p:spPr>
          <a:xfrm>
            <a:off x="2259706" y="5069419"/>
            <a:ext cx="920811" cy="260239"/>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2" name="Google Shape;325;p7">
            <a:extLst>
              <a:ext uri="{FF2B5EF4-FFF2-40B4-BE49-F238E27FC236}">
                <a16:creationId xmlns:a16="http://schemas.microsoft.com/office/drawing/2014/main" id="{A29637AA-5AFD-ED26-8302-F23545B3EF8E}"/>
              </a:ext>
            </a:extLst>
          </p:cNvPr>
          <p:cNvSpPr txBox="1"/>
          <p:nvPr/>
        </p:nvSpPr>
        <p:spPr>
          <a:xfrm>
            <a:off x="5000597" y="7430916"/>
            <a:ext cx="86162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e</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pic>
        <p:nvPicPr>
          <p:cNvPr id="1083" name="Picture 1082">
            <a:extLst>
              <a:ext uri="{FF2B5EF4-FFF2-40B4-BE49-F238E27FC236}">
                <a16:creationId xmlns:a16="http://schemas.microsoft.com/office/drawing/2014/main" id="{29BE8D92-9AB5-FBE6-E889-6AB746700C53}"/>
              </a:ext>
            </a:extLst>
          </p:cNvPr>
          <p:cNvPicPr>
            <a:picLocks noChangeAspect="1"/>
          </p:cNvPicPr>
          <p:nvPr/>
        </p:nvPicPr>
        <p:blipFill>
          <a:blip r:embed="rId15"/>
          <a:stretch>
            <a:fillRect/>
          </a:stretch>
        </p:blipFill>
        <p:spPr>
          <a:xfrm>
            <a:off x="130830" y="2288137"/>
            <a:ext cx="3098611" cy="1554615"/>
          </a:xfrm>
          <a:prstGeom prst="rect">
            <a:avLst/>
          </a:prstGeom>
        </p:spPr>
      </p:pic>
      <p:sp>
        <p:nvSpPr>
          <p:cNvPr id="2050" name="TextBox 2049">
            <a:extLst>
              <a:ext uri="{FF2B5EF4-FFF2-40B4-BE49-F238E27FC236}">
                <a16:creationId xmlns:a16="http://schemas.microsoft.com/office/drawing/2014/main" id="{0B8F68D9-E615-1643-809E-6269C6FDDDF8}"/>
              </a:ext>
            </a:extLst>
          </p:cNvPr>
          <p:cNvSpPr txBox="1"/>
          <p:nvPr/>
        </p:nvSpPr>
        <p:spPr>
          <a:xfrm>
            <a:off x="4191917" y="3320398"/>
            <a:ext cx="2949605" cy="334707"/>
          </a:xfrm>
          <a:prstGeom prst="rect">
            <a:avLst/>
          </a:prstGeom>
          <a:noFill/>
        </p:spPr>
        <p:txBody>
          <a:bodyPr wrap="square" rtlCol="0">
            <a:spAutoFit/>
          </a:bodyPr>
          <a:lstStyle/>
          <a:p>
            <a:pPr defTabSz="514350">
              <a:buClr>
                <a:srgbClr val="000000"/>
              </a:buClr>
              <a:defRPr/>
            </a:pPr>
            <a:r>
              <a:rPr lang="es-AR" sz="1500" kern="0" dirty="0" err="1">
                <a:solidFill>
                  <a:schemeClr val="bg2">
                    <a:lumMod val="25000"/>
                  </a:schemeClr>
                </a:solidFill>
                <a:latin typeface="Century Gothic" panose="020B0502020202020204" pitchFamily="34" charset="0"/>
                <a:cs typeface="Arial"/>
                <a:sym typeface="Arial"/>
              </a:rPr>
              <a:t>E_t</a:t>
            </a:r>
            <a:r>
              <a:rPr lang="es-AR" sz="1500" kern="0" dirty="0">
                <a:solidFill>
                  <a:schemeClr val="bg2">
                    <a:lumMod val="25000"/>
                  </a:schemeClr>
                </a:solidFill>
                <a:latin typeface="Century Gothic" panose="020B0502020202020204" pitchFamily="34" charset="0"/>
                <a:cs typeface="Arial"/>
                <a:sym typeface="Arial"/>
              </a:rPr>
              <a:t>_    a_ t_ v_.</a:t>
            </a:r>
          </a:p>
        </p:txBody>
      </p:sp>
      <p:sp>
        <p:nvSpPr>
          <p:cNvPr id="2051" name="TextBox 2050">
            <a:extLst>
              <a:ext uri="{FF2B5EF4-FFF2-40B4-BE49-F238E27FC236}">
                <a16:creationId xmlns:a16="http://schemas.microsoft.com/office/drawing/2014/main" id="{C69B6E54-955D-40F8-AEAA-A8A85E919228}"/>
              </a:ext>
            </a:extLst>
          </p:cNvPr>
          <p:cNvSpPr txBox="1"/>
          <p:nvPr/>
        </p:nvSpPr>
        <p:spPr>
          <a:xfrm>
            <a:off x="4185997" y="3056699"/>
            <a:ext cx="1778051" cy="323165"/>
          </a:xfrm>
          <a:prstGeom prst="rect">
            <a:avLst/>
          </a:prstGeom>
          <a:noFill/>
        </p:spPr>
        <p:txBody>
          <a:bodyPr wrap="square" rtlCol="0">
            <a:spAutoFit/>
          </a:bodyPr>
          <a:lstStyle/>
          <a:p>
            <a:pPr defTabSz="514350">
              <a:buClr>
                <a:srgbClr val="000000"/>
              </a:buClr>
              <a:defRPr/>
            </a:pPr>
            <a:r>
              <a:rPr lang="es-AR" sz="1500" kern="0" dirty="0" err="1">
                <a:solidFill>
                  <a:schemeClr val="bg2">
                    <a:lumMod val="25000"/>
                  </a:schemeClr>
                </a:solidFill>
                <a:latin typeface="Century Gothic" panose="020B0502020202020204" pitchFamily="34" charset="0"/>
                <a:cs typeface="Arial"/>
                <a:sym typeface="Arial"/>
              </a:rPr>
              <a:t>E_t</a:t>
            </a:r>
            <a:r>
              <a:rPr lang="es-AR" sz="1500" kern="0" dirty="0">
                <a:solidFill>
                  <a:schemeClr val="bg2">
                    <a:lumMod val="25000"/>
                  </a:schemeClr>
                </a:solidFill>
                <a:latin typeface="Century Gothic" panose="020B0502020202020204" pitchFamily="34" charset="0"/>
                <a:cs typeface="Arial"/>
                <a:sym typeface="Arial"/>
              </a:rPr>
              <a:t>_    </a:t>
            </a:r>
            <a:r>
              <a:rPr lang="es-AR" sz="1500" kern="0" dirty="0" err="1">
                <a:solidFill>
                  <a:schemeClr val="bg2">
                    <a:lumMod val="25000"/>
                  </a:schemeClr>
                </a:solidFill>
                <a:latin typeface="Century Gothic" panose="020B0502020202020204" pitchFamily="34" charset="0"/>
                <a:cs typeface="Arial"/>
                <a:sym typeface="Arial"/>
              </a:rPr>
              <a:t>pr</a:t>
            </a:r>
            <a:r>
              <a:rPr lang="es-AR" sz="1500" kern="0" dirty="0">
                <a:solidFill>
                  <a:schemeClr val="bg2">
                    <a:lumMod val="25000"/>
                  </a:schemeClr>
                </a:solidFill>
                <a:latin typeface="Century Gothic" panose="020B0502020202020204" pitchFamily="34" charset="0"/>
                <a:cs typeface="Arial"/>
                <a:sym typeface="Arial"/>
              </a:rPr>
              <a:t>_ </a:t>
            </a:r>
            <a:r>
              <a:rPr lang="es-AR" sz="1500" kern="0" dirty="0" err="1">
                <a:solidFill>
                  <a:schemeClr val="bg2">
                    <a:lumMod val="25000"/>
                  </a:schemeClr>
                </a:solidFill>
                <a:latin typeface="Century Gothic" panose="020B0502020202020204" pitchFamily="34" charset="0"/>
                <a:cs typeface="Arial"/>
                <a:sym typeface="Arial"/>
              </a:rPr>
              <a:t>p_rad</a:t>
            </a:r>
            <a:r>
              <a:rPr lang="es-AR" sz="1500" kern="0" dirty="0">
                <a:solidFill>
                  <a:schemeClr val="bg2">
                    <a:lumMod val="25000"/>
                  </a:schemeClr>
                </a:solidFill>
                <a:latin typeface="Century Gothic" panose="020B0502020202020204" pitchFamily="34" charset="0"/>
                <a:cs typeface="Arial"/>
                <a:sym typeface="Arial"/>
              </a:rPr>
              <a:t>_.</a:t>
            </a:r>
          </a:p>
        </p:txBody>
      </p:sp>
      <p:sp>
        <p:nvSpPr>
          <p:cNvPr id="2052" name="TextBox 2051">
            <a:extLst>
              <a:ext uri="{FF2B5EF4-FFF2-40B4-BE49-F238E27FC236}">
                <a16:creationId xmlns:a16="http://schemas.microsoft.com/office/drawing/2014/main" id="{D051E22D-3E99-2DA5-7741-94C6D79CA9DD}"/>
              </a:ext>
            </a:extLst>
          </p:cNvPr>
          <p:cNvSpPr txBox="1"/>
          <p:nvPr/>
        </p:nvSpPr>
        <p:spPr>
          <a:xfrm>
            <a:off x="4185997" y="2823247"/>
            <a:ext cx="1350050" cy="323165"/>
          </a:xfrm>
          <a:prstGeom prst="rect">
            <a:avLst/>
          </a:prstGeom>
          <a:noFill/>
        </p:spPr>
        <p:txBody>
          <a:bodyPr wrap="none" rtlCol="0">
            <a:spAutoFit/>
          </a:bodyPr>
          <a:lstStyle/>
          <a:p>
            <a:pPr defTabSz="514350">
              <a:buClr>
                <a:srgbClr val="000000"/>
              </a:buClr>
              <a:defRPr/>
            </a:pPr>
            <a:r>
              <a:rPr lang="es-AR" sz="1500" kern="0" dirty="0" err="1">
                <a:solidFill>
                  <a:schemeClr val="bg2">
                    <a:lumMod val="25000"/>
                  </a:schemeClr>
                </a:solidFill>
                <a:latin typeface="Century Gothic" panose="020B0502020202020204" pitchFamily="34" charset="0"/>
                <a:cs typeface="Arial"/>
                <a:sym typeface="Arial"/>
              </a:rPr>
              <a:t>E_t</a:t>
            </a:r>
            <a:r>
              <a:rPr lang="es-AR" sz="1500" kern="0" dirty="0">
                <a:solidFill>
                  <a:schemeClr val="bg2">
                    <a:lumMod val="25000"/>
                  </a:schemeClr>
                </a:solidFill>
                <a:latin typeface="Century Gothic" panose="020B0502020202020204" pitchFamily="34" charset="0"/>
                <a:cs typeface="Arial"/>
                <a:sym typeface="Arial"/>
              </a:rPr>
              <a:t>_ y    </a:t>
            </a:r>
            <a:r>
              <a:rPr lang="es-AR" sz="1500" kern="0" dirty="0" err="1">
                <a:solidFill>
                  <a:schemeClr val="bg2">
                    <a:lumMod val="25000"/>
                  </a:schemeClr>
                </a:solidFill>
                <a:latin typeface="Century Gothic" panose="020B0502020202020204" pitchFamily="34" charset="0"/>
                <a:cs typeface="Arial"/>
                <a:sym typeface="Arial"/>
              </a:rPr>
              <a:t>s_n</a:t>
            </a:r>
            <a:r>
              <a:rPr lang="es-AR" sz="1500" kern="0" dirty="0">
                <a:solidFill>
                  <a:schemeClr val="bg2">
                    <a:lumMod val="25000"/>
                  </a:schemeClr>
                </a:solidFill>
                <a:latin typeface="Century Gothic" panose="020B0502020202020204" pitchFamily="34" charset="0"/>
                <a:cs typeface="Arial"/>
                <a:sym typeface="Arial"/>
              </a:rPr>
              <a:t>_.</a:t>
            </a:r>
          </a:p>
        </p:txBody>
      </p:sp>
      <p:sp>
        <p:nvSpPr>
          <p:cNvPr id="2053" name="TextBox 2052">
            <a:extLst>
              <a:ext uri="{FF2B5EF4-FFF2-40B4-BE49-F238E27FC236}">
                <a16:creationId xmlns:a16="http://schemas.microsoft.com/office/drawing/2014/main" id="{39385C25-FC14-38E6-2B79-270487E702F9}"/>
              </a:ext>
            </a:extLst>
          </p:cNvPr>
          <p:cNvSpPr txBox="1"/>
          <p:nvPr/>
        </p:nvSpPr>
        <p:spPr>
          <a:xfrm>
            <a:off x="4186770" y="2596511"/>
            <a:ext cx="2032929" cy="323165"/>
          </a:xfrm>
          <a:prstGeom prst="rect">
            <a:avLst/>
          </a:prstGeom>
          <a:noFill/>
        </p:spPr>
        <p:txBody>
          <a:bodyPr wrap="none" rtlCol="0">
            <a:spAutoFit/>
          </a:bodyPr>
          <a:lstStyle/>
          <a:p>
            <a:pPr defTabSz="514350">
              <a:buClr>
                <a:srgbClr val="000000"/>
              </a:buClr>
              <a:defRPr/>
            </a:pPr>
            <a:r>
              <a:rPr lang="es-AR" sz="1500" kern="0" dirty="0" err="1">
                <a:solidFill>
                  <a:schemeClr val="bg2">
                    <a:lumMod val="25000"/>
                  </a:schemeClr>
                </a:solidFill>
                <a:latin typeface="Century Gothic" panose="020B0502020202020204" pitchFamily="34" charset="0"/>
                <a:cs typeface="Arial"/>
                <a:sym typeface="Arial"/>
              </a:rPr>
              <a:t>E_t</a:t>
            </a:r>
            <a:r>
              <a:rPr lang="es-AR" sz="1500" kern="0" dirty="0">
                <a:solidFill>
                  <a:schemeClr val="bg2">
                    <a:lumMod val="25000"/>
                  </a:schemeClr>
                </a:solidFill>
                <a:latin typeface="Century Gothic" panose="020B0502020202020204" pitchFamily="34" charset="0"/>
                <a:cs typeface="Arial"/>
                <a:sym typeface="Arial"/>
              </a:rPr>
              <a:t>_ s    </a:t>
            </a:r>
            <a:r>
              <a:rPr lang="es-AR" sz="1500" kern="0" dirty="0" err="1">
                <a:solidFill>
                  <a:schemeClr val="bg2">
                    <a:lumMod val="25000"/>
                  </a:schemeClr>
                </a:solidFill>
                <a:latin typeface="Century Gothic" panose="020B0502020202020204" pitchFamily="34" charset="0"/>
                <a:cs typeface="Arial"/>
                <a:sym typeface="Arial"/>
              </a:rPr>
              <a:t>e_f_rm</a:t>
            </a:r>
            <a:r>
              <a:rPr lang="es-AR" sz="1500" kern="0" dirty="0">
                <a:solidFill>
                  <a:schemeClr val="bg2">
                    <a:lumMod val="25000"/>
                  </a:schemeClr>
                </a:solidFill>
                <a:latin typeface="Century Gothic" panose="020B0502020202020204" pitchFamily="34" charset="0"/>
                <a:cs typeface="Arial"/>
                <a:sym typeface="Arial"/>
              </a:rPr>
              <a:t>_ </a:t>
            </a:r>
            <a:r>
              <a:rPr lang="es-AR" sz="1500" kern="0" dirty="0" err="1">
                <a:solidFill>
                  <a:schemeClr val="bg2">
                    <a:lumMod val="25000"/>
                  </a:schemeClr>
                </a:solidFill>
                <a:latin typeface="Century Gothic" panose="020B0502020202020204" pitchFamily="34" charset="0"/>
                <a:cs typeface="Arial"/>
                <a:sym typeface="Arial"/>
              </a:rPr>
              <a:t>h_y</a:t>
            </a:r>
            <a:r>
              <a:rPr lang="es-AR" sz="1500" kern="0" dirty="0">
                <a:solidFill>
                  <a:schemeClr val="bg2">
                    <a:lumMod val="25000"/>
                  </a:schemeClr>
                </a:solidFill>
                <a:latin typeface="Century Gothic" panose="020B0502020202020204" pitchFamily="34" charset="0"/>
                <a:cs typeface="Arial"/>
                <a:sym typeface="Arial"/>
              </a:rPr>
              <a:t>.</a:t>
            </a:r>
          </a:p>
        </p:txBody>
      </p:sp>
      <p:sp>
        <p:nvSpPr>
          <p:cNvPr id="2054" name="TextBox 2053">
            <a:extLst>
              <a:ext uri="{FF2B5EF4-FFF2-40B4-BE49-F238E27FC236}">
                <a16:creationId xmlns:a16="http://schemas.microsoft.com/office/drawing/2014/main" id="{878A1C2A-A1B0-7226-E818-1D5812F98BB2}"/>
              </a:ext>
            </a:extLst>
          </p:cNvPr>
          <p:cNvSpPr txBox="1"/>
          <p:nvPr/>
        </p:nvSpPr>
        <p:spPr>
          <a:xfrm>
            <a:off x="4167332" y="3577493"/>
            <a:ext cx="2186817" cy="323165"/>
          </a:xfrm>
          <a:prstGeom prst="rect">
            <a:avLst/>
          </a:prstGeom>
          <a:noFill/>
        </p:spPr>
        <p:txBody>
          <a:bodyPr wrap="none" rtlCol="0">
            <a:spAutoFit/>
          </a:bodyPr>
          <a:lstStyle/>
          <a:p>
            <a:pPr defTabSz="514350">
              <a:buClr>
                <a:srgbClr val="000000"/>
              </a:buClr>
              <a:defRPr/>
            </a:pPr>
            <a:r>
              <a:rPr lang="es-AR" sz="1500" kern="0" dirty="0">
                <a:solidFill>
                  <a:schemeClr val="bg2">
                    <a:lumMod val="25000"/>
                  </a:schemeClr>
                </a:solidFill>
                <a:latin typeface="Century Gothic" panose="020B0502020202020204" pitchFamily="34" charset="0"/>
                <a:cs typeface="Arial"/>
                <a:sym typeface="Arial"/>
              </a:rPr>
              <a:t>¡</a:t>
            </a:r>
            <a:r>
              <a:rPr lang="es-AR" sz="1500" kern="0" dirty="0" err="1">
                <a:solidFill>
                  <a:schemeClr val="bg2">
                    <a:lumMod val="25000"/>
                  </a:schemeClr>
                </a:solidFill>
                <a:latin typeface="Century Gothic" panose="020B0502020202020204" pitchFamily="34" charset="0"/>
                <a:cs typeface="Arial"/>
                <a:sym typeface="Arial"/>
              </a:rPr>
              <a:t>H_l</a:t>
            </a:r>
            <a:r>
              <a:rPr lang="es-AR" sz="1500" kern="0" dirty="0">
                <a:solidFill>
                  <a:schemeClr val="bg2">
                    <a:lumMod val="25000"/>
                  </a:schemeClr>
                </a:solidFill>
                <a:latin typeface="Century Gothic" panose="020B0502020202020204" pitchFamily="34" charset="0"/>
                <a:cs typeface="Arial"/>
                <a:sym typeface="Arial"/>
              </a:rPr>
              <a:t>_! </a:t>
            </a:r>
            <a:r>
              <a:rPr lang="es-AR" sz="1500" kern="0" dirty="0" err="1">
                <a:solidFill>
                  <a:schemeClr val="bg2">
                    <a:lumMod val="25000"/>
                  </a:schemeClr>
                </a:solidFill>
                <a:latin typeface="Century Gothic" panose="020B0502020202020204" pitchFamily="34" charset="0"/>
                <a:cs typeface="Arial"/>
                <a:sym typeface="Arial"/>
              </a:rPr>
              <a:t>E_t</a:t>
            </a:r>
            <a:r>
              <a:rPr lang="es-AR" sz="1500" kern="0" dirty="0">
                <a:solidFill>
                  <a:schemeClr val="bg2">
                    <a:lumMod val="25000"/>
                  </a:schemeClr>
                </a:solidFill>
                <a:latin typeface="Century Gothic" panose="020B0502020202020204" pitchFamily="34" charset="0"/>
                <a:cs typeface="Arial"/>
                <a:sym typeface="Arial"/>
              </a:rPr>
              <a:t>_ y   </a:t>
            </a:r>
            <a:r>
              <a:rPr lang="es-AR" sz="1500" kern="0" dirty="0" err="1">
                <a:solidFill>
                  <a:schemeClr val="bg2">
                    <a:lumMod val="25000"/>
                  </a:schemeClr>
                </a:solidFill>
                <a:latin typeface="Century Gothic" panose="020B0502020202020204" pitchFamily="34" charset="0"/>
                <a:cs typeface="Arial"/>
                <a:sym typeface="Arial"/>
              </a:rPr>
              <a:t>pr_s_nt</a:t>
            </a:r>
            <a:r>
              <a:rPr lang="es-AR" sz="1500" kern="0" dirty="0">
                <a:solidFill>
                  <a:schemeClr val="bg2">
                    <a:lumMod val="25000"/>
                  </a:schemeClr>
                </a:solidFill>
                <a:latin typeface="Century Gothic" panose="020B0502020202020204" pitchFamily="34" charset="0"/>
                <a:cs typeface="Arial"/>
                <a:sym typeface="Arial"/>
              </a:rPr>
              <a:t>_.</a:t>
            </a:r>
          </a:p>
        </p:txBody>
      </p:sp>
      <p:sp>
        <p:nvSpPr>
          <p:cNvPr id="2055" name="TextBox 2054">
            <a:extLst>
              <a:ext uri="{FF2B5EF4-FFF2-40B4-BE49-F238E27FC236}">
                <a16:creationId xmlns:a16="http://schemas.microsoft.com/office/drawing/2014/main" id="{6DA0C0B7-3A3E-3E3E-B86F-9F84C0D751D8}"/>
              </a:ext>
            </a:extLst>
          </p:cNvPr>
          <p:cNvSpPr txBox="1"/>
          <p:nvPr/>
        </p:nvSpPr>
        <p:spPr>
          <a:xfrm>
            <a:off x="4199458" y="2373811"/>
            <a:ext cx="2210862" cy="323165"/>
          </a:xfrm>
          <a:prstGeom prst="rect">
            <a:avLst/>
          </a:prstGeom>
          <a:noFill/>
        </p:spPr>
        <p:txBody>
          <a:bodyPr wrap="none" rtlCol="0">
            <a:spAutoFit/>
          </a:bodyPr>
          <a:lstStyle/>
          <a:p>
            <a:pPr defTabSz="514350">
              <a:buClr>
                <a:srgbClr val="000000"/>
              </a:buClr>
              <a:defRPr/>
            </a:pPr>
            <a:r>
              <a:rPr lang="es-AR" sz="1500" kern="0" dirty="0">
                <a:solidFill>
                  <a:schemeClr val="bg2">
                    <a:lumMod val="25000"/>
                  </a:schemeClr>
                </a:solidFill>
                <a:latin typeface="Century Gothic" panose="020B0502020202020204" pitchFamily="34" charset="0"/>
                <a:cs typeface="Arial"/>
                <a:sym typeface="Arial"/>
              </a:rPr>
              <a:t>H _ _   </a:t>
            </a:r>
            <a:r>
              <a:rPr lang="es-AR" sz="1500" kern="0" dirty="0" err="1">
                <a:solidFill>
                  <a:schemeClr val="bg2">
                    <a:lumMod val="25000"/>
                  </a:schemeClr>
                </a:solidFill>
                <a:latin typeface="Century Gothic" panose="020B0502020202020204" pitchFamily="34" charset="0"/>
                <a:cs typeface="Arial"/>
                <a:sym typeface="Arial"/>
              </a:rPr>
              <a:t>e_t</a:t>
            </a:r>
            <a:r>
              <a:rPr lang="es-AR" sz="1500" kern="0" dirty="0">
                <a:solidFill>
                  <a:schemeClr val="bg2">
                    <a:lumMod val="25000"/>
                  </a:schemeClr>
                </a:solidFill>
                <a:latin typeface="Century Gothic" panose="020B0502020202020204" pitchFamily="34" charset="0"/>
                <a:cs typeface="Arial"/>
                <a:sym typeface="Arial"/>
              </a:rPr>
              <a:t>_    </a:t>
            </a:r>
            <a:r>
              <a:rPr lang="es-AR" sz="1500" kern="0" dirty="0" err="1">
                <a:solidFill>
                  <a:schemeClr val="bg2">
                    <a:lumMod val="25000"/>
                  </a:schemeClr>
                </a:solidFill>
                <a:latin typeface="Century Gothic" panose="020B0502020202020204" pitchFamily="34" charset="0"/>
                <a:cs typeface="Arial"/>
                <a:sym typeface="Arial"/>
              </a:rPr>
              <a:t>p_rd_d</a:t>
            </a:r>
            <a:r>
              <a:rPr lang="es-AR" sz="1500" kern="0" dirty="0">
                <a:solidFill>
                  <a:schemeClr val="bg2">
                    <a:lumMod val="25000"/>
                  </a:schemeClr>
                </a:solidFill>
                <a:latin typeface="Century Gothic" panose="020B0502020202020204" pitchFamily="34" charset="0"/>
                <a:cs typeface="Arial"/>
                <a:sym typeface="Arial"/>
              </a:rPr>
              <a:t>_. </a:t>
            </a:r>
          </a:p>
        </p:txBody>
      </p:sp>
      <p:pic>
        <p:nvPicPr>
          <p:cNvPr id="2056" name="Picture 2" descr="Brown, Wood, Step, Ladder, Climb, High">
            <a:extLst>
              <a:ext uri="{FF2B5EF4-FFF2-40B4-BE49-F238E27FC236}">
                <a16:creationId xmlns:a16="http://schemas.microsoft.com/office/drawing/2014/main" id="{A0ECFDF5-03FA-C875-A09C-192AB0D9527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814" y="2363850"/>
            <a:ext cx="824283" cy="1648566"/>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073" descr="A picture containing text, toy, doll&#10;&#10;Description automatically generated">
            <a:extLst>
              <a:ext uri="{FF2B5EF4-FFF2-40B4-BE49-F238E27FC236}">
                <a16:creationId xmlns:a16="http://schemas.microsoft.com/office/drawing/2014/main" id="{E90B77E6-DA36-2DBA-7BDC-D6A617BB3A97}"/>
              </a:ext>
            </a:extLst>
          </p:cNvPr>
          <p:cNvPicPr>
            <a:picLocks noChangeAspect="1"/>
          </p:cNvPicPr>
          <p:nvPr/>
        </p:nvPicPr>
        <p:blipFill>
          <a:blip r:embed="rId17"/>
          <a:stretch>
            <a:fillRect/>
          </a:stretch>
        </p:blipFill>
        <p:spPr>
          <a:xfrm>
            <a:off x="4596132" y="4677492"/>
            <a:ext cx="226607" cy="383870"/>
          </a:xfrm>
          <a:prstGeom prst="rect">
            <a:avLst/>
          </a:prstGeom>
        </p:spPr>
      </p:pic>
      <p:pic>
        <p:nvPicPr>
          <p:cNvPr id="2075" name="Picture 2074" descr="A picture containing text, toy, doll&#10;&#10;Description automatically generated">
            <a:extLst>
              <a:ext uri="{FF2B5EF4-FFF2-40B4-BE49-F238E27FC236}">
                <a16:creationId xmlns:a16="http://schemas.microsoft.com/office/drawing/2014/main" id="{9478C2ED-4927-1A49-019E-436F13BE9E1A}"/>
              </a:ext>
            </a:extLst>
          </p:cNvPr>
          <p:cNvPicPr>
            <a:picLocks noChangeAspect="1"/>
          </p:cNvPicPr>
          <p:nvPr/>
        </p:nvPicPr>
        <p:blipFill>
          <a:blip r:embed="rId18"/>
          <a:stretch>
            <a:fillRect/>
          </a:stretch>
        </p:blipFill>
        <p:spPr>
          <a:xfrm>
            <a:off x="5468598" y="4727562"/>
            <a:ext cx="210373" cy="341857"/>
          </a:xfrm>
          <a:prstGeom prst="rect">
            <a:avLst/>
          </a:prstGeom>
        </p:spPr>
      </p:pic>
      <p:pic>
        <p:nvPicPr>
          <p:cNvPr id="2078" name="Picture 2" descr="Spain, Country, Europe, Flag, Borders">
            <a:extLst>
              <a:ext uri="{FF2B5EF4-FFF2-40B4-BE49-F238E27FC236}">
                <a16:creationId xmlns:a16="http://schemas.microsoft.com/office/drawing/2014/main" id="{57FC0098-BCFE-E7A6-B402-25ED06C1FD1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090" y="8095289"/>
            <a:ext cx="1237571" cy="924778"/>
          </a:xfrm>
          <a:prstGeom prst="rect">
            <a:avLst/>
          </a:prstGeom>
          <a:noFill/>
          <a:extLst>
            <a:ext uri="{909E8E84-426E-40DD-AFC4-6F175D3DCCD1}">
              <a14:hiddenFill xmlns:a14="http://schemas.microsoft.com/office/drawing/2010/main">
                <a:solidFill>
                  <a:srgbClr val="FFFFFF"/>
                </a:solidFill>
              </a14:hiddenFill>
            </a:ext>
          </a:extLst>
        </p:spPr>
      </p:pic>
      <p:sp>
        <p:nvSpPr>
          <p:cNvPr id="2079" name="TextBox 2078">
            <a:extLst>
              <a:ext uri="{FF2B5EF4-FFF2-40B4-BE49-F238E27FC236}">
                <a16:creationId xmlns:a16="http://schemas.microsoft.com/office/drawing/2014/main" id="{0AB45DCE-69B6-0F6F-AB48-8B02C2F83258}"/>
              </a:ext>
            </a:extLst>
          </p:cNvPr>
          <p:cNvSpPr txBox="1"/>
          <p:nvPr/>
        </p:nvSpPr>
        <p:spPr>
          <a:xfrm>
            <a:off x="6370640" y="9548675"/>
            <a:ext cx="42832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14</a:t>
            </a:r>
          </a:p>
        </p:txBody>
      </p:sp>
    </p:spTree>
    <p:extLst>
      <p:ext uri="{BB962C8B-B14F-4D97-AF65-F5344CB8AC3E}">
        <p14:creationId xmlns:p14="http://schemas.microsoft.com/office/powerpoint/2010/main" val="3615644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4</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02247" cy="471963"/>
            <a:chOff x="3814354" y="2201705"/>
            <a:chExt cx="602247"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70906"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4</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grpSp>
        <p:nvGrpSpPr>
          <p:cNvPr id="2" name="Group 1">
            <a:extLst>
              <a:ext uri="{FF2B5EF4-FFF2-40B4-BE49-F238E27FC236}">
                <a16:creationId xmlns:a16="http://schemas.microsoft.com/office/drawing/2014/main" id="{B6D1C2E3-C94C-C132-65ED-BA839C3B8393}"/>
              </a:ext>
            </a:extLst>
          </p:cNvPr>
          <p:cNvGrpSpPr/>
          <p:nvPr/>
        </p:nvGrpSpPr>
        <p:grpSpPr>
          <a:xfrm>
            <a:off x="535649" y="785565"/>
            <a:ext cx="822261" cy="307777"/>
            <a:chOff x="455223" y="4442570"/>
            <a:chExt cx="822262" cy="307777"/>
          </a:xfrm>
        </p:grpSpPr>
        <p:sp>
          <p:nvSpPr>
            <p:cNvPr id="3" name="Google Shape;222;p10">
              <a:extLst>
                <a:ext uri="{FF2B5EF4-FFF2-40B4-BE49-F238E27FC236}">
                  <a16:creationId xmlns:a16="http://schemas.microsoft.com/office/drawing/2014/main" id="{4D097F82-86B9-1BF4-D5D2-3FD7DFCF191E}"/>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73B184AD-42A6-68D5-B374-42C33B75BA1D}"/>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5" name="Google Shape;402;p19">
            <a:extLst>
              <a:ext uri="{FF2B5EF4-FFF2-40B4-BE49-F238E27FC236}">
                <a16:creationId xmlns:a16="http://schemas.microsoft.com/office/drawing/2014/main" id="{B3BBF624-B438-8C20-FF32-A5C5572C2D97}"/>
              </a:ext>
            </a:extLst>
          </p:cNvPr>
          <p:cNvSpPr txBox="1"/>
          <p:nvPr/>
        </p:nvSpPr>
        <p:spPr>
          <a:xfrm>
            <a:off x="1486484" y="774996"/>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t>
            </a:r>
            <a:r>
              <a:rPr lang="en-GB" sz="16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B</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 </a:t>
            </a:r>
            <a:r>
              <a:rPr lang="en-GB" sz="1600" dirty="0">
                <a:solidFill>
                  <a:prstClr val="black">
                    <a:lumMod val="75000"/>
                    <a:lumOff val="25000"/>
                  </a:prstClr>
                </a:solidFill>
                <a:latin typeface="Century Gothic" panose="020B0502020202020204" pitchFamily="34" charset="0"/>
                <a:cs typeface="Calibri" panose="020F0502020204030204" pitchFamily="34" charset="0"/>
                <a:sym typeface="Century Gothic"/>
              </a:rPr>
              <a:t>see previous</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8" name="Picture 7">
            <a:extLst>
              <a:ext uri="{FF2B5EF4-FFF2-40B4-BE49-F238E27FC236}">
                <a16:creationId xmlns:a16="http://schemas.microsoft.com/office/drawing/2014/main" id="{1942A22A-3788-6318-EA13-819B31D40EE2}"/>
              </a:ext>
            </a:extLst>
          </p:cNvPr>
          <p:cNvPicPr>
            <a:picLocks noChangeAspect="1"/>
          </p:cNvPicPr>
          <p:nvPr/>
        </p:nvPicPr>
        <p:blipFill>
          <a:blip r:embed="rId5"/>
          <a:stretch>
            <a:fillRect/>
          </a:stretch>
        </p:blipFill>
        <p:spPr>
          <a:xfrm>
            <a:off x="107028" y="638314"/>
            <a:ext cx="572707" cy="605907"/>
          </a:xfrm>
          <a:prstGeom prst="rect">
            <a:avLst/>
          </a:prstGeom>
        </p:spPr>
      </p:pic>
      <p:sp>
        <p:nvSpPr>
          <p:cNvPr id="10" name="TextBox 9">
            <a:extLst>
              <a:ext uri="{FF2B5EF4-FFF2-40B4-BE49-F238E27FC236}">
                <a16:creationId xmlns:a16="http://schemas.microsoft.com/office/drawing/2014/main" id="{0F7D039A-8F37-3B57-0A9A-D341DF715CE0}"/>
              </a:ext>
            </a:extLst>
          </p:cNvPr>
          <p:cNvSpPr txBox="1"/>
          <p:nvPr/>
        </p:nvSpPr>
        <p:spPr>
          <a:xfrm>
            <a:off x="114122" y="1215811"/>
            <a:ext cx="3314878" cy="954107"/>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Translate the sentences your partner is going to ask you (you can use the hints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If you make a mistake, you will start from the bottom again! </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5382A17-8412-ABC1-7F7E-B6573E1B2C63}"/>
              </a:ext>
            </a:extLst>
          </p:cNvPr>
          <p:cNvSpPr txBox="1"/>
          <p:nvPr/>
        </p:nvSpPr>
        <p:spPr>
          <a:xfrm>
            <a:off x="3479815" y="1183573"/>
            <a:ext cx="3314878" cy="116955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spc="-1" dirty="0">
                <a:solidFill>
                  <a:schemeClr val="tx1">
                    <a:lumMod val="65000"/>
                    <a:lumOff val="35000"/>
                  </a:schemeClr>
                </a:solidFill>
                <a:latin typeface="Century Gothic" panose="020B0502020202020204" pitchFamily="34" charset="0"/>
                <a:ea typeface="Century Gothic"/>
              </a:rPr>
              <a:t>Now your turn to be the teacher.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Read the sentence in </a:t>
            </a:r>
            <a:r>
              <a:rPr lang="en-GB" sz="1400" kern="0" spc="-1" dirty="0">
                <a:solidFill>
                  <a:schemeClr val="tx1">
                    <a:lumMod val="65000"/>
                    <a:lumOff val="35000"/>
                  </a:schemeClr>
                </a:solidFill>
                <a:latin typeface="Century Gothic" panose="020B0502020202020204" pitchFamily="34" charset="0"/>
                <a:ea typeface="Century Gothic"/>
              </a:rPr>
              <a:t>English</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b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b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If your partner answers correctly, ask for the following sentence. You can help your partner 😊!</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850833C5-CD21-55E5-08DB-3A57EE92B7A5}"/>
              </a:ext>
            </a:extLst>
          </p:cNvPr>
          <p:cNvPicPr>
            <a:picLocks noChangeAspect="1"/>
          </p:cNvPicPr>
          <p:nvPr/>
        </p:nvPicPr>
        <p:blipFill>
          <a:blip r:embed="rId6"/>
          <a:stretch>
            <a:fillRect/>
          </a:stretch>
        </p:blipFill>
        <p:spPr>
          <a:xfrm>
            <a:off x="3580617" y="2463566"/>
            <a:ext cx="2999492" cy="1554615"/>
          </a:xfrm>
          <a:prstGeom prst="rect">
            <a:avLst/>
          </a:prstGeom>
        </p:spPr>
      </p:pic>
      <p:pic>
        <p:nvPicPr>
          <p:cNvPr id="28" name="Picture 2" descr="Brown, Wood, Step, Ladder, Climb, High">
            <a:extLst>
              <a:ext uri="{FF2B5EF4-FFF2-40B4-BE49-F238E27FC236}">
                <a16:creationId xmlns:a16="http://schemas.microsoft.com/office/drawing/2014/main" id="{D081B23D-B204-C8DF-432A-99AD77FAD8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078" y="2353124"/>
            <a:ext cx="824283" cy="164856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CF3D7C9-D31A-374F-7DB5-DF3B040C2FC2}"/>
              </a:ext>
            </a:extLst>
          </p:cNvPr>
          <p:cNvSpPr txBox="1"/>
          <p:nvPr/>
        </p:nvSpPr>
        <p:spPr>
          <a:xfrm>
            <a:off x="1139400" y="3509825"/>
            <a:ext cx="2061783" cy="334707"/>
          </a:xfrm>
          <a:prstGeom prst="rect">
            <a:avLst/>
          </a:prstGeom>
          <a:noFill/>
        </p:spPr>
        <p:txBody>
          <a:bodyPr wrap="none" rtlCol="0">
            <a:spAutoFit/>
          </a:bodyPr>
          <a:lstStyle/>
          <a:p>
            <a:pPr defTabSz="514350">
              <a:buClr>
                <a:srgbClr val="000000"/>
              </a:buClr>
              <a:defRPr/>
            </a:pPr>
            <a:r>
              <a:rPr lang="en-GB" sz="1500" kern="0" dirty="0">
                <a:solidFill>
                  <a:schemeClr val="bg2">
                    <a:lumMod val="25000"/>
                  </a:schemeClr>
                </a:solidFill>
                <a:latin typeface="Century Gothic" panose="020B0502020202020204" pitchFamily="34" charset="0"/>
                <a:cs typeface="Arial"/>
                <a:sym typeface="Arial"/>
              </a:rPr>
              <a:t>¡</a:t>
            </a:r>
            <a:r>
              <a:rPr lang="en-GB" sz="1500" kern="0" dirty="0" err="1">
                <a:solidFill>
                  <a:schemeClr val="bg2">
                    <a:lumMod val="25000"/>
                  </a:schemeClr>
                </a:solidFill>
                <a:latin typeface="Century Gothic" panose="020B0502020202020204" pitchFamily="34" charset="0"/>
                <a:cs typeface="Arial"/>
                <a:sym typeface="Arial"/>
              </a:rPr>
              <a:t>H_l</a:t>
            </a:r>
            <a:r>
              <a:rPr lang="en-GB" sz="1500" kern="0" dirty="0">
                <a:solidFill>
                  <a:schemeClr val="bg2">
                    <a:lumMod val="25000"/>
                  </a:schemeClr>
                </a:solidFill>
                <a:latin typeface="Century Gothic" panose="020B0502020202020204" pitchFamily="34" charset="0"/>
                <a:cs typeface="Arial"/>
                <a:sym typeface="Arial"/>
              </a:rPr>
              <a:t>_! </a:t>
            </a:r>
            <a:r>
              <a:rPr lang="en-GB" sz="1500" kern="0" dirty="0" err="1">
                <a:solidFill>
                  <a:schemeClr val="bg2">
                    <a:lumMod val="25000"/>
                  </a:schemeClr>
                </a:solidFill>
                <a:latin typeface="Century Gothic" panose="020B0502020202020204" pitchFamily="34" charset="0"/>
                <a:cs typeface="Arial"/>
                <a:sym typeface="Arial"/>
              </a:rPr>
              <a:t>E_t</a:t>
            </a:r>
            <a:r>
              <a:rPr lang="en-GB" sz="1500" kern="0" dirty="0">
                <a:solidFill>
                  <a:schemeClr val="bg2">
                    <a:lumMod val="25000"/>
                  </a:schemeClr>
                </a:solidFill>
                <a:latin typeface="Century Gothic" panose="020B0502020202020204" pitchFamily="34" charset="0"/>
                <a:cs typeface="Arial"/>
                <a:sym typeface="Arial"/>
              </a:rPr>
              <a:t>_   </a:t>
            </a:r>
            <a:r>
              <a:rPr lang="en-GB" sz="1500" kern="0" dirty="0" err="1">
                <a:solidFill>
                  <a:schemeClr val="bg2">
                    <a:lumMod val="25000"/>
                  </a:schemeClr>
                </a:solidFill>
                <a:latin typeface="Century Gothic" panose="020B0502020202020204" pitchFamily="34" charset="0"/>
                <a:cs typeface="Arial"/>
                <a:sym typeface="Arial"/>
              </a:rPr>
              <a:t>aus_nt</a:t>
            </a:r>
            <a:r>
              <a:rPr lang="en-GB" sz="1500" kern="0" dirty="0">
                <a:solidFill>
                  <a:schemeClr val="bg2">
                    <a:lumMod val="25000"/>
                  </a:schemeClr>
                </a:solidFill>
                <a:latin typeface="Century Gothic" panose="020B0502020202020204" pitchFamily="34" charset="0"/>
                <a:cs typeface="Arial"/>
                <a:sym typeface="Arial"/>
              </a:rPr>
              <a:t>_.</a:t>
            </a:r>
          </a:p>
        </p:txBody>
      </p:sp>
      <p:sp>
        <p:nvSpPr>
          <p:cNvPr id="55" name="TextBox 54">
            <a:extLst>
              <a:ext uri="{FF2B5EF4-FFF2-40B4-BE49-F238E27FC236}">
                <a16:creationId xmlns:a16="http://schemas.microsoft.com/office/drawing/2014/main" id="{B0F79945-BD43-A8E3-3DD3-26B2712A6E06}"/>
              </a:ext>
            </a:extLst>
          </p:cNvPr>
          <p:cNvSpPr txBox="1"/>
          <p:nvPr/>
        </p:nvSpPr>
        <p:spPr>
          <a:xfrm>
            <a:off x="1139400" y="3073998"/>
            <a:ext cx="1781257" cy="323165"/>
          </a:xfrm>
          <a:prstGeom prst="rect">
            <a:avLst/>
          </a:prstGeom>
          <a:noFill/>
        </p:spPr>
        <p:txBody>
          <a:bodyPr wrap="none" rtlCol="0">
            <a:spAutoFit/>
          </a:bodyPr>
          <a:lstStyle/>
          <a:p>
            <a:pPr defTabSz="514350">
              <a:buClr>
                <a:srgbClr val="000000"/>
              </a:buClr>
              <a:defRPr/>
            </a:pPr>
            <a:r>
              <a:rPr lang="en-GB" sz="1500" kern="0" dirty="0" err="1">
                <a:solidFill>
                  <a:schemeClr val="bg2">
                    <a:lumMod val="25000"/>
                  </a:schemeClr>
                </a:solidFill>
                <a:latin typeface="Century Gothic" panose="020B0502020202020204" pitchFamily="34" charset="0"/>
                <a:cs typeface="Arial"/>
                <a:sym typeface="Arial"/>
              </a:rPr>
              <a:t>E_t</a:t>
            </a:r>
            <a:r>
              <a:rPr lang="en-GB" sz="1500" kern="0" dirty="0">
                <a:solidFill>
                  <a:schemeClr val="bg2">
                    <a:lumMod val="25000"/>
                  </a:schemeClr>
                </a:solidFill>
                <a:latin typeface="Century Gothic" panose="020B0502020202020204" pitchFamily="34" charset="0"/>
                <a:cs typeface="Arial"/>
                <a:sym typeface="Arial"/>
              </a:rPr>
              <a:t>_ _   en_ _ rm_.</a:t>
            </a:r>
          </a:p>
        </p:txBody>
      </p:sp>
      <p:sp>
        <p:nvSpPr>
          <p:cNvPr id="56" name="TextBox 55">
            <a:extLst>
              <a:ext uri="{FF2B5EF4-FFF2-40B4-BE49-F238E27FC236}">
                <a16:creationId xmlns:a16="http://schemas.microsoft.com/office/drawing/2014/main" id="{53D262A0-07F6-F278-06EF-27A70951A5C8}"/>
              </a:ext>
            </a:extLst>
          </p:cNvPr>
          <p:cNvSpPr txBox="1"/>
          <p:nvPr/>
        </p:nvSpPr>
        <p:spPr>
          <a:xfrm>
            <a:off x="1146215" y="2798162"/>
            <a:ext cx="1402948" cy="323165"/>
          </a:xfrm>
          <a:prstGeom prst="rect">
            <a:avLst/>
          </a:prstGeom>
          <a:noFill/>
        </p:spPr>
        <p:txBody>
          <a:bodyPr wrap="none" rtlCol="0">
            <a:spAutoFit/>
          </a:bodyPr>
          <a:lstStyle/>
          <a:p>
            <a:pPr defTabSz="514350">
              <a:buClr>
                <a:srgbClr val="000000"/>
              </a:buClr>
              <a:defRPr/>
            </a:pPr>
            <a:r>
              <a:rPr lang="en-GB" sz="1500" kern="0" dirty="0" err="1">
                <a:solidFill>
                  <a:schemeClr val="bg2">
                    <a:lumMod val="25000"/>
                  </a:schemeClr>
                </a:solidFill>
                <a:latin typeface="Century Gothic" panose="020B0502020202020204" pitchFamily="34" charset="0"/>
                <a:cs typeface="Arial"/>
                <a:sym typeface="Arial"/>
              </a:rPr>
              <a:t>E_t</a:t>
            </a:r>
            <a:r>
              <a:rPr lang="en-GB" sz="1500" kern="0" dirty="0">
                <a:solidFill>
                  <a:schemeClr val="bg2">
                    <a:lumMod val="25000"/>
                  </a:schemeClr>
                </a:solidFill>
                <a:latin typeface="Century Gothic" panose="020B0502020202020204" pitchFamily="34" charset="0"/>
                <a:cs typeface="Arial"/>
                <a:sym typeface="Arial"/>
              </a:rPr>
              <a:t>_    </a:t>
            </a:r>
            <a:r>
              <a:rPr lang="en-GB" sz="1500" kern="0" dirty="0" err="1">
                <a:solidFill>
                  <a:schemeClr val="bg2">
                    <a:lumMod val="25000"/>
                  </a:schemeClr>
                </a:solidFill>
                <a:latin typeface="Century Gothic" panose="020B0502020202020204" pitchFamily="34" charset="0"/>
                <a:cs typeface="Arial"/>
                <a:sym typeface="Arial"/>
              </a:rPr>
              <a:t>a_t_v</a:t>
            </a:r>
            <a:r>
              <a:rPr lang="en-GB" sz="1500" kern="0" dirty="0">
                <a:solidFill>
                  <a:schemeClr val="bg2">
                    <a:lumMod val="25000"/>
                  </a:schemeClr>
                </a:solidFill>
                <a:latin typeface="Century Gothic" panose="020B0502020202020204" pitchFamily="34" charset="0"/>
                <a:cs typeface="Arial"/>
                <a:sym typeface="Arial"/>
              </a:rPr>
              <a:t>_.</a:t>
            </a:r>
          </a:p>
        </p:txBody>
      </p:sp>
      <p:sp>
        <p:nvSpPr>
          <p:cNvPr id="59" name="TextBox 58">
            <a:extLst>
              <a:ext uri="{FF2B5EF4-FFF2-40B4-BE49-F238E27FC236}">
                <a16:creationId xmlns:a16="http://schemas.microsoft.com/office/drawing/2014/main" id="{9AC9F9F8-0D23-EDDC-01F1-A1950CD4A3F8}"/>
              </a:ext>
            </a:extLst>
          </p:cNvPr>
          <p:cNvSpPr txBox="1"/>
          <p:nvPr/>
        </p:nvSpPr>
        <p:spPr>
          <a:xfrm>
            <a:off x="1146215" y="2565609"/>
            <a:ext cx="2274982" cy="323165"/>
          </a:xfrm>
          <a:prstGeom prst="rect">
            <a:avLst/>
          </a:prstGeom>
          <a:noFill/>
        </p:spPr>
        <p:txBody>
          <a:bodyPr wrap="none" rtlCol="0">
            <a:spAutoFit/>
          </a:bodyPr>
          <a:lstStyle/>
          <a:p>
            <a:pPr defTabSz="514350">
              <a:buClr>
                <a:srgbClr val="000000"/>
              </a:buClr>
              <a:defRPr/>
            </a:pPr>
            <a:r>
              <a:rPr lang="en-GB" sz="1500" kern="0" dirty="0" err="1">
                <a:solidFill>
                  <a:schemeClr val="bg2">
                    <a:lumMod val="25000"/>
                  </a:schemeClr>
                </a:solidFill>
                <a:latin typeface="Century Gothic" panose="020B0502020202020204" pitchFamily="34" charset="0"/>
                <a:cs typeface="Arial"/>
                <a:sym typeface="Arial"/>
              </a:rPr>
              <a:t>E_t</a:t>
            </a:r>
            <a:r>
              <a:rPr lang="en-GB" sz="1500" kern="0" dirty="0">
                <a:solidFill>
                  <a:schemeClr val="bg2">
                    <a:lumMod val="25000"/>
                  </a:schemeClr>
                </a:solidFill>
                <a:latin typeface="Century Gothic" panose="020B0502020202020204" pitchFamily="34" charset="0"/>
                <a:cs typeface="Arial"/>
                <a:sym typeface="Arial"/>
              </a:rPr>
              <a:t>_ _   </a:t>
            </a:r>
            <a:r>
              <a:rPr lang="en-GB" sz="1500" kern="0" dirty="0" err="1">
                <a:solidFill>
                  <a:schemeClr val="bg2">
                    <a:lumMod val="25000"/>
                  </a:schemeClr>
                </a:solidFill>
                <a:latin typeface="Century Gothic" panose="020B0502020202020204" pitchFamily="34" charset="0"/>
                <a:cs typeface="Arial"/>
                <a:sym typeface="Arial"/>
              </a:rPr>
              <a:t>pr_p_r_d</a:t>
            </a:r>
            <a:r>
              <a:rPr lang="en-GB" sz="1500" kern="0" dirty="0">
                <a:solidFill>
                  <a:schemeClr val="bg2">
                    <a:lumMod val="25000"/>
                  </a:schemeClr>
                </a:solidFill>
                <a:latin typeface="Century Gothic" panose="020B0502020202020204" pitchFamily="34" charset="0"/>
                <a:cs typeface="Arial"/>
                <a:sym typeface="Arial"/>
              </a:rPr>
              <a:t>_   </a:t>
            </a:r>
            <a:r>
              <a:rPr lang="en-GB" sz="1500" kern="0" dirty="0" err="1">
                <a:solidFill>
                  <a:schemeClr val="bg2">
                    <a:lumMod val="25000"/>
                  </a:schemeClr>
                </a:solidFill>
                <a:latin typeface="Century Gothic" panose="020B0502020202020204" pitchFamily="34" charset="0"/>
                <a:cs typeface="Arial"/>
                <a:sym typeface="Arial"/>
              </a:rPr>
              <a:t>h_y</a:t>
            </a:r>
            <a:r>
              <a:rPr lang="en-GB" sz="1500" kern="0" dirty="0">
                <a:solidFill>
                  <a:schemeClr val="bg2">
                    <a:lumMod val="25000"/>
                  </a:schemeClr>
                </a:solidFill>
                <a:latin typeface="Century Gothic" panose="020B0502020202020204" pitchFamily="34" charset="0"/>
                <a:cs typeface="Arial"/>
                <a:sym typeface="Arial"/>
              </a:rPr>
              <a:t>.</a:t>
            </a:r>
          </a:p>
        </p:txBody>
      </p:sp>
      <p:sp>
        <p:nvSpPr>
          <p:cNvPr id="60" name="TextBox 59">
            <a:extLst>
              <a:ext uri="{FF2B5EF4-FFF2-40B4-BE49-F238E27FC236}">
                <a16:creationId xmlns:a16="http://schemas.microsoft.com/office/drawing/2014/main" id="{D3827D16-6199-F71A-9283-E4C865B7E7F3}"/>
              </a:ext>
            </a:extLst>
          </p:cNvPr>
          <p:cNvSpPr txBox="1"/>
          <p:nvPr/>
        </p:nvSpPr>
        <p:spPr>
          <a:xfrm>
            <a:off x="1139400" y="2349882"/>
            <a:ext cx="2052165" cy="323165"/>
          </a:xfrm>
          <a:prstGeom prst="rect">
            <a:avLst/>
          </a:prstGeom>
          <a:noFill/>
        </p:spPr>
        <p:txBody>
          <a:bodyPr wrap="none" rtlCol="0">
            <a:spAutoFit/>
          </a:bodyPr>
          <a:lstStyle/>
          <a:p>
            <a:pPr defTabSz="514350">
              <a:buClr>
                <a:srgbClr val="000000"/>
              </a:buClr>
              <a:defRPr/>
            </a:pPr>
            <a:r>
              <a:rPr lang="en-GB" sz="1500" kern="0" dirty="0">
                <a:solidFill>
                  <a:schemeClr val="bg2">
                    <a:lumMod val="25000"/>
                  </a:schemeClr>
                </a:solidFill>
                <a:latin typeface="Century Gothic" panose="020B0502020202020204" pitchFamily="34" charset="0"/>
                <a:cs typeface="Arial"/>
                <a:sym typeface="Arial"/>
              </a:rPr>
              <a:t>H_ _ </a:t>
            </a:r>
            <a:r>
              <a:rPr lang="en-GB" sz="1500" kern="0" dirty="0" err="1">
                <a:solidFill>
                  <a:schemeClr val="bg2">
                    <a:lumMod val="25000"/>
                  </a:schemeClr>
                </a:solidFill>
                <a:latin typeface="Century Gothic" panose="020B0502020202020204" pitchFamily="34" charset="0"/>
                <a:cs typeface="Arial"/>
                <a:sym typeface="Arial"/>
              </a:rPr>
              <a:t>e_t_y</a:t>
            </a:r>
            <a:r>
              <a:rPr lang="en-GB" sz="1500" kern="0" dirty="0">
                <a:solidFill>
                  <a:schemeClr val="bg2">
                    <a:lumMod val="25000"/>
                  </a:schemeClr>
                </a:solidFill>
                <a:latin typeface="Century Gothic" panose="020B0502020202020204" pitchFamily="34" charset="0"/>
                <a:cs typeface="Arial"/>
                <a:sym typeface="Arial"/>
              </a:rPr>
              <a:t>   </a:t>
            </a:r>
            <a:r>
              <a:rPr lang="en-GB" sz="1500" kern="0" dirty="0" err="1">
                <a:solidFill>
                  <a:schemeClr val="bg2">
                    <a:lumMod val="25000"/>
                  </a:schemeClr>
                </a:solidFill>
                <a:latin typeface="Century Gothic" panose="020B0502020202020204" pitchFamily="34" charset="0"/>
                <a:cs typeface="Arial"/>
                <a:sym typeface="Arial"/>
              </a:rPr>
              <a:t>p_rd_d</a:t>
            </a:r>
            <a:r>
              <a:rPr lang="en-GB" sz="1500" kern="0" dirty="0">
                <a:solidFill>
                  <a:schemeClr val="bg2">
                    <a:lumMod val="25000"/>
                  </a:schemeClr>
                </a:solidFill>
                <a:latin typeface="Century Gothic" panose="020B0502020202020204" pitchFamily="34" charset="0"/>
                <a:cs typeface="Arial"/>
                <a:sym typeface="Arial"/>
              </a:rPr>
              <a:t>_.</a:t>
            </a:r>
          </a:p>
        </p:txBody>
      </p:sp>
      <p:sp>
        <p:nvSpPr>
          <p:cNvPr id="61" name="TextBox 60">
            <a:extLst>
              <a:ext uri="{FF2B5EF4-FFF2-40B4-BE49-F238E27FC236}">
                <a16:creationId xmlns:a16="http://schemas.microsoft.com/office/drawing/2014/main" id="{A47709F2-BCDB-DD20-E840-A8A8483D2494}"/>
              </a:ext>
            </a:extLst>
          </p:cNvPr>
          <p:cNvSpPr txBox="1"/>
          <p:nvPr/>
        </p:nvSpPr>
        <p:spPr>
          <a:xfrm>
            <a:off x="1139400" y="3306551"/>
            <a:ext cx="2949605" cy="334707"/>
          </a:xfrm>
          <a:prstGeom prst="rect">
            <a:avLst/>
          </a:prstGeom>
          <a:noFill/>
        </p:spPr>
        <p:txBody>
          <a:bodyPr wrap="square" rtlCol="0">
            <a:spAutoFit/>
          </a:bodyPr>
          <a:lstStyle/>
          <a:p>
            <a:pPr defTabSz="514350">
              <a:buClr>
                <a:srgbClr val="000000"/>
              </a:buClr>
              <a:defRPr/>
            </a:pPr>
            <a:r>
              <a:rPr lang="en-GB" sz="1500" kern="0" dirty="0" err="1">
                <a:solidFill>
                  <a:schemeClr val="bg2">
                    <a:lumMod val="25000"/>
                  </a:schemeClr>
                </a:solidFill>
                <a:latin typeface="Century Gothic" panose="020B0502020202020204" pitchFamily="34" charset="0"/>
                <a:cs typeface="Arial"/>
                <a:sym typeface="Arial"/>
              </a:rPr>
              <a:t>E_t_y</a:t>
            </a:r>
            <a:r>
              <a:rPr lang="en-GB" sz="1500" kern="0" dirty="0">
                <a:solidFill>
                  <a:schemeClr val="bg2">
                    <a:lumMod val="25000"/>
                  </a:schemeClr>
                </a:solidFill>
                <a:latin typeface="Century Gothic" panose="020B0502020202020204" pitchFamily="34" charset="0"/>
                <a:cs typeface="Arial"/>
                <a:sym typeface="Arial"/>
              </a:rPr>
              <a:t>    </a:t>
            </a:r>
            <a:r>
              <a:rPr lang="en-GB" sz="1500" kern="0" dirty="0" err="1">
                <a:solidFill>
                  <a:schemeClr val="bg2">
                    <a:lumMod val="25000"/>
                  </a:schemeClr>
                </a:solidFill>
                <a:latin typeface="Century Gothic" panose="020B0502020202020204" pitchFamily="34" charset="0"/>
                <a:cs typeface="Arial"/>
                <a:sym typeface="Arial"/>
              </a:rPr>
              <a:t>s_n</a:t>
            </a:r>
            <a:r>
              <a:rPr lang="en-GB" sz="1500" kern="0" dirty="0">
                <a:solidFill>
                  <a:schemeClr val="bg2">
                    <a:lumMod val="25000"/>
                  </a:schemeClr>
                </a:solidFill>
                <a:latin typeface="Century Gothic" panose="020B0502020202020204" pitchFamily="34" charset="0"/>
                <a:cs typeface="Arial"/>
                <a:sym typeface="Arial"/>
              </a:rPr>
              <a:t>_.</a:t>
            </a:r>
          </a:p>
        </p:txBody>
      </p:sp>
      <p:sp>
        <p:nvSpPr>
          <p:cNvPr id="1026" name="TextBox 1025">
            <a:extLst>
              <a:ext uri="{FF2B5EF4-FFF2-40B4-BE49-F238E27FC236}">
                <a16:creationId xmlns:a16="http://schemas.microsoft.com/office/drawing/2014/main" id="{A2522335-FC9E-9B78-09F6-0BAA740AE680}"/>
              </a:ext>
            </a:extLst>
          </p:cNvPr>
          <p:cNvSpPr txBox="1"/>
          <p:nvPr/>
        </p:nvSpPr>
        <p:spPr>
          <a:xfrm>
            <a:off x="336513" y="5317523"/>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1027" name="TextBox 1026">
            <a:extLst>
              <a:ext uri="{FF2B5EF4-FFF2-40B4-BE49-F238E27FC236}">
                <a16:creationId xmlns:a16="http://schemas.microsoft.com/office/drawing/2014/main" id="{DC61D9B8-B095-4E9F-79D4-E098B952E95D}"/>
              </a:ext>
            </a:extLst>
          </p:cNvPr>
          <p:cNvSpPr txBox="1"/>
          <p:nvPr/>
        </p:nvSpPr>
        <p:spPr>
          <a:xfrm>
            <a:off x="484372" y="5009346"/>
            <a:ext cx="3203452" cy="338554"/>
          </a:xfrm>
          <a:prstGeom prst="rect">
            <a:avLst/>
          </a:prstGeom>
          <a:noFill/>
        </p:spPr>
        <p:txBody>
          <a:bodyPr wrap="square">
            <a:spAutoFit/>
          </a:bodyPr>
          <a:lstStyle/>
          <a:p>
            <a:pPr defTabSz="514350">
              <a:buClr>
                <a:srgbClr val="000000"/>
              </a:buClr>
              <a:defRPr/>
            </a:pPr>
            <a:r>
              <a:rPr lang="es-AR" sz="1600" kern="0" dirty="0">
                <a:solidFill>
                  <a:srgbClr val="3B3838"/>
                </a:solidFill>
                <a:latin typeface="Century Gothic" panose="020B0502020202020204" pitchFamily="34" charset="0"/>
                <a:cs typeface="Arial"/>
                <a:sym typeface="Arial"/>
              </a:rPr>
              <a:t>Pedro</a:t>
            </a:r>
            <a:r>
              <a:rPr lang="es-AR" sz="1600" b="1" kern="0" dirty="0">
                <a:solidFill>
                  <a:srgbClr val="3B3838"/>
                </a:solidFill>
                <a:latin typeface="Century Gothic" panose="020B0502020202020204" pitchFamily="34" charset="0"/>
                <a:cs typeface="Arial"/>
                <a:sym typeface="Arial"/>
              </a:rPr>
              <a:t> está </a:t>
            </a:r>
            <a:r>
              <a:rPr lang="es-AR" sz="1600" kern="0" dirty="0">
                <a:solidFill>
                  <a:srgbClr val="3B3838"/>
                </a:solidFill>
                <a:latin typeface="Century Gothic" panose="020B0502020202020204" pitchFamily="34" charset="0"/>
                <a:cs typeface="Arial"/>
                <a:sym typeface="Arial"/>
              </a:rPr>
              <a:t>allí</a:t>
            </a:r>
            <a:r>
              <a:rPr lang="es-AR" sz="1600" b="1" kern="0" dirty="0">
                <a:solidFill>
                  <a:srgbClr val="3B3838"/>
                </a:solidFill>
                <a:latin typeface="Century Gothic" panose="020B0502020202020204" pitchFamily="34" charset="0"/>
                <a:cs typeface="Arial"/>
                <a:sym typeface="Arial"/>
              </a:rPr>
              <a:t>.</a:t>
            </a:r>
          </a:p>
        </p:txBody>
      </p:sp>
      <p:pic>
        <p:nvPicPr>
          <p:cNvPr id="1028" name="Picture 2" descr="Free icon pencil write vector">
            <a:extLst>
              <a:ext uri="{FF2B5EF4-FFF2-40B4-BE49-F238E27FC236}">
                <a16:creationId xmlns:a16="http://schemas.microsoft.com/office/drawing/2014/main" id="{DC205DF9-E5E7-077F-1237-DA373911FA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04555" y="5429947"/>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29" name="Table 1028">
            <a:extLst>
              <a:ext uri="{FF2B5EF4-FFF2-40B4-BE49-F238E27FC236}">
                <a16:creationId xmlns:a16="http://schemas.microsoft.com/office/drawing/2014/main" id="{BB3B32EE-8BA8-C714-5DAB-399685AD0326}"/>
              </a:ext>
            </a:extLst>
          </p:cNvPr>
          <p:cNvGraphicFramePr>
            <a:graphicFrameLocks noGrp="1"/>
          </p:cNvGraphicFramePr>
          <p:nvPr>
            <p:extLst>
              <p:ext uri="{D42A27DB-BD31-4B8C-83A1-F6EECF244321}">
                <p14:modId xmlns:p14="http://schemas.microsoft.com/office/powerpoint/2010/main" val="3031270193"/>
              </p:ext>
            </p:extLst>
          </p:nvPr>
        </p:nvGraphicFramePr>
        <p:xfrm>
          <a:off x="189539" y="5025592"/>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30" name="Google Shape;402;p19">
            <a:extLst>
              <a:ext uri="{FF2B5EF4-FFF2-40B4-BE49-F238E27FC236}">
                <a16:creationId xmlns:a16="http://schemas.microsoft.com/office/drawing/2014/main" id="{2F0185A7-EF70-0088-24AA-FB02C14627A9}"/>
              </a:ext>
            </a:extLst>
          </p:cNvPr>
          <p:cNvSpPr txBox="1"/>
          <p:nvPr/>
        </p:nvSpPr>
        <p:spPr>
          <a:xfrm>
            <a:off x="1236261" y="4461291"/>
            <a:ext cx="5681651" cy="790578"/>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mn-ea"/>
                <a:cs typeface="Calibri" panose="020F0502020204030204" pitchFamily="34" charset="0"/>
                <a:sym typeface="Century Gothic"/>
              </a:rPr>
              <a:t>Escribe.</a:t>
            </a:r>
            <a:r>
              <a:rPr kumimoji="0" lang="en-GB" sz="1600"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mn-ea"/>
                <a:cs typeface="Calibri" panose="020F0502020204030204" pitchFamily="34" charset="0"/>
                <a:sym typeface="Century Gothic"/>
              </a:rPr>
              <a:t> </a:t>
            </a:r>
            <a:r>
              <a:rPr lang="en-GB" sz="1600" kern="0" dirty="0">
                <a:solidFill>
                  <a:schemeClr val="bg2">
                    <a:lumMod val="25000"/>
                  </a:schemeClr>
                </a:solidFill>
                <a:latin typeface="Century Gothic"/>
                <a:ea typeface="Century Gothic"/>
                <a:cs typeface="Century Gothic"/>
                <a:sym typeface="Century Gothic"/>
              </a:rPr>
              <a:t>Write the English meaning of </a:t>
            </a:r>
            <a:r>
              <a:rPr lang="en-GB" sz="1600" b="1" kern="0" dirty="0">
                <a:solidFill>
                  <a:schemeClr val="bg2">
                    <a:lumMod val="25000"/>
                  </a:schemeClr>
                </a:solidFill>
                <a:latin typeface="Century Gothic"/>
                <a:ea typeface="Century Gothic"/>
                <a:cs typeface="Century Gothic"/>
                <a:sym typeface="Century Gothic"/>
              </a:rPr>
              <a:t>está</a:t>
            </a:r>
            <a:r>
              <a:rPr lang="en-GB" sz="1600" kern="0" dirty="0">
                <a:solidFill>
                  <a:schemeClr val="bg2">
                    <a:lumMod val="25000"/>
                  </a:schemeClr>
                </a:solidFill>
                <a:latin typeface="Century Gothic"/>
                <a:ea typeface="Century Gothic"/>
                <a:cs typeface="Century Gothic"/>
                <a:sym typeface="Century Gothic"/>
              </a:rPr>
              <a:t> for each sentence:</a:t>
            </a:r>
            <a:endParaRPr lang="en-GB" sz="1000" kern="0" dirty="0">
              <a:solidFill>
                <a:schemeClr val="bg2">
                  <a:lumMod val="25000"/>
                </a:schemeClr>
              </a:solidFill>
              <a:latin typeface="Arial"/>
              <a:cs typeface="Arial"/>
              <a:sym typeface="Arial"/>
            </a:endParaRPr>
          </a:p>
          <a:p>
            <a:pPr>
              <a:defRPr/>
            </a:pPr>
            <a:endParaRPr lang="en-GB" sz="1600" b="1" kern="0" dirty="0">
              <a:solidFill>
                <a:schemeClr val="bg2">
                  <a:lumMod val="25000"/>
                </a:schemeClr>
              </a:solidFill>
              <a:latin typeface="Century Gothic" panose="020B0502020202020204" pitchFamily="34" charset="0"/>
              <a:cs typeface="Arial"/>
              <a:sym typeface="Arial"/>
            </a:endParaRPr>
          </a:p>
        </p:txBody>
      </p:sp>
      <p:sp>
        <p:nvSpPr>
          <p:cNvPr id="1037" name="TextBox 1036">
            <a:extLst>
              <a:ext uri="{FF2B5EF4-FFF2-40B4-BE49-F238E27FC236}">
                <a16:creationId xmlns:a16="http://schemas.microsoft.com/office/drawing/2014/main" id="{1FDE7F22-500F-819B-45A6-EC6D6FE8FC0D}"/>
              </a:ext>
            </a:extLst>
          </p:cNvPr>
          <p:cNvSpPr txBox="1"/>
          <p:nvPr/>
        </p:nvSpPr>
        <p:spPr>
          <a:xfrm>
            <a:off x="329020" y="6093022"/>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1039" name="TextBox 1038">
            <a:extLst>
              <a:ext uri="{FF2B5EF4-FFF2-40B4-BE49-F238E27FC236}">
                <a16:creationId xmlns:a16="http://schemas.microsoft.com/office/drawing/2014/main" id="{231A7224-28BD-8FD1-6765-3C1E8005D2A9}"/>
              </a:ext>
            </a:extLst>
          </p:cNvPr>
          <p:cNvSpPr txBox="1"/>
          <p:nvPr/>
        </p:nvSpPr>
        <p:spPr>
          <a:xfrm>
            <a:off x="476878" y="5765795"/>
            <a:ext cx="5908275" cy="338554"/>
          </a:xfrm>
          <a:prstGeom prst="rect">
            <a:avLst/>
          </a:prstGeom>
          <a:noFill/>
        </p:spPr>
        <p:txBody>
          <a:bodyPr wrap="square">
            <a:spAutoFit/>
          </a:bodyPr>
          <a:lstStyle/>
          <a:p>
            <a:pPr defTabSz="514350">
              <a:buClr>
                <a:srgbClr val="000000"/>
              </a:buClr>
              <a:defRPr/>
            </a:pPr>
            <a:r>
              <a:rPr lang="es-AR" sz="1600" kern="0" dirty="0">
                <a:solidFill>
                  <a:srgbClr val="3B3838"/>
                </a:solidFill>
                <a:latin typeface="Century Gothic" panose="020B0502020202020204" pitchFamily="34" charset="0"/>
                <a:cs typeface="Arial"/>
                <a:sym typeface="Arial"/>
              </a:rPr>
              <a:t>El señor Valero </a:t>
            </a:r>
            <a:r>
              <a:rPr lang="es-AR" sz="1600" b="1" kern="0" dirty="0">
                <a:solidFill>
                  <a:srgbClr val="3B3838"/>
                </a:solidFill>
                <a:latin typeface="Century Gothic" panose="020B0502020202020204" pitchFamily="34" charset="0"/>
                <a:cs typeface="Arial"/>
                <a:sym typeface="Arial"/>
              </a:rPr>
              <a:t>está </a:t>
            </a:r>
            <a:r>
              <a:rPr lang="es-AR" sz="1600" kern="0" dirty="0">
                <a:solidFill>
                  <a:srgbClr val="3B3838"/>
                </a:solidFill>
                <a:latin typeface="Century Gothic" panose="020B0502020202020204" pitchFamily="34" charset="0"/>
                <a:cs typeface="Arial"/>
                <a:sym typeface="Arial"/>
              </a:rPr>
              <a:t>en clase. </a:t>
            </a:r>
            <a:r>
              <a:rPr lang="es-AR" sz="1600" b="1" kern="0" dirty="0">
                <a:solidFill>
                  <a:srgbClr val="3B3838"/>
                </a:solidFill>
                <a:latin typeface="Century Gothic" panose="020B0502020202020204" pitchFamily="34" charset="0"/>
                <a:cs typeface="Arial"/>
                <a:sym typeface="Arial"/>
              </a:rPr>
              <a:t>Está </a:t>
            </a:r>
            <a:r>
              <a:rPr lang="es-AR" sz="1600" kern="0" dirty="0">
                <a:solidFill>
                  <a:srgbClr val="3B3838"/>
                </a:solidFill>
                <a:latin typeface="Century Gothic" panose="020B0502020202020204" pitchFamily="34" charset="0"/>
                <a:cs typeface="Arial"/>
                <a:sym typeface="Arial"/>
              </a:rPr>
              <a:t>preparado.</a:t>
            </a:r>
          </a:p>
        </p:txBody>
      </p:sp>
      <p:pic>
        <p:nvPicPr>
          <p:cNvPr id="1040" name="Picture 2" descr="Free icon pencil write vector">
            <a:extLst>
              <a:ext uri="{FF2B5EF4-FFF2-40B4-BE49-F238E27FC236}">
                <a16:creationId xmlns:a16="http://schemas.microsoft.com/office/drawing/2014/main" id="{43D84C7D-B57C-7081-A83E-125A1D5063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97062" y="6205446"/>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41" name="Table 1040">
            <a:extLst>
              <a:ext uri="{FF2B5EF4-FFF2-40B4-BE49-F238E27FC236}">
                <a16:creationId xmlns:a16="http://schemas.microsoft.com/office/drawing/2014/main" id="{8EC8983A-0DA4-4F3E-F22E-C8B8BE029C70}"/>
              </a:ext>
            </a:extLst>
          </p:cNvPr>
          <p:cNvGraphicFramePr>
            <a:graphicFrameLocks noGrp="1"/>
          </p:cNvGraphicFramePr>
          <p:nvPr>
            <p:extLst>
              <p:ext uri="{D42A27DB-BD31-4B8C-83A1-F6EECF244321}">
                <p14:modId xmlns:p14="http://schemas.microsoft.com/office/powerpoint/2010/main" val="3567998351"/>
              </p:ext>
            </p:extLst>
          </p:nvPr>
        </p:nvGraphicFramePr>
        <p:xfrm>
          <a:off x="182046" y="5782041"/>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42" name="TextBox 1041">
            <a:extLst>
              <a:ext uri="{FF2B5EF4-FFF2-40B4-BE49-F238E27FC236}">
                <a16:creationId xmlns:a16="http://schemas.microsoft.com/office/drawing/2014/main" id="{ED5274DF-B70C-18D7-3745-844120B4C137}"/>
              </a:ext>
            </a:extLst>
          </p:cNvPr>
          <p:cNvSpPr txBox="1"/>
          <p:nvPr/>
        </p:nvSpPr>
        <p:spPr>
          <a:xfrm>
            <a:off x="329020" y="6988104"/>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1043" name="TextBox 1042">
            <a:extLst>
              <a:ext uri="{FF2B5EF4-FFF2-40B4-BE49-F238E27FC236}">
                <a16:creationId xmlns:a16="http://schemas.microsoft.com/office/drawing/2014/main" id="{72C11846-C185-8598-F1A2-A087F0DAEB76}"/>
              </a:ext>
            </a:extLst>
          </p:cNvPr>
          <p:cNvSpPr txBox="1"/>
          <p:nvPr/>
        </p:nvSpPr>
        <p:spPr>
          <a:xfrm>
            <a:off x="476879" y="6641827"/>
            <a:ext cx="3203452" cy="338554"/>
          </a:xfrm>
          <a:prstGeom prst="rect">
            <a:avLst/>
          </a:prstGeom>
          <a:noFill/>
        </p:spPr>
        <p:txBody>
          <a:bodyPr wrap="square">
            <a:spAutoFit/>
          </a:bodyPr>
          <a:lstStyle/>
          <a:p>
            <a:pPr defTabSz="514350">
              <a:buClr>
                <a:srgbClr val="000000"/>
              </a:buClr>
              <a:defRPr/>
            </a:pPr>
            <a:r>
              <a:rPr lang="es-AR" sz="1600" kern="0" dirty="0">
                <a:solidFill>
                  <a:srgbClr val="3B3838"/>
                </a:solidFill>
                <a:latin typeface="Century Gothic" panose="020B0502020202020204" pitchFamily="34" charset="0"/>
                <a:cs typeface="Arial"/>
                <a:sym typeface="Arial"/>
              </a:rPr>
              <a:t>¿Rita? No, </a:t>
            </a:r>
            <a:r>
              <a:rPr lang="es-AR" sz="1600" b="1" kern="0" dirty="0">
                <a:solidFill>
                  <a:srgbClr val="3B3838"/>
                </a:solidFill>
                <a:latin typeface="Century Gothic" panose="020B0502020202020204" pitchFamily="34" charset="0"/>
                <a:cs typeface="Arial"/>
                <a:sym typeface="Arial"/>
              </a:rPr>
              <a:t>está </a:t>
            </a:r>
            <a:r>
              <a:rPr lang="es-AR" sz="1600" kern="0" dirty="0">
                <a:solidFill>
                  <a:srgbClr val="3B3838"/>
                </a:solidFill>
                <a:latin typeface="Century Gothic" panose="020B0502020202020204" pitchFamily="34" charset="0"/>
                <a:cs typeface="Arial"/>
                <a:sym typeface="Arial"/>
              </a:rPr>
              <a:t>en casa.</a:t>
            </a:r>
          </a:p>
        </p:txBody>
      </p:sp>
      <p:pic>
        <p:nvPicPr>
          <p:cNvPr id="1044" name="Picture 2" descr="Free icon pencil write vector">
            <a:extLst>
              <a:ext uri="{FF2B5EF4-FFF2-40B4-BE49-F238E27FC236}">
                <a16:creationId xmlns:a16="http://schemas.microsoft.com/office/drawing/2014/main" id="{0961C0A8-627F-3351-4DA0-6B95C20EA7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97062" y="7100528"/>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45" name="Table 1044">
            <a:extLst>
              <a:ext uri="{FF2B5EF4-FFF2-40B4-BE49-F238E27FC236}">
                <a16:creationId xmlns:a16="http://schemas.microsoft.com/office/drawing/2014/main" id="{05FC61FC-B96D-7404-3C7A-C13920595A7F}"/>
              </a:ext>
            </a:extLst>
          </p:cNvPr>
          <p:cNvGraphicFramePr>
            <a:graphicFrameLocks noGrp="1"/>
          </p:cNvGraphicFramePr>
          <p:nvPr>
            <p:extLst>
              <p:ext uri="{D42A27DB-BD31-4B8C-83A1-F6EECF244321}">
                <p14:modId xmlns:p14="http://schemas.microsoft.com/office/powerpoint/2010/main" val="39281096"/>
              </p:ext>
            </p:extLst>
          </p:nvPr>
        </p:nvGraphicFramePr>
        <p:xfrm>
          <a:off x="182046" y="6658073"/>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47" name="TextBox 1046">
            <a:extLst>
              <a:ext uri="{FF2B5EF4-FFF2-40B4-BE49-F238E27FC236}">
                <a16:creationId xmlns:a16="http://schemas.microsoft.com/office/drawing/2014/main" id="{8222F10A-6447-C454-46C1-91E2DEDEC8AF}"/>
              </a:ext>
            </a:extLst>
          </p:cNvPr>
          <p:cNvSpPr txBox="1"/>
          <p:nvPr/>
        </p:nvSpPr>
        <p:spPr>
          <a:xfrm>
            <a:off x="329020" y="7814658"/>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1048" name="TextBox 1047">
            <a:extLst>
              <a:ext uri="{FF2B5EF4-FFF2-40B4-BE49-F238E27FC236}">
                <a16:creationId xmlns:a16="http://schemas.microsoft.com/office/drawing/2014/main" id="{139AF758-11BC-FC44-987A-7D3A2FCD3C1B}"/>
              </a:ext>
            </a:extLst>
          </p:cNvPr>
          <p:cNvSpPr txBox="1"/>
          <p:nvPr/>
        </p:nvSpPr>
        <p:spPr>
          <a:xfrm>
            <a:off x="476879" y="7487431"/>
            <a:ext cx="4839703" cy="338554"/>
          </a:xfrm>
          <a:prstGeom prst="rect">
            <a:avLst/>
          </a:prstGeom>
          <a:noFill/>
        </p:spPr>
        <p:txBody>
          <a:bodyPr wrap="square">
            <a:spAutoFit/>
          </a:bodyPr>
          <a:lstStyle/>
          <a:p>
            <a:pPr defTabSz="514350">
              <a:buClr>
                <a:srgbClr val="000000"/>
              </a:buClr>
              <a:defRPr/>
            </a:pPr>
            <a:r>
              <a:rPr lang="es-AR" sz="1600" kern="0" dirty="0">
                <a:solidFill>
                  <a:srgbClr val="3B3838"/>
                </a:solidFill>
                <a:latin typeface="Century Gothic" panose="020B0502020202020204" pitchFamily="34" charset="0"/>
                <a:cs typeface="Arial"/>
                <a:sym typeface="Arial"/>
              </a:rPr>
              <a:t>¿Cómo </a:t>
            </a:r>
            <a:r>
              <a:rPr lang="es-AR" sz="1600" b="1" kern="0" dirty="0">
                <a:solidFill>
                  <a:srgbClr val="3B3838"/>
                </a:solidFill>
                <a:latin typeface="Century Gothic" panose="020B0502020202020204" pitchFamily="34" charset="0"/>
                <a:cs typeface="Arial"/>
                <a:sym typeface="Arial"/>
              </a:rPr>
              <a:t>está</a:t>
            </a:r>
            <a:r>
              <a:rPr lang="es-AR" sz="1600" kern="0" dirty="0">
                <a:solidFill>
                  <a:srgbClr val="3B3838"/>
                </a:solidFill>
                <a:latin typeface="Century Gothic" panose="020B0502020202020204" pitchFamily="34" charset="0"/>
                <a:cs typeface="Arial"/>
                <a:sym typeface="Arial"/>
              </a:rPr>
              <a:t> Martín? </a:t>
            </a:r>
            <a:r>
              <a:rPr lang="es-AR" sz="1600" b="1" kern="0" dirty="0">
                <a:solidFill>
                  <a:srgbClr val="3B3838"/>
                </a:solidFill>
                <a:latin typeface="Century Gothic" panose="020B0502020202020204" pitchFamily="34" charset="0"/>
                <a:cs typeface="Arial"/>
                <a:sym typeface="Arial"/>
              </a:rPr>
              <a:t>Está</a:t>
            </a:r>
            <a:r>
              <a:rPr lang="es-AR" sz="1600" kern="0" dirty="0">
                <a:solidFill>
                  <a:srgbClr val="3B3838"/>
                </a:solidFill>
                <a:latin typeface="Century Gothic" panose="020B0502020202020204" pitchFamily="34" charset="0"/>
                <a:cs typeface="Arial"/>
                <a:sym typeface="Arial"/>
              </a:rPr>
              <a:t> positivo hoy.</a:t>
            </a:r>
          </a:p>
        </p:txBody>
      </p:sp>
      <p:pic>
        <p:nvPicPr>
          <p:cNvPr id="1049" name="Picture 2" descr="Free icon pencil write vector">
            <a:extLst>
              <a:ext uri="{FF2B5EF4-FFF2-40B4-BE49-F238E27FC236}">
                <a16:creationId xmlns:a16="http://schemas.microsoft.com/office/drawing/2014/main" id="{34C49D3A-CE92-637B-1E8E-9037B50147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97062" y="7927082"/>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50" name="Table 1049">
            <a:extLst>
              <a:ext uri="{FF2B5EF4-FFF2-40B4-BE49-F238E27FC236}">
                <a16:creationId xmlns:a16="http://schemas.microsoft.com/office/drawing/2014/main" id="{F2F2FF97-F553-05C9-85C2-27145B5D0FC3}"/>
              </a:ext>
            </a:extLst>
          </p:cNvPr>
          <p:cNvGraphicFramePr>
            <a:graphicFrameLocks noGrp="1"/>
          </p:cNvGraphicFramePr>
          <p:nvPr>
            <p:extLst>
              <p:ext uri="{D42A27DB-BD31-4B8C-83A1-F6EECF244321}">
                <p14:modId xmlns:p14="http://schemas.microsoft.com/office/powerpoint/2010/main" val="1974888695"/>
              </p:ext>
            </p:extLst>
          </p:nvPr>
        </p:nvGraphicFramePr>
        <p:xfrm>
          <a:off x="167118" y="7503677"/>
          <a:ext cx="328419" cy="295280"/>
        </p:xfrm>
        <a:graphic>
          <a:graphicData uri="http://schemas.openxmlformats.org/drawingml/2006/table">
            <a:tbl>
              <a:tblPr firstRow="1" bandRow="1">
                <a:noFill/>
              </a:tblPr>
              <a:tblGrid>
                <a:gridCol w="328419">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6585" marR="56585"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51" name="TextBox 1050">
            <a:extLst>
              <a:ext uri="{FF2B5EF4-FFF2-40B4-BE49-F238E27FC236}">
                <a16:creationId xmlns:a16="http://schemas.microsoft.com/office/drawing/2014/main" id="{68C774B8-BC12-9132-B983-FFE77176D2A9}"/>
              </a:ext>
            </a:extLst>
          </p:cNvPr>
          <p:cNvSpPr txBox="1"/>
          <p:nvPr/>
        </p:nvSpPr>
        <p:spPr>
          <a:xfrm>
            <a:off x="329020" y="8635840"/>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1052" name="TextBox 1051">
            <a:extLst>
              <a:ext uri="{FF2B5EF4-FFF2-40B4-BE49-F238E27FC236}">
                <a16:creationId xmlns:a16="http://schemas.microsoft.com/office/drawing/2014/main" id="{C4D264B0-E010-9E91-158B-18D60EDCBE32}"/>
              </a:ext>
            </a:extLst>
          </p:cNvPr>
          <p:cNvSpPr txBox="1"/>
          <p:nvPr/>
        </p:nvSpPr>
        <p:spPr>
          <a:xfrm>
            <a:off x="476879" y="8289563"/>
            <a:ext cx="5439866" cy="338554"/>
          </a:xfrm>
          <a:prstGeom prst="rect">
            <a:avLst/>
          </a:prstGeom>
          <a:noFill/>
        </p:spPr>
        <p:txBody>
          <a:bodyPr wrap="square">
            <a:spAutoFit/>
          </a:bodyPr>
          <a:lstStyle/>
          <a:p>
            <a:pPr defTabSz="514350">
              <a:buClr>
                <a:srgbClr val="000000"/>
              </a:buClr>
              <a:defRPr/>
            </a:pPr>
            <a:r>
              <a:rPr lang="es-AR" sz="1600" kern="0" dirty="0">
                <a:solidFill>
                  <a:srgbClr val="3B3838"/>
                </a:solidFill>
                <a:latin typeface="Century Gothic" panose="020B0502020202020204" pitchFamily="34" charset="0"/>
                <a:cs typeface="Arial"/>
                <a:sym typeface="Arial"/>
              </a:rPr>
              <a:t>¿Belén </a:t>
            </a:r>
            <a:r>
              <a:rPr lang="es-AR" sz="1600" b="1" kern="0" dirty="0">
                <a:solidFill>
                  <a:srgbClr val="3B3838"/>
                </a:solidFill>
                <a:latin typeface="Century Gothic" panose="020B0502020202020204" pitchFamily="34" charset="0"/>
                <a:cs typeface="Arial"/>
                <a:sym typeface="Arial"/>
              </a:rPr>
              <a:t>está</a:t>
            </a:r>
            <a:r>
              <a:rPr lang="es-AR" sz="1600" kern="0" dirty="0">
                <a:solidFill>
                  <a:srgbClr val="3B3838"/>
                </a:solidFill>
                <a:latin typeface="Century Gothic" panose="020B0502020202020204" pitchFamily="34" charset="0"/>
                <a:cs typeface="Arial"/>
                <a:sym typeface="Arial"/>
              </a:rPr>
              <a:t> preparada? No, </a:t>
            </a:r>
            <a:r>
              <a:rPr lang="es-AR" sz="1600" b="1" kern="0" dirty="0">
                <a:solidFill>
                  <a:srgbClr val="3B3838"/>
                </a:solidFill>
                <a:latin typeface="Century Gothic" panose="020B0502020202020204" pitchFamily="34" charset="0"/>
                <a:cs typeface="Arial"/>
                <a:sym typeface="Arial"/>
              </a:rPr>
              <a:t>está</a:t>
            </a:r>
            <a:r>
              <a:rPr lang="es-AR" sz="1600" kern="0" dirty="0">
                <a:solidFill>
                  <a:srgbClr val="3B3838"/>
                </a:solidFill>
                <a:latin typeface="Century Gothic" panose="020B0502020202020204" pitchFamily="34" charset="0"/>
                <a:cs typeface="Arial"/>
                <a:sym typeface="Arial"/>
              </a:rPr>
              <a:t> perdida.</a:t>
            </a:r>
          </a:p>
        </p:txBody>
      </p:sp>
      <p:pic>
        <p:nvPicPr>
          <p:cNvPr id="1053" name="Picture 2" descr="Free icon pencil write vector">
            <a:extLst>
              <a:ext uri="{FF2B5EF4-FFF2-40B4-BE49-F238E27FC236}">
                <a16:creationId xmlns:a16="http://schemas.microsoft.com/office/drawing/2014/main" id="{962CDA60-B1BD-6625-9A68-11EBD1FD42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97062" y="8748264"/>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54" name="Table 1053">
            <a:extLst>
              <a:ext uri="{FF2B5EF4-FFF2-40B4-BE49-F238E27FC236}">
                <a16:creationId xmlns:a16="http://schemas.microsoft.com/office/drawing/2014/main" id="{F613E254-D954-E789-77DA-632DAD0700A1}"/>
              </a:ext>
            </a:extLst>
          </p:cNvPr>
          <p:cNvGraphicFramePr>
            <a:graphicFrameLocks noGrp="1"/>
          </p:cNvGraphicFramePr>
          <p:nvPr>
            <p:extLst>
              <p:ext uri="{D42A27DB-BD31-4B8C-83A1-F6EECF244321}">
                <p14:modId xmlns:p14="http://schemas.microsoft.com/office/powerpoint/2010/main" val="1349879089"/>
              </p:ext>
            </p:extLst>
          </p:nvPr>
        </p:nvGraphicFramePr>
        <p:xfrm>
          <a:off x="167118" y="8305809"/>
          <a:ext cx="328419" cy="295280"/>
        </p:xfrm>
        <a:graphic>
          <a:graphicData uri="http://schemas.openxmlformats.org/drawingml/2006/table">
            <a:tbl>
              <a:tblPr firstRow="1" bandRow="1">
                <a:noFill/>
              </a:tblPr>
              <a:tblGrid>
                <a:gridCol w="328419">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56585" marR="56585"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68" name="TextBox 1067">
            <a:extLst>
              <a:ext uri="{FF2B5EF4-FFF2-40B4-BE49-F238E27FC236}">
                <a16:creationId xmlns:a16="http://schemas.microsoft.com/office/drawing/2014/main" id="{7C3BED78-C368-B4FB-AB6C-276F179D4FBF}"/>
              </a:ext>
            </a:extLst>
          </p:cNvPr>
          <p:cNvSpPr txBox="1"/>
          <p:nvPr/>
        </p:nvSpPr>
        <p:spPr>
          <a:xfrm>
            <a:off x="569057" y="5402276"/>
            <a:ext cx="3203452" cy="338554"/>
          </a:xfrm>
          <a:prstGeom prst="rect">
            <a:avLst/>
          </a:prstGeom>
          <a:noFill/>
        </p:spPr>
        <p:txBody>
          <a:bodyPr wrap="square">
            <a:spAutoFit/>
          </a:bodyPr>
          <a:lstStyle/>
          <a:p>
            <a:pPr defTabSz="514350">
              <a:buClr>
                <a:srgbClr val="000000"/>
              </a:buClr>
              <a:defRPr/>
            </a:pPr>
            <a:r>
              <a:rPr lang="es-AR" sz="1600" b="1" kern="0" dirty="0">
                <a:solidFill>
                  <a:srgbClr val="FF3399"/>
                </a:solidFill>
                <a:latin typeface="Dreaming Outloud Pro" panose="03050502040302030504" pitchFamily="66" charset="0"/>
                <a:cs typeface="Dreaming Outloud Pro" panose="03050502040302030504" pitchFamily="66" charset="0"/>
                <a:sym typeface="Arial"/>
              </a:rPr>
              <a:t>Pedro  		</a:t>
            </a:r>
            <a:r>
              <a:rPr lang="es-AR" sz="1600" b="1" kern="0" dirty="0" err="1">
                <a:solidFill>
                  <a:srgbClr val="FF3399"/>
                </a:solidFill>
                <a:latin typeface="Dreaming Outloud Pro" panose="03050502040302030504" pitchFamily="66" charset="0"/>
                <a:cs typeface="Dreaming Outloud Pro" panose="03050502040302030504" pitchFamily="66" charset="0"/>
                <a:sym typeface="Arial"/>
              </a:rPr>
              <a:t>there</a:t>
            </a:r>
            <a:r>
              <a:rPr lang="es-AR" sz="1600" b="1" kern="0" dirty="0">
                <a:solidFill>
                  <a:srgbClr val="FF3399"/>
                </a:solidFill>
                <a:latin typeface="Dreaming Outloud Pro" panose="03050502040302030504" pitchFamily="66" charset="0"/>
                <a:cs typeface="Dreaming Outloud Pro" panose="03050502040302030504" pitchFamily="66" charset="0"/>
                <a:sym typeface="Arial"/>
              </a:rPr>
              <a:t>.</a:t>
            </a:r>
          </a:p>
        </p:txBody>
      </p:sp>
      <p:sp>
        <p:nvSpPr>
          <p:cNvPr id="1069" name="TextBox 1068">
            <a:extLst>
              <a:ext uri="{FF2B5EF4-FFF2-40B4-BE49-F238E27FC236}">
                <a16:creationId xmlns:a16="http://schemas.microsoft.com/office/drawing/2014/main" id="{63E247D2-FC4A-0E9C-F4CD-0ABE4AC31A8D}"/>
              </a:ext>
            </a:extLst>
          </p:cNvPr>
          <p:cNvSpPr txBox="1"/>
          <p:nvPr/>
        </p:nvSpPr>
        <p:spPr>
          <a:xfrm>
            <a:off x="557688" y="6190311"/>
            <a:ext cx="5155570" cy="338554"/>
          </a:xfrm>
          <a:prstGeom prst="rect">
            <a:avLst/>
          </a:prstGeom>
          <a:noFill/>
        </p:spPr>
        <p:txBody>
          <a:bodyPr wrap="square">
            <a:spAutoFit/>
          </a:bodyPr>
          <a:lstStyle/>
          <a:p>
            <a:pPr defTabSz="514350">
              <a:buClr>
                <a:srgbClr val="000000"/>
              </a:buClr>
              <a:defRPr/>
            </a:pPr>
            <a:r>
              <a:rPr lang="es-AR" sz="1600" b="1" kern="0" dirty="0">
                <a:solidFill>
                  <a:srgbClr val="FF3399"/>
                </a:solidFill>
                <a:latin typeface="Dreaming Outloud Pro" panose="03050502040302030504" pitchFamily="66" charset="0"/>
                <a:cs typeface="Dreaming Outloud Pro" panose="03050502040302030504" pitchFamily="66" charset="0"/>
                <a:sym typeface="Arial"/>
              </a:rPr>
              <a:t>Mr Valero  		in </a:t>
            </a:r>
            <a:r>
              <a:rPr lang="es-AR" sz="1600" b="1" kern="0" dirty="0" err="1">
                <a:solidFill>
                  <a:srgbClr val="FF3399"/>
                </a:solidFill>
                <a:latin typeface="Dreaming Outloud Pro" panose="03050502040302030504" pitchFamily="66" charset="0"/>
                <a:cs typeface="Dreaming Outloud Pro" panose="03050502040302030504" pitchFamily="66" charset="0"/>
                <a:sym typeface="Arial"/>
              </a:rPr>
              <a:t>class</a:t>
            </a:r>
            <a:r>
              <a:rPr lang="es-AR" sz="1600" b="1" kern="0" dirty="0">
                <a:solidFill>
                  <a:srgbClr val="FF3399"/>
                </a:solidFill>
                <a:latin typeface="Dreaming Outloud Pro" panose="03050502040302030504" pitchFamily="66" charset="0"/>
                <a:cs typeface="Dreaming Outloud Pro" panose="03050502040302030504" pitchFamily="66" charset="0"/>
                <a:sym typeface="Arial"/>
              </a:rPr>
              <a:t>.           </a:t>
            </a:r>
            <a:r>
              <a:rPr lang="es-AR" sz="1600" b="1" kern="0" dirty="0" err="1">
                <a:solidFill>
                  <a:srgbClr val="FF3399"/>
                </a:solidFill>
                <a:latin typeface="Dreaming Outloud Pro" panose="03050502040302030504" pitchFamily="66" charset="0"/>
                <a:cs typeface="Dreaming Outloud Pro" panose="03050502040302030504" pitchFamily="66" charset="0"/>
                <a:sym typeface="Arial"/>
              </a:rPr>
              <a:t>ready</a:t>
            </a:r>
            <a:r>
              <a:rPr lang="es-AR" sz="1600" b="1" kern="0" dirty="0">
                <a:solidFill>
                  <a:srgbClr val="FF3399"/>
                </a:solidFill>
                <a:latin typeface="Dreaming Outloud Pro" panose="03050502040302030504" pitchFamily="66" charset="0"/>
                <a:cs typeface="Dreaming Outloud Pro" panose="03050502040302030504" pitchFamily="66" charset="0"/>
                <a:sym typeface="Arial"/>
              </a:rPr>
              <a:t>.</a:t>
            </a:r>
          </a:p>
        </p:txBody>
      </p:sp>
      <p:sp>
        <p:nvSpPr>
          <p:cNvPr id="1070" name="TextBox 1069">
            <a:extLst>
              <a:ext uri="{FF2B5EF4-FFF2-40B4-BE49-F238E27FC236}">
                <a16:creationId xmlns:a16="http://schemas.microsoft.com/office/drawing/2014/main" id="{1D299097-54FC-B6CE-3421-A529548053E9}"/>
              </a:ext>
            </a:extLst>
          </p:cNvPr>
          <p:cNvSpPr txBox="1"/>
          <p:nvPr/>
        </p:nvSpPr>
        <p:spPr>
          <a:xfrm>
            <a:off x="545097" y="7077527"/>
            <a:ext cx="5155570" cy="338554"/>
          </a:xfrm>
          <a:prstGeom prst="rect">
            <a:avLst/>
          </a:prstGeom>
          <a:noFill/>
        </p:spPr>
        <p:txBody>
          <a:bodyPr wrap="square">
            <a:spAutoFit/>
          </a:bodyPr>
          <a:lstStyle/>
          <a:p>
            <a:pPr defTabSz="514350">
              <a:buClr>
                <a:srgbClr val="000000"/>
              </a:buClr>
              <a:defRPr/>
            </a:pPr>
            <a:r>
              <a:rPr lang="es-AR" sz="1600" b="1" kern="0" dirty="0">
                <a:solidFill>
                  <a:srgbClr val="FF3399"/>
                </a:solidFill>
                <a:latin typeface="Dreaming Outloud Pro" panose="03050502040302030504" pitchFamily="66" charset="0"/>
                <a:cs typeface="Dreaming Outloud Pro" panose="03050502040302030504" pitchFamily="66" charset="0"/>
                <a:sym typeface="Arial"/>
              </a:rPr>
              <a:t>¿Rita? No,               at home.</a:t>
            </a:r>
          </a:p>
        </p:txBody>
      </p:sp>
      <p:sp>
        <p:nvSpPr>
          <p:cNvPr id="1071" name="TextBox 1070">
            <a:extLst>
              <a:ext uri="{FF2B5EF4-FFF2-40B4-BE49-F238E27FC236}">
                <a16:creationId xmlns:a16="http://schemas.microsoft.com/office/drawing/2014/main" id="{49FCEC32-3F99-5852-D013-BC436339913E}"/>
              </a:ext>
            </a:extLst>
          </p:cNvPr>
          <p:cNvSpPr txBox="1"/>
          <p:nvPr/>
        </p:nvSpPr>
        <p:spPr>
          <a:xfrm>
            <a:off x="522193" y="7889333"/>
            <a:ext cx="5155570" cy="338554"/>
          </a:xfrm>
          <a:prstGeom prst="rect">
            <a:avLst/>
          </a:prstGeom>
          <a:noFill/>
        </p:spPr>
        <p:txBody>
          <a:bodyPr wrap="square">
            <a:spAutoFit/>
          </a:bodyPr>
          <a:lstStyle/>
          <a:p>
            <a:pPr defTabSz="514350">
              <a:buClr>
                <a:srgbClr val="000000"/>
              </a:buClr>
              <a:defRPr/>
            </a:pPr>
            <a:r>
              <a:rPr lang="es-AR" sz="1600" b="1" kern="0" dirty="0" err="1">
                <a:solidFill>
                  <a:srgbClr val="FF3399"/>
                </a:solidFill>
                <a:latin typeface="Dreaming Outloud Pro" panose="03050502040302030504" pitchFamily="66" charset="0"/>
                <a:cs typeface="Dreaming Outloud Pro" panose="03050502040302030504" pitchFamily="66" charset="0"/>
                <a:sym typeface="Arial"/>
              </a:rPr>
              <a:t>How</a:t>
            </a:r>
            <a:r>
              <a:rPr lang="es-AR" sz="1600" b="1" kern="0" dirty="0">
                <a:solidFill>
                  <a:srgbClr val="FF3399"/>
                </a:solidFill>
                <a:latin typeface="Dreaming Outloud Pro" panose="03050502040302030504" pitchFamily="66" charset="0"/>
                <a:cs typeface="Dreaming Outloud Pro" panose="03050502040302030504" pitchFamily="66" charset="0"/>
                <a:sym typeface="Arial"/>
              </a:rPr>
              <a:t> 		Martin </a:t>
            </a:r>
            <a:r>
              <a:rPr lang="es-AR" sz="1600" b="1" kern="0" dirty="0" err="1">
                <a:solidFill>
                  <a:srgbClr val="FF3399"/>
                </a:solidFill>
                <a:latin typeface="Dreaming Outloud Pro" panose="03050502040302030504" pitchFamily="66" charset="0"/>
                <a:cs typeface="Dreaming Outloud Pro" panose="03050502040302030504" pitchFamily="66" charset="0"/>
                <a:sym typeface="Arial"/>
              </a:rPr>
              <a:t>today</a:t>
            </a:r>
            <a:r>
              <a:rPr lang="es-AR" sz="1600" b="1" kern="0" dirty="0">
                <a:solidFill>
                  <a:srgbClr val="FF3399"/>
                </a:solidFill>
                <a:latin typeface="Dreaming Outloud Pro" panose="03050502040302030504" pitchFamily="66" charset="0"/>
                <a:cs typeface="Dreaming Outloud Pro" panose="03050502040302030504" pitchFamily="66" charset="0"/>
                <a:sym typeface="Arial"/>
              </a:rPr>
              <a:t>?           positive </a:t>
            </a:r>
            <a:r>
              <a:rPr lang="es-AR" sz="1600" b="1" kern="0" dirty="0" err="1">
                <a:solidFill>
                  <a:srgbClr val="FF3399"/>
                </a:solidFill>
                <a:latin typeface="Dreaming Outloud Pro" panose="03050502040302030504" pitchFamily="66" charset="0"/>
                <a:cs typeface="Dreaming Outloud Pro" panose="03050502040302030504" pitchFamily="66" charset="0"/>
                <a:sym typeface="Arial"/>
              </a:rPr>
              <a:t>today</a:t>
            </a:r>
            <a:r>
              <a:rPr lang="es-AR" sz="1600" b="1" kern="0" dirty="0">
                <a:solidFill>
                  <a:srgbClr val="FF3399"/>
                </a:solidFill>
                <a:latin typeface="Dreaming Outloud Pro" panose="03050502040302030504" pitchFamily="66" charset="0"/>
                <a:cs typeface="Dreaming Outloud Pro" panose="03050502040302030504" pitchFamily="66" charset="0"/>
                <a:sym typeface="Arial"/>
              </a:rPr>
              <a:t>.</a:t>
            </a:r>
          </a:p>
        </p:txBody>
      </p:sp>
      <p:sp>
        <p:nvSpPr>
          <p:cNvPr id="1085" name="TextBox 1084">
            <a:extLst>
              <a:ext uri="{FF2B5EF4-FFF2-40B4-BE49-F238E27FC236}">
                <a16:creationId xmlns:a16="http://schemas.microsoft.com/office/drawing/2014/main" id="{ABEC1E47-EA74-B983-D180-5CB62DE0ED41}"/>
              </a:ext>
            </a:extLst>
          </p:cNvPr>
          <p:cNvSpPr txBox="1"/>
          <p:nvPr/>
        </p:nvSpPr>
        <p:spPr>
          <a:xfrm>
            <a:off x="545097" y="8687444"/>
            <a:ext cx="5155570" cy="338554"/>
          </a:xfrm>
          <a:prstGeom prst="rect">
            <a:avLst/>
          </a:prstGeom>
          <a:noFill/>
        </p:spPr>
        <p:txBody>
          <a:bodyPr wrap="square">
            <a:spAutoFit/>
          </a:bodyPr>
          <a:lstStyle/>
          <a:p>
            <a:pPr defTabSz="514350">
              <a:buClr>
                <a:srgbClr val="000000"/>
              </a:buClr>
              <a:defRPr/>
            </a:pPr>
            <a:r>
              <a:rPr lang="es-AR" sz="1600" b="1" kern="0" dirty="0">
                <a:solidFill>
                  <a:srgbClr val="FF3399"/>
                </a:solidFill>
                <a:latin typeface="Dreaming Outloud Pro" panose="03050502040302030504" pitchFamily="66" charset="0"/>
                <a:cs typeface="Dreaming Outloud Pro" panose="03050502040302030504" pitchFamily="66" charset="0"/>
                <a:sym typeface="Arial"/>
              </a:rPr>
              <a:t>          </a:t>
            </a:r>
            <a:r>
              <a:rPr lang="es-AR" sz="1600" b="1" kern="0" dirty="0" err="1">
                <a:solidFill>
                  <a:srgbClr val="FF3399"/>
                </a:solidFill>
                <a:latin typeface="Dreaming Outloud Pro" panose="03050502040302030504" pitchFamily="66" charset="0"/>
                <a:cs typeface="Dreaming Outloud Pro" panose="03050502040302030504" pitchFamily="66" charset="0"/>
                <a:sym typeface="Arial"/>
              </a:rPr>
              <a:t>Belen</a:t>
            </a:r>
            <a:r>
              <a:rPr lang="es-AR" sz="1600" b="1" kern="0" dirty="0">
                <a:solidFill>
                  <a:srgbClr val="FF3399"/>
                </a:solidFill>
                <a:latin typeface="Dreaming Outloud Pro" panose="03050502040302030504" pitchFamily="66" charset="0"/>
                <a:cs typeface="Dreaming Outloud Pro" panose="03050502040302030504" pitchFamily="66" charset="0"/>
                <a:sym typeface="Arial"/>
              </a:rPr>
              <a:t> </a:t>
            </a:r>
            <a:r>
              <a:rPr lang="es-AR" sz="1600" b="1" kern="0" dirty="0" err="1">
                <a:solidFill>
                  <a:srgbClr val="FF3399"/>
                </a:solidFill>
                <a:latin typeface="Dreaming Outloud Pro" panose="03050502040302030504" pitchFamily="66" charset="0"/>
                <a:cs typeface="Dreaming Outloud Pro" panose="03050502040302030504" pitchFamily="66" charset="0"/>
                <a:sym typeface="Arial"/>
              </a:rPr>
              <a:t>ready</a:t>
            </a:r>
            <a:r>
              <a:rPr lang="es-AR" sz="1600" b="1" kern="0" dirty="0">
                <a:solidFill>
                  <a:srgbClr val="FF3399"/>
                </a:solidFill>
                <a:latin typeface="Dreaming Outloud Pro" panose="03050502040302030504" pitchFamily="66" charset="0"/>
                <a:cs typeface="Dreaming Outloud Pro" panose="03050502040302030504" pitchFamily="66" charset="0"/>
                <a:sym typeface="Arial"/>
              </a:rPr>
              <a:t>? No,            </a:t>
            </a:r>
            <a:r>
              <a:rPr lang="es-AR" sz="1600" b="1" kern="0" dirty="0" err="1">
                <a:solidFill>
                  <a:srgbClr val="FF3399"/>
                </a:solidFill>
                <a:latin typeface="Dreaming Outloud Pro" panose="03050502040302030504" pitchFamily="66" charset="0"/>
                <a:cs typeface="Dreaming Outloud Pro" panose="03050502040302030504" pitchFamily="66" charset="0"/>
                <a:sym typeface="Arial"/>
              </a:rPr>
              <a:t>lost</a:t>
            </a:r>
            <a:r>
              <a:rPr lang="es-AR" sz="1600" b="1" kern="0" dirty="0">
                <a:solidFill>
                  <a:srgbClr val="FF3399"/>
                </a:solidFill>
                <a:latin typeface="Dreaming Outloud Pro" panose="03050502040302030504" pitchFamily="66" charset="0"/>
                <a:cs typeface="Dreaming Outloud Pro" panose="03050502040302030504" pitchFamily="66" charset="0"/>
                <a:sym typeface="Arial"/>
              </a:rPr>
              <a:t>.</a:t>
            </a:r>
          </a:p>
        </p:txBody>
      </p:sp>
      <p:grpSp>
        <p:nvGrpSpPr>
          <p:cNvPr id="1086" name="Group 1085">
            <a:extLst>
              <a:ext uri="{FF2B5EF4-FFF2-40B4-BE49-F238E27FC236}">
                <a16:creationId xmlns:a16="http://schemas.microsoft.com/office/drawing/2014/main" id="{752E2DE3-0164-CCF9-9E27-6BE60E0AF705}"/>
              </a:ext>
            </a:extLst>
          </p:cNvPr>
          <p:cNvGrpSpPr/>
          <p:nvPr/>
        </p:nvGrpSpPr>
        <p:grpSpPr>
          <a:xfrm>
            <a:off x="167118" y="4342793"/>
            <a:ext cx="1072125" cy="541432"/>
            <a:chOff x="85157" y="674113"/>
            <a:chExt cx="1072125" cy="541432"/>
          </a:xfrm>
        </p:grpSpPr>
        <p:sp>
          <p:nvSpPr>
            <p:cNvPr id="1087" name="Google Shape;206;p9">
              <a:extLst>
                <a:ext uri="{FF2B5EF4-FFF2-40B4-BE49-F238E27FC236}">
                  <a16:creationId xmlns:a16="http://schemas.microsoft.com/office/drawing/2014/main" id="{3D4A16BA-B589-7C17-FD23-897B569FE94D}"/>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48" name="Picture 2047">
              <a:extLst>
                <a:ext uri="{FF2B5EF4-FFF2-40B4-BE49-F238E27FC236}">
                  <a16:creationId xmlns:a16="http://schemas.microsoft.com/office/drawing/2014/main" id="{362C7003-350E-86CD-1EAA-0D2C468FFFCC}"/>
                </a:ext>
              </a:extLst>
            </p:cNvPr>
            <p:cNvPicPr>
              <a:picLocks noChangeAspect="1"/>
            </p:cNvPicPr>
            <p:nvPr/>
          </p:nvPicPr>
          <p:blipFill>
            <a:blip r:embed="rId9"/>
            <a:stretch>
              <a:fillRect/>
            </a:stretch>
          </p:blipFill>
          <p:spPr>
            <a:xfrm>
              <a:off x="85157" y="674113"/>
              <a:ext cx="521771" cy="541432"/>
            </a:xfrm>
            <a:prstGeom prst="rect">
              <a:avLst/>
            </a:prstGeom>
          </p:spPr>
        </p:pic>
        <p:sp>
          <p:nvSpPr>
            <p:cNvPr id="2049" name="TextBox 2048">
              <a:extLst>
                <a:ext uri="{FF2B5EF4-FFF2-40B4-BE49-F238E27FC236}">
                  <a16:creationId xmlns:a16="http://schemas.microsoft.com/office/drawing/2014/main" id="{C2B97FC7-4629-51A6-A74C-AC814437F8BA}"/>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2057" name="TextBox 2056">
            <a:extLst>
              <a:ext uri="{FF2B5EF4-FFF2-40B4-BE49-F238E27FC236}">
                <a16:creationId xmlns:a16="http://schemas.microsoft.com/office/drawing/2014/main" id="{C2E6FDA0-F23C-A069-0ACC-3F05016FCDEE}"/>
              </a:ext>
            </a:extLst>
          </p:cNvPr>
          <p:cNvSpPr txBox="1"/>
          <p:nvPr/>
        </p:nvSpPr>
        <p:spPr>
          <a:xfrm>
            <a:off x="6370640" y="9548675"/>
            <a:ext cx="40107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15</a:t>
            </a:r>
          </a:p>
        </p:txBody>
      </p:sp>
    </p:spTree>
    <p:extLst>
      <p:ext uri="{BB962C8B-B14F-4D97-AF65-F5344CB8AC3E}">
        <p14:creationId xmlns:p14="http://schemas.microsoft.com/office/powerpoint/2010/main" val="2388946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58FB4CCB-8527-FD27-156A-D7333E6B2F0A}"/>
              </a:ext>
            </a:extLst>
          </p:cNvPr>
          <p:cNvSpPr txBox="1"/>
          <p:nvPr/>
        </p:nvSpPr>
        <p:spPr>
          <a:xfrm>
            <a:off x="385561" y="5302065"/>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4</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02247" cy="471963"/>
            <a:chOff x="3814354" y="2201705"/>
            <a:chExt cx="602247"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70906"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4</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grpSp>
        <p:nvGrpSpPr>
          <p:cNvPr id="2" name="Group 1">
            <a:extLst>
              <a:ext uri="{FF2B5EF4-FFF2-40B4-BE49-F238E27FC236}">
                <a16:creationId xmlns:a16="http://schemas.microsoft.com/office/drawing/2014/main" id="{B6D1C2E3-C94C-C132-65ED-BA839C3B8393}"/>
              </a:ext>
            </a:extLst>
          </p:cNvPr>
          <p:cNvGrpSpPr/>
          <p:nvPr/>
        </p:nvGrpSpPr>
        <p:grpSpPr>
          <a:xfrm>
            <a:off x="535649" y="785565"/>
            <a:ext cx="822261" cy="307777"/>
            <a:chOff x="455223" y="4442570"/>
            <a:chExt cx="822262" cy="307777"/>
          </a:xfrm>
        </p:grpSpPr>
        <p:sp>
          <p:nvSpPr>
            <p:cNvPr id="3" name="Google Shape;222;p10">
              <a:extLst>
                <a:ext uri="{FF2B5EF4-FFF2-40B4-BE49-F238E27FC236}">
                  <a16:creationId xmlns:a16="http://schemas.microsoft.com/office/drawing/2014/main" id="{4D097F82-86B9-1BF4-D5D2-3FD7DFCF191E}"/>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73B184AD-42A6-68D5-B374-42C33B75BA1D}"/>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5" name="Google Shape;402;p19">
            <a:extLst>
              <a:ext uri="{FF2B5EF4-FFF2-40B4-BE49-F238E27FC236}">
                <a16:creationId xmlns:a16="http://schemas.microsoft.com/office/drawing/2014/main" id="{B3BBF624-B438-8C20-FF32-A5C5572C2D97}"/>
              </a:ext>
            </a:extLst>
          </p:cNvPr>
          <p:cNvSpPr txBox="1"/>
          <p:nvPr/>
        </p:nvSpPr>
        <p:spPr>
          <a:xfrm>
            <a:off x="1357910" y="825888"/>
            <a:ext cx="3258754" cy="282746"/>
          </a:xfrm>
          <a:prstGeom prst="rect">
            <a:avLst/>
          </a:prstGeom>
          <a:noFill/>
          <a:ln>
            <a:noFill/>
          </a:ln>
        </p:spPr>
        <p:txBody>
          <a:bodyPr spcFirstLastPara="1" wrap="square" lIns="51427" tIns="25706" rIns="51427" bIns="25706" anchor="t" anchorCtr="0">
            <a:spAutoFit/>
          </a:bodyPr>
          <a:lstStyle/>
          <a:p>
            <a:r>
              <a:rPr lang="en-GB" sz="1500" b="1" dirty="0">
                <a:solidFill>
                  <a:schemeClr val="bg2">
                    <a:lumMod val="25000"/>
                  </a:schemeClr>
                </a:solidFill>
                <a:latin typeface="Century Gothic" panose="020B0502020202020204" pitchFamily="34" charset="0"/>
              </a:rPr>
              <a:t>Habla y describe* a la persona*.</a:t>
            </a:r>
            <a:endParaRPr lang="en-GB" sz="1500" dirty="0">
              <a:solidFill>
                <a:schemeClr val="bg2">
                  <a:lumMod val="25000"/>
                </a:schemeClr>
              </a:solidFill>
            </a:endParaRPr>
          </a:p>
        </p:txBody>
      </p:sp>
      <p:pic>
        <p:nvPicPr>
          <p:cNvPr id="8" name="Picture 7">
            <a:extLst>
              <a:ext uri="{FF2B5EF4-FFF2-40B4-BE49-F238E27FC236}">
                <a16:creationId xmlns:a16="http://schemas.microsoft.com/office/drawing/2014/main" id="{1942A22A-3788-6318-EA13-819B31D40EE2}"/>
              </a:ext>
            </a:extLst>
          </p:cNvPr>
          <p:cNvPicPr>
            <a:picLocks noChangeAspect="1"/>
          </p:cNvPicPr>
          <p:nvPr/>
        </p:nvPicPr>
        <p:blipFill>
          <a:blip r:embed="rId5"/>
          <a:stretch>
            <a:fillRect/>
          </a:stretch>
        </p:blipFill>
        <p:spPr>
          <a:xfrm>
            <a:off x="107028" y="638314"/>
            <a:ext cx="572707" cy="605907"/>
          </a:xfrm>
          <a:prstGeom prst="rect">
            <a:avLst/>
          </a:prstGeom>
        </p:spPr>
      </p:pic>
      <p:pic>
        <p:nvPicPr>
          <p:cNvPr id="12" name="Picture 11">
            <a:extLst>
              <a:ext uri="{FF2B5EF4-FFF2-40B4-BE49-F238E27FC236}">
                <a16:creationId xmlns:a16="http://schemas.microsoft.com/office/drawing/2014/main" id="{D0989BA7-04EA-B754-31D7-257325AD369D}"/>
              </a:ext>
            </a:extLst>
          </p:cNvPr>
          <p:cNvPicPr>
            <a:picLocks noChangeAspect="1"/>
          </p:cNvPicPr>
          <p:nvPr/>
        </p:nvPicPr>
        <p:blipFill>
          <a:blip r:embed="rId6"/>
          <a:stretch>
            <a:fillRect/>
          </a:stretch>
        </p:blipFill>
        <p:spPr>
          <a:xfrm>
            <a:off x="718004" y="1182765"/>
            <a:ext cx="2940792" cy="2345978"/>
          </a:xfrm>
          <a:prstGeom prst="rect">
            <a:avLst/>
          </a:prstGeom>
        </p:spPr>
      </p:pic>
      <p:graphicFrame>
        <p:nvGraphicFramePr>
          <p:cNvPr id="15" name="Table 14">
            <a:extLst>
              <a:ext uri="{FF2B5EF4-FFF2-40B4-BE49-F238E27FC236}">
                <a16:creationId xmlns:a16="http://schemas.microsoft.com/office/drawing/2014/main" id="{7B590525-4C93-63F3-D343-81BC76051441}"/>
              </a:ext>
            </a:extLst>
          </p:cNvPr>
          <p:cNvGraphicFramePr>
            <a:graphicFrameLocks noGrp="1"/>
          </p:cNvGraphicFramePr>
          <p:nvPr>
            <p:extLst>
              <p:ext uri="{D42A27DB-BD31-4B8C-83A1-F6EECF244321}">
                <p14:modId xmlns:p14="http://schemas.microsoft.com/office/powerpoint/2010/main" val="1535990034"/>
              </p:ext>
            </p:extLst>
          </p:nvPr>
        </p:nvGraphicFramePr>
        <p:xfrm>
          <a:off x="4701017" y="744092"/>
          <a:ext cx="1891368" cy="1735867"/>
        </p:xfrm>
        <a:graphic>
          <a:graphicData uri="http://schemas.openxmlformats.org/drawingml/2006/table">
            <a:tbl>
              <a:tblPr firstRow="1" bandRow="1">
                <a:tableStyleId>{5940675A-B579-460E-94D1-54222C63F5DA}</a:tableStyleId>
              </a:tblPr>
              <a:tblGrid>
                <a:gridCol w="994048">
                  <a:extLst>
                    <a:ext uri="{9D8B030D-6E8A-4147-A177-3AD203B41FA5}">
                      <a16:colId xmlns:a16="http://schemas.microsoft.com/office/drawing/2014/main" val="448768385"/>
                    </a:ext>
                  </a:extLst>
                </a:gridCol>
                <a:gridCol w="897320">
                  <a:extLst>
                    <a:ext uri="{9D8B030D-6E8A-4147-A177-3AD203B41FA5}">
                      <a16:colId xmlns:a16="http://schemas.microsoft.com/office/drawing/2014/main" val="3735458737"/>
                    </a:ext>
                  </a:extLst>
                </a:gridCol>
              </a:tblGrid>
              <a:tr h="247981">
                <a:tc>
                  <a:txBody>
                    <a:bodyPr/>
                    <a:lstStyle/>
                    <a:p>
                      <a:pPr algn="ctr"/>
                      <a:r>
                        <a:rPr lang="en-GB" sz="1100" b="0" dirty="0" err="1">
                          <a:solidFill>
                            <a:schemeClr val="bg2">
                              <a:lumMod val="25000"/>
                            </a:schemeClr>
                          </a:solidFill>
                          <a:latin typeface="Century Gothic" panose="020B0502020202020204" pitchFamily="34" charset="0"/>
                        </a:rPr>
                        <a:t>enferm</a:t>
                      </a:r>
                      <a:r>
                        <a:rPr lang="en-GB" sz="1100" b="1" dirty="0" err="1">
                          <a:solidFill>
                            <a:srgbClr val="0070C0"/>
                          </a:solidFill>
                          <a:latin typeface="Century Gothic" panose="020B0502020202020204" pitchFamily="34" charset="0"/>
                        </a:rPr>
                        <a:t>o</a:t>
                      </a:r>
                      <a:endParaRPr lang="en-GB" sz="1100" b="1" dirty="0">
                        <a:solidFill>
                          <a:srgbClr val="0070C0"/>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1100" b="0" dirty="0" err="1">
                          <a:solidFill>
                            <a:schemeClr val="bg2">
                              <a:lumMod val="25000"/>
                            </a:schemeClr>
                          </a:solidFill>
                          <a:latin typeface="Century Gothic" panose="020B0502020202020204" pitchFamily="34" charset="0"/>
                        </a:rPr>
                        <a:t>enferm</a:t>
                      </a:r>
                      <a:r>
                        <a:rPr lang="en-GB" sz="1100" b="1" dirty="0" err="1">
                          <a:solidFill>
                            <a:srgbClr val="FF0066"/>
                          </a:solidFill>
                          <a:latin typeface="Century Gothic" panose="020B0502020202020204" pitchFamily="34" charset="0"/>
                        </a:rPr>
                        <a:t>a</a:t>
                      </a:r>
                      <a:endParaRPr lang="en-GB" sz="1100" b="1" dirty="0">
                        <a:solidFill>
                          <a:srgbClr val="FF0066"/>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762743549"/>
                  </a:ext>
                </a:extLst>
              </a:tr>
              <a:tr h="247981">
                <a:tc>
                  <a:txBody>
                    <a:bodyPr/>
                    <a:lstStyle/>
                    <a:p>
                      <a:pPr algn="ctr"/>
                      <a:r>
                        <a:rPr lang="en-GB" sz="1100" b="0" dirty="0">
                          <a:solidFill>
                            <a:schemeClr val="bg2">
                              <a:lumMod val="25000"/>
                            </a:schemeClr>
                          </a:solidFill>
                          <a:latin typeface="Century Gothic" panose="020B0502020202020204" pitchFamily="34" charset="0"/>
                        </a:rPr>
                        <a:t>perdid</a:t>
                      </a:r>
                      <a:r>
                        <a:rPr lang="en-GB" sz="1100" b="1" dirty="0">
                          <a:solidFill>
                            <a:srgbClr val="0070C0"/>
                          </a:solidFill>
                          <a:latin typeface="Century Gothic" panose="020B0502020202020204" pitchFamily="34" charset="0"/>
                        </a:rPr>
                        <a:t>o</a:t>
                      </a: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1100" b="0" dirty="0" err="1">
                          <a:solidFill>
                            <a:schemeClr val="bg2">
                              <a:lumMod val="25000"/>
                            </a:schemeClr>
                          </a:solidFill>
                          <a:latin typeface="Century Gothic" panose="020B0502020202020204" pitchFamily="34" charset="0"/>
                        </a:rPr>
                        <a:t>perdid</a:t>
                      </a:r>
                      <a:r>
                        <a:rPr lang="en-GB" sz="1100" b="1" dirty="0" err="1">
                          <a:solidFill>
                            <a:srgbClr val="FF0066"/>
                          </a:solidFill>
                          <a:latin typeface="Century Gothic" panose="020B0502020202020204" pitchFamily="34" charset="0"/>
                        </a:rPr>
                        <a:t>a</a:t>
                      </a:r>
                      <a:endParaRPr lang="en-GB" sz="1100" b="1" dirty="0">
                        <a:solidFill>
                          <a:srgbClr val="FF0066"/>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2450903"/>
                  </a:ext>
                </a:extLst>
              </a:tr>
              <a:tr h="247981">
                <a:tc>
                  <a:txBody>
                    <a:bodyPr/>
                    <a:lstStyle/>
                    <a:p>
                      <a:pPr algn="ctr"/>
                      <a:r>
                        <a:rPr lang="en-GB" sz="1100" dirty="0" err="1">
                          <a:solidFill>
                            <a:schemeClr val="bg2">
                              <a:lumMod val="25000"/>
                            </a:schemeClr>
                          </a:solidFill>
                          <a:latin typeface="Century Gothic" panose="020B0502020202020204" pitchFamily="34" charset="0"/>
                        </a:rPr>
                        <a:t>pesad</a:t>
                      </a:r>
                      <a:r>
                        <a:rPr lang="en-GB" sz="1100" b="1" dirty="0" err="1">
                          <a:solidFill>
                            <a:srgbClr val="0070C0"/>
                          </a:solidFill>
                          <a:latin typeface="Century Gothic" panose="020B0502020202020204" pitchFamily="34" charset="0"/>
                        </a:rPr>
                        <a:t>o</a:t>
                      </a:r>
                      <a:endParaRPr lang="en-GB" sz="1100" b="1" dirty="0">
                        <a:solidFill>
                          <a:srgbClr val="0070C0"/>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1100" dirty="0" err="1">
                          <a:solidFill>
                            <a:schemeClr val="bg2">
                              <a:lumMod val="25000"/>
                            </a:schemeClr>
                          </a:solidFill>
                          <a:latin typeface="Century Gothic" panose="020B0502020202020204" pitchFamily="34" charset="0"/>
                        </a:rPr>
                        <a:t>pesad</a:t>
                      </a:r>
                      <a:r>
                        <a:rPr lang="en-GB" sz="1100" b="1" dirty="0" err="1">
                          <a:solidFill>
                            <a:srgbClr val="FF0066"/>
                          </a:solidFill>
                          <a:latin typeface="Century Gothic" panose="020B0502020202020204" pitchFamily="34" charset="0"/>
                        </a:rPr>
                        <a:t>a</a:t>
                      </a:r>
                      <a:endParaRPr lang="en-GB" sz="1100" b="1" dirty="0">
                        <a:solidFill>
                          <a:srgbClr val="FF0066"/>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980600384"/>
                  </a:ext>
                </a:extLst>
              </a:tr>
              <a:tr h="247981">
                <a:tc>
                  <a:txBody>
                    <a:bodyPr/>
                    <a:lstStyle/>
                    <a:p>
                      <a:pPr algn="ctr"/>
                      <a:r>
                        <a:rPr lang="en-GB" sz="1100" dirty="0" err="1">
                          <a:solidFill>
                            <a:schemeClr val="bg2">
                              <a:lumMod val="25000"/>
                            </a:schemeClr>
                          </a:solidFill>
                          <a:latin typeface="Century Gothic" panose="020B0502020202020204" pitchFamily="34" charset="0"/>
                        </a:rPr>
                        <a:t>cómod</a:t>
                      </a:r>
                      <a:r>
                        <a:rPr lang="en-GB" sz="1100" b="1" dirty="0" err="1">
                          <a:solidFill>
                            <a:srgbClr val="0070C0"/>
                          </a:solidFill>
                          <a:latin typeface="Century Gothic" panose="020B0502020202020204" pitchFamily="34" charset="0"/>
                        </a:rPr>
                        <a:t>o</a:t>
                      </a:r>
                      <a:endParaRPr lang="en-GB" sz="1100" b="1" dirty="0">
                        <a:solidFill>
                          <a:srgbClr val="002060"/>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1100" dirty="0" err="1">
                          <a:solidFill>
                            <a:schemeClr val="bg2">
                              <a:lumMod val="25000"/>
                            </a:schemeClr>
                          </a:solidFill>
                          <a:latin typeface="Century Gothic" panose="020B0502020202020204" pitchFamily="34" charset="0"/>
                        </a:rPr>
                        <a:t>cómod</a:t>
                      </a:r>
                      <a:r>
                        <a:rPr lang="en-GB" sz="1100" b="1" dirty="0" err="1">
                          <a:solidFill>
                            <a:srgbClr val="FF0066"/>
                          </a:solidFill>
                          <a:latin typeface="Century Gothic" panose="020B0502020202020204" pitchFamily="34" charset="0"/>
                        </a:rPr>
                        <a:t>a</a:t>
                      </a:r>
                      <a:endParaRPr lang="en-GB" sz="1100" b="1" dirty="0">
                        <a:solidFill>
                          <a:srgbClr val="FF0066"/>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756260248"/>
                  </a:ext>
                </a:extLst>
              </a:tr>
              <a:tr h="247981">
                <a:tc>
                  <a:txBody>
                    <a:bodyPr/>
                    <a:lstStyle/>
                    <a:p>
                      <a:pPr algn="ctr"/>
                      <a:r>
                        <a:rPr lang="en-GB" sz="1100" b="0" dirty="0" err="1">
                          <a:solidFill>
                            <a:schemeClr val="bg2">
                              <a:lumMod val="25000"/>
                            </a:schemeClr>
                          </a:solidFill>
                          <a:latin typeface="Century Gothic" panose="020B0502020202020204" pitchFamily="34" charset="0"/>
                        </a:rPr>
                        <a:t>preparad</a:t>
                      </a:r>
                      <a:r>
                        <a:rPr lang="en-GB" sz="1100" b="1" dirty="0" err="1">
                          <a:solidFill>
                            <a:srgbClr val="0070C0"/>
                          </a:solidFill>
                          <a:latin typeface="Century Gothic" panose="020B0502020202020204" pitchFamily="34" charset="0"/>
                        </a:rPr>
                        <a:t>o</a:t>
                      </a:r>
                      <a:endParaRPr lang="en-GB" sz="1100" b="1" dirty="0">
                        <a:solidFill>
                          <a:srgbClr val="0070C0"/>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1100" b="0" dirty="0" err="1">
                          <a:solidFill>
                            <a:schemeClr val="bg2">
                              <a:lumMod val="25000"/>
                            </a:schemeClr>
                          </a:solidFill>
                          <a:latin typeface="Century Gothic" panose="020B0502020202020204" pitchFamily="34" charset="0"/>
                        </a:rPr>
                        <a:t>preparad</a:t>
                      </a:r>
                      <a:r>
                        <a:rPr lang="en-GB" sz="1100" b="1" dirty="0" err="1">
                          <a:solidFill>
                            <a:srgbClr val="FF0066"/>
                          </a:solidFill>
                          <a:latin typeface="Century Gothic" panose="020B0502020202020204" pitchFamily="34" charset="0"/>
                        </a:rPr>
                        <a:t>a</a:t>
                      </a:r>
                      <a:endParaRPr lang="en-GB" sz="1100" b="1" dirty="0">
                        <a:solidFill>
                          <a:srgbClr val="FF0066"/>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67831636"/>
                  </a:ext>
                </a:extLst>
              </a:tr>
              <a:tr h="247981">
                <a:tc>
                  <a:txBody>
                    <a:bodyPr/>
                    <a:lstStyle/>
                    <a:p>
                      <a:pPr algn="ctr"/>
                      <a:r>
                        <a:rPr lang="en-GB" sz="1100" b="0" dirty="0" err="1">
                          <a:solidFill>
                            <a:schemeClr val="bg2">
                              <a:lumMod val="25000"/>
                            </a:schemeClr>
                          </a:solidFill>
                          <a:latin typeface="Century Gothic" panose="020B0502020202020204" pitchFamily="34" charset="0"/>
                        </a:rPr>
                        <a:t>activ</a:t>
                      </a:r>
                      <a:r>
                        <a:rPr lang="en-GB" sz="1100" b="1" dirty="0" err="1">
                          <a:solidFill>
                            <a:srgbClr val="0070C0"/>
                          </a:solidFill>
                          <a:latin typeface="Century Gothic" panose="020B0502020202020204" pitchFamily="34" charset="0"/>
                        </a:rPr>
                        <a:t>o</a:t>
                      </a:r>
                      <a:endParaRPr lang="en-GB" sz="1100" b="1" dirty="0">
                        <a:solidFill>
                          <a:srgbClr val="002060"/>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100" b="0" dirty="0" err="1">
                          <a:solidFill>
                            <a:schemeClr val="bg2">
                              <a:lumMod val="25000"/>
                            </a:schemeClr>
                          </a:solidFill>
                          <a:latin typeface="Century Gothic" panose="020B0502020202020204" pitchFamily="34" charset="0"/>
                        </a:rPr>
                        <a:t>activ</a:t>
                      </a:r>
                      <a:r>
                        <a:rPr lang="en-GB" sz="1100" b="1" dirty="0" err="1">
                          <a:solidFill>
                            <a:srgbClr val="FF0066"/>
                          </a:solidFill>
                          <a:latin typeface="Century Gothic" panose="020B0502020202020204" pitchFamily="34" charset="0"/>
                        </a:rPr>
                        <a:t>a</a:t>
                      </a:r>
                      <a:endParaRPr lang="en-GB" sz="1100" b="1" dirty="0">
                        <a:solidFill>
                          <a:srgbClr val="FF0066"/>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862533878"/>
                  </a:ext>
                </a:extLst>
              </a:tr>
              <a:tr h="247981">
                <a:tc>
                  <a:txBody>
                    <a:bodyPr/>
                    <a:lstStyle/>
                    <a:p>
                      <a:pPr algn="ctr"/>
                      <a:r>
                        <a:rPr lang="en-GB" sz="1100" b="0" dirty="0" err="1">
                          <a:solidFill>
                            <a:schemeClr val="bg2">
                              <a:lumMod val="25000"/>
                            </a:schemeClr>
                          </a:solidFill>
                          <a:latin typeface="Century Gothic" panose="020B0502020202020204" pitchFamily="34" charset="0"/>
                        </a:rPr>
                        <a:t>san</a:t>
                      </a:r>
                      <a:r>
                        <a:rPr lang="en-GB" sz="1100" b="1" dirty="0" err="1">
                          <a:solidFill>
                            <a:srgbClr val="0070C0"/>
                          </a:solidFill>
                          <a:latin typeface="Century Gothic" panose="020B0502020202020204" pitchFamily="34" charset="0"/>
                        </a:rPr>
                        <a:t>o</a:t>
                      </a:r>
                      <a:endParaRPr lang="en-GB" sz="1100" b="1" dirty="0">
                        <a:solidFill>
                          <a:srgbClr val="002060"/>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100" b="0" dirty="0">
                          <a:solidFill>
                            <a:schemeClr val="bg2">
                              <a:lumMod val="25000"/>
                            </a:schemeClr>
                          </a:solidFill>
                          <a:latin typeface="Century Gothic" panose="020B0502020202020204" pitchFamily="34" charset="0"/>
                        </a:rPr>
                        <a:t>san</a:t>
                      </a:r>
                      <a:r>
                        <a:rPr lang="en-GB" sz="1100" b="1" dirty="0">
                          <a:solidFill>
                            <a:srgbClr val="FF0066"/>
                          </a:solidFill>
                          <a:latin typeface="Century Gothic" panose="020B0502020202020204" pitchFamily="34" charset="0"/>
                        </a:rPr>
                        <a:t>a</a:t>
                      </a:r>
                      <a:endParaRPr lang="en-GB" sz="1100" b="0" dirty="0">
                        <a:solidFill>
                          <a:srgbClr val="FF0066"/>
                        </a:solidFill>
                        <a:latin typeface="Century Gothic" panose="020B0502020202020204" pitchFamily="34"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665473071"/>
                  </a:ext>
                </a:extLst>
              </a:tr>
            </a:tbl>
          </a:graphicData>
        </a:graphic>
      </p:graphicFrame>
      <p:sp>
        <p:nvSpPr>
          <p:cNvPr id="16" name="TextBox 15">
            <a:extLst>
              <a:ext uri="{FF2B5EF4-FFF2-40B4-BE49-F238E27FC236}">
                <a16:creationId xmlns:a16="http://schemas.microsoft.com/office/drawing/2014/main" id="{7A4F7FD3-9D00-FDA2-B731-518B197E20E9}"/>
              </a:ext>
            </a:extLst>
          </p:cNvPr>
          <p:cNvSpPr txBox="1"/>
          <p:nvPr/>
        </p:nvSpPr>
        <p:spPr>
          <a:xfrm>
            <a:off x="4371885" y="2517265"/>
            <a:ext cx="2241330" cy="400110"/>
          </a:xfrm>
          <a:prstGeom prst="rect">
            <a:avLst/>
          </a:prstGeom>
          <a:solidFill>
            <a:srgbClr val="BEE395"/>
          </a:solidFill>
        </p:spPr>
        <p:txBody>
          <a:bodyPr wrap="square">
            <a:spAutoFit/>
          </a:bodyPr>
          <a:lstStyle/>
          <a:p>
            <a:r>
              <a:rPr lang="en-GB" sz="1000" b="1" kern="0" dirty="0">
                <a:solidFill>
                  <a:schemeClr val="bg2">
                    <a:lumMod val="25000"/>
                  </a:schemeClr>
                </a:solidFill>
                <a:latin typeface="Century Gothic"/>
                <a:ea typeface="Century Gothic"/>
                <a:cs typeface="Century Gothic"/>
                <a:sym typeface="Century Gothic"/>
              </a:rPr>
              <a:t>describe</a:t>
            </a:r>
            <a:r>
              <a:rPr lang="en-GB" sz="1000" kern="0" dirty="0">
                <a:solidFill>
                  <a:schemeClr val="bg2">
                    <a:lumMod val="25000"/>
                  </a:schemeClr>
                </a:solidFill>
                <a:latin typeface="Century Gothic"/>
                <a:ea typeface="Century Gothic"/>
                <a:cs typeface="Century Gothic"/>
                <a:sym typeface="Century Gothic"/>
              </a:rPr>
              <a:t> = describe</a:t>
            </a:r>
          </a:p>
          <a:p>
            <a:r>
              <a:rPr lang="en-GB" sz="1000" b="1" kern="0" dirty="0">
                <a:solidFill>
                  <a:schemeClr val="bg2">
                    <a:lumMod val="25000"/>
                  </a:schemeClr>
                </a:solidFill>
                <a:latin typeface="Century Gothic"/>
                <a:sym typeface="Century Gothic"/>
              </a:rPr>
              <a:t>la </a:t>
            </a:r>
            <a:r>
              <a:rPr lang="en-GB" sz="1000" kern="0" dirty="0">
                <a:solidFill>
                  <a:schemeClr val="bg2">
                    <a:lumMod val="25000"/>
                  </a:schemeClr>
                </a:solidFill>
                <a:latin typeface="Century Gothic"/>
                <a:sym typeface="Century Gothic"/>
              </a:rPr>
              <a:t>= the	</a:t>
            </a:r>
            <a:r>
              <a:rPr lang="en-GB" sz="1000" b="1" kern="0" dirty="0">
                <a:solidFill>
                  <a:schemeClr val="bg2">
                    <a:lumMod val="25000"/>
                  </a:schemeClr>
                </a:solidFill>
                <a:latin typeface="Century Gothic"/>
                <a:sym typeface="Century Gothic"/>
              </a:rPr>
              <a:t>persona </a:t>
            </a:r>
            <a:r>
              <a:rPr lang="en-GB" sz="1000" kern="0" dirty="0">
                <a:solidFill>
                  <a:schemeClr val="bg2">
                    <a:lumMod val="25000"/>
                  </a:schemeClr>
                </a:solidFill>
                <a:latin typeface="Century Gothic"/>
                <a:sym typeface="Century Gothic"/>
              </a:rPr>
              <a:t>= person</a:t>
            </a:r>
            <a:endParaRPr lang="en-GB" sz="1000" dirty="0">
              <a:solidFill>
                <a:schemeClr val="bg2">
                  <a:lumMod val="25000"/>
                </a:schemeClr>
              </a:solidFill>
            </a:endParaRPr>
          </a:p>
        </p:txBody>
      </p:sp>
      <p:grpSp>
        <p:nvGrpSpPr>
          <p:cNvPr id="17" name="Group 16">
            <a:extLst>
              <a:ext uri="{FF2B5EF4-FFF2-40B4-BE49-F238E27FC236}">
                <a16:creationId xmlns:a16="http://schemas.microsoft.com/office/drawing/2014/main" id="{95821878-B542-E062-441C-ACD3B0242D05}"/>
              </a:ext>
            </a:extLst>
          </p:cNvPr>
          <p:cNvGrpSpPr/>
          <p:nvPr/>
        </p:nvGrpSpPr>
        <p:grpSpPr>
          <a:xfrm>
            <a:off x="547538" y="3683757"/>
            <a:ext cx="962296" cy="307777"/>
            <a:chOff x="537508" y="810975"/>
            <a:chExt cx="505091" cy="307777"/>
          </a:xfrm>
        </p:grpSpPr>
        <p:sp>
          <p:nvSpPr>
            <p:cNvPr id="18" name="Google Shape;206;p9">
              <a:extLst>
                <a:ext uri="{FF2B5EF4-FFF2-40B4-BE49-F238E27FC236}">
                  <a16:creationId xmlns:a16="http://schemas.microsoft.com/office/drawing/2014/main" id="{1E899A60-ECB5-9C9F-6EC4-A819BCB49C87}"/>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19" name="TextBox 18">
              <a:extLst>
                <a:ext uri="{FF2B5EF4-FFF2-40B4-BE49-F238E27FC236}">
                  <a16:creationId xmlns:a16="http://schemas.microsoft.com/office/drawing/2014/main" id="{E2240EDE-FDDA-FE24-652F-7D284D07EBEB}"/>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0" name="Picture 2" descr="Pen, Write, Pencil, Writing Tool, Work, Message, Blue">
            <a:extLst>
              <a:ext uri="{FF2B5EF4-FFF2-40B4-BE49-F238E27FC236}">
                <a16:creationId xmlns:a16="http://schemas.microsoft.com/office/drawing/2014/main" id="{91AB8F83-A8A5-6943-2A30-E722A0665B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835" y="3552605"/>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C9BB553-A8FF-718E-CD66-55CB030CBC80}"/>
              </a:ext>
            </a:extLst>
          </p:cNvPr>
          <p:cNvSpPr txBox="1"/>
          <p:nvPr/>
        </p:nvSpPr>
        <p:spPr>
          <a:xfrm>
            <a:off x="393054" y="4526566"/>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22" name="TextBox 21">
            <a:extLst>
              <a:ext uri="{FF2B5EF4-FFF2-40B4-BE49-F238E27FC236}">
                <a16:creationId xmlns:a16="http://schemas.microsoft.com/office/drawing/2014/main" id="{26A494F6-8D1F-3DAC-6BB3-9FF5A2548DEA}"/>
              </a:ext>
            </a:extLst>
          </p:cNvPr>
          <p:cNvSpPr txBox="1"/>
          <p:nvPr/>
        </p:nvSpPr>
        <p:spPr>
          <a:xfrm>
            <a:off x="540913" y="4218389"/>
            <a:ext cx="3203452"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Manchita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ill</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today</a:t>
            </a:r>
            <a:r>
              <a:rPr lang="es-AR" sz="1600" b="1" kern="0" dirty="0">
                <a:solidFill>
                  <a:srgbClr val="3B3838"/>
                </a:solidFill>
                <a:latin typeface="Century Gothic" panose="020B0502020202020204" pitchFamily="34" charset="0"/>
                <a:cs typeface="Arial"/>
                <a:sym typeface="Arial"/>
              </a:rPr>
              <a:t>.</a:t>
            </a:r>
          </a:p>
        </p:txBody>
      </p:sp>
      <p:pic>
        <p:nvPicPr>
          <p:cNvPr id="23" name="Picture 2" descr="Free icon pencil write vector">
            <a:extLst>
              <a:ext uri="{FF2B5EF4-FFF2-40B4-BE49-F238E27FC236}">
                <a16:creationId xmlns:a16="http://schemas.microsoft.com/office/drawing/2014/main" id="{AC3B7F10-7DFF-191C-7C92-51DAEC70AF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61096" y="4638990"/>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23">
            <a:extLst>
              <a:ext uri="{FF2B5EF4-FFF2-40B4-BE49-F238E27FC236}">
                <a16:creationId xmlns:a16="http://schemas.microsoft.com/office/drawing/2014/main" id="{4D4319BC-1998-5B55-A03E-EB33915B2B18}"/>
              </a:ext>
            </a:extLst>
          </p:cNvPr>
          <p:cNvGraphicFramePr>
            <a:graphicFrameLocks noGrp="1"/>
          </p:cNvGraphicFramePr>
          <p:nvPr>
            <p:extLst>
              <p:ext uri="{D42A27DB-BD31-4B8C-83A1-F6EECF244321}">
                <p14:modId xmlns:p14="http://schemas.microsoft.com/office/powerpoint/2010/main" val="848855651"/>
              </p:ext>
            </p:extLst>
          </p:nvPr>
        </p:nvGraphicFramePr>
        <p:xfrm>
          <a:off x="246080" y="4234635"/>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5" name="Google Shape;402;p19">
            <a:extLst>
              <a:ext uri="{FF2B5EF4-FFF2-40B4-BE49-F238E27FC236}">
                <a16:creationId xmlns:a16="http://schemas.microsoft.com/office/drawing/2014/main" id="{02D754FA-FE99-D69D-6E4A-93028C39544D}"/>
              </a:ext>
            </a:extLst>
          </p:cNvPr>
          <p:cNvSpPr txBox="1"/>
          <p:nvPr/>
        </p:nvSpPr>
        <p:spPr>
          <a:xfrm>
            <a:off x="1516395" y="3713442"/>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Translate the sentences.</a:t>
            </a: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endParaRPr lang="en-GB" sz="1600" kern="0" dirty="0">
              <a:solidFill>
                <a:srgbClr val="3B3838"/>
              </a:solidFill>
              <a:latin typeface="Century Gothic" panose="020B0502020202020204" pitchFamily="34" charset="0"/>
              <a:cs typeface="Arial"/>
              <a:sym typeface="Arial"/>
            </a:endParaRPr>
          </a:p>
        </p:txBody>
      </p:sp>
      <p:pic>
        <p:nvPicPr>
          <p:cNvPr id="31" name="Picture 30">
            <a:extLst>
              <a:ext uri="{FF2B5EF4-FFF2-40B4-BE49-F238E27FC236}">
                <a16:creationId xmlns:a16="http://schemas.microsoft.com/office/drawing/2014/main" id="{E9E10DAA-87D2-A65C-7D76-B6B9E9C2B281}"/>
              </a:ext>
            </a:extLst>
          </p:cNvPr>
          <p:cNvPicPr>
            <a:picLocks noChangeAspect="1"/>
          </p:cNvPicPr>
          <p:nvPr/>
        </p:nvPicPr>
        <p:blipFill>
          <a:blip r:embed="rId9"/>
          <a:stretch>
            <a:fillRect/>
          </a:stretch>
        </p:blipFill>
        <p:spPr>
          <a:xfrm>
            <a:off x="5431298" y="5174706"/>
            <a:ext cx="336875" cy="532601"/>
          </a:xfrm>
          <a:prstGeom prst="rect">
            <a:avLst/>
          </a:prstGeom>
        </p:spPr>
      </p:pic>
      <p:pic>
        <p:nvPicPr>
          <p:cNvPr id="32" name="Picture 31">
            <a:extLst>
              <a:ext uri="{FF2B5EF4-FFF2-40B4-BE49-F238E27FC236}">
                <a16:creationId xmlns:a16="http://schemas.microsoft.com/office/drawing/2014/main" id="{678A6D26-844B-EA14-C59A-B092C670D502}"/>
              </a:ext>
            </a:extLst>
          </p:cNvPr>
          <p:cNvPicPr>
            <a:picLocks noChangeAspect="1"/>
          </p:cNvPicPr>
          <p:nvPr/>
        </p:nvPicPr>
        <p:blipFill>
          <a:blip r:embed="rId10"/>
          <a:stretch>
            <a:fillRect/>
          </a:stretch>
        </p:blipFill>
        <p:spPr>
          <a:xfrm rot="21086630">
            <a:off x="5375526" y="4381430"/>
            <a:ext cx="413122" cy="573317"/>
          </a:xfrm>
          <a:prstGeom prst="rect">
            <a:avLst/>
          </a:prstGeom>
        </p:spPr>
      </p:pic>
      <p:pic>
        <p:nvPicPr>
          <p:cNvPr id="35" name="Picture 2" descr="Free icon pencil write vector">
            <a:extLst>
              <a:ext uri="{FF2B5EF4-FFF2-40B4-BE49-F238E27FC236}">
                <a16:creationId xmlns:a16="http://schemas.microsoft.com/office/drawing/2014/main" id="{A31E1915-88B6-D831-A3D1-2CCD3F7D57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53603" y="5414489"/>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6" name="Table 35">
            <a:extLst>
              <a:ext uri="{FF2B5EF4-FFF2-40B4-BE49-F238E27FC236}">
                <a16:creationId xmlns:a16="http://schemas.microsoft.com/office/drawing/2014/main" id="{B3A4AF48-C87E-AA56-F931-13DA89EBB7FC}"/>
              </a:ext>
            </a:extLst>
          </p:cNvPr>
          <p:cNvGraphicFramePr>
            <a:graphicFrameLocks noGrp="1"/>
          </p:cNvGraphicFramePr>
          <p:nvPr>
            <p:extLst>
              <p:ext uri="{D42A27DB-BD31-4B8C-83A1-F6EECF244321}">
                <p14:modId xmlns:p14="http://schemas.microsoft.com/office/powerpoint/2010/main" val="293395078"/>
              </p:ext>
            </p:extLst>
          </p:nvPr>
        </p:nvGraphicFramePr>
        <p:xfrm>
          <a:off x="238587" y="4991084"/>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37" name="TextBox 36">
            <a:extLst>
              <a:ext uri="{FF2B5EF4-FFF2-40B4-BE49-F238E27FC236}">
                <a16:creationId xmlns:a16="http://schemas.microsoft.com/office/drawing/2014/main" id="{3C063D75-D54F-3015-3F6B-74563E1EB3A7}"/>
              </a:ext>
            </a:extLst>
          </p:cNvPr>
          <p:cNvSpPr txBox="1"/>
          <p:nvPr/>
        </p:nvSpPr>
        <p:spPr>
          <a:xfrm>
            <a:off x="385561" y="6197147"/>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38" name="TextBox 37">
            <a:extLst>
              <a:ext uri="{FF2B5EF4-FFF2-40B4-BE49-F238E27FC236}">
                <a16:creationId xmlns:a16="http://schemas.microsoft.com/office/drawing/2014/main" id="{9D9C9443-031E-B39E-F59A-E2379772311A}"/>
              </a:ext>
            </a:extLst>
          </p:cNvPr>
          <p:cNvSpPr txBox="1"/>
          <p:nvPr/>
        </p:nvSpPr>
        <p:spPr>
          <a:xfrm>
            <a:off x="533420" y="5850870"/>
            <a:ext cx="3203452"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Rubén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positive </a:t>
            </a:r>
            <a:r>
              <a:rPr lang="es-AR" sz="1600" b="1" kern="0" dirty="0" err="1">
                <a:solidFill>
                  <a:srgbClr val="3B3838"/>
                </a:solidFill>
                <a:latin typeface="Century Gothic" panose="020B0502020202020204" pitchFamily="34" charset="0"/>
                <a:cs typeface="Arial"/>
                <a:sym typeface="Arial"/>
              </a:rPr>
              <a:t>now</a:t>
            </a:r>
            <a:r>
              <a:rPr lang="es-AR" sz="1600" b="1" kern="0" dirty="0">
                <a:solidFill>
                  <a:srgbClr val="3B3838"/>
                </a:solidFill>
                <a:latin typeface="Century Gothic" panose="020B0502020202020204" pitchFamily="34" charset="0"/>
                <a:cs typeface="Arial"/>
                <a:sym typeface="Arial"/>
              </a:rPr>
              <a:t>. </a:t>
            </a:r>
          </a:p>
        </p:txBody>
      </p:sp>
      <p:pic>
        <p:nvPicPr>
          <p:cNvPr id="39" name="Picture 2" descr="Free icon pencil write vector">
            <a:extLst>
              <a:ext uri="{FF2B5EF4-FFF2-40B4-BE49-F238E27FC236}">
                <a16:creationId xmlns:a16="http://schemas.microsoft.com/office/drawing/2014/main" id="{8B09CAED-6797-125A-D0FA-FAAED53AF4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53603" y="6309571"/>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0" name="Table 39">
            <a:extLst>
              <a:ext uri="{FF2B5EF4-FFF2-40B4-BE49-F238E27FC236}">
                <a16:creationId xmlns:a16="http://schemas.microsoft.com/office/drawing/2014/main" id="{D5752F05-48E2-43F5-F104-A196DFB59FAE}"/>
              </a:ext>
            </a:extLst>
          </p:cNvPr>
          <p:cNvGraphicFramePr>
            <a:graphicFrameLocks noGrp="1"/>
          </p:cNvGraphicFramePr>
          <p:nvPr>
            <p:extLst>
              <p:ext uri="{D42A27DB-BD31-4B8C-83A1-F6EECF244321}">
                <p14:modId xmlns:p14="http://schemas.microsoft.com/office/powerpoint/2010/main" val="4195346279"/>
              </p:ext>
            </p:extLst>
          </p:nvPr>
        </p:nvGraphicFramePr>
        <p:xfrm>
          <a:off x="238587" y="5867116"/>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41" name="TextBox 40">
            <a:extLst>
              <a:ext uri="{FF2B5EF4-FFF2-40B4-BE49-F238E27FC236}">
                <a16:creationId xmlns:a16="http://schemas.microsoft.com/office/drawing/2014/main" id="{FE4469BE-0058-A825-0FFA-C108909CA87A}"/>
              </a:ext>
            </a:extLst>
          </p:cNvPr>
          <p:cNvSpPr txBox="1"/>
          <p:nvPr/>
        </p:nvSpPr>
        <p:spPr>
          <a:xfrm>
            <a:off x="385561" y="7023701"/>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46" name="TextBox 45">
            <a:extLst>
              <a:ext uri="{FF2B5EF4-FFF2-40B4-BE49-F238E27FC236}">
                <a16:creationId xmlns:a16="http://schemas.microsoft.com/office/drawing/2014/main" id="{91B8DE87-84B2-EA0B-9DE1-052C8B6994F7}"/>
              </a:ext>
            </a:extLst>
          </p:cNvPr>
          <p:cNvSpPr txBox="1"/>
          <p:nvPr/>
        </p:nvSpPr>
        <p:spPr>
          <a:xfrm>
            <a:off x="533419" y="6696474"/>
            <a:ext cx="5524551"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Ángela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comfortable</a:t>
            </a:r>
            <a:r>
              <a:rPr lang="es-AR" sz="1600" b="1" kern="0" dirty="0">
                <a:solidFill>
                  <a:srgbClr val="3B3838"/>
                </a:solidFill>
                <a:latin typeface="Century Gothic" panose="020B0502020202020204" pitchFamily="34" charset="0"/>
                <a:cs typeface="Arial"/>
                <a:sym typeface="Arial"/>
              </a:rPr>
              <a:t> in </a:t>
            </a:r>
            <a:r>
              <a:rPr lang="es-AR" sz="1600" b="1" kern="0" dirty="0" err="1">
                <a:solidFill>
                  <a:srgbClr val="3B3838"/>
                </a:solidFill>
                <a:latin typeface="Century Gothic" panose="020B0502020202020204" pitchFamily="34" charset="0"/>
                <a:cs typeface="Arial"/>
                <a:sym typeface="Arial"/>
              </a:rPr>
              <a:t>class</a:t>
            </a:r>
            <a:r>
              <a:rPr lang="es-AR" sz="1600" b="1" kern="0" dirty="0">
                <a:solidFill>
                  <a:srgbClr val="3B3838"/>
                </a:solidFill>
                <a:latin typeface="Century Gothic" panose="020B0502020202020204" pitchFamily="34" charset="0"/>
                <a:cs typeface="Arial"/>
                <a:sym typeface="Arial"/>
              </a:rPr>
              <a:t>.</a:t>
            </a:r>
          </a:p>
        </p:txBody>
      </p:sp>
      <p:pic>
        <p:nvPicPr>
          <p:cNvPr id="47" name="Picture 2" descr="Free icon pencil write vector">
            <a:extLst>
              <a:ext uri="{FF2B5EF4-FFF2-40B4-BE49-F238E27FC236}">
                <a16:creationId xmlns:a16="http://schemas.microsoft.com/office/drawing/2014/main" id="{32166F9F-6D06-D02C-EFCA-DFC766C09A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53603" y="7136125"/>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Table 47">
            <a:extLst>
              <a:ext uri="{FF2B5EF4-FFF2-40B4-BE49-F238E27FC236}">
                <a16:creationId xmlns:a16="http://schemas.microsoft.com/office/drawing/2014/main" id="{719C2DD9-D0BB-3BF3-4023-D1FCD71E8317}"/>
              </a:ext>
            </a:extLst>
          </p:cNvPr>
          <p:cNvGraphicFramePr>
            <a:graphicFrameLocks noGrp="1"/>
          </p:cNvGraphicFramePr>
          <p:nvPr>
            <p:extLst>
              <p:ext uri="{D42A27DB-BD31-4B8C-83A1-F6EECF244321}">
                <p14:modId xmlns:p14="http://schemas.microsoft.com/office/powerpoint/2010/main" val="289036906"/>
              </p:ext>
            </p:extLst>
          </p:nvPr>
        </p:nvGraphicFramePr>
        <p:xfrm>
          <a:off x="223659" y="6712720"/>
          <a:ext cx="328419" cy="295280"/>
        </p:xfrm>
        <a:graphic>
          <a:graphicData uri="http://schemas.openxmlformats.org/drawingml/2006/table">
            <a:tbl>
              <a:tblPr firstRow="1" bandRow="1">
                <a:noFill/>
              </a:tblPr>
              <a:tblGrid>
                <a:gridCol w="328419">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6585" marR="56585"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49" name="TextBox 48">
            <a:extLst>
              <a:ext uri="{FF2B5EF4-FFF2-40B4-BE49-F238E27FC236}">
                <a16:creationId xmlns:a16="http://schemas.microsoft.com/office/drawing/2014/main" id="{22F151B6-BFD3-45C4-E95F-0930764D1890}"/>
              </a:ext>
            </a:extLst>
          </p:cNvPr>
          <p:cNvSpPr txBox="1"/>
          <p:nvPr/>
        </p:nvSpPr>
        <p:spPr>
          <a:xfrm>
            <a:off x="385561" y="7844883"/>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50" name="TextBox 49">
            <a:extLst>
              <a:ext uri="{FF2B5EF4-FFF2-40B4-BE49-F238E27FC236}">
                <a16:creationId xmlns:a16="http://schemas.microsoft.com/office/drawing/2014/main" id="{C6045CEC-B801-57DB-C64D-6B987D7B9575}"/>
              </a:ext>
            </a:extLst>
          </p:cNvPr>
          <p:cNvSpPr txBox="1"/>
          <p:nvPr/>
        </p:nvSpPr>
        <p:spPr>
          <a:xfrm>
            <a:off x="533420" y="7498606"/>
            <a:ext cx="2275247"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Úrsula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ready</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now</a:t>
            </a:r>
            <a:r>
              <a:rPr lang="es-AR" sz="1600" b="1" kern="0" dirty="0">
                <a:solidFill>
                  <a:srgbClr val="3B3838"/>
                </a:solidFill>
                <a:latin typeface="Century Gothic" panose="020B0502020202020204" pitchFamily="34" charset="0"/>
                <a:cs typeface="Arial"/>
                <a:sym typeface="Arial"/>
              </a:rPr>
              <a:t>.</a:t>
            </a:r>
          </a:p>
        </p:txBody>
      </p:sp>
      <p:pic>
        <p:nvPicPr>
          <p:cNvPr id="51" name="Picture 2" descr="Free icon pencil write vector">
            <a:extLst>
              <a:ext uri="{FF2B5EF4-FFF2-40B4-BE49-F238E27FC236}">
                <a16:creationId xmlns:a16="http://schemas.microsoft.com/office/drawing/2014/main" id="{9312BFF1-64DB-8B28-0E47-B3B517B8D3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53603" y="7957307"/>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24B464DF-B213-A89C-047E-9CB87A90F1CE}"/>
              </a:ext>
            </a:extLst>
          </p:cNvPr>
          <p:cNvGraphicFramePr>
            <a:graphicFrameLocks noGrp="1"/>
          </p:cNvGraphicFramePr>
          <p:nvPr>
            <p:extLst>
              <p:ext uri="{D42A27DB-BD31-4B8C-83A1-F6EECF244321}">
                <p14:modId xmlns:p14="http://schemas.microsoft.com/office/powerpoint/2010/main" val="2104274168"/>
              </p:ext>
            </p:extLst>
          </p:nvPr>
        </p:nvGraphicFramePr>
        <p:xfrm>
          <a:off x="223659" y="7514852"/>
          <a:ext cx="328419" cy="295280"/>
        </p:xfrm>
        <a:graphic>
          <a:graphicData uri="http://schemas.openxmlformats.org/drawingml/2006/table">
            <a:tbl>
              <a:tblPr firstRow="1" bandRow="1">
                <a:noFill/>
              </a:tblPr>
              <a:tblGrid>
                <a:gridCol w="328419">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56585" marR="56585"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pSp>
        <p:nvGrpSpPr>
          <p:cNvPr id="53" name="Group 52">
            <a:extLst>
              <a:ext uri="{FF2B5EF4-FFF2-40B4-BE49-F238E27FC236}">
                <a16:creationId xmlns:a16="http://schemas.microsoft.com/office/drawing/2014/main" id="{F038A254-9759-A5E6-9611-F09393E012A9}"/>
              </a:ext>
            </a:extLst>
          </p:cNvPr>
          <p:cNvGrpSpPr/>
          <p:nvPr/>
        </p:nvGrpSpPr>
        <p:grpSpPr>
          <a:xfrm>
            <a:off x="4927919" y="3201212"/>
            <a:ext cx="1374299" cy="1015241"/>
            <a:chOff x="316648" y="8467999"/>
            <a:chExt cx="1387885" cy="1001985"/>
          </a:xfrm>
        </p:grpSpPr>
        <p:sp>
          <p:nvSpPr>
            <p:cNvPr id="57" name="Rectangle: Folded Corner 56">
              <a:extLst>
                <a:ext uri="{FF2B5EF4-FFF2-40B4-BE49-F238E27FC236}">
                  <a16:creationId xmlns:a16="http://schemas.microsoft.com/office/drawing/2014/main" id="{F73DA319-0220-997F-B2C1-F7FB3DE912CB}"/>
                </a:ext>
              </a:extLst>
            </p:cNvPr>
            <p:cNvSpPr/>
            <p:nvPr/>
          </p:nvSpPr>
          <p:spPr>
            <a:xfrm>
              <a:off x="333482" y="8467999"/>
              <a:ext cx="1323250" cy="1001985"/>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58" name="Picture 6" descr="Free Icon Light illustration and picture">
              <a:extLst>
                <a:ext uri="{FF2B5EF4-FFF2-40B4-BE49-F238E27FC236}">
                  <a16:creationId xmlns:a16="http://schemas.microsoft.com/office/drawing/2014/main" id="{DDCECF0B-B179-016D-2207-A0DF65D505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285" y="8515386"/>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82F82CF5-7606-197E-00AA-2B917DD27323}"/>
                </a:ext>
              </a:extLst>
            </p:cNvPr>
            <p:cNvSpPr txBox="1"/>
            <p:nvPr/>
          </p:nvSpPr>
          <p:spPr>
            <a:xfrm>
              <a:off x="576455" y="8556014"/>
              <a:ext cx="1128078" cy="243006"/>
            </a:xfrm>
            <a:prstGeom prst="rect">
              <a:avLst/>
            </a:prstGeom>
            <a:noFill/>
          </p:spPr>
          <p:txBody>
            <a:bodyPr wrap="square">
              <a:spAutoFit/>
            </a:bodyPr>
            <a:lstStyle/>
            <a:p>
              <a:r>
                <a:rPr lang="en-GB" sz="1000" kern="0" dirty="0">
                  <a:solidFill>
                    <a:srgbClr val="3B3838"/>
                  </a:solidFill>
                  <a:latin typeface="Century Gothic" panose="020B0502020202020204" pitchFamily="34" charset="0"/>
                  <a:ea typeface="Century Gothic"/>
                  <a:cs typeface="Century Gothic"/>
                  <a:sym typeface="Century Gothic"/>
                </a:rPr>
                <a:t>Pay careful</a:t>
              </a:r>
              <a:endParaRPr lang="en-GB" sz="900" kern="0" dirty="0">
                <a:solidFill>
                  <a:srgbClr val="3B3838"/>
                </a:solidFill>
                <a:latin typeface="Century Gothic" panose="020B0502020202020204" pitchFamily="34" charset="0"/>
                <a:ea typeface="Century Gothic"/>
                <a:cs typeface="Century Gothic"/>
                <a:sym typeface="Century Gothic"/>
              </a:endParaRPr>
            </a:p>
          </p:txBody>
        </p:sp>
        <p:sp>
          <p:nvSpPr>
            <p:cNvPr id="1032" name="TextBox 1031">
              <a:extLst>
                <a:ext uri="{FF2B5EF4-FFF2-40B4-BE49-F238E27FC236}">
                  <a16:creationId xmlns:a16="http://schemas.microsoft.com/office/drawing/2014/main" id="{228DEFD3-9091-2F48-41E2-6762AC07EB5D}"/>
                </a:ext>
              </a:extLst>
            </p:cNvPr>
            <p:cNvSpPr txBox="1"/>
            <p:nvPr/>
          </p:nvSpPr>
          <p:spPr>
            <a:xfrm>
              <a:off x="316648" y="8694559"/>
              <a:ext cx="1340083" cy="5467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attention to ensure </a:t>
              </a:r>
              <a:r>
                <a:rPr lang="en-GB" sz="1000" kern="0" dirty="0">
                  <a:solidFill>
                    <a:srgbClr val="3B3838"/>
                  </a:solidFill>
                  <a:latin typeface="Century Gothic"/>
                  <a:ea typeface="Century Gothic"/>
                  <a:cs typeface="Century Gothic"/>
                  <a:sym typeface="Century Gothic"/>
                </a:rPr>
                <a:t>y</a:t>
              </a:r>
              <a:r>
                <a:rPr kumimoji="0" lang="en-GB" sz="10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o</a:t>
              </a:r>
              <a:r>
                <a:rPr lang="en-GB" sz="1000" kern="0" dirty="0">
                  <a:solidFill>
                    <a:srgbClr val="3B3838"/>
                  </a:solidFill>
                  <a:latin typeface="Century Gothic"/>
                  <a:ea typeface="Century Gothic"/>
                  <a:cs typeface="Century Gothic"/>
                  <a:sym typeface="Century Gothic"/>
                </a:rPr>
                <a:t>u use the correct ending</a:t>
              </a:r>
              <a:r>
                <a:rPr kumimoji="0" lang="en-GB" sz="10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n-GB" sz="1000" b="1" i="0" u="none" strike="noStrike" kern="0" cap="none" spc="0" normalizeH="0" baseline="0" noProof="0" dirty="0">
                  <a:ln>
                    <a:noFill/>
                  </a:ln>
                  <a:solidFill>
                    <a:srgbClr val="0070C0"/>
                  </a:solidFill>
                  <a:effectLst/>
                  <a:uLnTx/>
                  <a:uFillTx/>
                  <a:latin typeface="Century Gothic"/>
                  <a:ea typeface="Century Gothic"/>
                  <a:cs typeface="Century Gothic"/>
                  <a:sym typeface="Century Gothic"/>
                </a:rPr>
                <a:t>o</a:t>
              </a:r>
              <a:r>
                <a:rPr kumimoji="0" lang="en-GB" sz="10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lang="en-GB" sz="1000" b="1" kern="0" dirty="0">
                  <a:solidFill>
                    <a:srgbClr val="3B3838"/>
                  </a:solidFill>
                  <a:latin typeface="Century Gothic"/>
                  <a:ea typeface="Century Gothic"/>
                  <a:cs typeface="Century Gothic"/>
                  <a:sym typeface="Century Gothic"/>
                </a:rPr>
                <a:t>OR </a:t>
              </a:r>
              <a:r>
                <a:rPr lang="en-GB" sz="1000" kern="0" dirty="0">
                  <a:solidFill>
                    <a:srgbClr val="3B3838"/>
                  </a:solidFill>
                  <a:latin typeface="Century Gothic"/>
                  <a:ea typeface="Century Gothic"/>
                  <a:cs typeface="Century Gothic"/>
                  <a:sym typeface="Century Gothic"/>
                </a:rPr>
                <a:t>–</a:t>
              </a:r>
              <a:r>
                <a:rPr lang="en-GB" sz="1000" b="1" kern="0" dirty="0">
                  <a:solidFill>
                    <a:srgbClr val="FF0000"/>
                  </a:solidFill>
                  <a:latin typeface="Century Gothic"/>
                  <a:ea typeface="Century Gothic"/>
                  <a:cs typeface="Century Gothic"/>
                  <a:sym typeface="Century Gothic"/>
                </a:rPr>
                <a:t>a</a:t>
              </a:r>
              <a:r>
                <a:rPr lang="en-GB" sz="1000" kern="0" dirty="0">
                  <a:solidFill>
                    <a:srgbClr val="3B3838"/>
                  </a:solidFill>
                  <a:latin typeface="Century Gothic"/>
                  <a:ea typeface="Century Gothic"/>
                  <a:cs typeface="Century Gothic"/>
                  <a:sym typeface="Century Gothic"/>
                </a:rPr>
                <a:t>)</a:t>
              </a:r>
              <a:endParaRPr kumimoji="0" lang="en-GB" sz="10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grpSp>
      <p:sp>
        <p:nvSpPr>
          <p:cNvPr id="1033" name="TextBox 1032">
            <a:extLst>
              <a:ext uri="{FF2B5EF4-FFF2-40B4-BE49-F238E27FC236}">
                <a16:creationId xmlns:a16="http://schemas.microsoft.com/office/drawing/2014/main" id="{D8E92C9F-49B5-44E6-4B0A-D2FB7C9458BC}"/>
              </a:ext>
            </a:extLst>
          </p:cNvPr>
          <p:cNvSpPr txBox="1"/>
          <p:nvPr/>
        </p:nvSpPr>
        <p:spPr>
          <a:xfrm>
            <a:off x="533420" y="4974838"/>
            <a:ext cx="3203452"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Santi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annoying</a:t>
            </a:r>
            <a:r>
              <a:rPr lang="es-AR" sz="1600" b="1" kern="0" dirty="0">
                <a:solidFill>
                  <a:srgbClr val="3B3838"/>
                </a:solidFill>
                <a:latin typeface="Century Gothic" panose="020B0502020202020204" pitchFamily="34" charset="0"/>
                <a:cs typeface="Arial"/>
                <a:sym typeface="Arial"/>
              </a:rPr>
              <a:t> at home.</a:t>
            </a:r>
          </a:p>
        </p:txBody>
      </p:sp>
      <p:pic>
        <p:nvPicPr>
          <p:cNvPr id="1034" name="Picture 1033" descr="A picture containing toy, doll&#10;&#10;Description automatically generated">
            <a:extLst>
              <a:ext uri="{FF2B5EF4-FFF2-40B4-BE49-F238E27FC236}">
                <a16:creationId xmlns:a16="http://schemas.microsoft.com/office/drawing/2014/main" id="{93A7ADF5-D7E1-8915-9435-2D9CD3B7950F}"/>
              </a:ext>
            </a:extLst>
          </p:cNvPr>
          <p:cNvPicPr>
            <a:picLocks noChangeAspect="1"/>
          </p:cNvPicPr>
          <p:nvPr/>
        </p:nvPicPr>
        <p:blipFill>
          <a:blip r:embed="rId12"/>
          <a:stretch>
            <a:fillRect/>
          </a:stretch>
        </p:blipFill>
        <p:spPr>
          <a:xfrm>
            <a:off x="5166953" y="6604359"/>
            <a:ext cx="345271" cy="780789"/>
          </a:xfrm>
          <a:prstGeom prst="rect">
            <a:avLst/>
          </a:prstGeom>
        </p:spPr>
      </p:pic>
      <p:pic>
        <p:nvPicPr>
          <p:cNvPr id="1035" name="Picture 1034" descr="A picture containing text, toy, doll&#10;&#10;Description automatically generated">
            <a:extLst>
              <a:ext uri="{FF2B5EF4-FFF2-40B4-BE49-F238E27FC236}">
                <a16:creationId xmlns:a16="http://schemas.microsoft.com/office/drawing/2014/main" id="{D81B114F-24CD-7FA4-6576-535FBE57ADB3}"/>
              </a:ext>
            </a:extLst>
          </p:cNvPr>
          <p:cNvPicPr>
            <a:picLocks noChangeAspect="1"/>
          </p:cNvPicPr>
          <p:nvPr/>
        </p:nvPicPr>
        <p:blipFill>
          <a:blip r:embed="rId13"/>
          <a:stretch>
            <a:fillRect/>
          </a:stretch>
        </p:blipFill>
        <p:spPr>
          <a:xfrm>
            <a:off x="5308617" y="5747105"/>
            <a:ext cx="471527" cy="804287"/>
          </a:xfrm>
          <a:prstGeom prst="rect">
            <a:avLst/>
          </a:prstGeom>
        </p:spPr>
      </p:pic>
      <p:pic>
        <p:nvPicPr>
          <p:cNvPr id="1038" name="Picture 2" descr="Girl, School, Child, Young, Human, Kid, Person, Happy">
            <a:extLst>
              <a:ext uri="{FF2B5EF4-FFF2-40B4-BE49-F238E27FC236}">
                <a16:creationId xmlns:a16="http://schemas.microsoft.com/office/drawing/2014/main" id="{41D6471A-3C52-0924-6673-B1BF54B48B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88276" y="7596717"/>
            <a:ext cx="312427" cy="62485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045" descr="A picture containing logo, sketch, white, black and white&#10;&#10;Description automatically generated">
            <a:extLst>
              <a:ext uri="{FF2B5EF4-FFF2-40B4-BE49-F238E27FC236}">
                <a16:creationId xmlns:a16="http://schemas.microsoft.com/office/drawing/2014/main" id="{9111B866-1ED2-B53B-D5F0-9543A142EF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74561" y="8445257"/>
            <a:ext cx="2517989" cy="1285008"/>
          </a:xfrm>
          <a:prstGeom prst="rect">
            <a:avLst/>
          </a:prstGeom>
        </p:spPr>
      </p:pic>
      <p:sp>
        <p:nvSpPr>
          <p:cNvPr id="1057" name="TextBox 1056">
            <a:extLst>
              <a:ext uri="{FF2B5EF4-FFF2-40B4-BE49-F238E27FC236}">
                <a16:creationId xmlns:a16="http://schemas.microsoft.com/office/drawing/2014/main" id="{9D2D8563-567E-FCB2-2FF2-F0A1F444B823}"/>
              </a:ext>
            </a:extLst>
          </p:cNvPr>
          <p:cNvSpPr txBox="1"/>
          <p:nvPr/>
        </p:nvSpPr>
        <p:spPr>
          <a:xfrm>
            <a:off x="2078099" y="9248812"/>
            <a:ext cx="1005403" cy="334707"/>
          </a:xfrm>
          <a:prstGeom prst="rect">
            <a:avLst/>
          </a:prstGeom>
          <a:noFill/>
        </p:spPr>
        <p:txBody>
          <a:bodyPr wrap="none" rtlCol="0">
            <a:spAutoFit/>
          </a:bodyPr>
          <a:lstStyle/>
          <a:p>
            <a:pPr defTabSz="514350">
              <a:buClr>
                <a:srgbClr val="000000"/>
              </a:buClr>
              <a:defRPr/>
            </a:pPr>
            <a:r>
              <a:rPr lang="es-AR" sz="1575" b="1" kern="0" dirty="0">
                <a:solidFill>
                  <a:srgbClr val="3B3838"/>
                </a:solidFill>
                <a:latin typeface="Century Gothic" panose="020B0502020202020204" pitchFamily="34" charset="0"/>
                <a:cs typeface="Arial"/>
                <a:sym typeface="Arial"/>
              </a:rPr>
              <a:t>[I am]… </a:t>
            </a:r>
          </a:p>
        </p:txBody>
      </p:sp>
      <p:grpSp>
        <p:nvGrpSpPr>
          <p:cNvPr id="1058" name="Group 1057">
            <a:extLst>
              <a:ext uri="{FF2B5EF4-FFF2-40B4-BE49-F238E27FC236}">
                <a16:creationId xmlns:a16="http://schemas.microsoft.com/office/drawing/2014/main" id="{1A4443D5-A70F-A53D-7530-5C44FEF9D505}"/>
              </a:ext>
            </a:extLst>
          </p:cNvPr>
          <p:cNvGrpSpPr/>
          <p:nvPr/>
        </p:nvGrpSpPr>
        <p:grpSpPr>
          <a:xfrm>
            <a:off x="1020190" y="8516961"/>
            <a:ext cx="1374483" cy="1012695"/>
            <a:chOff x="9218028" y="1815321"/>
            <a:chExt cx="593481" cy="411281"/>
          </a:xfrm>
        </p:grpSpPr>
        <p:pic>
          <p:nvPicPr>
            <p:cNvPr id="1072" name="Picture 22" descr="Free Bubble Speech vector and picture">
              <a:extLst>
                <a:ext uri="{FF2B5EF4-FFF2-40B4-BE49-F238E27FC236}">
                  <a16:creationId xmlns:a16="http://schemas.microsoft.com/office/drawing/2014/main" id="{0FF602DF-D4FD-702C-5C3F-498000EBCA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0105" y="1815321"/>
              <a:ext cx="591404" cy="411281"/>
            </a:xfrm>
            <a:prstGeom prst="rect">
              <a:avLst/>
            </a:prstGeom>
            <a:noFill/>
            <a:extLst>
              <a:ext uri="{909E8E84-426E-40DD-AFC4-6F175D3DCCD1}">
                <a14:hiddenFill xmlns:a14="http://schemas.microsoft.com/office/drawing/2010/main">
                  <a:solidFill>
                    <a:srgbClr val="FFFFFF"/>
                  </a:solidFill>
                </a14:hiddenFill>
              </a:ext>
            </a:extLst>
          </p:spPr>
        </p:pic>
        <p:sp>
          <p:nvSpPr>
            <p:cNvPr id="1073" name="TextBox 1072">
              <a:extLst>
                <a:ext uri="{FF2B5EF4-FFF2-40B4-BE49-F238E27FC236}">
                  <a16:creationId xmlns:a16="http://schemas.microsoft.com/office/drawing/2014/main" id="{6173CE06-B84F-16E1-524B-D7B42F57F4B7}"/>
                </a:ext>
              </a:extLst>
            </p:cNvPr>
            <p:cNvSpPr txBox="1"/>
            <p:nvPr/>
          </p:nvSpPr>
          <p:spPr>
            <a:xfrm>
              <a:off x="9218028" y="1887371"/>
              <a:ext cx="558946" cy="212493"/>
            </a:xfrm>
            <a:prstGeom prst="rect">
              <a:avLst/>
            </a:prstGeom>
            <a:noFill/>
          </p:spPr>
          <p:txBody>
            <a:bodyPr wrap="square" rtlCol="0">
              <a:spAutoFit/>
            </a:bodyPr>
            <a:lstStyle/>
            <a:p>
              <a:pPr algn="ctr"/>
              <a:r>
                <a:rPr lang="en-GB" sz="1400" dirty="0">
                  <a:solidFill>
                    <a:srgbClr val="3B3838"/>
                  </a:solidFill>
                  <a:latin typeface="Dreaming Outloud Pro" panose="03050502040302030504" pitchFamily="66" charset="0"/>
                  <a:cs typeface="Dreaming Outloud Pro" panose="03050502040302030504" pitchFamily="66" charset="0"/>
                </a:rPr>
                <a:t>¿Cómo estás hoy en clase?</a:t>
              </a:r>
            </a:p>
          </p:txBody>
        </p:sp>
      </p:grpSp>
      <p:pic>
        <p:nvPicPr>
          <p:cNvPr id="1074" name="Picture 1073" descr="Icon&#10;&#10;Description automatically generated">
            <a:extLst>
              <a:ext uri="{FF2B5EF4-FFF2-40B4-BE49-F238E27FC236}">
                <a16:creationId xmlns:a16="http://schemas.microsoft.com/office/drawing/2014/main" id="{E8C188F7-564B-0BF6-3AEA-1CB12E5BED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87275" y="8693907"/>
            <a:ext cx="556689" cy="556689"/>
          </a:xfrm>
          <a:prstGeom prst="rect">
            <a:avLst/>
          </a:prstGeom>
        </p:spPr>
      </p:pic>
      <p:sp>
        <p:nvSpPr>
          <p:cNvPr id="1075" name="TextBox 1074">
            <a:extLst>
              <a:ext uri="{FF2B5EF4-FFF2-40B4-BE49-F238E27FC236}">
                <a16:creationId xmlns:a16="http://schemas.microsoft.com/office/drawing/2014/main" id="{215B0B92-C1D4-4D1A-0E7B-2CC49D4120FC}"/>
              </a:ext>
            </a:extLst>
          </p:cNvPr>
          <p:cNvSpPr txBox="1"/>
          <p:nvPr/>
        </p:nvSpPr>
        <p:spPr>
          <a:xfrm>
            <a:off x="6370640" y="9548675"/>
            <a:ext cx="40107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16</a:t>
            </a:r>
          </a:p>
        </p:txBody>
      </p:sp>
    </p:spTree>
    <p:extLst>
      <p:ext uri="{BB962C8B-B14F-4D97-AF65-F5344CB8AC3E}">
        <p14:creationId xmlns:p14="http://schemas.microsoft.com/office/powerpoint/2010/main" val="3302628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5</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31275" cy="486477"/>
            <a:chOff x="3814354" y="2201705"/>
            <a:chExt cx="631275" cy="486477"/>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9934" y="2226517"/>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5</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0107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17</a:t>
            </a:r>
          </a:p>
        </p:txBody>
      </p:sp>
      <p:sp>
        <p:nvSpPr>
          <p:cNvPr id="3" name="Rectangle: Rounded Corners 2">
            <a:extLst>
              <a:ext uri="{FF2B5EF4-FFF2-40B4-BE49-F238E27FC236}">
                <a16:creationId xmlns:a16="http://schemas.microsoft.com/office/drawing/2014/main" id="{24FBDF7E-6FEE-7AD9-FF62-0227B425C752}"/>
              </a:ext>
            </a:extLst>
          </p:cNvPr>
          <p:cNvSpPr/>
          <p:nvPr/>
        </p:nvSpPr>
        <p:spPr>
          <a:xfrm>
            <a:off x="134847" y="4964680"/>
            <a:ext cx="6614400" cy="195925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4" name="Table 51">
            <a:extLst>
              <a:ext uri="{FF2B5EF4-FFF2-40B4-BE49-F238E27FC236}">
                <a16:creationId xmlns:a16="http://schemas.microsoft.com/office/drawing/2014/main" id="{29DB254B-8589-DA40-4882-6D8464883A1B}"/>
              </a:ext>
            </a:extLst>
          </p:cNvPr>
          <p:cNvGraphicFramePr>
            <a:graphicFrameLocks noGrp="1"/>
          </p:cNvGraphicFramePr>
          <p:nvPr>
            <p:extLst>
              <p:ext uri="{D42A27DB-BD31-4B8C-83A1-F6EECF244321}">
                <p14:modId xmlns:p14="http://schemas.microsoft.com/office/powerpoint/2010/main" val="836314512"/>
              </p:ext>
            </p:extLst>
          </p:nvPr>
        </p:nvGraphicFramePr>
        <p:xfrm>
          <a:off x="141144" y="3508265"/>
          <a:ext cx="5524600" cy="1303922"/>
        </p:xfrm>
        <a:graphic>
          <a:graphicData uri="http://schemas.openxmlformats.org/drawingml/2006/table">
            <a:tbl>
              <a:tblPr firstRow="1" bandRow="1">
                <a:tableStyleId>{5940675A-B579-460E-94D1-54222C63F5DA}</a:tableStyleId>
              </a:tblPr>
              <a:tblGrid>
                <a:gridCol w="1194447">
                  <a:extLst>
                    <a:ext uri="{9D8B030D-6E8A-4147-A177-3AD203B41FA5}">
                      <a16:colId xmlns:a16="http://schemas.microsoft.com/office/drawing/2014/main" val="1010301301"/>
                    </a:ext>
                  </a:extLst>
                </a:gridCol>
                <a:gridCol w="1420309">
                  <a:extLst>
                    <a:ext uri="{9D8B030D-6E8A-4147-A177-3AD203B41FA5}">
                      <a16:colId xmlns:a16="http://schemas.microsoft.com/office/drawing/2014/main" val="3275482453"/>
                    </a:ext>
                  </a:extLst>
                </a:gridCol>
                <a:gridCol w="1155700">
                  <a:extLst>
                    <a:ext uri="{9D8B030D-6E8A-4147-A177-3AD203B41FA5}">
                      <a16:colId xmlns:a16="http://schemas.microsoft.com/office/drawing/2014/main" val="1042213141"/>
                    </a:ext>
                  </a:extLst>
                </a:gridCol>
                <a:gridCol w="1754144">
                  <a:extLst>
                    <a:ext uri="{9D8B030D-6E8A-4147-A177-3AD203B41FA5}">
                      <a16:colId xmlns:a16="http://schemas.microsoft.com/office/drawing/2014/main" val="325198712"/>
                    </a:ext>
                  </a:extLst>
                </a:gridCol>
              </a:tblGrid>
              <a:tr h="422507">
                <a:tc>
                  <a:txBody>
                    <a:bodyPr/>
                    <a:lstStyle/>
                    <a:p>
                      <a:r>
                        <a:rPr lang="en-GB" sz="1600" dirty="0" err="1">
                          <a:latin typeface="Century Gothic" panose="020B0502020202020204" pitchFamily="34" charset="0"/>
                        </a:rPr>
                        <a:t>imposible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a:t>
                      </a:r>
                      <a:r>
                        <a:rPr lang="en-GB" sz="1600" dirty="0" err="1">
                          <a:latin typeface="Century Gothic" panose="020B0502020202020204" pitchFamily="34" charset="0"/>
                        </a:rPr>
                        <a:t>dónde</a:t>
                      </a:r>
                      <a:r>
                        <a:rPr lang="en-GB" sz="1600" dirty="0">
                          <a:latin typeface="Century Gothic" panose="020B0502020202020204" pitchFamily="34" charset="0"/>
                        </a:rPr>
                        <a:t>?</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589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increíble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está</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2250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feliz</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estoy</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5" name="TextBox 4">
            <a:extLst>
              <a:ext uri="{FF2B5EF4-FFF2-40B4-BE49-F238E27FC236}">
                <a16:creationId xmlns:a16="http://schemas.microsoft.com/office/drawing/2014/main" id="{87106B8C-280F-CB41-FFAE-A286A3355A29}"/>
              </a:ext>
            </a:extLst>
          </p:cNvPr>
          <p:cNvSpPr txBox="1"/>
          <p:nvPr/>
        </p:nvSpPr>
        <p:spPr>
          <a:xfrm>
            <a:off x="153844" y="5052603"/>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Gender and agreement on adjectives</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8" name="Group 7">
            <a:extLst>
              <a:ext uri="{FF2B5EF4-FFF2-40B4-BE49-F238E27FC236}">
                <a16:creationId xmlns:a16="http://schemas.microsoft.com/office/drawing/2014/main" id="{0EFAB596-DEE9-B3EA-3FD2-8BD80C233EF8}"/>
              </a:ext>
            </a:extLst>
          </p:cNvPr>
          <p:cNvGrpSpPr/>
          <p:nvPr/>
        </p:nvGrpSpPr>
        <p:grpSpPr>
          <a:xfrm>
            <a:off x="4978686" y="5006852"/>
            <a:ext cx="1886735" cy="588990"/>
            <a:chOff x="179584" y="5917195"/>
            <a:chExt cx="1886735" cy="588990"/>
          </a:xfrm>
        </p:grpSpPr>
        <p:sp>
          <p:nvSpPr>
            <p:cNvPr id="10" name="TextBox 9">
              <a:extLst>
                <a:ext uri="{FF2B5EF4-FFF2-40B4-BE49-F238E27FC236}">
                  <a16:creationId xmlns:a16="http://schemas.microsoft.com/office/drawing/2014/main" id="{AD60EA83-9F5E-80C9-6C97-DFB025448B4C}"/>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11" name="Google Shape;170;p8" descr="Jigsaw, Puzzle, Piece, Game, Concept, Solution">
              <a:extLst>
                <a:ext uri="{FF2B5EF4-FFF2-40B4-BE49-F238E27FC236}">
                  <a16:creationId xmlns:a16="http://schemas.microsoft.com/office/drawing/2014/main" id="{0699A40F-23E0-AE32-F43A-AEB1B036114C}"/>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12" name="TextBox 11">
              <a:extLst>
                <a:ext uri="{FF2B5EF4-FFF2-40B4-BE49-F238E27FC236}">
                  <a16:creationId xmlns:a16="http://schemas.microsoft.com/office/drawing/2014/main" id="{9F2D8FDE-AF55-69CD-9F35-3BAD8977A2A3}"/>
                </a:ext>
              </a:extLst>
            </p:cNvPr>
            <p:cNvSpPr txBox="1"/>
            <p:nvPr/>
          </p:nvSpPr>
          <p:spPr>
            <a:xfrm>
              <a:off x="781925" y="6101172"/>
              <a:ext cx="1284394" cy="338554"/>
            </a:xfrm>
            <a:prstGeom prst="rect">
              <a:avLst/>
            </a:prstGeom>
            <a:noFill/>
          </p:spPr>
          <p:txBody>
            <a:bodyPr wrap="square">
              <a:spAutoFit/>
            </a:bodyPr>
            <a:lstStyle/>
            <a:p>
              <a:r>
                <a:rPr lang="en-GB" sz="1600" b="1" dirty="0">
                  <a:solidFill>
                    <a:srgbClr val="3B3838"/>
                  </a:solidFill>
                  <a:latin typeface="Century Gothic"/>
                  <a:sym typeface="Century Gothic"/>
                </a:rPr>
                <a:t>gramática</a:t>
              </a:r>
              <a:endParaRPr lang="en-GB" sz="1600" dirty="0">
                <a:solidFill>
                  <a:srgbClr val="3B3838"/>
                </a:solidFill>
              </a:endParaRPr>
            </a:p>
          </p:txBody>
        </p:sp>
      </p:grpSp>
      <p:sp>
        <p:nvSpPr>
          <p:cNvPr id="13" name="Google Shape;171;p8">
            <a:extLst>
              <a:ext uri="{FF2B5EF4-FFF2-40B4-BE49-F238E27FC236}">
                <a16:creationId xmlns:a16="http://schemas.microsoft.com/office/drawing/2014/main" id="{0C035719-14D7-BCBD-E837-92BB801EB571}"/>
              </a:ext>
            </a:extLst>
          </p:cNvPr>
          <p:cNvSpPr txBox="1"/>
          <p:nvPr/>
        </p:nvSpPr>
        <p:spPr>
          <a:xfrm>
            <a:off x="193297" y="6207744"/>
            <a:ext cx="6664703" cy="544357"/>
          </a:xfrm>
          <a:prstGeom prst="rect">
            <a:avLst/>
          </a:prstGeom>
          <a:noFill/>
          <a:ln>
            <a:noFill/>
          </a:ln>
        </p:spPr>
        <p:txBody>
          <a:bodyPr spcFirstLastPara="1" wrap="square" lIns="51427" tIns="25706" rIns="51427" bIns="25706" anchor="t" anchorCtr="0">
            <a:spAutoFit/>
          </a:bodyPr>
          <a:lstStyle/>
          <a:p>
            <a:pPr defTabSz="514350">
              <a:defRPr/>
            </a:pPr>
            <a:r>
              <a:rPr lang="en-GB" sz="1600" dirty="0">
                <a:solidFill>
                  <a:srgbClr val="3B3838"/>
                </a:solidFill>
                <a:latin typeface="Century Gothic" panose="020B0502020202020204" pitchFamily="34" charset="0"/>
              </a:rPr>
              <a:t>When an adjective ends in </a:t>
            </a:r>
            <a:r>
              <a:rPr lang="en-GB" sz="1600" b="1" dirty="0">
                <a:solidFill>
                  <a:srgbClr val="3B3838"/>
                </a:solidFill>
                <a:latin typeface="Century Gothic" panose="020B0502020202020204" pitchFamily="34" charset="0"/>
              </a:rPr>
              <a:t>–e</a:t>
            </a:r>
            <a:r>
              <a:rPr lang="en-GB" sz="1600" dirty="0">
                <a:solidFill>
                  <a:srgbClr val="3B3838"/>
                </a:solidFill>
                <a:latin typeface="Century Gothic" panose="020B0502020202020204" pitchFamily="34" charset="0"/>
              </a:rPr>
              <a:t> or </a:t>
            </a:r>
            <a:r>
              <a:rPr lang="en-GB" sz="1600" b="1" dirty="0">
                <a:solidFill>
                  <a:srgbClr val="3B3838"/>
                </a:solidFill>
                <a:latin typeface="Century Gothic" panose="020B0502020202020204" pitchFamily="34" charset="0"/>
              </a:rPr>
              <a:t>-z</a:t>
            </a:r>
            <a:r>
              <a:rPr lang="en-GB" sz="1600" dirty="0">
                <a:solidFill>
                  <a:srgbClr val="3B3838"/>
                </a:solidFill>
                <a:latin typeface="Century Gothic" panose="020B0502020202020204" pitchFamily="34" charset="0"/>
              </a:rPr>
              <a:t> it can describe a female and male person or animal. It does not change.</a:t>
            </a:r>
          </a:p>
        </p:txBody>
      </p:sp>
      <p:sp>
        <p:nvSpPr>
          <p:cNvPr id="21" name="Google Shape;176;p8">
            <a:extLst>
              <a:ext uri="{FF2B5EF4-FFF2-40B4-BE49-F238E27FC236}">
                <a16:creationId xmlns:a16="http://schemas.microsoft.com/office/drawing/2014/main" id="{EF0CB9C0-6712-66A0-3413-8AF8FB358719}"/>
              </a:ext>
            </a:extLst>
          </p:cNvPr>
          <p:cNvSpPr txBox="1"/>
          <p:nvPr/>
        </p:nvSpPr>
        <p:spPr>
          <a:xfrm>
            <a:off x="441694" y="7697220"/>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Quique está </a:t>
            </a:r>
            <a:r>
              <a:rPr lang="en-GB" sz="1580" dirty="0" err="1">
                <a:solidFill>
                  <a:srgbClr val="3B3838"/>
                </a:solidFill>
                <a:latin typeface="Century Gothic"/>
                <a:ea typeface="Century Gothic"/>
                <a:cs typeface="Century Gothic"/>
                <a:sym typeface="Century Gothic"/>
              </a:rPr>
              <a:t>increíbl</a:t>
            </a:r>
            <a:r>
              <a:rPr lang="en-GB" sz="1580" b="1" dirty="0" err="1">
                <a:solidFill>
                  <a:srgbClr val="3B3838"/>
                </a:solidFill>
                <a:latin typeface="Century Gothic"/>
                <a:ea typeface="Century Gothic"/>
                <a:cs typeface="Century Gothic"/>
                <a:sym typeface="Century Gothic"/>
              </a:rPr>
              <a:t>e</a:t>
            </a:r>
            <a:r>
              <a:rPr lang="en-GB" sz="158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_________________________.</a:t>
            </a:r>
            <a:endParaRPr sz="1580" dirty="0">
              <a:latin typeface="Arial"/>
              <a:ea typeface="Arial"/>
              <a:cs typeface="Arial"/>
              <a:sym typeface="Arial"/>
            </a:endParaRPr>
          </a:p>
        </p:txBody>
      </p:sp>
      <p:sp>
        <p:nvSpPr>
          <p:cNvPr id="22" name="Google Shape;178;p8">
            <a:extLst>
              <a:ext uri="{FF2B5EF4-FFF2-40B4-BE49-F238E27FC236}">
                <a16:creationId xmlns:a16="http://schemas.microsoft.com/office/drawing/2014/main" id="{FEFA2B10-1107-56C8-AC24-B037DC656FE6}"/>
              </a:ext>
            </a:extLst>
          </p:cNvPr>
          <p:cNvSpPr txBox="1"/>
          <p:nvPr/>
        </p:nvSpPr>
        <p:spPr>
          <a:xfrm>
            <a:off x="454125" y="8222816"/>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rgbClr val="3B3838"/>
                </a:solidFill>
                <a:latin typeface="Century Gothic"/>
                <a:ea typeface="Century Gothic"/>
                <a:cs typeface="Century Gothic"/>
                <a:sym typeface="Century Gothic"/>
              </a:rPr>
              <a:t>Sofía está </a:t>
            </a:r>
            <a:r>
              <a:rPr lang="en-GB" sz="1600" dirty="0" err="1">
                <a:solidFill>
                  <a:srgbClr val="3B3838"/>
                </a:solidFill>
                <a:latin typeface="Century Gothic"/>
                <a:ea typeface="Century Gothic"/>
                <a:cs typeface="Century Gothic"/>
                <a:sym typeface="Century Gothic"/>
              </a:rPr>
              <a:t>increíbl</a:t>
            </a:r>
            <a:r>
              <a:rPr lang="en-GB" sz="1600" b="1" dirty="0" err="1">
                <a:solidFill>
                  <a:srgbClr val="3B3838"/>
                </a:solidFill>
                <a:latin typeface="Century Gothic"/>
                <a:ea typeface="Century Gothic"/>
                <a:cs typeface="Century Gothic"/>
                <a:sym typeface="Century Gothic"/>
              </a:rPr>
              <a:t>e</a:t>
            </a:r>
            <a:r>
              <a:rPr lang="en-GB" sz="1600" b="1" dirty="0">
                <a:solidFill>
                  <a:srgbClr val="3B3838"/>
                </a:solidFill>
                <a:latin typeface="Century Gothic"/>
                <a:ea typeface="Century Gothic"/>
                <a:cs typeface="Century Gothic"/>
                <a:sym typeface="Century Gothic"/>
              </a:rPr>
              <a:t>.</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3" name="Google Shape;183;p8">
            <a:extLst>
              <a:ext uri="{FF2B5EF4-FFF2-40B4-BE49-F238E27FC236}">
                <a16:creationId xmlns:a16="http://schemas.microsoft.com/office/drawing/2014/main" id="{4FB28FF2-E952-9F40-3A53-453DC3702851}"/>
              </a:ext>
            </a:extLst>
          </p:cNvPr>
          <p:cNvPicPr preferRelativeResize="0"/>
          <p:nvPr/>
        </p:nvPicPr>
        <p:blipFill rotWithShape="1">
          <a:blip r:embed="rId6">
            <a:alphaModFix/>
          </a:blip>
          <a:srcRect/>
          <a:stretch/>
        </p:blipFill>
        <p:spPr>
          <a:xfrm>
            <a:off x="114996" y="7655463"/>
            <a:ext cx="356919" cy="377801"/>
          </a:xfrm>
          <a:prstGeom prst="rect">
            <a:avLst/>
          </a:prstGeom>
          <a:noFill/>
          <a:ln>
            <a:noFill/>
          </a:ln>
        </p:spPr>
      </p:pic>
      <p:pic>
        <p:nvPicPr>
          <p:cNvPr id="24" name="Google Shape;184;p8">
            <a:extLst>
              <a:ext uri="{FF2B5EF4-FFF2-40B4-BE49-F238E27FC236}">
                <a16:creationId xmlns:a16="http://schemas.microsoft.com/office/drawing/2014/main" id="{645DCC74-43F9-A368-0207-460DAB3119A8}"/>
              </a:ext>
            </a:extLst>
          </p:cNvPr>
          <p:cNvPicPr preferRelativeResize="0"/>
          <p:nvPr/>
        </p:nvPicPr>
        <p:blipFill rotWithShape="1">
          <a:blip r:embed="rId6">
            <a:alphaModFix/>
          </a:blip>
          <a:srcRect/>
          <a:stretch/>
        </p:blipFill>
        <p:spPr>
          <a:xfrm>
            <a:off x="126012" y="8163758"/>
            <a:ext cx="356919" cy="377801"/>
          </a:xfrm>
          <a:prstGeom prst="rect">
            <a:avLst/>
          </a:prstGeom>
          <a:noFill/>
          <a:ln>
            <a:noFill/>
          </a:ln>
        </p:spPr>
      </p:pic>
      <p:pic>
        <p:nvPicPr>
          <p:cNvPr id="25" name="Picture 6" descr="Free Icon Light illustration and picture">
            <a:extLst>
              <a:ext uri="{FF2B5EF4-FFF2-40B4-BE49-F238E27FC236}">
                <a16:creationId xmlns:a16="http://schemas.microsoft.com/office/drawing/2014/main" id="{FAA7007C-DD67-4F30-E0B7-EBA5DBCDBF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12" y="7024372"/>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C575FA8-D742-99B0-0A03-0502D9207F1A}"/>
              </a:ext>
            </a:extLst>
          </p:cNvPr>
          <p:cNvSpPr txBox="1"/>
          <p:nvPr/>
        </p:nvSpPr>
        <p:spPr>
          <a:xfrm>
            <a:off x="595664" y="7153512"/>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7" name="TextBox 26">
            <a:extLst>
              <a:ext uri="{FF2B5EF4-FFF2-40B4-BE49-F238E27FC236}">
                <a16:creationId xmlns:a16="http://schemas.microsoft.com/office/drawing/2014/main" id="{1B8F3905-F3C3-DD41-DCB1-51EC22D6E19A}"/>
              </a:ext>
            </a:extLst>
          </p:cNvPr>
          <p:cNvSpPr txBox="1"/>
          <p:nvPr/>
        </p:nvSpPr>
        <p:spPr>
          <a:xfrm>
            <a:off x="44042" y="313474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8" name="TextBox 27">
            <a:extLst>
              <a:ext uri="{FF2B5EF4-FFF2-40B4-BE49-F238E27FC236}">
                <a16:creationId xmlns:a16="http://schemas.microsoft.com/office/drawing/2014/main" id="{ABF29CF1-05A3-8B72-30FD-C566BDF80F43}"/>
              </a:ext>
            </a:extLst>
          </p:cNvPr>
          <p:cNvSpPr txBox="1"/>
          <p:nvPr/>
        </p:nvSpPr>
        <p:spPr>
          <a:xfrm>
            <a:off x="3014073" y="4697286"/>
            <a:ext cx="184731" cy="369332"/>
          </a:xfrm>
          <a:prstGeom prst="rect">
            <a:avLst/>
          </a:prstGeom>
          <a:noFill/>
        </p:spPr>
        <p:txBody>
          <a:bodyPr wrap="none" rtlCol="0">
            <a:spAutoFit/>
          </a:bodyPr>
          <a:lstStyle/>
          <a:p>
            <a:endParaRPr lang="en-GB" dirty="0"/>
          </a:p>
        </p:txBody>
      </p:sp>
      <p:grpSp>
        <p:nvGrpSpPr>
          <p:cNvPr id="30" name="Group 29">
            <a:extLst>
              <a:ext uri="{FF2B5EF4-FFF2-40B4-BE49-F238E27FC236}">
                <a16:creationId xmlns:a16="http://schemas.microsoft.com/office/drawing/2014/main" id="{E5930F78-1898-6637-AE12-205413E61487}"/>
              </a:ext>
            </a:extLst>
          </p:cNvPr>
          <p:cNvGrpSpPr/>
          <p:nvPr/>
        </p:nvGrpSpPr>
        <p:grpSpPr>
          <a:xfrm>
            <a:off x="4884130" y="600760"/>
            <a:ext cx="1833910" cy="1676268"/>
            <a:chOff x="4876029" y="582476"/>
            <a:chExt cx="1833910" cy="1460250"/>
          </a:xfrm>
        </p:grpSpPr>
        <p:grpSp>
          <p:nvGrpSpPr>
            <p:cNvPr id="31" name="Group 30">
              <a:extLst>
                <a:ext uri="{FF2B5EF4-FFF2-40B4-BE49-F238E27FC236}">
                  <a16:creationId xmlns:a16="http://schemas.microsoft.com/office/drawing/2014/main" id="{87517428-FF63-E611-5255-2A6FFF51631C}"/>
                </a:ext>
              </a:extLst>
            </p:cNvPr>
            <p:cNvGrpSpPr/>
            <p:nvPr/>
          </p:nvGrpSpPr>
          <p:grpSpPr>
            <a:xfrm>
              <a:off x="4876029" y="582476"/>
              <a:ext cx="1822690" cy="1460250"/>
              <a:chOff x="4310576" y="875609"/>
              <a:chExt cx="2558030" cy="1976326"/>
            </a:xfrm>
          </p:grpSpPr>
          <p:sp>
            <p:nvSpPr>
              <p:cNvPr id="41" name="Rectangle 40">
                <a:extLst>
                  <a:ext uri="{FF2B5EF4-FFF2-40B4-BE49-F238E27FC236}">
                    <a16:creationId xmlns:a16="http://schemas.microsoft.com/office/drawing/2014/main" id="{4FB21D96-CC45-196D-AF05-8C5D84282BB9}"/>
                  </a:ext>
                </a:extLst>
              </p:cNvPr>
              <p:cNvSpPr/>
              <p:nvPr/>
            </p:nvSpPr>
            <p:spPr>
              <a:xfrm>
                <a:off x="4318195" y="953426"/>
                <a:ext cx="2539805" cy="189850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B9D82EFD-3662-321A-A35B-375343C4E4C8}"/>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9" name="TextBox 38">
              <a:extLst>
                <a:ext uri="{FF2B5EF4-FFF2-40B4-BE49-F238E27FC236}">
                  <a16:creationId xmlns:a16="http://schemas.microsoft.com/office/drawing/2014/main" id="{AB48610D-3A7E-ABF0-3AC8-618CB92AB8C8}"/>
                </a:ext>
              </a:extLst>
            </p:cNvPr>
            <p:cNvSpPr txBox="1"/>
            <p:nvPr/>
          </p:nvSpPr>
          <p:spPr>
            <a:xfrm>
              <a:off x="5115488" y="977401"/>
              <a:ext cx="1594451" cy="461665"/>
            </a:xfrm>
            <a:prstGeom prst="rect">
              <a:avLst/>
            </a:prstGeom>
            <a:noFill/>
          </p:spPr>
          <p:txBody>
            <a:bodyPr wrap="square">
              <a:spAutoFit/>
            </a:bodyPr>
            <a:lstStyle/>
            <a:p>
              <a:r>
                <a:rPr lang="en-GB" sz="1200" dirty="0">
                  <a:latin typeface="Century Gothic" panose="020B0502020202020204" pitchFamily="34" charset="0"/>
                </a:rPr>
                <a:t>Describing how I’m feeing </a:t>
              </a:r>
              <a:endParaRPr lang="en-GB" sz="1200" dirty="0"/>
            </a:p>
          </p:txBody>
        </p:sp>
        <p:sp>
          <p:nvSpPr>
            <p:cNvPr id="40" name="TextBox 39">
              <a:extLst>
                <a:ext uri="{FF2B5EF4-FFF2-40B4-BE49-F238E27FC236}">
                  <a16:creationId xmlns:a16="http://schemas.microsoft.com/office/drawing/2014/main" id="{E10518A1-ED3D-6CA6-957A-5BD4F5E13338}"/>
                </a:ext>
              </a:extLst>
            </p:cNvPr>
            <p:cNvSpPr txBox="1"/>
            <p:nvPr/>
          </p:nvSpPr>
          <p:spPr>
            <a:xfrm>
              <a:off x="5098535" y="1282603"/>
              <a:ext cx="1575350" cy="646331"/>
            </a:xfrm>
            <a:prstGeom prst="rect">
              <a:avLst/>
            </a:prstGeom>
            <a:noFill/>
          </p:spPr>
          <p:txBody>
            <a:bodyPr wrap="square">
              <a:spAutoFit/>
            </a:bodyPr>
            <a:lstStyle/>
            <a:p>
              <a:r>
                <a:rPr lang="en-GB" sz="1200" dirty="0">
                  <a:latin typeface="Century Gothic" panose="020B0502020202020204" pitchFamily="34" charset="0"/>
                </a:rPr>
                <a:t>Describing how someone else is feeling</a:t>
              </a:r>
            </a:p>
          </p:txBody>
        </p:sp>
      </p:grpSp>
      <p:pic>
        <p:nvPicPr>
          <p:cNvPr id="47" name="Picture 6" descr="Free target button icon illustration">
            <a:extLst>
              <a:ext uri="{FF2B5EF4-FFF2-40B4-BE49-F238E27FC236}">
                <a16:creationId xmlns:a16="http://schemas.microsoft.com/office/drawing/2014/main" id="{271753ED-FCCF-8875-1439-7C1C88F0735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F3E3F1A-1399-F932-DF75-07C2652E68C7}"/>
              </a:ext>
            </a:extLst>
          </p:cNvPr>
          <p:cNvSpPr txBox="1"/>
          <p:nvPr/>
        </p:nvSpPr>
        <p:spPr>
          <a:xfrm>
            <a:off x="5099427" y="1982920"/>
            <a:ext cx="1575350" cy="276999"/>
          </a:xfrm>
          <a:prstGeom prst="rect">
            <a:avLst/>
          </a:prstGeom>
          <a:noFill/>
        </p:spPr>
        <p:txBody>
          <a:bodyPr wrap="square">
            <a:spAutoFit/>
          </a:bodyPr>
          <a:lstStyle/>
          <a:p>
            <a:r>
              <a:rPr lang="en-GB" sz="1200" dirty="0">
                <a:latin typeface="Century Gothic" panose="020B0502020202020204" pitchFamily="34" charset="0"/>
              </a:rPr>
              <a:t>Asking questions</a:t>
            </a:r>
          </a:p>
        </p:txBody>
      </p:sp>
      <p:sp>
        <p:nvSpPr>
          <p:cNvPr id="53" name="Google Shape;171;p8">
            <a:extLst>
              <a:ext uri="{FF2B5EF4-FFF2-40B4-BE49-F238E27FC236}">
                <a16:creationId xmlns:a16="http://schemas.microsoft.com/office/drawing/2014/main" id="{8821A1B1-9530-8EA1-3021-1B497A329449}"/>
              </a:ext>
            </a:extLst>
          </p:cNvPr>
          <p:cNvSpPr txBox="1"/>
          <p:nvPr/>
        </p:nvSpPr>
        <p:spPr>
          <a:xfrm>
            <a:off x="181291" y="5416164"/>
            <a:ext cx="6676709" cy="790578"/>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b="1" dirty="0">
                <a:solidFill>
                  <a:srgbClr val="3B3838"/>
                </a:solidFill>
                <a:latin typeface="Century Gothic" panose="020B0502020202020204" pitchFamily="34" charset="0"/>
              </a:rPr>
              <a:t>Adjectives</a:t>
            </a:r>
            <a:r>
              <a:rPr lang="en-GB" sz="1600" dirty="0">
                <a:solidFill>
                  <a:srgbClr val="3B3838"/>
                </a:solidFill>
                <a:latin typeface="Century Gothic" panose="020B0502020202020204" pitchFamily="34" charset="0"/>
              </a:rPr>
              <a:t> that are masculine (end in ‘</a:t>
            </a:r>
            <a:r>
              <a:rPr lang="en-GB" sz="1600" b="1" dirty="0">
                <a:solidFill>
                  <a:srgbClr val="0070C0"/>
                </a:solidFill>
                <a:latin typeface="Century Gothic" panose="020B0502020202020204" pitchFamily="34" charset="0"/>
              </a:rPr>
              <a:t>o</a:t>
            </a:r>
            <a:r>
              <a:rPr lang="en-GB" sz="1600" dirty="0">
                <a:solidFill>
                  <a:srgbClr val="3B3838"/>
                </a:solidFill>
                <a:latin typeface="Century Gothic" panose="020B0502020202020204" pitchFamily="34" charset="0"/>
              </a:rPr>
              <a:t>’) </a:t>
            </a:r>
          </a:p>
          <a:p>
            <a:pPr>
              <a:buClr>
                <a:srgbClr val="002060"/>
              </a:buClr>
              <a:buSzPts val="2800"/>
            </a:pPr>
            <a:r>
              <a:rPr lang="en-GB" sz="1600" dirty="0">
                <a:solidFill>
                  <a:srgbClr val="3B3838"/>
                </a:solidFill>
                <a:latin typeface="Century Gothic" panose="020B0502020202020204" pitchFamily="34" charset="0"/>
              </a:rPr>
              <a:t>change to an ‘</a:t>
            </a:r>
            <a:r>
              <a:rPr lang="en-GB" sz="1600" b="1" dirty="0">
                <a:solidFill>
                  <a:srgbClr val="FF0000"/>
                </a:solidFill>
                <a:latin typeface="Century Gothic" panose="020B0502020202020204" pitchFamily="34" charset="0"/>
              </a:rPr>
              <a:t>a</a:t>
            </a:r>
            <a:r>
              <a:rPr lang="en-GB" sz="1600" dirty="0">
                <a:solidFill>
                  <a:srgbClr val="3B3838"/>
                </a:solidFill>
                <a:latin typeface="Century Gothic" panose="020B0502020202020204" pitchFamily="34" charset="0"/>
              </a:rPr>
              <a:t>’ when the person or animal being described is female.</a:t>
            </a:r>
          </a:p>
        </p:txBody>
      </p:sp>
      <p:sp>
        <p:nvSpPr>
          <p:cNvPr id="54" name="Rectangle 53">
            <a:extLst>
              <a:ext uri="{FF2B5EF4-FFF2-40B4-BE49-F238E27FC236}">
                <a16:creationId xmlns:a16="http://schemas.microsoft.com/office/drawing/2014/main" id="{B3E6E3C9-85FD-0172-272B-60B8875547FA}"/>
              </a:ext>
            </a:extLst>
          </p:cNvPr>
          <p:cNvSpPr/>
          <p:nvPr/>
        </p:nvSpPr>
        <p:spPr>
          <a:xfrm>
            <a:off x="4966094" y="1485479"/>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661204F-24A0-9ED5-7388-684B4E0D8962}"/>
              </a:ext>
            </a:extLst>
          </p:cNvPr>
          <p:cNvSpPr/>
          <p:nvPr/>
        </p:nvSpPr>
        <p:spPr>
          <a:xfrm>
            <a:off x="4974853"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a:extLst>
              <a:ext uri="{FF2B5EF4-FFF2-40B4-BE49-F238E27FC236}">
                <a16:creationId xmlns:a16="http://schemas.microsoft.com/office/drawing/2014/main" id="{4EE7A288-083B-9B4A-4275-8BD86775777C}"/>
              </a:ext>
            </a:extLst>
          </p:cNvPr>
          <p:cNvGrpSpPr/>
          <p:nvPr/>
        </p:nvGrpSpPr>
        <p:grpSpPr>
          <a:xfrm>
            <a:off x="5135855" y="3028214"/>
            <a:ext cx="1879161" cy="369332"/>
            <a:chOff x="4495800" y="3728776"/>
            <a:chExt cx="1879161" cy="369332"/>
          </a:xfrm>
        </p:grpSpPr>
        <p:sp>
          <p:nvSpPr>
            <p:cNvPr id="58" name="Title 1">
              <a:extLst>
                <a:ext uri="{FF2B5EF4-FFF2-40B4-BE49-F238E27FC236}">
                  <a16:creationId xmlns:a16="http://schemas.microsoft.com/office/drawing/2014/main" id="{74DF7AE6-6A9E-A5ED-FCB0-0DC53ED71036}"/>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B7C8E0C5-BB63-81BC-6354-BA9B50300012}"/>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60" name="Picture 59">
            <a:extLst>
              <a:ext uri="{FF2B5EF4-FFF2-40B4-BE49-F238E27FC236}">
                <a16:creationId xmlns:a16="http://schemas.microsoft.com/office/drawing/2014/main" id="{AD038666-B3AD-16E5-6F95-21AED259041F}"/>
              </a:ext>
            </a:extLst>
          </p:cNvPr>
          <p:cNvPicPr>
            <a:picLocks noChangeAspect="1"/>
          </p:cNvPicPr>
          <p:nvPr/>
        </p:nvPicPr>
        <p:blipFill>
          <a:blip r:embed="rId10"/>
          <a:stretch>
            <a:fillRect/>
          </a:stretch>
        </p:blipFill>
        <p:spPr>
          <a:xfrm>
            <a:off x="4851036" y="2897429"/>
            <a:ext cx="707513" cy="538005"/>
          </a:xfrm>
          <a:prstGeom prst="rect">
            <a:avLst/>
          </a:prstGeom>
        </p:spPr>
      </p:pic>
      <p:pic>
        <p:nvPicPr>
          <p:cNvPr id="61" name="Picture 60" descr="A picture containing text, toy, doll&#10;&#10;Description automatically generated">
            <a:extLst>
              <a:ext uri="{FF2B5EF4-FFF2-40B4-BE49-F238E27FC236}">
                <a16:creationId xmlns:a16="http://schemas.microsoft.com/office/drawing/2014/main" id="{F9C0B491-D16E-FDD0-A666-247CDF3F11ED}"/>
              </a:ext>
            </a:extLst>
          </p:cNvPr>
          <p:cNvPicPr>
            <a:picLocks noChangeAspect="1"/>
          </p:cNvPicPr>
          <p:nvPr/>
        </p:nvPicPr>
        <p:blipFill>
          <a:blip r:embed="rId11"/>
          <a:stretch>
            <a:fillRect/>
          </a:stretch>
        </p:blipFill>
        <p:spPr>
          <a:xfrm>
            <a:off x="5551811" y="7886300"/>
            <a:ext cx="303619" cy="576747"/>
          </a:xfrm>
          <a:prstGeom prst="rect">
            <a:avLst/>
          </a:prstGeom>
        </p:spPr>
      </p:pic>
      <p:sp>
        <p:nvSpPr>
          <p:cNvPr id="62" name="Google Shape;178;p8">
            <a:extLst>
              <a:ext uri="{FF2B5EF4-FFF2-40B4-BE49-F238E27FC236}">
                <a16:creationId xmlns:a16="http://schemas.microsoft.com/office/drawing/2014/main" id="{E144D6DD-7BFA-63C7-F761-F9F0F2B09449}"/>
              </a:ext>
            </a:extLst>
          </p:cNvPr>
          <p:cNvSpPr txBox="1"/>
          <p:nvPr/>
        </p:nvSpPr>
        <p:spPr>
          <a:xfrm>
            <a:off x="452256" y="8682371"/>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err="1">
                <a:solidFill>
                  <a:srgbClr val="3B3838"/>
                </a:solidFill>
                <a:latin typeface="Century Gothic"/>
                <a:ea typeface="Century Gothic"/>
                <a:cs typeface="Century Gothic"/>
                <a:sym typeface="Century Gothic"/>
              </a:rPr>
              <a:t>Pancho</a:t>
            </a:r>
            <a:r>
              <a:rPr lang="en-GB" sz="1600" dirty="0">
                <a:solidFill>
                  <a:srgbClr val="3B3838"/>
                </a:solidFill>
                <a:latin typeface="Century Gothic"/>
                <a:ea typeface="Century Gothic"/>
                <a:cs typeface="Century Gothic"/>
                <a:sym typeface="Century Gothic"/>
              </a:rPr>
              <a:t> está </a:t>
            </a:r>
            <a:r>
              <a:rPr lang="en-GB" sz="1600" dirty="0" err="1">
                <a:solidFill>
                  <a:srgbClr val="3B3838"/>
                </a:solidFill>
                <a:latin typeface="Century Gothic"/>
                <a:ea typeface="Century Gothic"/>
                <a:cs typeface="Century Gothic"/>
                <a:sym typeface="Century Gothic"/>
              </a:rPr>
              <a:t>feli</a:t>
            </a:r>
            <a:r>
              <a:rPr lang="en-GB" sz="1600" b="1" dirty="0" err="1">
                <a:solidFill>
                  <a:srgbClr val="3B3838"/>
                </a:solidFill>
                <a:latin typeface="Century Gothic"/>
                <a:ea typeface="Century Gothic"/>
                <a:cs typeface="Century Gothic"/>
                <a:sym typeface="Century Gothic"/>
              </a:rPr>
              <a:t>z</a:t>
            </a:r>
            <a:r>
              <a:rPr lang="en-GB" sz="1600" b="1" dirty="0">
                <a:solidFill>
                  <a:srgbClr val="3B3838"/>
                </a:solidFill>
                <a:latin typeface="Century Gothic"/>
                <a:ea typeface="Century Gothic"/>
                <a:cs typeface="Century Gothic"/>
                <a:sym typeface="Century Gothic"/>
              </a:rPr>
              <a:t>.</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63" name="Google Shape;184;p8">
            <a:extLst>
              <a:ext uri="{FF2B5EF4-FFF2-40B4-BE49-F238E27FC236}">
                <a16:creationId xmlns:a16="http://schemas.microsoft.com/office/drawing/2014/main" id="{B69E4CB0-16AF-61F6-9F29-A2D6888431BA}"/>
              </a:ext>
            </a:extLst>
          </p:cNvPr>
          <p:cNvPicPr preferRelativeResize="0"/>
          <p:nvPr/>
        </p:nvPicPr>
        <p:blipFill rotWithShape="1">
          <a:blip r:embed="rId6">
            <a:alphaModFix/>
          </a:blip>
          <a:srcRect/>
          <a:stretch/>
        </p:blipFill>
        <p:spPr>
          <a:xfrm>
            <a:off x="124143" y="8623313"/>
            <a:ext cx="356919" cy="377801"/>
          </a:xfrm>
          <a:prstGeom prst="rect">
            <a:avLst/>
          </a:prstGeom>
          <a:noFill/>
          <a:ln>
            <a:noFill/>
          </a:ln>
        </p:spPr>
      </p:pic>
      <p:sp>
        <p:nvSpPr>
          <p:cNvPr id="1024" name="Google Shape;178;p8">
            <a:extLst>
              <a:ext uri="{FF2B5EF4-FFF2-40B4-BE49-F238E27FC236}">
                <a16:creationId xmlns:a16="http://schemas.microsoft.com/office/drawing/2014/main" id="{ABCA6138-2E1E-DDC3-E603-C5593979354E}"/>
              </a:ext>
            </a:extLst>
          </p:cNvPr>
          <p:cNvSpPr txBox="1"/>
          <p:nvPr/>
        </p:nvSpPr>
        <p:spPr>
          <a:xfrm>
            <a:off x="420852" y="9141449"/>
            <a:ext cx="5780105"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err="1">
                <a:solidFill>
                  <a:srgbClr val="3B3838"/>
                </a:solidFill>
                <a:latin typeface="Century Gothic"/>
                <a:ea typeface="Century Gothic"/>
                <a:cs typeface="Century Gothic"/>
                <a:sym typeface="Century Gothic"/>
              </a:rPr>
              <a:t>Manchita</a:t>
            </a:r>
            <a:r>
              <a:rPr lang="en-GB" sz="1600" dirty="0">
                <a:solidFill>
                  <a:srgbClr val="3B3838"/>
                </a:solidFill>
                <a:latin typeface="Century Gothic"/>
                <a:ea typeface="Century Gothic"/>
                <a:cs typeface="Century Gothic"/>
                <a:sym typeface="Century Gothic"/>
              </a:rPr>
              <a:t> está </a:t>
            </a:r>
            <a:r>
              <a:rPr lang="en-GB" sz="1600" dirty="0" err="1">
                <a:solidFill>
                  <a:srgbClr val="3B3838"/>
                </a:solidFill>
                <a:latin typeface="Century Gothic"/>
                <a:ea typeface="Century Gothic"/>
                <a:cs typeface="Century Gothic"/>
                <a:sym typeface="Century Gothic"/>
              </a:rPr>
              <a:t>feli</a:t>
            </a:r>
            <a:r>
              <a:rPr lang="en-GB" sz="1600" b="1" dirty="0" err="1">
                <a:solidFill>
                  <a:srgbClr val="3B3838"/>
                </a:solidFill>
                <a:latin typeface="Century Gothic"/>
                <a:ea typeface="Century Gothic"/>
                <a:cs typeface="Century Gothic"/>
                <a:sym typeface="Century Gothic"/>
              </a:rPr>
              <a:t>z</a:t>
            </a:r>
            <a:r>
              <a:rPr lang="en-GB" sz="1600" b="1" dirty="0">
                <a:solidFill>
                  <a:srgbClr val="3B3838"/>
                </a:solidFill>
                <a:latin typeface="Century Gothic"/>
                <a:ea typeface="Century Gothic"/>
                <a:cs typeface="Century Gothic"/>
                <a:sym typeface="Century Gothic"/>
              </a:rPr>
              <a:t>.</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1025" name="Google Shape;184;p8">
            <a:extLst>
              <a:ext uri="{FF2B5EF4-FFF2-40B4-BE49-F238E27FC236}">
                <a16:creationId xmlns:a16="http://schemas.microsoft.com/office/drawing/2014/main" id="{DF67A211-CBBE-7267-F951-A59C54DDFA2A}"/>
              </a:ext>
            </a:extLst>
          </p:cNvPr>
          <p:cNvPicPr preferRelativeResize="0"/>
          <p:nvPr/>
        </p:nvPicPr>
        <p:blipFill rotWithShape="1">
          <a:blip r:embed="rId6">
            <a:alphaModFix/>
          </a:blip>
          <a:srcRect/>
          <a:stretch/>
        </p:blipFill>
        <p:spPr>
          <a:xfrm>
            <a:off x="131990" y="9082868"/>
            <a:ext cx="356919" cy="377801"/>
          </a:xfrm>
          <a:prstGeom prst="rect">
            <a:avLst/>
          </a:prstGeom>
          <a:noFill/>
          <a:ln>
            <a:noFill/>
          </a:ln>
        </p:spPr>
      </p:pic>
      <p:pic>
        <p:nvPicPr>
          <p:cNvPr id="1026" name="Picture 1025">
            <a:extLst>
              <a:ext uri="{FF2B5EF4-FFF2-40B4-BE49-F238E27FC236}">
                <a16:creationId xmlns:a16="http://schemas.microsoft.com/office/drawing/2014/main" id="{FB62D768-91AD-7BD6-E830-8BBB70FCEBAB}"/>
              </a:ext>
            </a:extLst>
          </p:cNvPr>
          <p:cNvPicPr>
            <a:picLocks noChangeAspect="1"/>
          </p:cNvPicPr>
          <p:nvPr/>
        </p:nvPicPr>
        <p:blipFill>
          <a:blip r:embed="rId12"/>
          <a:stretch>
            <a:fillRect/>
          </a:stretch>
        </p:blipFill>
        <p:spPr>
          <a:xfrm rot="21086630">
            <a:off x="5765312" y="9064347"/>
            <a:ext cx="257996" cy="358037"/>
          </a:xfrm>
          <a:prstGeom prst="rect">
            <a:avLst/>
          </a:prstGeom>
        </p:spPr>
      </p:pic>
      <p:sp>
        <p:nvSpPr>
          <p:cNvPr id="1032" name="Rectangle: Rounded Corners 1031">
            <a:extLst>
              <a:ext uri="{FF2B5EF4-FFF2-40B4-BE49-F238E27FC236}">
                <a16:creationId xmlns:a16="http://schemas.microsoft.com/office/drawing/2014/main" id="{B62DF04C-C8A2-A4B4-063C-73333A7AE2A9}"/>
              </a:ext>
            </a:extLst>
          </p:cNvPr>
          <p:cNvSpPr/>
          <p:nvPr/>
        </p:nvSpPr>
        <p:spPr>
          <a:xfrm>
            <a:off x="146244" y="793729"/>
            <a:ext cx="3701856" cy="2254390"/>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033" name="Table 107">
            <a:extLst>
              <a:ext uri="{FF2B5EF4-FFF2-40B4-BE49-F238E27FC236}">
                <a16:creationId xmlns:a16="http://schemas.microsoft.com/office/drawing/2014/main" id="{B01DC01E-4D96-C9F2-56A4-E336167FD43B}"/>
              </a:ext>
            </a:extLst>
          </p:cNvPr>
          <p:cNvGraphicFramePr>
            <a:graphicFrameLocks noGrp="1"/>
          </p:cNvGraphicFramePr>
          <p:nvPr>
            <p:extLst>
              <p:ext uri="{D42A27DB-BD31-4B8C-83A1-F6EECF244321}">
                <p14:modId xmlns:p14="http://schemas.microsoft.com/office/powerpoint/2010/main" val="1919409085"/>
              </p:ext>
            </p:extLst>
          </p:nvPr>
        </p:nvGraphicFramePr>
        <p:xfrm>
          <a:off x="249583" y="1496589"/>
          <a:ext cx="1129353" cy="1063125"/>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63125">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a</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034" name="TextBox 1033">
            <a:extLst>
              <a:ext uri="{FF2B5EF4-FFF2-40B4-BE49-F238E27FC236}">
                <a16:creationId xmlns:a16="http://schemas.microsoft.com/office/drawing/2014/main" id="{8C4A1584-3F78-E6FA-651F-D19CD7D6F24A}"/>
              </a:ext>
            </a:extLst>
          </p:cNvPr>
          <p:cNvSpPr txBox="1"/>
          <p:nvPr/>
        </p:nvSpPr>
        <p:spPr>
          <a:xfrm>
            <a:off x="313422" y="2236750"/>
            <a:ext cx="1035034"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c</a:t>
            </a:r>
            <a:r>
              <a:rPr lang="en-GB" sz="1400" b="1" dirty="0">
                <a:solidFill>
                  <a:srgbClr val="FF0066"/>
                </a:solidFill>
                <a:latin typeface="Century Gothic" panose="020B0502020202020204" pitchFamily="34" charset="0"/>
              </a:rPr>
              <a:t>a</a:t>
            </a:r>
            <a:r>
              <a:rPr lang="en-GB" sz="1400" dirty="0">
                <a:solidFill>
                  <a:schemeClr val="tx1">
                    <a:lumMod val="75000"/>
                    <a:lumOff val="25000"/>
                  </a:schemeClr>
                </a:solidFill>
                <a:latin typeface="Century Gothic" panose="020B0502020202020204" pitchFamily="34" charset="0"/>
              </a:rPr>
              <a:t>s</a:t>
            </a:r>
            <a:r>
              <a:rPr lang="en-GB" sz="1400" b="1" dirty="0">
                <a:solidFill>
                  <a:srgbClr val="FF0066"/>
                </a:solidFill>
                <a:latin typeface="Century Gothic" panose="020B0502020202020204" pitchFamily="34" charset="0"/>
              </a:rPr>
              <a:t>a</a:t>
            </a:r>
            <a:endParaRPr lang="en-GB" sz="1400" dirty="0">
              <a:solidFill>
                <a:srgbClr val="002060"/>
              </a:solidFill>
              <a:latin typeface="Century Gothic" panose="020B0502020202020204" pitchFamily="34" charset="0"/>
            </a:endParaRPr>
          </a:p>
        </p:txBody>
      </p:sp>
      <p:pic>
        <p:nvPicPr>
          <p:cNvPr id="1035" name="Google Shape;144;p6">
            <a:extLst>
              <a:ext uri="{FF2B5EF4-FFF2-40B4-BE49-F238E27FC236}">
                <a16:creationId xmlns:a16="http://schemas.microsoft.com/office/drawing/2014/main" id="{8CFDD85F-55CE-FB70-4E51-09575E005DA9}"/>
              </a:ext>
            </a:extLst>
          </p:cNvPr>
          <p:cNvPicPr preferRelativeResize="0"/>
          <p:nvPr/>
        </p:nvPicPr>
        <p:blipFill rotWithShape="1">
          <a:blip r:embed="rId13">
            <a:clrChange>
              <a:clrFrom>
                <a:srgbClr val="FFFFFF"/>
              </a:clrFrom>
              <a:clrTo>
                <a:srgbClr val="FFFFFF">
                  <a:alpha val="0"/>
                </a:srgbClr>
              </a:clrTo>
            </a:clrChange>
            <a:alphaModFix/>
          </a:blip>
          <a:srcRect t="6995" r="482" b="12550"/>
          <a:stretch/>
        </p:blipFill>
        <p:spPr>
          <a:xfrm>
            <a:off x="557938" y="1580010"/>
            <a:ext cx="533930" cy="690119"/>
          </a:xfrm>
          <a:prstGeom prst="roundRect">
            <a:avLst>
              <a:gd name="adj" fmla="val 16667"/>
            </a:avLst>
          </a:prstGeom>
          <a:noFill/>
          <a:ln>
            <a:noFill/>
          </a:ln>
          <a:effectLst>
            <a:outerShdw blurRad="76200" dist="38100" dir="7800000" algn="tl" rotWithShape="0">
              <a:srgbClr val="000000">
                <a:alpha val="40000"/>
              </a:srgbClr>
            </a:outerShdw>
          </a:effectLst>
        </p:spPr>
      </p:pic>
      <p:graphicFrame>
        <p:nvGraphicFramePr>
          <p:cNvPr id="1036" name="Table 107">
            <a:extLst>
              <a:ext uri="{FF2B5EF4-FFF2-40B4-BE49-F238E27FC236}">
                <a16:creationId xmlns:a16="http://schemas.microsoft.com/office/drawing/2014/main" id="{A0B67696-6AEF-3484-941F-B6BDE9C10430}"/>
              </a:ext>
            </a:extLst>
          </p:cNvPr>
          <p:cNvGraphicFramePr>
            <a:graphicFrameLocks noGrp="1"/>
          </p:cNvGraphicFramePr>
          <p:nvPr>
            <p:extLst>
              <p:ext uri="{D42A27DB-BD31-4B8C-83A1-F6EECF244321}">
                <p14:modId xmlns:p14="http://schemas.microsoft.com/office/powerpoint/2010/main" val="723866943"/>
              </p:ext>
            </p:extLst>
          </p:nvPr>
        </p:nvGraphicFramePr>
        <p:xfrm>
          <a:off x="1435197" y="1511776"/>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o</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037" name="TextBox 1036">
            <a:extLst>
              <a:ext uri="{FF2B5EF4-FFF2-40B4-BE49-F238E27FC236}">
                <a16:creationId xmlns:a16="http://schemas.microsoft.com/office/drawing/2014/main" id="{69009D58-87F1-9045-FCE3-F1DA75D516A8}"/>
              </a:ext>
            </a:extLst>
          </p:cNvPr>
          <p:cNvSpPr txBox="1"/>
          <p:nvPr/>
        </p:nvSpPr>
        <p:spPr>
          <a:xfrm>
            <a:off x="1499036" y="2251937"/>
            <a:ext cx="1035034"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d</a:t>
            </a:r>
            <a:r>
              <a:rPr lang="en-GB" sz="1400" b="1" dirty="0">
                <a:solidFill>
                  <a:srgbClr val="FF0066"/>
                </a:solidFill>
                <a:latin typeface="Century Gothic" panose="020B0502020202020204" pitchFamily="34" charset="0"/>
              </a:rPr>
              <a:t>o</a:t>
            </a:r>
            <a:r>
              <a:rPr lang="en-GB" sz="1400" dirty="0">
                <a:solidFill>
                  <a:schemeClr val="tx1">
                    <a:lumMod val="75000"/>
                    <a:lumOff val="25000"/>
                  </a:schemeClr>
                </a:solidFill>
                <a:latin typeface="Century Gothic" panose="020B0502020202020204" pitchFamily="34" charset="0"/>
              </a:rPr>
              <a:t>s</a:t>
            </a:r>
          </a:p>
        </p:txBody>
      </p:sp>
      <p:pic>
        <p:nvPicPr>
          <p:cNvPr id="1039" name="Google Shape;143;p6">
            <a:extLst>
              <a:ext uri="{FF2B5EF4-FFF2-40B4-BE49-F238E27FC236}">
                <a16:creationId xmlns:a16="http://schemas.microsoft.com/office/drawing/2014/main" id="{CEC64A20-CDEF-17DF-776D-5303B1E6116C}"/>
              </a:ext>
            </a:extLst>
          </p:cNvPr>
          <p:cNvPicPr preferRelativeResize="0"/>
          <p:nvPr/>
        </p:nvPicPr>
        <p:blipFill rotWithShape="1">
          <a:blip r:embed="rId14">
            <a:clrChange>
              <a:clrFrom>
                <a:srgbClr val="FFFFFF"/>
              </a:clrFrom>
              <a:clrTo>
                <a:srgbClr val="FFFFFF">
                  <a:alpha val="0"/>
                </a:srgbClr>
              </a:clrTo>
            </a:clrChange>
            <a:alphaModFix/>
          </a:blip>
          <a:srcRect/>
          <a:stretch/>
        </p:blipFill>
        <p:spPr>
          <a:xfrm>
            <a:off x="1712938" y="1562691"/>
            <a:ext cx="677164" cy="667540"/>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1040" name="Group 1039">
            <a:extLst>
              <a:ext uri="{FF2B5EF4-FFF2-40B4-BE49-F238E27FC236}">
                <a16:creationId xmlns:a16="http://schemas.microsoft.com/office/drawing/2014/main" id="{254319EA-A02C-1222-F1BE-EE626A618216}"/>
              </a:ext>
            </a:extLst>
          </p:cNvPr>
          <p:cNvGrpSpPr/>
          <p:nvPr/>
        </p:nvGrpSpPr>
        <p:grpSpPr>
          <a:xfrm>
            <a:off x="2097176" y="953424"/>
            <a:ext cx="1801949" cy="409714"/>
            <a:chOff x="1639842" y="1416995"/>
            <a:chExt cx="1801949" cy="409714"/>
          </a:xfrm>
        </p:grpSpPr>
        <p:sp>
          <p:nvSpPr>
            <p:cNvPr id="1041" name="Google Shape;112;p3">
              <a:extLst>
                <a:ext uri="{FF2B5EF4-FFF2-40B4-BE49-F238E27FC236}">
                  <a16:creationId xmlns:a16="http://schemas.microsoft.com/office/drawing/2014/main" id="{086C7208-730F-C433-3597-823A8D3840A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042" name="Google Shape;111;p3" descr="Speech Icon, Voice, Talking, Audio, Speech">
              <a:extLst>
                <a:ext uri="{FF2B5EF4-FFF2-40B4-BE49-F238E27FC236}">
                  <a16:creationId xmlns:a16="http://schemas.microsoft.com/office/drawing/2014/main" id="{9FA871B2-E4AE-C714-ACA5-2E122B907E6F}"/>
                </a:ext>
              </a:extLst>
            </p:cNvPr>
            <p:cNvPicPr preferRelativeResize="0"/>
            <p:nvPr/>
          </p:nvPicPr>
          <p:blipFill rotWithShape="1">
            <a:blip r:embed="rId15">
              <a:alphaModFix/>
            </a:blip>
            <a:srcRect/>
            <a:stretch/>
          </p:blipFill>
          <p:spPr>
            <a:xfrm>
              <a:off x="1639842" y="1416995"/>
              <a:ext cx="520475" cy="409714"/>
            </a:xfrm>
            <a:prstGeom prst="rect">
              <a:avLst/>
            </a:prstGeom>
            <a:noFill/>
            <a:ln>
              <a:noFill/>
            </a:ln>
          </p:spPr>
        </p:pic>
        <p:sp>
          <p:nvSpPr>
            <p:cNvPr id="1043" name="TextBox 1042">
              <a:extLst>
                <a:ext uri="{FF2B5EF4-FFF2-40B4-BE49-F238E27FC236}">
                  <a16:creationId xmlns:a16="http://schemas.microsoft.com/office/drawing/2014/main" id="{041603F3-F1D5-6403-C9D4-31DACA75619C}"/>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graphicFrame>
        <p:nvGraphicFramePr>
          <p:cNvPr id="1044" name="Table 107">
            <a:extLst>
              <a:ext uri="{FF2B5EF4-FFF2-40B4-BE49-F238E27FC236}">
                <a16:creationId xmlns:a16="http://schemas.microsoft.com/office/drawing/2014/main" id="{8043186E-0A12-B5B4-B73C-D074AF8A72F0}"/>
              </a:ext>
            </a:extLst>
          </p:cNvPr>
          <p:cNvGraphicFramePr>
            <a:graphicFrameLocks noGrp="1"/>
          </p:cNvGraphicFramePr>
          <p:nvPr>
            <p:extLst>
              <p:ext uri="{D42A27DB-BD31-4B8C-83A1-F6EECF244321}">
                <p14:modId xmlns:p14="http://schemas.microsoft.com/office/powerpoint/2010/main" val="3517217181"/>
              </p:ext>
            </p:extLst>
          </p:nvPr>
        </p:nvGraphicFramePr>
        <p:xfrm>
          <a:off x="2626057" y="1523980"/>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u</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045" name="TextBox 1044">
            <a:extLst>
              <a:ext uri="{FF2B5EF4-FFF2-40B4-BE49-F238E27FC236}">
                <a16:creationId xmlns:a16="http://schemas.microsoft.com/office/drawing/2014/main" id="{2893490B-18E2-DE50-A797-299F2310481A}"/>
              </a:ext>
            </a:extLst>
          </p:cNvPr>
          <p:cNvSpPr txBox="1"/>
          <p:nvPr/>
        </p:nvSpPr>
        <p:spPr>
          <a:xfrm>
            <a:off x="2673216" y="2242331"/>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u</a:t>
            </a:r>
            <a:r>
              <a:rPr lang="en-GB" sz="1400" dirty="0" err="1">
                <a:solidFill>
                  <a:schemeClr val="tx1">
                    <a:lumMod val="75000"/>
                    <a:lumOff val="25000"/>
                  </a:schemeClr>
                </a:solidFill>
                <a:latin typeface="Century Gothic" panose="020B0502020202020204" pitchFamily="34" charset="0"/>
              </a:rPr>
              <a:t>niverso</a:t>
            </a:r>
            <a:endParaRPr lang="en-GB" sz="1400" dirty="0">
              <a:solidFill>
                <a:srgbClr val="002060"/>
              </a:solidFill>
              <a:latin typeface="Century Gothic" panose="020B0502020202020204" pitchFamily="34" charset="0"/>
            </a:endParaRPr>
          </a:p>
        </p:txBody>
      </p:sp>
      <p:pic>
        <p:nvPicPr>
          <p:cNvPr id="1047" name="Picture 7" descr="cosmos">
            <a:extLst>
              <a:ext uri="{FF2B5EF4-FFF2-40B4-BE49-F238E27FC236}">
                <a16:creationId xmlns:a16="http://schemas.microsoft.com/office/drawing/2014/main" id="{89030C21-3692-44C2-99FE-699765BAB2D8}"/>
              </a:ext>
            </a:extLst>
          </p:cNvPr>
          <p:cNvPicPr>
            <a:picLocks noChangeAspect="1" noChangeArrowheads="1"/>
          </p:cNvPicPr>
          <p:nvPr/>
        </p:nvPicPr>
        <p:blipFill>
          <a:blip r:embed="rId16"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056454" y="1580590"/>
            <a:ext cx="668476" cy="63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048" descr="A picture containing text, toy, doll&#10;&#10;Description automatically generated">
            <a:extLst>
              <a:ext uri="{FF2B5EF4-FFF2-40B4-BE49-F238E27FC236}">
                <a16:creationId xmlns:a16="http://schemas.microsoft.com/office/drawing/2014/main" id="{55A1A48D-F698-391C-2223-3530C50BFAF4}"/>
              </a:ext>
            </a:extLst>
          </p:cNvPr>
          <p:cNvPicPr>
            <a:picLocks noChangeAspect="1"/>
          </p:cNvPicPr>
          <p:nvPr/>
        </p:nvPicPr>
        <p:blipFill>
          <a:blip r:embed="rId17"/>
          <a:stretch>
            <a:fillRect/>
          </a:stretch>
        </p:blipFill>
        <p:spPr>
          <a:xfrm>
            <a:off x="5033432" y="7296043"/>
            <a:ext cx="394847" cy="637253"/>
          </a:xfrm>
          <a:prstGeom prst="rect">
            <a:avLst/>
          </a:prstGeom>
        </p:spPr>
      </p:pic>
      <p:sp>
        <p:nvSpPr>
          <p:cNvPr id="1052" name="TextBox 1051">
            <a:extLst>
              <a:ext uri="{FF2B5EF4-FFF2-40B4-BE49-F238E27FC236}">
                <a16:creationId xmlns:a16="http://schemas.microsoft.com/office/drawing/2014/main" id="{8641CA43-2078-1B3C-9F63-7AFE18BB74FA}"/>
              </a:ext>
            </a:extLst>
          </p:cNvPr>
          <p:cNvSpPr txBox="1"/>
          <p:nvPr/>
        </p:nvSpPr>
        <p:spPr>
          <a:xfrm>
            <a:off x="3791748" y="2758939"/>
            <a:ext cx="715260"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Elena</a:t>
            </a:r>
          </a:p>
        </p:txBody>
      </p:sp>
      <p:sp>
        <p:nvSpPr>
          <p:cNvPr id="1053" name="Rectangle 1052">
            <a:extLst>
              <a:ext uri="{FF2B5EF4-FFF2-40B4-BE49-F238E27FC236}">
                <a16:creationId xmlns:a16="http://schemas.microsoft.com/office/drawing/2014/main" id="{9274F50E-C94F-880E-BE5C-0B3CEA779E42}"/>
              </a:ext>
            </a:extLst>
          </p:cNvPr>
          <p:cNvSpPr/>
          <p:nvPr/>
        </p:nvSpPr>
        <p:spPr>
          <a:xfrm>
            <a:off x="4966094" y="203345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4" name="Picture 14" descr="Free passport open picture illustration">
            <a:extLst>
              <a:ext uri="{FF2B5EF4-FFF2-40B4-BE49-F238E27FC236}">
                <a16:creationId xmlns:a16="http://schemas.microsoft.com/office/drawing/2014/main" id="{785B630C-BDDB-B9DB-E918-13FA54F6E5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84934" y="1485478"/>
            <a:ext cx="315742" cy="418785"/>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1054">
            <a:extLst>
              <a:ext uri="{FF2B5EF4-FFF2-40B4-BE49-F238E27FC236}">
                <a16:creationId xmlns:a16="http://schemas.microsoft.com/office/drawing/2014/main" id="{62759A8E-7B53-F578-B9A5-ECCCBAA1D452}"/>
              </a:ext>
            </a:extLst>
          </p:cNvPr>
          <p:cNvPicPr>
            <a:picLocks noChangeAspect="1"/>
          </p:cNvPicPr>
          <p:nvPr/>
        </p:nvPicPr>
        <p:blipFill>
          <a:blip r:embed="rId19"/>
          <a:stretch>
            <a:fillRect/>
          </a:stretch>
        </p:blipFill>
        <p:spPr>
          <a:xfrm>
            <a:off x="5384438" y="3666299"/>
            <a:ext cx="1493895" cy="936122"/>
          </a:xfrm>
          <a:prstGeom prst="rect">
            <a:avLst/>
          </a:prstGeom>
        </p:spPr>
      </p:pic>
      <p:pic>
        <p:nvPicPr>
          <p:cNvPr id="1056" name="Picture 1055">
            <a:extLst>
              <a:ext uri="{FF2B5EF4-FFF2-40B4-BE49-F238E27FC236}">
                <a16:creationId xmlns:a16="http://schemas.microsoft.com/office/drawing/2014/main" id="{CAE7AEA5-428F-5A9A-8209-731E8ED39F4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21955" y="2041108"/>
            <a:ext cx="620970" cy="744878"/>
          </a:xfrm>
          <a:prstGeom prst="rect">
            <a:avLst/>
          </a:prstGeom>
        </p:spPr>
      </p:pic>
      <p:pic>
        <p:nvPicPr>
          <p:cNvPr id="1059" name="Picture 1058" descr="A picture containing text&#10;&#10;Description automatically generated">
            <a:extLst>
              <a:ext uri="{FF2B5EF4-FFF2-40B4-BE49-F238E27FC236}">
                <a16:creationId xmlns:a16="http://schemas.microsoft.com/office/drawing/2014/main" id="{869FE0AF-5746-FB89-5190-740DB5783FD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36983" y="2176623"/>
            <a:ext cx="784246" cy="757617"/>
          </a:xfrm>
          <a:prstGeom prst="rect">
            <a:avLst/>
          </a:prstGeom>
        </p:spPr>
      </p:pic>
      <p:sp>
        <p:nvSpPr>
          <p:cNvPr id="1060" name="TextBox 1059">
            <a:extLst>
              <a:ext uri="{FF2B5EF4-FFF2-40B4-BE49-F238E27FC236}">
                <a16:creationId xmlns:a16="http://schemas.microsoft.com/office/drawing/2014/main" id="{B224B568-934D-C8B0-F8AA-CCDBC8AB3FBB}"/>
              </a:ext>
            </a:extLst>
          </p:cNvPr>
          <p:cNvSpPr txBox="1"/>
          <p:nvPr/>
        </p:nvSpPr>
        <p:spPr>
          <a:xfrm>
            <a:off x="5078165" y="2402150"/>
            <a:ext cx="728469"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Pedro</a:t>
            </a:r>
          </a:p>
        </p:txBody>
      </p:sp>
      <p:pic>
        <p:nvPicPr>
          <p:cNvPr id="1062" name="Picture 1061">
            <a:extLst>
              <a:ext uri="{FF2B5EF4-FFF2-40B4-BE49-F238E27FC236}">
                <a16:creationId xmlns:a16="http://schemas.microsoft.com/office/drawing/2014/main" id="{50ADDB10-9310-A9AB-C535-77DC80E693C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10800000" flipH="1" flipV="1">
            <a:off x="5581027" y="8579532"/>
            <a:ext cx="272238" cy="377801"/>
          </a:xfrm>
          <a:prstGeom prst="rect">
            <a:avLst/>
          </a:prstGeom>
        </p:spPr>
      </p:pic>
      <p:pic>
        <p:nvPicPr>
          <p:cNvPr id="1063" name="Picture 2" descr="Free sunglasses cool glasses vector">
            <a:extLst>
              <a:ext uri="{FF2B5EF4-FFF2-40B4-BE49-F238E27FC236}">
                <a16:creationId xmlns:a16="http://schemas.microsoft.com/office/drawing/2014/main" id="{44F6C471-3640-FD1F-FA82-063A544CB7C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10800000" flipH="1" flipV="1">
            <a:off x="5106636" y="7461803"/>
            <a:ext cx="250862" cy="12543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2" descr="Free sunglasses cool glasses vector">
            <a:extLst>
              <a:ext uri="{FF2B5EF4-FFF2-40B4-BE49-F238E27FC236}">
                <a16:creationId xmlns:a16="http://schemas.microsoft.com/office/drawing/2014/main" id="{56313D0D-FB88-3337-53EE-EE00355020E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10800000" flipH="1" flipV="1">
            <a:off x="5597084" y="7995023"/>
            <a:ext cx="219378" cy="125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1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62"/>
                                        </p:tgtEl>
                                        <p:attrNameLst>
                                          <p:attrName>style.visibility</p:attrName>
                                        </p:attrNameLst>
                                      </p:cBhvr>
                                      <p:to>
                                        <p:strVal val="visible"/>
                                      </p:to>
                                    </p:set>
                                    <p:anim calcmode="lin" valueType="num">
                                      <p:cBhvr additive="base">
                                        <p:cTn id="7" dur="500" fill="hold"/>
                                        <p:tgtEl>
                                          <p:spTgt spid="1062"/>
                                        </p:tgtEl>
                                        <p:attrNameLst>
                                          <p:attrName>ppt_x</p:attrName>
                                        </p:attrNameLst>
                                      </p:cBhvr>
                                      <p:tavLst>
                                        <p:tav tm="0">
                                          <p:val>
                                            <p:strVal val="#ppt_x"/>
                                          </p:val>
                                        </p:tav>
                                        <p:tav tm="100000">
                                          <p:val>
                                            <p:strVal val="#ppt_x"/>
                                          </p:val>
                                        </p:tav>
                                      </p:tavLst>
                                    </p:anim>
                                    <p:anim calcmode="lin" valueType="num">
                                      <p:cBhvr additive="base">
                                        <p:cTn id="8" dur="500" fill="hold"/>
                                        <p:tgtEl>
                                          <p:spTgt spid="10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8485-0245-46BE-A2AA-18513B7E9239}"/>
              </a:ext>
            </a:extLst>
          </p:cNvPr>
          <p:cNvSpPr>
            <a:spLocks noGrp="1"/>
          </p:cNvSpPr>
          <p:nvPr>
            <p:ph type="title"/>
          </p:nvPr>
        </p:nvSpPr>
        <p:spPr>
          <a:xfrm>
            <a:off x="124601" y="485064"/>
            <a:ext cx="5915025" cy="171054"/>
          </a:xfrm>
          <a:solidFill>
            <a:schemeClr val="bg1"/>
          </a:solidFill>
        </p:spPr>
        <p:txBody>
          <a:bodyPr>
            <a:normAutofit fontScale="90000"/>
          </a:bodyPr>
          <a:lstStyle/>
          <a:p>
            <a:r>
              <a:rPr lang="en-GB" dirty="0">
                <a:solidFill>
                  <a:schemeClr val="bg1"/>
                </a:solidFill>
              </a:rPr>
              <a:t>Contents</a:t>
            </a:r>
          </a:p>
        </p:txBody>
      </p:sp>
      <p:graphicFrame>
        <p:nvGraphicFramePr>
          <p:cNvPr id="4" name="Group 223">
            <a:extLst>
              <a:ext uri="{FF2B5EF4-FFF2-40B4-BE49-F238E27FC236}">
                <a16:creationId xmlns:a16="http://schemas.microsoft.com/office/drawing/2014/main" id="{5272C58D-006A-4177-B8AB-E1DAA709CDE7}"/>
              </a:ext>
            </a:extLst>
          </p:cNvPr>
          <p:cNvGraphicFramePr>
            <a:graphicFrameLocks noGrp="1"/>
          </p:cNvGraphicFramePr>
          <p:nvPr>
            <p:extLst>
              <p:ext uri="{D42A27DB-BD31-4B8C-83A1-F6EECF244321}">
                <p14:modId xmlns:p14="http://schemas.microsoft.com/office/powerpoint/2010/main" val="476829840"/>
              </p:ext>
            </p:extLst>
          </p:nvPr>
        </p:nvGraphicFramePr>
        <p:xfrm>
          <a:off x="241101" y="485065"/>
          <a:ext cx="6492298" cy="8951215"/>
        </p:xfrm>
        <a:graphic>
          <a:graphicData uri="http://schemas.openxmlformats.org/drawingml/2006/table">
            <a:tbl>
              <a:tblPr/>
              <a:tblGrid>
                <a:gridCol w="5931099">
                  <a:extLst>
                    <a:ext uri="{9D8B030D-6E8A-4147-A177-3AD203B41FA5}">
                      <a16:colId xmlns:a16="http://schemas.microsoft.com/office/drawing/2014/main" val="20000"/>
                    </a:ext>
                  </a:extLst>
                </a:gridCol>
                <a:gridCol w="561199">
                  <a:extLst>
                    <a:ext uri="{9D8B030D-6E8A-4147-A177-3AD203B41FA5}">
                      <a16:colId xmlns:a16="http://schemas.microsoft.com/office/drawing/2014/main" val="20001"/>
                    </a:ext>
                  </a:extLst>
                </a:gridCol>
              </a:tblGrid>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lumMod val="75000"/>
                              <a:lumOff val="25000"/>
                            </a:schemeClr>
                          </a:solidFill>
                          <a:effectLst/>
                          <a:latin typeface="Century Gothic" panose="020B0502020202020204" pitchFamily="34" charset="0"/>
                          <a:cs typeface="Times New Roman" pitchFamily="18" charset="0"/>
                        </a:rPr>
                        <a:t>Contents</a:t>
                      </a:r>
                      <a:endPar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lumMod val="75000"/>
                              <a:lumOff val="25000"/>
                            </a:schemeClr>
                          </a:solidFill>
                          <a:effectLst/>
                          <a:latin typeface="Century Gothic" panose="020B0502020202020204" pitchFamily="34" charset="0"/>
                          <a:cs typeface="Times New Roman" pitchFamily="18" charset="0"/>
                        </a:rPr>
                        <a:t>page</a:t>
                      </a:r>
                      <a:endParaRPr kumimoji="0" lang="en-GB" sz="12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rPr>
                        <a:t>Introduction: La </a:t>
                      </a:r>
                      <a:r>
                        <a:rPr kumimoji="0" lang="en-GB" sz="1600" b="0" i="0" u="none" strike="noStrike" cap="none" normalizeH="0" baseline="0" dirty="0" err="1">
                          <a:ln>
                            <a:noFill/>
                          </a:ln>
                          <a:solidFill>
                            <a:schemeClr val="tx1">
                              <a:lumMod val="75000"/>
                              <a:lumOff val="25000"/>
                            </a:schemeClr>
                          </a:solidFill>
                          <a:effectLst/>
                          <a:latin typeface="Century Gothic" panose="020B0502020202020204" pitchFamily="34" charset="0"/>
                        </a:rPr>
                        <a:t>familia</a:t>
                      </a:r>
                      <a:r>
                        <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rPr>
                        <a:t> Mamani Flores</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1</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lumMod val="75000"/>
                              <a:lumOff val="25000"/>
                            </a:schemeClr>
                          </a:solidFill>
                          <a:effectLst/>
                          <a:latin typeface="Century Gothic" panose="020B0502020202020204" pitchFamily="34" charset="0"/>
                        </a:rPr>
                        <a:t>Fonética</a:t>
                      </a:r>
                      <a:endPar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2</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rPr>
                        <a:t>Term 1 Learning Overview</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3</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lumMod val="75000"/>
                              <a:lumOff val="25000"/>
                            </a:schemeClr>
                          </a:solidFill>
                          <a:effectLst/>
                          <a:latin typeface="Century Gothic" panose="020B0502020202020204" pitchFamily="34" charset="0"/>
                        </a:rPr>
                        <a:t>1.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Greeting and responding to the register</a:t>
                      </a:r>
                      <a:endParaRPr kumimoji="0" lang="en-GB" sz="1600" b="1"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4-6</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2.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Greeting and responding to the register</a:t>
                      </a:r>
                      <a:r>
                        <a:rPr lang="en-GB" sz="1600" dirty="0">
                          <a:latin typeface="Century Gothic" panose="020B0502020202020204" pitchFamily="34" charset="0"/>
                        </a:rPr>
                        <a:t> </a:t>
                      </a:r>
                      <a:endParaRPr lang="en-GB" sz="1600" b="1" dirty="0"/>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7-9</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55521">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3. </a:t>
                      </a:r>
                      <a:r>
                        <a:rPr lang="en-GB" sz="1600" dirty="0">
                          <a:latin typeface="Century Gothic" panose="020B0502020202020204" pitchFamily="34" charset="0"/>
                        </a:rPr>
                        <a:t>Describing how I’m feeling </a:t>
                      </a:r>
                      <a:endPar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10-12</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4.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Describing how someone else is feeling; asking questions </a:t>
                      </a:r>
                      <a:endPar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13-16</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5.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Describing how someone else is feeling; asking questions </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17-19</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6.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Describing myself, describing someone else</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20-22</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7.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Describing myself, describing someone else; talking about origin </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23-26</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8.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Saying what day of the week it is today</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27-34</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9.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Saying what I have</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30-35</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10.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Saying what I have and someone else has</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34-36</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11.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Talking about having, asking yes/no questions</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37-40</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12. </a:t>
                      </a:r>
                      <a:r>
                        <a:rPr lang="en-GB" sz="1600" dirty="0">
                          <a:latin typeface="Century Gothic" panose="020B0502020202020204" pitchFamily="34" charset="0"/>
                        </a:rPr>
                        <a:t>Talking about having</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me and others; </a:t>
                      </a:r>
                      <a:r>
                        <a:rPr kumimoji="0" lang="en-GB" sz="1600" b="0" i="0" u="none" strike="noStrike" kern="1200" cap="none" normalizeH="0" baseline="0">
                          <a:ln>
                            <a:noFill/>
                          </a:ln>
                          <a:solidFill>
                            <a:schemeClr val="tx1">
                              <a:lumMod val="75000"/>
                              <a:lumOff val="25000"/>
                            </a:schemeClr>
                          </a:solidFill>
                          <a:effectLst/>
                          <a:latin typeface="Century Gothic" panose="020B0502020202020204" pitchFamily="34" charset="0"/>
                          <a:ea typeface="+mn-ea"/>
                          <a:cs typeface="+mn-cs"/>
                        </a:rPr>
                        <a:t>describing things</a:t>
                      </a:r>
                      <a:endParaRPr lang="en-GB" sz="1600" dirty="0">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41-44</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52377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13 &amp; 14.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Christmas in Spain</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45-48</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61440950"/>
                  </a:ext>
                </a:extLst>
              </a:tr>
            </a:tbl>
          </a:graphicData>
        </a:graphic>
      </p:graphicFrame>
    </p:spTree>
    <p:extLst>
      <p:ext uri="{BB962C8B-B14F-4D97-AF65-F5344CB8AC3E}">
        <p14:creationId xmlns:p14="http://schemas.microsoft.com/office/powerpoint/2010/main" val="3194760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5</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31275" cy="486477"/>
            <a:chOff x="3814354" y="2201705"/>
            <a:chExt cx="631275" cy="486477"/>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9934" y="2226517"/>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5</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37702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18</a:t>
            </a:r>
          </a:p>
        </p:txBody>
      </p:sp>
      <p:grpSp>
        <p:nvGrpSpPr>
          <p:cNvPr id="2048" name="Group 2047">
            <a:extLst>
              <a:ext uri="{FF2B5EF4-FFF2-40B4-BE49-F238E27FC236}">
                <a16:creationId xmlns:a16="http://schemas.microsoft.com/office/drawing/2014/main" id="{69B26627-7DE3-AF03-20B1-A98187E2CB70}"/>
              </a:ext>
            </a:extLst>
          </p:cNvPr>
          <p:cNvGrpSpPr/>
          <p:nvPr/>
        </p:nvGrpSpPr>
        <p:grpSpPr>
          <a:xfrm>
            <a:off x="59266" y="3005375"/>
            <a:ext cx="1072125" cy="541432"/>
            <a:chOff x="85157" y="674113"/>
            <a:chExt cx="1072125" cy="541432"/>
          </a:xfrm>
        </p:grpSpPr>
        <p:sp>
          <p:nvSpPr>
            <p:cNvPr id="2049" name="Google Shape;206;p9">
              <a:extLst>
                <a:ext uri="{FF2B5EF4-FFF2-40B4-BE49-F238E27FC236}">
                  <a16:creationId xmlns:a16="http://schemas.microsoft.com/office/drawing/2014/main" id="{D355C1CB-C88A-BE94-643E-E672E7649D6C}"/>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50" name="Picture 2049">
              <a:extLst>
                <a:ext uri="{FF2B5EF4-FFF2-40B4-BE49-F238E27FC236}">
                  <a16:creationId xmlns:a16="http://schemas.microsoft.com/office/drawing/2014/main" id="{522C53CB-3222-8930-3018-A9C90E35B046}"/>
                </a:ext>
              </a:extLst>
            </p:cNvPr>
            <p:cNvPicPr>
              <a:picLocks noChangeAspect="1"/>
            </p:cNvPicPr>
            <p:nvPr/>
          </p:nvPicPr>
          <p:blipFill>
            <a:blip r:embed="rId5"/>
            <a:stretch>
              <a:fillRect/>
            </a:stretch>
          </p:blipFill>
          <p:spPr>
            <a:xfrm>
              <a:off x="85157" y="674113"/>
              <a:ext cx="521771" cy="541432"/>
            </a:xfrm>
            <a:prstGeom prst="rect">
              <a:avLst/>
            </a:prstGeom>
          </p:spPr>
        </p:pic>
        <p:sp>
          <p:nvSpPr>
            <p:cNvPr id="2051" name="TextBox 2050">
              <a:extLst>
                <a:ext uri="{FF2B5EF4-FFF2-40B4-BE49-F238E27FC236}">
                  <a16:creationId xmlns:a16="http://schemas.microsoft.com/office/drawing/2014/main" id="{C0FA5020-0B0E-ABE7-3A0D-C8E9D31DE4AC}"/>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2052" name="TextBox 2051">
            <a:extLst>
              <a:ext uri="{FF2B5EF4-FFF2-40B4-BE49-F238E27FC236}">
                <a16:creationId xmlns:a16="http://schemas.microsoft.com/office/drawing/2014/main" id="{3BE24A5F-7FA2-A8E5-0EA2-2FF2F778FD3B}"/>
              </a:ext>
            </a:extLst>
          </p:cNvPr>
          <p:cNvSpPr txBox="1"/>
          <p:nvPr/>
        </p:nvSpPr>
        <p:spPr>
          <a:xfrm>
            <a:off x="1055217" y="3167366"/>
            <a:ext cx="943965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Lee. </a:t>
            </a:r>
            <a:r>
              <a:rPr lang="en-GB" sz="1600" dirty="0">
                <a:solidFill>
                  <a:srgbClr val="3B3838"/>
                </a:solidFill>
                <a:latin typeface="Century Gothic" panose="020B0502020202020204" pitchFamily="34" charset="0"/>
              </a:rPr>
              <a:t>Is it Elena, Pedro or could it be either?</a:t>
            </a:r>
            <a:endParaRPr lang="en-GB" sz="1600" dirty="0">
              <a:solidFill>
                <a:srgbClr val="3B3838"/>
              </a:solidFill>
            </a:endParaRPr>
          </a:p>
        </p:txBody>
      </p:sp>
      <p:graphicFrame>
        <p:nvGraphicFramePr>
          <p:cNvPr id="2054" name="Table 2">
            <a:extLst>
              <a:ext uri="{FF2B5EF4-FFF2-40B4-BE49-F238E27FC236}">
                <a16:creationId xmlns:a16="http://schemas.microsoft.com/office/drawing/2014/main" id="{92896870-318A-C8F6-1E45-9304226EA235}"/>
              </a:ext>
            </a:extLst>
          </p:cNvPr>
          <p:cNvGraphicFramePr>
            <a:graphicFrameLocks noGrp="1"/>
          </p:cNvGraphicFramePr>
          <p:nvPr>
            <p:extLst>
              <p:ext uri="{D42A27DB-BD31-4B8C-83A1-F6EECF244321}">
                <p14:modId xmlns:p14="http://schemas.microsoft.com/office/powerpoint/2010/main" val="495077647"/>
              </p:ext>
            </p:extLst>
          </p:nvPr>
        </p:nvGraphicFramePr>
        <p:xfrm>
          <a:off x="2438400" y="3646077"/>
          <a:ext cx="4329983" cy="2370060"/>
        </p:xfrm>
        <a:graphic>
          <a:graphicData uri="http://schemas.openxmlformats.org/drawingml/2006/table">
            <a:tbl>
              <a:tblPr firstRow="1" bandRow="1"/>
              <a:tblGrid>
                <a:gridCol w="1069698">
                  <a:extLst>
                    <a:ext uri="{9D8B030D-6E8A-4147-A177-3AD203B41FA5}">
                      <a16:colId xmlns:a16="http://schemas.microsoft.com/office/drawing/2014/main" val="3410757535"/>
                    </a:ext>
                  </a:extLst>
                </a:gridCol>
                <a:gridCol w="736242">
                  <a:extLst>
                    <a:ext uri="{9D8B030D-6E8A-4147-A177-3AD203B41FA5}">
                      <a16:colId xmlns:a16="http://schemas.microsoft.com/office/drawing/2014/main" val="1432009305"/>
                    </a:ext>
                  </a:extLst>
                </a:gridCol>
                <a:gridCol w="723331">
                  <a:extLst>
                    <a:ext uri="{9D8B030D-6E8A-4147-A177-3AD203B41FA5}">
                      <a16:colId xmlns:a16="http://schemas.microsoft.com/office/drawing/2014/main" val="2923634213"/>
                    </a:ext>
                  </a:extLst>
                </a:gridCol>
                <a:gridCol w="736361">
                  <a:extLst>
                    <a:ext uri="{9D8B030D-6E8A-4147-A177-3AD203B41FA5}">
                      <a16:colId xmlns:a16="http://schemas.microsoft.com/office/drawing/2014/main" val="2446025577"/>
                    </a:ext>
                  </a:extLst>
                </a:gridCol>
                <a:gridCol w="1064351">
                  <a:extLst>
                    <a:ext uri="{9D8B030D-6E8A-4147-A177-3AD203B41FA5}">
                      <a16:colId xmlns:a16="http://schemas.microsoft.com/office/drawing/2014/main" val="3694677752"/>
                    </a:ext>
                  </a:extLst>
                </a:gridCol>
              </a:tblGrid>
              <a:tr h="338580">
                <a:tc>
                  <a:txBody>
                    <a:bodyPr/>
                    <a:lstStyle/>
                    <a:p>
                      <a:pPr algn="l"/>
                      <a:r>
                        <a:rPr lang="en-GB" sz="1400" b="1" dirty="0">
                          <a:solidFill>
                            <a:srgbClr val="3B3838"/>
                          </a:solidFill>
                          <a:latin typeface="Century Gothic" panose="020B0502020202020204" pitchFamily="34" charset="0"/>
                        </a:rPr>
                        <a:t>adjetivo</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200" b="1" dirty="0">
                          <a:solidFill>
                            <a:srgbClr val="3B3838"/>
                          </a:solidFill>
                          <a:latin typeface="Century Gothic" panose="020B0502020202020204" pitchFamily="34" charset="0"/>
                        </a:rPr>
                        <a:t>Elena</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200" b="1" dirty="0">
                          <a:solidFill>
                            <a:srgbClr val="3B3838"/>
                          </a:solidFill>
                          <a:latin typeface="Century Gothic" panose="020B0502020202020204" pitchFamily="34" charset="0"/>
                        </a:rPr>
                        <a:t>Pedro</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b="1" dirty="0">
                          <a:solidFill>
                            <a:srgbClr val="3B3838"/>
                          </a:solidFill>
                          <a:latin typeface="Century Gothic" panose="020B0502020202020204" pitchFamily="34" charset="0"/>
                        </a:rPr>
                        <a:t>either</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b="1" dirty="0">
                          <a:solidFill>
                            <a:srgbClr val="3B3838"/>
                          </a:solidFill>
                          <a:latin typeface="Century Gothic" panose="020B0502020202020204" pitchFamily="34" charset="0"/>
                        </a:rPr>
                        <a:t>inglés</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61334062"/>
                  </a:ext>
                </a:extLst>
              </a:tr>
              <a:tr h="338580">
                <a:tc>
                  <a:txBody>
                    <a:bodyPr/>
                    <a:lstStyle/>
                    <a:p>
                      <a:r>
                        <a:rPr lang="en-GB" sz="1400">
                          <a:solidFill>
                            <a:srgbClr val="3B3838"/>
                          </a:solidFill>
                          <a:latin typeface="Century Gothic" panose="020B0502020202020204" pitchFamily="34" charset="0"/>
                        </a:rPr>
                        <a:t> </a:t>
                      </a:r>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39983069"/>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196509419"/>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0979678"/>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2195194"/>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23195723"/>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90040550"/>
                  </a:ext>
                </a:extLst>
              </a:tr>
            </a:tbl>
          </a:graphicData>
        </a:graphic>
      </p:graphicFrame>
      <p:grpSp>
        <p:nvGrpSpPr>
          <p:cNvPr id="2055" name="Group 2054">
            <a:extLst>
              <a:ext uri="{FF2B5EF4-FFF2-40B4-BE49-F238E27FC236}">
                <a16:creationId xmlns:a16="http://schemas.microsoft.com/office/drawing/2014/main" id="{5C4A4CAC-8271-583F-E218-AFD73468279D}"/>
              </a:ext>
            </a:extLst>
          </p:cNvPr>
          <p:cNvGrpSpPr/>
          <p:nvPr/>
        </p:nvGrpSpPr>
        <p:grpSpPr>
          <a:xfrm>
            <a:off x="59266" y="696229"/>
            <a:ext cx="1072125" cy="541432"/>
            <a:chOff x="85157" y="674113"/>
            <a:chExt cx="1072125" cy="541432"/>
          </a:xfrm>
        </p:grpSpPr>
        <p:sp>
          <p:nvSpPr>
            <p:cNvPr id="2056" name="Google Shape;206;p9">
              <a:extLst>
                <a:ext uri="{FF2B5EF4-FFF2-40B4-BE49-F238E27FC236}">
                  <a16:creationId xmlns:a16="http://schemas.microsoft.com/office/drawing/2014/main" id="{B8235548-9E3E-E85B-71BC-22D461AB743A}"/>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57" name="Picture 2056">
              <a:extLst>
                <a:ext uri="{FF2B5EF4-FFF2-40B4-BE49-F238E27FC236}">
                  <a16:creationId xmlns:a16="http://schemas.microsoft.com/office/drawing/2014/main" id="{96E90984-4934-9C71-15FE-7CF3A0B60D89}"/>
                </a:ext>
              </a:extLst>
            </p:cNvPr>
            <p:cNvPicPr>
              <a:picLocks noChangeAspect="1"/>
            </p:cNvPicPr>
            <p:nvPr/>
          </p:nvPicPr>
          <p:blipFill>
            <a:blip r:embed="rId5"/>
            <a:stretch>
              <a:fillRect/>
            </a:stretch>
          </p:blipFill>
          <p:spPr>
            <a:xfrm>
              <a:off x="85157" y="674113"/>
              <a:ext cx="521771" cy="541432"/>
            </a:xfrm>
            <a:prstGeom prst="rect">
              <a:avLst/>
            </a:prstGeom>
          </p:spPr>
        </p:pic>
        <p:sp>
          <p:nvSpPr>
            <p:cNvPr id="2058" name="TextBox 2057">
              <a:extLst>
                <a:ext uri="{FF2B5EF4-FFF2-40B4-BE49-F238E27FC236}">
                  <a16:creationId xmlns:a16="http://schemas.microsoft.com/office/drawing/2014/main" id="{6CF97B46-05A8-7647-4F2D-5B9CF47FB301}"/>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2059" name="TextBox 2058">
            <a:extLst>
              <a:ext uri="{FF2B5EF4-FFF2-40B4-BE49-F238E27FC236}">
                <a16:creationId xmlns:a16="http://schemas.microsoft.com/office/drawing/2014/main" id="{C1CEC5BC-7036-9183-D2B2-03B3929FB7BD}"/>
              </a:ext>
            </a:extLst>
          </p:cNvPr>
          <p:cNvSpPr txBox="1"/>
          <p:nvPr/>
        </p:nvSpPr>
        <p:spPr>
          <a:xfrm>
            <a:off x="1055217" y="858220"/>
            <a:ext cx="943965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Lee. ¿</a:t>
            </a:r>
            <a:r>
              <a:rPr lang="en-GB" sz="1600" b="1" dirty="0" err="1">
                <a:solidFill>
                  <a:srgbClr val="3B3838"/>
                </a:solidFill>
                <a:latin typeface="Century Gothic" panose="020B0502020202020204" pitchFamily="34" charset="0"/>
              </a:rPr>
              <a:t>Dónde</a:t>
            </a:r>
            <a:r>
              <a:rPr lang="en-GB" sz="1600" b="1" dirty="0">
                <a:solidFill>
                  <a:srgbClr val="3B3838"/>
                </a:solidFill>
                <a:latin typeface="Century Gothic" panose="020B0502020202020204" pitchFamily="34" charset="0"/>
              </a:rPr>
              <a:t> está </a:t>
            </a:r>
            <a:r>
              <a:rPr lang="en-GB" sz="1600" b="1" dirty="0" err="1">
                <a:solidFill>
                  <a:srgbClr val="3B3838"/>
                </a:solidFill>
                <a:latin typeface="Century Gothic" panose="020B0502020202020204" pitchFamily="34" charset="0"/>
              </a:rPr>
              <a:t>el</a:t>
            </a:r>
            <a:r>
              <a:rPr lang="en-GB" sz="1600" b="1" dirty="0">
                <a:solidFill>
                  <a:srgbClr val="3B3838"/>
                </a:solidFill>
                <a:latin typeface="Century Gothic" panose="020B0502020202020204" pitchFamily="34" charset="0"/>
              </a:rPr>
              <a:t> </a:t>
            </a:r>
            <a:r>
              <a:rPr lang="en-GB" sz="1600" b="1" dirty="0" err="1">
                <a:solidFill>
                  <a:srgbClr val="3B3838"/>
                </a:solidFill>
                <a:latin typeface="Century Gothic" panose="020B0502020202020204" pitchFamily="34" charset="0"/>
              </a:rPr>
              <a:t>instruso</a:t>
            </a:r>
            <a:r>
              <a:rPr lang="en-GB" sz="1600" b="1" dirty="0">
                <a:solidFill>
                  <a:srgbClr val="3B3838"/>
                </a:solidFill>
                <a:latin typeface="Century Gothic" panose="020B0502020202020204" pitchFamily="34" charset="0"/>
              </a:rPr>
              <a:t>?</a:t>
            </a:r>
            <a:endParaRPr lang="en-GB" sz="1600" b="1" dirty="0">
              <a:solidFill>
                <a:srgbClr val="3B3838"/>
              </a:solidFill>
            </a:endParaRPr>
          </a:p>
        </p:txBody>
      </p:sp>
      <p:graphicFrame>
        <p:nvGraphicFramePr>
          <p:cNvPr id="2060" name="Table 2059">
            <a:extLst>
              <a:ext uri="{FF2B5EF4-FFF2-40B4-BE49-F238E27FC236}">
                <a16:creationId xmlns:a16="http://schemas.microsoft.com/office/drawing/2014/main" id="{243B1D8D-3BBD-1BE6-2BBA-369769F04AAD}"/>
              </a:ext>
            </a:extLst>
          </p:cNvPr>
          <p:cNvGraphicFramePr>
            <a:graphicFrameLocks noGrp="1"/>
          </p:cNvGraphicFramePr>
          <p:nvPr>
            <p:extLst>
              <p:ext uri="{D42A27DB-BD31-4B8C-83A1-F6EECF244321}">
                <p14:modId xmlns:p14="http://schemas.microsoft.com/office/powerpoint/2010/main" val="1638390229"/>
              </p:ext>
            </p:extLst>
          </p:nvPr>
        </p:nvGraphicFramePr>
        <p:xfrm>
          <a:off x="581037" y="1263364"/>
          <a:ext cx="4899776" cy="1771656"/>
        </p:xfrm>
        <a:graphic>
          <a:graphicData uri="http://schemas.openxmlformats.org/drawingml/2006/table">
            <a:tbl>
              <a:tblPr firstRow="1" bandRow="1">
                <a:tableStyleId>{5940675A-B579-460E-94D1-54222C63F5DA}</a:tableStyleId>
              </a:tblPr>
              <a:tblGrid>
                <a:gridCol w="640126">
                  <a:extLst>
                    <a:ext uri="{9D8B030D-6E8A-4147-A177-3AD203B41FA5}">
                      <a16:colId xmlns:a16="http://schemas.microsoft.com/office/drawing/2014/main" val="4147703758"/>
                    </a:ext>
                  </a:extLst>
                </a:gridCol>
                <a:gridCol w="1375285">
                  <a:extLst>
                    <a:ext uri="{9D8B030D-6E8A-4147-A177-3AD203B41FA5}">
                      <a16:colId xmlns:a16="http://schemas.microsoft.com/office/drawing/2014/main" val="4114222323"/>
                    </a:ext>
                  </a:extLst>
                </a:gridCol>
                <a:gridCol w="1383176">
                  <a:extLst>
                    <a:ext uri="{9D8B030D-6E8A-4147-A177-3AD203B41FA5}">
                      <a16:colId xmlns:a16="http://schemas.microsoft.com/office/drawing/2014/main" val="3080638243"/>
                    </a:ext>
                  </a:extLst>
                </a:gridCol>
                <a:gridCol w="1501189">
                  <a:extLst>
                    <a:ext uri="{9D8B030D-6E8A-4147-A177-3AD203B41FA5}">
                      <a16:colId xmlns:a16="http://schemas.microsoft.com/office/drawing/2014/main" val="2755283864"/>
                    </a:ext>
                  </a:extLst>
                </a:gridCol>
              </a:tblGrid>
              <a:tr h="282577">
                <a:tc>
                  <a:txBody>
                    <a:bodyPr/>
                    <a:lstStyle/>
                    <a:p>
                      <a:pPr algn="ctr"/>
                      <a:r>
                        <a:rPr lang="es-AR" sz="16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sano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enfermo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hoy</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767240086"/>
                  </a:ext>
                </a:extLst>
              </a:tr>
              <a:tr h="282577">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positivo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pesada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perdida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25109197"/>
                  </a:ext>
                </a:extLst>
              </a:tr>
              <a:tr h="282577">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¿cómo?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cómoda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¿dónde?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7165347"/>
                  </a:ext>
                </a:extLst>
              </a:tr>
              <a:tr h="282577">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activa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pesada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sano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666015033"/>
                  </a:ext>
                </a:extLst>
              </a:tr>
              <a:tr h="282577">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hoy</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preparado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ahora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452952676"/>
                  </a:ext>
                </a:extLst>
              </a:tr>
              <a:tr h="282577">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perdido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activo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enferma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1056211"/>
                  </a:ext>
                </a:extLst>
              </a:tr>
            </a:tbl>
          </a:graphicData>
        </a:graphic>
      </p:graphicFrame>
      <p:sp>
        <p:nvSpPr>
          <p:cNvPr id="2061" name="TextBox 2060">
            <a:extLst>
              <a:ext uri="{FF2B5EF4-FFF2-40B4-BE49-F238E27FC236}">
                <a16:creationId xmlns:a16="http://schemas.microsoft.com/office/drawing/2014/main" id="{934F044E-DB51-E8F2-0DA3-A625FA672538}"/>
              </a:ext>
            </a:extLst>
          </p:cNvPr>
          <p:cNvSpPr txBox="1"/>
          <p:nvPr/>
        </p:nvSpPr>
        <p:spPr>
          <a:xfrm>
            <a:off x="4563450" y="902286"/>
            <a:ext cx="2300085" cy="276999"/>
          </a:xfrm>
          <a:prstGeom prst="rect">
            <a:avLst/>
          </a:prstGeom>
          <a:solidFill>
            <a:srgbClr val="C0E399"/>
          </a:solidFill>
        </p:spPr>
        <p:txBody>
          <a:bodyPr wrap="square" rtlCol="0">
            <a:spAutoFit/>
          </a:bodyPr>
          <a:lstStyle/>
          <a:p>
            <a:pPr algn="ctr"/>
            <a:r>
              <a:rPr lang="en-GB" sz="1200" dirty="0" err="1">
                <a:solidFill>
                  <a:srgbClr val="3B3838"/>
                </a:solidFill>
                <a:latin typeface="Century Gothic" panose="020B0502020202020204" pitchFamily="34" charset="0"/>
              </a:rPr>
              <a:t>el</a:t>
            </a:r>
            <a:r>
              <a:rPr lang="en-GB" sz="1200" dirty="0">
                <a:solidFill>
                  <a:srgbClr val="3B3838"/>
                </a:solidFill>
                <a:latin typeface="Century Gothic" panose="020B0502020202020204" pitchFamily="34" charset="0"/>
              </a:rPr>
              <a:t> </a:t>
            </a:r>
            <a:r>
              <a:rPr lang="en-GB" sz="1200" b="1" dirty="0" err="1">
                <a:solidFill>
                  <a:srgbClr val="3B3838"/>
                </a:solidFill>
                <a:latin typeface="Century Gothic" panose="020B0502020202020204" pitchFamily="34" charset="0"/>
              </a:rPr>
              <a:t>instruso</a:t>
            </a:r>
            <a:r>
              <a:rPr lang="en-GB" sz="1200" dirty="0">
                <a:solidFill>
                  <a:srgbClr val="3B3838"/>
                </a:solidFill>
                <a:latin typeface="Century Gothic" panose="020B0502020202020204" pitchFamily="34" charset="0"/>
              </a:rPr>
              <a:t> = the odd one out</a:t>
            </a:r>
          </a:p>
        </p:txBody>
      </p:sp>
      <p:sp>
        <p:nvSpPr>
          <p:cNvPr id="2062" name="Rectangle: Rounded Corners 2061">
            <a:extLst>
              <a:ext uri="{FF2B5EF4-FFF2-40B4-BE49-F238E27FC236}">
                <a16:creationId xmlns:a16="http://schemas.microsoft.com/office/drawing/2014/main" id="{EE91F8A5-0334-8E5A-FE89-1E63EB06D735}"/>
              </a:ext>
            </a:extLst>
          </p:cNvPr>
          <p:cNvSpPr/>
          <p:nvPr/>
        </p:nvSpPr>
        <p:spPr>
          <a:xfrm>
            <a:off x="4701341" y="6354687"/>
            <a:ext cx="2082682" cy="243304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p:txBody>
      </p:sp>
      <p:pic>
        <p:nvPicPr>
          <p:cNvPr id="2063" name="Google Shape;188;p4" descr="Jigsaw, Puzzle, Piece, Game, Concept, Solution">
            <a:extLst>
              <a:ext uri="{FF2B5EF4-FFF2-40B4-BE49-F238E27FC236}">
                <a16:creationId xmlns:a16="http://schemas.microsoft.com/office/drawing/2014/main" id="{CFBF8522-0D2D-ACBB-EA30-62900B885F2C}"/>
              </a:ext>
            </a:extLst>
          </p:cNvPr>
          <p:cNvPicPr preferRelativeResize="0"/>
          <p:nvPr/>
        </p:nvPicPr>
        <p:blipFill rotWithShape="1">
          <a:blip r:embed="rId6">
            <a:alphaModFix/>
          </a:blip>
          <a:srcRect/>
          <a:stretch/>
        </p:blipFill>
        <p:spPr>
          <a:xfrm>
            <a:off x="6296053" y="6410049"/>
            <a:ext cx="417592" cy="360398"/>
          </a:xfrm>
          <a:prstGeom prst="rect">
            <a:avLst/>
          </a:prstGeom>
          <a:noFill/>
          <a:ln>
            <a:noFill/>
          </a:ln>
        </p:spPr>
      </p:pic>
      <p:sp>
        <p:nvSpPr>
          <p:cNvPr id="2064" name="Google Shape;172;p8">
            <a:extLst>
              <a:ext uri="{FF2B5EF4-FFF2-40B4-BE49-F238E27FC236}">
                <a16:creationId xmlns:a16="http://schemas.microsoft.com/office/drawing/2014/main" id="{D0149A77-F629-857D-7153-0FBF3DAE74D0}"/>
              </a:ext>
            </a:extLst>
          </p:cNvPr>
          <p:cNvSpPr txBox="1"/>
          <p:nvPr/>
        </p:nvSpPr>
        <p:spPr>
          <a:xfrm>
            <a:off x="5549806" y="7874676"/>
            <a:ext cx="2082681" cy="236580"/>
          </a:xfrm>
          <a:prstGeom prst="rect">
            <a:avLst/>
          </a:prstGeom>
          <a:noFill/>
          <a:ln>
            <a:noFill/>
          </a:ln>
        </p:spPr>
        <p:txBody>
          <a:bodyPr spcFirstLastPara="1" wrap="square" lIns="51427" tIns="25706" rIns="51427" bIns="25706" anchor="t" anchorCtr="0">
            <a:spAutoFit/>
          </a:bodyPr>
          <a:lstStyle/>
          <a:p>
            <a:pPr defTabSz="514350">
              <a:buClr>
                <a:srgbClr val="92D050"/>
              </a:buClr>
              <a:buSzPts val="2800"/>
              <a:defRPr/>
            </a:pPr>
            <a:r>
              <a:rPr lang="en-GB" sz="1200" kern="0" dirty="0">
                <a:solidFill>
                  <a:srgbClr val="3B3838"/>
                </a:solidFill>
                <a:latin typeface="Century Gothic"/>
                <a:ea typeface="Century Gothic"/>
                <a:cs typeface="Century Gothic"/>
                <a:sym typeface="Century Gothic"/>
              </a:rPr>
              <a:t>You are happy.</a:t>
            </a:r>
            <a:endParaRPr sz="600" kern="0" dirty="0">
              <a:solidFill>
                <a:srgbClr val="3B3838"/>
              </a:solidFill>
              <a:latin typeface="Arial"/>
              <a:cs typeface="Arial"/>
              <a:sym typeface="Arial"/>
            </a:endParaRPr>
          </a:p>
        </p:txBody>
      </p:sp>
      <p:sp>
        <p:nvSpPr>
          <p:cNvPr id="2065" name="Google Shape;172;p8">
            <a:extLst>
              <a:ext uri="{FF2B5EF4-FFF2-40B4-BE49-F238E27FC236}">
                <a16:creationId xmlns:a16="http://schemas.microsoft.com/office/drawing/2014/main" id="{E7695A16-41A8-FA92-1752-7CB6BF1BE330}"/>
              </a:ext>
            </a:extLst>
          </p:cNvPr>
          <p:cNvSpPr txBox="1"/>
          <p:nvPr/>
        </p:nvSpPr>
        <p:spPr>
          <a:xfrm>
            <a:off x="5420935" y="7560698"/>
            <a:ext cx="1297105" cy="236580"/>
          </a:xfrm>
          <a:prstGeom prst="rect">
            <a:avLst/>
          </a:prstGeom>
          <a:noFill/>
          <a:ln>
            <a:noFill/>
          </a:ln>
        </p:spPr>
        <p:txBody>
          <a:bodyPr spcFirstLastPara="1" wrap="square" lIns="51427" tIns="25706" rIns="51427" bIns="25706" anchor="t" anchorCtr="0">
            <a:spAutoFit/>
          </a:bodyPr>
          <a:lstStyle/>
          <a:p>
            <a:pPr defTabSz="514350">
              <a:buClr>
                <a:srgbClr val="92D050"/>
              </a:buClr>
              <a:buSzPts val="2800"/>
              <a:defRPr/>
            </a:pPr>
            <a:r>
              <a:rPr lang="en-GB" sz="1200" kern="0" dirty="0">
                <a:solidFill>
                  <a:srgbClr val="3B3838"/>
                </a:solidFill>
                <a:latin typeface="Century Gothic"/>
                <a:ea typeface="Century Gothic"/>
                <a:cs typeface="Century Gothic"/>
                <a:sym typeface="Century Gothic"/>
              </a:rPr>
              <a:t>Estás </a:t>
            </a:r>
            <a:r>
              <a:rPr lang="en-GB" sz="1200" kern="0" dirty="0" err="1">
                <a:solidFill>
                  <a:srgbClr val="3B3838"/>
                </a:solidFill>
                <a:latin typeface="Century Gothic"/>
                <a:ea typeface="Century Gothic"/>
                <a:cs typeface="Century Gothic"/>
                <a:sym typeface="Century Gothic"/>
              </a:rPr>
              <a:t>feliz</a:t>
            </a:r>
            <a:r>
              <a:rPr lang="en-GB" sz="1200" kern="0" dirty="0">
                <a:solidFill>
                  <a:srgbClr val="3B3838"/>
                </a:solidFill>
                <a:latin typeface="Century Gothic"/>
                <a:ea typeface="Century Gothic"/>
                <a:cs typeface="Century Gothic"/>
                <a:sym typeface="Century Gothic"/>
              </a:rPr>
              <a:t>.</a:t>
            </a:r>
            <a:endParaRPr sz="1200" kern="0" dirty="0">
              <a:solidFill>
                <a:srgbClr val="3B3838"/>
              </a:solidFill>
              <a:latin typeface="Arial"/>
              <a:cs typeface="Arial"/>
              <a:sym typeface="Arial"/>
            </a:endParaRPr>
          </a:p>
        </p:txBody>
      </p:sp>
      <p:sp>
        <p:nvSpPr>
          <p:cNvPr id="2066" name="Google Shape;172;p8">
            <a:extLst>
              <a:ext uri="{FF2B5EF4-FFF2-40B4-BE49-F238E27FC236}">
                <a16:creationId xmlns:a16="http://schemas.microsoft.com/office/drawing/2014/main" id="{3C8037E7-4E2A-08B1-2168-4EA469D4C97E}"/>
              </a:ext>
            </a:extLst>
          </p:cNvPr>
          <p:cNvSpPr txBox="1"/>
          <p:nvPr/>
        </p:nvSpPr>
        <p:spPr>
          <a:xfrm>
            <a:off x="5492517" y="8449292"/>
            <a:ext cx="2279849" cy="236580"/>
          </a:xfrm>
          <a:prstGeom prst="rect">
            <a:avLst/>
          </a:prstGeom>
          <a:noFill/>
          <a:ln>
            <a:noFill/>
          </a:ln>
        </p:spPr>
        <p:txBody>
          <a:bodyPr spcFirstLastPara="1" wrap="square" lIns="51427" tIns="25706" rIns="51427" bIns="25706" anchor="t" anchorCtr="0">
            <a:spAutoFit/>
          </a:bodyPr>
          <a:lstStyle/>
          <a:p>
            <a:pPr defTabSz="514350">
              <a:buClr>
                <a:srgbClr val="92D050"/>
              </a:buClr>
              <a:buSzPts val="2800"/>
              <a:defRPr/>
            </a:pPr>
            <a:r>
              <a:rPr lang="en-GB" sz="1200" kern="0" dirty="0">
                <a:solidFill>
                  <a:srgbClr val="3B3838"/>
                </a:solidFill>
                <a:latin typeface="Century Gothic"/>
                <a:ea typeface="Century Gothic"/>
                <a:cs typeface="Century Gothic"/>
                <a:sym typeface="Century Gothic"/>
              </a:rPr>
              <a:t>Are you happy?</a:t>
            </a:r>
            <a:endParaRPr lang="en-GB" sz="1200" kern="0" dirty="0">
              <a:solidFill>
                <a:srgbClr val="3B3838"/>
              </a:solidFill>
              <a:latin typeface="Arial"/>
              <a:cs typeface="Arial"/>
              <a:sym typeface="Arial"/>
            </a:endParaRPr>
          </a:p>
        </p:txBody>
      </p:sp>
      <p:sp>
        <p:nvSpPr>
          <p:cNvPr id="2067" name="Google Shape;172;p8">
            <a:extLst>
              <a:ext uri="{FF2B5EF4-FFF2-40B4-BE49-F238E27FC236}">
                <a16:creationId xmlns:a16="http://schemas.microsoft.com/office/drawing/2014/main" id="{F49F0815-B117-6B24-0B1E-F8F228063DCC}"/>
              </a:ext>
            </a:extLst>
          </p:cNvPr>
          <p:cNvSpPr txBox="1"/>
          <p:nvPr/>
        </p:nvSpPr>
        <p:spPr>
          <a:xfrm>
            <a:off x="5408235" y="8153765"/>
            <a:ext cx="1309805" cy="236580"/>
          </a:xfrm>
          <a:prstGeom prst="rect">
            <a:avLst/>
          </a:prstGeom>
          <a:noFill/>
          <a:ln>
            <a:noFill/>
          </a:ln>
        </p:spPr>
        <p:txBody>
          <a:bodyPr spcFirstLastPara="1" wrap="square" lIns="51427" tIns="25706" rIns="51427" bIns="25706" anchor="t" anchorCtr="0">
            <a:spAutoFit/>
          </a:bodyPr>
          <a:lstStyle/>
          <a:p>
            <a:pPr defTabSz="514350">
              <a:buClr>
                <a:srgbClr val="92D050"/>
              </a:buClr>
              <a:buSzPts val="2800"/>
              <a:defRPr/>
            </a:pPr>
            <a:r>
              <a:rPr lang="en-GB" sz="1200" b="1" kern="0" dirty="0">
                <a:solidFill>
                  <a:srgbClr val="3B3838"/>
                </a:solidFill>
                <a:latin typeface="Century Gothic"/>
                <a:cs typeface="Arial"/>
                <a:sym typeface="Century Gothic"/>
              </a:rPr>
              <a:t>¿</a:t>
            </a:r>
            <a:r>
              <a:rPr lang="en-GB" sz="1200" kern="0" dirty="0">
                <a:solidFill>
                  <a:srgbClr val="3B3838"/>
                </a:solidFill>
                <a:latin typeface="Century Gothic"/>
                <a:cs typeface="Arial"/>
                <a:sym typeface="Century Gothic"/>
              </a:rPr>
              <a:t>Estás </a:t>
            </a:r>
            <a:r>
              <a:rPr lang="en-GB" sz="1200" kern="0" dirty="0" err="1">
                <a:solidFill>
                  <a:srgbClr val="3B3838"/>
                </a:solidFill>
                <a:latin typeface="Century Gothic"/>
                <a:ea typeface="Century Gothic"/>
                <a:cs typeface="Century Gothic"/>
                <a:sym typeface="Century Gothic"/>
              </a:rPr>
              <a:t>feliz</a:t>
            </a:r>
            <a:r>
              <a:rPr lang="en-GB" sz="1200" b="1" kern="0" dirty="0">
                <a:solidFill>
                  <a:srgbClr val="3B3838"/>
                </a:solidFill>
                <a:latin typeface="Century Gothic"/>
                <a:cs typeface="Arial"/>
                <a:sym typeface="Century Gothic"/>
              </a:rPr>
              <a:t>?</a:t>
            </a:r>
            <a:endParaRPr sz="1200" b="1" kern="0" dirty="0">
              <a:solidFill>
                <a:srgbClr val="3B3838"/>
              </a:solidFill>
              <a:latin typeface="Arial"/>
              <a:cs typeface="Arial"/>
              <a:sym typeface="Arial"/>
            </a:endParaRPr>
          </a:p>
        </p:txBody>
      </p:sp>
      <p:pic>
        <p:nvPicPr>
          <p:cNvPr id="2068" name="Picture 2067">
            <a:extLst>
              <a:ext uri="{FF2B5EF4-FFF2-40B4-BE49-F238E27FC236}">
                <a16:creationId xmlns:a16="http://schemas.microsoft.com/office/drawing/2014/main" id="{BAC2C443-61A8-2AD0-474F-389CBD9B74B8}"/>
              </a:ext>
            </a:extLst>
          </p:cNvPr>
          <p:cNvPicPr>
            <a:picLocks noChangeAspect="1"/>
          </p:cNvPicPr>
          <p:nvPr/>
        </p:nvPicPr>
        <p:blipFill>
          <a:blip r:embed="rId7"/>
          <a:stretch>
            <a:fillRect/>
          </a:stretch>
        </p:blipFill>
        <p:spPr>
          <a:xfrm>
            <a:off x="6302218" y="7517245"/>
            <a:ext cx="177123" cy="280033"/>
          </a:xfrm>
          <a:prstGeom prst="rect">
            <a:avLst/>
          </a:prstGeom>
        </p:spPr>
      </p:pic>
      <p:pic>
        <p:nvPicPr>
          <p:cNvPr id="2069" name="Picture 2068">
            <a:extLst>
              <a:ext uri="{FF2B5EF4-FFF2-40B4-BE49-F238E27FC236}">
                <a16:creationId xmlns:a16="http://schemas.microsoft.com/office/drawing/2014/main" id="{B5904690-9E9D-B351-A204-ABFF39430B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2450" y="8131597"/>
            <a:ext cx="173825" cy="241228"/>
          </a:xfrm>
          <a:prstGeom prst="rect">
            <a:avLst/>
          </a:prstGeom>
        </p:spPr>
      </p:pic>
      <p:pic>
        <p:nvPicPr>
          <p:cNvPr id="2071" name="Picture 2070">
            <a:extLst>
              <a:ext uri="{FF2B5EF4-FFF2-40B4-BE49-F238E27FC236}">
                <a16:creationId xmlns:a16="http://schemas.microsoft.com/office/drawing/2014/main" id="{B54D65DF-CEE0-C54A-DE02-4F30F995ED64}"/>
              </a:ext>
            </a:extLst>
          </p:cNvPr>
          <p:cNvPicPr>
            <a:picLocks noChangeAspect="1"/>
          </p:cNvPicPr>
          <p:nvPr/>
        </p:nvPicPr>
        <p:blipFill>
          <a:blip r:embed="rId9"/>
          <a:stretch>
            <a:fillRect/>
          </a:stretch>
        </p:blipFill>
        <p:spPr>
          <a:xfrm>
            <a:off x="4770944" y="7626075"/>
            <a:ext cx="649991" cy="230733"/>
          </a:xfrm>
          <a:prstGeom prst="rect">
            <a:avLst/>
          </a:prstGeom>
        </p:spPr>
      </p:pic>
      <p:pic>
        <p:nvPicPr>
          <p:cNvPr id="2072" name="Picture 2071">
            <a:extLst>
              <a:ext uri="{FF2B5EF4-FFF2-40B4-BE49-F238E27FC236}">
                <a16:creationId xmlns:a16="http://schemas.microsoft.com/office/drawing/2014/main" id="{E936AF7C-AEF0-9E71-4EE4-02545B4731B4}"/>
              </a:ext>
            </a:extLst>
          </p:cNvPr>
          <p:cNvPicPr>
            <a:picLocks noChangeAspect="1"/>
          </p:cNvPicPr>
          <p:nvPr/>
        </p:nvPicPr>
        <p:blipFill>
          <a:blip r:embed="rId10"/>
          <a:stretch>
            <a:fillRect/>
          </a:stretch>
        </p:blipFill>
        <p:spPr>
          <a:xfrm>
            <a:off x="4758244" y="8175256"/>
            <a:ext cx="649991" cy="232748"/>
          </a:xfrm>
          <a:prstGeom prst="rect">
            <a:avLst/>
          </a:prstGeom>
        </p:spPr>
      </p:pic>
      <p:grpSp>
        <p:nvGrpSpPr>
          <p:cNvPr id="2073" name="Group 2072">
            <a:extLst>
              <a:ext uri="{FF2B5EF4-FFF2-40B4-BE49-F238E27FC236}">
                <a16:creationId xmlns:a16="http://schemas.microsoft.com/office/drawing/2014/main" id="{624152E7-F376-4F73-2DB2-9C9AA67211EF}"/>
              </a:ext>
            </a:extLst>
          </p:cNvPr>
          <p:cNvGrpSpPr/>
          <p:nvPr/>
        </p:nvGrpSpPr>
        <p:grpSpPr>
          <a:xfrm>
            <a:off x="369967" y="6481332"/>
            <a:ext cx="1145825" cy="308790"/>
            <a:chOff x="455220" y="4435599"/>
            <a:chExt cx="1145825" cy="308790"/>
          </a:xfrm>
          <a:solidFill>
            <a:srgbClr val="96E2D9"/>
          </a:solidFill>
        </p:grpSpPr>
        <p:sp>
          <p:nvSpPr>
            <p:cNvPr id="2074" name="Google Shape;222;p10">
              <a:extLst>
                <a:ext uri="{FF2B5EF4-FFF2-40B4-BE49-F238E27FC236}">
                  <a16:creationId xmlns:a16="http://schemas.microsoft.com/office/drawing/2014/main" id="{F45D2B6A-0B18-9CC8-6A69-C31D26C254B8}"/>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75" name="TextBox 2074">
              <a:extLst>
                <a:ext uri="{FF2B5EF4-FFF2-40B4-BE49-F238E27FC236}">
                  <a16:creationId xmlns:a16="http://schemas.microsoft.com/office/drawing/2014/main" id="{69DEC896-6490-D857-455D-ACBD37BE007B}"/>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076" name="Group 2075">
            <a:extLst>
              <a:ext uri="{FF2B5EF4-FFF2-40B4-BE49-F238E27FC236}">
                <a16:creationId xmlns:a16="http://schemas.microsoft.com/office/drawing/2014/main" id="{99C23FFF-E1C6-D443-F84A-4B94C39F8199}"/>
              </a:ext>
            </a:extLst>
          </p:cNvPr>
          <p:cNvGrpSpPr/>
          <p:nvPr/>
        </p:nvGrpSpPr>
        <p:grpSpPr>
          <a:xfrm>
            <a:off x="37766" y="6335424"/>
            <a:ext cx="511630" cy="532686"/>
            <a:chOff x="11059045" y="145038"/>
            <a:chExt cx="945328" cy="980949"/>
          </a:xfrm>
          <a:solidFill>
            <a:srgbClr val="B9E5EE"/>
          </a:solidFill>
        </p:grpSpPr>
        <p:sp>
          <p:nvSpPr>
            <p:cNvPr id="2077" name="Oval 2076">
              <a:extLst>
                <a:ext uri="{FF2B5EF4-FFF2-40B4-BE49-F238E27FC236}">
                  <a16:creationId xmlns:a16="http://schemas.microsoft.com/office/drawing/2014/main" id="{255D376F-D6C2-32C5-25EE-07E73A524937}"/>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078" name="Picture 2077" descr="Free speaker sound loud vector">
              <a:extLst>
                <a:ext uri="{FF2B5EF4-FFF2-40B4-BE49-F238E27FC236}">
                  <a16:creationId xmlns:a16="http://schemas.microsoft.com/office/drawing/2014/main" id="{905CA857-052A-47F2-817A-34F0165DAC25}"/>
                </a:ext>
              </a:extLst>
            </p:cNvPr>
            <p:cNvPicPr>
              <a:picLocks noChangeAspect="1" noChangeArrowheads="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079" name="TextBox 2078">
            <a:extLst>
              <a:ext uri="{FF2B5EF4-FFF2-40B4-BE49-F238E27FC236}">
                <a16:creationId xmlns:a16="http://schemas.microsoft.com/office/drawing/2014/main" id="{4FA7F291-E8A8-EEED-7951-EAD9DB11EDAF}"/>
              </a:ext>
            </a:extLst>
          </p:cNvPr>
          <p:cNvSpPr txBox="1"/>
          <p:nvPr/>
        </p:nvSpPr>
        <p:spPr>
          <a:xfrm>
            <a:off x="1476042" y="6461900"/>
            <a:ext cx="3135033"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a:t>
            </a:r>
            <a:r>
              <a:rPr lang="en-GB" sz="1600" dirty="0">
                <a:solidFill>
                  <a:srgbClr val="3B3838"/>
                </a:solidFill>
                <a:latin typeface="Century Gothic" panose="020B0502020202020204" pitchFamily="34" charset="0"/>
              </a:rPr>
              <a:t>Who is it?</a:t>
            </a:r>
          </a:p>
        </p:txBody>
      </p:sp>
      <p:graphicFrame>
        <p:nvGraphicFramePr>
          <p:cNvPr id="2080" name="Table 2079">
            <a:extLst>
              <a:ext uri="{FF2B5EF4-FFF2-40B4-BE49-F238E27FC236}">
                <a16:creationId xmlns:a16="http://schemas.microsoft.com/office/drawing/2014/main" id="{102DC011-0B03-178E-7E16-B62D34792290}"/>
              </a:ext>
            </a:extLst>
          </p:cNvPr>
          <p:cNvGraphicFramePr>
            <a:graphicFrameLocks noGrp="1"/>
          </p:cNvGraphicFramePr>
          <p:nvPr>
            <p:extLst>
              <p:ext uri="{D42A27DB-BD31-4B8C-83A1-F6EECF244321}">
                <p14:modId xmlns:p14="http://schemas.microsoft.com/office/powerpoint/2010/main" val="1798054160"/>
              </p:ext>
            </p:extLst>
          </p:nvPr>
        </p:nvGraphicFramePr>
        <p:xfrm>
          <a:off x="86746" y="7098803"/>
          <a:ext cx="4476704" cy="2751816"/>
        </p:xfrm>
        <a:graphic>
          <a:graphicData uri="http://schemas.openxmlformats.org/drawingml/2006/table">
            <a:tbl>
              <a:tblPr firstRow="1" bandRow="1">
                <a:tableStyleId>{5940675A-B579-460E-94D1-54222C63F5DA}</a:tableStyleId>
              </a:tblPr>
              <a:tblGrid>
                <a:gridCol w="584854">
                  <a:extLst>
                    <a:ext uri="{9D8B030D-6E8A-4147-A177-3AD203B41FA5}">
                      <a16:colId xmlns:a16="http://schemas.microsoft.com/office/drawing/2014/main" val="1868079684"/>
                    </a:ext>
                  </a:extLst>
                </a:gridCol>
                <a:gridCol w="711950">
                  <a:extLst>
                    <a:ext uri="{9D8B030D-6E8A-4147-A177-3AD203B41FA5}">
                      <a16:colId xmlns:a16="http://schemas.microsoft.com/office/drawing/2014/main" val="1087413756"/>
                    </a:ext>
                  </a:extLst>
                </a:gridCol>
                <a:gridCol w="1001510">
                  <a:extLst>
                    <a:ext uri="{9D8B030D-6E8A-4147-A177-3AD203B41FA5}">
                      <a16:colId xmlns:a16="http://schemas.microsoft.com/office/drawing/2014/main" val="739493249"/>
                    </a:ext>
                  </a:extLst>
                </a:gridCol>
                <a:gridCol w="2178390">
                  <a:extLst>
                    <a:ext uri="{9D8B030D-6E8A-4147-A177-3AD203B41FA5}">
                      <a16:colId xmlns:a16="http://schemas.microsoft.com/office/drawing/2014/main" val="2134927059"/>
                    </a:ext>
                  </a:extLst>
                </a:gridCol>
              </a:tblGrid>
              <a:tr h="462010">
                <a:tc>
                  <a:txBody>
                    <a:bodyPr/>
                    <a:lstStyle/>
                    <a:p>
                      <a:pPr algn="l"/>
                      <a:endParaRPr lang="es-AR" sz="14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00" b="1" dirty="0">
                          <a:solidFill>
                            <a:schemeClr val="bg2">
                              <a:lumMod val="25000"/>
                            </a:schemeClr>
                          </a:solidFill>
                          <a:latin typeface="Century Gothic" panose="020B0502020202020204" pitchFamily="34" charset="0"/>
                        </a:rPr>
                        <a:t>Asking someone </a:t>
                      </a:r>
                    </a:p>
                    <a:p>
                      <a:pPr algn="ctr"/>
                      <a:r>
                        <a:rPr lang="en-GB" sz="1200" b="1" dirty="0">
                          <a:solidFill>
                            <a:schemeClr val="bg2">
                              <a:lumMod val="25000"/>
                            </a:schemeClr>
                          </a:solidFill>
                          <a:latin typeface="Century Gothic" panose="020B0502020202020204" pitchFamily="34" charset="0"/>
                        </a:rPr>
                        <a:t> [?]</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50" b="1" baseline="0" dirty="0">
                          <a:solidFill>
                            <a:schemeClr val="bg2">
                              <a:lumMod val="25000"/>
                            </a:schemeClr>
                          </a:solidFill>
                          <a:latin typeface="Century Gothic" panose="020B0502020202020204" pitchFamily="34" charset="0"/>
                        </a:rPr>
                        <a:t>Reporting back to Sr. Cano</a:t>
                      </a:r>
                    </a:p>
                    <a:p>
                      <a:pPr algn="ctr"/>
                      <a:r>
                        <a:rPr lang="en-GB" sz="1100" b="1" baseline="0" dirty="0">
                          <a:solidFill>
                            <a:schemeClr val="bg2">
                              <a:lumMod val="25000"/>
                            </a:schemeClr>
                          </a:solidFill>
                          <a:latin typeface="Century Gothic" panose="020B0502020202020204" pitchFamily="34" charset="0"/>
                        </a:rPr>
                        <a:t> [.]</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800" b="1" noProof="0" dirty="0">
                          <a:solidFill>
                            <a:srgbClr val="3B3838"/>
                          </a:solidFill>
                          <a:latin typeface="Century Gothic" panose="020B0502020202020204" pitchFamily="34" charset="0"/>
                        </a:rPr>
                        <a:t>🏆</a:t>
                      </a:r>
                      <a:endParaRPr lang="es-AR" sz="1800" b="1"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85505653"/>
                  </a:ext>
                </a:extLst>
              </a:tr>
              <a:tr h="293240">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96732045"/>
                  </a:ext>
                </a:extLst>
              </a:tr>
              <a:tr h="293240">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843689701"/>
                  </a:ext>
                </a:extLst>
              </a:tr>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823020246"/>
                  </a:ext>
                </a:extLst>
              </a:tr>
              <a:tr h="293240">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62736901"/>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100213355"/>
                  </a:ext>
                </a:extLst>
              </a:tr>
              <a:tr h="293240">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232208751"/>
                  </a:ext>
                </a:extLst>
              </a:tr>
              <a:tr h="293240">
                <a:tc>
                  <a:txBody>
                    <a:bodyPr/>
                    <a:lstStyle/>
                    <a:p>
                      <a:pPr algn="ctr"/>
                      <a:r>
                        <a:rPr lang="es-AR" sz="14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26459298"/>
                  </a:ext>
                </a:extLst>
              </a:tr>
            </a:tbl>
          </a:graphicData>
        </a:graphic>
      </p:graphicFrame>
      <p:sp>
        <p:nvSpPr>
          <p:cNvPr id="2081" name="TextBox 2080">
            <a:extLst>
              <a:ext uri="{FF2B5EF4-FFF2-40B4-BE49-F238E27FC236}">
                <a16:creationId xmlns:a16="http://schemas.microsoft.com/office/drawing/2014/main" id="{C91B4119-9F53-941D-6C6F-A692F1B252A6}"/>
              </a:ext>
            </a:extLst>
          </p:cNvPr>
          <p:cNvSpPr txBox="1"/>
          <p:nvPr/>
        </p:nvSpPr>
        <p:spPr>
          <a:xfrm>
            <a:off x="1501564" y="6744020"/>
            <a:ext cx="3135033" cy="338554"/>
          </a:xfrm>
          <a:prstGeom prst="rect">
            <a:avLst/>
          </a:prstGeom>
          <a:noFill/>
        </p:spPr>
        <p:txBody>
          <a:bodyPr wrap="square">
            <a:spAutoFit/>
          </a:bodyPr>
          <a:lstStyle/>
          <a:p>
            <a:r>
              <a:rPr lang="en-GB" sz="1600" noProof="0" dirty="0">
                <a:solidFill>
                  <a:srgbClr val="3B3838"/>
                </a:solidFill>
                <a:latin typeface="Century Gothic" panose="020B0502020202020204" pitchFamily="34" charset="0"/>
              </a:rPr>
              <a:t>Write the statement/question.</a:t>
            </a:r>
            <a:endParaRPr lang="en-GB" sz="1600" dirty="0">
              <a:solidFill>
                <a:srgbClr val="3B3838"/>
              </a:solidFill>
              <a:latin typeface="Century Gothic" panose="020B0502020202020204" pitchFamily="34" charset="0"/>
            </a:endParaRPr>
          </a:p>
        </p:txBody>
      </p:sp>
      <p:sp>
        <p:nvSpPr>
          <p:cNvPr id="2082" name="TextBox 2081">
            <a:extLst>
              <a:ext uri="{FF2B5EF4-FFF2-40B4-BE49-F238E27FC236}">
                <a16:creationId xmlns:a16="http://schemas.microsoft.com/office/drawing/2014/main" id="{C41D4806-A6E5-568E-B98B-7403EEDD0BB0}"/>
              </a:ext>
            </a:extLst>
          </p:cNvPr>
          <p:cNvSpPr txBox="1"/>
          <p:nvPr/>
        </p:nvSpPr>
        <p:spPr>
          <a:xfrm>
            <a:off x="4714163" y="6478553"/>
            <a:ext cx="1846762" cy="276999"/>
          </a:xfrm>
          <a:prstGeom prst="rect">
            <a:avLst/>
          </a:prstGeom>
          <a:noFill/>
        </p:spPr>
        <p:txBody>
          <a:bodyPr wrap="square">
            <a:spAutoFit/>
          </a:bodyPr>
          <a:lstStyle/>
          <a:p>
            <a:pPr defTabSz="514350">
              <a:buClr>
                <a:srgbClr val="000000"/>
              </a:buClr>
              <a:defRPr/>
            </a:pPr>
            <a:r>
              <a:rPr lang="en-GB" sz="1200" b="1" kern="0" dirty="0">
                <a:solidFill>
                  <a:srgbClr val="3B3838"/>
                </a:solidFill>
                <a:latin typeface="Century Gothic"/>
                <a:ea typeface="Century Gothic"/>
                <a:cs typeface="Century Gothic"/>
                <a:sym typeface="Century Gothic"/>
              </a:rPr>
              <a:t>Yes / No questions</a:t>
            </a:r>
          </a:p>
        </p:txBody>
      </p:sp>
      <p:pic>
        <p:nvPicPr>
          <p:cNvPr id="2083" name="Google Shape;183;p8">
            <a:extLst>
              <a:ext uri="{FF2B5EF4-FFF2-40B4-BE49-F238E27FC236}">
                <a16:creationId xmlns:a16="http://schemas.microsoft.com/office/drawing/2014/main" id="{43C52D22-95D7-2CC9-03D3-CD44B4924BAD}"/>
              </a:ext>
            </a:extLst>
          </p:cNvPr>
          <p:cNvPicPr preferRelativeResize="0"/>
          <p:nvPr/>
        </p:nvPicPr>
        <p:blipFill rotWithShape="1">
          <a:blip r:embed="rId13">
            <a:alphaModFix/>
          </a:blip>
          <a:srcRect/>
          <a:stretch/>
        </p:blipFill>
        <p:spPr>
          <a:xfrm>
            <a:off x="5293228" y="7855027"/>
            <a:ext cx="274469" cy="236580"/>
          </a:xfrm>
          <a:prstGeom prst="rect">
            <a:avLst/>
          </a:prstGeom>
          <a:noFill/>
          <a:ln>
            <a:noFill/>
          </a:ln>
        </p:spPr>
      </p:pic>
      <p:sp>
        <p:nvSpPr>
          <p:cNvPr id="2084" name="TextBox 2083">
            <a:extLst>
              <a:ext uri="{FF2B5EF4-FFF2-40B4-BE49-F238E27FC236}">
                <a16:creationId xmlns:a16="http://schemas.microsoft.com/office/drawing/2014/main" id="{8DEF700C-46F9-02D7-E6CC-3D90B765212B}"/>
              </a:ext>
            </a:extLst>
          </p:cNvPr>
          <p:cNvSpPr txBox="1"/>
          <p:nvPr/>
        </p:nvSpPr>
        <p:spPr>
          <a:xfrm>
            <a:off x="4719269" y="6789458"/>
            <a:ext cx="2082682" cy="830997"/>
          </a:xfrm>
          <a:prstGeom prst="rect">
            <a:avLst/>
          </a:prstGeom>
          <a:noFill/>
        </p:spPr>
        <p:txBody>
          <a:bodyPr wrap="square">
            <a:spAutoFit/>
          </a:bodyPr>
          <a:lstStyle/>
          <a:p>
            <a:pPr defTabSz="514350">
              <a:buClr>
                <a:srgbClr val="000000"/>
              </a:buClr>
              <a:defRPr/>
            </a:pPr>
            <a:r>
              <a:rPr lang="en-GB" sz="1200" kern="0" dirty="0">
                <a:solidFill>
                  <a:srgbClr val="3B3838"/>
                </a:solidFill>
                <a:latin typeface="Century Gothic" panose="020B0502020202020204" pitchFamily="34" charset="0"/>
                <a:cs typeface="Arial"/>
                <a:sym typeface="Arial"/>
              </a:rPr>
              <a:t>In Spanish, change a statement into a question by raising your voice at the end:</a:t>
            </a:r>
          </a:p>
        </p:txBody>
      </p:sp>
      <p:pic>
        <p:nvPicPr>
          <p:cNvPr id="2085" name="Google Shape;183;p8">
            <a:extLst>
              <a:ext uri="{FF2B5EF4-FFF2-40B4-BE49-F238E27FC236}">
                <a16:creationId xmlns:a16="http://schemas.microsoft.com/office/drawing/2014/main" id="{765B4D14-179B-13B0-8C22-88A7B5154C19}"/>
              </a:ext>
            </a:extLst>
          </p:cNvPr>
          <p:cNvPicPr preferRelativeResize="0"/>
          <p:nvPr/>
        </p:nvPicPr>
        <p:blipFill rotWithShape="1">
          <a:blip r:embed="rId13">
            <a:alphaModFix/>
          </a:blip>
          <a:srcRect/>
          <a:stretch/>
        </p:blipFill>
        <p:spPr>
          <a:xfrm>
            <a:off x="5275338" y="8425757"/>
            <a:ext cx="274469" cy="236580"/>
          </a:xfrm>
          <a:prstGeom prst="rect">
            <a:avLst/>
          </a:prstGeom>
          <a:noFill/>
          <a:ln>
            <a:noFill/>
          </a:ln>
        </p:spPr>
      </p:pic>
      <p:grpSp>
        <p:nvGrpSpPr>
          <p:cNvPr id="2086" name="Group 2085">
            <a:extLst>
              <a:ext uri="{FF2B5EF4-FFF2-40B4-BE49-F238E27FC236}">
                <a16:creationId xmlns:a16="http://schemas.microsoft.com/office/drawing/2014/main" id="{26534CC0-5904-A5EF-F41E-DE631CA990F0}"/>
              </a:ext>
            </a:extLst>
          </p:cNvPr>
          <p:cNvGrpSpPr/>
          <p:nvPr/>
        </p:nvGrpSpPr>
        <p:grpSpPr>
          <a:xfrm>
            <a:off x="4619853" y="8870593"/>
            <a:ext cx="1554958" cy="742897"/>
            <a:chOff x="4656837" y="8870435"/>
            <a:chExt cx="1554958" cy="742897"/>
          </a:xfrm>
        </p:grpSpPr>
        <p:grpSp>
          <p:nvGrpSpPr>
            <p:cNvPr id="2087" name="Group 2086">
              <a:extLst>
                <a:ext uri="{FF2B5EF4-FFF2-40B4-BE49-F238E27FC236}">
                  <a16:creationId xmlns:a16="http://schemas.microsoft.com/office/drawing/2014/main" id="{343E1D8B-E33E-8587-2DB8-19FA58667455}"/>
                </a:ext>
              </a:extLst>
            </p:cNvPr>
            <p:cNvGrpSpPr/>
            <p:nvPr/>
          </p:nvGrpSpPr>
          <p:grpSpPr>
            <a:xfrm>
              <a:off x="4656837" y="8870435"/>
              <a:ext cx="1286763" cy="742897"/>
              <a:chOff x="4656837" y="8860910"/>
              <a:chExt cx="1373895" cy="810173"/>
            </a:xfrm>
          </p:grpSpPr>
          <p:sp>
            <p:nvSpPr>
              <p:cNvPr id="2090" name="Rectangle: Folded Corner 2089">
                <a:extLst>
                  <a:ext uri="{FF2B5EF4-FFF2-40B4-BE49-F238E27FC236}">
                    <a16:creationId xmlns:a16="http://schemas.microsoft.com/office/drawing/2014/main" id="{DAEC1627-2F3C-5648-C875-F8CE762CDFB4}"/>
                  </a:ext>
                </a:extLst>
              </p:cNvPr>
              <p:cNvSpPr/>
              <p:nvPr/>
            </p:nvSpPr>
            <p:spPr>
              <a:xfrm>
                <a:off x="4821608" y="8860910"/>
                <a:ext cx="115056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091" name="TextBox 2090">
                <a:extLst>
                  <a:ext uri="{FF2B5EF4-FFF2-40B4-BE49-F238E27FC236}">
                    <a16:creationId xmlns:a16="http://schemas.microsoft.com/office/drawing/2014/main" id="{56329612-4125-7669-A638-69E6DDE6CE0E}"/>
                  </a:ext>
                </a:extLst>
              </p:cNvPr>
              <p:cNvSpPr txBox="1"/>
              <p:nvPr/>
            </p:nvSpPr>
            <p:spPr>
              <a:xfrm>
                <a:off x="4656837" y="8880776"/>
                <a:ext cx="1373895" cy="215444"/>
              </a:xfrm>
              <a:prstGeom prst="rect">
                <a:avLst/>
              </a:prstGeom>
              <a:noFill/>
            </p:spPr>
            <p:txBody>
              <a:bodyPr wrap="square">
                <a:spAutoFit/>
              </a:bodyPr>
              <a:lstStyle/>
              <a:p>
                <a:pPr algn="ctr">
                  <a:buClr>
                    <a:srgbClr val="002060"/>
                  </a:buClr>
                  <a:buSzPts val="2800"/>
                </a:pPr>
                <a:r>
                  <a:rPr lang="en-GB" sz="800" dirty="0">
                    <a:solidFill>
                      <a:schemeClr val="tx1">
                        <a:lumMod val="85000"/>
                        <a:lumOff val="15000"/>
                      </a:schemeClr>
                    </a:solidFill>
                    <a:latin typeface="Century Gothic"/>
                    <a:ea typeface="Arial"/>
                    <a:cs typeface="Arial"/>
                    <a:sym typeface="Century Gothic"/>
                  </a:rPr>
                  <a:t>        In writing,  </a:t>
                </a:r>
              </a:p>
            </p:txBody>
          </p:sp>
          <p:pic>
            <p:nvPicPr>
              <p:cNvPr id="2092" name="Picture 6" descr="Free Icon Light illustration and picture">
                <a:extLst>
                  <a:ext uri="{FF2B5EF4-FFF2-40B4-BE49-F238E27FC236}">
                    <a16:creationId xmlns:a16="http://schemas.microsoft.com/office/drawing/2014/main" id="{0270E40A-06FC-D70B-3BC4-7BA71ADC96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09690" y="8907309"/>
                <a:ext cx="273478"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2088" name="TextBox 2087">
              <a:extLst>
                <a:ext uri="{FF2B5EF4-FFF2-40B4-BE49-F238E27FC236}">
                  <a16:creationId xmlns:a16="http://schemas.microsoft.com/office/drawing/2014/main" id="{DD3AB853-3F79-63B8-D337-D26CCE932C8B}"/>
                </a:ext>
              </a:extLst>
            </p:cNvPr>
            <p:cNvSpPr txBox="1"/>
            <p:nvPr/>
          </p:nvSpPr>
          <p:spPr>
            <a:xfrm>
              <a:off x="5002671" y="9011980"/>
              <a:ext cx="1209124" cy="215444"/>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Spanish uses 2</a:t>
              </a:r>
              <a:endParaRPr lang="en-GB" sz="800" dirty="0">
                <a:solidFill>
                  <a:schemeClr val="tx1">
                    <a:lumMod val="85000"/>
                    <a:lumOff val="15000"/>
                  </a:schemeClr>
                </a:solidFill>
                <a:latin typeface="Arial"/>
                <a:ea typeface="Arial"/>
                <a:cs typeface="Arial"/>
                <a:sym typeface="Arial"/>
              </a:endParaRPr>
            </a:p>
          </p:txBody>
        </p:sp>
        <p:sp>
          <p:nvSpPr>
            <p:cNvPr id="2089" name="TextBox 2088">
              <a:extLst>
                <a:ext uri="{FF2B5EF4-FFF2-40B4-BE49-F238E27FC236}">
                  <a16:creationId xmlns:a16="http://schemas.microsoft.com/office/drawing/2014/main" id="{E997FC94-29CC-EF89-0D17-E421F899CFB7}"/>
                </a:ext>
              </a:extLst>
            </p:cNvPr>
            <p:cNvSpPr txBox="1"/>
            <p:nvPr/>
          </p:nvSpPr>
          <p:spPr>
            <a:xfrm>
              <a:off x="4792108" y="9142142"/>
              <a:ext cx="1286763" cy="461665"/>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question marks. The one at the front is upside down!</a:t>
              </a:r>
              <a:endParaRPr lang="en-GB" sz="800" dirty="0">
                <a:solidFill>
                  <a:schemeClr val="tx1">
                    <a:lumMod val="85000"/>
                    <a:lumOff val="15000"/>
                  </a:schemeClr>
                </a:solidFill>
                <a:latin typeface="Arial"/>
                <a:ea typeface="Arial"/>
                <a:cs typeface="Arial"/>
                <a:sym typeface="Arial"/>
              </a:endParaRPr>
            </a:p>
          </p:txBody>
        </p:sp>
      </p:grpSp>
      <p:pic>
        <p:nvPicPr>
          <p:cNvPr id="2098" name="Google Shape;156;p20">
            <a:extLst>
              <a:ext uri="{FF2B5EF4-FFF2-40B4-BE49-F238E27FC236}">
                <a16:creationId xmlns:a16="http://schemas.microsoft.com/office/drawing/2014/main" id="{65D61078-58C6-9C6D-2A3D-657E59B1F587}"/>
              </a:ext>
            </a:extLst>
          </p:cNvPr>
          <p:cNvPicPr preferRelativeResize="0"/>
          <p:nvPr/>
        </p:nvPicPr>
        <p:blipFill>
          <a:blip r:embed="rId15">
            <a:alphaModFix/>
          </a:blip>
          <a:stretch>
            <a:fillRect/>
          </a:stretch>
        </p:blipFill>
        <p:spPr>
          <a:xfrm>
            <a:off x="5259175" y="4060721"/>
            <a:ext cx="190982" cy="185922"/>
          </a:xfrm>
          <a:prstGeom prst="rect">
            <a:avLst/>
          </a:prstGeom>
          <a:noFill/>
          <a:ln>
            <a:noFill/>
          </a:ln>
        </p:spPr>
      </p:pic>
      <p:sp>
        <p:nvSpPr>
          <p:cNvPr id="2099" name="Google Shape;325;p7">
            <a:extLst>
              <a:ext uri="{FF2B5EF4-FFF2-40B4-BE49-F238E27FC236}">
                <a16:creationId xmlns:a16="http://schemas.microsoft.com/office/drawing/2014/main" id="{46426C18-3659-EBC5-378D-14205064DF20}"/>
              </a:ext>
            </a:extLst>
          </p:cNvPr>
          <p:cNvSpPr txBox="1"/>
          <p:nvPr/>
        </p:nvSpPr>
        <p:spPr>
          <a:xfrm>
            <a:off x="2456815" y="3989955"/>
            <a:ext cx="140003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imposible</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100" name="Google Shape;357;p8">
            <a:extLst>
              <a:ext uri="{FF2B5EF4-FFF2-40B4-BE49-F238E27FC236}">
                <a16:creationId xmlns:a16="http://schemas.microsoft.com/office/drawing/2014/main" id="{CEE61E9F-947A-D932-70C0-890CAA1AA744}"/>
              </a:ext>
            </a:extLst>
          </p:cNvPr>
          <p:cNvSpPr/>
          <p:nvPr/>
        </p:nvSpPr>
        <p:spPr>
          <a:xfrm>
            <a:off x="3958341" y="1271741"/>
            <a:ext cx="1524729" cy="263583"/>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101" name="Google Shape;156;p20">
            <a:extLst>
              <a:ext uri="{FF2B5EF4-FFF2-40B4-BE49-F238E27FC236}">
                <a16:creationId xmlns:a16="http://schemas.microsoft.com/office/drawing/2014/main" id="{F61F6BDA-89BD-3345-0E49-E9BE954E9CEE}"/>
              </a:ext>
            </a:extLst>
          </p:cNvPr>
          <p:cNvPicPr preferRelativeResize="0"/>
          <p:nvPr/>
        </p:nvPicPr>
        <p:blipFill>
          <a:blip r:embed="rId15">
            <a:alphaModFix/>
          </a:blip>
          <a:stretch>
            <a:fillRect/>
          </a:stretch>
        </p:blipFill>
        <p:spPr>
          <a:xfrm>
            <a:off x="915647" y="7872103"/>
            <a:ext cx="190982" cy="185922"/>
          </a:xfrm>
          <a:prstGeom prst="rect">
            <a:avLst/>
          </a:prstGeom>
          <a:noFill/>
          <a:ln>
            <a:noFill/>
          </a:ln>
        </p:spPr>
      </p:pic>
      <p:sp>
        <p:nvSpPr>
          <p:cNvPr id="2102" name="Google Shape;325;p7">
            <a:extLst>
              <a:ext uri="{FF2B5EF4-FFF2-40B4-BE49-F238E27FC236}">
                <a16:creationId xmlns:a16="http://schemas.microsoft.com/office/drawing/2014/main" id="{01F8C468-8ECC-1C80-2BD1-D09C765453B1}"/>
              </a:ext>
            </a:extLst>
          </p:cNvPr>
          <p:cNvSpPr txBox="1"/>
          <p:nvPr/>
        </p:nvSpPr>
        <p:spPr>
          <a:xfrm>
            <a:off x="5662968" y="3985411"/>
            <a:ext cx="130171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noProof="0"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impossible</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103" name="Google Shape;325;p7">
            <a:extLst>
              <a:ext uri="{FF2B5EF4-FFF2-40B4-BE49-F238E27FC236}">
                <a16:creationId xmlns:a16="http://schemas.microsoft.com/office/drawing/2014/main" id="{8CD8171F-C7F3-9CD7-BA0B-3DB058DF2878}"/>
              </a:ext>
            </a:extLst>
          </p:cNvPr>
          <p:cNvSpPr txBox="1"/>
          <p:nvPr/>
        </p:nvSpPr>
        <p:spPr>
          <a:xfrm>
            <a:off x="2408688" y="7780419"/>
            <a:ext cx="231201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¿Estás feliz?</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pic>
        <p:nvPicPr>
          <p:cNvPr id="2097" name="Picture 2" descr="Free Peas Pod photo and picture">
            <a:extLst>
              <a:ext uri="{FF2B5EF4-FFF2-40B4-BE49-F238E27FC236}">
                <a16:creationId xmlns:a16="http://schemas.microsoft.com/office/drawing/2014/main" id="{66F8BB70-D072-DAC4-A016-BA178AF010D3}"/>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194" b="89954" l="234" r="90000">
                        <a14:foregroundMark x1="15234" y1="4388" x2="3750" y2="3695"/>
                        <a14:foregroundMark x1="3750" y1="3695" x2="2109" y2="21824"/>
                        <a14:foregroundMark x1="2109" y1="21824" x2="5313" y2="38222"/>
                        <a14:foregroundMark x1="14844" y1="4157" x2="7578" y2="346"/>
                        <a14:foregroundMark x1="7578" y1="346" x2="2031" y2="16859"/>
                        <a14:foregroundMark x1="2031" y1="16859" x2="3828" y2="33718"/>
                        <a14:foregroundMark x1="3828" y1="33718" x2="1328" y2="37529"/>
                        <a14:foregroundMark x1="8672" y1="2194" x2="16328" y2="4734"/>
                        <a14:foregroundMark x1="234" y1="37875" x2="18750" y2="61201"/>
                        <a14:foregroundMark x1="18750" y1="61201" x2="26719" y2="67552"/>
                      </a14:backgroundRemoval>
                    </a14:imgEffect>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483070" y="1264534"/>
            <a:ext cx="1383481" cy="936092"/>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2103">
            <a:extLst>
              <a:ext uri="{FF2B5EF4-FFF2-40B4-BE49-F238E27FC236}">
                <a16:creationId xmlns:a16="http://schemas.microsoft.com/office/drawing/2014/main" id="{27208079-87F1-4A96-075B-3D731E2A78B5}"/>
              </a:ext>
            </a:extLst>
          </p:cNvPr>
          <p:cNvPicPr>
            <a:picLocks noChangeAspect="1"/>
          </p:cNvPicPr>
          <p:nvPr/>
        </p:nvPicPr>
        <p:blipFill>
          <a:blip r:embed="rId18"/>
          <a:stretch>
            <a:fillRect/>
          </a:stretch>
        </p:blipFill>
        <p:spPr>
          <a:xfrm>
            <a:off x="0" y="3477346"/>
            <a:ext cx="2798307" cy="2859272"/>
          </a:xfrm>
          <a:prstGeom prst="rect">
            <a:avLst/>
          </a:prstGeom>
        </p:spPr>
      </p:pic>
      <p:pic>
        <p:nvPicPr>
          <p:cNvPr id="2105" name="Picture 2104">
            <a:extLst>
              <a:ext uri="{FF2B5EF4-FFF2-40B4-BE49-F238E27FC236}">
                <a16:creationId xmlns:a16="http://schemas.microsoft.com/office/drawing/2014/main" id="{11D63174-50CA-65A2-8A6F-55C2253A8F5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43731" y="3718328"/>
            <a:ext cx="222655" cy="267083"/>
          </a:xfrm>
          <a:prstGeom prst="rect">
            <a:avLst/>
          </a:prstGeom>
        </p:spPr>
      </p:pic>
      <p:pic>
        <p:nvPicPr>
          <p:cNvPr id="2106" name="Picture 2105" descr="A picture containing text&#10;&#10;Description automatically generated">
            <a:extLst>
              <a:ext uri="{FF2B5EF4-FFF2-40B4-BE49-F238E27FC236}">
                <a16:creationId xmlns:a16="http://schemas.microsoft.com/office/drawing/2014/main" id="{540EAC23-0D2B-5567-DDB0-E81A8618D65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18583" y="3718328"/>
            <a:ext cx="276471" cy="267083"/>
          </a:xfrm>
          <a:prstGeom prst="rect">
            <a:avLst/>
          </a:prstGeom>
        </p:spPr>
      </p:pic>
      <p:pic>
        <p:nvPicPr>
          <p:cNvPr id="2107" name="Picture 2" descr="Free union jack british flag illustration">
            <a:extLst>
              <a:ext uri="{FF2B5EF4-FFF2-40B4-BE49-F238E27FC236}">
                <a16:creationId xmlns:a16="http://schemas.microsoft.com/office/drawing/2014/main" id="{A0773BF6-2BA4-5CA4-D3D7-C3CA39109A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7515" y="3765139"/>
            <a:ext cx="199074" cy="116028"/>
          </a:xfrm>
          <a:prstGeom prst="roundRect">
            <a:avLst/>
          </a:prstGeom>
          <a:solidFill>
            <a:schemeClr val="bg1"/>
          </a:solidFill>
        </p:spPr>
      </p:pic>
      <p:pic>
        <p:nvPicPr>
          <p:cNvPr id="2108" name="Picture 2" descr="Free spain flag heraldry illustration">
            <a:extLst>
              <a:ext uri="{FF2B5EF4-FFF2-40B4-BE49-F238E27FC236}">
                <a16:creationId xmlns:a16="http://schemas.microsoft.com/office/drawing/2014/main" id="{1C1F6D9C-B52D-F811-993C-A25BA66C71D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75678" y="3760940"/>
            <a:ext cx="188247" cy="125302"/>
          </a:xfrm>
          <a:prstGeom prst="roundRect">
            <a:avLst/>
          </a:prstGeom>
          <a:noFill/>
          <a:extLst>
            <a:ext uri="{909E8E84-426E-40DD-AFC4-6F175D3DCCD1}">
              <a14:hiddenFill xmlns:a14="http://schemas.microsoft.com/office/drawing/2010/main">
                <a:solidFill>
                  <a:srgbClr val="FFFFFF"/>
                </a:solidFill>
              </a14:hiddenFill>
            </a:ext>
          </a:extLst>
        </p:spPr>
      </p:pic>
      <p:pic>
        <p:nvPicPr>
          <p:cNvPr id="2112" name="Picture 2111" descr="A picture containing text, toy, doll&#10;&#10;Description automatically generated">
            <a:extLst>
              <a:ext uri="{FF2B5EF4-FFF2-40B4-BE49-F238E27FC236}">
                <a16:creationId xmlns:a16="http://schemas.microsoft.com/office/drawing/2014/main" id="{766F1921-4F82-85AE-54EB-5812E29EFAB4}"/>
              </a:ext>
            </a:extLst>
          </p:cNvPr>
          <p:cNvPicPr>
            <a:picLocks noChangeAspect="1"/>
          </p:cNvPicPr>
          <p:nvPr/>
        </p:nvPicPr>
        <p:blipFill>
          <a:blip r:embed="rId23"/>
          <a:stretch>
            <a:fillRect/>
          </a:stretch>
        </p:blipFill>
        <p:spPr>
          <a:xfrm>
            <a:off x="4275523" y="6050542"/>
            <a:ext cx="438640" cy="781413"/>
          </a:xfrm>
          <a:prstGeom prst="rect">
            <a:avLst/>
          </a:prstGeom>
        </p:spPr>
      </p:pic>
      <p:pic>
        <p:nvPicPr>
          <p:cNvPr id="2113" name="Picture 2112">
            <a:extLst>
              <a:ext uri="{FF2B5EF4-FFF2-40B4-BE49-F238E27FC236}">
                <a16:creationId xmlns:a16="http://schemas.microsoft.com/office/drawing/2014/main" id="{3C457D17-43CA-86C6-4A18-EA5E546E1CF1}"/>
              </a:ext>
            </a:extLst>
          </p:cNvPr>
          <p:cNvPicPr>
            <a:picLocks noChangeAspect="1"/>
          </p:cNvPicPr>
          <p:nvPr/>
        </p:nvPicPr>
        <p:blipFill>
          <a:blip r:embed="rId24"/>
          <a:stretch>
            <a:fillRect/>
          </a:stretch>
        </p:blipFill>
        <p:spPr>
          <a:xfrm>
            <a:off x="3652021" y="6054180"/>
            <a:ext cx="709797" cy="688288"/>
          </a:xfrm>
          <a:prstGeom prst="rect">
            <a:avLst/>
          </a:prstGeom>
        </p:spPr>
      </p:pic>
    </p:spTree>
    <p:extLst>
      <p:ext uri="{BB962C8B-B14F-4D97-AF65-F5344CB8AC3E}">
        <p14:creationId xmlns:p14="http://schemas.microsoft.com/office/powerpoint/2010/main" val="4290287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5</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31275" cy="486477"/>
            <a:chOff x="3814354" y="2201705"/>
            <a:chExt cx="631275" cy="486477"/>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9934" y="2226517"/>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5</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0107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19</a:t>
            </a:r>
          </a:p>
        </p:txBody>
      </p:sp>
      <p:grpSp>
        <p:nvGrpSpPr>
          <p:cNvPr id="3" name="Group 2">
            <a:extLst>
              <a:ext uri="{FF2B5EF4-FFF2-40B4-BE49-F238E27FC236}">
                <a16:creationId xmlns:a16="http://schemas.microsoft.com/office/drawing/2014/main" id="{C94E3EBC-B202-F823-E3C0-5EF33710EBCD}"/>
              </a:ext>
            </a:extLst>
          </p:cNvPr>
          <p:cNvGrpSpPr/>
          <p:nvPr/>
        </p:nvGrpSpPr>
        <p:grpSpPr>
          <a:xfrm>
            <a:off x="56228" y="644797"/>
            <a:ext cx="1072125" cy="541432"/>
            <a:chOff x="85157" y="674113"/>
            <a:chExt cx="1072125" cy="541432"/>
          </a:xfrm>
        </p:grpSpPr>
        <p:sp>
          <p:nvSpPr>
            <p:cNvPr id="4" name="Google Shape;206;p9">
              <a:extLst>
                <a:ext uri="{FF2B5EF4-FFF2-40B4-BE49-F238E27FC236}">
                  <a16:creationId xmlns:a16="http://schemas.microsoft.com/office/drawing/2014/main" id="{46AD106B-EAC6-218E-7BA9-A89D868B1E5B}"/>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5" name="Picture 4">
              <a:extLst>
                <a:ext uri="{FF2B5EF4-FFF2-40B4-BE49-F238E27FC236}">
                  <a16:creationId xmlns:a16="http://schemas.microsoft.com/office/drawing/2014/main" id="{6F45D5FA-134E-113D-0385-A850FC97D9E7}"/>
                </a:ext>
              </a:extLst>
            </p:cNvPr>
            <p:cNvPicPr>
              <a:picLocks noChangeAspect="1"/>
            </p:cNvPicPr>
            <p:nvPr/>
          </p:nvPicPr>
          <p:blipFill>
            <a:blip r:embed="rId5"/>
            <a:stretch>
              <a:fillRect/>
            </a:stretch>
          </p:blipFill>
          <p:spPr>
            <a:xfrm>
              <a:off x="85157" y="674113"/>
              <a:ext cx="521771" cy="541432"/>
            </a:xfrm>
            <a:prstGeom prst="rect">
              <a:avLst/>
            </a:prstGeom>
          </p:spPr>
        </p:pic>
        <p:sp>
          <p:nvSpPr>
            <p:cNvPr id="7" name="TextBox 6">
              <a:extLst>
                <a:ext uri="{FF2B5EF4-FFF2-40B4-BE49-F238E27FC236}">
                  <a16:creationId xmlns:a16="http://schemas.microsoft.com/office/drawing/2014/main" id="{0DA1842F-400F-EDBA-4442-50344A795182}"/>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8" name="TextBox 7">
            <a:extLst>
              <a:ext uri="{FF2B5EF4-FFF2-40B4-BE49-F238E27FC236}">
                <a16:creationId xmlns:a16="http://schemas.microsoft.com/office/drawing/2014/main" id="{CC9E70F7-8337-D670-EAE8-C8B858A9721A}"/>
              </a:ext>
            </a:extLst>
          </p:cNvPr>
          <p:cNvSpPr txBox="1"/>
          <p:nvPr/>
        </p:nvSpPr>
        <p:spPr>
          <a:xfrm>
            <a:off x="1052179" y="742199"/>
            <a:ext cx="9439654" cy="338554"/>
          </a:xfrm>
          <a:prstGeom prst="rect">
            <a:avLst/>
          </a:prstGeom>
          <a:noFill/>
        </p:spPr>
        <p:txBody>
          <a:bodyPr wrap="square">
            <a:spAutoFit/>
          </a:bodyPr>
          <a:lstStyle/>
          <a:p>
            <a:pPr lvl="0">
              <a:buClr>
                <a:srgbClr val="000000"/>
              </a:buClr>
              <a:defRPr/>
            </a:pPr>
            <a:r>
              <a:rPr lang="en-GB" sz="1600" b="1" kern="0" dirty="0">
                <a:solidFill>
                  <a:srgbClr val="3B3838"/>
                </a:solidFill>
                <a:latin typeface="Century Gothic" panose="020B0502020202020204" pitchFamily="34" charset="0"/>
                <a:cs typeface="Arial"/>
                <a:sym typeface="Arial"/>
              </a:rPr>
              <a:t>Escribe en inglés. </a:t>
            </a:r>
            <a:r>
              <a:rPr lang="en-GB" sz="1500" kern="0" dirty="0">
                <a:solidFill>
                  <a:srgbClr val="3B3838"/>
                </a:solidFill>
                <a:latin typeface="Century Gothic" panose="020B0502020202020204" pitchFamily="34" charset="0"/>
                <a:cs typeface="Arial"/>
                <a:sym typeface="Arial"/>
              </a:rPr>
              <a:t>Can you get at least 15 points?</a:t>
            </a:r>
          </a:p>
        </p:txBody>
      </p:sp>
      <p:graphicFrame>
        <p:nvGraphicFramePr>
          <p:cNvPr id="10" name="Table 9">
            <a:extLst>
              <a:ext uri="{FF2B5EF4-FFF2-40B4-BE49-F238E27FC236}">
                <a16:creationId xmlns:a16="http://schemas.microsoft.com/office/drawing/2014/main" id="{A2A747A8-D16B-AE1A-3FB8-4BE5D466B50A}"/>
              </a:ext>
            </a:extLst>
          </p:cNvPr>
          <p:cNvGraphicFramePr>
            <a:graphicFrameLocks noGrp="1"/>
          </p:cNvGraphicFramePr>
          <p:nvPr>
            <p:extLst>
              <p:ext uri="{D42A27DB-BD31-4B8C-83A1-F6EECF244321}">
                <p14:modId xmlns:p14="http://schemas.microsoft.com/office/powerpoint/2010/main" val="1061088923"/>
              </p:ext>
            </p:extLst>
          </p:nvPr>
        </p:nvGraphicFramePr>
        <p:xfrm>
          <a:off x="145717" y="1245310"/>
          <a:ext cx="6611010" cy="2765644"/>
        </p:xfrm>
        <a:graphic>
          <a:graphicData uri="http://schemas.openxmlformats.org/drawingml/2006/table">
            <a:tbl>
              <a:tblPr firstRow="1" bandRow="1">
                <a:tableStyleId>{5940675A-B579-460E-94D1-54222C63F5DA}</a:tableStyleId>
              </a:tblPr>
              <a:tblGrid>
                <a:gridCol w="959277">
                  <a:extLst>
                    <a:ext uri="{9D8B030D-6E8A-4147-A177-3AD203B41FA5}">
                      <a16:colId xmlns:a16="http://schemas.microsoft.com/office/drawing/2014/main" val="68061516"/>
                    </a:ext>
                  </a:extLst>
                </a:gridCol>
                <a:gridCol w="1502722">
                  <a:extLst>
                    <a:ext uri="{9D8B030D-6E8A-4147-A177-3AD203B41FA5}">
                      <a16:colId xmlns:a16="http://schemas.microsoft.com/office/drawing/2014/main" val="1313571276"/>
                    </a:ext>
                  </a:extLst>
                </a:gridCol>
                <a:gridCol w="1973942">
                  <a:extLst>
                    <a:ext uri="{9D8B030D-6E8A-4147-A177-3AD203B41FA5}">
                      <a16:colId xmlns:a16="http://schemas.microsoft.com/office/drawing/2014/main" val="3785585654"/>
                    </a:ext>
                  </a:extLst>
                </a:gridCol>
                <a:gridCol w="2175069">
                  <a:extLst>
                    <a:ext uri="{9D8B030D-6E8A-4147-A177-3AD203B41FA5}">
                      <a16:colId xmlns:a16="http://schemas.microsoft.com/office/drawing/2014/main" val="789360449"/>
                    </a:ext>
                  </a:extLst>
                </a:gridCol>
              </a:tblGrid>
              <a:tr h="395092">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está</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aquí</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cómodo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46476385"/>
                  </a:ext>
                </a:extLst>
              </a:tr>
              <a:tr h="39509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sano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t>
                      </a:r>
                      <a:r>
                        <a:rPr lang="en-GB" sz="1400" b="0" dirty="0" err="1">
                          <a:solidFill>
                            <a:schemeClr val="bg2">
                              <a:lumMod val="25000"/>
                            </a:schemeClr>
                          </a:solidFill>
                          <a:latin typeface="Century Gothic" panose="020B0502020202020204" pitchFamily="34" charset="0"/>
                        </a:rPr>
                        <a:t>cómo</a:t>
                      </a:r>
                      <a:r>
                        <a:rPr lang="en-GB" sz="1400" b="0" dirty="0">
                          <a:solidFill>
                            <a:schemeClr val="bg2">
                              <a:lumMod val="25000"/>
                            </a:schemeClr>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allí</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1077901"/>
                  </a:ext>
                </a:extLst>
              </a:tr>
              <a:tr h="395092">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¡Buenos </a:t>
                      </a:r>
                      <a:r>
                        <a:rPr lang="en-GB" sz="1400" b="0" dirty="0" err="1">
                          <a:solidFill>
                            <a:schemeClr val="bg2">
                              <a:lumMod val="25000"/>
                            </a:schemeClr>
                          </a:solidFill>
                          <a:latin typeface="Century Gothic" panose="020B0502020202020204" pitchFamily="34" charset="0"/>
                        </a:rPr>
                        <a:t>días</a:t>
                      </a:r>
                      <a:r>
                        <a:rPr lang="en-GB" sz="1400" b="0" dirty="0">
                          <a:solidFill>
                            <a:schemeClr val="bg2">
                              <a:lumMod val="25000"/>
                            </a:schemeClr>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perdido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t>
                      </a:r>
                      <a:r>
                        <a:rPr lang="en-GB" sz="1400" b="0" dirty="0" err="1">
                          <a:solidFill>
                            <a:schemeClr val="bg2">
                              <a:lumMod val="25000"/>
                            </a:schemeClr>
                          </a:solidFill>
                          <a:latin typeface="Century Gothic" panose="020B0502020202020204" pitchFamily="34" charset="0"/>
                        </a:rPr>
                        <a:t>Buenas</a:t>
                      </a:r>
                      <a:r>
                        <a:rPr lang="en-GB" sz="1400" b="0" dirty="0">
                          <a:solidFill>
                            <a:schemeClr val="bg2">
                              <a:lumMod val="25000"/>
                            </a:schemeClr>
                          </a:solidFill>
                          <a:latin typeface="Century Gothic" panose="020B0502020202020204" pitchFamily="34" charset="0"/>
                        </a:rPr>
                        <a:t> </a:t>
                      </a:r>
                      <a:r>
                        <a:rPr lang="en-GB" sz="1400" b="0" dirty="0" err="1">
                          <a:solidFill>
                            <a:schemeClr val="bg2">
                              <a:lumMod val="25000"/>
                            </a:schemeClr>
                          </a:solidFill>
                          <a:latin typeface="Century Gothic" panose="020B0502020202020204" pitchFamily="34" charset="0"/>
                        </a:rPr>
                        <a:t>tardes</a:t>
                      </a:r>
                      <a:r>
                        <a:rPr lang="en-GB" sz="1400" b="0" dirty="0">
                          <a:solidFill>
                            <a:schemeClr val="bg2">
                              <a:lumMod val="25000"/>
                            </a:schemeClr>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95754453"/>
                  </a:ext>
                </a:extLst>
              </a:tr>
              <a:tr h="39509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sí</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hoy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estás</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88170439"/>
                  </a:ext>
                </a:extLst>
              </a:tr>
              <a:tr h="395092">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increíble</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t>
                      </a:r>
                      <a:r>
                        <a:rPr lang="en-GB" sz="1400" b="0" dirty="0" err="1">
                          <a:solidFill>
                            <a:schemeClr val="bg2">
                              <a:lumMod val="25000"/>
                            </a:schemeClr>
                          </a:solidFill>
                          <a:latin typeface="Century Gothic" panose="020B0502020202020204" pitchFamily="34" charset="0"/>
                        </a:rPr>
                        <a:t>dónde</a:t>
                      </a:r>
                      <a:r>
                        <a:rPr lang="en-GB" sz="1400" b="0" dirty="0">
                          <a:solidFill>
                            <a:schemeClr val="bg2">
                              <a:lumMod val="25000"/>
                            </a:schemeClr>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ahora</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8859605"/>
                  </a:ext>
                </a:extLst>
              </a:tr>
              <a:tr h="395092">
                <a:tc vMerge="1">
                  <a:txBody>
                    <a:bodyPr/>
                    <a:lstStyle/>
                    <a:p>
                      <a:endParaRPr lang="en-GB"/>
                    </a:p>
                  </a:txBody>
                  <a:tcPr/>
                </a:tc>
                <a:tc>
                  <a:txBody>
                    <a:bodyPr/>
                    <a:lstStyle/>
                    <a:p>
                      <a:r>
                        <a:rPr lang="en-GB" sz="1400" b="0" dirty="0" err="1">
                          <a:solidFill>
                            <a:schemeClr val="bg2">
                              <a:lumMod val="25000"/>
                            </a:schemeClr>
                          </a:solidFill>
                          <a:latin typeface="Century Gothic" panose="020B0502020202020204" pitchFamily="34" charset="0"/>
                        </a:rPr>
                        <a:t>estoy</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feliz</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positivo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8124603"/>
                  </a:ext>
                </a:extLst>
              </a:tr>
              <a:tr h="39509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pesado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en </a:t>
                      </a:r>
                      <a:r>
                        <a:rPr lang="en-GB" sz="1400" b="0" dirty="0" err="1">
                          <a:solidFill>
                            <a:schemeClr val="bg2">
                              <a:lumMod val="25000"/>
                            </a:schemeClr>
                          </a:solidFill>
                          <a:latin typeface="Century Gothic" panose="020B0502020202020204" pitchFamily="34" charset="0"/>
                        </a:rPr>
                        <a:t>clase</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imposible</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73845482"/>
                  </a:ext>
                </a:extLst>
              </a:tr>
            </a:tbl>
          </a:graphicData>
        </a:graphic>
      </p:graphicFrame>
      <p:pic>
        <p:nvPicPr>
          <p:cNvPr id="11" name="Picture 10">
            <a:extLst>
              <a:ext uri="{FF2B5EF4-FFF2-40B4-BE49-F238E27FC236}">
                <a16:creationId xmlns:a16="http://schemas.microsoft.com/office/drawing/2014/main" id="{AD103691-5196-060E-7845-EA33FEAA7D03}"/>
              </a:ext>
            </a:extLst>
          </p:cNvPr>
          <p:cNvPicPr>
            <a:picLocks noChangeAspect="1"/>
          </p:cNvPicPr>
          <p:nvPr/>
        </p:nvPicPr>
        <p:blipFill>
          <a:blip r:embed="rId6"/>
          <a:stretch>
            <a:fillRect/>
          </a:stretch>
        </p:blipFill>
        <p:spPr>
          <a:xfrm>
            <a:off x="208986" y="2184194"/>
            <a:ext cx="631934" cy="581219"/>
          </a:xfrm>
          <a:prstGeom prst="rect">
            <a:avLst/>
          </a:prstGeom>
        </p:spPr>
      </p:pic>
      <p:pic>
        <p:nvPicPr>
          <p:cNvPr id="12" name="Picture 11" descr="Icon&#10;&#10;Description automatically generated">
            <a:extLst>
              <a:ext uri="{FF2B5EF4-FFF2-40B4-BE49-F238E27FC236}">
                <a16:creationId xmlns:a16="http://schemas.microsoft.com/office/drawing/2014/main" id="{D8336471-E1EB-59B3-CE69-B9B36FD173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092" y="1343053"/>
            <a:ext cx="667164" cy="667164"/>
          </a:xfrm>
          <a:prstGeom prst="rect">
            <a:avLst/>
          </a:prstGeom>
        </p:spPr>
      </p:pic>
      <p:pic>
        <p:nvPicPr>
          <p:cNvPr id="13" name="Picture 12">
            <a:extLst>
              <a:ext uri="{FF2B5EF4-FFF2-40B4-BE49-F238E27FC236}">
                <a16:creationId xmlns:a16="http://schemas.microsoft.com/office/drawing/2014/main" id="{4AC19DA1-A701-96A0-CE9C-40BEA7872A26}"/>
              </a:ext>
            </a:extLst>
          </p:cNvPr>
          <p:cNvPicPr>
            <a:picLocks noChangeAspect="1"/>
          </p:cNvPicPr>
          <p:nvPr/>
        </p:nvPicPr>
        <p:blipFill>
          <a:blip r:embed="rId8"/>
          <a:stretch>
            <a:fillRect/>
          </a:stretch>
        </p:blipFill>
        <p:spPr>
          <a:xfrm>
            <a:off x="206718" y="3359082"/>
            <a:ext cx="653860" cy="619446"/>
          </a:xfrm>
          <a:prstGeom prst="rect">
            <a:avLst/>
          </a:prstGeom>
        </p:spPr>
      </p:pic>
      <p:sp>
        <p:nvSpPr>
          <p:cNvPr id="14" name="TextBox 13">
            <a:extLst>
              <a:ext uri="{FF2B5EF4-FFF2-40B4-BE49-F238E27FC236}">
                <a16:creationId xmlns:a16="http://schemas.microsoft.com/office/drawing/2014/main" id="{B2FA0F27-2EE6-32AB-B374-199D6EE52025}"/>
              </a:ext>
            </a:extLst>
          </p:cNvPr>
          <p:cNvSpPr txBox="1"/>
          <p:nvPr/>
        </p:nvSpPr>
        <p:spPr>
          <a:xfrm>
            <a:off x="716496" y="1775481"/>
            <a:ext cx="386644" cy="307777"/>
          </a:xfrm>
          <a:prstGeom prst="rect">
            <a:avLst/>
          </a:prstGeom>
          <a:noFill/>
        </p:spPr>
        <p:txBody>
          <a:bodyPr wrap="none" rtlCol="0">
            <a:spAutoFit/>
          </a:bodyPr>
          <a:lstStyle/>
          <a:p>
            <a:r>
              <a:rPr lang="en-GB" sz="1400" b="1" dirty="0">
                <a:solidFill>
                  <a:srgbClr val="00B0F0"/>
                </a:solidFill>
                <a:latin typeface="Century Gothic" panose="020B0502020202020204" pitchFamily="34" charset="0"/>
              </a:rPr>
              <a:t>x3</a:t>
            </a:r>
          </a:p>
        </p:txBody>
      </p:sp>
      <p:sp>
        <p:nvSpPr>
          <p:cNvPr id="15" name="TextBox 14">
            <a:extLst>
              <a:ext uri="{FF2B5EF4-FFF2-40B4-BE49-F238E27FC236}">
                <a16:creationId xmlns:a16="http://schemas.microsoft.com/office/drawing/2014/main" id="{B58F7586-3CBE-3CAF-698F-8A8C456F6022}"/>
              </a:ext>
            </a:extLst>
          </p:cNvPr>
          <p:cNvSpPr txBox="1"/>
          <p:nvPr/>
        </p:nvSpPr>
        <p:spPr>
          <a:xfrm>
            <a:off x="730549" y="2456810"/>
            <a:ext cx="386644" cy="307777"/>
          </a:xfrm>
          <a:prstGeom prst="rect">
            <a:avLst/>
          </a:prstGeom>
          <a:noFill/>
        </p:spPr>
        <p:txBody>
          <a:bodyPr wrap="none" rtlCol="0">
            <a:spAutoFit/>
          </a:bodyPr>
          <a:lstStyle/>
          <a:p>
            <a:r>
              <a:rPr lang="en-GB" sz="1400" b="1" dirty="0">
                <a:solidFill>
                  <a:srgbClr val="92D050"/>
                </a:solidFill>
                <a:latin typeface="Century Gothic" panose="020B0502020202020204" pitchFamily="34" charset="0"/>
              </a:rPr>
              <a:t>x2</a:t>
            </a:r>
          </a:p>
        </p:txBody>
      </p:sp>
      <p:sp>
        <p:nvSpPr>
          <p:cNvPr id="16" name="TextBox 15">
            <a:extLst>
              <a:ext uri="{FF2B5EF4-FFF2-40B4-BE49-F238E27FC236}">
                <a16:creationId xmlns:a16="http://schemas.microsoft.com/office/drawing/2014/main" id="{41C50E4B-2188-1D7B-DA43-786BFE773491}"/>
              </a:ext>
            </a:extLst>
          </p:cNvPr>
          <p:cNvSpPr txBox="1"/>
          <p:nvPr/>
        </p:nvSpPr>
        <p:spPr>
          <a:xfrm>
            <a:off x="718895" y="3727248"/>
            <a:ext cx="386644"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x1</a:t>
            </a:r>
          </a:p>
        </p:txBody>
      </p:sp>
      <p:pic>
        <p:nvPicPr>
          <p:cNvPr id="17" name="Picture 16">
            <a:extLst>
              <a:ext uri="{FF2B5EF4-FFF2-40B4-BE49-F238E27FC236}">
                <a16:creationId xmlns:a16="http://schemas.microsoft.com/office/drawing/2014/main" id="{84561CC1-0354-4712-FCEB-7F7043D17CFF}"/>
              </a:ext>
            </a:extLst>
          </p:cNvPr>
          <p:cNvPicPr>
            <a:picLocks noChangeAspect="1"/>
          </p:cNvPicPr>
          <p:nvPr/>
        </p:nvPicPr>
        <p:blipFill>
          <a:blip r:embed="rId9"/>
          <a:stretch>
            <a:fillRect/>
          </a:stretch>
        </p:blipFill>
        <p:spPr>
          <a:xfrm>
            <a:off x="6319944" y="993499"/>
            <a:ext cx="582218" cy="445046"/>
          </a:xfrm>
          <a:prstGeom prst="rect">
            <a:avLst/>
          </a:prstGeom>
        </p:spPr>
      </p:pic>
      <p:graphicFrame>
        <p:nvGraphicFramePr>
          <p:cNvPr id="19" name="Table 18">
            <a:extLst>
              <a:ext uri="{FF2B5EF4-FFF2-40B4-BE49-F238E27FC236}">
                <a16:creationId xmlns:a16="http://schemas.microsoft.com/office/drawing/2014/main" id="{88CE5846-FC01-C344-4C6F-2B6059F70D2F}"/>
              </a:ext>
            </a:extLst>
          </p:cNvPr>
          <p:cNvGraphicFramePr>
            <a:graphicFrameLocks noGrp="1"/>
          </p:cNvGraphicFramePr>
          <p:nvPr>
            <p:extLst>
              <p:ext uri="{D42A27DB-BD31-4B8C-83A1-F6EECF244321}">
                <p14:modId xmlns:p14="http://schemas.microsoft.com/office/powerpoint/2010/main" val="154691552"/>
              </p:ext>
            </p:extLst>
          </p:nvPr>
        </p:nvGraphicFramePr>
        <p:xfrm>
          <a:off x="58990" y="4997244"/>
          <a:ext cx="6697737" cy="2607365"/>
        </p:xfrm>
        <a:graphic>
          <a:graphicData uri="http://schemas.openxmlformats.org/drawingml/2006/table">
            <a:tbl>
              <a:tblPr firstRow="1" bandRow="1">
                <a:tableStyleId>{5940675A-B579-460E-94D1-54222C63F5DA}</a:tableStyleId>
              </a:tblPr>
              <a:tblGrid>
                <a:gridCol w="744193">
                  <a:extLst>
                    <a:ext uri="{9D8B030D-6E8A-4147-A177-3AD203B41FA5}">
                      <a16:colId xmlns:a16="http://schemas.microsoft.com/office/drawing/2014/main" val="1830090427"/>
                    </a:ext>
                  </a:extLst>
                </a:gridCol>
                <a:gridCol w="744193">
                  <a:extLst>
                    <a:ext uri="{9D8B030D-6E8A-4147-A177-3AD203B41FA5}">
                      <a16:colId xmlns:a16="http://schemas.microsoft.com/office/drawing/2014/main" val="1194280059"/>
                    </a:ext>
                  </a:extLst>
                </a:gridCol>
                <a:gridCol w="791732">
                  <a:extLst>
                    <a:ext uri="{9D8B030D-6E8A-4147-A177-3AD203B41FA5}">
                      <a16:colId xmlns:a16="http://schemas.microsoft.com/office/drawing/2014/main" val="2677408375"/>
                    </a:ext>
                  </a:extLst>
                </a:gridCol>
                <a:gridCol w="696654">
                  <a:extLst>
                    <a:ext uri="{9D8B030D-6E8A-4147-A177-3AD203B41FA5}">
                      <a16:colId xmlns:a16="http://schemas.microsoft.com/office/drawing/2014/main" val="1914960982"/>
                    </a:ext>
                  </a:extLst>
                </a:gridCol>
                <a:gridCol w="744193">
                  <a:extLst>
                    <a:ext uri="{9D8B030D-6E8A-4147-A177-3AD203B41FA5}">
                      <a16:colId xmlns:a16="http://schemas.microsoft.com/office/drawing/2014/main" val="3359981086"/>
                    </a:ext>
                  </a:extLst>
                </a:gridCol>
                <a:gridCol w="744193">
                  <a:extLst>
                    <a:ext uri="{9D8B030D-6E8A-4147-A177-3AD203B41FA5}">
                      <a16:colId xmlns:a16="http://schemas.microsoft.com/office/drawing/2014/main" val="2126236279"/>
                    </a:ext>
                  </a:extLst>
                </a:gridCol>
                <a:gridCol w="744193">
                  <a:extLst>
                    <a:ext uri="{9D8B030D-6E8A-4147-A177-3AD203B41FA5}">
                      <a16:colId xmlns:a16="http://schemas.microsoft.com/office/drawing/2014/main" val="382133674"/>
                    </a:ext>
                  </a:extLst>
                </a:gridCol>
                <a:gridCol w="744193">
                  <a:extLst>
                    <a:ext uri="{9D8B030D-6E8A-4147-A177-3AD203B41FA5}">
                      <a16:colId xmlns:a16="http://schemas.microsoft.com/office/drawing/2014/main" val="1556329407"/>
                    </a:ext>
                  </a:extLst>
                </a:gridCol>
                <a:gridCol w="744193">
                  <a:extLst>
                    <a:ext uri="{9D8B030D-6E8A-4147-A177-3AD203B41FA5}">
                      <a16:colId xmlns:a16="http://schemas.microsoft.com/office/drawing/2014/main" val="1898687944"/>
                    </a:ext>
                  </a:extLst>
                </a:gridCol>
              </a:tblGrid>
              <a:tr h="277574">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281489769"/>
                  </a:ext>
                </a:extLst>
              </a:tr>
              <a:tr h="277574">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22300383"/>
                  </a:ext>
                </a:extLst>
              </a:tr>
              <a:tr h="277574">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209952627"/>
                  </a:ext>
                </a:extLst>
              </a:tr>
              <a:tr h="277574">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943069079"/>
                  </a:ext>
                </a:extLst>
              </a:tr>
              <a:tr h="277574">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797373377"/>
                  </a:ext>
                </a:extLst>
              </a:tr>
              <a:tr h="277574">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994716094"/>
                  </a:ext>
                </a:extLst>
              </a:tr>
              <a:tr h="277574">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608718905"/>
                  </a:ext>
                </a:extLst>
              </a:tr>
              <a:tr h="277574">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endParaRPr lang="es-ES" sz="1100" dirty="0">
                        <a:solidFill>
                          <a:schemeClr val="bg2">
                            <a:lumMod val="25000"/>
                          </a:schemeClr>
                        </a:solidFill>
                      </a:endParaRPr>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55675600"/>
                  </a:ext>
                </a:extLst>
              </a:tr>
              <a:tr h="386773">
                <a:tc>
                  <a:txBody>
                    <a:bodyPr/>
                    <a:lstStyle/>
                    <a:p>
                      <a:pPr algn="ctr"/>
                      <a:r>
                        <a:rPr lang="en-GB" sz="900" b="1" dirty="0">
                          <a:solidFill>
                            <a:schemeClr val="bg2">
                              <a:lumMod val="25000"/>
                            </a:schemeClr>
                          </a:solidFill>
                          <a:latin typeface="Segoe Print" panose="02000600000000000000" pitchFamily="2" charset="0"/>
                        </a:rPr>
                        <a:t>happy</a:t>
                      </a:r>
                      <a:endParaRPr lang="es-ES" sz="900" b="1" dirty="0">
                        <a:solidFill>
                          <a:schemeClr val="bg2">
                            <a:lumMod val="25000"/>
                          </a:schemeClr>
                        </a:solidFill>
                        <a:latin typeface="Segoe Print" panose="02000600000000000000" pitchFamily="2"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900" b="1" dirty="0">
                          <a:solidFill>
                            <a:schemeClr val="bg2">
                              <a:lumMod val="25000"/>
                            </a:schemeClr>
                          </a:solidFill>
                          <a:latin typeface="Segoe Print" panose="02000600000000000000" pitchFamily="2" charset="0"/>
                        </a:rPr>
                        <a:t>incredible</a:t>
                      </a:r>
                      <a:endParaRPr lang="es-ES" sz="900" b="1" dirty="0">
                        <a:solidFill>
                          <a:schemeClr val="bg2">
                            <a:lumMod val="25000"/>
                          </a:schemeClr>
                        </a:solidFill>
                        <a:latin typeface="Segoe Print" panose="02000600000000000000" pitchFamily="2"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900" b="1" dirty="0">
                          <a:solidFill>
                            <a:schemeClr val="bg2">
                              <a:lumMod val="25000"/>
                            </a:schemeClr>
                          </a:solidFill>
                          <a:latin typeface="Segoe Print" panose="02000600000000000000" pitchFamily="2" charset="0"/>
                        </a:rPr>
                        <a:t>comfortable</a:t>
                      </a:r>
                      <a:endParaRPr lang="es-ES" sz="900" b="1" dirty="0">
                        <a:solidFill>
                          <a:schemeClr val="bg2">
                            <a:lumMod val="25000"/>
                          </a:schemeClr>
                        </a:solidFill>
                        <a:latin typeface="Segoe Print" panose="02000600000000000000" pitchFamily="2"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900" b="1" dirty="0">
                          <a:solidFill>
                            <a:schemeClr val="bg2">
                              <a:lumMod val="25000"/>
                            </a:schemeClr>
                          </a:solidFill>
                          <a:latin typeface="Segoe Print" panose="02000600000000000000" pitchFamily="2" charset="0"/>
                        </a:rPr>
                        <a:t>positive</a:t>
                      </a:r>
                      <a:endParaRPr lang="es-ES" sz="900" b="1" dirty="0">
                        <a:solidFill>
                          <a:schemeClr val="bg2">
                            <a:lumMod val="25000"/>
                          </a:schemeClr>
                        </a:solidFill>
                        <a:latin typeface="Segoe Print" panose="02000600000000000000" pitchFamily="2"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900" b="1" dirty="0">
                          <a:solidFill>
                            <a:schemeClr val="bg2">
                              <a:lumMod val="25000"/>
                            </a:schemeClr>
                          </a:solidFill>
                          <a:latin typeface="Segoe Print" panose="02000600000000000000" pitchFamily="2" charset="0"/>
                        </a:rPr>
                        <a:t>ready</a:t>
                      </a:r>
                      <a:endParaRPr lang="es-ES" sz="900" b="1" dirty="0">
                        <a:solidFill>
                          <a:schemeClr val="bg2">
                            <a:lumMod val="25000"/>
                          </a:schemeClr>
                        </a:solidFill>
                        <a:latin typeface="Segoe Print" panose="02000600000000000000" pitchFamily="2"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900" b="1" dirty="0">
                          <a:solidFill>
                            <a:schemeClr val="bg2">
                              <a:lumMod val="25000"/>
                            </a:schemeClr>
                          </a:solidFill>
                          <a:latin typeface="Segoe Print" panose="02000600000000000000" pitchFamily="2" charset="0"/>
                        </a:rPr>
                        <a:t>impossible</a:t>
                      </a:r>
                      <a:endParaRPr lang="es-ES" sz="900" b="1" dirty="0">
                        <a:solidFill>
                          <a:schemeClr val="bg2">
                            <a:lumMod val="25000"/>
                          </a:schemeClr>
                        </a:solidFill>
                        <a:latin typeface="Segoe Print" panose="02000600000000000000" pitchFamily="2"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n-GB" sz="900" b="1" dirty="0">
                          <a:solidFill>
                            <a:schemeClr val="bg2">
                              <a:lumMod val="25000"/>
                            </a:schemeClr>
                          </a:solidFill>
                          <a:latin typeface="Segoe Print" panose="02000600000000000000" pitchFamily="2" charset="0"/>
                        </a:rPr>
                        <a:t>annoying</a:t>
                      </a:r>
                      <a:endParaRPr lang="es-ES" sz="900" b="1" dirty="0">
                        <a:solidFill>
                          <a:schemeClr val="bg2">
                            <a:lumMod val="25000"/>
                          </a:schemeClr>
                        </a:solidFill>
                        <a:latin typeface="Segoe Print" panose="02000600000000000000" pitchFamily="2"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s-ES" sz="900" b="1" dirty="0">
                          <a:solidFill>
                            <a:schemeClr val="bg2">
                              <a:lumMod val="25000"/>
                            </a:schemeClr>
                          </a:solidFill>
                          <a:latin typeface="Segoe Print" panose="02000600000000000000" pitchFamily="2" charset="0"/>
                        </a:rPr>
                        <a:t>negative</a:t>
                      </a: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algn="ctr"/>
                      <a:r>
                        <a:rPr lang="es-ES" sz="900" b="1" dirty="0" err="1">
                          <a:solidFill>
                            <a:schemeClr val="bg2">
                              <a:lumMod val="25000"/>
                            </a:schemeClr>
                          </a:solidFill>
                          <a:latin typeface="Segoe Print" panose="02000600000000000000" pitchFamily="2" charset="0"/>
                        </a:rPr>
                        <a:t>lost</a:t>
                      </a:r>
                      <a:endParaRPr lang="es-ES" sz="900" b="1" dirty="0">
                        <a:solidFill>
                          <a:schemeClr val="bg2">
                            <a:lumMod val="25000"/>
                          </a:schemeClr>
                        </a:solidFill>
                        <a:latin typeface="Segoe Print" panose="02000600000000000000" pitchFamily="2" charset="0"/>
                      </a:endParaRP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778834739"/>
                  </a:ext>
                </a:extLst>
              </a:tr>
            </a:tbl>
          </a:graphicData>
        </a:graphic>
      </p:graphicFrame>
      <p:grpSp>
        <p:nvGrpSpPr>
          <p:cNvPr id="27" name="Group 26">
            <a:extLst>
              <a:ext uri="{FF2B5EF4-FFF2-40B4-BE49-F238E27FC236}">
                <a16:creationId xmlns:a16="http://schemas.microsoft.com/office/drawing/2014/main" id="{C5E35F82-F1B1-F0F1-2746-1AB7C05D1A2F}"/>
              </a:ext>
            </a:extLst>
          </p:cNvPr>
          <p:cNvGrpSpPr/>
          <p:nvPr/>
        </p:nvGrpSpPr>
        <p:grpSpPr>
          <a:xfrm>
            <a:off x="515585" y="4213758"/>
            <a:ext cx="822261" cy="307777"/>
            <a:chOff x="455223" y="4442570"/>
            <a:chExt cx="822262" cy="307777"/>
          </a:xfrm>
        </p:grpSpPr>
        <p:sp>
          <p:nvSpPr>
            <p:cNvPr id="28" name="Google Shape;222;p10">
              <a:extLst>
                <a:ext uri="{FF2B5EF4-FFF2-40B4-BE49-F238E27FC236}">
                  <a16:creationId xmlns:a16="http://schemas.microsoft.com/office/drawing/2014/main" id="{20AFB97B-9E69-50A8-501B-99F2C9C6E1CE}"/>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9" name="TextBox 28">
              <a:extLst>
                <a:ext uri="{FF2B5EF4-FFF2-40B4-BE49-F238E27FC236}">
                  <a16:creationId xmlns:a16="http://schemas.microsoft.com/office/drawing/2014/main" id="{5BCF4FDD-D0D9-8C3F-E6B3-700002DC152B}"/>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30" name="Google Shape;402;p19">
            <a:extLst>
              <a:ext uri="{FF2B5EF4-FFF2-40B4-BE49-F238E27FC236}">
                <a16:creationId xmlns:a16="http://schemas.microsoft.com/office/drawing/2014/main" id="{0C0FFDD4-CE08-615A-4DA4-11CE013854F8}"/>
              </a:ext>
            </a:extLst>
          </p:cNvPr>
          <p:cNvSpPr txBox="1"/>
          <p:nvPr/>
        </p:nvSpPr>
        <p:spPr>
          <a:xfrm>
            <a:off x="1364822" y="4173459"/>
            <a:ext cx="4109245" cy="298135"/>
          </a:xfrm>
          <a:prstGeom prst="rect">
            <a:avLst/>
          </a:prstGeom>
          <a:noFill/>
          <a:ln>
            <a:noFill/>
          </a:ln>
        </p:spPr>
        <p:txBody>
          <a:bodyPr spcFirstLastPara="1" wrap="square" lIns="51427" tIns="25706" rIns="51427" bIns="25706" anchor="t" anchorCtr="0">
            <a:spAutoFit/>
          </a:bodyPr>
          <a:lstStyle/>
          <a:p>
            <a:r>
              <a:rPr lang="en-GB" sz="1600" b="1" dirty="0">
                <a:solidFill>
                  <a:schemeClr val="bg2">
                    <a:lumMod val="25000"/>
                  </a:schemeClr>
                </a:solidFill>
                <a:latin typeface="Century Gothic" panose="020B0502020202020204" pitchFamily="34" charset="0"/>
              </a:rPr>
              <a:t>Completa la </a:t>
            </a:r>
            <a:r>
              <a:rPr lang="en-GB" sz="1600" b="1" dirty="0" err="1">
                <a:solidFill>
                  <a:schemeClr val="bg2">
                    <a:lumMod val="25000"/>
                  </a:schemeClr>
                </a:solidFill>
                <a:latin typeface="Century Gothic" panose="020B0502020202020204" pitchFamily="34" charset="0"/>
              </a:rPr>
              <a:t>encuesta</a:t>
            </a:r>
            <a:r>
              <a:rPr lang="en-GB" sz="1600" b="1" dirty="0">
                <a:solidFill>
                  <a:schemeClr val="bg2">
                    <a:lumMod val="25000"/>
                  </a:schemeClr>
                </a:solidFill>
                <a:latin typeface="Century Gothic" panose="020B0502020202020204" pitchFamily="34" charset="0"/>
              </a:rPr>
              <a:t>*. </a:t>
            </a:r>
          </a:p>
        </p:txBody>
      </p:sp>
      <p:pic>
        <p:nvPicPr>
          <p:cNvPr id="31" name="Picture 30">
            <a:extLst>
              <a:ext uri="{FF2B5EF4-FFF2-40B4-BE49-F238E27FC236}">
                <a16:creationId xmlns:a16="http://schemas.microsoft.com/office/drawing/2014/main" id="{D010B764-AC46-6D62-1CF4-6D6E2669C16D}"/>
              </a:ext>
            </a:extLst>
          </p:cNvPr>
          <p:cNvPicPr>
            <a:picLocks noChangeAspect="1"/>
          </p:cNvPicPr>
          <p:nvPr/>
        </p:nvPicPr>
        <p:blipFill>
          <a:blip r:embed="rId10"/>
          <a:stretch>
            <a:fillRect/>
          </a:stretch>
        </p:blipFill>
        <p:spPr>
          <a:xfrm>
            <a:off x="86964" y="4066507"/>
            <a:ext cx="572707" cy="605907"/>
          </a:xfrm>
          <a:prstGeom prst="rect">
            <a:avLst/>
          </a:prstGeom>
        </p:spPr>
      </p:pic>
      <p:pic>
        <p:nvPicPr>
          <p:cNvPr id="34" name="Picture 33" descr="A picture containing logo, sketch, white, black and white&#10;&#10;Description automatically generated">
            <a:extLst>
              <a:ext uri="{FF2B5EF4-FFF2-40B4-BE49-F238E27FC236}">
                <a16:creationId xmlns:a16="http://schemas.microsoft.com/office/drawing/2014/main" id="{37B4C14A-8F28-999F-933C-C4ED53F7EC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15925" y="7462591"/>
            <a:ext cx="2613416" cy="1333708"/>
          </a:xfrm>
          <a:prstGeom prst="rect">
            <a:avLst/>
          </a:prstGeom>
        </p:spPr>
      </p:pic>
      <p:grpSp>
        <p:nvGrpSpPr>
          <p:cNvPr id="35" name="Group 34">
            <a:extLst>
              <a:ext uri="{FF2B5EF4-FFF2-40B4-BE49-F238E27FC236}">
                <a16:creationId xmlns:a16="http://schemas.microsoft.com/office/drawing/2014/main" id="{77885317-67D4-A4A2-2493-8CC95F290653}"/>
              </a:ext>
            </a:extLst>
          </p:cNvPr>
          <p:cNvGrpSpPr/>
          <p:nvPr/>
        </p:nvGrpSpPr>
        <p:grpSpPr>
          <a:xfrm>
            <a:off x="5703802" y="4105397"/>
            <a:ext cx="1255714" cy="1019428"/>
            <a:chOff x="8302625" y="5400773"/>
            <a:chExt cx="1255714" cy="1019428"/>
          </a:xfrm>
        </p:grpSpPr>
        <p:sp>
          <p:nvSpPr>
            <p:cNvPr id="36" name="Rectangle: Folded Corner 35">
              <a:extLst>
                <a:ext uri="{FF2B5EF4-FFF2-40B4-BE49-F238E27FC236}">
                  <a16:creationId xmlns:a16="http://schemas.microsoft.com/office/drawing/2014/main" id="{83993536-4D6F-A038-91BE-79FC6B5A0BAB}"/>
                </a:ext>
              </a:extLst>
            </p:cNvPr>
            <p:cNvSpPr/>
            <p:nvPr/>
          </p:nvSpPr>
          <p:spPr>
            <a:xfrm>
              <a:off x="8302625" y="5400773"/>
              <a:ext cx="1025979" cy="1019428"/>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37" name="Picture 6" descr="Free Icon Light illustration and picture">
              <a:extLst>
                <a:ext uri="{FF2B5EF4-FFF2-40B4-BE49-F238E27FC236}">
                  <a16:creationId xmlns:a16="http://schemas.microsoft.com/office/drawing/2014/main" id="{86776465-B074-F8E8-DCA6-04C78AE080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22023" y="5429913"/>
              <a:ext cx="275151" cy="2751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373BD62-493C-9242-D2FF-832BFCC27A2E}"/>
                </a:ext>
              </a:extLst>
            </p:cNvPr>
            <p:cNvSpPr txBox="1"/>
            <p:nvPr/>
          </p:nvSpPr>
          <p:spPr>
            <a:xfrm>
              <a:off x="8322023" y="5480651"/>
              <a:ext cx="1236316" cy="230832"/>
            </a:xfrm>
            <a:prstGeom prst="rect">
              <a:avLst/>
            </a:prstGeom>
            <a:noFill/>
          </p:spPr>
          <p:txBody>
            <a:bodyPr wrap="square">
              <a:spAutoFit/>
            </a:bodyPr>
            <a:lstStyle/>
            <a:p>
              <a:pPr algn="ctr"/>
              <a:r>
                <a:rPr lang="en-GB" sz="900" dirty="0">
                  <a:solidFill>
                    <a:schemeClr val="bg2">
                      <a:lumMod val="25000"/>
                    </a:schemeClr>
                  </a:solidFill>
                  <a:latin typeface="Century Gothic" panose="020B0502020202020204" pitchFamily="34" charset="0"/>
                </a:rPr>
                <a:t>You can</a:t>
              </a:r>
            </a:p>
          </p:txBody>
        </p:sp>
        <p:sp>
          <p:nvSpPr>
            <p:cNvPr id="39" name="TextBox 38">
              <a:extLst>
                <a:ext uri="{FF2B5EF4-FFF2-40B4-BE49-F238E27FC236}">
                  <a16:creationId xmlns:a16="http://schemas.microsoft.com/office/drawing/2014/main" id="{27133C1B-F3B4-5706-A5B7-B2ABEA650765}"/>
                </a:ext>
              </a:extLst>
            </p:cNvPr>
            <p:cNvSpPr txBox="1"/>
            <p:nvPr/>
          </p:nvSpPr>
          <p:spPr>
            <a:xfrm>
              <a:off x="8311306" y="5617630"/>
              <a:ext cx="1116858" cy="7848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 prepare your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answer first,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practise saying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it aloud a few times.</a:t>
              </a:r>
              <a:endParaRPr lang="en-GB" sz="900" dirty="0">
                <a:solidFill>
                  <a:schemeClr val="bg2">
                    <a:lumMod val="25000"/>
                  </a:schemeClr>
                </a:solidFill>
                <a:latin typeface="Century Gothic" panose="020B0502020202020204" pitchFamily="34" charset="0"/>
              </a:endParaRPr>
            </a:p>
          </p:txBody>
        </p:sp>
      </p:grpSp>
      <p:sp>
        <p:nvSpPr>
          <p:cNvPr id="49" name="Rectangle: Rounded Corners 48">
            <a:extLst>
              <a:ext uri="{FF2B5EF4-FFF2-40B4-BE49-F238E27FC236}">
                <a16:creationId xmlns:a16="http://schemas.microsoft.com/office/drawing/2014/main" id="{1FF9A2FC-FB7D-F80E-B0CD-52D7BFD39ABC}"/>
              </a:ext>
            </a:extLst>
          </p:cNvPr>
          <p:cNvSpPr/>
          <p:nvPr/>
        </p:nvSpPr>
        <p:spPr>
          <a:xfrm>
            <a:off x="182424" y="7866720"/>
            <a:ext cx="3978513" cy="1838097"/>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descr="A picture containing logo, sketch, white, black and white&#10;&#10;Description automatically generated">
            <a:extLst>
              <a:ext uri="{FF2B5EF4-FFF2-40B4-BE49-F238E27FC236}">
                <a16:creationId xmlns:a16="http://schemas.microsoft.com/office/drawing/2014/main" id="{D49529D8-3FBF-884B-61E3-871D1254BD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26" y="8197633"/>
            <a:ext cx="3439474" cy="1594604"/>
          </a:xfrm>
          <a:prstGeom prst="rect">
            <a:avLst/>
          </a:prstGeom>
        </p:spPr>
      </p:pic>
      <p:sp>
        <p:nvSpPr>
          <p:cNvPr id="51" name="TextBox 50">
            <a:extLst>
              <a:ext uri="{FF2B5EF4-FFF2-40B4-BE49-F238E27FC236}">
                <a16:creationId xmlns:a16="http://schemas.microsoft.com/office/drawing/2014/main" id="{18AABE10-73B7-AE72-FB86-62B1EA7868B7}"/>
              </a:ext>
            </a:extLst>
          </p:cNvPr>
          <p:cNvSpPr txBox="1"/>
          <p:nvPr/>
        </p:nvSpPr>
        <p:spPr>
          <a:xfrm>
            <a:off x="729856" y="7921290"/>
            <a:ext cx="3427348" cy="523220"/>
          </a:xfrm>
          <a:prstGeom prst="rect">
            <a:avLst/>
          </a:prstGeom>
          <a:noFill/>
        </p:spPr>
        <p:txBody>
          <a:bodyPr wrap="square" rtlCol="0">
            <a:spAutoFit/>
          </a:bodyPr>
          <a:lstStyle/>
          <a:p>
            <a:pPr>
              <a:defRPr/>
            </a:pPr>
            <a:r>
              <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your favourite words in Spanish, here.</a:t>
            </a:r>
            <a:endPar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52" name="Picture 51" descr="A red heart in a pink circle&#10;&#10;Description automatically generated with medium confidence">
            <a:extLst>
              <a:ext uri="{FF2B5EF4-FFF2-40B4-BE49-F238E27FC236}">
                <a16:creationId xmlns:a16="http://schemas.microsoft.com/office/drawing/2014/main" id="{E24D8B44-0FCC-F23C-093C-3B7CC2D361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1556" y="8607839"/>
            <a:ext cx="602346" cy="572116"/>
          </a:xfrm>
          <a:prstGeom prst="rect">
            <a:avLst/>
          </a:prstGeom>
        </p:spPr>
      </p:pic>
      <p:pic>
        <p:nvPicPr>
          <p:cNvPr id="53" name="Picture 52">
            <a:extLst>
              <a:ext uri="{FF2B5EF4-FFF2-40B4-BE49-F238E27FC236}">
                <a16:creationId xmlns:a16="http://schemas.microsoft.com/office/drawing/2014/main" id="{5312BAA9-F04E-18C4-269B-CFD2540C6E12}"/>
              </a:ext>
            </a:extLst>
          </p:cNvPr>
          <p:cNvPicPr>
            <a:picLocks noChangeAspect="1"/>
          </p:cNvPicPr>
          <p:nvPr/>
        </p:nvPicPr>
        <p:blipFill>
          <a:blip r:embed="rId14"/>
          <a:stretch>
            <a:fillRect/>
          </a:stretch>
        </p:blipFill>
        <p:spPr>
          <a:xfrm>
            <a:off x="101423" y="7726268"/>
            <a:ext cx="707513" cy="538005"/>
          </a:xfrm>
          <a:prstGeom prst="rect">
            <a:avLst/>
          </a:prstGeom>
        </p:spPr>
      </p:pic>
      <p:sp>
        <p:nvSpPr>
          <p:cNvPr id="54" name="Speech Bubble: Oval 53">
            <a:extLst>
              <a:ext uri="{FF2B5EF4-FFF2-40B4-BE49-F238E27FC236}">
                <a16:creationId xmlns:a16="http://schemas.microsoft.com/office/drawing/2014/main" id="{4B2464C9-1FC1-63FD-3CDB-19B1B826A993}"/>
              </a:ext>
            </a:extLst>
          </p:cNvPr>
          <p:cNvSpPr/>
          <p:nvPr/>
        </p:nvSpPr>
        <p:spPr>
          <a:xfrm>
            <a:off x="3314700" y="4505708"/>
            <a:ext cx="1252035" cy="507363"/>
          </a:xfrm>
          <a:prstGeom prst="wedgeEllipseCallout">
            <a:avLst>
              <a:gd name="adj1" fmla="val 42336"/>
              <a:gd name="adj2" fmla="val 65833"/>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7EBECEFA-6F61-C2EB-476E-42285A78C458}"/>
              </a:ext>
            </a:extLst>
          </p:cNvPr>
          <p:cNvSpPr txBox="1"/>
          <p:nvPr/>
        </p:nvSpPr>
        <p:spPr>
          <a:xfrm>
            <a:off x="3210435" y="4593916"/>
            <a:ext cx="153219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buClr>
                <a:srgbClr val="000000"/>
              </a:buClr>
              <a:defRPr/>
            </a:pPr>
            <a:r>
              <a:rPr lang="es-ES" sz="1600" dirty="0">
                <a:solidFill>
                  <a:schemeClr val="bg2">
                    <a:lumMod val="25000"/>
                  </a:schemeClr>
                </a:solidFill>
                <a:latin typeface="Dreaming Outloud Pro" panose="03050502040302030504" pitchFamily="66" charset="0"/>
                <a:cs typeface="Dreaming Outloud Pro" panose="03050502040302030504" pitchFamily="66" charset="0"/>
                <a:sym typeface="Arial"/>
              </a:rPr>
              <a:t>¿Cómo </a:t>
            </a:r>
            <a:r>
              <a:rPr lang="es-ES" sz="1600" b="1" dirty="0">
                <a:solidFill>
                  <a:schemeClr val="bg2">
                    <a:lumMod val="25000"/>
                  </a:schemeClr>
                </a:solidFill>
                <a:latin typeface="Dreaming Outloud Pro" panose="03050502040302030504" pitchFamily="66" charset="0"/>
                <a:cs typeface="Dreaming Outloud Pro" panose="03050502040302030504" pitchFamily="66" charset="0"/>
                <a:sym typeface="Arial"/>
              </a:rPr>
              <a:t>estás</a:t>
            </a:r>
            <a:r>
              <a:rPr lang="es-ES" sz="1600" dirty="0">
                <a:solidFill>
                  <a:schemeClr val="bg2">
                    <a:lumMod val="25000"/>
                  </a:schemeClr>
                </a:solidFill>
                <a:latin typeface="Dreaming Outloud Pro" panose="03050502040302030504" pitchFamily="66" charset="0"/>
                <a:cs typeface="Dreaming Outloud Pro" panose="03050502040302030504" pitchFamily="66" charset="0"/>
                <a:sym typeface="Arial"/>
              </a:rPr>
              <a:t>?</a:t>
            </a:r>
          </a:p>
        </p:txBody>
      </p:sp>
      <p:sp>
        <p:nvSpPr>
          <p:cNvPr id="55" name="Speech Bubble: Oval 54">
            <a:extLst>
              <a:ext uri="{FF2B5EF4-FFF2-40B4-BE49-F238E27FC236}">
                <a16:creationId xmlns:a16="http://schemas.microsoft.com/office/drawing/2014/main" id="{06AA2801-7DED-11F7-5F9A-9D93F27DF00C}"/>
              </a:ext>
            </a:extLst>
          </p:cNvPr>
          <p:cNvSpPr/>
          <p:nvPr/>
        </p:nvSpPr>
        <p:spPr>
          <a:xfrm>
            <a:off x="4628705" y="4505616"/>
            <a:ext cx="1013127" cy="507363"/>
          </a:xfrm>
          <a:prstGeom prst="wedgeEllipseCallout">
            <a:avLst>
              <a:gd name="adj1" fmla="val -38943"/>
              <a:gd name="adj2" fmla="val 68740"/>
            </a:avLst>
          </a:prstGeom>
          <a:solidFill>
            <a:srgbClr val="FF65B2"/>
          </a:solidFill>
          <a:ln>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305296D9-13D3-516B-4D15-0A2FE80056C0}"/>
              </a:ext>
            </a:extLst>
          </p:cNvPr>
          <p:cNvSpPr txBox="1"/>
          <p:nvPr/>
        </p:nvSpPr>
        <p:spPr>
          <a:xfrm>
            <a:off x="4739095" y="4595024"/>
            <a:ext cx="87225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buClr>
                <a:srgbClr val="000000"/>
              </a:buClr>
              <a:defRPr/>
            </a:pPr>
            <a:r>
              <a:rPr lang="es-ES" sz="1600" b="1" dirty="0">
                <a:solidFill>
                  <a:schemeClr val="bg2">
                    <a:lumMod val="25000"/>
                  </a:schemeClr>
                </a:solidFill>
                <a:latin typeface="Dreaming Outloud Pro" panose="03050502040302030504" pitchFamily="66" charset="0"/>
                <a:cs typeface="Dreaming Outloud Pro" panose="03050502040302030504" pitchFamily="66" charset="0"/>
                <a:sym typeface="Arial"/>
              </a:rPr>
              <a:t>Estoy … </a:t>
            </a:r>
            <a:endParaRPr lang="en-GB" sz="1600" b="1" dirty="0">
              <a:solidFill>
                <a:schemeClr val="bg2">
                  <a:lumMod val="25000"/>
                </a:schemeClr>
              </a:solidFill>
              <a:latin typeface="Dreaming Outloud Pro" panose="03050502040302030504" pitchFamily="66" charset="0"/>
              <a:cs typeface="Dreaming Outloud Pro" panose="03050502040302030504" pitchFamily="66" charset="0"/>
              <a:sym typeface="Arial"/>
            </a:endParaRPr>
          </a:p>
        </p:txBody>
      </p:sp>
      <p:sp>
        <p:nvSpPr>
          <p:cNvPr id="57" name="TextBox 56">
            <a:extLst>
              <a:ext uri="{FF2B5EF4-FFF2-40B4-BE49-F238E27FC236}">
                <a16:creationId xmlns:a16="http://schemas.microsoft.com/office/drawing/2014/main" id="{E8B5DB0C-D5E3-E263-0372-D0AC3279D2C2}"/>
              </a:ext>
            </a:extLst>
          </p:cNvPr>
          <p:cNvSpPr txBox="1"/>
          <p:nvPr/>
        </p:nvSpPr>
        <p:spPr>
          <a:xfrm>
            <a:off x="38100" y="4654020"/>
            <a:ext cx="3403600" cy="323165"/>
          </a:xfrm>
          <a:prstGeom prst="rect">
            <a:avLst/>
          </a:prstGeom>
          <a:noFill/>
        </p:spPr>
        <p:txBody>
          <a:bodyPr wrap="square">
            <a:spAutoFit/>
          </a:bodyPr>
          <a:lstStyle/>
          <a:p>
            <a:r>
              <a:rPr lang="en-GB" sz="1500" dirty="0">
                <a:solidFill>
                  <a:schemeClr val="bg2">
                    <a:lumMod val="25000"/>
                  </a:schemeClr>
                </a:solidFill>
                <a:latin typeface="Century Gothic" panose="020B0502020202020204" pitchFamily="34" charset="0"/>
              </a:rPr>
              <a:t>Ask as many people as possible! </a:t>
            </a:r>
          </a:p>
        </p:txBody>
      </p:sp>
    </p:spTree>
    <p:extLst>
      <p:ext uri="{BB962C8B-B14F-4D97-AF65-F5344CB8AC3E}">
        <p14:creationId xmlns:p14="http://schemas.microsoft.com/office/powerpoint/2010/main" val="2485384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6</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6</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2992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20</a:t>
            </a:r>
          </a:p>
        </p:txBody>
      </p:sp>
      <p:graphicFrame>
        <p:nvGraphicFramePr>
          <p:cNvPr id="4" name="Table 51">
            <a:extLst>
              <a:ext uri="{FF2B5EF4-FFF2-40B4-BE49-F238E27FC236}">
                <a16:creationId xmlns:a16="http://schemas.microsoft.com/office/drawing/2014/main" id="{29DB254B-8589-DA40-4882-6D8464883A1B}"/>
              </a:ext>
            </a:extLst>
          </p:cNvPr>
          <p:cNvGraphicFramePr>
            <a:graphicFrameLocks noGrp="1"/>
          </p:cNvGraphicFramePr>
          <p:nvPr>
            <p:extLst>
              <p:ext uri="{D42A27DB-BD31-4B8C-83A1-F6EECF244321}">
                <p14:modId xmlns:p14="http://schemas.microsoft.com/office/powerpoint/2010/main" val="114618661"/>
              </p:ext>
            </p:extLst>
          </p:nvPr>
        </p:nvGraphicFramePr>
        <p:xfrm>
          <a:off x="141144" y="3254265"/>
          <a:ext cx="6465396" cy="1340323"/>
        </p:xfrm>
        <a:graphic>
          <a:graphicData uri="http://schemas.openxmlformats.org/drawingml/2006/table">
            <a:tbl>
              <a:tblPr firstRow="1" bandRow="1">
                <a:tableStyleId>{5940675A-B579-460E-94D1-54222C63F5DA}</a:tableStyleId>
              </a:tblPr>
              <a:tblGrid>
                <a:gridCol w="1397852">
                  <a:extLst>
                    <a:ext uri="{9D8B030D-6E8A-4147-A177-3AD203B41FA5}">
                      <a16:colId xmlns:a16="http://schemas.microsoft.com/office/drawing/2014/main" val="1010301301"/>
                    </a:ext>
                  </a:extLst>
                </a:gridCol>
                <a:gridCol w="1424373">
                  <a:extLst>
                    <a:ext uri="{9D8B030D-6E8A-4147-A177-3AD203B41FA5}">
                      <a16:colId xmlns:a16="http://schemas.microsoft.com/office/drawing/2014/main" val="3275482453"/>
                    </a:ext>
                  </a:extLst>
                </a:gridCol>
                <a:gridCol w="1712184">
                  <a:extLst>
                    <a:ext uri="{9D8B030D-6E8A-4147-A177-3AD203B41FA5}">
                      <a16:colId xmlns:a16="http://schemas.microsoft.com/office/drawing/2014/main" val="1042213141"/>
                    </a:ext>
                  </a:extLst>
                </a:gridCol>
                <a:gridCol w="1930987">
                  <a:extLst>
                    <a:ext uri="{9D8B030D-6E8A-4147-A177-3AD203B41FA5}">
                      <a16:colId xmlns:a16="http://schemas.microsoft.com/office/drawing/2014/main" val="325198712"/>
                    </a:ext>
                  </a:extLst>
                </a:gridCol>
              </a:tblGrid>
              <a:tr h="422507">
                <a:tc>
                  <a:txBody>
                    <a:bodyPr/>
                    <a:lstStyle/>
                    <a:p>
                      <a:r>
                        <a:rPr lang="en-GB" sz="1600" dirty="0">
                          <a:latin typeface="Century Gothic" panose="020B0502020202020204" pitchFamily="34" charset="0"/>
                        </a:rPr>
                        <a:t>¿cómo?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siempre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589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soy</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normalmente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589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ser</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es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93565001"/>
                  </a:ext>
                </a:extLst>
              </a:tr>
            </a:tbl>
          </a:graphicData>
        </a:graphic>
      </p:graphicFrame>
      <p:sp>
        <p:nvSpPr>
          <p:cNvPr id="27" name="TextBox 26">
            <a:extLst>
              <a:ext uri="{FF2B5EF4-FFF2-40B4-BE49-F238E27FC236}">
                <a16:creationId xmlns:a16="http://schemas.microsoft.com/office/drawing/2014/main" id="{1B8F3905-F3C3-DD41-DCB1-51EC22D6E19A}"/>
              </a:ext>
            </a:extLst>
          </p:cNvPr>
          <p:cNvSpPr txBox="1"/>
          <p:nvPr/>
        </p:nvSpPr>
        <p:spPr>
          <a:xfrm>
            <a:off x="44042" y="288074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56" name="Group 55">
            <a:extLst>
              <a:ext uri="{FF2B5EF4-FFF2-40B4-BE49-F238E27FC236}">
                <a16:creationId xmlns:a16="http://schemas.microsoft.com/office/drawing/2014/main" id="{4EE7A288-083B-9B4A-4275-8BD86775777C}"/>
              </a:ext>
            </a:extLst>
          </p:cNvPr>
          <p:cNvGrpSpPr/>
          <p:nvPr/>
        </p:nvGrpSpPr>
        <p:grpSpPr>
          <a:xfrm>
            <a:off x="5135855" y="2774214"/>
            <a:ext cx="1879161" cy="369332"/>
            <a:chOff x="4495800" y="3728776"/>
            <a:chExt cx="1879161" cy="369332"/>
          </a:xfrm>
        </p:grpSpPr>
        <p:sp>
          <p:nvSpPr>
            <p:cNvPr id="58" name="Title 1">
              <a:extLst>
                <a:ext uri="{FF2B5EF4-FFF2-40B4-BE49-F238E27FC236}">
                  <a16:creationId xmlns:a16="http://schemas.microsoft.com/office/drawing/2014/main" id="{74DF7AE6-6A9E-A5ED-FCB0-0DC53ED71036}"/>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B7C8E0C5-BB63-81BC-6354-BA9B50300012}"/>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60" name="Picture 59">
            <a:extLst>
              <a:ext uri="{FF2B5EF4-FFF2-40B4-BE49-F238E27FC236}">
                <a16:creationId xmlns:a16="http://schemas.microsoft.com/office/drawing/2014/main" id="{AD038666-B3AD-16E5-6F95-21AED259041F}"/>
              </a:ext>
            </a:extLst>
          </p:cNvPr>
          <p:cNvPicPr>
            <a:picLocks noChangeAspect="1"/>
          </p:cNvPicPr>
          <p:nvPr/>
        </p:nvPicPr>
        <p:blipFill>
          <a:blip r:embed="rId5"/>
          <a:stretch>
            <a:fillRect/>
          </a:stretch>
        </p:blipFill>
        <p:spPr>
          <a:xfrm>
            <a:off x="4851036" y="2643429"/>
            <a:ext cx="707513" cy="538005"/>
          </a:xfrm>
          <a:prstGeom prst="rect">
            <a:avLst/>
          </a:prstGeom>
        </p:spPr>
      </p:pic>
      <p:grpSp>
        <p:nvGrpSpPr>
          <p:cNvPr id="7" name="Group 6">
            <a:extLst>
              <a:ext uri="{FF2B5EF4-FFF2-40B4-BE49-F238E27FC236}">
                <a16:creationId xmlns:a16="http://schemas.microsoft.com/office/drawing/2014/main" id="{4BACC28A-AFDA-2A75-3826-3E5973C32529}"/>
              </a:ext>
            </a:extLst>
          </p:cNvPr>
          <p:cNvGrpSpPr/>
          <p:nvPr/>
        </p:nvGrpSpPr>
        <p:grpSpPr>
          <a:xfrm>
            <a:off x="4884130" y="600760"/>
            <a:ext cx="1833910" cy="1459535"/>
            <a:chOff x="4876029" y="582476"/>
            <a:chExt cx="1833910" cy="1271447"/>
          </a:xfrm>
        </p:grpSpPr>
        <p:grpSp>
          <p:nvGrpSpPr>
            <p:cNvPr id="14" name="Group 13">
              <a:extLst>
                <a:ext uri="{FF2B5EF4-FFF2-40B4-BE49-F238E27FC236}">
                  <a16:creationId xmlns:a16="http://schemas.microsoft.com/office/drawing/2014/main" id="{59C5479B-EED4-DCDD-7102-1B2271FE77F2}"/>
                </a:ext>
              </a:extLst>
            </p:cNvPr>
            <p:cNvGrpSpPr/>
            <p:nvPr/>
          </p:nvGrpSpPr>
          <p:grpSpPr>
            <a:xfrm>
              <a:off x="4876029" y="582476"/>
              <a:ext cx="1822690" cy="1271447"/>
              <a:chOff x="4310576" y="875609"/>
              <a:chExt cx="2558030" cy="1720796"/>
            </a:xfrm>
          </p:grpSpPr>
          <p:sp>
            <p:nvSpPr>
              <p:cNvPr id="17" name="Rectangle 16">
                <a:extLst>
                  <a:ext uri="{FF2B5EF4-FFF2-40B4-BE49-F238E27FC236}">
                    <a16:creationId xmlns:a16="http://schemas.microsoft.com/office/drawing/2014/main" id="{CC50A1C9-D7EC-F1E3-6032-2262E245E54C}"/>
                  </a:ext>
                </a:extLst>
              </p:cNvPr>
              <p:cNvSpPr/>
              <p:nvPr/>
            </p:nvSpPr>
            <p:spPr>
              <a:xfrm>
                <a:off x="4318195" y="953426"/>
                <a:ext cx="2539805" cy="164297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654BDC79-E136-A1C2-85AB-6760AF002980}"/>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a:extLst>
                <a:ext uri="{FF2B5EF4-FFF2-40B4-BE49-F238E27FC236}">
                  <a16:creationId xmlns:a16="http://schemas.microsoft.com/office/drawing/2014/main" id="{B4F61447-7D32-7968-7EE1-EFBF1D713DE5}"/>
                </a:ext>
              </a:extLst>
            </p:cNvPr>
            <p:cNvSpPr txBox="1"/>
            <p:nvPr/>
          </p:nvSpPr>
          <p:spPr>
            <a:xfrm>
              <a:off x="5115488" y="977401"/>
              <a:ext cx="1594451" cy="402171"/>
            </a:xfrm>
            <a:prstGeom prst="rect">
              <a:avLst/>
            </a:prstGeom>
            <a:noFill/>
          </p:spPr>
          <p:txBody>
            <a:bodyPr wrap="square">
              <a:spAutoFit/>
            </a:bodyPr>
            <a:lstStyle/>
            <a:p>
              <a:r>
                <a:rPr lang="en-GB" sz="1200" dirty="0">
                  <a:latin typeface="Century Gothic" panose="020B0502020202020204" pitchFamily="34" charset="0"/>
                </a:rPr>
                <a:t>Describing what I’m like</a:t>
              </a:r>
              <a:endParaRPr lang="en-GB" sz="1200" dirty="0"/>
            </a:p>
          </p:txBody>
        </p:sp>
        <p:sp>
          <p:nvSpPr>
            <p:cNvPr id="16" name="TextBox 15">
              <a:extLst>
                <a:ext uri="{FF2B5EF4-FFF2-40B4-BE49-F238E27FC236}">
                  <a16:creationId xmlns:a16="http://schemas.microsoft.com/office/drawing/2014/main" id="{81E49A19-B075-2D5A-B4D4-61D23A6E6890}"/>
                </a:ext>
              </a:extLst>
            </p:cNvPr>
            <p:cNvSpPr txBox="1"/>
            <p:nvPr/>
          </p:nvSpPr>
          <p:spPr>
            <a:xfrm>
              <a:off x="5098535" y="1282603"/>
              <a:ext cx="1575350" cy="563039"/>
            </a:xfrm>
            <a:prstGeom prst="rect">
              <a:avLst/>
            </a:prstGeom>
            <a:noFill/>
          </p:spPr>
          <p:txBody>
            <a:bodyPr wrap="square">
              <a:spAutoFit/>
            </a:bodyPr>
            <a:lstStyle/>
            <a:p>
              <a:r>
                <a:rPr lang="en-GB" sz="1200" dirty="0">
                  <a:latin typeface="Century Gothic" panose="020B0502020202020204" pitchFamily="34" charset="0"/>
                </a:rPr>
                <a:t>Describing what someone else is like</a:t>
              </a:r>
            </a:p>
          </p:txBody>
        </p:sp>
      </p:grpSp>
      <p:pic>
        <p:nvPicPr>
          <p:cNvPr id="19" name="Picture 6" descr="Free target button icon illustration">
            <a:extLst>
              <a:ext uri="{FF2B5EF4-FFF2-40B4-BE49-F238E27FC236}">
                <a16:creationId xmlns:a16="http://schemas.microsoft.com/office/drawing/2014/main" id="{392DA8B6-ACF0-D5C7-6ED0-18BB6E4DCEB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E56FA54-6139-C949-C1C0-3F294795E0ED}"/>
              </a:ext>
            </a:extLst>
          </p:cNvPr>
          <p:cNvSpPr/>
          <p:nvPr/>
        </p:nvSpPr>
        <p:spPr>
          <a:xfrm>
            <a:off x="4966094" y="1485479"/>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F1F3C68-00BC-F992-6889-FF751F9E3606}"/>
              </a:ext>
            </a:extLst>
          </p:cNvPr>
          <p:cNvSpPr/>
          <p:nvPr/>
        </p:nvSpPr>
        <p:spPr>
          <a:xfrm>
            <a:off x="4974853"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D16CD67B-2108-40DB-C836-DE0FFE8589E0}"/>
              </a:ext>
            </a:extLst>
          </p:cNvPr>
          <p:cNvSpPr/>
          <p:nvPr/>
        </p:nvSpPr>
        <p:spPr>
          <a:xfrm>
            <a:off x="146244" y="793729"/>
            <a:ext cx="2584695" cy="1973454"/>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3" name="Table 107">
            <a:extLst>
              <a:ext uri="{FF2B5EF4-FFF2-40B4-BE49-F238E27FC236}">
                <a16:creationId xmlns:a16="http://schemas.microsoft.com/office/drawing/2014/main" id="{17AA6684-DC8B-5F73-0DE8-E54A1EA37F0C}"/>
              </a:ext>
            </a:extLst>
          </p:cNvPr>
          <p:cNvGraphicFramePr>
            <a:graphicFrameLocks noGrp="1"/>
          </p:cNvGraphicFramePr>
          <p:nvPr>
            <p:extLst>
              <p:ext uri="{D42A27DB-BD31-4B8C-83A1-F6EECF244321}">
                <p14:modId xmlns:p14="http://schemas.microsoft.com/office/powerpoint/2010/main" val="918205246"/>
              </p:ext>
            </p:extLst>
          </p:nvPr>
        </p:nvGraphicFramePr>
        <p:xfrm>
          <a:off x="224183"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e</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34" name="TextBox 33">
            <a:extLst>
              <a:ext uri="{FF2B5EF4-FFF2-40B4-BE49-F238E27FC236}">
                <a16:creationId xmlns:a16="http://schemas.microsoft.com/office/drawing/2014/main" id="{A94F035E-BB81-53F4-80F7-3628C4F05B9A}"/>
              </a:ext>
            </a:extLst>
          </p:cNvPr>
          <p:cNvSpPr txBox="1"/>
          <p:nvPr/>
        </p:nvSpPr>
        <p:spPr>
          <a:xfrm>
            <a:off x="288022" y="2236750"/>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tr</a:t>
            </a:r>
            <a:r>
              <a:rPr lang="en-GB" sz="1400" b="1" dirty="0" err="1">
                <a:solidFill>
                  <a:srgbClr val="FF0066"/>
                </a:solidFill>
                <a:latin typeface="Century Gothic" panose="020B0502020202020204" pitchFamily="34" charset="0"/>
              </a:rPr>
              <a:t>e</a:t>
            </a:r>
            <a:r>
              <a:rPr lang="en-GB" sz="1400" dirty="0" err="1">
                <a:solidFill>
                  <a:schemeClr val="tx1">
                    <a:lumMod val="75000"/>
                    <a:lumOff val="25000"/>
                  </a:schemeClr>
                </a:solidFill>
                <a:latin typeface="Century Gothic" panose="020B0502020202020204" pitchFamily="34" charset="0"/>
              </a:rPr>
              <a:t>s</a:t>
            </a:r>
            <a:endParaRPr lang="en-GB" sz="1400" dirty="0">
              <a:solidFill>
                <a:srgbClr val="002060"/>
              </a:solidFill>
              <a:latin typeface="Century Gothic" panose="020B0502020202020204" pitchFamily="34" charset="0"/>
            </a:endParaRPr>
          </a:p>
        </p:txBody>
      </p:sp>
      <p:graphicFrame>
        <p:nvGraphicFramePr>
          <p:cNvPr id="35" name="Table 107">
            <a:extLst>
              <a:ext uri="{FF2B5EF4-FFF2-40B4-BE49-F238E27FC236}">
                <a16:creationId xmlns:a16="http://schemas.microsoft.com/office/drawing/2014/main" id="{3CC73663-DDC2-53ED-4D75-46B472A0F7D5}"/>
              </a:ext>
            </a:extLst>
          </p:cNvPr>
          <p:cNvGraphicFramePr>
            <a:graphicFrameLocks noGrp="1"/>
          </p:cNvGraphicFramePr>
          <p:nvPr>
            <p:extLst>
              <p:ext uri="{D42A27DB-BD31-4B8C-83A1-F6EECF244321}">
                <p14:modId xmlns:p14="http://schemas.microsoft.com/office/powerpoint/2010/main" val="754725925"/>
              </p:ext>
            </p:extLst>
          </p:nvPr>
        </p:nvGraphicFramePr>
        <p:xfrm>
          <a:off x="1409797" y="1511776"/>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i</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36" name="TextBox 35">
            <a:extLst>
              <a:ext uri="{FF2B5EF4-FFF2-40B4-BE49-F238E27FC236}">
                <a16:creationId xmlns:a16="http://schemas.microsoft.com/office/drawing/2014/main" id="{F1E60BFF-3F13-6F8F-20C9-E5A9F13ABA6A}"/>
              </a:ext>
            </a:extLst>
          </p:cNvPr>
          <p:cNvSpPr txBox="1"/>
          <p:nvPr/>
        </p:nvSpPr>
        <p:spPr>
          <a:xfrm>
            <a:off x="1394515" y="2251937"/>
            <a:ext cx="1178036"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i</a:t>
            </a:r>
            <a:r>
              <a:rPr lang="en-GB" sz="1400" dirty="0" err="1">
                <a:solidFill>
                  <a:schemeClr val="tx1">
                    <a:lumMod val="75000"/>
                    <a:lumOff val="25000"/>
                  </a:schemeClr>
                </a:solidFill>
                <a:latin typeface="Century Gothic" panose="020B0502020202020204" pitchFamily="34" charset="0"/>
              </a:rPr>
              <a:t>nteresante</a:t>
            </a:r>
            <a:endParaRPr lang="en-GB" sz="1400" dirty="0">
              <a:solidFill>
                <a:schemeClr val="tx1">
                  <a:lumMod val="75000"/>
                  <a:lumOff val="25000"/>
                </a:schemeClr>
              </a:solidFill>
              <a:latin typeface="Century Gothic" panose="020B0502020202020204" pitchFamily="34" charset="0"/>
            </a:endParaRPr>
          </a:p>
        </p:txBody>
      </p:sp>
      <p:grpSp>
        <p:nvGrpSpPr>
          <p:cNvPr id="37" name="Group 36">
            <a:extLst>
              <a:ext uri="{FF2B5EF4-FFF2-40B4-BE49-F238E27FC236}">
                <a16:creationId xmlns:a16="http://schemas.microsoft.com/office/drawing/2014/main" id="{8002E5A8-0078-F8B6-19FC-64A5D1519C72}"/>
              </a:ext>
            </a:extLst>
          </p:cNvPr>
          <p:cNvGrpSpPr/>
          <p:nvPr/>
        </p:nvGrpSpPr>
        <p:grpSpPr>
          <a:xfrm>
            <a:off x="966876" y="953424"/>
            <a:ext cx="1801949" cy="409714"/>
            <a:chOff x="1639842" y="1416995"/>
            <a:chExt cx="1801949" cy="409714"/>
          </a:xfrm>
        </p:grpSpPr>
        <p:sp>
          <p:nvSpPr>
            <p:cNvPr id="38" name="Google Shape;112;p3">
              <a:extLst>
                <a:ext uri="{FF2B5EF4-FFF2-40B4-BE49-F238E27FC236}">
                  <a16:creationId xmlns:a16="http://schemas.microsoft.com/office/drawing/2014/main" id="{25066031-8834-7E8E-E70A-02D96DAA52DC}"/>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49" name="Google Shape;111;p3" descr="Speech Icon, Voice, Talking, Audio, Speech">
              <a:extLst>
                <a:ext uri="{FF2B5EF4-FFF2-40B4-BE49-F238E27FC236}">
                  <a16:creationId xmlns:a16="http://schemas.microsoft.com/office/drawing/2014/main" id="{9265D684-E456-0EF2-2F10-A5E522E98A34}"/>
                </a:ext>
              </a:extLst>
            </p:cNvPr>
            <p:cNvPicPr preferRelativeResize="0"/>
            <p:nvPr/>
          </p:nvPicPr>
          <p:blipFill rotWithShape="1">
            <a:blip r:embed="rId8">
              <a:alphaModFix/>
            </a:blip>
            <a:srcRect/>
            <a:stretch/>
          </p:blipFill>
          <p:spPr>
            <a:xfrm>
              <a:off x="1639842" y="1416995"/>
              <a:ext cx="520475" cy="409714"/>
            </a:xfrm>
            <a:prstGeom prst="rect">
              <a:avLst/>
            </a:prstGeom>
            <a:noFill/>
            <a:ln>
              <a:noFill/>
            </a:ln>
          </p:spPr>
        </p:pic>
        <p:sp>
          <p:nvSpPr>
            <p:cNvPr id="50" name="TextBox 49">
              <a:extLst>
                <a:ext uri="{FF2B5EF4-FFF2-40B4-BE49-F238E27FC236}">
                  <a16:creationId xmlns:a16="http://schemas.microsoft.com/office/drawing/2014/main" id="{403032D9-B11F-A509-701E-B253152F8784}"/>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pic>
        <p:nvPicPr>
          <p:cNvPr id="51" name="Picture 50">
            <a:extLst>
              <a:ext uri="{FF2B5EF4-FFF2-40B4-BE49-F238E27FC236}">
                <a16:creationId xmlns:a16="http://schemas.microsoft.com/office/drawing/2014/main" id="{29644BB6-0702-F40C-AA9C-761E4BC6D79B}"/>
              </a:ext>
            </a:extLst>
          </p:cNvPr>
          <p:cNvPicPr>
            <a:picLocks noChangeAspect="1"/>
          </p:cNvPicPr>
          <p:nvPr/>
        </p:nvPicPr>
        <p:blipFill>
          <a:blip r:embed="rId9"/>
          <a:stretch>
            <a:fillRect/>
          </a:stretch>
        </p:blipFill>
        <p:spPr>
          <a:xfrm>
            <a:off x="2815323" y="1046883"/>
            <a:ext cx="1701880" cy="824102"/>
          </a:xfrm>
          <a:prstGeom prst="rect">
            <a:avLst/>
          </a:prstGeom>
        </p:spPr>
      </p:pic>
      <p:pic>
        <p:nvPicPr>
          <p:cNvPr id="52" name="Picture 2" descr="Hand, Counting, Fingers, One, Two, Three, Four, Five">
            <a:extLst>
              <a:ext uri="{FF2B5EF4-FFF2-40B4-BE49-F238E27FC236}">
                <a16:creationId xmlns:a16="http://schemas.microsoft.com/office/drawing/2014/main" id="{EEF5804C-D267-565F-9D3E-A51379D204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9148" t="23006" r="42139" b="22209"/>
          <a:stretch/>
        </p:blipFill>
        <p:spPr bwMode="auto">
          <a:xfrm>
            <a:off x="625406" y="1595613"/>
            <a:ext cx="480263" cy="7030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Free people emotions feelings illustration">
            <a:extLst>
              <a:ext uri="{FF2B5EF4-FFF2-40B4-BE49-F238E27FC236}">
                <a16:creationId xmlns:a16="http://schemas.microsoft.com/office/drawing/2014/main" id="{82916BA4-647A-7FD3-4FB3-DEA4C36EB1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2322" y="1587772"/>
            <a:ext cx="621815" cy="681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027">
            <a:extLst>
              <a:ext uri="{FF2B5EF4-FFF2-40B4-BE49-F238E27FC236}">
                <a16:creationId xmlns:a16="http://schemas.microsoft.com/office/drawing/2014/main" id="{1EDE680B-4A0C-2E6A-7E2A-94367B2F13DD}"/>
              </a:ext>
            </a:extLst>
          </p:cNvPr>
          <p:cNvPicPr>
            <a:picLocks noChangeAspect="1"/>
          </p:cNvPicPr>
          <p:nvPr/>
        </p:nvPicPr>
        <p:blipFill>
          <a:blip r:embed="rId12"/>
          <a:stretch>
            <a:fillRect/>
          </a:stretch>
        </p:blipFill>
        <p:spPr>
          <a:xfrm>
            <a:off x="2880727" y="1253785"/>
            <a:ext cx="1924583" cy="1422518"/>
          </a:xfrm>
          <a:prstGeom prst="rect">
            <a:avLst/>
          </a:prstGeom>
        </p:spPr>
      </p:pic>
      <p:sp>
        <p:nvSpPr>
          <p:cNvPr id="1029" name="Rectangle: Rounded Corners 1028">
            <a:extLst>
              <a:ext uri="{FF2B5EF4-FFF2-40B4-BE49-F238E27FC236}">
                <a16:creationId xmlns:a16="http://schemas.microsoft.com/office/drawing/2014/main" id="{54E368C1-5611-9517-1729-596711A48F29}"/>
              </a:ext>
            </a:extLst>
          </p:cNvPr>
          <p:cNvSpPr/>
          <p:nvPr/>
        </p:nvSpPr>
        <p:spPr>
          <a:xfrm>
            <a:off x="102456" y="4693876"/>
            <a:ext cx="6614400" cy="163260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0" name="TextBox 1029">
            <a:extLst>
              <a:ext uri="{FF2B5EF4-FFF2-40B4-BE49-F238E27FC236}">
                <a16:creationId xmlns:a16="http://schemas.microsoft.com/office/drawing/2014/main" id="{6FCD73BA-6639-0E4E-41D1-7BC87EBF21BB}"/>
              </a:ext>
            </a:extLst>
          </p:cNvPr>
          <p:cNvSpPr txBox="1"/>
          <p:nvPr/>
        </p:nvSpPr>
        <p:spPr>
          <a:xfrm>
            <a:off x="121453" y="4765088"/>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[to be, being]</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031" name="Group 1030">
            <a:extLst>
              <a:ext uri="{FF2B5EF4-FFF2-40B4-BE49-F238E27FC236}">
                <a16:creationId xmlns:a16="http://schemas.microsoft.com/office/drawing/2014/main" id="{5DF39FCA-15D3-413B-4207-4343FFC1A92B}"/>
              </a:ext>
            </a:extLst>
          </p:cNvPr>
          <p:cNvGrpSpPr/>
          <p:nvPr/>
        </p:nvGrpSpPr>
        <p:grpSpPr>
          <a:xfrm>
            <a:off x="5076561" y="4736047"/>
            <a:ext cx="1735712" cy="513606"/>
            <a:chOff x="179584" y="5917195"/>
            <a:chExt cx="1862209" cy="588990"/>
          </a:xfrm>
        </p:grpSpPr>
        <p:sp>
          <p:nvSpPr>
            <p:cNvPr id="1038" name="TextBox 1037">
              <a:extLst>
                <a:ext uri="{FF2B5EF4-FFF2-40B4-BE49-F238E27FC236}">
                  <a16:creationId xmlns:a16="http://schemas.microsoft.com/office/drawing/2014/main" id="{4DE37FF7-7367-7F90-36B1-CA0D1B49ED87}"/>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1046" name="Google Shape;170;p8" descr="Jigsaw, Puzzle, Piece, Game, Concept, Solution">
              <a:extLst>
                <a:ext uri="{FF2B5EF4-FFF2-40B4-BE49-F238E27FC236}">
                  <a16:creationId xmlns:a16="http://schemas.microsoft.com/office/drawing/2014/main" id="{5D912B62-C5FB-E3C4-AD48-0C52F7A83E7E}"/>
                </a:ext>
              </a:extLst>
            </p:cNvPr>
            <p:cNvPicPr preferRelativeResize="0"/>
            <p:nvPr/>
          </p:nvPicPr>
          <p:blipFill rotWithShape="1">
            <a:blip r:embed="rId13">
              <a:alphaModFix/>
            </a:blip>
            <a:srcRect/>
            <a:stretch/>
          </p:blipFill>
          <p:spPr>
            <a:xfrm>
              <a:off x="179584" y="5917195"/>
              <a:ext cx="634273" cy="588990"/>
            </a:xfrm>
            <a:prstGeom prst="rect">
              <a:avLst/>
            </a:prstGeom>
            <a:noFill/>
            <a:ln>
              <a:noFill/>
            </a:ln>
          </p:spPr>
        </p:pic>
        <p:sp>
          <p:nvSpPr>
            <p:cNvPr id="1048" name="TextBox 1047">
              <a:extLst>
                <a:ext uri="{FF2B5EF4-FFF2-40B4-BE49-F238E27FC236}">
                  <a16:creationId xmlns:a16="http://schemas.microsoft.com/office/drawing/2014/main" id="{EB994E9F-2259-2B9B-D15C-B2AB91A6E275}"/>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1050" name="Google Shape;171;p8">
            <a:extLst>
              <a:ext uri="{FF2B5EF4-FFF2-40B4-BE49-F238E27FC236}">
                <a16:creationId xmlns:a16="http://schemas.microsoft.com/office/drawing/2014/main" id="{8780B165-AD86-1C63-AFAD-6E992B951BF1}"/>
              </a:ext>
            </a:extLst>
          </p:cNvPr>
          <p:cNvSpPr txBox="1"/>
          <p:nvPr/>
        </p:nvSpPr>
        <p:spPr>
          <a:xfrm>
            <a:off x="959914" y="5529428"/>
            <a:ext cx="6664703" cy="790578"/>
          </a:xfrm>
          <a:prstGeom prst="rect">
            <a:avLst/>
          </a:prstGeom>
          <a:noFill/>
          <a:ln>
            <a:noFill/>
          </a:ln>
        </p:spPr>
        <p:txBody>
          <a:bodyPr spcFirstLastPara="1" wrap="square" lIns="51427" tIns="25706" rIns="51427" bIns="25706" anchor="t" anchorCtr="0">
            <a:spAutoFit/>
          </a:bodyPr>
          <a:lstStyle/>
          <a:p>
            <a:pPr defTabSz="514350">
              <a:lnSpc>
                <a:spcPct val="150000"/>
              </a:lnSpc>
              <a:defRPr/>
            </a:pPr>
            <a:r>
              <a:rPr lang="en-GB" sz="1600" dirty="0">
                <a:solidFill>
                  <a:srgbClr val="3B3838"/>
                </a:solidFill>
                <a:latin typeface="Century Gothic" panose="020B0502020202020204" pitchFamily="34" charset="0"/>
              </a:rPr>
              <a:t>To mean </a:t>
            </a:r>
            <a:r>
              <a:rPr lang="en-GB" sz="1600" b="1" dirty="0">
                <a:solidFill>
                  <a:srgbClr val="3B3838"/>
                </a:solidFill>
                <a:latin typeface="Century Gothic" panose="020B0502020202020204" pitchFamily="34" charset="0"/>
              </a:rPr>
              <a:t>I am</a:t>
            </a:r>
            <a:r>
              <a:rPr lang="en-GB" sz="1600" dirty="0">
                <a:solidFill>
                  <a:srgbClr val="3B3838"/>
                </a:solidFill>
                <a:latin typeface="Century Gothic" panose="020B0502020202020204" pitchFamily="34" charset="0"/>
              </a:rPr>
              <a:t> for </a:t>
            </a:r>
            <a:r>
              <a:rPr lang="en-GB" sz="1600" b="1" dirty="0">
                <a:solidFill>
                  <a:srgbClr val="3B3838"/>
                </a:solidFill>
                <a:latin typeface="Century Gothic" panose="020B0502020202020204" pitchFamily="34" charset="0"/>
              </a:rPr>
              <a:t>general traits</a:t>
            </a:r>
            <a:r>
              <a:rPr lang="en-GB" sz="1600" dirty="0">
                <a:solidFill>
                  <a:srgbClr val="3B3838"/>
                </a:solidFill>
                <a:latin typeface="Century Gothic" panose="020B0502020202020204" pitchFamily="34" charset="0"/>
              </a:rPr>
              <a:t>, use </a:t>
            </a:r>
            <a:r>
              <a:rPr lang="en-GB" sz="1600" b="1" dirty="0">
                <a:solidFill>
                  <a:srgbClr val="92D050"/>
                </a:solidFill>
                <a:latin typeface="Century Gothic" panose="020B0502020202020204" pitchFamily="34" charset="0"/>
              </a:rPr>
              <a:t>soy</a:t>
            </a:r>
            <a:r>
              <a:rPr lang="en-GB" sz="1600" dirty="0">
                <a:solidFill>
                  <a:srgbClr val="3B3838"/>
                </a:solidFill>
                <a:latin typeface="Century Gothic" panose="020B0502020202020204" pitchFamily="34" charset="0"/>
              </a:rPr>
              <a:t>.</a:t>
            </a:r>
          </a:p>
          <a:p>
            <a:pPr defTabSz="514350">
              <a:lnSpc>
                <a:spcPct val="150000"/>
              </a:lnSpc>
              <a:defRPr/>
            </a:pPr>
            <a:r>
              <a:rPr lang="en-GB" sz="1600" dirty="0">
                <a:solidFill>
                  <a:srgbClr val="3B3838"/>
                </a:solidFill>
                <a:latin typeface="Century Gothic" panose="020B0502020202020204" pitchFamily="34" charset="0"/>
              </a:rPr>
              <a:t>To mean </a:t>
            </a:r>
            <a:r>
              <a:rPr lang="en-GB" sz="1600" b="1" dirty="0">
                <a:solidFill>
                  <a:srgbClr val="3B3838"/>
                </a:solidFill>
                <a:latin typeface="Century Gothic" panose="020B0502020202020204" pitchFamily="34" charset="0"/>
              </a:rPr>
              <a:t>she</a:t>
            </a:r>
            <a:r>
              <a:rPr lang="en-GB" sz="1600" dirty="0">
                <a:solidFill>
                  <a:srgbClr val="3B3838"/>
                </a:solidFill>
                <a:latin typeface="Century Gothic" panose="020B0502020202020204" pitchFamily="34" charset="0"/>
              </a:rPr>
              <a:t>, </a:t>
            </a:r>
            <a:r>
              <a:rPr lang="en-GB" sz="1600" b="1" dirty="0">
                <a:solidFill>
                  <a:srgbClr val="3B3838"/>
                </a:solidFill>
                <a:latin typeface="Century Gothic" panose="020B0502020202020204" pitchFamily="34" charset="0"/>
              </a:rPr>
              <a:t>he</a:t>
            </a:r>
            <a:r>
              <a:rPr lang="en-GB" sz="1600" dirty="0">
                <a:solidFill>
                  <a:srgbClr val="3B3838"/>
                </a:solidFill>
                <a:latin typeface="Century Gothic" panose="020B0502020202020204" pitchFamily="34" charset="0"/>
              </a:rPr>
              <a:t> or </a:t>
            </a:r>
            <a:r>
              <a:rPr lang="en-GB" sz="1600" b="1" dirty="0">
                <a:solidFill>
                  <a:srgbClr val="3B3838"/>
                </a:solidFill>
                <a:latin typeface="Century Gothic" panose="020B0502020202020204" pitchFamily="34" charset="0"/>
              </a:rPr>
              <a:t>it</a:t>
            </a:r>
            <a:r>
              <a:rPr lang="en-GB" sz="1600" dirty="0">
                <a:solidFill>
                  <a:srgbClr val="3B3838"/>
                </a:solidFill>
                <a:latin typeface="Century Gothic" panose="020B0502020202020204" pitchFamily="34" charset="0"/>
              </a:rPr>
              <a:t> is for </a:t>
            </a:r>
            <a:r>
              <a:rPr lang="en-GB" sz="1600" b="1" dirty="0">
                <a:solidFill>
                  <a:srgbClr val="3B3838"/>
                </a:solidFill>
                <a:latin typeface="Century Gothic" panose="020B0502020202020204" pitchFamily="34" charset="0"/>
              </a:rPr>
              <a:t>general traits</a:t>
            </a:r>
            <a:r>
              <a:rPr lang="en-GB" sz="1600" dirty="0">
                <a:solidFill>
                  <a:srgbClr val="3B3838"/>
                </a:solidFill>
                <a:latin typeface="Century Gothic" panose="020B0502020202020204" pitchFamily="34" charset="0"/>
              </a:rPr>
              <a:t> use </a:t>
            </a:r>
            <a:r>
              <a:rPr lang="en-GB" sz="1600" b="1" dirty="0">
                <a:solidFill>
                  <a:srgbClr val="92D050"/>
                </a:solidFill>
                <a:latin typeface="Century Gothic" panose="020B0502020202020204" pitchFamily="34" charset="0"/>
              </a:rPr>
              <a:t>es</a:t>
            </a:r>
            <a:r>
              <a:rPr lang="en-GB" sz="1600" dirty="0">
                <a:solidFill>
                  <a:srgbClr val="3B3838"/>
                </a:solidFill>
                <a:latin typeface="Century Gothic" panose="020B0502020202020204" pitchFamily="34" charset="0"/>
              </a:rPr>
              <a:t>.</a:t>
            </a:r>
          </a:p>
        </p:txBody>
      </p:sp>
      <p:sp>
        <p:nvSpPr>
          <p:cNvPr id="1051" name="Google Shape;176;p8">
            <a:extLst>
              <a:ext uri="{FF2B5EF4-FFF2-40B4-BE49-F238E27FC236}">
                <a16:creationId xmlns:a16="http://schemas.microsoft.com/office/drawing/2014/main" id="{E673EC86-F8C3-1970-6D82-F84182B6F8B6}"/>
              </a:ext>
            </a:extLst>
          </p:cNvPr>
          <p:cNvSpPr txBox="1"/>
          <p:nvPr/>
        </p:nvSpPr>
        <p:spPr>
          <a:xfrm>
            <a:off x="875703" y="6863617"/>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b="1" dirty="0">
                <a:solidFill>
                  <a:srgbClr val="3B3838"/>
                </a:solidFill>
                <a:latin typeface="Century Gothic"/>
                <a:ea typeface="Century Gothic"/>
                <a:cs typeface="Century Gothic"/>
                <a:sym typeface="Century Gothic"/>
              </a:rPr>
              <a:t>Soy</a:t>
            </a:r>
            <a:r>
              <a:rPr lang="en-GB" sz="1580" dirty="0">
                <a:solidFill>
                  <a:srgbClr val="3B3838"/>
                </a:solidFill>
                <a:latin typeface="Century Gothic"/>
                <a:ea typeface="Century Gothic"/>
                <a:cs typeface="Century Gothic"/>
                <a:sym typeface="Century Gothic"/>
              </a:rPr>
              <a:t> </a:t>
            </a:r>
            <a:r>
              <a:rPr lang="en-GB" sz="1580" dirty="0" err="1">
                <a:solidFill>
                  <a:srgbClr val="3B3838"/>
                </a:solidFill>
                <a:latin typeface="Century Gothic"/>
                <a:ea typeface="Century Gothic"/>
                <a:cs typeface="Century Gothic"/>
                <a:sym typeface="Century Gothic"/>
              </a:rPr>
              <a:t>feliz</a:t>
            </a:r>
            <a:r>
              <a:rPr lang="en-GB" sz="158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_________________________.</a:t>
            </a:r>
            <a:endParaRPr sz="1580" dirty="0">
              <a:latin typeface="Arial"/>
              <a:ea typeface="Arial"/>
              <a:cs typeface="Arial"/>
              <a:sym typeface="Arial"/>
            </a:endParaRPr>
          </a:p>
        </p:txBody>
      </p:sp>
      <p:sp>
        <p:nvSpPr>
          <p:cNvPr id="1057" name="Google Shape;178;p8">
            <a:extLst>
              <a:ext uri="{FF2B5EF4-FFF2-40B4-BE49-F238E27FC236}">
                <a16:creationId xmlns:a16="http://schemas.microsoft.com/office/drawing/2014/main" id="{28E0AD45-0E75-4318-3BF6-5E74E0DB1E03}"/>
              </a:ext>
            </a:extLst>
          </p:cNvPr>
          <p:cNvSpPr txBox="1"/>
          <p:nvPr/>
        </p:nvSpPr>
        <p:spPr>
          <a:xfrm>
            <a:off x="888134" y="7322538"/>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3B3838"/>
                </a:solidFill>
                <a:latin typeface="Century Gothic"/>
                <a:ea typeface="Century Gothic"/>
                <a:cs typeface="Century Gothic"/>
                <a:sym typeface="Century Gothic"/>
              </a:rPr>
              <a:t>Es</a:t>
            </a:r>
            <a:r>
              <a:rPr lang="en-GB" sz="1600" dirty="0">
                <a:solidFill>
                  <a:srgbClr val="3B3838"/>
                </a:solidFill>
                <a:latin typeface="Century Gothic"/>
                <a:ea typeface="Century Gothic"/>
                <a:cs typeface="Century Gothic"/>
                <a:sym typeface="Century Gothic"/>
              </a:rPr>
              <a:t> </a:t>
            </a:r>
            <a:r>
              <a:rPr lang="en-GB" sz="1600" dirty="0" err="1">
                <a:solidFill>
                  <a:srgbClr val="3B3838"/>
                </a:solidFill>
                <a:latin typeface="Century Gothic"/>
                <a:ea typeface="Century Gothic"/>
                <a:cs typeface="Century Gothic"/>
                <a:sym typeface="Century Gothic"/>
              </a:rPr>
              <a:t>sano</a:t>
            </a:r>
            <a:r>
              <a:rPr lang="en-GB" sz="1600" dirty="0">
                <a:solidFill>
                  <a:srgbClr val="3B3838"/>
                </a:solidFill>
                <a:latin typeface="Century Gothic"/>
                <a:ea typeface="Century Gothic"/>
                <a:cs typeface="Century Gothic"/>
                <a:sym typeface="Century Gothic"/>
              </a:rPr>
              <a:t>.</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a:t>
            </a:r>
            <a:endParaRPr lang="en-GB" sz="1600" dirty="0">
              <a:latin typeface="Arial"/>
              <a:ea typeface="Arial"/>
              <a:cs typeface="Arial"/>
              <a:sym typeface="Arial"/>
            </a:endParaRPr>
          </a:p>
        </p:txBody>
      </p:sp>
      <p:pic>
        <p:nvPicPr>
          <p:cNvPr id="1058" name="Google Shape;183;p8">
            <a:extLst>
              <a:ext uri="{FF2B5EF4-FFF2-40B4-BE49-F238E27FC236}">
                <a16:creationId xmlns:a16="http://schemas.microsoft.com/office/drawing/2014/main" id="{7E338020-6F06-D392-153E-1DDE09138144}"/>
              </a:ext>
            </a:extLst>
          </p:cNvPr>
          <p:cNvPicPr preferRelativeResize="0"/>
          <p:nvPr/>
        </p:nvPicPr>
        <p:blipFill rotWithShape="1">
          <a:blip r:embed="rId14">
            <a:alphaModFix/>
          </a:blip>
          <a:srcRect/>
          <a:stretch/>
        </p:blipFill>
        <p:spPr>
          <a:xfrm>
            <a:off x="549005" y="6821860"/>
            <a:ext cx="356919" cy="377801"/>
          </a:xfrm>
          <a:prstGeom prst="rect">
            <a:avLst/>
          </a:prstGeom>
          <a:noFill/>
          <a:ln>
            <a:noFill/>
          </a:ln>
        </p:spPr>
      </p:pic>
      <p:pic>
        <p:nvPicPr>
          <p:cNvPr id="1061" name="Google Shape;184;p8">
            <a:extLst>
              <a:ext uri="{FF2B5EF4-FFF2-40B4-BE49-F238E27FC236}">
                <a16:creationId xmlns:a16="http://schemas.microsoft.com/office/drawing/2014/main" id="{23BF3848-82F2-AF83-1820-4B29B1C3CB44}"/>
              </a:ext>
            </a:extLst>
          </p:cNvPr>
          <p:cNvPicPr preferRelativeResize="0"/>
          <p:nvPr/>
        </p:nvPicPr>
        <p:blipFill rotWithShape="1">
          <a:blip r:embed="rId14">
            <a:alphaModFix/>
          </a:blip>
          <a:srcRect/>
          <a:stretch/>
        </p:blipFill>
        <p:spPr>
          <a:xfrm>
            <a:off x="560021" y="7263480"/>
            <a:ext cx="356919" cy="377801"/>
          </a:xfrm>
          <a:prstGeom prst="rect">
            <a:avLst/>
          </a:prstGeom>
          <a:noFill/>
          <a:ln>
            <a:noFill/>
          </a:ln>
        </p:spPr>
      </p:pic>
      <p:sp>
        <p:nvSpPr>
          <p:cNvPr id="1067" name="TextBox 1066">
            <a:extLst>
              <a:ext uri="{FF2B5EF4-FFF2-40B4-BE49-F238E27FC236}">
                <a16:creationId xmlns:a16="http://schemas.microsoft.com/office/drawing/2014/main" id="{6753E284-E927-796A-C171-D007FF290CFD}"/>
              </a:ext>
            </a:extLst>
          </p:cNvPr>
          <p:cNvSpPr txBox="1"/>
          <p:nvPr/>
        </p:nvSpPr>
        <p:spPr>
          <a:xfrm>
            <a:off x="2981682" y="4540419"/>
            <a:ext cx="184731" cy="369332"/>
          </a:xfrm>
          <a:prstGeom prst="rect">
            <a:avLst/>
          </a:prstGeom>
          <a:noFill/>
        </p:spPr>
        <p:txBody>
          <a:bodyPr wrap="none" rtlCol="0">
            <a:spAutoFit/>
          </a:bodyPr>
          <a:lstStyle/>
          <a:p>
            <a:endParaRPr lang="en-GB" dirty="0"/>
          </a:p>
        </p:txBody>
      </p:sp>
      <p:sp>
        <p:nvSpPr>
          <p:cNvPr id="1068" name="Google Shape;171;p8">
            <a:extLst>
              <a:ext uri="{FF2B5EF4-FFF2-40B4-BE49-F238E27FC236}">
                <a16:creationId xmlns:a16="http://schemas.microsoft.com/office/drawing/2014/main" id="{C76F5ED5-CFFA-D29C-A462-15A71C2DE403}"/>
              </a:ext>
            </a:extLst>
          </p:cNvPr>
          <p:cNvSpPr txBox="1"/>
          <p:nvPr/>
        </p:nvSpPr>
        <p:spPr>
          <a:xfrm>
            <a:off x="161820" y="5218548"/>
            <a:ext cx="6714173" cy="544357"/>
          </a:xfrm>
          <a:prstGeom prst="rect">
            <a:avLst/>
          </a:prstGeom>
          <a:noFill/>
          <a:ln>
            <a:noFill/>
          </a:ln>
        </p:spPr>
        <p:txBody>
          <a:bodyPr spcFirstLastPara="1" wrap="square" lIns="51427" tIns="25706" rIns="51427" bIns="25706" anchor="t" anchorCtr="0">
            <a:spAutoFit/>
          </a:bodyPr>
          <a:lstStyle/>
          <a:p>
            <a:pPr lvl="0">
              <a:buClr>
                <a:srgbClr val="002060"/>
              </a:buClr>
              <a:buSzPts val="2800"/>
            </a:pPr>
            <a:r>
              <a:rPr lang="en-GB" sz="1600" dirty="0">
                <a:solidFill>
                  <a:srgbClr val="3B3838"/>
                </a:solidFill>
                <a:latin typeface="Century Gothic"/>
                <a:ea typeface="Century Gothic"/>
                <a:cs typeface="Century Gothic"/>
                <a:sym typeface="Century Gothic"/>
              </a:rPr>
              <a:t>In Spanish, the verb </a:t>
            </a:r>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means ‘</a:t>
            </a:r>
            <a:r>
              <a:rPr lang="en-GB" sz="1600" b="1" i="1" dirty="0">
                <a:solidFill>
                  <a:srgbClr val="3B3838"/>
                </a:solidFill>
                <a:latin typeface="Century Gothic"/>
                <a:ea typeface="Century Gothic"/>
                <a:cs typeface="Century Gothic"/>
                <a:sym typeface="Century Gothic"/>
              </a:rPr>
              <a:t>to be’ </a:t>
            </a:r>
            <a:r>
              <a:rPr lang="en-GB" sz="1600" dirty="0">
                <a:solidFill>
                  <a:srgbClr val="3B3838"/>
                </a:solidFill>
                <a:latin typeface="Century Gothic"/>
                <a:ea typeface="Century Gothic"/>
                <a:cs typeface="Century Gothic"/>
                <a:sym typeface="Century Gothic"/>
              </a:rPr>
              <a:t>when describing </a:t>
            </a:r>
            <a:r>
              <a:rPr lang="en-GB" sz="1600" b="1" dirty="0">
                <a:solidFill>
                  <a:srgbClr val="3B3838"/>
                </a:solidFill>
                <a:latin typeface="Century Gothic"/>
                <a:ea typeface="Century Gothic"/>
                <a:cs typeface="Century Gothic"/>
                <a:sym typeface="Century Gothic"/>
              </a:rPr>
              <a:t>general traits. </a:t>
            </a:r>
            <a:endParaRPr lang="en-GB" sz="1600" dirty="0">
              <a:solidFill>
                <a:srgbClr val="3B3838"/>
              </a:solidFill>
            </a:endParaRPr>
          </a:p>
        </p:txBody>
      </p:sp>
      <p:pic>
        <p:nvPicPr>
          <p:cNvPr id="1069" name="Picture 1068" descr="A picture containing text, toy, doll&#10;&#10;Description automatically generated">
            <a:extLst>
              <a:ext uri="{FF2B5EF4-FFF2-40B4-BE49-F238E27FC236}">
                <a16:creationId xmlns:a16="http://schemas.microsoft.com/office/drawing/2014/main" id="{C0C647E5-E161-2546-60CE-4941E28E20CB}"/>
              </a:ext>
            </a:extLst>
          </p:cNvPr>
          <p:cNvPicPr>
            <a:picLocks noChangeAspect="1"/>
          </p:cNvPicPr>
          <p:nvPr/>
        </p:nvPicPr>
        <p:blipFill>
          <a:blip r:embed="rId15"/>
          <a:stretch>
            <a:fillRect/>
          </a:stretch>
        </p:blipFill>
        <p:spPr>
          <a:xfrm>
            <a:off x="4198954" y="6548901"/>
            <a:ext cx="303619" cy="576747"/>
          </a:xfrm>
          <a:prstGeom prst="rect">
            <a:avLst/>
          </a:prstGeom>
        </p:spPr>
      </p:pic>
      <p:pic>
        <p:nvPicPr>
          <p:cNvPr id="1070" name="Picture 2" descr="Teacher, Man, Cartoon, Professor, School, Education">
            <a:extLst>
              <a:ext uri="{FF2B5EF4-FFF2-40B4-BE49-F238E27FC236}">
                <a16:creationId xmlns:a16="http://schemas.microsoft.com/office/drawing/2014/main" id="{A5CC7E82-115A-2505-5466-E9DDCB47CE8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4711918" y="6817806"/>
            <a:ext cx="394717" cy="789434"/>
          </a:xfrm>
          <a:prstGeom prst="rect">
            <a:avLst/>
          </a:prstGeom>
          <a:noFill/>
          <a:extLst>
            <a:ext uri="{909E8E84-426E-40DD-AFC4-6F175D3DCCD1}">
              <a14:hiddenFill xmlns:a14="http://schemas.microsoft.com/office/drawing/2010/main">
                <a:solidFill>
                  <a:srgbClr val="FFFFFF"/>
                </a:solidFill>
              </a14:hiddenFill>
            </a:ext>
          </a:extLst>
        </p:spPr>
      </p:pic>
      <p:sp>
        <p:nvSpPr>
          <p:cNvPr id="1071" name="TextBox 1070">
            <a:extLst>
              <a:ext uri="{FF2B5EF4-FFF2-40B4-BE49-F238E27FC236}">
                <a16:creationId xmlns:a16="http://schemas.microsoft.com/office/drawing/2014/main" id="{E2249176-76AB-D52E-554B-9DDC2BC645B4}"/>
              </a:ext>
            </a:extLst>
          </p:cNvPr>
          <p:cNvSpPr txBox="1"/>
          <p:nvPr/>
        </p:nvSpPr>
        <p:spPr>
          <a:xfrm>
            <a:off x="5204792" y="7085783"/>
            <a:ext cx="1122871" cy="276999"/>
          </a:xfrm>
          <a:prstGeom prst="rect">
            <a:avLst/>
          </a:prstGeom>
          <a:noFill/>
        </p:spPr>
        <p:txBody>
          <a:bodyPr wrap="none" rtlCol="0">
            <a:spAutoFit/>
          </a:bodyPr>
          <a:lstStyle/>
          <a:p>
            <a:r>
              <a:rPr lang="en-GB" sz="1200" dirty="0" err="1">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el</a:t>
            </a:r>
            <a:r>
              <a:rPr lang="en-GB" sz="1200"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 </a:t>
            </a:r>
            <a:r>
              <a:rPr lang="en-GB" sz="1200" dirty="0" err="1">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señor</a:t>
            </a:r>
            <a:r>
              <a:rPr lang="en-GB" sz="1200"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 Valero</a:t>
            </a:r>
          </a:p>
        </p:txBody>
      </p:sp>
      <p:pic>
        <p:nvPicPr>
          <p:cNvPr id="1072" name="Picture 6" descr="Free Icon Light illustration and picture">
            <a:extLst>
              <a:ext uri="{FF2B5EF4-FFF2-40B4-BE49-F238E27FC236}">
                <a16:creationId xmlns:a16="http://schemas.microsoft.com/office/drawing/2014/main" id="{18D69E0F-A94F-2A11-091A-646BF4B534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244" y="6376711"/>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1073" name="TextBox 1072">
            <a:extLst>
              <a:ext uri="{FF2B5EF4-FFF2-40B4-BE49-F238E27FC236}">
                <a16:creationId xmlns:a16="http://schemas.microsoft.com/office/drawing/2014/main" id="{54739B4E-CC71-0B9D-8562-2A8782EB0D48}"/>
              </a:ext>
            </a:extLst>
          </p:cNvPr>
          <p:cNvSpPr txBox="1"/>
          <p:nvPr/>
        </p:nvSpPr>
        <p:spPr>
          <a:xfrm>
            <a:off x="475996" y="6505851"/>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1074" name="Group 1073">
            <a:extLst>
              <a:ext uri="{FF2B5EF4-FFF2-40B4-BE49-F238E27FC236}">
                <a16:creationId xmlns:a16="http://schemas.microsoft.com/office/drawing/2014/main" id="{F8054E5A-312D-F82C-0345-BC0927F49740}"/>
              </a:ext>
            </a:extLst>
          </p:cNvPr>
          <p:cNvGrpSpPr/>
          <p:nvPr/>
        </p:nvGrpSpPr>
        <p:grpSpPr>
          <a:xfrm>
            <a:off x="412487" y="7734119"/>
            <a:ext cx="1145825" cy="308790"/>
            <a:chOff x="455220" y="4435599"/>
            <a:chExt cx="1145825" cy="308790"/>
          </a:xfrm>
          <a:solidFill>
            <a:srgbClr val="96E2D9"/>
          </a:solidFill>
        </p:grpSpPr>
        <p:sp>
          <p:nvSpPr>
            <p:cNvPr id="1075" name="Google Shape;222;p10">
              <a:extLst>
                <a:ext uri="{FF2B5EF4-FFF2-40B4-BE49-F238E27FC236}">
                  <a16:creationId xmlns:a16="http://schemas.microsoft.com/office/drawing/2014/main" id="{0C9416A5-994B-DF10-4BF4-0036C99FCC29}"/>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76" name="TextBox 1075">
              <a:extLst>
                <a:ext uri="{FF2B5EF4-FFF2-40B4-BE49-F238E27FC236}">
                  <a16:creationId xmlns:a16="http://schemas.microsoft.com/office/drawing/2014/main" id="{0AF39C21-2DA6-9F6D-346A-A4AE6CDEEB7D}"/>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77" name="Group 1076">
            <a:extLst>
              <a:ext uri="{FF2B5EF4-FFF2-40B4-BE49-F238E27FC236}">
                <a16:creationId xmlns:a16="http://schemas.microsoft.com/office/drawing/2014/main" id="{28687A04-4FE9-D36B-1D10-19DF3BE0B3CB}"/>
              </a:ext>
            </a:extLst>
          </p:cNvPr>
          <p:cNvGrpSpPr/>
          <p:nvPr/>
        </p:nvGrpSpPr>
        <p:grpSpPr>
          <a:xfrm>
            <a:off x="80286" y="7588211"/>
            <a:ext cx="511630" cy="532686"/>
            <a:chOff x="11059045" y="145038"/>
            <a:chExt cx="945328" cy="980949"/>
          </a:xfrm>
          <a:solidFill>
            <a:srgbClr val="B9E5EE"/>
          </a:solidFill>
        </p:grpSpPr>
        <p:sp>
          <p:nvSpPr>
            <p:cNvPr id="1078" name="Oval 1077">
              <a:extLst>
                <a:ext uri="{FF2B5EF4-FFF2-40B4-BE49-F238E27FC236}">
                  <a16:creationId xmlns:a16="http://schemas.microsoft.com/office/drawing/2014/main" id="{9EFE77A0-662B-F671-C63F-2A27BFA9FECC}"/>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079" name="Picture 1078" descr="Free speaker sound loud vector">
              <a:extLst>
                <a:ext uri="{FF2B5EF4-FFF2-40B4-BE49-F238E27FC236}">
                  <a16:creationId xmlns:a16="http://schemas.microsoft.com/office/drawing/2014/main" id="{5D3BFC1B-A8C4-77F4-860E-AACA41B6AA89}"/>
                </a:ext>
              </a:extLst>
            </p:cNvPr>
            <p:cNvPicPr>
              <a:picLocks noChangeAspect="1" noChangeArrowheads="1"/>
            </p:cNvPicPr>
            <p:nvPr/>
          </p:nvPicPr>
          <p:blipFill>
            <a:blip r:embed="rId18">
              <a:duotone>
                <a:prstClr val="black"/>
                <a:schemeClr val="accent1">
                  <a:tint val="45000"/>
                  <a:satMod val="400000"/>
                </a:schemeClr>
              </a:duotone>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080" name="TextBox 1079">
            <a:extLst>
              <a:ext uri="{FF2B5EF4-FFF2-40B4-BE49-F238E27FC236}">
                <a16:creationId xmlns:a16="http://schemas.microsoft.com/office/drawing/2014/main" id="{F42B7281-289B-6B69-BE4E-55DAB19113A4}"/>
              </a:ext>
            </a:extLst>
          </p:cNvPr>
          <p:cNvSpPr txBox="1"/>
          <p:nvPr/>
        </p:nvSpPr>
        <p:spPr>
          <a:xfrm>
            <a:off x="1518562" y="7745167"/>
            <a:ext cx="5769442" cy="584775"/>
          </a:xfrm>
          <a:prstGeom prst="rect">
            <a:avLst/>
          </a:prstGeom>
          <a:noFill/>
        </p:spPr>
        <p:txBody>
          <a:bodyPr wrap="square">
            <a:spAutoFit/>
          </a:bodyPr>
          <a:lstStyle/>
          <a:p>
            <a:r>
              <a:rPr lang="en-GB" sz="1600" b="1" dirty="0">
                <a:solidFill>
                  <a:srgbClr val="3B3838"/>
                </a:solidFill>
                <a:latin typeface="Century Gothic" panose="020B0502020202020204" pitchFamily="34" charset="0"/>
              </a:rPr>
              <a:t>Quique habla. Escucha. </a:t>
            </a:r>
          </a:p>
          <a:p>
            <a:r>
              <a:rPr lang="en-GB" sz="1600" dirty="0">
                <a:solidFill>
                  <a:srgbClr val="3B3838"/>
                </a:solidFill>
                <a:latin typeface="Century Gothic" panose="020B0502020202020204" pitchFamily="34" charset="0"/>
              </a:rPr>
              <a:t>Who is she describing?</a:t>
            </a:r>
          </a:p>
        </p:txBody>
      </p:sp>
      <p:graphicFrame>
        <p:nvGraphicFramePr>
          <p:cNvPr id="1081" name="Table 1080">
            <a:extLst>
              <a:ext uri="{FF2B5EF4-FFF2-40B4-BE49-F238E27FC236}">
                <a16:creationId xmlns:a16="http://schemas.microsoft.com/office/drawing/2014/main" id="{C7A4DF7B-EC78-E00E-06D1-2D298AB4F6BF}"/>
              </a:ext>
            </a:extLst>
          </p:cNvPr>
          <p:cNvGraphicFramePr>
            <a:graphicFrameLocks noGrp="1"/>
          </p:cNvGraphicFramePr>
          <p:nvPr>
            <p:extLst>
              <p:ext uri="{D42A27DB-BD31-4B8C-83A1-F6EECF244321}">
                <p14:modId xmlns:p14="http://schemas.microsoft.com/office/powerpoint/2010/main" val="1710156545"/>
              </p:ext>
            </p:extLst>
          </p:nvPr>
        </p:nvGraphicFramePr>
        <p:xfrm>
          <a:off x="156985" y="8456064"/>
          <a:ext cx="2336977" cy="1341730"/>
        </p:xfrm>
        <a:graphic>
          <a:graphicData uri="http://schemas.openxmlformats.org/drawingml/2006/table">
            <a:tbl>
              <a:tblPr firstRow="1" bandRow="1">
                <a:tableStyleId>{5940675A-B579-460E-94D1-54222C63F5DA}</a:tableStyleId>
              </a:tblPr>
              <a:tblGrid>
                <a:gridCol w="680417">
                  <a:extLst>
                    <a:ext uri="{9D8B030D-6E8A-4147-A177-3AD203B41FA5}">
                      <a16:colId xmlns:a16="http://schemas.microsoft.com/office/drawing/2014/main" val="880030188"/>
                    </a:ext>
                  </a:extLst>
                </a:gridCol>
                <a:gridCol w="828280">
                  <a:extLst>
                    <a:ext uri="{9D8B030D-6E8A-4147-A177-3AD203B41FA5}">
                      <a16:colId xmlns:a16="http://schemas.microsoft.com/office/drawing/2014/main" val="1232406337"/>
                    </a:ext>
                  </a:extLst>
                </a:gridCol>
                <a:gridCol w="828280">
                  <a:extLst>
                    <a:ext uri="{9D8B030D-6E8A-4147-A177-3AD203B41FA5}">
                      <a16:colId xmlns:a16="http://schemas.microsoft.com/office/drawing/2014/main" val="4153583231"/>
                    </a:ext>
                  </a:extLst>
                </a:gridCol>
              </a:tblGrid>
              <a:tr h="462010">
                <a:tc>
                  <a:txBody>
                    <a:bodyPr/>
                    <a:lstStyle/>
                    <a:p>
                      <a:pPr algn="l"/>
                      <a:endParaRPr lang="es-AR" sz="14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Quique </a:t>
                      </a:r>
                      <a:r>
                        <a:rPr lang="en-GB" sz="1200" b="0" dirty="0">
                          <a:solidFill>
                            <a:srgbClr val="3B3838"/>
                          </a:solidFill>
                          <a:latin typeface="Century Gothic" panose="020B0502020202020204" pitchFamily="34" charset="0"/>
                        </a:rPr>
                        <a:t>[himself]</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baseline="0" dirty="0">
                          <a:solidFill>
                            <a:srgbClr val="3B3838"/>
                          </a:solidFill>
                          <a:latin typeface="Century Gothic" panose="020B0502020202020204" pitchFamily="34" charset="0"/>
                        </a:rPr>
                        <a:t>or </a:t>
                      </a:r>
                    </a:p>
                    <a:p>
                      <a:pPr algn="ctr"/>
                      <a:r>
                        <a:rPr lang="en-GB" sz="1200" b="0" baseline="0" dirty="0">
                          <a:solidFill>
                            <a:srgbClr val="3B3838"/>
                          </a:solidFill>
                          <a:latin typeface="Century Gothic" panose="020B0502020202020204" pitchFamily="34" charset="0"/>
                        </a:rPr>
                        <a:t>[s/he]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028411137"/>
                  </a:ext>
                </a:extLst>
              </a:tr>
              <a:tr h="293240">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293240">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452200"/>
                  </a:ext>
                </a:extLst>
              </a:tr>
            </a:tbl>
          </a:graphicData>
        </a:graphic>
      </p:graphicFrame>
      <p:graphicFrame>
        <p:nvGraphicFramePr>
          <p:cNvPr id="1084" name="Table 1083">
            <a:extLst>
              <a:ext uri="{FF2B5EF4-FFF2-40B4-BE49-F238E27FC236}">
                <a16:creationId xmlns:a16="http://schemas.microsoft.com/office/drawing/2014/main" id="{F77F85EF-2947-6976-8B63-49B6D249D79B}"/>
              </a:ext>
            </a:extLst>
          </p:cNvPr>
          <p:cNvGraphicFramePr>
            <a:graphicFrameLocks noGrp="1"/>
          </p:cNvGraphicFramePr>
          <p:nvPr>
            <p:extLst>
              <p:ext uri="{D42A27DB-BD31-4B8C-83A1-F6EECF244321}">
                <p14:modId xmlns:p14="http://schemas.microsoft.com/office/powerpoint/2010/main" val="3413548574"/>
              </p:ext>
            </p:extLst>
          </p:nvPr>
        </p:nvGraphicFramePr>
        <p:xfrm>
          <a:off x="2593659" y="8476088"/>
          <a:ext cx="2336977" cy="1048490"/>
        </p:xfrm>
        <a:graphic>
          <a:graphicData uri="http://schemas.openxmlformats.org/drawingml/2006/table">
            <a:tbl>
              <a:tblPr firstRow="1" bandRow="1">
                <a:tableStyleId>{5940675A-B579-460E-94D1-54222C63F5DA}</a:tableStyleId>
              </a:tblPr>
              <a:tblGrid>
                <a:gridCol w="680417">
                  <a:extLst>
                    <a:ext uri="{9D8B030D-6E8A-4147-A177-3AD203B41FA5}">
                      <a16:colId xmlns:a16="http://schemas.microsoft.com/office/drawing/2014/main" val="880030188"/>
                    </a:ext>
                  </a:extLst>
                </a:gridCol>
                <a:gridCol w="828280">
                  <a:extLst>
                    <a:ext uri="{9D8B030D-6E8A-4147-A177-3AD203B41FA5}">
                      <a16:colId xmlns:a16="http://schemas.microsoft.com/office/drawing/2014/main" val="1232406337"/>
                    </a:ext>
                  </a:extLst>
                </a:gridCol>
                <a:gridCol w="828280">
                  <a:extLst>
                    <a:ext uri="{9D8B030D-6E8A-4147-A177-3AD203B41FA5}">
                      <a16:colId xmlns:a16="http://schemas.microsoft.com/office/drawing/2014/main" val="4153583231"/>
                    </a:ext>
                  </a:extLst>
                </a:gridCol>
              </a:tblGrid>
              <a:tr h="462010">
                <a:tc>
                  <a:txBody>
                    <a:bodyPr/>
                    <a:lstStyle/>
                    <a:p>
                      <a:pPr algn="l"/>
                      <a:endParaRPr lang="es-AR" sz="14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Quique </a:t>
                      </a:r>
                      <a:r>
                        <a:rPr lang="en-GB" sz="1200" b="0" dirty="0">
                          <a:solidFill>
                            <a:srgbClr val="3B3838"/>
                          </a:solidFill>
                          <a:latin typeface="Century Gothic" panose="020B0502020202020204" pitchFamily="34" charset="0"/>
                        </a:rPr>
                        <a:t>[himself]</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baseline="0" dirty="0">
                          <a:solidFill>
                            <a:srgbClr val="3B3838"/>
                          </a:solidFill>
                          <a:latin typeface="Century Gothic" panose="020B0502020202020204" pitchFamily="34" charset="0"/>
                        </a:rPr>
                        <a:t>or </a:t>
                      </a:r>
                    </a:p>
                    <a:p>
                      <a:pPr algn="ctr"/>
                      <a:r>
                        <a:rPr lang="en-GB" sz="1200" b="0" baseline="0" dirty="0">
                          <a:solidFill>
                            <a:srgbClr val="3B3838"/>
                          </a:solidFill>
                          <a:latin typeface="Century Gothic" panose="020B0502020202020204" pitchFamily="34" charset="0"/>
                        </a:rPr>
                        <a:t>[s/he]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028411137"/>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293240">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bl>
          </a:graphicData>
        </a:graphic>
      </p:graphicFrame>
      <p:pic>
        <p:nvPicPr>
          <p:cNvPr id="1085" name="Picture 1084" descr="A picture containing toy, doll&#10;&#10;Description automatically generated">
            <a:extLst>
              <a:ext uri="{FF2B5EF4-FFF2-40B4-BE49-F238E27FC236}">
                <a16:creationId xmlns:a16="http://schemas.microsoft.com/office/drawing/2014/main" id="{D820C419-3DB7-28E4-7FC7-827C62FCD480}"/>
              </a:ext>
            </a:extLst>
          </p:cNvPr>
          <p:cNvPicPr>
            <a:picLocks noChangeAspect="1"/>
          </p:cNvPicPr>
          <p:nvPr/>
        </p:nvPicPr>
        <p:blipFill>
          <a:blip r:embed="rId20"/>
          <a:stretch>
            <a:fillRect/>
          </a:stretch>
        </p:blipFill>
        <p:spPr>
          <a:xfrm>
            <a:off x="4137752" y="8550729"/>
            <a:ext cx="169395" cy="383065"/>
          </a:xfrm>
          <a:prstGeom prst="rect">
            <a:avLst/>
          </a:prstGeom>
        </p:spPr>
      </p:pic>
      <p:graphicFrame>
        <p:nvGraphicFramePr>
          <p:cNvPr id="1087" name="Table 1086">
            <a:extLst>
              <a:ext uri="{FF2B5EF4-FFF2-40B4-BE49-F238E27FC236}">
                <a16:creationId xmlns:a16="http://schemas.microsoft.com/office/drawing/2014/main" id="{D93A7C46-9236-BC0D-D4F7-BAF74209D32E}"/>
              </a:ext>
            </a:extLst>
          </p:cNvPr>
          <p:cNvGraphicFramePr>
            <a:graphicFrameLocks noGrp="1"/>
          </p:cNvGraphicFramePr>
          <p:nvPr>
            <p:extLst>
              <p:ext uri="{D42A27DB-BD31-4B8C-83A1-F6EECF244321}">
                <p14:modId xmlns:p14="http://schemas.microsoft.com/office/powerpoint/2010/main" val="3556082082"/>
              </p:ext>
            </p:extLst>
          </p:nvPr>
        </p:nvGraphicFramePr>
        <p:xfrm>
          <a:off x="5117951" y="8664882"/>
          <a:ext cx="1656560" cy="879720"/>
        </p:xfrm>
        <a:graphic>
          <a:graphicData uri="http://schemas.openxmlformats.org/drawingml/2006/table">
            <a:tbl>
              <a:tblPr firstRow="1" bandRow="1">
                <a:tableStyleId>{5940675A-B579-460E-94D1-54222C63F5DA}</a:tableStyleId>
              </a:tblPr>
              <a:tblGrid>
                <a:gridCol w="828280">
                  <a:extLst>
                    <a:ext uri="{9D8B030D-6E8A-4147-A177-3AD203B41FA5}">
                      <a16:colId xmlns:a16="http://schemas.microsoft.com/office/drawing/2014/main" val="2578426092"/>
                    </a:ext>
                  </a:extLst>
                </a:gridCol>
                <a:gridCol w="828280">
                  <a:extLst>
                    <a:ext uri="{9D8B030D-6E8A-4147-A177-3AD203B41FA5}">
                      <a16:colId xmlns:a16="http://schemas.microsoft.com/office/drawing/2014/main" val="293043076"/>
                    </a:ext>
                  </a:extLst>
                </a:gridCol>
              </a:tblGrid>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160528935"/>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772688824"/>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45974443"/>
                  </a:ext>
                </a:extLst>
              </a:tr>
            </a:tbl>
          </a:graphicData>
        </a:graphic>
      </p:graphicFrame>
      <p:sp>
        <p:nvSpPr>
          <p:cNvPr id="2048" name="TextBox 3">
            <a:extLst>
              <a:ext uri="{FF2B5EF4-FFF2-40B4-BE49-F238E27FC236}">
                <a16:creationId xmlns:a16="http://schemas.microsoft.com/office/drawing/2014/main" id="{EA00FA76-5AF6-150F-C027-EFB5BCA96D20}"/>
              </a:ext>
            </a:extLst>
          </p:cNvPr>
          <p:cNvSpPr txBox="1"/>
          <p:nvPr/>
        </p:nvSpPr>
        <p:spPr>
          <a:xfrm>
            <a:off x="4994168" y="8339660"/>
            <a:ext cx="4861411"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¿en inglés      ?</a:t>
            </a:r>
            <a:endParaRPr lang="en-GB" sz="1600" dirty="0">
              <a:solidFill>
                <a:srgbClr val="3B3838"/>
              </a:solidFill>
              <a:latin typeface="Century Gothic" panose="020B0502020202020204" pitchFamily="34" charset="0"/>
            </a:endParaRPr>
          </a:p>
        </p:txBody>
      </p:sp>
      <p:pic>
        <p:nvPicPr>
          <p:cNvPr id="2049" name="Picture 2" descr="Free United Flag vector and picture">
            <a:extLst>
              <a:ext uri="{FF2B5EF4-FFF2-40B4-BE49-F238E27FC236}">
                <a16:creationId xmlns:a16="http://schemas.microsoft.com/office/drawing/2014/main" id="{CF15E523-FCB7-B74D-D199-A7232DE74E4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32675" y="8467922"/>
            <a:ext cx="258074" cy="129037"/>
          </a:xfrm>
          <a:prstGeom prst="roundRect">
            <a:avLst/>
          </a:prstGeom>
          <a:noFill/>
          <a:extLst>
            <a:ext uri="{909E8E84-426E-40DD-AFC4-6F175D3DCCD1}">
              <a14:hiddenFill xmlns:a14="http://schemas.microsoft.com/office/drawing/2010/main">
                <a:solidFill>
                  <a:srgbClr val="FFFFFF"/>
                </a:solidFill>
              </a14:hiddenFill>
            </a:ext>
          </a:extLst>
        </p:spPr>
      </p:pic>
      <p:pic>
        <p:nvPicPr>
          <p:cNvPr id="2050" name="Google Shape;156;p20">
            <a:extLst>
              <a:ext uri="{FF2B5EF4-FFF2-40B4-BE49-F238E27FC236}">
                <a16:creationId xmlns:a16="http://schemas.microsoft.com/office/drawing/2014/main" id="{AA315BB8-7930-E4AB-97C9-2B6770740115}"/>
              </a:ext>
            </a:extLst>
          </p:cNvPr>
          <p:cNvPicPr preferRelativeResize="0"/>
          <p:nvPr/>
        </p:nvPicPr>
        <p:blipFill>
          <a:blip r:embed="rId22">
            <a:alphaModFix/>
          </a:blip>
          <a:stretch>
            <a:fillRect/>
          </a:stretch>
        </p:blipFill>
        <p:spPr>
          <a:xfrm>
            <a:off x="1121413" y="8972842"/>
            <a:ext cx="190982" cy="185922"/>
          </a:xfrm>
          <a:prstGeom prst="rect">
            <a:avLst/>
          </a:prstGeom>
          <a:noFill/>
          <a:ln>
            <a:noFill/>
          </a:ln>
        </p:spPr>
      </p:pic>
      <p:pic>
        <p:nvPicPr>
          <p:cNvPr id="2052" name="Picture 2051" descr="A picture containing text, toy, doll&#10;&#10;Description automatically generated">
            <a:extLst>
              <a:ext uri="{FF2B5EF4-FFF2-40B4-BE49-F238E27FC236}">
                <a16:creationId xmlns:a16="http://schemas.microsoft.com/office/drawing/2014/main" id="{09001E6F-9F68-EAC7-1776-6708C9C1E44F}"/>
              </a:ext>
            </a:extLst>
          </p:cNvPr>
          <p:cNvPicPr>
            <a:picLocks noChangeAspect="1"/>
          </p:cNvPicPr>
          <p:nvPr/>
        </p:nvPicPr>
        <p:blipFill>
          <a:blip r:embed="rId23"/>
          <a:stretch>
            <a:fillRect/>
          </a:stretch>
        </p:blipFill>
        <p:spPr>
          <a:xfrm>
            <a:off x="2271759" y="8526714"/>
            <a:ext cx="227707" cy="388401"/>
          </a:xfrm>
          <a:prstGeom prst="rect">
            <a:avLst/>
          </a:prstGeom>
        </p:spPr>
      </p:pic>
      <p:pic>
        <p:nvPicPr>
          <p:cNvPr id="2053" name="Picture 2052" descr="A picture containing toy, doll&#10;&#10;Description automatically generated">
            <a:extLst>
              <a:ext uri="{FF2B5EF4-FFF2-40B4-BE49-F238E27FC236}">
                <a16:creationId xmlns:a16="http://schemas.microsoft.com/office/drawing/2014/main" id="{6D5E8D92-99C4-9E6B-6402-1EEBE588E78F}"/>
              </a:ext>
            </a:extLst>
          </p:cNvPr>
          <p:cNvPicPr>
            <a:picLocks noChangeAspect="1"/>
          </p:cNvPicPr>
          <p:nvPr/>
        </p:nvPicPr>
        <p:blipFill>
          <a:blip r:embed="rId20"/>
          <a:stretch>
            <a:fillRect/>
          </a:stretch>
        </p:blipFill>
        <p:spPr>
          <a:xfrm>
            <a:off x="1716901" y="8526714"/>
            <a:ext cx="169395" cy="383065"/>
          </a:xfrm>
          <a:prstGeom prst="rect">
            <a:avLst/>
          </a:prstGeom>
        </p:spPr>
      </p:pic>
      <p:pic>
        <p:nvPicPr>
          <p:cNvPr id="2054" name="Picture 2053" descr="A picture containing text, toy, doll&#10;&#10;Description automatically generated">
            <a:extLst>
              <a:ext uri="{FF2B5EF4-FFF2-40B4-BE49-F238E27FC236}">
                <a16:creationId xmlns:a16="http://schemas.microsoft.com/office/drawing/2014/main" id="{C15BC717-5A4B-7618-FC85-1D1CA44F6618}"/>
              </a:ext>
            </a:extLst>
          </p:cNvPr>
          <p:cNvPicPr>
            <a:picLocks noChangeAspect="1"/>
          </p:cNvPicPr>
          <p:nvPr/>
        </p:nvPicPr>
        <p:blipFill>
          <a:blip r:embed="rId23"/>
          <a:stretch>
            <a:fillRect/>
          </a:stretch>
        </p:blipFill>
        <p:spPr>
          <a:xfrm>
            <a:off x="4721290" y="8548519"/>
            <a:ext cx="227707" cy="388401"/>
          </a:xfrm>
          <a:prstGeom prst="rect">
            <a:avLst/>
          </a:prstGeom>
        </p:spPr>
      </p:pic>
      <p:sp>
        <p:nvSpPr>
          <p:cNvPr id="2058" name="TextBox 2057">
            <a:extLst>
              <a:ext uri="{FF2B5EF4-FFF2-40B4-BE49-F238E27FC236}">
                <a16:creationId xmlns:a16="http://schemas.microsoft.com/office/drawing/2014/main" id="{6C9DD480-38AD-E7F4-61BF-10CC16153B7D}"/>
              </a:ext>
            </a:extLst>
          </p:cNvPr>
          <p:cNvSpPr txBox="1"/>
          <p:nvPr/>
        </p:nvSpPr>
        <p:spPr>
          <a:xfrm>
            <a:off x="4517202" y="8061914"/>
            <a:ext cx="1269389" cy="261610"/>
          </a:xfrm>
          <a:prstGeom prst="rect">
            <a:avLst/>
          </a:prstGeom>
          <a:solidFill>
            <a:schemeClr val="accent6">
              <a:lumMod val="20000"/>
              <a:lumOff val="80000"/>
            </a:schemeClr>
          </a:solidFill>
        </p:spPr>
        <p:txBody>
          <a:bodyPr wrap="square">
            <a:spAutoFit/>
          </a:bodyPr>
          <a:lstStyle/>
          <a:p>
            <a:r>
              <a:rPr lang="en-GB" sz="1100" b="1" dirty="0">
                <a:solidFill>
                  <a:schemeClr val="bg2">
                    <a:lumMod val="25000"/>
                  </a:schemeClr>
                </a:solidFill>
                <a:latin typeface="Century Gothic" panose="020B0502020202020204" pitchFamily="34" charset="0"/>
              </a:rPr>
              <a:t>habla =</a:t>
            </a:r>
            <a:r>
              <a:rPr lang="en-GB" sz="1100" dirty="0">
                <a:solidFill>
                  <a:schemeClr val="bg2">
                    <a:lumMod val="25000"/>
                  </a:schemeClr>
                </a:solidFill>
                <a:latin typeface="Century Gothic" panose="020B0502020202020204" pitchFamily="34" charset="0"/>
              </a:rPr>
              <a:t> he talks</a:t>
            </a:r>
          </a:p>
        </p:txBody>
      </p:sp>
      <p:pic>
        <p:nvPicPr>
          <p:cNvPr id="2059" name="Picture 2058">
            <a:extLst>
              <a:ext uri="{FF2B5EF4-FFF2-40B4-BE49-F238E27FC236}">
                <a16:creationId xmlns:a16="http://schemas.microsoft.com/office/drawing/2014/main" id="{910A089B-BD4B-54AD-764E-715046E164AA}"/>
              </a:ext>
            </a:extLst>
          </p:cNvPr>
          <p:cNvPicPr>
            <a:picLocks noChangeAspect="1"/>
          </p:cNvPicPr>
          <p:nvPr/>
        </p:nvPicPr>
        <p:blipFill>
          <a:blip r:embed="rId24"/>
          <a:stretch>
            <a:fillRect/>
          </a:stretch>
        </p:blipFill>
        <p:spPr>
          <a:xfrm>
            <a:off x="5709716" y="7378866"/>
            <a:ext cx="752527" cy="943524"/>
          </a:xfrm>
          <a:prstGeom prst="rect">
            <a:avLst/>
          </a:prstGeom>
        </p:spPr>
      </p:pic>
    </p:spTree>
    <p:extLst>
      <p:ext uri="{BB962C8B-B14F-4D97-AF65-F5344CB8AC3E}">
        <p14:creationId xmlns:p14="http://schemas.microsoft.com/office/powerpoint/2010/main" val="3942174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6</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6</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39466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21</a:t>
            </a:r>
          </a:p>
        </p:txBody>
      </p:sp>
      <p:grpSp>
        <p:nvGrpSpPr>
          <p:cNvPr id="3" name="Group 2">
            <a:extLst>
              <a:ext uri="{FF2B5EF4-FFF2-40B4-BE49-F238E27FC236}">
                <a16:creationId xmlns:a16="http://schemas.microsoft.com/office/drawing/2014/main" id="{77FF515B-2807-CBD4-C10B-1D69E4954083}"/>
              </a:ext>
            </a:extLst>
          </p:cNvPr>
          <p:cNvGrpSpPr/>
          <p:nvPr/>
        </p:nvGrpSpPr>
        <p:grpSpPr>
          <a:xfrm>
            <a:off x="439229" y="866846"/>
            <a:ext cx="1145825" cy="308790"/>
            <a:chOff x="455220" y="4435599"/>
            <a:chExt cx="1145825" cy="308790"/>
          </a:xfrm>
          <a:solidFill>
            <a:srgbClr val="96E2D9"/>
          </a:solidFill>
        </p:grpSpPr>
        <p:sp>
          <p:nvSpPr>
            <p:cNvPr id="5" name="Google Shape;222;p10">
              <a:extLst>
                <a:ext uri="{FF2B5EF4-FFF2-40B4-BE49-F238E27FC236}">
                  <a16:creationId xmlns:a16="http://schemas.microsoft.com/office/drawing/2014/main" id="{877F9622-44C4-232E-9E1B-26D3D35275CE}"/>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758B72A1-B475-28B1-7092-39448DD04954}"/>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 name="Group 9">
            <a:extLst>
              <a:ext uri="{FF2B5EF4-FFF2-40B4-BE49-F238E27FC236}">
                <a16:creationId xmlns:a16="http://schemas.microsoft.com/office/drawing/2014/main" id="{A9F21F7B-65A0-2311-F84B-961755D6445C}"/>
              </a:ext>
            </a:extLst>
          </p:cNvPr>
          <p:cNvGrpSpPr/>
          <p:nvPr/>
        </p:nvGrpSpPr>
        <p:grpSpPr>
          <a:xfrm>
            <a:off x="107028" y="720938"/>
            <a:ext cx="511630" cy="532686"/>
            <a:chOff x="11059045" y="145038"/>
            <a:chExt cx="945328" cy="980949"/>
          </a:xfrm>
          <a:solidFill>
            <a:srgbClr val="B9E5EE"/>
          </a:solidFill>
        </p:grpSpPr>
        <p:sp>
          <p:nvSpPr>
            <p:cNvPr id="11" name="Oval 10">
              <a:extLst>
                <a:ext uri="{FF2B5EF4-FFF2-40B4-BE49-F238E27FC236}">
                  <a16:creationId xmlns:a16="http://schemas.microsoft.com/office/drawing/2014/main" id="{9EECB790-5AA1-7BB7-0E8A-77124FA7B838}"/>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2" name="Picture 11" descr="Free speaker sound loud vector">
              <a:extLst>
                <a:ext uri="{FF2B5EF4-FFF2-40B4-BE49-F238E27FC236}">
                  <a16:creationId xmlns:a16="http://schemas.microsoft.com/office/drawing/2014/main" id="{12AAB1E9-6B3D-5CC7-AE56-72FCF2EC2B21}"/>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TextBox 12">
            <a:extLst>
              <a:ext uri="{FF2B5EF4-FFF2-40B4-BE49-F238E27FC236}">
                <a16:creationId xmlns:a16="http://schemas.microsoft.com/office/drawing/2014/main" id="{12AD24CC-E255-AF94-CAAB-F685B8A6A15F}"/>
              </a:ext>
            </a:extLst>
          </p:cNvPr>
          <p:cNvSpPr txBox="1"/>
          <p:nvPr/>
        </p:nvSpPr>
        <p:spPr>
          <a:xfrm>
            <a:off x="1545304" y="877894"/>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y escribe. </a:t>
            </a:r>
            <a:endParaRPr lang="en-GB" sz="1600" dirty="0">
              <a:solidFill>
                <a:srgbClr val="3B3838"/>
              </a:solidFill>
              <a:latin typeface="Century Gothic" panose="020B0502020202020204" pitchFamily="34" charset="0"/>
            </a:endParaRPr>
          </a:p>
        </p:txBody>
      </p:sp>
      <p:graphicFrame>
        <p:nvGraphicFramePr>
          <p:cNvPr id="21" name="Table 20">
            <a:extLst>
              <a:ext uri="{FF2B5EF4-FFF2-40B4-BE49-F238E27FC236}">
                <a16:creationId xmlns:a16="http://schemas.microsoft.com/office/drawing/2014/main" id="{15DEB4A9-C024-6C5C-611F-F95E36638B9B}"/>
              </a:ext>
            </a:extLst>
          </p:cNvPr>
          <p:cNvGraphicFramePr>
            <a:graphicFrameLocks noGrp="1"/>
          </p:cNvGraphicFramePr>
          <p:nvPr>
            <p:extLst>
              <p:ext uri="{D42A27DB-BD31-4B8C-83A1-F6EECF244321}">
                <p14:modId xmlns:p14="http://schemas.microsoft.com/office/powerpoint/2010/main" val="2705210978"/>
              </p:ext>
            </p:extLst>
          </p:nvPr>
        </p:nvGraphicFramePr>
        <p:xfrm>
          <a:off x="193296" y="1367893"/>
          <a:ext cx="6517732" cy="1174996"/>
        </p:xfrm>
        <a:graphic>
          <a:graphicData uri="http://schemas.openxmlformats.org/drawingml/2006/table">
            <a:tbl>
              <a:tblPr firstRow="1" bandRow="1">
                <a:tableStyleId>{5940675A-B579-460E-94D1-54222C63F5DA}</a:tableStyleId>
              </a:tblPr>
              <a:tblGrid>
                <a:gridCol w="372237">
                  <a:extLst>
                    <a:ext uri="{9D8B030D-6E8A-4147-A177-3AD203B41FA5}">
                      <a16:colId xmlns:a16="http://schemas.microsoft.com/office/drawing/2014/main" val="1100497393"/>
                    </a:ext>
                  </a:extLst>
                </a:gridCol>
                <a:gridCol w="3325138">
                  <a:extLst>
                    <a:ext uri="{9D8B030D-6E8A-4147-A177-3AD203B41FA5}">
                      <a16:colId xmlns:a16="http://schemas.microsoft.com/office/drawing/2014/main" val="877327686"/>
                    </a:ext>
                  </a:extLst>
                </a:gridCol>
                <a:gridCol w="768415">
                  <a:extLst>
                    <a:ext uri="{9D8B030D-6E8A-4147-A177-3AD203B41FA5}">
                      <a16:colId xmlns:a16="http://schemas.microsoft.com/office/drawing/2014/main" val="601385036"/>
                    </a:ext>
                  </a:extLst>
                </a:gridCol>
                <a:gridCol w="1045028">
                  <a:extLst>
                    <a:ext uri="{9D8B030D-6E8A-4147-A177-3AD203B41FA5}">
                      <a16:colId xmlns:a16="http://schemas.microsoft.com/office/drawing/2014/main" val="2747623766"/>
                    </a:ext>
                  </a:extLst>
                </a:gridCol>
                <a:gridCol w="1006914">
                  <a:extLst>
                    <a:ext uri="{9D8B030D-6E8A-4147-A177-3AD203B41FA5}">
                      <a16:colId xmlns:a16="http://schemas.microsoft.com/office/drawing/2014/main" val="3054219161"/>
                    </a:ext>
                  </a:extLst>
                </a:gridCol>
              </a:tblGrid>
              <a:tr h="293240">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3B3838"/>
                          </a:solidFill>
                          <a:effectLst/>
                          <a:uLnTx/>
                          <a:uFillTx/>
                          <a:latin typeface="Century Gothic" panose="020B0502020202020204" pitchFamily="34" charset="0"/>
                          <a:cs typeface="Arial"/>
                          <a:sym typeface="Arial"/>
                        </a:rPr>
                        <a:t>Normalmente</a:t>
                      </a:r>
                      <a:r>
                        <a:rPr kumimoji="0" lang="en-GB" sz="1600" b="0" i="0" u="none" strike="noStrike" kern="0" cap="none" spc="0" normalizeH="0" baseline="0" noProof="0" dirty="0">
                          <a:ln>
                            <a:noFill/>
                          </a:ln>
                          <a:solidFill>
                            <a:srgbClr val="3B3838"/>
                          </a:solidFill>
                          <a:effectLst/>
                          <a:uLnTx/>
                          <a:uFillTx/>
                          <a:latin typeface="Century Gothic" panose="020B0502020202020204" pitchFamily="34" charset="0"/>
                          <a:cs typeface="Arial"/>
                          <a:sym typeface="Arial"/>
                        </a:rPr>
                        <a:t> _____  </a:t>
                      </a:r>
                      <a:r>
                        <a:rPr kumimoji="0" lang="en-GB" sz="1600" b="0" i="0" u="none" strike="noStrike" kern="0" cap="none" spc="0" normalizeH="0" baseline="0" noProof="0" dirty="0" err="1">
                          <a:ln>
                            <a:noFill/>
                          </a:ln>
                          <a:solidFill>
                            <a:srgbClr val="3B3838"/>
                          </a:solidFill>
                          <a:effectLst/>
                          <a:uLnTx/>
                          <a:uFillTx/>
                          <a:latin typeface="Century Gothic" panose="020B0502020202020204" pitchFamily="34" charset="0"/>
                          <a:cs typeface="Arial"/>
                          <a:sym typeface="Arial"/>
                        </a:rPr>
                        <a:t>activo</a:t>
                      </a:r>
                      <a:r>
                        <a:rPr kumimoji="0" lang="en-GB" sz="1600" b="0" i="0" u="none" strike="noStrike" kern="0" cap="none" spc="0" normalizeH="0" baseline="0" noProof="0" dirty="0">
                          <a:ln>
                            <a:noFill/>
                          </a:ln>
                          <a:solidFill>
                            <a:srgbClr val="3B3838"/>
                          </a:solidFill>
                          <a:effectLst/>
                          <a:uLnTx/>
                          <a:uFillTx/>
                          <a:latin typeface="Century Gothic" panose="020B0502020202020204" pitchFamily="34" charset="0"/>
                          <a:cs typeface="Arial"/>
                          <a:sym typeface="Arial"/>
                        </a:rPr>
                        <a:t>.</a:t>
                      </a:r>
                      <a:endParaRPr kumimoji="0" lang="en-GB" sz="1600" b="0" i="0" u="none" strike="noStrike" kern="0" cap="none" spc="0" normalizeH="0" baseline="0" noProof="0" dirty="0">
                        <a:ln>
                          <a:noFill/>
                        </a:ln>
                        <a:solidFill>
                          <a:srgbClr val="3B3838"/>
                        </a:solidFill>
                        <a:effectLst/>
                        <a:uLnTx/>
                        <a:uFillTx/>
                        <a:latin typeface="Arial"/>
                        <a:cs typeface="Arial"/>
                        <a:sym typeface="Arial"/>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48288211"/>
                  </a:ext>
                </a:extLst>
              </a:tr>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463951711"/>
                  </a:ext>
                </a:extLst>
              </a:tr>
              <a:tr h="293240">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93577003"/>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88572043"/>
                  </a:ext>
                </a:extLst>
              </a:tr>
            </a:tbl>
          </a:graphicData>
        </a:graphic>
      </p:graphicFrame>
      <p:sp>
        <p:nvSpPr>
          <p:cNvPr id="22" name="Google Shape;402;p19">
            <a:extLst>
              <a:ext uri="{FF2B5EF4-FFF2-40B4-BE49-F238E27FC236}">
                <a16:creationId xmlns:a16="http://schemas.microsoft.com/office/drawing/2014/main" id="{9131BBBB-A206-8CC9-0E50-C423A1352117}"/>
              </a:ext>
            </a:extLst>
          </p:cNvPr>
          <p:cNvSpPr txBox="1"/>
          <p:nvPr/>
        </p:nvSpPr>
        <p:spPr>
          <a:xfrm>
            <a:off x="1114056" y="2773325"/>
            <a:ext cx="5221046" cy="298135"/>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600" kern="0" dirty="0">
                <a:solidFill>
                  <a:srgbClr val="3B3838"/>
                </a:solidFill>
                <a:latin typeface="Century Gothic"/>
                <a:ea typeface="Century Gothic"/>
                <a:cs typeface="Century Gothic"/>
                <a:sym typeface="Century Gothic"/>
              </a:rPr>
              <a:t>Write the English meaning of </a:t>
            </a:r>
            <a:r>
              <a:rPr lang="en-GB" sz="1600" b="1" kern="0" dirty="0">
                <a:solidFill>
                  <a:srgbClr val="3B3838"/>
                </a:solidFill>
                <a:latin typeface="Century Gothic"/>
                <a:ea typeface="Century Gothic"/>
                <a:cs typeface="Century Gothic"/>
                <a:sym typeface="Century Gothic"/>
              </a:rPr>
              <a:t>es </a:t>
            </a:r>
            <a:r>
              <a:rPr lang="en-GB" sz="1600" kern="0" dirty="0">
                <a:solidFill>
                  <a:srgbClr val="3B3838"/>
                </a:solidFill>
                <a:latin typeface="Century Gothic"/>
                <a:ea typeface="Century Gothic"/>
                <a:cs typeface="Century Gothic"/>
                <a:sym typeface="Century Gothic"/>
              </a:rPr>
              <a:t>for each sentence. </a:t>
            </a:r>
          </a:p>
        </p:txBody>
      </p:sp>
      <p:sp>
        <p:nvSpPr>
          <p:cNvPr id="23" name="TextBox 22">
            <a:extLst>
              <a:ext uri="{FF2B5EF4-FFF2-40B4-BE49-F238E27FC236}">
                <a16:creationId xmlns:a16="http://schemas.microsoft.com/office/drawing/2014/main" id="{ABF1A63A-4B21-FCD2-45B9-FB82300158CB}"/>
              </a:ext>
            </a:extLst>
          </p:cNvPr>
          <p:cNvSpPr txBox="1"/>
          <p:nvPr/>
        </p:nvSpPr>
        <p:spPr>
          <a:xfrm>
            <a:off x="56591" y="3142385"/>
            <a:ext cx="7639609" cy="307777"/>
          </a:xfrm>
          <a:prstGeom prst="rect">
            <a:avLst/>
          </a:prstGeom>
          <a:noFill/>
        </p:spPr>
        <p:txBody>
          <a:bodyPr wrap="square">
            <a:spAutoFit/>
          </a:bodyPr>
          <a:lstStyle/>
          <a:p>
            <a:pPr defTabSz="514350">
              <a:buClr>
                <a:srgbClr val="000000"/>
              </a:buClr>
              <a:defRPr/>
            </a:pPr>
            <a:r>
              <a:rPr lang="en-GB" sz="1400" b="1" kern="0" dirty="0">
                <a:solidFill>
                  <a:srgbClr val="92D050"/>
                </a:solidFill>
                <a:latin typeface="Century Gothic"/>
                <a:ea typeface="Century Gothic"/>
                <a:cs typeface="Century Gothic"/>
                <a:sym typeface="Century Gothic"/>
              </a:rPr>
              <a:t>Ejemplo [1]:</a:t>
            </a:r>
            <a:r>
              <a:rPr lang="en-GB" sz="1400" kern="0" dirty="0">
                <a:solidFill>
                  <a:srgbClr val="92D050"/>
                </a:solidFill>
                <a:latin typeface="Century Gothic"/>
                <a:ea typeface="Century Gothic"/>
                <a:cs typeface="Century Gothic"/>
                <a:sym typeface="Century Gothic"/>
              </a:rPr>
              <a:t> </a:t>
            </a:r>
            <a:r>
              <a:rPr lang="en-GB" sz="1400" kern="0" dirty="0">
                <a:solidFill>
                  <a:srgbClr val="3B3838"/>
                </a:solidFill>
                <a:latin typeface="Century Gothic"/>
                <a:ea typeface="Century Gothic"/>
                <a:cs typeface="Century Gothic"/>
                <a:sym typeface="Century Gothic"/>
              </a:rPr>
              <a:t>Iker </a:t>
            </a:r>
            <a:r>
              <a:rPr lang="en-GB" sz="1400" b="1" kern="0" dirty="0">
                <a:solidFill>
                  <a:srgbClr val="3B3838"/>
                </a:solidFill>
                <a:latin typeface="Century Gothic"/>
                <a:ea typeface="Century Gothic"/>
                <a:cs typeface="Century Gothic"/>
                <a:sym typeface="Century Gothic"/>
              </a:rPr>
              <a:t>es </a:t>
            </a:r>
            <a:r>
              <a:rPr lang="en-GB" sz="1400" kern="0" dirty="0" err="1">
                <a:solidFill>
                  <a:srgbClr val="3B3838"/>
                </a:solidFill>
                <a:latin typeface="Century Gothic"/>
                <a:ea typeface="Century Gothic"/>
                <a:cs typeface="Century Gothic"/>
                <a:sym typeface="Century Gothic"/>
              </a:rPr>
              <a:t>siempre</a:t>
            </a:r>
            <a:r>
              <a:rPr lang="en-GB" sz="1400" kern="0" dirty="0">
                <a:solidFill>
                  <a:srgbClr val="3B3838"/>
                </a:solidFill>
                <a:latin typeface="Century Gothic"/>
                <a:ea typeface="Century Gothic"/>
                <a:cs typeface="Century Gothic"/>
                <a:sym typeface="Century Gothic"/>
              </a:rPr>
              <a:t> tranquilo  ➡    Iker </a:t>
            </a:r>
            <a:r>
              <a:rPr lang="en-GB" sz="1400" b="1" kern="0" dirty="0">
                <a:solidFill>
                  <a:srgbClr val="3B3838"/>
                </a:solidFill>
                <a:latin typeface="Century Gothic"/>
                <a:ea typeface="Century Gothic"/>
                <a:cs typeface="Century Gothic"/>
                <a:sym typeface="Century Gothic"/>
              </a:rPr>
              <a:t>is </a:t>
            </a:r>
            <a:r>
              <a:rPr lang="en-GB" sz="1400" kern="0" dirty="0">
                <a:solidFill>
                  <a:srgbClr val="3B3838"/>
                </a:solidFill>
                <a:latin typeface="Century Gothic"/>
                <a:ea typeface="Century Gothic"/>
                <a:cs typeface="Century Gothic"/>
                <a:sym typeface="Century Gothic"/>
              </a:rPr>
              <a:t>always calm.</a:t>
            </a:r>
          </a:p>
        </p:txBody>
      </p:sp>
      <p:sp>
        <p:nvSpPr>
          <p:cNvPr id="24" name="Rectangle 23">
            <a:extLst>
              <a:ext uri="{FF2B5EF4-FFF2-40B4-BE49-F238E27FC236}">
                <a16:creationId xmlns:a16="http://schemas.microsoft.com/office/drawing/2014/main" id="{213992C3-8F54-018C-D5F7-5A6DEB08DD36}"/>
              </a:ext>
            </a:extLst>
          </p:cNvPr>
          <p:cNvSpPr/>
          <p:nvPr/>
        </p:nvSpPr>
        <p:spPr>
          <a:xfrm>
            <a:off x="6711027" y="3769556"/>
            <a:ext cx="184731" cy="523220"/>
          </a:xfrm>
          <a:prstGeom prst="rect">
            <a:avLst/>
          </a:prstGeom>
        </p:spPr>
        <p:txBody>
          <a:bodyPr wrap="none">
            <a:spAutoFit/>
          </a:bodyPr>
          <a:lstStyle/>
          <a:p>
            <a:pPr lvl="0">
              <a:buClr>
                <a:srgbClr val="000000"/>
              </a:buClr>
              <a:defRPr/>
            </a:pPr>
            <a:endParaRPr lang="en-GB" sz="2800" kern="0" dirty="0">
              <a:solidFill>
                <a:srgbClr val="002060"/>
              </a:solidFill>
              <a:latin typeface="Century Gothic" panose="020B0502020202020204" pitchFamily="34" charset="0"/>
              <a:cs typeface="Arial"/>
              <a:sym typeface="Arial"/>
            </a:endParaRPr>
          </a:p>
        </p:txBody>
      </p:sp>
      <p:sp>
        <p:nvSpPr>
          <p:cNvPr id="25" name="Rectangle: Rounded Corners 24">
            <a:extLst>
              <a:ext uri="{FF2B5EF4-FFF2-40B4-BE49-F238E27FC236}">
                <a16:creationId xmlns:a16="http://schemas.microsoft.com/office/drawing/2014/main" id="{D52A794A-3990-54A3-7E57-B0CCFB65F9BE}"/>
              </a:ext>
            </a:extLst>
          </p:cNvPr>
          <p:cNvSpPr/>
          <p:nvPr/>
        </p:nvSpPr>
        <p:spPr>
          <a:xfrm>
            <a:off x="3237677" y="3491425"/>
            <a:ext cx="3524600" cy="249614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Sometimes we refer to people by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namein</a:t>
            </a: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 sentence: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pic>
        <p:nvPicPr>
          <p:cNvPr id="26" name="Google Shape;188;p4" descr="Jigsaw, Puzzle, Piece, Game, Concept, Solution">
            <a:extLst>
              <a:ext uri="{FF2B5EF4-FFF2-40B4-BE49-F238E27FC236}">
                <a16:creationId xmlns:a16="http://schemas.microsoft.com/office/drawing/2014/main" id="{4918488F-BC0E-23E6-CCDD-656DA72741B7}"/>
              </a:ext>
            </a:extLst>
          </p:cNvPr>
          <p:cNvPicPr preferRelativeResize="0"/>
          <p:nvPr/>
        </p:nvPicPr>
        <p:blipFill rotWithShape="1">
          <a:blip r:embed="rId7">
            <a:alphaModFix/>
          </a:blip>
          <a:srcRect/>
          <a:stretch/>
        </p:blipFill>
        <p:spPr>
          <a:xfrm>
            <a:off x="6303420" y="3535622"/>
            <a:ext cx="417592" cy="360398"/>
          </a:xfrm>
          <a:prstGeom prst="rect">
            <a:avLst/>
          </a:prstGeom>
          <a:noFill/>
          <a:ln>
            <a:noFill/>
          </a:ln>
        </p:spPr>
      </p:pic>
      <p:sp>
        <p:nvSpPr>
          <p:cNvPr id="28" name="Speech Bubble: Rectangle with Corners Rounded 27">
            <a:extLst>
              <a:ext uri="{FF2B5EF4-FFF2-40B4-BE49-F238E27FC236}">
                <a16:creationId xmlns:a16="http://schemas.microsoft.com/office/drawing/2014/main" id="{AF8B2CAD-FFDD-B9FF-4C64-3EC03411B3A5}"/>
              </a:ext>
            </a:extLst>
          </p:cNvPr>
          <p:cNvSpPr/>
          <p:nvPr/>
        </p:nvSpPr>
        <p:spPr>
          <a:xfrm>
            <a:off x="3459133" y="4374487"/>
            <a:ext cx="3079212" cy="319054"/>
          </a:xfrm>
          <a:prstGeom prst="wedgeRoundRectCallout">
            <a:avLst>
              <a:gd name="adj1" fmla="val -2807"/>
              <a:gd name="adj2" fmla="val -687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3B3838"/>
                </a:solidFill>
                <a:latin typeface="Century Gothic" panose="020B0502020202020204" pitchFamily="34" charset="0"/>
              </a:rPr>
              <a:t>Here we use the pronoun </a:t>
            </a:r>
            <a:r>
              <a:rPr lang="en-GB" sz="1100" b="1" dirty="0">
                <a:solidFill>
                  <a:srgbClr val="3B3838"/>
                </a:solidFill>
                <a:latin typeface="Century Gothic" panose="020B0502020202020204" pitchFamily="34" charset="0"/>
              </a:rPr>
              <a:t>he </a:t>
            </a:r>
            <a:r>
              <a:rPr lang="en-GB" sz="1100" dirty="0">
                <a:solidFill>
                  <a:srgbClr val="3B3838"/>
                </a:solidFill>
                <a:latin typeface="Century Gothic" panose="020B0502020202020204" pitchFamily="34" charset="0"/>
              </a:rPr>
              <a:t>because we don’t need to repeat </a:t>
            </a:r>
            <a:r>
              <a:rPr lang="en-GB" sz="1100" b="1" dirty="0">
                <a:solidFill>
                  <a:srgbClr val="3B3838"/>
                </a:solidFill>
                <a:latin typeface="Century Gothic" panose="020B0502020202020204" pitchFamily="34" charset="0"/>
              </a:rPr>
              <a:t>Quique</a:t>
            </a:r>
            <a:r>
              <a:rPr lang="en-GB" sz="1100" dirty="0">
                <a:solidFill>
                  <a:srgbClr val="3B3838"/>
                </a:solidFill>
                <a:latin typeface="Century Gothic" panose="020B0502020202020204" pitchFamily="34" charset="0"/>
              </a:rPr>
              <a:t>.</a:t>
            </a:r>
          </a:p>
        </p:txBody>
      </p:sp>
      <p:sp>
        <p:nvSpPr>
          <p:cNvPr id="30" name="Speech Bubble: Rectangle with Corners Rounded 29">
            <a:extLst>
              <a:ext uri="{FF2B5EF4-FFF2-40B4-BE49-F238E27FC236}">
                <a16:creationId xmlns:a16="http://schemas.microsoft.com/office/drawing/2014/main" id="{1B4FEEAC-4A09-B1FF-9D6F-376B5DD64663}"/>
              </a:ext>
            </a:extLst>
          </p:cNvPr>
          <p:cNvSpPr/>
          <p:nvPr/>
        </p:nvSpPr>
        <p:spPr>
          <a:xfrm>
            <a:off x="3501837" y="5497131"/>
            <a:ext cx="3036508" cy="422855"/>
          </a:xfrm>
          <a:prstGeom prst="wedgeRoundRectCallout">
            <a:avLst>
              <a:gd name="adj1" fmla="val -8787"/>
              <a:gd name="adj2" fmla="val -735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3B3838"/>
                </a:solidFill>
                <a:latin typeface="Century Gothic" panose="020B0502020202020204" pitchFamily="34" charset="0"/>
              </a:rPr>
              <a:t>This means that </a:t>
            </a:r>
            <a:r>
              <a:rPr lang="en-GB" sz="1100" b="1" dirty="0">
                <a:solidFill>
                  <a:srgbClr val="3B3838"/>
                </a:solidFill>
                <a:latin typeface="Century Gothic" panose="020B0502020202020204" pitchFamily="34" charset="0"/>
              </a:rPr>
              <a:t>está </a:t>
            </a:r>
            <a:r>
              <a:rPr lang="en-GB" sz="1100" dirty="0">
                <a:solidFill>
                  <a:srgbClr val="3B3838"/>
                </a:solidFill>
                <a:latin typeface="Century Gothic" panose="020B0502020202020204" pitchFamily="34" charset="0"/>
              </a:rPr>
              <a:t>can mean </a:t>
            </a:r>
            <a:r>
              <a:rPr lang="en-GB" sz="1100" b="1" dirty="0">
                <a:solidFill>
                  <a:srgbClr val="3B3838"/>
                </a:solidFill>
                <a:latin typeface="Century Gothic" panose="020B0502020202020204" pitchFamily="34" charset="0"/>
              </a:rPr>
              <a:t>is</a:t>
            </a:r>
            <a:r>
              <a:rPr lang="en-GB" sz="1100" dirty="0">
                <a:solidFill>
                  <a:srgbClr val="3B3838"/>
                </a:solidFill>
                <a:latin typeface="Century Gothic" panose="020B0502020202020204" pitchFamily="34" charset="0"/>
              </a:rPr>
              <a:t> </a:t>
            </a:r>
            <a:r>
              <a:rPr lang="en-GB" sz="1100" u="sng" dirty="0">
                <a:solidFill>
                  <a:srgbClr val="3B3838"/>
                </a:solidFill>
                <a:latin typeface="Century Gothic" panose="020B0502020202020204" pitchFamily="34" charset="0"/>
              </a:rPr>
              <a:t>and</a:t>
            </a:r>
            <a:r>
              <a:rPr lang="en-GB" sz="1100" dirty="0">
                <a:solidFill>
                  <a:srgbClr val="3B3838"/>
                </a:solidFill>
                <a:latin typeface="Century Gothic" panose="020B0502020202020204" pitchFamily="34" charset="0"/>
              </a:rPr>
              <a:t> </a:t>
            </a:r>
          </a:p>
          <a:p>
            <a:pPr algn="ctr"/>
            <a:r>
              <a:rPr lang="en-GB" sz="1100" b="1" dirty="0">
                <a:solidFill>
                  <a:srgbClr val="3B3838"/>
                </a:solidFill>
                <a:latin typeface="Century Gothic" panose="020B0502020202020204" pitchFamily="34" charset="0"/>
              </a:rPr>
              <a:t>he is</a:t>
            </a:r>
            <a:r>
              <a:rPr lang="en-GB" sz="1100" dirty="0">
                <a:solidFill>
                  <a:srgbClr val="3B3838"/>
                </a:solidFill>
                <a:latin typeface="Century Gothic" panose="020B0502020202020204" pitchFamily="34" charset="0"/>
              </a:rPr>
              <a:t>, </a:t>
            </a:r>
            <a:r>
              <a:rPr lang="en-GB" sz="1100" b="1" dirty="0">
                <a:solidFill>
                  <a:srgbClr val="3B3838"/>
                </a:solidFill>
                <a:latin typeface="Century Gothic" panose="020B0502020202020204" pitchFamily="34" charset="0"/>
              </a:rPr>
              <a:t>she is, it is</a:t>
            </a:r>
            <a:r>
              <a:rPr lang="en-GB" sz="1100" dirty="0">
                <a:solidFill>
                  <a:srgbClr val="3B3838"/>
                </a:solidFill>
                <a:latin typeface="Century Gothic" panose="020B0502020202020204" pitchFamily="34" charset="0"/>
              </a:rPr>
              <a:t>.</a:t>
            </a:r>
          </a:p>
        </p:txBody>
      </p:sp>
      <p:sp>
        <p:nvSpPr>
          <p:cNvPr id="39" name="Rectangle 38">
            <a:extLst>
              <a:ext uri="{FF2B5EF4-FFF2-40B4-BE49-F238E27FC236}">
                <a16:creationId xmlns:a16="http://schemas.microsoft.com/office/drawing/2014/main" id="{95C51821-651C-51D5-79F6-F4BF6FFD8BEF}"/>
              </a:ext>
            </a:extLst>
          </p:cNvPr>
          <p:cNvSpPr/>
          <p:nvPr/>
        </p:nvSpPr>
        <p:spPr>
          <a:xfrm>
            <a:off x="5020091" y="4018688"/>
            <a:ext cx="1840568" cy="276999"/>
          </a:xfrm>
          <a:prstGeom prst="rect">
            <a:avLst/>
          </a:prstGeom>
        </p:spPr>
        <p:txBody>
          <a:bodyPr wrap="none">
            <a:spAutoFit/>
          </a:bodyPr>
          <a:lstStyle/>
          <a:p>
            <a:r>
              <a:rPr lang="en-GB" sz="1200" b="1" u="sng" kern="0" dirty="0">
                <a:solidFill>
                  <a:srgbClr val="3B3838"/>
                </a:solidFill>
                <a:latin typeface="Century Gothic"/>
                <a:ea typeface="Century Gothic"/>
                <a:cs typeface="Century Gothic"/>
                <a:sym typeface="Century Gothic"/>
              </a:rPr>
              <a:t>He</a:t>
            </a:r>
            <a:r>
              <a:rPr lang="en-GB" sz="1200" kern="0" dirty="0">
                <a:solidFill>
                  <a:srgbClr val="3B3838"/>
                </a:solidFill>
                <a:latin typeface="Century Gothic"/>
                <a:ea typeface="Century Gothic"/>
                <a:cs typeface="Century Gothic"/>
                <a:sym typeface="Century Gothic"/>
              </a:rPr>
              <a:t> is</a:t>
            </a:r>
            <a:r>
              <a:rPr lang="en-GB" sz="1050" kern="0" dirty="0">
                <a:solidFill>
                  <a:srgbClr val="3B3838"/>
                </a:solidFill>
                <a:latin typeface="Century Gothic"/>
                <a:ea typeface="Century Gothic"/>
                <a:cs typeface="Century Gothic"/>
                <a:sym typeface="Century Gothic"/>
              </a:rPr>
              <a:t> (generally)</a:t>
            </a:r>
            <a:r>
              <a:rPr lang="en-GB" sz="1200" kern="0" dirty="0">
                <a:solidFill>
                  <a:srgbClr val="3B3838"/>
                </a:solidFill>
                <a:latin typeface="Century Gothic"/>
                <a:ea typeface="Century Gothic"/>
                <a:cs typeface="Century Gothic"/>
                <a:sym typeface="Century Gothic"/>
              </a:rPr>
              <a:t>happy. </a:t>
            </a:r>
            <a:endParaRPr lang="en-GB" sz="1200" dirty="0">
              <a:solidFill>
                <a:srgbClr val="3B3838"/>
              </a:solidFill>
            </a:endParaRPr>
          </a:p>
        </p:txBody>
      </p:sp>
      <p:sp>
        <p:nvSpPr>
          <p:cNvPr id="40" name="Rectangle 39">
            <a:extLst>
              <a:ext uri="{FF2B5EF4-FFF2-40B4-BE49-F238E27FC236}">
                <a16:creationId xmlns:a16="http://schemas.microsoft.com/office/drawing/2014/main" id="{ACDE122F-D2EF-C567-363F-C3DA76A7ECFD}"/>
              </a:ext>
            </a:extLst>
          </p:cNvPr>
          <p:cNvSpPr/>
          <p:nvPr/>
        </p:nvSpPr>
        <p:spPr>
          <a:xfrm>
            <a:off x="5050244" y="5088993"/>
            <a:ext cx="931665" cy="276999"/>
          </a:xfrm>
          <a:prstGeom prst="rect">
            <a:avLst/>
          </a:prstGeom>
        </p:spPr>
        <p:txBody>
          <a:bodyPr wrap="none">
            <a:spAutoFit/>
          </a:bodyPr>
          <a:lstStyle/>
          <a:p>
            <a:r>
              <a:rPr lang="en-GB" sz="1200" kern="0" dirty="0">
                <a:solidFill>
                  <a:srgbClr val="3B3838"/>
                </a:solidFill>
                <a:latin typeface="Century Gothic"/>
                <a:ea typeface="Century Gothic"/>
                <a:cs typeface="Century Gothic"/>
                <a:sym typeface="Century Gothic"/>
              </a:rPr>
              <a:t>Está  </a:t>
            </a:r>
            <a:r>
              <a:rPr lang="en-GB" sz="1200" kern="0" dirty="0" err="1">
                <a:solidFill>
                  <a:srgbClr val="3B3838"/>
                </a:solidFill>
                <a:latin typeface="Century Gothic"/>
                <a:ea typeface="Century Gothic"/>
                <a:cs typeface="Century Gothic"/>
                <a:sym typeface="Century Gothic"/>
              </a:rPr>
              <a:t>feliz</a:t>
            </a:r>
            <a:r>
              <a:rPr lang="en-GB" sz="1200" kern="0" dirty="0">
                <a:solidFill>
                  <a:srgbClr val="3B3838"/>
                </a:solidFill>
                <a:latin typeface="Century Gothic"/>
                <a:ea typeface="Century Gothic"/>
                <a:cs typeface="Century Gothic"/>
                <a:sym typeface="Century Gothic"/>
              </a:rPr>
              <a:t>. </a:t>
            </a:r>
            <a:endParaRPr lang="en-GB" sz="1200" dirty="0">
              <a:solidFill>
                <a:srgbClr val="3B3838"/>
              </a:solidFill>
            </a:endParaRPr>
          </a:p>
        </p:txBody>
      </p:sp>
      <p:sp>
        <p:nvSpPr>
          <p:cNvPr id="41" name="Rectangle: Rounded Corners 40">
            <a:extLst>
              <a:ext uri="{FF2B5EF4-FFF2-40B4-BE49-F238E27FC236}">
                <a16:creationId xmlns:a16="http://schemas.microsoft.com/office/drawing/2014/main" id="{EA4B0837-5182-8E51-19D6-F185F063B933}"/>
              </a:ext>
            </a:extLst>
          </p:cNvPr>
          <p:cNvSpPr/>
          <p:nvPr/>
        </p:nvSpPr>
        <p:spPr>
          <a:xfrm>
            <a:off x="5119157" y="5096613"/>
            <a:ext cx="355116" cy="22861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4C023022-EA92-C961-C8D1-2AC1DECB013E}"/>
              </a:ext>
            </a:extLst>
          </p:cNvPr>
          <p:cNvSpPr txBox="1"/>
          <p:nvPr/>
        </p:nvSpPr>
        <p:spPr>
          <a:xfrm>
            <a:off x="3214402" y="4026676"/>
            <a:ext cx="221415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rPr>
              <a:t>Quique</a:t>
            </a:r>
            <a:r>
              <a:rPr kumimoji="0" lang="en-GB" sz="11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is always </a:t>
            </a:r>
            <a:r>
              <a:rPr lang="en-GB" sz="1100" kern="0" dirty="0">
                <a:solidFill>
                  <a:srgbClr val="3B3838"/>
                </a:solidFill>
                <a:latin typeface="Century Gothic"/>
                <a:ea typeface="Century Gothic"/>
                <a:cs typeface="Century Gothic"/>
                <a:sym typeface="Century Gothic"/>
              </a:rPr>
              <a:t>healthy</a:t>
            </a:r>
            <a:r>
              <a:rPr kumimoji="0" lang="en-GB" sz="11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t>
            </a: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endParaRPr kumimoji="0" lang="en-GB" sz="1200" b="0" i="0" u="none" strike="noStrike" kern="0" cap="none" spc="0" normalizeH="0" baseline="0" noProof="0" dirty="0">
              <a:ln>
                <a:noFill/>
              </a:ln>
              <a:solidFill>
                <a:srgbClr val="3B3838"/>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kern="0" dirty="0">
                <a:solidFill>
                  <a:srgbClr val="3B3838"/>
                </a:solidFill>
                <a:latin typeface="Century Gothic"/>
                <a:ea typeface="Century Gothic"/>
                <a:cs typeface="Century Gothic"/>
                <a:sym typeface="Century Gothic"/>
              </a:rPr>
              <a:t>	</a:t>
            </a:r>
            <a:endParaRPr lang="en-GB" sz="1200" kern="0" dirty="0">
              <a:solidFill>
                <a:srgbClr val="3B3838"/>
              </a:solidFil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p:txBody>
      </p:sp>
      <p:sp>
        <p:nvSpPr>
          <p:cNvPr id="47" name="TextBox 46">
            <a:extLst>
              <a:ext uri="{FF2B5EF4-FFF2-40B4-BE49-F238E27FC236}">
                <a16:creationId xmlns:a16="http://schemas.microsoft.com/office/drawing/2014/main" id="{6A74C7DF-02DA-CFA4-7E7C-BC4A21DEE5BD}"/>
              </a:ext>
            </a:extLst>
          </p:cNvPr>
          <p:cNvSpPr txBox="1"/>
          <p:nvPr/>
        </p:nvSpPr>
        <p:spPr>
          <a:xfrm>
            <a:off x="3260537" y="4695016"/>
            <a:ext cx="34786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In Spanish, we often don’t need to use the pronoun.</a:t>
            </a:r>
            <a:endParaRPr kumimoji="0" lang="en-GB" sz="1200" b="0" i="0" u="none" strike="noStrike" kern="0" cap="none" spc="0" normalizeH="0" baseline="0" noProof="0" dirty="0">
              <a:ln>
                <a:noFill/>
              </a:ln>
              <a:solidFill>
                <a:srgbClr val="3B3838"/>
              </a:solidFill>
              <a:effectLst/>
              <a:uLnTx/>
              <a:uFillTx/>
              <a:latin typeface="Arial"/>
              <a:ea typeface="+mn-ea"/>
              <a:cs typeface="Arial"/>
              <a:sym typeface="Arial"/>
            </a:endParaRPr>
          </a:p>
        </p:txBody>
      </p:sp>
      <p:sp>
        <p:nvSpPr>
          <p:cNvPr id="48" name="TextBox 47">
            <a:extLst>
              <a:ext uri="{FF2B5EF4-FFF2-40B4-BE49-F238E27FC236}">
                <a16:creationId xmlns:a16="http://schemas.microsoft.com/office/drawing/2014/main" id="{F3FC0957-CFA3-90F9-8C88-1D925E65958F}"/>
              </a:ext>
            </a:extLst>
          </p:cNvPr>
          <p:cNvSpPr txBox="1"/>
          <p:nvPr/>
        </p:nvSpPr>
        <p:spPr>
          <a:xfrm>
            <a:off x="3237677" y="5085528"/>
            <a:ext cx="1681133" cy="276999"/>
          </a:xfrm>
          <a:prstGeom prst="rect">
            <a:avLst/>
          </a:prstGeom>
          <a:noFill/>
        </p:spPr>
        <p:txBody>
          <a:bodyPr wrap="square">
            <a:spAutoFit/>
          </a:bodyPr>
          <a:lstStyle/>
          <a:p>
            <a:pPr lvl="0">
              <a:buClr>
                <a:srgbClr val="000000"/>
              </a:buClr>
              <a:defRPr/>
            </a:pPr>
            <a:r>
              <a:rPr kumimoji="0" lang="en-GB" sz="12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rPr>
              <a:t>Quique</a:t>
            </a:r>
            <a:r>
              <a:rPr lang="en-GB" sz="1200" kern="0" dirty="0">
                <a:solidFill>
                  <a:srgbClr val="3B3838"/>
                </a:solidFill>
                <a:latin typeface="Century Gothic"/>
                <a:ea typeface="Century Gothic"/>
                <a:cs typeface="Century Gothic"/>
                <a:sym typeface="Century Gothic"/>
              </a:rPr>
              <a:t> está aquí. </a:t>
            </a:r>
            <a:endParaRPr lang="en-GB" sz="1200" dirty="0">
              <a:solidFill>
                <a:srgbClr val="3B3838"/>
              </a:solidFill>
            </a:endParaRPr>
          </a:p>
        </p:txBody>
      </p:sp>
      <p:sp>
        <p:nvSpPr>
          <p:cNvPr id="53" name="TextBox 52">
            <a:extLst>
              <a:ext uri="{FF2B5EF4-FFF2-40B4-BE49-F238E27FC236}">
                <a16:creationId xmlns:a16="http://schemas.microsoft.com/office/drawing/2014/main" id="{8B4618D3-F0E4-CC8A-81C7-C8BB90504C3F}"/>
              </a:ext>
            </a:extLst>
          </p:cNvPr>
          <p:cNvSpPr txBox="1"/>
          <p:nvPr/>
        </p:nvSpPr>
        <p:spPr>
          <a:xfrm>
            <a:off x="5084291" y="5175368"/>
            <a:ext cx="489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8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lvl="0">
              <a:buClr>
                <a:srgbClr val="000000"/>
              </a:buClr>
              <a:defRPr/>
            </a:pPr>
            <a:r>
              <a:rPr lang="en-GB" sz="800" b="1" u="sng" kern="0" dirty="0">
                <a:solidFill>
                  <a:srgbClr val="3B3838"/>
                </a:solidFill>
                <a:latin typeface="Century Gothic"/>
                <a:ea typeface="Century Gothic"/>
                <a:cs typeface="Century Gothic"/>
                <a:sym typeface="Century Gothic"/>
              </a:rPr>
              <a:t>[He is]</a:t>
            </a:r>
            <a:endParaRPr lang="en-GB" sz="800" dirty="0">
              <a:solidFill>
                <a:srgbClr val="3B3838"/>
              </a:solidFill>
            </a:endParaRPr>
          </a:p>
        </p:txBody>
      </p:sp>
      <p:sp>
        <p:nvSpPr>
          <p:cNvPr id="54" name="TextBox 53">
            <a:extLst>
              <a:ext uri="{FF2B5EF4-FFF2-40B4-BE49-F238E27FC236}">
                <a16:creationId xmlns:a16="http://schemas.microsoft.com/office/drawing/2014/main" id="{037AF734-F9ED-5ED8-004C-DB90C03C26F7}"/>
              </a:ext>
            </a:extLst>
          </p:cNvPr>
          <p:cNvSpPr txBox="1"/>
          <p:nvPr/>
        </p:nvSpPr>
        <p:spPr>
          <a:xfrm>
            <a:off x="4024423" y="5129942"/>
            <a:ext cx="489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8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lvl="0">
              <a:buClr>
                <a:srgbClr val="000000"/>
              </a:buClr>
              <a:defRPr/>
            </a:pPr>
            <a:r>
              <a:rPr lang="en-GB" sz="800" b="1" u="sng" kern="0" dirty="0">
                <a:solidFill>
                  <a:srgbClr val="3B3838"/>
                </a:solidFill>
                <a:latin typeface="Century Gothic"/>
                <a:ea typeface="Century Gothic"/>
                <a:cs typeface="Century Gothic"/>
                <a:sym typeface="Century Gothic"/>
              </a:rPr>
              <a:t>[is]</a:t>
            </a:r>
            <a:endParaRPr lang="en-GB" sz="800" dirty="0">
              <a:solidFill>
                <a:srgbClr val="3B3838"/>
              </a:solidFill>
            </a:endParaRPr>
          </a:p>
        </p:txBody>
      </p:sp>
      <p:grpSp>
        <p:nvGrpSpPr>
          <p:cNvPr id="55" name="Group 54">
            <a:extLst>
              <a:ext uri="{FF2B5EF4-FFF2-40B4-BE49-F238E27FC236}">
                <a16:creationId xmlns:a16="http://schemas.microsoft.com/office/drawing/2014/main" id="{88DC60A3-204A-B02F-62E3-2A7C7618CAEA}"/>
              </a:ext>
            </a:extLst>
          </p:cNvPr>
          <p:cNvGrpSpPr/>
          <p:nvPr/>
        </p:nvGrpSpPr>
        <p:grpSpPr>
          <a:xfrm>
            <a:off x="84202" y="2617704"/>
            <a:ext cx="1072125" cy="541432"/>
            <a:chOff x="85157" y="674113"/>
            <a:chExt cx="1072125" cy="541432"/>
          </a:xfrm>
        </p:grpSpPr>
        <p:sp>
          <p:nvSpPr>
            <p:cNvPr id="61" name="Google Shape;206;p9">
              <a:extLst>
                <a:ext uri="{FF2B5EF4-FFF2-40B4-BE49-F238E27FC236}">
                  <a16:creationId xmlns:a16="http://schemas.microsoft.com/office/drawing/2014/main" id="{3ED37E74-5378-556A-6CB5-9A22B65594BC}"/>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18372DA0-3A95-A893-8747-681081FE5E2E}"/>
                </a:ext>
              </a:extLst>
            </p:cNvPr>
            <p:cNvPicPr>
              <a:picLocks noChangeAspect="1"/>
            </p:cNvPicPr>
            <p:nvPr/>
          </p:nvPicPr>
          <p:blipFill>
            <a:blip r:embed="rId8"/>
            <a:stretch>
              <a:fillRect/>
            </a:stretch>
          </p:blipFill>
          <p:spPr>
            <a:xfrm>
              <a:off x="85157" y="674113"/>
              <a:ext cx="521771" cy="541432"/>
            </a:xfrm>
            <a:prstGeom prst="rect">
              <a:avLst/>
            </a:prstGeom>
          </p:spPr>
        </p:pic>
        <p:sp>
          <p:nvSpPr>
            <p:cNvPr id="63" name="TextBox 62">
              <a:extLst>
                <a:ext uri="{FF2B5EF4-FFF2-40B4-BE49-F238E27FC236}">
                  <a16:creationId xmlns:a16="http://schemas.microsoft.com/office/drawing/2014/main" id="{BCFA4C84-6C54-A446-E50C-2552E18A27F6}"/>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graphicFrame>
        <p:nvGraphicFramePr>
          <p:cNvPr id="1024" name="Table 1023">
            <a:extLst>
              <a:ext uri="{FF2B5EF4-FFF2-40B4-BE49-F238E27FC236}">
                <a16:creationId xmlns:a16="http://schemas.microsoft.com/office/drawing/2014/main" id="{D296B7AD-8445-DF33-98FF-A0FCAFA1E4A5}"/>
              </a:ext>
            </a:extLst>
          </p:cNvPr>
          <p:cNvGraphicFramePr>
            <a:graphicFrameLocks noGrp="1"/>
          </p:cNvGraphicFramePr>
          <p:nvPr>
            <p:extLst>
              <p:ext uri="{D42A27DB-BD31-4B8C-83A1-F6EECF244321}">
                <p14:modId xmlns:p14="http://schemas.microsoft.com/office/powerpoint/2010/main" val="267182094"/>
              </p:ext>
            </p:extLst>
          </p:nvPr>
        </p:nvGraphicFramePr>
        <p:xfrm>
          <a:off x="81920" y="3485961"/>
          <a:ext cx="3118679" cy="2345920"/>
        </p:xfrm>
        <a:graphic>
          <a:graphicData uri="http://schemas.openxmlformats.org/drawingml/2006/table">
            <a:tbl>
              <a:tblPr firstRow="1" bandRow="1">
                <a:tableStyleId>{5940675A-B579-460E-94D1-54222C63F5DA}</a:tableStyleId>
              </a:tblPr>
              <a:tblGrid>
                <a:gridCol w="313976">
                  <a:extLst>
                    <a:ext uri="{9D8B030D-6E8A-4147-A177-3AD203B41FA5}">
                      <a16:colId xmlns:a16="http://schemas.microsoft.com/office/drawing/2014/main" val="1531994764"/>
                    </a:ext>
                  </a:extLst>
                </a:gridCol>
                <a:gridCol w="2804703">
                  <a:extLst>
                    <a:ext uri="{9D8B030D-6E8A-4147-A177-3AD203B41FA5}">
                      <a16:colId xmlns:a16="http://schemas.microsoft.com/office/drawing/2014/main" val="4006088780"/>
                    </a:ext>
                  </a:extLst>
                </a:gridCol>
              </a:tblGrid>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kern="0" dirty="0" err="1">
                          <a:solidFill>
                            <a:schemeClr val="bg2">
                              <a:lumMod val="25000"/>
                            </a:schemeClr>
                          </a:solidFill>
                          <a:latin typeface="Century Gothic"/>
                          <a:ea typeface="Century Gothic"/>
                          <a:cs typeface="Century Gothic"/>
                          <a:sym typeface="Century Gothic"/>
                        </a:rPr>
                        <a:t>Normalmente</a:t>
                      </a:r>
                      <a:r>
                        <a:rPr lang="en-GB" sz="1400" kern="0" dirty="0">
                          <a:solidFill>
                            <a:schemeClr val="bg2">
                              <a:lumMod val="25000"/>
                            </a:schemeClr>
                          </a:solidFill>
                          <a:latin typeface="Century Gothic"/>
                          <a:ea typeface="Century Gothic"/>
                          <a:cs typeface="Century Gothic"/>
                          <a:sym typeface="Century Gothic"/>
                        </a:rPr>
                        <a:t> Irene </a:t>
                      </a:r>
                      <a:r>
                        <a:rPr lang="en-GB" sz="1400" b="1" kern="0" dirty="0">
                          <a:solidFill>
                            <a:schemeClr val="bg2">
                              <a:lumMod val="25000"/>
                            </a:schemeClr>
                          </a:solidFill>
                          <a:latin typeface="Century Gothic"/>
                          <a:ea typeface="Century Gothic"/>
                          <a:cs typeface="Century Gothic"/>
                          <a:sym typeface="Century Gothic"/>
                        </a:rPr>
                        <a:t>es </a:t>
                      </a:r>
                      <a:r>
                        <a:rPr lang="en-GB" sz="1400" b="0" kern="0" dirty="0" err="1">
                          <a:solidFill>
                            <a:schemeClr val="bg2">
                              <a:lumMod val="25000"/>
                            </a:schemeClr>
                          </a:solidFill>
                          <a:latin typeface="Century Gothic"/>
                          <a:ea typeface="Century Gothic"/>
                          <a:cs typeface="Century Gothic"/>
                          <a:sym typeface="Century Gothic"/>
                        </a:rPr>
                        <a:t>feliz</a:t>
                      </a:r>
                      <a:r>
                        <a:rPr lang="en-GB" sz="1400" b="0" kern="0" dirty="0">
                          <a:solidFill>
                            <a:schemeClr val="bg2">
                              <a:lumMod val="25000"/>
                            </a:schemeClr>
                          </a:solidFill>
                          <a:latin typeface="Century Gothic"/>
                          <a:ea typeface="Century Gothic"/>
                          <a:cs typeface="Century Gothic"/>
                          <a:sym typeface="Century Gothic"/>
                        </a:rPr>
                        <a:t>.</a:t>
                      </a:r>
                      <a:endParaRPr lang="es-AR" sz="1400" b="0" noProof="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41055285"/>
                  </a:ext>
                </a:extLst>
              </a:tr>
              <a:tr h="293240">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400" b="1" noProof="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20190918"/>
                  </a:ext>
                </a:extLst>
              </a:tr>
              <a:tr h="293240">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300" kern="0" dirty="0">
                          <a:solidFill>
                            <a:schemeClr val="bg2">
                              <a:lumMod val="25000"/>
                            </a:schemeClr>
                          </a:solidFill>
                          <a:latin typeface="Century Gothic"/>
                          <a:ea typeface="Century Gothic"/>
                          <a:cs typeface="Century Gothic"/>
                          <a:sym typeface="Century Gothic"/>
                        </a:rPr>
                        <a:t>¿</a:t>
                      </a:r>
                      <a:r>
                        <a:rPr lang="en-GB" sz="1300" b="1" kern="0" dirty="0">
                          <a:solidFill>
                            <a:schemeClr val="bg2">
                              <a:lumMod val="25000"/>
                            </a:schemeClr>
                          </a:solidFill>
                          <a:latin typeface="Century Gothic"/>
                          <a:ea typeface="Century Gothic"/>
                          <a:cs typeface="Century Gothic"/>
                          <a:sym typeface="Century Gothic"/>
                        </a:rPr>
                        <a:t>Es</a:t>
                      </a:r>
                      <a:r>
                        <a:rPr lang="en-GB" sz="1300" kern="0" dirty="0">
                          <a:solidFill>
                            <a:schemeClr val="bg2">
                              <a:lumMod val="25000"/>
                            </a:schemeClr>
                          </a:solidFill>
                          <a:latin typeface="Century Gothic"/>
                          <a:ea typeface="Century Gothic"/>
                          <a:cs typeface="Century Gothic"/>
                          <a:sym typeface="Century Gothic"/>
                        </a:rPr>
                        <a:t> Isabel </a:t>
                      </a:r>
                      <a:r>
                        <a:rPr lang="en-GB" sz="1300" kern="0" dirty="0" err="1">
                          <a:solidFill>
                            <a:schemeClr val="bg2">
                              <a:lumMod val="25000"/>
                            </a:schemeClr>
                          </a:solidFill>
                          <a:latin typeface="Century Gothic"/>
                          <a:ea typeface="Century Gothic"/>
                          <a:cs typeface="Century Gothic"/>
                          <a:sym typeface="Century Gothic"/>
                        </a:rPr>
                        <a:t>activa</a:t>
                      </a:r>
                      <a:r>
                        <a:rPr lang="en-GB" sz="1300" kern="0" dirty="0">
                          <a:solidFill>
                            <a:schemeClr val="bg2">
                              <a:lumMod val="25000"/>
                            </a:schemeClr>
                          </a:solidFill>
                          <a:latin typeface="Century Gothic"/>
                          <a:ea typeface="Century Gothic"/>
                          <a:cs typeface="Century Gothic"/>
                          <a:sym typeface="Century Gothic"/>
                        </a:rPr>
                        <a:t>? ¡</a:t>
                      </a:r>
                      <a:r>
                        <a:rPr lang="en-GB" sz="1300" kern="0" dirty="0" err="1">
                          <a:solidFill>
                            <a:schemeClr val="bg2">
                              <a:lumMod val="25000"/>
                            </a:schemeClr>
                          </a:solidFill>
                          <a:latin typeface="Century Gothic"/>
                          <a:ea typeface="Century Gothic"/>
                          <a:cs typeface="Century Gothic"/>
                          <a:sym typeface="Century Gothic"/>
                        </a:rPr>
                        <a:t>Sí</a:t>
                      </a:r>
                      <a:r>
                        <a:rPr lang="en-GB" sz="1300" kern="0" dirty="0">
                          <a:solidFill>
                            <a:schemeClr val="bg2">
                              <a:lumMod val="25000"/>
                            </a:schemeClr>
                          </a:solidFill>
                          <a:latin typeface="Century Gothic"/>
                          <a:ea typeface="Century Gothic"/>
                          <a:cs typeface="Century Gothic"/>
                          <a:sym typeface="Century Gothic"/>
                        </a:rPr>
                        <a:t>! </a:t>
                      </a:r>
                      <a:r>
                        <a:rPr lang="en-GB" sz="1300" b="1" kern="0" dirty="0">
                          <a:solidFill>
                            <a:schemeClr val="bg2">
                              <a:lumMod val="25000"/>
                            </a:schemeClr>
                          </a:solidFill>
                          <a:latin typeface="Century Gothic"/>
                          <a:ea typeface="Century Gothic"/>
                          <a:cs typeface="Century Gothic"/>
                          <a:sym typeface="Century Gothic"/>
                        </a:rPr>
                        <a:t>Es</a:t>
                      </a:r>
                      <a:r>
                        <a:rPr lang="en-GB" sz="1200" b="1" kern="0" dirty="0">
                          <a:solidFill>
                            <a:schemeClr val="bg2">
                              <a:lumMod val="25000"/>
                            </a:schemeClr>
                          </a:solidFill>
                          <a:latin typeface="Century Gothic"/>
                          <a:ea typeface="Century Gothic"/>
                          <a:cs typeface="Century Gothic"/>
                          <a:sym typeface="Century Gothic"/>
                        </a:rPr>
                        <a:t> </a:t>
                      </a:r>
                      <a:r>
                        <a:rPr lang="en-GB" sz="1200" kern="0" dirty="0" err="1">
                          <a:solidFill>
                            <a:schemeClr val="bg2">
                              <a:lumMod val="25000"/>
                            </a:schemeClr>
                          </a:solidFill>
                          <a:latin typeface="Century Gothic"/>
                          <a:ea typeface="Century Gothic"/>
                          <a:cs typeface="Century Gothic"/>
                          <a:sym typeface="Century Gothic"/>
                        </a:rPr>
                        <a:t>imposible</a:t>
                      </a:r>
                      <a:r>
                        <a:rPr lang="en-GB" sz="1200" kern="0" dirty="0">
                          <a:solidFill>
                            <a:schemeClr val="bg2">
                              <a:lumMod val="25000"/>
                            </a:schemeClr>
                          </a:solidFill>
                          <a:latin typeface="Century Gothic"/>
                          <a:ea typeface="Century Gothic"/>
                          <a:cs typeface="Century Gothic"/>
                          <a:sym typeface="Century Gothic"/>
                        </a:rPr>
                        <a:t>.</a:t>
                      </a:r>
                      <a:endParaRPr lang="es-AR" sz="1200" b="1" noProof="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904075567"/>
                  </a:ext>
                </a:extLst>
              </a:tr>
              <a:tr h="293240">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300" b="1" noProof="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64018196"/>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200" kern="0" dirty="0">
                          <a:solidFill>
                            <a:schemeClr val="bg2">
                              <a:lumMod val="25000"/>
                            </a:schemeClr>
                          </a:solidFill>
                          <a:latin typeface="Century Gothic"/>
                          <a:ea typeface="Century Gothic"/>
                          <a:cs typeface="Century Gothic"/>
                          <a:sym typeface="Century Gothic"/>
                        </a:rPr>
                        <a:t>¿Cómo</a:t>
                      </a:r>
                      <a:r>
                        <a:rPr lang="en-GB" sz="1200" b="1" kern="0" dirty="0">
                          <a:solidFill>
                            <a:schemeClr val="bg2">
                              <a:lumMod val="25000"/>
                            </a:schemeClr>
                          </a:solidFill>
                          <a:latin typeface="Century Gothic"/>
                          <a:ea typeface="Century Gothic"/>
                          <a:cs typeface="Century Gothic"/>
                          <a:sym typeface="Century Gothic"/>
                        </a:rPr>
                        <a:t> es </a:t>
                      </a:r>
                      <a:r>
                        <a:rPr lang="en-GB" sz="1200" kern="0" dirty="0">
                          <a:solidFill>
                            <a:schemeClr val="bg2">
                              <a:lumMod val="25000"/>
                            </a:schemeClr>
                          </a:solidFill>
                          <a:latin typeface="Century Gothic"/>
                          <a:ea typeface="Century Gothic"/>
                          <a:cs typeface="Century Gothic"/>
                          <a:sym typeface="Century Gothic"/>
                        </a:rPr>
                        <a:t>Quique? </a:t>
                      </a:r>
                      <a:r>
                        <a:rPr lang="en-GB" sz="1200" kern="0" dirty="0" err="1">
                          <a:solidFill>
                            <a:schemeClr val="bg2">
                              <a:lumMod val="25000"/>
                            </a:schemeClr>
                          </a:solidFill>
                          <a:latin typeface="Century Gothic"/>
                          <a:ea typeface="Century Gothic"/>
                          <a:cs typeface="Century Gothic"/>
                          <a:sym typeface="Century Gothic"/>
                        </a:rPr>
                        <a:t>Siempre</a:t>
                      </a:r>
                      <a:r>
                        <a:rPr lang="en-GB" sz="1200" kern="0" dirty="0">
                          <a:solidFill>
                            <a:schemeClr val="bg2">
                              <a:lumMod val="25000"/>
                            </a:schemeClr>
                          </a:solidFill>
                          <a:latin typeface="Century Gothic"/>
                          <a:ea typeface="Century Gothic"/>
                          <a:cs typeface="Century Gothic"/>
                          <a:sym typeface="Century Gothic"/>
                        </a:rPr>
                        <a:t> </a:t>
                      </a:r>
                      <a:r>
                        <a:rPr lang="en-GB" sz="1200" b="1" kern="0" dirty="0">
                          <a:solidFill>
                            <a:schemeClr val="bg2">
                              <a:lumMod val="25000"/>
                            </a:schemeClr>
                          </a:solidFill>
                          <a:latin typeface="Century Gothic"/>
                          <a:ea typeface="Century Gothic"/>
                          <a:cs typeface="Century Gothic"/>
                          <a:sym typeface="Century Gothic"/>
                        </a:rPr>
                        <a:t>es</a:t>
                      </a:r>
                      <a:r>
                        <a:rPr lang="en-GB" sz="1200" kern="0" dirty="0">
                          <a:solidFill>
                            <a:schemeClr val="bg2">
                              <a:lumMod val="25000"/>
                            </a:schemeClr>
                          </a:solidFill>
                          <a:latin typeface="Century Gothic"/>
                          <a:ea typeface="Century Gothic"/>
                          <a:cs typeface="Century Gothic"/>
                          <a:sym typeface="Century Gothic"/>
                        </a:rPr>
                        <a:t> </a:t>
                      </a:r>
                      <a:r>
                        <a:rPr lang="en-GB" sz="1200" kern="0" dirty="0" err="1">
                          <a:solidFill>
                            <a:schemeClr val="bg2">
                              <a:lumMod val="25000"/>
                            </a:schemeClr>
                          </a:solidFill>
                          <a:latin typeface="Century Gothic"/>
                          <a:ea typeface="Century Gothic"/>
                          <a:cs typeface="Century Gothic"/>
                          <a:sym typeface="Century Gothic"/>
                        </a:rPr>
                        <a:t>feliz</a:t>
                      </a:r>
                      <a:r>
                        <a:rPr lang="en-GB" sz="1200" kern="0" dirty="0">
                          <a:solidFill>
                            <a:schemeClr val="bg2">
                              <a:lumMod val="25000"/>
                            </a:schemeClr>
                          </a:solidFill>
                          <a:latin typeface="Century Gothic"/>
                          <a:ea typeface="Century Gothic"/>
                          <a:cs typeface="Century Gothic"/>
                          <a:sym typeface="Century Gothic"/>
                        </a:rPr>
                        <a:t>.</a:t>
                      </a:r>
                      <a:endParaRPr lang="es-AR" sz="1200" b="1" noProof="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323770873"/>
                  </a:ext>
                </a:extLst>
              </a:tr>
              <a:tr h="293240">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400" b="1" noProof="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95804169"/>
                  </a:ext>
                </a:extLst>
              </a:tr>
              <a:tr h="293240">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300" kern="0" dirty="0">
                          <a:solidFill>
                            <a:schemeClr val="bg2">
                              <a:lumMod val="25000"/>
                            </a:schemeClr>
                          </a:solidFill>
                          <a:latin typeface="Century Gothic"/>
                          <a:ea typeface="Century Gothic"/>
                          <a:cs typeface="Century Gothic"/>
                          <a:sym typeface="Century Gothic"/>
                        </a:rPr>
                        <a:t>¿</a:t>
                      </a:r>
                      <a:r>
                        <a:rPr lang="en-GB" sz="1300" b="1" kern="0" dirty="0">
                          <a:solidFill>
                            <a:schemeClr val="bg2">
                              <a:lumMod val="25000"/>
                            </a:schemeClr>
                          </a:solidFill>
                          <a:latin typeface="Century Gothic"/>
                          <a:ea typeface="Century Gothic"/>
                          <a:cs typeface="Century Gothic"/>
                          <a:sym typeface="Century Gothic"/>
                        </a:rPr>
                        <a:t>Es</a:t>
                      </a:r>
                      <a:r>
                        <a:rPr lang="en-GB" sz="1300" kern="0" dirty="0">
                          <a:solidFill>
                            <a:schemeClr val="bg2">
                              <a:lumMod val="25000"/>
                            </a:schemeClr>
                          </a:solidFill>
                          <a:latin typeface="Century Gothic"/>
                          <a:ea typeface="Century Gothic"/>
                          <a:cs typeface="Century Gothic"/>
                          <a:sym typeface="Century Gothic"/>
                        </a:rPr>
                        <a:t> </a:t>
                      </a:r>
                      <a:r>
                        <a:rPr lang="en-GB" sz="1300" kern="0" dirty="0" err="1">
                          <a:solidFill>
                            <a:schemeClr val="bg2">
                              <a:lumMod val="25000"/>
                            </a:schemeClr>
                          </a:solidFill>
                          <a:latin typeface="Century Gothic"/>
                          <a:ea typeface="Century Gothic"/>
                          <a:cs typeface="Century Gothic"/>
                          <a:sym typeface="Century Gothic"/>
                        </a:rPr>
                        <a:t>positiva</a:t>
                      </a:r>
                      <a:r>
                        <a:rPr lang="en-GB" sz="1300" kern="0" dirty="0">
                          <a:solidFill>
                            <a:schemeClr val="bg2">
                              <a:lumMod val="25000"/>
                            </a:schemeClr>
                          </a:solidFill>
                          <a:latin typeface="Century Gothic"/>
                          <a:ea typeface="Century Gothic"/>
                          <a:cs typeface="Century Gothic"/>
                          <a:sym typeface="Century Gothic"/>
                        </a:rPr>
                        <a:t>? No, Eva </a:t>
                      </a:r>
                      <a:r>
                        <a:rPr lang="en-GB" sz="1300" b="1" kern="0" dirty="0">
                          <a:solidFill>
                            <a:schemeClr val="bg2">
                              <a:lumMod val="25000"/>
                            </a:schemeClr>
                          </a:solidFill>
                          <a:latin typeface="Century Gothic"/>
                          <a:ea typeface="Century Gothic"/>
                          <a:cs typeface="Century Gothic"/>
                          <a:sym typeface="Century Gothic"/>
                        </a:rPr>
                        <a:t>es</a:t>
                      </a:r>
                      <a:r>
                        <a:rPr lang="en-GB" sz="1300" kern="0" dirty="0">
                          <a:solidFill>
                            <a:schemeClr val="bg2">
                              <a:lumMod val="25000"/>
                            </a:schemeClr>
                          </a:solidFill>
                          <a:latin typeface="Century Gothic"/>
                          <a:ea typeface="Century Gothic"/>
                          <a:cs typeface="Century Gothic"/>
                          <a:sym typeface="Century Gothic"/>
                        </a:rPr>
                        <a:t> </a:t>
                      </a:r>
                      <a:r>
                        <a:rPr lang="en-GB" sz="1300" kern="0" dirty="0" err="1">
                          <a:solidFill>
                            <a:schemeClr val="bg2">
                              <a:lumMod val="25000"/>
                            </a:schemeClr>
                          </a:solidFill>
                          <a:latin typeface="Century Gothic"/>
                          <a:ea typeface="Century Gothic"/>
                          <a:cs typeface="Century Gothic"/>
                          <a:sym typeface="Century Gothic"/>
                        </a:rPr>
                        <a:t>pesada</a:t>
                      </a:r>
                      <a:r>
                        <a:rPr lang="en-GB" sz="1300" kern="0" dirty="0">
                          <a:solidFill>
                            <a:schemeClr val="bg2">
                              <a:lumMod val="25000"/>
                            </a:schemeClr>
                          </a:solidFill>
                          <a:latin typeface="Century Gothic"/>
                          <a:ea typeface="Century Gothic"/>
                          <a:cs typeface="Century Gothic"/>
                          <a:sym typeface="Century Gothic"/>
                        </a:rPr>
                        <a:t>.</a:t>
                      </a:r>
                      <a:endParaRPr lang="es-AR" sz="1300" b="1" noProof="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543335208"/>
                  </a:ext>
                </a:extLst>
              </a:tr>
              <a:tr h="293240">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3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772082745"/>
                  </a:ext>
                </a:extLst>
              </a:tr>
            </a:tbl>
          </a:graphicData>
        </a:graphic>
      </p:graphicFrame>
      <p:grpSp>
        <p:nvGrpSpPr>
          <p:cNvPr id="1025" name="Group 1024">
            <a:extLst>
              <a:ext uri="{FF2B5EF4-FFF2-40B4-BE49-F238E27FC236}">
                <a16:creationId xmlns:a16="http://schemas.microsoft.com/office/drawing/2014/main" id="{CA90E060-9B27-2B8C-4A8D-4B3FB269B90C}"/>
              </a:ext>
            </a:extLst>
          </p:cNvPr>
          <p:cNvGrpSpPr/>
          <p:nvPr/>
        </p:nvGrpSpPr>
        <p:grpSpPr>
          <a:xfrm>
            <a:off x="513520" y="6146875"/>
            <a:ext cx="822261" cy="307777"/>
            <a:chOff x="455223" y="4442570"/>
            <a:chExt cx="822262" cy="307777"/>
          </a:xfrm>
        </p:grpSpPr>
        <p:sp>
          <p:nvSpPr>
            <p:cNvPr id="1026" name="Google Shape;222;p10">
              <a:extLst>
                <a:ext uri="{FF2B5EF4-FFF2-40B4-BE49-F238E27FC236}">
                  <a16:creationId xmlns:a16="http://schemas.microsoft.com/office/drawing/2014/main" id="{DAA5DE6A-8720-93C2-0FCA-3D8CBB54EB30}"/>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27" name="TextBox 1026">
              <a:extLst>
                <a:ext uri="{FF2B5EF4-FFF2-40B4-BE49-F238E27FC236}">
                  <a16:creationId xmlns:a16="http://schemas.microsoft.com/office/drawing/2014/main" id="{50CBA3E4-3111-A99B-9318-B27E675839F5}"/>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032" name="Google Shape;402;p19">
            <a:extLst>
              <a:ext uri="{FF2B5EF4-FFF2-40B4-BE49-F238E27FC236}">
                <a16:creationId xmlns:a16="http://schemas.microsoft.com/office/drawing/2014/main" id="{E26FD405-CC02-4586-ABAE-6CCCD2DED88E}"/>
              </a:ext>
            </a:extLst>
          </p:cNvPr>
          <p:cNvSpPr txBox="1"/>
          <p:nvPr/>
        </p:nvSpPr>
        <p:spPr>
          <a:xfrm>
            <a:off x="1362757" y="6150820"/>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33" name="Picture 1032">
            <a:extLst>
              <a:ext uri="{FF2B5EF4-FFF2-40B4-BE49-F238E27FC236}">
                <a16:creationId xmlns:a16="http://schemas.microsoft.com/office/drawing/2014/main" id="{8023CBC9-9B19-C63E-28EF-FAD70A7E6A9C}"/>
              </a:ext>
            </a:extLst>
          </p:cNvPr>
          <p:cNvPicPr>
            <a:picLocks noChangeAspect="1"/>
          </p:cNvPicPr>
          <p:nvPr/>
        </p:nvPicPr>
        <p:blipFill>
          <a:blip r:embed="rId9"/>
          <a:stretch>
            <a:fillRect/>
          </a:stretch>
        </p:blipFill>
        <p:spPr>
          <a:xfrm>
            <a:off x="84899" y="5999624"/>
            <a:ext cx="572707" cy="605907"/>
          </a:xfrm>
          <a:prstGeom prst="rect">
            <a:avLst/>
          </a:prstGeom>
        </p:spPr>
      </p:pic>
      <p:graphicFrame>
        <p:nvGraphicFramePr>
          <p:cNvPr id="1034" name="Table 1033">
            <a:extLst>
              <a:ext uri="{FF2B5EF4-FFF2-40B4-BE49-F238E27FC236}">
                <a16:creationId xmlns:a16="http://schemas.microsoft.com/office/drawing/2014/main" id="{4137FE78-4499-8196-5906-3430A61A8E39}"/>
              </a:ext>
            </a:extLst>
          </p:cNvPr>
          <p:cNvGraphicFramePr>
            <a:graphicFrameLocks noGrp="1"/>
          </p:cNvGraphicFramePr>
          <p:nvPr>
            <p:extLst>
              <p:ext uri="{D42A27DB-BD31-4B8C-83A1-F6EECF244321}">
                <p14:modId xmlns:p14="http://schemas.microsoft.com/office/powerpoint/2010/main" val="2912866579"/>
              </p:ext>
            </p:extLst>
          </p:nvPr>
        </p:nvGraphicFramePr>
        <p:xfrm>
          <a:off x="193296" y="7175677"/>
          <a:ext cx="2618496" cy="2589153"/>
        </p:xfrm>
        <a:graphic>
          <a:graphicData uri="http://schemas.openxmlformats.org/drawingml/2006/table">
            <a:tbl>
              <a:tblPr firstRow="1" bandRow="1">
                <a:tableStyleId>{5940675A-B579-460E-94D1-54222C63F5DA}</a:tableStyleId>
              </a:tblPr>
              <a:tblGrid>
                <a:gridCol w="400756">
                  <a:extLst>
                    <a:ext uri="{9D8B030D-6E8A-4147-A177-3AD203B41FA5}">
                      <a16:colId xmlns:a16="http://schemas.microsoft.com/office/drawing/2014/main" val="73984618"/>
                    </a:ext>
                  </a:extLst>
                </a:gridCol>
                <a:gridCol w="2217740">
                  <a:extLst>
                    <a:ext uri="{9D8B030D-6E8A-4147-A177-3AD203B41FA5}">
                      <a16:colId xmlns:a16="http://schemas.microsoft.com/office/drawing/2014/main" val="2206152394"/>
                    </a:ext>
                  </a:extLst>
                </a:gridCol>
              </a:tblGrid>
              <a:tr h="369879">
                <a:tc gridSpan="2">
                  <a:txBody>
                    <a:bodyPr/>
                    <a:lstStyle/>
                    <a:p>
                      <a:pPr algn="ctr"/>
                      <a:r>
                        <a:rPr lang="es-AR" sz="2000" b="1" noProof="0" dirty="0" err="1">
                          <a:solidFill>
                            <a:srgbClr val="FF3399"/>
                          </a:solidFill>
                          <a:latin typeface="Century Gothic" panose="020B0502020202020204" pitchFamily="34" charset="0"/>
                        </a:rPr>
                        <a:t>Pupil</a:t>
                      </a:r>
                      <a:r>
                        <a:rPr lang="es-AR" sz="2000" b="1" noProof="0" dirty="0">
                          <a:solidFill>
                            <a:srgbClr val="FF3399"/>
                          </a:solidFill>
                          <a:latin typeface="Century Gothic" panose="020B0502020202020204" pitchFamily="34" charset="0"/>
                        </a:rPr>
                        <a:t> B </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hMerge="1">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79314114"/>
                  </a:ext>
                </a:extLst>
              </a:tr>
              <a:tr h="369879">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chemeClr val="bg2">
                              <a:lumMod val="25000"/>
                            </a:schemeClr>
                          </a:solidFill>
                          <a:latin typeface="Century Gothic" panose="020B0502020202020204" pitchFamily="34" charset="0"/>
                        </a:rPr>
                        <a:t>Es </a:t>
                      </a:r>
                      <a:r>
                        <a:rPr lang="en-GB" sz="1400" dirty="0" err="1">
                          <a:solidFill>
                            <a:schemeClr val="bg2">
                              <a:lumMod val="25000"/>
                            </a:schemeClr>
                          </a:solidFill>
                          <a:latin typeface="Century Gothic" panose="020B0502020202020204" pitchFamily="34" charset="0"/>
                        </a:rPr>
                        <a:t>positivo</a:t>
                      </a:r>
                      <a:r>
                        <a:rPr lang="en-GB" sz="1400" dirty="0">
                          <a:solidFill>
                            <a:schemeClr val="bg2">
                              <a:lumMod val="25000"/>
                            </a:schemeClr>
                          </a:solidFill>
                          <a:latin typeface="Century Gothic" panose="020B0502020202020204" pitchFamily="34" charset="0"/>
                        </a:rPr>
                        <a:t>.</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17354654"/>
                  </a:ext>
                </a:extLst>
              </a:tr>
              <a:tr h="369879">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chemeClr val="bg2">
                              <a:lumMod val="25000"/>
                            </a:schemeClr>
                          </a:solidFill>
                          <a:latin typeface="Century Gothic" panose="020B0502020202020204" pitchFamily="34" charset="0"/>
                        </a:rPr>
                        <a:t>Es </a:t>
                      </a:r>
                      <a:r>
                        <a:rPr lang="en-GB" sz="1400" dirty="0" err="1">
                          <a:solidFill>
                            <a:schemeClr val="bg2">
                              <a:lumMod val="25000"/>
                            </a:schemeClr>
                          </a:solidFill>
                          <a:latin typeface="Century Gothic" panose="020B0502020202020204" pitchFamily="34" charset="0"/>
                        </a:rPr>
                        <a:t>imposible</a:t>
                      </a:r>
                      <a:r>
                        <a:rPr lang="en-GB" sz="1400" dirty="0">
                          <a:solidFill>
                            <a:schemeClr val="bg2">
                              <a:lumMod val="25000"/>
                            </a:schemeClr>
                          </a:solidFill>
                          <a:latin typeface="Century Gothic" panose="020B0502020202020204" pitchFamily="34" charset="0"/>
                        </a:rPr>
                        <a:t>.</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21269124"/>
                  </a:ext>
                </a:extLst>
              </a:tr>
              <a:tr h="369879">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chemeClr val="bg2">
                              <a:lumMod val="25000"/>
                            </a:schemeClr>
                          </a:solidFill>
                          <a:latin typeface="Century Gothic" panose="020B0502020202020204" pitchFamily="34" charset="0"/>
                        </a:rPr>
                        <a:t>Es </a:t>
                      </a:r>
                      <a:r>
                        <a:rPr lang="en-GB" sz="1400" dirty="0" err="1">
                          <a:solidFill>
                            <a:schemeClr val="bg2">
                              <a:lumMod val="25000"/>
                            </a:schemeClr>
                          </a:solidFill>
                          <a:latin typeface="Century Gothic" panose="020B0502020202020204" pitchFamily="34" charset="0"/>
                        </a:rPr>
                        <a:t>sana</a:t>
                      </a:r>
                      <a:r>
                        <a:rPr lang="en-GB" sz="1400" dirty="0">
                          <a:solidFill>
                            <a:schemeClr val="bg2">
                              <a:lumMod val="25000"/>
                            </a:schemeClr>
                          </a:solidFill>
                          <a:latin typeface="Century Gothic" panose="020B0502020202020204" pitchFamily="34" charset="0"/>
                        </a:rPr>
                        <a:t>.</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222108084"/>
                  </a:ext>
                </a:extLst>
              </a:tr>
              <a:tr h="369879">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chemeClr val="bg2">
                              <a:lumMod val="25000"/>
                            </a:schemeClr>
                          </a:solidFill>
                          <a:latin typeface="Century Gothic" panose="020B0502020202020204" pitchFamily="34" charset="0"/>
                        </a:rPr>
                        <a:t>Es </a:t>
                      </a:r>
                      <a:r>
                        <a:rPr lang="en-GB" sz="1400" dirty="0" err="1">
                          <a:solidFill>
                            <a:schemeClr val="bg2">
                              <a:lumMod val="25000"/>
                            </a:schemeClr>
                          </a:solidFill>
                          <a:latin typeface="Century Gothic" panose="020B0502020202020204" pitchFamily="34" charset="0"/>
                        </a:rPr>
                        <a:t>feliz</a:t>
                      </a:r>
                      <a:r>
                        <a:rPr lang="en-GB" sz="1400" dirty="0">
                          <a:solidFill>
                            <a:schemeClr val="bg2">
                              <a:lumMod val="25000"/>
                            </a:schemeClr>
                          </a:solidFill>
                          <a:latin typeface="Century Gothic" panose="020B0502020202020204" pitchFamily="34" charset="0"/>
                        </a:rPr>
                        <a:t>.</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222919868"/>
                  </a:ext>
                </a:extLst>
              </a:tr>
              <a:tr h="369879">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chemeClr val="bg2">
                              <a:lumMod val="25000"/>
                            </a:schemeClr>
                          </a:solidFill>
                          <a:latin typeface="Century Gothic" panose="020B0502020202020204" pitchFamily="34" charset="0"/>
                        </a:rPr>
                        <a:t>Es </a:t>
                      </a:r>
                      <a:r>
                        <a:rPr lang="en-GB" sz="1400" dirty="0" err="1">
                          <a:solidFill>
                            <a:schemeClr val="bg2">
                              <a:lumMod val="25000"/>
                            </a:schemeClr>
                          </a:solidFill>
                          <a:latin typeface="Century Gothic" panose="020B0502020202020204" pitchFamily="34" charset="0"/>
                        </a:rPr>
                        <a:t>pesada</a:t>
                      </a:r>
                      <a:r>
                        <a:rPr lang="en-GB" sz="1400" dirty="0">
                          <a:solidFill>
                            <a:schemeClr val="bg2">
                              <a:lumMod val="25000"/>
                            </a:schemeClr>
                          </a:solidFill>
                          <a:latin typeface="Century Gothic" panose="020B0502020202020204" pitchFamily="34" charset="0"/>
                        </a:rPr>
                        <a:t>.</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34261521"/>
                  </a:ext>
                </a:extLst>
              </a:tr>
              <a:tr h="369879">
                <a:tc>
                  <a:txBody>
                    <a:bodyPr/>
                    <a:lstStyle/>
                    <a:p>
                      <a:pPr algn="ctr"/>
                      <a:r>
                        <a:rPr lang="es-AR" sz="16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chemeClr val="bg2">
                              <a:lumMod val="25000"/>
                            </a:schemeClr>
                          </a:solidFill>
                          <a:latin typeface="Century Gothic" panose="020B0502020202020204" pitchFamily="34" charset="0"/>
                        </a:rPr>
                        <a:t>Es </a:t>
                      </a:r>
                      <a:r>
                        <a:rPr lang="en-GB" sz="1400" dirty="0" err="1">
                          <a:solidFill>
                            <a:schemeClr val="bg2">
                              <a:lumMod val="25000"/>
                            </a:schemeClr>
                          </a:solidFill>
                          <a:latin typeface="Century Gothic" panose="020B0502020202020204" pitchFamily="34" charset="0"/>
                        </a:rPr>
                        <a:t>activo</a:t>
                      </a:r>
                      <a:r>
                        <a:rPr lang="en-GB" sz="1400" dirty="0">
                          <a:solidFill>
                            <a:schemeClr val="bg2">
                              <a:lumMod val="25000"/>
                            </a:schemeClr>
                          </a:solidFill>
                          <a:latin typeface="Century Gothic" panose="020B0502020202020204" pitchFamily="34" charset="0"/>
                        </a:rPr>
                        <a:t>.</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5144821"/>
                  </a:ext>
                </a:extLst>
              </a:tr>
            </a:tbl>
          </a:graphicData>
        </a:graphic>
      </p:graphicFrame>
      <p:sp>
        <p:nvSpPr>
          <p:cNvPr id="1035" name="TextBox 1034">
            <a:extLst>
              <a:ext uri="{FF2B5EF4-FFF2-40B4-BE49-F238E27FC236}">
                <a16:creationId xmlns:a16="http://schemas.microsoft.com/office/drawing/2014/main" id="{3CF1EE5D-2EB5-250B-856C-3AC2747182E8}"/>
              </a:ext>
            </a:extLst>
          </p:cNvPr>
          <p:cNvSpPr txBox="1"/>
          <p:nvPr/>
        </p:nvSpPr>
        <p:spPr>
          <a:xfrm>
            <a:off x="136801" y="6604397"/>
            <a:ext cx="3314878" cy="523220"/>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Your turn to be the teacher!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Read the sentences to your partner.</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036" name="TextBox 1035">
            <a:extLst>
              <a:ext uri="{FF2B5EF4-FFF2-40B4-BE49-F238E27FC236}">
                <a16:creationId xmlns:a16="http://schemas.microsoft.com/office/drawing/2014/main" id="{4BF2552C-34F1-2609-8482-896194A104A8}"/>
              </a:ext>
            </a:extLst>
          </p:cNvPr>
          <p:cNvSpPr txBox="1"/>
          <p:nvPr/>
        </p:nvSpPr>
        <p:spPr>
          <a:xfrm>
            <a:off x="3406134" y="6582658"/>
            <a:ext cx="3314878"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spc="-1" dirty="0">
                <a:solidFill>
                  <a:schemeClr val="tx1">
                    <a:lumMod val="65000"/>
                    <a:lumOff val="35000"/>
                  </a:schemeClr>
                </a:solidFill>
                <a:latin typeface="Century Gothic" panose="020B0502020202020204" pitchFamily="34" charset="0"/>
                <a:ea typeface="Century Gothic"/>
              </a:rPr>
              <a:t>Now listen to your partner and write M (male), F (female) or M/F (male/female) if it could be either.</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aphicFrame>
        <p:nvGraphicFramePr>
          <p:cNvPr id="1037" name="Table 1036">
            <a:extLst>
              <a:ext uri="{FF2B5EF4-FFF2-40B4-BE49-F238E27FC236}">
                <a16:creationId xmlns:a16="http://schemas.microsoft.com/office/drawing/2014/main" id="{3535A19A-29A7-F2B8-F41B-B5F508EB8136}"/>
              </a:ext>
            </a:extLst>
          </p:cNvPr>
          <p:cNvGraphicFramePr>
            <a:graphicFrameLocks noGrp="1"/>
          </p:cNvGraphicFramePr>
          <p:nvPr/>
        </p:nvGraphicFramePr>
        <p:xfrm>
          <a:off x="3672502" y="7569566"/>
          <a:ext cx="2205916" cy="2237330"/>
        </p:xfrm>
        <a:graphic>
          <a:graphicData uri="http://schemas.openxmlformats.org/drawingml/2006/table">
            <a:tbl>
              <a:tblPr firstRow="1" bandRow="1">
                <a:tableStyleId>{5940675A-B579-460E-94D1-54222C63F5DA}</a:tableStyleId>
              </a:tblPr>
              <a:tblGrid>
                <a:gridCol w="631700">
                  <a:extLst>
                    <a:ext uri="{9D8B030D-6E8A-4147-A177-3AD203B41FA5}">
                      <a16:colId xmlns:a16="http://schemas.microsoft.com/office/drawing/2014/main" val="756025984"/>
                    </a:ext>
                  </a:extLst>
                </a:gridCol>
                <a:gridCol w="1574216">
                  <a:extLst>
                    <a:ext uri="{9D8B030D-6E8A-4147-A177-3AD203B41FA5}">
                      <a16:colId xmlns:a16="http://schemas.microsoft.com/office/drawing/2014/main" val="2174356623"/>
                    </a:ext>
                  </a:extLst>
                </a:gridCol>
              </a:tblGrid>
              <a:tr h="369879">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855758399"/>
                  </a:ext>
                </a:extLst>
              </a:tr>
              <a:tr h="369879">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404982"/>
                  </a:ext>
                </a:extLst>
              </a:tr>
              <a:tr h="387935">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72366983"/>
                  </a:ext>
                </a:extLst>
              </a:tr>
              <a:tr h="369879">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668172819"/>
                  </a:ext>
                </a:extLst>
              </a:tr>
              <a:tr h="369879">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855328132"/>
                  </a:ext>
                </a:extLst>
              </a:tr>
              <a:tr h="369879">
                <a:tc>
                  <a:txBody>
                    <a:bodyPr/>
                    <a:lstStyle/>
                    <a:p>
                      <a:pPr algn="ctr"/>
                      <a:r>
                        <a:rPr lang="es-AR" sz="16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852035093"/>
                  </a:ext>
                </a:extLst>
              </a:tr>
            </a:tbl>
          </a:graphicData>
        </a:graphic>
      </p:graphicFrame>
      <p:sp>
        <p:nvSpPr>
          <p:cNvPr id="1039" name="Google Shape;325;p7">
            <a:extLst>
              <a:ext uri="{FF2B5EF4-FFF2-40B4-BE49-F238E27FC236}">
                <a16:creationId xmlns:a16="http://schemas.microsoft.com/office/drawing/2014/main" id="{2A571A83-9A8E-9608-017D-C95EDEC4414A}"/>
              </a:ext>
            </a:extLst>
          </p:cNvPr>
          <p:cNvSpPr txBox="1"/>
          <p:nvPr/>
        </p:nvSpPr>
        <p:spPr>
          <a:xfrm>
            <a:off x="2305913" y="1319833"/>
            <a:ext cx="751933"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soy</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040" name="Google Shape;325;p7">
            <a:extLst>
              <a:ext uri="{FF2B5EF4-FFF2-40B4-BE49-F238E27FC236}">
                <a16:creationId xmlns:a16="http://schemas.microsoft.com/office/drawing/2014/main" id="{B1592A90-416A-D7D9-3715-CEE72B7F07A0}"/>
              </a:ext>
            </a:extLst>
          </p:cNvPr>
          <p:cNvSpPr txBox="1"/>
          <p:nvPr/>
        </p:nvSpPr>
        <p:spPr>
          <a:xfrm>
            <a:off x="4068167" y="1358719"/>
            <a:ext cx="231201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I am </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041" name="Google Shape;325;p7">
            <a:extLst>
              <a:ext uri="{FF2B5EF4-FFF2-40B4-BE49-F238E27FC236}">
                <a16:creationId xmlns:a16="http://schemas.microsoft.com/office/drawing/2014/main" id="{0A296E01-23DB-1BB0-4B63-670F51405763}"/>
              </a:ext>
            </a:extLst>
          </p:cNvPr>
          <p:cNvSpPr txBox="1"/>
          <p:nvPr/>
        </p:nvSpPr>
        <p:spPr>
          <a:xfrm>
            <a:off x="4812894" y="1364953"/>
            <a:ext cx="902828"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active</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042" name="Google Shape;325;p7">
            <a:extLst>
              <a:ext uri="{FF2B5EF4-FFF2-40B4-BE49-F238E27FC236}">
                <a16:creationId xmlns:a16="http://schemas.microsoft.com/office/drawing/2014/main" id="{115A93F8-CD1B-087B-9DF5-8BC1E2571CA0}"/>
              </a:ext>
            </a:extLst>
          </p:cNvPr>
          <p:cNvSpPr txBox="1"/>
          <p:nvPr/>
        </p:nvSpPr>
        <p:spPr>
          <a:xfrm>
            <a:off x="5696207" y="1340381"/>
            <a:ext cx="231201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normally</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pic>
        <p:nvPicPr>
          <p:cNvPr id="1043" name="Picture 1042" descr="Shape, circle&#10;&#10;Description automatically generated">
            <a:extLst>
              <a:ext uri="{FF2B5EF4-FFF2-40B4-BE49-F238E27FC236}">
                <a16:creationId xmlns:a16="http://schemas.microsoft.com/office/drawing/2014/main" id="{9053B978-4420-5FFB-4328-09AD00070FD0}"/>
              </a:ext>
            </a:extLst>
          </p:cNvPr>
          <p:cNvPicPr>
            <a:picLocks noChangeAspect="1"/>
          </p:cNvPicPr>
          <p:nvPr/>
        </p:nvPicPr>
        <p:blipFill>
          <a:blip r:embed="rId10"/>
          <a:stretch>
            <a:fillRect/>
          </a:stretch>
        </p:blipFill>
        <p:spPr>
          <a:xfrm>
            <a:off x="6502452" y="3912245"/>
            <a:ext cx="273627" cy="177299"/>
          </a:xfrm>
          <a:prstGeom prst="rect">
            <a:avLst/>
          </a:prstGeom>
        </p:spPr>
      </p:pic>
      <p:pic>
        <p:nvPicPr>
          <p:cNvPr id="1044" name="Picture 1043" descr="A picture containing text, vector graphics&#10;&#10;Description automatically generated">
            <a:extLst>
              <a:ext uri="{FF2B5EF4-FFF2-40B4-BE49-F238E27FC236}">
                <a16:creationId xmlns:a16="http://schemas.microsoft.com/office/drawing/2014/main" id="{E1107ADE-3F10-1159-644C-50C489604843}"/>
              </a:ext>
            </a:extLst>
          </p:cNvPr>
          <p:cNvPicPr>
            <a:picLocks noChangeAspect="1"/>
          </p:cNvPicPr>
          <p:nvPr/>
        </p:nvPicPr>
        <p:blipFill>
          <a:blip r:embed="rId11"/>
          <a:stretch>
            <a:fillRect/>
          </a:stretch>
        </p:blipFill>
        <p:spPr>
          <a:xfrm>
            <a:off x="4934851" y="3904556"/>
            <a:ext cx="257443" cy="187001"/>
          </a:xfrm>
          <a:prstGeom prst="rect">
            <a:avLst/>
          </a:prstGeom>
        </p:spPr>
      </p:pic>
    </p:spTree>
    <p:extLst>
      <p:ext uri="{BB962C8B-B14F-4D97-AF65-F5344CB8AC3E}">
        <p14:creationId xmlns:p14="http://schemas.microsoft.com/office/powerpoint/2010/main" val="873200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6</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6</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0908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22</a:t>
            </a:r>
          </a:p>
        </p:txBody>
      </p:sp>
      <p:grpSp>
        <p:nvGrpSpPr>
          <p:cNvPr id="4" name="Group 3">
            <a:extLst>
              <a:ext uri="{FF2B5EF4-FFF2-40B4-BE49-F238E27FC236}">
                <a16:creationId xmlns:a16="http://schemas.microsoft.com/office/drawing/2014/main" id="{1D0BEF45-651A-8336-4138-82590B367479}"/>
              </a:ext>
            </a:extLst>
          </p:cNvPr>
          <p:cNvGrpSpPr/>
          <p:nvPr/>
        </p:nvGrpSpPr>
        <p:grpSpPr>
          <a:xfrm>
            <a:off x="529562" y="837630"/>
            <a:ext cx="822261" cy="307777"/>
            <a:chOff x="455223" y="4442570"/>
            <a:chExt cx="822262" cy="307777"/>
          </a:xfrm>
        </p:grpSpPr>
        <p:sp>
          <p:nvSpPr>
            <p:cNvPr id="7" name="Google Shape;222;p10">
              <a:extLst>
                <a:ext uri="{FF2B5EF4-FFF2-40B4-BE49-F238E27FC236}">
                  <a16:creationId xmlns:a16="http://schemas.microsoft.com/office/drawing/2014/main" id="{BD732F0F-D7FE-A822-8C36-A5096DCB7E04}"/>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D8216DA8-AB40-1307-031C-86944BB5DA88}"/>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5" name="Google Shape;402;p19">
            <a:extLst>
              <a:ext uri="{FF2B5EF4-FFF2-40B4-BE49-F238E27FC236}">
                <a16:creationId xmlns:a16="http://schemas.microsoft.com/office/drawing/2014/main" id="{1D5997EC-F0F9-643A-F436-1AF9EEEE7C94}"/>
              </a:ext>
            </a:extLst>
          </p:cNvPr>
          <p:cNvSpPr txBox="1"/>
          <p:nvPr/>
        </p:nvSpPr>
        <p:spPr>
          <a:xfrm>
            <a:off x="1378799" y="841575"/>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 </a:t>
            </a:r>
            <a:r>
              <a:rPr lang="en-GB" sz="1600" dirty="0">
                <a:solidFill>
                  <a:prstClr val="black">
                    <a:lumMod val="75000"/>
                    <a:lumOff val="25000"/>
                  </a:prstClr>
                </a:solidFill>
                <a:latin typeface="Century Gothic" panose="020B0502020202020204" pitchFamily="34" charset="0"/>
                <a:cs typeface="Calibri" panose="020F0502020204030204" pitchFamily="34" charset="0"/>
                <a:sym typeface="Century Gothic"/>
              </a:rPr>
              <a:t>see previous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6" name="Picture 15">
            <a:extLst>
              <a:ext uri="{FF2B5EF4-FFF2-40B4-BE49-F238E27FC236}">
                <a16:creationId xmlns:a16="http://schemas.microsoft.com/office/drawing/2014/main" id="{6A45C642-0C3E-A389-7272-809FB73FE393}"/>
              </a:ext>
            </a:extLst>
          </p:cNvPr>
          <p:cNvPicPr>
            <a:picLocks noChangeAspect="1"/>
          </p:cNvPicPr>
          <p:nvPr/>
        </p:nvPicPr>
        <p:blipFill>
          <a:blip r:embed="rId5"/>
          <a:stretch>
            <a:fillRect/>
          </a:stretch>
        </p:blipFill>
        <p:spPr>
          <a:xfrm>
            <a:off x="100941" y="690379"/>
            <a:ext cx="572707" cy="605907"/>
          </a:xfrm>
          <a:prstGeom prst="rect">
            <a:avLst/>
          </a:prstGeom>
        </p:spPr>
      </p:pic>
      <p:graphicFrame>
        <p:nvGraphicFramePr>
          <p:cNvPr id="17" name="Table 16">
            <a:extLst>
              <a:ext uri="{FF2B5EF4-FFF2-40B4-BE49-F238E27FC236}">
                <a16:creationId xmlns:a16="http://schemas.microsoft.com/office/drawing/2014/main" id="{2824A336-0A57-5B3E-BA2C-679A33BED741}"/>
              </a:ext>
            </a:extLst>
          </p:cNvPr>
          <p:cNvGraphicFramePr>
            <a:graphicFrameLocks noGrp="1"/>
          </p:cNvGraphicFramePr>
          <p:nvPr/>
        </p:nvGraphicFramePr>
        <p:xfrm>
          <a:off x="196911" y="2295271"/>
          <a:ext cx="2205916" cy="2237330"/>
        </p:xfrm>
        <a:graphic>
          <a:graphicData uri="http://schemas.openxmlformats.org/drawingml/2006/table">
            <a:tbl>
              <a:tblPr firstRow="1" bandRow="1">
                <a:tableStyleId>{5940675A-B579-460E-94D1-54222C63F5DA}</a:tableStyleId>
              </a:tblPr>
              <a:tblGrid>
                <a:gridCol w="631700">
                  <a:extLst>
                    <a:ext uri="{9D8B030D-6E8A-4147-A177-3AD203B41FA5}">
                      <a16:colId xmlns:a16="http://schemas.microsoft.com/office/drawing/2014/main" val="756025984"/>
                    </a:ext>
                  </a:extLst>
                </a:gridCol>
                <a:gridCol w="1574216">
                  <a:extLst>
                    <a:ext uri="{9D8B030D-6E8A-4147-A177-3AD203B41FA5}">
                      <a16:colId xmlns:a16="http://schemas.microsoft.com/office/drawing/2014/main" val="2174356623"/>
                    </a:ext>
                  </a:extLst>
                </a:gridCol>
              </a:tblGrid>
              <a:tr h="369879">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855758399"/>
                  </a:ext>
                </a:extLst>
              </a:tr>
              <a:tr h="369879">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404982"/>
                  </a:ext>
                </a:extLst>
              </a:tr>
              <a:tr h="387935">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72366983"/>
                  </a:ext>
                </a:extLst>
              </a:tr>
              <a:tr h="369879">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668172819"/>
                  </a:ext>
                </a:extLst>
              </a:tr>
              <a:tr h="369879">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855328132"/>
                  </a:ext>
                </a:extLst>
              </a:tr>
              <a:tr h="369879">
                <a:tc>
                  <a:txBody>
                    <a:bodyPr/>
                    <a:lstStyle/>
                    <a:p>
                      <a:pPr algn="ctr"/>
                      <a:r>
                        <a:rPr lang="es-AR" sz="16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852035093"/>
                  </a:ext>
                </a:extLst>
              </a:tr>
            </a:tbl>
          </a:graphicData>
        </a:graphic>
      </p:graphicFrame>
      <p:sp>
        <p:nvSpPr>
          <p:cNvPr id="18" name="TextBox 17">
            <a:extLst>
              <a:ext uri="{FF2B5EF4-FFF2-40B4-BE49-F238E27FC236}">
                <a16:creationId xmlns:a16="http://schemas.microsoft.com/office/drawing/2014/main" id="{25D38A29-0A42-A207-F10F-A95207535581}"/>
              </a:ext>
            </a:extLst>
          </p:cNvPr>
          <p:cNvSpPr txBox="1"/>
          <p:nvPr/>
        </p:nvSpPr>
        <p:spPr>
          <a:xfrm>
            <a:off x="133025" y="1319441"/>
            <a:ext cx="2658301" cy="95410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spc="-1" dirty="0">
                <a:solidFill>
                  <a:schemeClr val="tx1">
                    <a:lumMod val="65000"/>
                    <a:lumOff val="35000"/>
                  </a:schemeClr>
                </a:solidFill>
                <a:latin typeface="Century Gothic" panose="020B0502020202020204" pitchFamily="34" charset="0"/>
                <a:ea typeface="Century Gothic"/>
              </a:rPr>
              <a:t>Listen to your partner and write M (male), F (female) or M/F (male/female) if it could be either.</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BA4DA47-4978-AD88-894F-3AD9E4F4CFF7}"/>
              </a:ext>
            </a:extLst>
          </p:cNvPr>
          <p:cNvSpPr txBox="1"/>
          <p:nvPr/>
        </p:nvSpPr>
        <p:spPr>
          <a:xfrm>
            <a:off x="2987340" y="1178173"/>
            <a:ext cx="3314878" cy="523220"/>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Now your turn to be the teacher!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Read the sentences to your partner.</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aphicFrame>
        <p:nvGraphicFramePr>
          <p:cNvPr id="20" name="Table 19">
            <a:extLst>
              <a:ext uri="{FF2B5EF4-FFF2-40B4-BE49-F238E27FC236}">
                <a16:creationId xmlns:a16="http://schemas.microsoft.com/office/drawing/2014/main" id="{95AFB7D3-AC14-055C-E9A1-396D865A9D55}"/>
              </a:ext>
            </a:extLst>
          </p:cNvPr>
          <p:cNvGraphicFramePr>
            <a:graphicFrameLocks noGrp="1"/>
          </p:cNvGraphicFramePr>
          <p:nvPr>
            <p:extLst>
              <p:ext uri="{D42A27DB-BD31-4B8C-83A1-F6EECF244321}">
                <p14:modId xmlns:p14="http://schemas.microsoft.com/office/powerpoint/2010/main" val="3454890264"/>
              </p:ext>
            </p:extLst>
          </p:nvPr>
        </p:nvGraphicFramePr>
        <p:xfrm>
          <a:off x="3335531" y="2002274"/>
          <a:ext cx="2618496" cy="2589153"/>
        </p:xfrm>
        <a:graphic>
          <a:graphicData uri="http://schemas.openxmlformats.org/drawingml/2006/table">
            <a:tbl>
              <a:tblPr firstRow="1" bandRow="1">
                <a:tableStyleId>{5940675A-B579-460E-94D1-54222C63F5DA}</a:tableStyleId>
              </a:tblPr>
              <a:tblGrid>
                <a:gridCol w="400756">
                  <a:extLst>
                    <a:ext uri="{9D8B030D-6E8A-4147-A177-3AD203B41FA5}">
                      <a16:colId xmlns:a16="http://schemas.microsoft.com/office/drawing/2014/main" val="73984618"/>
                    </a:ext>
                  </a:extLst>
                </a:gridCol>
                <a:gridCol w="2217740">
                  <a:extLst>
                    <a:ext uri="{9D8B030D-6E8A-4147-A177-3AD203B41FA5}">
                      <a16:colId xmlns:a16="http://schemas.microsoft.com/office/drawing/2014/main" val="2206152394"/>
                    </a:ext>
                  </a:extLst>
                </a:gridCol>
              </a:tblGrid>
              <a:tr h="369879">
                <a:tc gridSpan="2">
                  <a:txBody>
                    <a:bodyPr/>
                    <a:lstStyle/>
                    <a:p>
                      <a:pPr algn="ctr"/>
                      <a:r>
                        <a:rPr lang="es-AR" sz="2000" b="1" noProof="0" dirty="0" err="1">
                          <a:solidFill>
                            <a:srgbClr val="FF3399"/>
                          </a:solidFill>
                          <a:latin typeface="Century Gothic" panose="020B0502020202020204" pitchFamily="34" charset="0"/>
                        </a:rPr>
                        <a:t>Pupil</a:t>
                      </a:r>
                      <a:r>
                        <a:rPr lang="es-AR" sz="2000" b="1" noProof="0" dirty="0">
                          <a:solidFill>
                            <a:srgbClr val="FF3399"/>
                          </a:solidFill>
                          <a:latin typeface="Century Gothic" panose="020B0502020202020204" pitchFamily="34" charset="0"/>
                        </a:rPr>
                        <a:t> 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hMerge="1">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79314114"/>
                  </a:ext>
                </a:extLst>
              </a:tr>
              <a:tr h="369879">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002060"/>
                          </a:solidFill>
                          <a:latin typeface="Century Gothic" panose="020B0502020202020204" pitchFamily="34" charset="0"/>
                        </a:rPr>
                        <a:t>Es </a:t>
                      </a:r>
                      <a:r>
                        <a:rPr lang="en-GB" sz="1400" dirty="0" err="1">
                          <a:solidFill>
                            <a:srgbClr val="002060"/>
                          </a:solidFill>
                          <a:latin typeface="Century Gothic" panose="020B0502020202020204" pitchFamily="34" charset="0"/>
                        </a:rPr>
                        <a:t>sano</a:t>
                      </a:r>
                      <a:r>
                        <a:rPr lang="en-GB" sz="1400" dirty="0">
                          <a:solidFill>
                            <a:srgbClr val="002060"/>
                          </a:solidFill>
                          <a:latin typeface="Century Gothic" panose="020B0502020202020204" pitchFamily="34" charset="0"/>
                        </a:rPr>
                        <a:t>.</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17354654"/>
                  </a:ext>
                </a:extLst>
              </a:tr>
              <a:tr h="369879">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002060"/>
                          </a:solidFill>
                          <a:latin typeface="Century Gothic" panose="020B0502020202020204" pitchFamily="34" charset="0"/>
                        </a:rPr>
                        <a:t>Es </a:t>
                      </a:r>
                      <a:r>
                        <a:rPr lang="en-GB" sz="1400" dirty="0" err="1">
                          <a:solidFill>
                            <a:srgbClr val="002060"/>
                          </a:solidFill>
                          <a:latin typeface="Century Gothic" panose="020B0502020202020204" pitchFamily="34" charset="0"/>
                        </a:rPr>
                        <a:t>feliz</a:t>
                      </a:r>
                      <a:r>
                        <a:rPr lang="en-GB" sz="1400" dirty="0">
                          <a:solidFill>
                            <a:srgbClr val="002060"/>
                          </a:solidFill>
                          <a:latin typeface="Century Gothic" panose="020B0502020202020204" pitchFamily="34" charset="0"/>
                        </a:rPr>
                        <a:t>.</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21269124"/>
                  </a:ext>
                </a:extLst>
              </a:tr>
              <a:tr h="369879">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002060"/>
                          </a:solidFill>
                          <a:latin typeface="Century Gothic" panose="020B0502020202020204" pitchFamily="34" charset="0"/>
                        </a:rPr>
                        <a:t>Es </a:t>
                      </a:r>
                      <a:r>
                        <a:rPr lang="en-GB" sz="1400" dirty="0" err="1">
                          <a:solidFill>
                            <a:srgbClr val="002060"/>
                          </a:solidFill>
                          <a:latin typeface="Century Gothic" panose="020B0502020202020204" pitchFamily="34" charset="0"/>
                        </a:rPr>
                        <a:t>positiva</a:t>
                      </a:r>
                      <a:r>
                        <a:rPr lang="en-GB" sz="1400" dirty="0">
                          <a:solidFill>
                            <a:srgbClr val="002060"/>
                          </a:solidFill>
                          <a:latin typeface="Century Gothic" panose="020B0502020202020204" pitchFamily="34" charset="0"/>
                        </a:rPr>
                        <a:t>.</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222108084"/>
                  </a:ext>
                </a:extLst>
              </a:tr>
              <a:tr h="369879">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002060"/>
                          </a:solidFill>
                          <a:latin typeface="Century Gothic" panose="020B0502020202020204" pitchFamily="34" charset="0"/>
                        </a:rPr>
                        <a:t>Es </a:t>
                      </a:r>
                      <a:r>
                        <a:rPr lang="en-GB" sz="1400" dirty="0" err="1">
                          <a:solidFill>
                            <a:srgbClr val="002060"/>
                          </a:solidFill>
                          <a:latin typeface="Century Gothic" panose="020B0502020202020204" pitchFamily="34" charset="0"/>
                        </a:rPr>
                        <a:t>increíble</a:t>
                      </a:r>
                      <a:r>
                        <a:rPr lang="en-GB" sz="1400" dirty="0">
                          <a:solidFill>
                            <a:srgbClr val="002060"/>
                          </a:solidFill>
                          <a:latin typeface="Century Gothic" panose="020B0502020202020204" pitchFamily="34" charset="0"/>
                        </a:rPr>
                        <a:t>.</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222919868"/>
                  </a:ext>
                </a:extLst>
              </a:tr>
              <a:tr h="369879">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002060"/>
                          </a:solidFill>
                          <a:latin typeface="Century Gothic" panose="020B0502020202020204" pitchFamily="34" charset="0"/>
                        </a:rPr>
                        <a:t>Es </a:t>
                      </a:r>
                      <a:r>
                        <a:rPr lang="en-GB" sz="1400" dirty="0" err="1">
                          <a:solidFill>
                            <a:srgbClr val="002060"/>
                          </a:solidFill>
                          <a:latin typeface="Century Gothic" panose="020B0502020202020204" pitchFamily="34" charset="0"/>
                        </a:rPr>
                        <a:t>activa</a:t>
                      </a:r>
                      <a:r>
                        <a:rPr lang="en-GB" sz="1400" dirty="0">
                          <a:solidFill>
                            <a:srgbClr val="002060"/>
                          </a:solidFill>
                          <a:latin typeface="Century Gothic" panose="020B0502020202020204" pitchFamily="34" charset="0"/>
                        </a:rPr>
                        <a:t>.</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34261521"/>
                  </a:ext>
                </a:extLst>
              </a:tr>
              <a:tr h="369879">
                <a:tc>
                  <a:txBody>
                    <a:bodyPr/>
                    <a:lstStyle/>
                    <a:p>
                      <a:pPr algn="ctr"/>
                      <a:r>
                        <a:rPr lang="es-AR" sz="16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002060"/>
                          </a:solidFill>
                          <a:latin typeface="Century Gothic" panose="020B0502020202020204" pitchFamily="34" charset="0"/>
                        </a:rPr>
                        <a:t>Es </a:t>
                      </a:r>
                      <a:r>
                        <a:rPr lang="en-GB" sz="1400" dirty="0" err="1">
                          <a:solidFill>
                            <a:srgbClr val="002060"/>
                          </a:solidFill>
                          <a:latin typeface="Century Gothic" panose="020B0502020202020204" pitchFamily="34" charset="0"/>
                        </a:rPr>
                        <a:t>pesado</a:t>
                      </a:r>
                      <a:r>
                        <a:rPr lang="en-GB" sz="1400" dirty="0">
                          <a:solidFill>
                            <a:srgbClr val="002060"/>
                          </a:solidFill>
                          <a:latin typeface="Century Gothic" panose="020B0502020202020204" pitchFamily="34" charset="0"/>
                        </a:rPr>
                        <a:t>.</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5144821"/>
                  </a:ext>
                </a:extLst>
              </a:tr>
            </a:tbl>
          </a:graphicData>
        </a:graphic>
      </p:graphicFrame>
      <p:sp>
        <p:nvSpPr>
          <p:cNvPr id="29" name="Rounded Rectangle 43">
            <a:extLst>
              <a:ext uri="{FF2B5EF4-FFF2-40B4-BE49-F238E27FC236}">
                <a16:creationId xmlns:a16="http://schemas.microsoft.com/office/drawing/2014/main" id="{F92357A0-2B77-D12C-3F03-8B1F1A76CEBD}"/>
              </a:ext>
            </a:extLst>
          </p:cNvPr>
          <p:cNvSpPr/>
          <p:nvPr/>
        </p:nvSpPr>
        <p:spPr>
          <a:xfrm>
            <a:off x="1877576" y="7616212"/>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always</a:t>
            </a:r>
          </a:p>
        </p:txBody>
      </p:sp>
      <p:sp>
        <p:nvSpPr>
          <p:cNvPr id="31" name="Rounded Rectangle 58">
            <a:extLst>
              <a:ext uri="{FF2B5EF4-FFF2-40B4-BE49-F238E27FC236}">
                <a16:creationId xmlns:a16="http://schemas.microsoft.com/office/drawing/2014/main" id="{4632C8A7-BE35-627F-F0C1-19D80AAB16C6}"/>
              </a:ext>
            </a:extLst>
          </p:cNvPr>
          <p:cNvSpPr/>
          <p:nvPr/>
        </p:nvSpPr>
        <p:spPr>
          <a:xfrm>
            <a:off x="1881519" y="7610936"/>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siempre</a:t>
            </a:r>
            <a:endParaRPr lang="en-US" sz="1575" b="1" dirty="0">
              <a:solidFill>
                <a:schemeClr val="bg2">
                  <a:lumMod val="25000"/>
                </a:schemeClr>
              </a:solidFill>
              <a:latin typeface="Century Gothic" panose="020B0502020202020204" pitchFamily="34" charset="0"/>
            </a:endParaRPr>
          </a:p>
        </p:txBody>
      </p:sp>
      <p:sp>
        <p:nvSpPr>
          <p:cNvPr id="32" name="Rounded Rectangle 44">
            <a:extLst>
              <a:ext uri="{FF2B5EF4-FFF2-40B4-BE49-F238E27FC236}">
                <a16:creationId xmlns:a16="http://schemas.microsoft.com/office/drawing/2014/main" id="{A6F447CE-E137-5948-0BC9-6D0BF92A09B8}"/>
              </a:ext>
            </a:extLst>
          </p:cNvPr>
          <p:cNvSpPr/>
          <p:nvPr/>
        </p:nvSpPr>
        <p:spPr>
          <a:xfrm>
            <a:off x="3400951" y="7616212"/>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healthy (f)</a:t>
            </a:r>
          </a:p>
        </p:txBody>
      </p:sp>
      <p:sp>
        <p:nvSpPr>
          <p:cNvPr id="33" name="Rounded Rectangle 59">
            <a:extLst>
              <a:ext uri="{FF2B5EF4-FFF2-40B4-BE49-F238E27FC236}">
                <a16:creationId xmlns:a16="http://schemas.microsoft.com/office/drawing/2014/main" id="{BAE84B4C-CA66-381F-C82D-D408593BD0CC}"/>
              </a:ext>
            </a:extLst>
          </p:cNvPr>
          <p:cNvSpPr/>
          <p:nvPr/>
        </p:nvSpPr>
        <p:spPr>
          <a:xfrm>
            <a:off x="3404948" y="7610936"/>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sana</a:t>
            </a:r>
            <a:endParaRPr lang="en-US" sz="1575" b="1" dirty="0">
              <a:solidFill>
                <a:schemeClr val="bg2">
                  <a:lumMod val="25000"/>
                </a:schemeClr>
              </a:solidFill>
              <a:latin typeface="Century Gothic" panose="020B0502020202020204" pitchFamily="34" charset="0"/>
            </a:endParaRPr>
          </a:p>
        </p:txBody>
      </p:sp>
      <p:sp>
        <p:nvSpPr>
          <p:cNvPr id="34" name="Rounded Rectangle 40">
            <a:extLst>
              <a:ext uri="{FF2B5EF4-FFF2-40B4-BE49-F238E27FC236}">
                <a16:creationId xmlns:a16="http://schemas.microsoft.com/office/drawing/2014/main" id="{79B311DD-144B-48AA-F1D2-E2840183F46E}"/>
              </a:ext>
            </a:extLst>
          </p:cNvPr>
          <p:cNvSpPr/>
          <p:nvPr/>
        </p:nvSpPr>
        <p:spPr>
          <a:xfrm>
            <a:off x="3400951" y="6970543"/>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s/he, it is</a:t>
            </a:r>
            <a:endParaRPr lang="en-US" sz="1575" b="1" baseline="-25000" dirty="0">
              <a:solidFill>
                <a:schemeClr val="bg2">
                  <a:lumMod val="25000"/>
                </a:schemeClr>
              </a:solidFill>
              <a:latin typeface="Century Gothic" panose="020B0502020202020204" pitchFamily="34" charset="0"/>
            </a:endParaRPr>
          </a:p>
        </p:txBody>
      </p:sp>
      <p:sp>
        <p:nvSpPr>
          <p:cNvPr id="35" name="Rounded Rectangle 56">
            <a:extLst>
              <a:ext uri="{FF2B5EF4-FFF2-40B4-BE49-F238E27FC236}">
                <a16:creationId xmlns:a16="http://schemas.microsoft.com/office/drawing/2014/main" id="{17EFAD04-2AD5-1E5B-C37D-7467824292A7}"/>
              </a:ext>
            </a:extLst>
          </p:cNvPr>
          <p:cNvSpPr/>
          <p:nvPr/>
        </p:nvSpPr>
        <p:spPr>
          <a:xfrm>
            <a:off x="3404461" y="6970543"/>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es</a:t>
            </a:r>
          </a:p>
        </p:txBody>
      </p:sp>
      <p:sp>
        <p:nvSpPr>
          <p:cNvPr id="36" name="Rounded Rectangle 41">
            <a:extLst>
              <a:ext uri="{FF2B5EF4-FFF2-40B4-BE49-F238E27FC236}">
                <a16:creationId xmlns:a16="http://schemas.microsoft.com/office/drawing/2014/main" id="{1436CB95-35E6-DAD6-6ECD-549DEBE6D170}"/>
              </a:ext>
            </a:extLst>
          </p:cNvPr>
          <p:cNvSpPr/>
          <p:nvPr/>
        </p:nvSpPr>
        <p:spPr>
          <a:xfrm>
            <a:off x="4924325" y="6335426"/>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healthy (m)</a:t>
            </a:r>
            <a:endParaRPr lang="en-US" sz="1575" b="1" baseline="-25000" dirty="0">
              <a:solidFill>
                <a:schemeClr val="bg2">
                  <a:lumMod val="25000"/>
                </a:schemeClr>
              </a:solidFill>
              <a:latin typeface="Century Gothic" panose="020B0502020202020204" pitchFamily="34" charset="0"/>
            </a:endParaRPr>
          </a:p>
        </p:txBody>
      </p:sp>
      <p:sp>
        <p:nvSpPr>
          <p:cNvPr id="37" name="Rounded Rectangle 57">
            <a:extLst>
              <a:ext uri="{FF2B5EF4-FFF2-40B4-BE49-F238E27FC236}">
                <a16:creationId xmlns:a16="http://schemas.microsoft.com/office/drawing/2014/main" id="{BDC48A13-8EA8-EB84-A9D5-0C4B9E778531}"/>
              </a:ext>
            </a:extLst>
          </p:cNvPr>
          <p:cNvSpPr/>
          <p:nvPr/>
        </p:nvSpPr>
        <p:spPr>
          <a:xfrm>
            <a:off x="4924323" y="6335128"/>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sano</a:t>
            </a:r>
            <a:endParaRPr lang="en-US" sz="1575" b="1" dirty="0">
              <a:solidFill>
                <a:schemeClr val="bg2">
                  <a:lumMod val="25000"/>
                </a:schemeClr>
              </a:solidFill>
              <a:latin typeface="Century Gothic" panose="020B0502020202020204" pitchFamily="34" charset="0"/>
            </a:endParaRPr>
          </a:p>
        </p:txBody>
      </p:sp>
      <p:sp>
        <p:nvSpPr>
          <p:cNvPr id="38" name="Rounded Rectangle 38">
            <a:extLst>
              <a:ext uri="{FF2B5EF4-FFF2-40B4-BE49-F238E27FC236}">
                <a16:creationId xmlns:a16="http://schemas.microsoft.com/office/drawing/2014/main" id="{DE183D67-A33F-3B54-0C32-CF49CF70CBCA}"/>
              </a:ext>
            </a:extLst>
          </p:cNvPr>
          <p:cNvSpPr/>
          <p:nvPr/>
        </p:nvSpPr>
        <p:spPr>
          <a:xfrm>
            <a:off x="354201" y="6324874"/>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annoying (f)</a:t>
            </a:r>
          </a:p>
        </p:txBody>
      </p:sp>
      <p:sp>
        <p:nvSpPr>
          <p:cNvPr id="49" name="Rounded Rectangle 54">
            <a:extLst>
              <a:ext uri="{FF2B5EF4-FFF2-40B4-BE49-F238E27FC236}">
                <a16:creationId xmlns:a16="http://schemas.microsoft.com/office/drawing/2014/main" id="{03851E38-1DCD-9122-5604-D03AD668C702}"/>
              </a:ext>
            </a:extLst>
          </p:cNvPr>
          <p:cNvSpPr/>
          <p:nvPr/>
        </p:nvSpPr>
        <p:spPr>
          <a:xfrm>
            <a:off x="354200" y="6324873"/>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pesada</a:t>
            </a:r>
            <a:endParaRPr lang="en-US" sz="1575" b="1" dirty="0">
              <a:solidFill>
                <a:schemeClr val="bg2">
                  <a:lumMod val="25000"/>
                </a:schemeClr>
              </a:solidFill>
              <a:latin typeface="Century Gothic" panose="020B0502020202020204" pitchFamily="34" charset="0"/>
            </a:endParaRPr>
          </a:p>
        </p:txBody>
      </p:sp>
      <p:sp>
        <p:nvSpPr>
          <p:cNvPr id="50" name="Rounded Rectangle 17">
            <a:extLst>
              <a:ext uri="{FF2B5EF4-FFF2-40B4-BE49-F238E27FC236}">
                <a16:creationId xmlns:a16="http://schemas.microsoft.com/office/drawing/2014/main" id="{BDE7DE43-D3DF-49CB-F678-7D12EB1761D5}"/>
              </a:ext>
            </a:extLst>
          </p:cNvPr>
          <p:cNvSpPr/>
          <p:nvPr/>
        </p:nvSpPr>
        <p:spPr>
          <a:xfrm>
            <a:off x="354201" y="5679205"/>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Salida</a:t>
            </a:r>
          </a:p>
        </p:txBody>
      </p:sp>
      <p:sp>
        <p:nvSpPr>
          <p:cNvPr id="51" name="Rounded Rectangle 19">
            <a:extLst>
              <a:ext uri="{FF2B5EF4-FFF2-40B4-BE49-F238E27FC236}">
                <a16:creationId xmlns:a16="http://schemas.microsoft.com/office/drawing/2014/main" id="{37D1D195-90AE-F818-ED8F-28650A478332}"/>
              </a:ext>
            </a:extLst>
          </p:cNvPr>
          <p:cNvSpPr/>
          <p:nvPr/>
        </p:nvSpPr>
        <p:spPr>
          <a:xfrm>
            <a:off x="1877576" y="5679205"/>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active (m)</a:t>
            </a:r>
          </a:p>
        </p:txBody>
      </p:sp>
      <p:sp>
        <p:nvSpPr>
          <p:cNvPr id="52" name="Rounded Rectangle 20">
            <a:extLst>
              <a:ext uri="{FF2B5EF4-FFF2-40B4-BE49-F238E27FC236}">
                <a16:creationId xmlns:a16="http://schemas.microsoft.com/office/drawing/2014/main" id="{792D32AD-089C-BB6C-6494-5B838C63176E}"/>
              </a:ext>
            </a:extLst>
          </p:cNvPr>
          <p:cNvSpPr/>
          <p:nvPr/>
        </p:nvSpPr>
        <p:spPr>
          <a:xfrm>
            <a:off x="3400951" y="6324874"/>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positive (f)</a:t>
            </a:r>
          </a:p>
        </p:txBody>
      </p:sp>
      <p:sp>
        <p:nvSpPr>
          <p:cNvPr id="56" name="Rounded Rectangle 21">
            <a:extLst>
              <a:ext uri="{FF2B5EF4-FFF2-40B4-BE49-F238E27FC236}">
                <a16:creationId xmlns:a16="http://schemas.microsoft.com/office/drawing/2014/main" id="{2DDBBB9F-3613-5ED5-7B6C-D6114EF93268}"/>
              </a:ext>
            </a:extLst>
          </p:cNvPr>
          <p:cNvSpPr/>
          <p:nvPr/>
        </p:nvSpPr>
        <p:spPr>
          <a:xfrm>
            <a:off x="4924325" y="5679205"/>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impossible</a:t>
            </a:r>
          </a:p>
        </p:txBody>
      </p:sp>
      <p:sp>
        <p:nvSpPr>
          <p:cNvPr id="57" name="Rounded Rectangle 34">
            <a:extLst>
              <a:ext uri="{FF2B5EF4-FFF2-40B4-BE49-F238E27FC236}">
                <a16:creationId xmlns:a16="http://schemas.microsoft.com/office/drawing/2014/main" id="{6AA99EEC-A537-6F35-9046-396F74EBA531}"/>
              </a:ext>
            </a:extLst>
          </p:cNvPr>
          <p:cNvSpPr/>
          <p:nvPr/>
        </p:nvSpPr>
        <p:spPr>
          <a:xfrm>
            <a:off x="354201" y="6975819"/>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to </a:t>
            </a:r>
            <a:r>
              <a:rPr lang="en-US" sz="1575" b="1" dirty="0" err="1">
                <a:solidFill>
                  <a:schemeClr val="bg2">
                    <a:lumMod val="25000"/>
                  </a:schemeClr>
                </a:solidFill>
                <a:latin typeface="Century Gothic" panose="020B0502020202020204" pitchFamily="34" charset="0"/>
              </a:rPr>
              <a:t>be|being</a:t>
            </a:r>
            <a:endParaRPr lang="en-US" sz="1575" b="1" dirty="0">
              <a:solidFill>
                <a:schemeClr val="bg2">
                  <a:lumMod val="25000"/>
                </a:schemeClr>
              </a:solidFill>
              <a:latin typeface="Century Gothic" panose="020B0502020202020204" pitchFamily="34" charset="0"/>
            </a:endParaRPr>
          </a:p>
        </p:txBody>
      </p:sp>
      <p:sp>
        <p:nvSpPr>
          <p:cNvPr id="58" name="Rounded Rectangle 35">
            <a:extLst>
              <a:ext uri="{FF2B5EF4-FFF2-40B4-BE49-F238E27FC236}">
                <a16:creationId xmlns:a16="http://schemas.microsoft.com/office/drawing/2014/main" id="{0529A723-04F6-7DE2-25BD-38B8990D51C8}"/>
              </a:ext>
            </a:extLst>
          </p:cNvPr>
          <p:cNvSpPr/>
          <p:nvPr/>
        </p:nvSpPr>
        <p:spPr>
          <a:xfrm>
            <a:off x="1877576" y="6324874"/>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incredible</a:t>
            </a:r>
          </a:p>
        </p:txBody>
      </p:sp>
      <p:sp>
        <p:nvSpPr>
          <p:cNvPr id="59" name="Rounded Rectangle 36">
            <a:extLst>
              <a:ext uri="{FF2B5EF4-FFF2-40B4-BE49-F238E27FC236}">
                <a16:creationId xmlns:a16="http://schemas.microsoft.com/office/drawing/2014/main" id="{AF8BE9EF-C2D5-2ECF-86F2-BF3D79DAFFF1}"/>
              </a:ext>
            </a:extLst>
          </p:cNvPr>
          <p:cNvSpPr/>
          <p:nvPr/>
        </p:nvSpPr>
        <p:spPr>
          <a:xfrm>
            <a:off x="3400951" y="5679205"/>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happy</a:t>
            </a:r>
          </a:p>
        </p:txBody>
      </p:sp>
      <p:sp>
        <p:nvSpPr>
          <p:cNvPr id="60" name="Rounded Rectangle 37">
            <a:extLst>
              <a:ext uri="{FF2B5EF4-FFF2-40B4-BE49-F238E27FC236}">
                <a16:creationId xmlns:a16="http://schemas.microsoft.com/office/drawing/2014/main" id="{01357D4D-86F0-61DF-B454-D3FBF3FD40F7}"/>
              </a:ext>
            </a:extLst>
          </p:cNvPr>
          <p:cNvSpPr/>
          <p:nvPr/>
        </p:nvSpPr>
        <p:spPr>
          <a:xfrm>
            <a:off x="4924325" y="6975819"/>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annoying (m)</a:t>
            </a:r>
          </a:p>
        </p:txBody>
      </p:sp>
      <p:sp>
        <p:nvSpPr>
          <p:cNvPr id="1028" name="Rounded Rectangle 39">
            <a:extLst>
              <a:ext uri="{FF2B5EF4-FFF2-40B4-BE49-F238E27FC236}">
                <a16:creationId xmlns:a16="http://schemas.microsoft.com/office/drawing/2014/main" id="{7D4A86F7-059C-B4FD-01DC-EEAF7EACD39C}"/>
              </a:ext>
            </a:extLst>
          </p:cNvPr>
          <p:cNvSpPr/>
          <p:nvPr/>
        </p:nvSpPr>
        <p:spPr>
          <a:xfrm>
            <a:off x="1877576" y="6970543"/>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I am</a:t>
            </a:r>
          </a:p>
        </p:txBody>
      </p:sp>
      <p:sp>
        <p:nvSpPr>
          <p:cNvPr id="1029" name="Rounded Rectangle 47">
            <a:extLst>
              <a:ext uri="{FF2B5EF4-FFF2-40B4-BE49-F238E27FC236}">
                <a16:creationId xmlns:a16="http://schemas.microsoft.com/office/drawing/2014/main" id="{9B2F742F-B82D-E429-B0CD-8098D343BD0E}"/>
              </a:ext>
            </a:extLst>
          </p:cNvPr>
          <p:cNvSpPr/>
          <p:nvPr/>
        </p:nvSpPr>
        <p:spPr>
          <a:xfrm>
            <a:off x="1877576" y="5676013"/>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activo</a:t>
            </a:r>
            <a:endParaRPr lang="en-US" sz="1575" b="1" dirty="0">
              <a:solidFill>
                <a:schemeClr val="bg2">
                  <a:lumMod val="25000"/>
                </a:schemeClr>
              </a:solidFill>
              <a:latin typeface="Century Gothic" panose="020B0502020202020204" pitchFamily="34" charset="0"/>
            </a:endParaRPr>
          </a:p>
        </p:txBody>
      </p:sp>
      <p:sp>
        <p:nvSpPr>
          <p:cNvPr id="1030" name="Rounded Rectangle 48">
            <a:extLst>
              <a:ext uri="{FF2B5EF4-FFF2-40B4-BE49-F238E27FC236}">
                <a16:creationId xmlns:a16="http://schemas.microsoft.com/office/drawing/2014/main" id="{5D444F9C-1025-EDEF-32F4-E2F5D87CD2F8}"/>
              </a:ext>
            </a:extLst>
          </p:cNvPr>
          <p:cNvSpPr/>
          <p:nvPr/>
        </p:nvSpPr>
        <p:spPr>
          <a:xfrm>
            <a:off x="3400949" y="6324872"/>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positiva</a:t>
            </a:r>
            <a:endParaRPr lang="en-US" sz="1575" b="1" dirty="0">
              <a:solidFill>
                <a:schemeClr val="bg2">
                  <a:lumMod val="25000"/>
                </a:schemeClr>
              </a:solidFill>
              <a:latin typeface="Century Gothic" panose="020B0502020202020204" pitchFamily="34" charset="0"/>
            </a:endParaRPr>
          </a:p>
        </p:txBody>
      </p:sp>
      <p:sp>
        <p:nvSpPr>
          <p:cNvPr id="1031" name="Rounded Rectangle 49">
            <a:extLst>
              <a:ext uri="{FF2B5EF4-FFF2-40B4-BE49-F238E27FC236}">
                <a16:creationId xmlns:a16="http://schemas.microsoft.com/office/drawing/2014/main" id="{64D8A532-617B-1006-5943-65F62E2819B7}"/>
              </a:ext>
            </a:extLst>
          </p:cNvPr>
          <p:cNvSpPr/>
          <p:nvPr/>
        </p:nvSpPr>
        <p:spPr>
          <a:xfrm>
            <a:off x="4924325" y="5679503"/>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imposible</a:t>
            </a:r>
            <a:endParaRPr lang="en-US" sz="1575" b="1" dirty="0">
              <a:solidFill>
                <a:schemeClr val="bg2">
                  <a:lumMod val="25000"/>
                </a:schemeClr>
              </a:solidFill>
              <a:latin typeface="Century Gothic" panose="020B0502020202020204" pitchFamily="34" charset="0"/>
            </a:endParaRPr>
          </a:p>
        </p:txBody>
      </p:sp>
      <p:sp>
        <p:nvSpPr>
          <p:cNvPr id="1038" name="Rounded Rectangle 50">
            <a:extLst>
              <a:ext uri="{FF2B5EF4-FFF2-40B4-BE49-F238E27FC236}">
                <a16:creationId xmlns:a16="http://schemas.microsoft.com/office/drawing/2014/main" id="{D911173F-3620-E0CC-43E9-F2933821103D}"/>
              </a:ext>
            </a:extLst>
          </p:cNvPr>
          <p:cNvSpPr/>
          <p:nvPr/>
        </p:nvSpPr>
        <p:spPr>
          <a:xfrm>
            <a:off x="354200" y="6976428"/>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ser</a:t>
            </a:r>
          </a:p>
        </p:txBody>
      </p:sp>
      <p:sp>
        <p:nvSpPr>
          <p:cNvPr id="1045" name="Rounded Rectangle 51">
            <a:extLst>
              <a:ext uri="{FF2B5EF4-FFF2-40B4-BE49-F238E27FC236}">
                <a16:creationId xmlns:a16="http://schemas.microsoft.com/office/drawing/2014/main" id="{48196D40-B866-B2C0-C6E1-B9F02CD3E09F}"/>
              </a:ext>
            </a:extLst>
          </p:cNvPr>
          <p:cNvSpPr/>
          <p:nvPr/>
        </p:nvSpPr>
        <p:spPr>
          <a:xfrm>
            <a:off x="1877576" y="6326220"/>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increíble</a:t>
            </a:r>
            <a:endParaRPr lang="en-US" sz="1575" b="1" dirty="0">
              <a:solidFill>
                <a:schemeClr val="bg2">
                  <a:lumMod val="25000"/>
                </a:schemeClr>
              </a:solidFill>
              <a:latin typeface="Century Gothic" panose="020B0502020202020204" pitchFamily="34" charset="0"/>
            </a:endParaRPr>
          </a:p>
        </p:txBody>
      </p:sp>
      <p:sp>
        <p:nvSpPr>
          <p:cNvPr id="1046" name="Rounded Rectangle 52">
            <a:extLst>
              <a:ext uri="{FF2B5EF4-FFF2-40B4-BE49-F238E27FC236}">
                <a16:creationId xmlns:a16="http://schemas.microsoft.com/office/drawing/2014/main" id="{3ACCFE4B-2ADB-6F7F-47F5-6360410DBCFE}"/>
              </a:ext>
            </a:extLst>
          </p:cNvPr>
          <p:cNvSpPr/>
          <p:nvPr/>
        </p:nvSpPr>
        <p:spPr>
          <a:xfrm>
            <a:off x="3400950" y="5679204"/>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feliz</a:t>
            </a:r>
            <a:endParaRPr lang="en-US" sz="1575" b="1" dirty="0">
              <a:solidFill>
                <a:schemeClr val="bg2">
                  <a:lumMod val="25000"/>
                </a:schemeClr>
              </a:solidFill>
              <a:latin typeface="Century Gothic" panose="020B0502020202020204" pitchFamily="34" charset="0"/>
            </a:endParaRPr>
          </a:p>
        </p:txBody>
      </p:sp>
      <p:sp>
        <p:nvSpPr>
          <p:cNvPr id="1047" name="Rounded Rectangle 53">
            <a:extLst>
              <a:ext uri="{FF2B5EF4-FFF2-40B4-BE49-F238E27FC236}">
                <a16:creationId xmlns:a16="http://schemas.microsoft.com/office/drawing/2014/main" id="{23ACF21A-7270-B7A1-C9A8-0E8CC31A8FE8}"/>
              </a:ext>
            </a:extLst>
          </p:cNvPr>
          <p:cNvSpPr/>
          <p:nvPr/>
        </p:nvSpPr>
        <p:spPr>
          <a:xfrm>
            <a:off x="4920814" y="6975520"/>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err="1">
                <a:solidFill>
                  <a:schemeClr val="bg2">
                    <a:lumMod val="25000"/>
                  </a:schemeClr>
                </a:solidFill>
                <a:latin typeface="Century Gothic" panose="020B0502020202020204" pitchFamily="34" charset="0"/>
              </a:rPr>
              <a:t>pesado</a:t>
            </a:r>
            <a:endParaRPr lang="en-US" sz="1575" b="1" dirty="0">
              <a:solidFill>
                <a:schemeClr val="bg2">
                  <a:lumMod val="25000"/>
                </a:schemeClr>
              </a:solidFill>
              <a:latin typeface="Century Gothic" panose="020B0502020202020204" pitchFamily="34" charset="0"/>
            </a:endParaRPr>
          </a:p>
        </p:txBody>
      </p:sp>
      <p:sp>
        <p:nvSpPr>
          <p:cNvPr id="1048" name="Rounded Rectangle 55">
            <a:extLst>
              <a:ext uri="{FF2B5EF4-FFF2-40B4-BE49-F238E27FC236}">
                <a16:creationId xmlns:a16="http://schemas.microsoft.com/office/drawing/2014/main" id="{91606B9B-6C91-7248-ED2F-EFD0669FAF30}"/>
              </a:ext>
            </a:extLst>
          </p:cNvPr>
          <p:cNvSpPr/>
          <p:nvPr/>
        </p:nvSpPr>
        <p:spPr>
          <a:xfrm>
            <a:off x="1877576" y="6975819"/>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soy</a:t>
            </a:r>
          </a:p>
        </p:txBody>
      </p:sp>
      <p:sp>
        <p:nvSpPr>
          <p:cNvPr id="1049" name="Rounded Rectangle 17">
            <a:extLst>
              <a:ext uri="{FF2B5EF4-FFF2-40B4-BE49-F238E27FC236}">
                <a16:creationId xmlns:a16="http://schemas.microsoft.com/office/drawing/2014/main" id="{C4EB01E3-0433-2405-3868-71CBC1F51A3D}"/>
              </a:ext>
            </a:extLst>
          </p:cNvPr>
          <p:cNvSpPr/>
          <p:nvPr/>
        </p:nvSpPr>
        <p:spPr>
          <a:xfrm>
            <a:off x="354201" y="7616212"/>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normally</a:t>
            </a:r>
          </a:p>
        </p:txBody>
      </p:sp>
      <p:sp>
        <p:nvSpPr>
          <p:cNvPr id="1050" name="Rounded Rectangle 46">
            <a:extLst>
              <a:ext uri="{FF2B5EF4-FFF2-40B4-BE49-F238E27FC236}">
                <a16:creationId xmlns:a16="http://schemas.microsoft.com/office/drawing/2014/main" id="{6FFF2FD9-2E64-9720-4853-F28391E53D96}"/>
              </a:ext>
            </a:extLst>
          </p:cNvPr>
          <p:cNvSpPr/>
          <p:nvPr/>
        </p:nvSpPr>
        <p:spPr>
          <a:xfrm>
            <a:off x="358144" y="7615603"/>
            <a:ext cx="1433435" cy="548078"/>
          </a:xfrm>
          <a:prstGeom prst="roundRect">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2">
                    <a:lumMod val="25000"/>
                  </a:schemeClr>
                </a:solidFill>
                <a:latin typeface="Century Gothic" panose="020B0502020202020204" pitchFamily="34" charset="0"/>
              </a:rPr>
              <a:t>normalmente</a:t>
            </a:r>
            <a:endParaRPr lang="en-US" sz="1519" b="1" dirty="0">
              <a:solidFill>
                <a:schemeClr val="bg2">
                  <a:lumMod val="25000"/>
                </a:schemeClr>
              </a:solidFill>
              <a:latin typeface="Century Gothic" panose="020B0502020202020204" pitchFamily="34" charset="0"/>
            </a:endParaRPr>
          </a:p>
        </p:txBody>
      </p:sp>
      <p:sp>
        <p:nvSpPr>
          <p:cNvPr id="1051" name="Rounded Rectangle 17">
            <a:extLst>
              <a:ext uri="{FF2B5EF4-FFF2-40B4-BE49-F238E27FC236}">
                <a16:creationId xmlns:a16="http://schemas.microsoft.com/office/drawing/2014/main" id="{86A22D48-F09E-9531-A047-271C4FC092B7}"/>
              </a:ext>
            </a:extLst>
          </p:cNvPr>
          <p:cNvSpPr/>
          <p:nvPr/>
        </p:nvSpPr>
        <p:spPr>
          <a:xfrm>
            <a:off x="4924325" y="7616212"/>
            <a:ext cx="1433435" cy="548078"/>
          </a:xfrm>
          <a:prstGeom prst="roundRect">
            <a:avLst/>
          </a:prstGeom>
          <a:solidFill>
            <a:srgbClr val="E3EAF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b="1" dirty="0">
                <a:solidFill>
                  <a:schemeClr val="bg2">
                    <a:lumMod val="25000"/>
                  </a:schemeClr>
                </a:solidFill>
                <a:latin typeface="Century Gothic" panose="020B0502020202020204" pitchFamily="34" charset="0"/>
              </a:rPr>
              <a:t>Fin</a:t>
            </a:r>
          </a:p>
        </p:txBody>
      </p:sp>
      <p:pic>
        <p:nvPicPr>
          <p:cNvPr id="1052" name="Picture 8" descr="Checkered Flag, Finish Line, Grand Prix">
            <a:extLst>
              <a:ext uri="{FF2B5EF4-FFF2-40B4-BE49-F238E27FC236}">
                <a16:creationId xmlns:a16="http://schemas.microsoft.com/office/drawing/2014/main" id="{EDAD554F-C30F-054B-4EBB-ACC0CB9481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41" y="5571935"/>
            <a:ext cx="738230" cy="6553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3" name="Picture 10" descr="Target, Arrow, Bulls Eye, Bullseye">
            <a:extLst>
              <a:ext uri="{FF2B5EF4-FFF2-40B4-BE49-F238E27FC236}">
                <a16:creationId xmlns:a16="http://schemas.microsoft.com/office/drawing/2014/main" id="{9971D26E-0175-0943-BE3A-9D2C9C2EF3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8722" y="7598413"/>
            <a:ext cx="600841" cy="58367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054" name="Group 1053">
            <a:extLst>
              <a:ext uri="{FF2B5EF4-FFF2-40B4-BE49-F238E27FC236}">
                <a16:creationId xmlns:a16="http://schemas.microsoft.com/office/drawing/2014/main" id="{EACB7DFD-658D-1E3E-667D-03D8D5A22D11}"/>
              </a:ext>
            </a:extLst>
          </p:cNvPr>
          <p:cNvGrpSpPr/>
          <p:nvPr/>
        </p:nvGrpSpPr>
        <p:grpSpPr>
          <a:xfrm>
            <a:off x="551124" y="4826291"/>
            <a:ext cx="822261" cy="307777"/>
            <a:chOff x="455223" y="4442570"/>
            <a:chExt cx="822262" cy="307777"/>
          </a:xfrm>
        </p:grpSpPr>
        <p:sp>
          <p:nvSpPr>
            <p:cNvPr id="1055" name="Google Shape;222;p10">
              <a:extLst>
                <a:ext uri="{FF2B5EF4-FFF2-40B4-BE49-F238E27FC236}">
                  <a16:creationId xmlns:a16="http://schemas.microsoft.com/office/drawing/2014/main" id="{CA29CD24-D7E3-6119-D2ED-FAC384475780}"/>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56" name="TextBox 1055">
              <a:extLst>
                <a:ext uri="{FF2B5EF4-FFF2-40B4-BE49-F238E27FC236}">
                  <a16:creationId xmlns:a16="http://schemas.microsoft.com/office/drawing/2014/main" id="{65D6DC2C-800A-A309-B5D1-926CAA9E3D84}"/>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057" name="Google Shape;402;p19">
            <a:extLst>
              <a:ext uri="{FF2B5EF4-FFF2-40B4-BE49-F238E27FC236}">
                <a16:creationId xmlns:a16="http://schemas.microsoft.com/office/drawing/2014/main" id="{277B87FD-F349-66D1-8459-126FCC0E6FF0}"/>
              </a:ext>
            </a:extLst>
          </p:cNvPr>
          <p:cNvSpPr txBox="1"/>
          <p:nvPr/>
        </p:nvSpPr>
        <p:spPr>
          <a:xfrm>
            <a:off x="1373385" y="4818953"/>
            <a:ext cx="4760715" cy="544357"/>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s-ES" sz="1600" dirty="0" err="1">
                <a:solidFill>
                  <a:schemeClr val="bg2">
                    <a:lumMod val="25000"/>
                  </a:schemeClr>
                </a:solidFill>
                <a:latin typeface="Century Gothic" panose="020B0502020202020204" pitchFamily="34" charset="0"/>
                <a:cs typeface="Calibri" panose="020F0502020204030204" pitchFamily="34" charset="0"/>
                <a:sym typeface="Arial"/>
              </a:rPr>
              <a:t>Translate</a:t>
            </a:r>
            <a:r>
              <a:rPr lang="es-ES" sz="1600" dirty="0">
                <a:solidFill>
                  <a:schemeClr val="bg2">
                    <a:lumMod val="25000"/>
                  </a:schemeClr>
                </a:solidFill>
                <a:latin typeface="Century Gothic" panose="020B0502020202020204" pitchFamily="34" charset="0"/>
                <a:cs typeface="Calibri" panose="020F0502020204030204" pitchFamily="34" charset="0"/>
                <a:sym typeface="Arial"/>
              </a:rPr>
              <a:t> </a:t>
            </a:r>
            <a:r>
              <a:rPr lang="es-ES" sz="1600" dirty="0" err="1">
                <a:solidFill>
                  <a:schemeClr val="bg2">
                    <a:lumMod val="25000"/>
                  </a:schemeClr>
                </a:solidFill>
                <a:latin typeface="Century Gothic" panose="020B0502020202020204" pitchFamily="34" charset="0"/>
                <a:cs typeface="Calibri" panose="020F0502020204030204" pitchFamily="34" charset="0"/>
                <a:sym typeface="Arial"/>
              </a:rPr>
              <a:t>the</a:t>
            </a:r>
            <a:r>
              <a:rPr lang="es-ES" sz="1600" dirty="0">
                <a:solidFill>
                  <a:schemeClr val="bg2">
                    <a:lumMod val="25000"/>
                  </a:schemeClr>
                </a:solidFill>
                <a:latin typeface="Century Gothic" panose="020B0502020202020204" pitchFamily="34" charset="0"/>
                <a:cs typeface="Calibri" panose="020F0502020204030204" pitchFamily="34" charset="0"/>
                <a:sym typeface="Arial"/>
              </a:rPr>
              <a:t> </a:t>
            </a:r>
            <a:r>
              <a:rPr lang="es-ES" sz="1600" dirty="0" err="1">
                <a:solidFill>
                  <a:schemeClr val="bg2">
                    <a:lumMod val="25000"/>
                  </a:schemeClr>
                </a:solidFill>
                <a:latin typeface="Century Gothic" panose="020B0502020202020204" pitchFamily="34" charset="0"/>
                <a:cs typeface="Calibri" panose="020F0502020204030204" pitchFamily="34" charset="0"/>
                <a:sym typeface="Arial"/>
              </a:rPr>
              <a:t>words</a:t>
            </a:r>
            <a:r>
              <a:rPr lang="es-ES" sz="1600" dirty="0">
                <a:solidFill>
                  <a:schemeClr val="bg2">
                    <a:lumMod val="25000"/>
                  </a:schemeClr>
                </a:solidFill>
                <a:latin typeface="Century Gothic" panose="020B0502020202020204" pitchFamily="34" charset="0"/>
                <a:cs typeface="Calibri" panose="020F0502020204030204" pitchFamily="34" charset="0"/>
                <a:sym typeface="Arial"/>
              </a:rPr>
              <a:t> and </a:t>
            </a:r>
            <a:r>
              <a:rPr lang="es-ES" sz="1600" dirty="0" err="1">
                <a:solidFill>
                  <a:schemeClr val="bg2">
                    <a:lumMod val="25000"/>
                  </a:schemeClr>
                </a:solidFill>
                <a:latin typeface="Century Gothic" panose="020B0502020202020204" pitchFamily="34" charset="0"/>
                <a:cs typeface="Calibri" panose="020F0502020204030204" pitchFamily="34" charset="0"/>
                <a:sym typeface="Arial"/>
              </a:rPr>
              <a:t>find</a:t>
            </a:r>
            <a:r>
              <a:rPr lang="es-ES" sz="1600" dirty="0">
                <a:solidFill>
                  <a:schemeClr val="bg2">
                    <a:lumMod val="25000"/>
                  </a:schemeClr>
                </a:solidFill>
                <a:latin typeface="Century Gothic" panose="020B0502020202020204" pitchFamily="34" charset="0"/>
                <a:cs typeface="Calibri" panose="020F0502020204030204" pitchFamily="34" charset="0"/>
                <a:sym typeface="Arial"/>
              </a:rPr>
              <a:t> a </a:t>
            </a:r>
            <a:r>
              <a:rPr lang="es-ES" sz="1600" dirty="0" err="1">
                <a:solidFill>
                  <a:schemeClr val="bg2">
                    <a:lumMod val="25000"/>
                  </a:schemeClr>
                </a:solidFill>
                <a:latin typeface="Century Gothic" panose="020B0502020202020204" pitchFamily="34" charset="0"/>
                <a:cs typeface="Calibri" panose="020F0502020204030204" pitchFamily="34" charset="0"/>
                <a:sym typeface="Arial"/>
              </a:rPr>
              <a:t>quick</a:t>
            </a:r>
            <a:r>
              <a:rPr lang="es-ES" sz="1600" dirty="0">
                <a:solidFill>
                  <a:schemeClr val="bg2">
                    <a:lumMod val="25000"/>
                  </a:schemeClr>
                </a:solidFill>
                <a:latin typeface="Century Gothic" panose="020B0502020202020204" pitchFamily="34" charset="0"/>
                <a:cs typeface="Calibri" panose="020F0502020204030204" pitchFamily="34" charset="0"/>
                <a:sym typeface="Arial"/>
              </a:rPr>
              <a:t> </a:t>
            </a:r>
            <a:r>
              <a:rPr lang="es-ES" sz="1600" dirty="0" err="1">
                <a:solidFill>
                  <a:schemeClr val="bg2">
                    <a:lumMod val="25000"/>
                  </a:schemeClr>
                </a:solidFill>
                <a:latin typeface="Century Gothic" panose="020B0502020202020204" pitchFamily="34" charset="0"/>
                <a:cs typeface="Calibri" panose="020F0502020204030204" pitchFamily="34" charset="0"/>
                <a:sym typeface="Arial"/>
              </a:rPr>
              <a:t>route</a:t>
            </a:r>
            <a:r>
              <a:rPr lang="es-ES" sz="1600" dirty="0">
                <a:solidFill>
                  <a:schemeClr val="bg2">
                    <a:lumMod val="25000"/>
                  </a:schemeClr>
                </a:solidFill>
                <a:latin typeface="Century Gothic" panose="020B0502020202020204" pitchFamily="34" charset="0"/>
                <a:cs typeface="Calibri" panose="020F0502020204030204" pitchFamily="34" charset="0"/>
                <a:sym typeface="Arial"/>
              </a:rPr>
              <a:t> </a:t>
            </a:r>
            <a:r>
              <a:rPr lang="es-ES" sz="1600" dirty="0" err="1">
                <a:solidFill>
                  <a:schemeClr val="bg2">
                    <a:lumMod val="25000"/>
                  </a:schemeClr>
                </a:solidFill>
                <a:latin typeface="Century Gothic" panose="020B0502020202020204" pitchFamily="34" charset="0"/>
                <a:cs typeface="Calibri" panose="020F0502020204030204" pitchFamily="34" charset="0"/>
                <a:sym typeface="Arial"/>
              </a:rPr>
              <a:t>to</a:t>
            </a:r>
            <a:r>
              <a:rPr lang="es-ES" sz="1600" dirty="0">
                <a:solidFill>
                  <a:schemeClr val="bg2">
                    <a:lumMod val="25000"/>
                  </a:schemeClr>
                </a:solidFill>
                <a:latin typeface="Century Gothic" panose="020B0502020202020204" pitchFamily="34" charset="0"/>
                <a:cs typeface="Calibri" panose="020F0502020204030204" pitchFamily="34" charset="0"/>
                <a:sym typeface="Arial"/>
              </a:rPr>
              <a:t> </a:t>
            </a:r>
            <a:r>
              <a:rPr lang="es-ES" sz="1600" dirty="0" err="1">
                <a:solidFill>
                  <a:schemeClr val="bg2">
                    <a:lumMod val="25000"/>
                  </a:schemeClr>
                </a:solidFill>
                <a:latin typeface="Century Gothic" panose="020B0502020202020204" pitchFamily="34" charset="0"/>
                <a:cs typeface="Calibri" panose="020F0502020204030204" pitchFamily="34" charset="0"/>
                <a:sym typeface="Arial"/>
              </a:rPr>
              <a:t>the</a:t>
            </a:r>
            <a:r>
              <a:rPr lang="es-ES" sz="1600" dirty="0">
                <a:solidFill>
                  <a:schemeClr val="bg2">
                    <a:lumMod val="25000"/>
                  </a:schemeClr>
                </a:solidFill>
                <a:latin typeface="Century Gothic" panose="020B0502020202020204" pitchFamily="34" charset="0"/>
                <a:cs typeface="Calibri" panose="020F0502020204030204" pitchFamily="34" charset="0"/>
                <a:sym typeface="Arial"/>
              </a:rPr>
              <a:t> </a:t>
            </a:r>
            <a:r>
              <a:rPr lang="es-ES" sz="1600" dirty="0" err="1">
                <a:solidFill>
                  <a:schemeClr val="bg2">
                    <a:lumMod val="25000"/>
                  </a:schemeClr>
                </a:solidFill>
                <a:latin typeface="Century Gothic" panose="020B0502020202020204" pitchFamily="34" charset="0"/>
                <a:cs typeface="Calibri" panose="020F0502020204030204" pitchFamily="34" charset="0"/>
                <a:sym typeface="Arial"/>
              </a:rPr>
              <a:t>finish</a:t>
            </a:r>
            <a:r>
              <a:rPr lang="es-ES" sz="1600" dirty="0">
                <a:solidFill>
                  <a:schemeClr val="bg2">
                    <a:lumMod val="25000"/>
                  </a:schemeClr>
                </a:solidFill>
                <a:latin typeface="Century Gothic" panose="020B0502020202020204" pitchFamily="34" charset="0"/>
                <a:cs typeface="Calibri" panose="020F0502020204030204" pitchFamily="34" charset="0"/>
                <a:sym typeface="Arial"/>
              </a:rPr>
              <a:t> line.</a:t>
            </a:r>
          </a:p>
        </p:txBody>
      </p:sp>
      <p:pic>
        <p:nvPicPr>
          <p:cNvPr id="1058" name="Picture 1057">
            <a:extLst>
              <a:ext uri="{FF2B5EF4-FFF2-40B4-BE49-F238E27FC236}">
                <a16:creationId xmlns:a16="http://schemas.microsoft.com/office/drawing/2014/main" id="{4DFC57CA-6ABB-0B2F-99A2-4BF85B7165E7}"/>
              </a:ext>
            </a:extLst>
          </p:cNvPr>
          <p:cNvPicPr>
            <a:picLocks noChangeAspect="1"/>
          </p:cNvPicPr>
          <p:nvPr/>
        </p:nvPicPr>
        <p:blipFill>
          <a:blip r:embed="rId5"/>
          <a:stretch>
            <a:fillRect/>
          </a:stretch>
        </p:blipFill>
        <p:spPr>
          <a:xfrm>
            <a:off x="122503" y="4679040"/>
            <a:ext cx="572707" cy="605907"/>
          </a:xfrm>
          <a:prstGeom prst="rect">
            <a:avLst/>
          </a:prstGeom>
        </p:spPr>
      </p:pic>
      <p:pic>
        <p:nvPicPr>
          <p:cNvPr id="1059" name="Picture 1058">
            <a:extLst>
              <a:ext uri="{FF2B5EF4-FFF2-40B4-BE49-F238E27FC236}">
                <a16:creationId xmlns:a16="http://schemas.microsoft.com/office/drawing/2014/main" id="{500DA679-38DC-6750-4717-EC7DC827306A}"/>
              </a:ext>
            </a:extLst>
          </p:cNvPr>
          <p:cNvPicPr>
            <a:picLocks noChangeAspect="1"/>
          </p:cNvPicPr>
          <p:nvPr/>
        </p:nvPicPr>
        <p:blipFill>
          <a:blip r:embed="rId8"/>
          <a:stretch>
            <a:fillRect/>
          </a:stretch>
        </p:blipFill>
        <p:spPr>
          <a:xfrm>
            <a:off x="4233556" y="5087298"/>
            <a:ext cx="2481287" cy="627942"/>
          </a:xfrm>
          <a:prstGeom prst="rect">
            <a:avLst/>
          </a:prstGeom>
        </p:spPr>
      </p:pic>
      <p:pic>
        <p:nvPicPr>
          <p:cNvPr id="1061" name="Picture 1060">
            <a:extLst>
              <a:ext uri="{FF2B5EF4-FFF2-40B4-BE49-F238E27FC236}">
                <a16:creationId xmlns:a16="http://schemas.microsoft.com/office/drawing/2014/main" id="{1AF2A701-0721-298B-C498-64A1F3CF6854}"/>
              </a:ext>
            </a:extLst>
          </p:cNvPr>
          <p:cNvPicPr>
            <a:picLocks noChangeAspect="1"/>
          </p:cNvPicPr>
          <p:nvPr/>
        </p:nvPicPr>
        <p:blipFill>
          <a:blip r:embed="rId9"/>
          <a:stretch>
            <a:fillRect/>
          </a:stretch>
        </p:blipFill>
        <p:spPr>
          <a:xfrm>
            <a:off x="360308" y="8370553"/>
            <a:ext cx="4178300" cy="1347399"/>
          </a:xfrm>
          <a:prstGeom prst="rect">
            <a:avLst/>
          </a:prstGeom>
        </p:spPr>
      </p:pic>
    </p:spTree>
    <p:extLst>
      <p:ext uri="{BB962C8B-B14F-4D97-AF65-F5344CB8AC3E}">
        <p14:creationId xmlns:p14="http://schemas.microsoft.com/office/powerpoint/2010/main" val="2662572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2060" descr="A picture containing text&#10;&#10;Description automatically generated">
            <a:extLst>
              <a:ext uri="{FF2B5EF4-FFF2-40B4-BE49-F238E27FC236}">
                <a16:creationId xmlns:a16="http://schemas.microsoft.com/office/drawing/2014/main" id="{9C609645-A89A-5E01-A55C-AB0485255359}"/>
              </a:ext>
            </a:extLst>
          </p:cNvPr>
          <p:cNvPicPr>
            <a:picLocks noChangeAspect="1"/>
          </p:cNvPicPr>
          <p:nvPr/>
        </p:nvPicPr>
        <p:blipFill>
          <a:blip r:embed="rId3"/>
          <a:stretch>
            <a:fillRect/>
          </a:stretch>
        </p:blipFill>
        <p:spPr>
          <a:xfrm>
            <a:off x="3986908" y="2223428"/>
            <a:ext cx="681729" cy="658580"/>
          </a:xfrm>
          <a:prstGeom prst="rect">
            <a:avLst/>
          </a:prstGeom>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7</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7</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2351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23</a:t>
            </a:r>
          </a:p>
        </p:txBody>
      </p:sp>
      <p:sp>
        <p:nvSpPr>
          <p:cNvPr id="3" name="Rectangle: Rounded Corners 2">
            <a:extLst>
              <a:ext uri="{FF2B5EF4-FFF2-40B4-BE49-F238E27FC236}">
                <a16:creationId xmlns:a16="http://schemas.microsoft.com/office/drawing/2014/main" id="{AAB63927-768F-9FCF-68A0-406761F68E14}"/>
              </a:ext>
            </a:extLst>
          </p:cNvPr>
          <p:cNvSpPr/>
          <p:nvPr/>
        </p:nvSpPr>
        <p:spPr>
          <a:xfrm>
            <a:off x="125322" y="4892021"/>
            <a:ext cx="6614400" cy="1945629"/>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5" name="Table 51">
            <a:extLst>
              <a:ext uri="{FF2B5EF4-FFF2-40B4-BE49-F238E27FC236}">
                <a16:creationId xmlns:a16="http://schemas.microsoft.com/office/drawing/2014/main" id="{B877712D-462F-5FA9-C1CB-683D0FA5DF26}"/>
              </a:ext>
            </a:extLst>
          </p:cNvPr>
          <p:cNvGraphicFramePr>
            <a:graphicFrameLocks noGrp="1"/>
          </p:cNvGraphicFramePr>
          <p:nvPr/>
        </p:nvGraphicFramePr>
        <p:xfrm>
          <a:off x="184686" y="3439960"/>
          <a:ext cx="5930663" cy="1387670"/>
        </p:xfrm>
        <a:graphic>
          <a:graphicData uri="http://schemas.openxmlformats.org/drawingml/2006/table">
            <a:tbl>
              <a:tblPr firstRow="1" bandRow="1">
                <a:tableStyleId>{5940675A-B579-460E-94D1-54222C63F5DA}</a:tableStyleId>
              </a:tblPr>
              <a:tblGrid>
                <a:gridCol w="1510764">
                  <a:extLst>
                    <a:ext uri="{9D8B030D-6E8A-4147-A177-3AD203B41FA5}">
                      <a16:colId xmlns:a16="http://schemas.microsoft.com/office/drawing/2014/main" val="1010301301"/>
                    </a:ext>
                  </a:extLst>
                </a:gridCol>
                <a:gridCol w="1485900">
                  <a:extLst>
                    <a:ext uri="{9D8B030D-6E8A-4147-A177-3AD203B41FA5}">
                      <a16:colId xmlns:a16="http://schemas.microsoft.com/office/drawing/2014/main" val="3275482453"/>
                    </a:ext>
                  </a:extLst>
                </a:gridCol>
                <a:gridCol w="1409700">
                  <a:extLst>
                    <a:ext uri="{9D8B030D-6E8A-4147-A177-3AD203B41FA5}">
                      <a16:colId xmlns:a16="http://schemas.microsoft.com/office/drawing/2014/main" val="1042213141"/>
                    </a:ext>
                  </a:extLst>
                </a:gridCol>
                <a:gridCol w="1524299">
                  <a:extLst>
                    <a:ext uri="{9D8B030D-6E8A-4147-A177-3AD203B41FA5}">
                      <a16:colId xmlns:a16="http://schemas.microsoft.com/office/drawing/2014/main" val="325198712"/>
                    </a:ext>
                  </a:extLst>
                </a:gridCol>
              </a:tblGrid>
              <a:tr h="449644">
                <a:tc>
                  <a:txBody>
                    <a:bodyPr/>
                    <a:lstStyle/>
                    <a:p>
                      <a:r>
                        <a:rPr lang="en-GB" sz="1600" dirty="0" err="1">
                          <a:latin typeface="Century Gothic" panose="020B0502020202020204" pitchFamily="34" charset="0"/>
                        </a:rPr>
                        <a:t>eres</a:t>
                      </a:r>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España</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de</a:t>
                      </a:r>
                      <a:r>
                        <a:rPr lang="en-GB" sz="900" dirty="0">
                          <a:latin typeface="Century Gothic" panose="020B0502020202020204" pitchFamily="34" charset="0"/>
                        </a:rPr>
                        <a:t>1</a:t>
                      </a:r>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Perú</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Inglaterra</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6350" cap="flat" cmpd="sng" algn="ctr">
                      <a:noFill/>
                      <a:prstDash val="dashDot"/>
                      <a:round/>
                      <a:headEnd type="none" w="med" len="med"/>
                      <a:tailEnd type="none" w="med" len="med"/>
                    </a:lnR>
                    <a:lnT w="12700" cap="flat" cmpd="sng" algn="ctr">
                      <a:solidFill>
                        <a:srgbClr val="3B3838"/>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nchor="ctr">
                    <a:lnL w="6350" cap="flat" cmpd="sng" algn="ctr">
                      <a:noFill/>
                      <a:prstDash val="dashDot"/>
                      <a:round/>
                      <a:headEnd type="none" w="med" len="med"/>
                      <a:tailEnd type="none" w="med" len="med"/>
                    </a:lnL>
                    <a:lnR w="6350" cap="flat" cmpd="sng" algn="ctr">
                      <a:noFill/>
                      <a:prstDash val="dashDot"/>
                      <a:round/>
                      <a:headEnd type="none" w="med" len="med"/>
                      <a:tailEnd type="none" w="med" len="med"/>
                    </a:lnR>
                    <a:lnT w="12700" cap="flat" cmpd="sng" algn="ctr">
                      <a:solidFill>
                        <a:srgbClr val="3B3838"/>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484956"/>
                  </a:ext>
                </a:extLst>
              </a:tr>
            </a:tbl>
          </a:graphicData>
        </a:graphic>
      </p:graphicFrame>
      <p:sp>
        <p:nvSpPr>
          <p:cNvPr id="8" name="TextBox 7">
            <a:extLst>
              <a:ext uri="{FF2B5EF4-FFF2-40B4-BE49-F238E27FC236}">
                <a16:creationId xmlns:a16="http://schemas.microsoft.com/office/drawing/2014/main" id="{84C26026-245E-5C89-3E32-5AB9E3FB1C86}"/>
              </a:ext>
            </a:extLst>
          </p:cNvPr>
          <p:cNvSpPr txBox="1"/>
          <p:nvPr/>
        </p:nvSpPr>
        <p:spPr>
          <a:xfrm>
            <a:off x="144319" y="4963234"/>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[to be, being]</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0" name="Group 9">
            <a:extLst>
              <a:ext uri="{FF2B5EF4-FFF2-40B4-BE49-F238E27FC236}">
                <a16:creationId xmlns:a16="http://schemas.microsoft.com/office/drawing/2014/main" id="{E79D087E-636F-371A-D977-5745F9C42A73}"/>
              </a:ext>
            </a:extLst>
          </p:cNvPr>
          <p:cNvGrpSpPr/>
          <p:nvPr/>
        </p:nvGrpSpPr>
        <p:grpSpPr>
          <a:xfrm>
            <a:off x="5099427" y="4934193"/>
            <a:ext cx="1735712" cy="513606"/>
            <a:chOff x="179584" y="5917195"/>
            <a:chExt cx="1862209" cy="588990"/>
          </a:xfrm>
        </p:grpSpPr>
        <p:sp>
          <p:nvSpPr>
            <p:cNvPr id="11" name="TextBox 10">
              <a:extLst>
                <a:ext uri="{FF2B5EF4-FFF2-40B4-BE49-F238E27FC236}">
                  <a16:creationId xmlns:a16="http://schemas.microsoft.com/office/drawing/2014/main" id="{5CF96278-DDFF-9FAA-DC94-611E13F8706D}"/>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12" name="Google Shape;170;p8" descr="Jigsaw, Puzzle, Piece, Game, Concept, Solution">
              <a:extLst>
                <a:ext uri="{FF2B5EF4-FFF2-40B4-BE49-F238E27FC236}">
                  <a16:creationId xmlns:a16="http://schemas.microsoft.com/office/drawing/2014/main" id="{516CBCA5-6165-939A-A671-FC5FE4520089}"/>
                </a:ext>
              </a:extLst>
            </p:cNvPr>
            <p:cNvPicPr preferRelativeResize="0"/>
            <p:nvPr/>
          </p:nvPicPr>
          <p:blipFill rotWithShape="1">
            <a:blip r:embed="rId6">
              <a:alphaModFix/>
            </a:blip>
            <a:srcRect/>
            <a:stretch/>
          </p:blipFill>
          <p:spPr>
            <a:xfrm>
              <a:off x="179584" y="5917195"/>
              <a:ext cx="634273" cy="588990"/>
            </a:xfrm>
            <a:prstGeom prst="rect">
              <a:avLst/>
            </a:prstGeom>
            <a:noFill/>
            <a:ln>
              <a:noFill/>
            </a:ln>
          </p:spPr>
        </p:pic>
        <p:sp>
          <p:nvSpPr>
            <p:cNvPr id="13" name="TextBox 12">
              <a:extLst>
                <a:ext uri="{FF2B5EF4-FFF2-40B4-BE49-F238E27FC236}">
                  <a16:creationId xmlns:a16="http://schemas.microsoft.com/office/drawing/2014/main" id="{F98E5234-3B44-2823-4398-0F011A03C51C}"/>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21" name="Google Shape;171;p8">
            <a:extLst>
              <a:ext uri="{FF2B5EF4-FFF2-40B4-BE49-F238E27FC236}">
                <a16:creationId xmlns:a16="http://schemas.microsoft.com/office/drawing/2014/main" id="{A0B51D1D-6235-73EC-2D6C-423A5D68D51E}"/>
              </a:ext>
            </a:extLst>
          </p:cNvPr>
          <p:cNvSpPr txBox="1"/>
          <p:nvPr/>
        </p:nvSpPr>
        <p:spPr>
          <a:xfrm>
            <a:off x="271319" y="6364104"/>
            <a:ext cx="6664703" cy="421246"/>
          </a:xfrm>
          <a:prstGeom prst="rect">
            <a:avLst/>
          </a:prstGeom>
          <a:noFill/>
          <a:ln>
            <a:noFill/>
          </a:ln>
        </p:spPr>
        <p:txBody>
          <a:bodyPr spcFirstLastPara="1" wrap="square" lIns="51427" tIns="25706" rIns="51427" bIns="25706" anchor="t" anchorCtr="0">
            <a:spAutoFit/>
          </a:bodyPr>
          <a:lstStyle/>
          <a:p>
            <a:pPr defTabSz="514350">
              <a:lnSpc>
                <a:spcPct val="150000"/>
              </a:lnSpc>
              <a:defRPr/>
            </a:pPr>
            <a:r>
              <a:rPr lang="en-GB" sz="1600" dirty="0">
                <a:solidFill>
                  <a:srgbClr val="3B3838"/>
                </a:solidFill>
                <a:latin typeface="Century Gothic" panose="020B0502020202020204" pitchFamily="34" charset="0"/>
              </a:rPr>
              <a:t>To mean </a:t>
            </a:r>
            <a:r>
              <a:rPr lang="en-GB" sz="1600" b="1" dirty="0">
                <a:solidFill>
                  <a:srgbClr val="3B3838"/>
                </a:solidFill>
                <a:latin typeface="Century Gothic" panose="020B0502020202020204" pitchFamily="34" charset="0"/>
              </a:rPr>
              <a:t>you are</a:t>
            </a:r>
            <a:r>
              <a:rPr lang="en-GB" sz="1600" dirty="0">
                <a:solidFill>
                  <a:srgbClr val="3B3838"/>
                </a:solidFill>
                <a:latin typeface="Century Gothic" panose="020B0502020202020204" pitchFamily="34" charset="0"/>
              </a:rPr>
              <a:t> for </a:t>
            </a:r>
            <a:r>
              <a:rPr lang="en-GB" sz="1600" b="1" dirty="0">
                <a:solidFill>
                  <a:srgbClr val="3B3838"/>
                </a:solidFill>
                <a:latin typeface="Century Gothic" panose="020B0502020202020204" pitchFamily="34" charset="0"/>
              </a:rPr>
              <a:t>general traits</a:t>
            </a:r>
            <a:r>
              <a:rPr lang="en-GB" sz="1600" dirty="0">
                <a:solidFill>
                  <a:srgbClr val="3B3838"/>
                </a:solidFill>
                <a:latin typeface="Century Gothic" panose="020B0502020202020204" pitchFamily="34" charset="0"/>
              </a:rPr>
              <a:t>, use </a:t>
            </a:r>
            <a:r>
              <a:rPr lang="en-GB" sz="1600" b="1" dirty="0" err="1">
                <a:solidFill>
                  <a:srgbClr val="92D050"/>
                </a:solidFill>
                <a:latin typeface="Century Gothic" panose="020B0502020202020204" pitchFamily="34" charset="0"/>
              </a:rPr>
              <a:t>eres</a:t>
            </a:r>
            <a:r>
              <a:rPr lang="en-GB" sz="1600" dirty="0">
                <a:solidFill>
                  <a:srgbClr val="3B3838"/>
                </a:solidFill>
                <a:latin typeface="Century Gothic" panose="020B0502020202020204" pitchFamily="34" charset="0"/>
              </a:rPr>
              <a:t>.</a:t>
            </a:r>
          </a:p>
        </p:txBody>
      </p:sp>
      <p:sp>
        <p:nvSpPr>
          <p:cNvPr id="22" name="Google Shape;176;p8">
            <a:extLst>
              <a:ext uri="{FF2B5EF4-FFF2-40B4-BE49-F238E27FC236}">
                <a16:creationId xmlns:a16="http://schemas.microsoft.com/office/drawing/2014/main" id="{1BC077AD-2EBD-BF56-68DC-913AA5A27A50}"/>
              </a:ext>
            </a:extLst>
          </p:cNvPr>
          <p:cNvSpPr txBox="1"/>
          <p:nvPr/>
        </p:nvSpPr>
        <p:spPr>
          <a:xfrm>
            <a:off x="3890308" y="7383412"/>
            <a:ext cx="6399373" cy="282746"/>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00" dirty="0">
                <a:solidFill>
                  <a:srgbClr val="3B3838"/>
                </a:solidFill>
                <a:latin typeface="Century Gothic"/>
                <a:ea typeface="Century Gothic"/>
                <a:cs typeface="Century Gothic"/>
                <a:sym typeface="Century Gothic"/>
              </a:rPr>
              <a:t>¡</a:t>
            </a:r>
            <a:r>
              <a:rPr lang="en-GB" sz="1500" b="1" dirty="0">
                <a:solidFill>
                  <a:srgbClr val="3B3838"/>
                </a:solidFill>
                <a:latin typeface="Century Gothic"/>
                <a:ea typeface="Century Gothic"/>
                <a:cs typeface="Century Gothic"/>
                <a:sym typeface="Century Gothic"/>
              </a:rPr>
              <a:t>Eres</a:t>
            </a:r>
            <a:r>
              <a:rPr lang="en-GB" sz="1500" dirty="0">
                <a:solidFill>
                  <a:srgbClr val="3B3838"/>
                </a:solidFill>
                <a:latin typeface="Century Gothic"/>
                <a:ea typeface="Century Gothic"/>
                <a:cs typeface="Century Gothic"/>
                <a:sym typeface="Century Gothic"/>
              </a:rPr>
              <a:t> de España!</a:t>
            </a:r>
            <a:endParaRPr sz="1500" dirty="0">
              <a:latin typeface="Arial"/>
              <a:ea typeface="Arial"/>
              <a:cs typeface="Arial"/>
              <a:sym typeface="Arial"/>
            </a:endParaRPr>
          </a:p>
        </p:txBody>
      </p:sp>
      <p:pic>
        <p:nvPicPr>
          <p:cNvPr id="23" name="Google Shape;183;p8">
            <a:extLst>
              <a:ext uri="{FF2B5EF4-FFF2-40B4-BE49-F238E27FC236}">
                <a16:creationId xmlns:a16="http://schemas.microsoft.com/office/drawing/2014/main" id="{6616023F-D145-6AE8-0A02-7581F0917148}"/>
              </a:ext>
            </a:extLst>
          </p:cNvPr>
          <p:cNvPicPr preferRelativeResize="0"/>
          <p:nvPr/>
        </p:nvPicPr>
        <p:blipFill rotWithShape="1">
          <a:blip r:embed="rId7">
            <a:alphaModFix/>
          </a:blip>
          <a:srcRect/>
          <a:stretch/>
        </p:blipFill>
        <p:spPr>
          <a:xfrm>
            <a:off x="3520068" y="7341656"/>
            <a:ext cx="356919" cy="326272"/>
          </a:xfrm>
          <a:prstGeom prst="rect">
            <a:avLst/>
          </a:prstGeom>
          <a:noFill/>
          <a:ln>
            <a:noFill/>
          </a:ln>
        </p:spPr>
      </p:pic>
      <p:pic>
        <p:nvPicPr>
          <p:cNvPr id="24" name="Picture 6" descr="Free Icon Light illustration and picture">
            <a:extLst>
              <a:ext uri="{FF2B5EF4-FFF2-40B4-BE49-F238E27FC236}">
                <a16:creationId xmlns:a16="http://schemas.microsoft.com/office/drawing/2014/main" id="{7E778AB4-42DC-E453-7D32-6B106AF877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3112" y="6850941"/>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D2CB15D-FE44-0273-38A0-40888C6F0D3E}"/>
              </a:ext>
            </a:extLst>
          </p:cNvPr>
          <p:cNvSpPr txBox="1"/>
          <p:nvPr/>
        </p:nvSpPr>
        <p:spPr>
          <a:xfrm>
            <a:off x="3967858" y="7021635"/>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6" name="TextBox 25">
            <a:extLst>
              <a:ext uri="{FF2B5EF4-FFF2-40B4-BE49-F238E27FC236}">
                <a16:creationId xmlns:a16="http://schemas.microsoft.com/office/drawing/2014/main" id="{43960C7C-BEF9-ED7D-176F-B82E781B28A0}"/>
              </a:ext>
            </a:extLst>
          </p:cNvPr>
          <p:cNvSpPr txBox="1"/>
          <p:nvPr/>
        </p:nvSpPr>
        <p:spPr>
          <a:xfrm>
            <a:off x="44042" y="3066440"/>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27" name="Group 26">
            <a:extLst>
              <a:ext uri="{FF2B5EF4-FFF2-40B4-BE49-F238E27FC236}">
                <a16:creationId xmlns:a16="http://schemas.microsoft.com/office/drawing/2014/main" id="{74504234-CE65-A62E-DDA6-5B801FDB3BCC}"/>
              </a:ext>
            </a:extLst>
          </p:cNvPr>
          <p:cNvGrpSpPr/>
          <p:nvPr/>
        </p:nvGrpSpPr>
        <p:grpSpPr>
          <a:xfrm>
            <a:off x="4884130" y="600760"/>
            <a:ext cx="1824385" cy="1908365"/>
            <a:chOff x="4876029" y="582476"/>
            <a:chExt cx="1824385" cy="1271447"/>
          </a:xfrm>
        </p:grpSpPr>
        <p:grpSp>
          <p:nvGrpSpPr>
            <p:cNvPr id="28" name="Group 27">
              <a:extLst>
                <a:ext uri="{FF2B5EF4-FFF2-40B4-BE49-F238E27FC236}">
                  <a16:creationId xmlns:a16="http://schemas.microsoft.com/office/drawing/2014/main" id="{D20DDEFD-65EE-CA36-9592-D982674B9C0F}"/>
                </a:ext>
              </a:extLst>
            </p:cNvPr>
            <p:cNvGrpSpPr/>
            <p:nvPr/>
          </p:nvGrpSpPr>
          <p:grpSpPr>
            <a:xfrm>
              <a:off x="4876029" y="582476"/>
              <a:ext cx="1822690" cy="1271447"/>
              <a:chOff x="4310576" y="875609"/>
              <a:chExt cx="2558030" cy="1720797"/>
            </a:xfrm>
          </p:grpSpPr>
          <p:sp>
            <p:nvSpPr>
              <p:cNvPr id="39" name="Rectangle 38">
                <a:extLst>
                  <a:ext uri="{FF2B5EF4-FFF2-40B4-BE49-F238E27FC236}">
                    <a16:creationId xmlns:a16="http://schemas.microsoft.com/office/drawing/2014/main" id="{8346C745-4E0D-4C0E-EFB3-AD96DA13AFBE}"/>
                  </a:ext>
                </a:extLst>
              </p:cNvPr>
              <p:cNvSpPr/>
              <p:nvPr/>
            </p:nvSpPr>
            <p:spPr>
              <a:xfrm>
                <a:off x="4318195" y="953426"/>
                <a:ext cx="2539805" cy="164298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3CBBF836-29A9-C287-4457-CA35369F27E0}"/>
                  </a:ext>
                </a:extLst>
              </p:cNvPr>
              <p:cNvSpPr/>
              <p:nvPr/>
            </p:nvSpPr>
            <p:spPr>
              <a:xfrm>
                <a:off x="4310576" y="875609"/>
                <a:ext cx="2558030" cy="362751"/>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TextBox 29">
              <a:extLst>
                <a:ext uri="{FF2B5EF4-FFF2-40B4-BE49-F238E27FC236}">
                  <a16:creationId xmlns:a16="http://schemas.microsoft.com/office/drawing/2014/main" id="{6F1BB18A-8336-B036-789E-B38C5C659B68}"/>
                </a:ext>
              </a:extLst>
            </p:cNvPr>
            <p:cNvSpPr txBox="1"/>
            <p:nvPr/>
          </p:nvSpPr>
          <p:spPr>
            <a:xfrm>
              <a:off x="5105963" y="882211"/>
              <a:ext cx="1594451" cy="430618"/>
            </a:xfrm>
            <a:prstGeom prst="rect">
              <a:avLst/>
            </a:prstGeom>
            <a:noFill/>
          </p:spPr>
          <p:txBody>
            <a:bodyPr wrap="square">
              <a:spAutoFit/>
            </a:bodyPr>
            <a:lstStyle/>
            <a:p>
              <a:r>
                <a:rPr lang="en-GB" sz="1200" dirty="0">
                  <a:latin typeface="Century Gothic" panose="020B0502020202020204" pitchFamily="34" charset="0"/>
                </a:rPr>
                <a:t>Describing what me and someone else is like</a:t>
              </a:r>
            </a:p>
          </p:txBody>
        </p:sp>
      </p:grpSp>
      <p:pic>
        <p:nvPicPr>
          <p:cNvPr id="41" name="Picture 6" descr="Free target button icon illustration">
            <a:extLst>
              <a:ext uri="{FF2B5EF4-FFF2-40B4-BE49-F238E27FC236}">
                <a16:creationId xmlns:a16="http://schemas.microsoft.com/office/drawing/2014/main" id="{AB730EE2-9080-F191-F2AC-D0060E77ABC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46" name="Google Shape;171;p8">
            <a:extLst>
              <a:ext uri="{FF2B5EF4-FFF2-40B4-BE49-F238E27FC236}">
                <a16:creationId xmlns:a16="http://schemas.microsoft.com/office/drawing/2014/main" id="{757C17FB-69A0-A48C-46CF-6A1D75657F38}"/>
              </a:ext>
            </a:extLst>
          </p:cNvPr>
          <p:cNvSpPr txBox="1"/>
          <p:nvPr/>
        </p:nvSpPr>
        <p:spPr>
          <a:xfrm>
            <a:off x="153027" y="5320515"/>
            <a:ext cx="6714173" cy="544357"/>
          </a:xfrm>
          <a:prstGeom prst="rect">
            <a:avLst/>
          </a:prstGeom>
          <a:noFill/>
          <a:ln>
            <a:noFill/>
          </a:ln>
        </p:spPr>
        <p:txBody>
          <a:bodyPr spcFirstLastPara="1" wrap="square" lIns="51427" tIns="25706" rIns="51427" bIns="25706" anchor="t" anchorCtr="0">
            <a:spAutoFit/>
          </a:bodyPr>
          <a:lstStyle/>
          <a:p>
            <a:pPr lvl="0">
              <a:buClr>
                <a:srgbClr val="002060"/>
              </a:buClr>
              <a:buSzPts val="2800"/>
            </a:pPr>
            <a:r>
              <a:rPr lang="en-GB" sz="1600" dirty="0">
                <a:solidFill>
                  <a:srgbClr val="3B3838"/>
                </a:solidFill>
                <a:latin typeface="Century Gothic"/>
                <a:ea typeface="Century Gothic"/>
                <a:cs typeface="Century Gothic"/>
                <a:sym typeface="Century Gothic"/>
              </a:rPr>
              <a:t>In Spanish, the verb </a:t>
            </a:r>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means ‘</a:t>
            </a:r>
            <a:r>
              <a:rPr lang="en-GB" sz="1600" b="1" i="1" dirty="0">
                <a:solidFill>
                  <a:srgbClr val="3B3838"/>
                </a:solidFill>
                <a:latin typeface="Century Gothic"/>
                <a:ea typeface="Century Gothic"/>
                <a:cs typeface="Century Gothic"/>
                <a:sym typeface="Century Gothic"/>
              </a:rPr>
              <a:t>to be’ </a:t>
            </a:r>
            <a:r>
              <a:rPr lang="en-GB" sz="1600" dirty="0">
                <a:solidFill>
                  <a:srgbClr val="3B3838"/>
                </a:solidFill>
                <a:latin typeface="Century Gothic"/>
                <a:ea typeface="Century Gothic"/>
                <a:cs typeface="Century Gothic"/>
                <a:sym typeface="Century Gothic"/>
              </a:rPr>
              <a:t>when </a:t>
            </a:r>
          </a:p>
          <a:p>
            <a:pPr lvl="0">
              <a:buClr>
                <a:srgbClr val="002060"/>
              </a:buClr>
              <a:buSzPts val="2800"/>
            </a:pPr>
            <a:r>
              <a:rPr lang="en-GB" sz="1600" dirty="0">
                <a:solidFill>
                  <a:srgbClr val="3B3838"/>
                </a:solidFill>
                <a:latin typeface="Century Gothic"/>
                <a:ea typeface="Century Gothic"/>
                <a:cs typeface="Century Gothic"/>
                <a:sym typeface="Century Gothic"/>
              </a:rPr>
              <a:t>describing </a:t>
            </a:r>
            <a:r>
              <a:rPr lang="en-GB" sz="1600" b="1" dirty="0">
                <a:solidFill>
                  <a:srgbClr val="3B3838"/>
                </a:solidFill>
                <a:latin typeface="Century Gothic"/>
                <a:ea typeface="Century Gothic"/>
                <a:cs typeface="Century Gothic"/>
                <a:sym typeface="Century Gothic"/>
              </a:rPr>
              <a:t>general traits. </a:t>
            </a:r>
            <a:endParaRPr lang="en-GB" sz="1600" dirty="0">
              <a:solidFill>
                <a:srgbClr val="3B3838"/>
              </a:solidFill>
            </a:endParaRPr>
          </a:p>
        </p:txBody>
      </p:sp>
      <p:sp>
        <p:nvSpPr>
          <p:cNvPr id="47" name="Rectangle 46">
            <a:extLst>
              <a:ext uri="{FF2B5EF4-FFF2-40B4-BE49-F238E27FC236}">
                <a16:creationId xmlns:a16="http://schemas.microsoft.com/office/drawing/2014/main" id="{B61C6499-82C6-05C7-1A96-7550DE8DEC45}"/>
              </a:ext>
            </a:extLst>
          </p:cNvPr>
          <p:cNvSpPr/>
          <p:nvPr/>
        </p:nvSpPr>
        <p:spPr>
          <a:xfrm>
            <a:off x="4966094" y="1742654"/>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DFD9336-8B8D-0131-69FB-06ADD1A3DD70}"/>
              </a:ext>
            </a:extLst>
          </p:cNvPr>
          <p:cNvSpPr/>
          <p:nvPr/>
        </p:nvSpPr>
        <p:spPr>
          <a:xfrm>
            <a:off x="4974853"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id="{D4F76ECE-434B-A342-4BD6-99B269A3336F}"/>
              </a:ext>
            </a:extLst>
          </p:cNvPr>
          <p:cNvGrpSpPr/>
          <p:nvPr/>
        </p:nvGrpSpPr>
        <p:grpSpPr>
          <a:xfrm>
            <a:off x="5135855" y="3014881"/>
            <a:ext cx="1879161" cy="369332"/>
            <a:chOff x="4495800" y="3728776"/>
            <a:chExt cx="1879161" cy="369332"/>
          </a:xfrm>
        </p:grpSpPr>
        <p:sp>
          <p:nvSpPr>
            <p:cNvPr id="54" name="Title 1">
              <a:extLst>
                <a:ext uri="{FF2B5EF4-FFF2-40B4-BE49-F238E27FC236}">
                  <a16:creationId xmlns:a16="http://schemas.microsoft.com/office/drawing/2014/main" id="{2AE758A8-C9D9-C823-D112-7A5F63E757FD}"/>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03655BEF-777B-0F3C-8616-54298F1D6D23}"/>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61" name="Picture 60">
            <a:extLst>
              <a:ext uri="{FF2B5EF4-FFF2-40B4-BE49-F238E27FC236}">
                <a16:creationId xmlns:a16="http://schemas.microsoft.com/office/drawing/2014/main" id="{A64124C7-2FCF-6C54-56E9-278A368AE4ED}"/>
              </a:ext>
            </a:extLst>
          </p:cNvPr>
          <p:cNvPicPr>
            <a:picLocks noChangeAspect="1"/>
          </p:cNvPicPr>
          <p:nvPr/>
        </p:nvPicPr>
        <p:blipFill>
          <a:blip r:embed="rId11"/>
          <a:stretch>
            <a:fillRect/>
          </a:stretch>
        </p:blipFill>
        <p:spPr>
          <a:xfrm>
            <a:off x="4851036" y="2853616"/>
            <a:ext cx="707513" cy="538005"/>
          </a:xfrm>
          <a:prstGeom prst="rect">
            <a:avLst/>
          </a:prstGeom>
        </p:spPr>
      </p:pic>
      <p:sp>
        <p:nvSpPr>
          <p:cNvPr id="63" name="Rectangle: Rounded Corners 62">
            <a:extLst>
              <a:ext uri="{FF2B5EF4-FFF2-40B4-BE49-F238E27FC236}">
                <a16:creationId xmlns:a16="http://schemas.microsoft.com/office/drawing/2014/main" id="{CAABE853-C435-0875-C5E8-900DC0ADE95C}"/>
              </a:ext>
            </a:extLst>
          </p:cNvPr>
          <p:cNvSpPr/>
          <p:nvPr/>
        </p:nvSpPr>
        <p:spPr>
          <a:xfrm>
            <a:off x="146244" y="793729"/>
            <a:ext cx="2584695" cy="2175332"/>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24" name="Group 1023">
            <a:extLst>
              <a:ext uri="{FF2B5EF4-FFF2-40B4-BE49-F238E27FC236}">
                <a16:creationId xmlns:a16="http://schemas.microsoft.com/office/drawing/2014/main" id="{D01FEDB1-5230-F44D-B46B-220DE45E056A}"/>
              </a:ext>
            </a:extLst>
          </p:cNvPr>
          <p:cNvGrpSpPr/>
          <p:nvPr/>
        </p:nvGrpSpPr>
        <p:grpSpPr>
          <a:xfrm>
            <a:off x="1022350" y="915324"/>
            <a:ext cx="1756000" cy="409714"/>
            <a:chOff x="1685791" y="1416995"/>
            <a:chExt cx="1756000" cy="409714"/>
          </a:xfrm>
        </p:grpSpPr>
        <p:sp>
          <p:nvSpPr>
            <p:cNvPr id="1025" name="Google Shape;112;p3">
              <a:extLst>
                <a:ext uri="{FF2B5EF4-FFF2-40B4-BE49-F238E27FC236}">
                  <a16:creationId xmlns:a16="http://schemas.microsoft.com/office/drawing/2014/main" id="{71CD745E-162A-C6B1-FE1A-F9C4B5E037FC}"/>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026" name="Google Shape;111;p3" descr="Speech Icon, Voice, Talking, Audio, Speech">
              <a:extLst>
                <a:ext uri="{FF2B5EF4-FFF2-40B4-BE49-F238E27FC236}">
                  <a16:creationId xmlns:a16="http://schemas.microsoft.com/office/drawing/2014/main" id="{75547815-DC71-A7FE-EB0F-145C74DD6A43}"/>
                </a:ext>
              </a:extLst>
            </p:cNvPr>
            <p:cNvPicPr preferRelativeResize="0"/>
            <p:nvPr/>
          </p:nvPicPr>
          <p:blipFill rotWithShape="1">
            <a:blip r:embed="rId12">
              <a:alphaModFix/>
            </a:blip>
            <a:srcRect/>
            <a:stretch/>
          </p:blipFill>
          <p:spPr>
            <a:xfrm>
              <a:off x="1685791" y="1416995"/>
              <a:ext cx="474526" cy="409714"/>
            </a:xfrm>
            <a:prstGeom prst="rect">
              <a:avLst/>
            </a:prstGeom>
            <a:noFill/>
            <a:ln>
              <a:noFill/>
            </a:ln>
          </p:spPr>
        </p:pic>
        <p:sp>
          <p:nvSpPr>
            <p:cNvPr id="1027" name="TextBox 1026">
              <a:extLst>
                <a:ext uri="{FF2B5EF4-FFF2-40B4-BE49-F238E27FC236}">
                  <a16:creationId xmlns:a16="http://schemas.microsoft.com/office/drawing/2014/main" id="{66BCDC93-CFB3-B51C-C669-2D6A85E816F4}"/>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1032" name="TextBox 1031">
            <a:extLst>
              <a:ext uri="{FF2B5EF4-FFF2-40B4-BE49-F238E27FC236}">
                <a16:creationId xmlns:a16="http://schemas.microsoft.com/office/drawing/2014/main" id="{B4BD9407-ACAC-DA6E-7E93-DA0418C5E9C9}"/>
              </a:ext>
            </a:extLst>
          </p:cNvPr>
          <p:cNvSpPr txBox="1"/>
          <p:nvPr/>
        </p:nvSpPr>
        <p:spPr>
          <a:xfrm>
            <a:off x="214423" y="1407605"/>
            <a:ext cx="2533469" cy="1477328"/>
          </a:xfrm>
          <a:prstGeom prst="rect">
            <a:avLst/>
          </a:prstGeom>
          <a:noFill/>
        </p:spPr>
        <p:txBody>
          <a:bodyPr wrap="square">
            <a:spAutoFit/>
          </a:bodyPr>
          <a:lstStyle/>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7030A0"/>
                </a:solidFill>
                <a:latin typeface="Century Gothic" panose="020B0502020202020204" pitchFamily="34" charset="0"/>
              </a:rPr>
              <a:t>a</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v</a:t>
            </a:r>
            <a:r>
              <a:rPr lang="en-GB" sz="1400" b="1" dirty="0" err="1">
                <a:solidFill>
                  <a:srgbClr val="3B3838"/>
                </a:solidFill>
                <a:latin typeface="Century Gothic" panose="020B0502020202020204" pitchFamily="34" charset="0"/>
              </a:rPr>
              <a:t>a</a:t>
            </a:r>
            <a:r>
              <a:rPr lang="en-GB" sz="1400" dirty="0" err="1">
                <a:solidFill>
                  <a:srgbClr val="3B3838"/>
                </a:solidFill>
                <a:latin typeface="Century Gothic" panose="020B0502020202020204" pitchFamily="34" charset="0"/>
              </a:rPr>
              <a:t>c</a:t>
            </a:r>
            <a:r>
              <a:rPr lang="en-GB" sz="1400" b="1" dirty="0" err="1">
                <a:solidFill>
                  <a:srgbClr val="3B3838"/>
                </a:solidFill>
                <a:latin typeface="Century Gothic" panose="020B0502020202020204" pitchFamily="34" charset="0"/>
              </a:rPr>
              <a:t>a</a:t>
            </a:r>
            <a:endParaRPr lang="en-GB" sz="1400" dirty="0">
              <a:solidFill>
                <a:srgbClr val="3B3838"/>
              </a:solidFill>
              <a:latin typeface="Century Gothic" panose="020B0502020202020204" pitchFamily="34" charset="0"/>
            </a:endParaRPr>
          </a:p>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FF0000"/>
                </a:solidFill>
                <a:latin typeface="Century Gothic" panose="020B0502020202020204" pitchFamily="34" charset="0"/>
              </a:rPr>
              <a:t>e</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p</a:t>
            </a:r>
            <a:r>
              <a:rPr lang="en-GB" sz="1400" b="1" dirty="0" err="1">
                <a:solidFill>
                  <a:srgbClr val="3B3838"/>
                </a:solidFill>
                <a:latin typeface="Century Gothic" panose="020B0502020202020204" pitchFamily="34" charset="0"/>
              </a:rPr>
              <a:t>e</a:t>
            </a:r>
            <a:r>
              <a:rPr lang="en-GB" sz="1400" dirty="0" err="1">
                <a:solidFill>
                  <a:srgbClr val="3B3838"/>
                </a:solidFill>
                <a:latin typeface="Century Gothic" panose="020B0502020202020204" pitchFamily="34" charset="0"/>
              </a:rPr>
              <a:t>z</a:t>
            </a:r>
            <a:endParaRPr lang="en-GB" sz="1400" dirty="0">
              <a:solidFill>
                <a:srgbClr val="3B3838"/>
              </a:solidFill>
              <a:latin typeface="Century Gothic" panose="020B0502020202020204" pitchFamily="34" charset="0"/>
            </a:endParaRPr>
          </a:p>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FFC000"/>
                </a:solidFill>
                <a:latin typeface="Century Gothic" panose="020B0502020202020204" pitchFamily="34" charset="0"/>
              </a:rPr>
              <a:t>i</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col</a:t>
            </a:r>
            <a:r>
              <a:rPr lang="en-GB" sz="1400" b="1" dirty="0" err="1">
                <a:solidFill>
                  <a:srgbClr val="3B3838"/>
                </a:solidFill>
                <a:latin typeface="Century Gothic" panose="020B0502020202020204" pitchFamily="34" charset="0"/>
              </a:rPr>
              <a:t>i</a:t>
            </a:r>
            <a:r>
              <a:rPr lang="en-GB" sz="1400" dirty="0" err="1">
                <a:solidFill>
                  <a:srgbClr val="3B3838"/>
                </a:solidFill>
                <a:latin typeface="Century Gothic" panose="020B0502020202020204" pitchFamily="34" charset="0"/>
              </a:rPr>
              <a:t>br</a:t>
            </a:r>
            <a:r>
              <a:rPr lang="en-GB" sz="1400" b="1" dirty="0" err="1">
                <a:solidFill>
                  <a:srgbClr val="3B3838"/>
                </a:solidFill>
                <a:latin typeface="Century Gothic" panose="020B0502020202020204" pitchFamily="34" charset="0"/>
              </a:rPr>
              <a:t>í</a:t>
            </a:r>
            <a:endParaRPr lang="en-GB" sz="1400" b="1" dirty="0">
              <a:solidFill>
                <a:srgbClr val="3B3838"/>
              </a:solidFill>
              <a:latin typeface="Century Gothic" panose="020B0502020202020204" pitchFamily="34" charset="0"/>
            </a:endParaRPr>
          </a:p>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00B050"/>
                </a:solidFill>
                <a:latin typeface="Century Gothic" panose="020B0502020202020204" pitchFamily="34" charset="0"/>
              </a:rPr>
              <a:t>o</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rat</a:t>
            </a:r>
            <a:r>
              <a:rPr lang="en-GB" sz="1400" b="1" dirty="0" err="1">
                <a:solidFill>
                  <a:srgbClr val="3B3838"/>
                </a:solidFill>
                <a:latin typeface="Century Gothic" panose="020B0502020202020204" pitchFamily="34" charset="0"/>
              </a:rPr>
              <a:t>ó</a:t>
            </a:r>
            <a:r>
              <a:rPr lang="en-GB" sz="1400" dirty="0" err="1">
                <a:solidFill>
                  <a:srgbClr val="3B3838"/>
                </a:solidFill>
                <a:latin typeface="Century Gothic" panose="020B0502020202020204" pitchFamily="34" charset="0"/>
              </a:rPr>
              <a:t>n</a:t>
            </a:r>
            <a:endParaRPr lang="en-GB" sz="1400" dirty="0">
              <a:solidFill>
                <a:srgbClr val="3B3838"/>
              </a:solidFill>
              <a:latin typeface="Century Gothic" panose="020B0502020202020204" pitchFamily="34" charset="0"/>
            </a:endParaRPr>
          </a:p>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0070C0"/>
                </a:solidFill>
                <a:latin typeface="Century Gothic" panose="020B0502020202020204" pitchFamily="34" charset="0"/>
              </a:rPr>
              <a:t>u</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ñ</a:t>
            </a:r>
            <a:r>
              <a:rPr lang="en-GB" sz="1400" b="1" dirty="0" err="1">
                <a:solidFill>
                  <a:srgbClr val="3B3838"/>
                </a:solidFill>
                <a:latin typeface="Century Gothic" panose="020B0502020202020204" pitchFamily="34" charset="0"/>
              </a:rPr>
              <a:t>u</a:t>
            </a:r>
            <a:r>
              <a:rPr lang="en-GB" sz="1400" dirty="0">
                <a:solidFill>
                  <a:srgbClr val="3B3838"/>
                </a:solidFill>
                <a:latin typeface="Century Gothic" panose="020B0502020202020204" pitchFamily="34" charset="0"/>
              </a:rPr>
              <a:t>.</a:t>
            </a:r>
          </a:p>
        </p:txBody>
      </p:sp>
      <p:grpSp>
        <p:nvGrpSpPr>
          <p:cNvPr id="1039" name="Group 1038">
            <a:extLst>
              <a:ext uri="{FF2B5EF4-FFF2-40B4-BE49-F238E27FC236}">
                <a16:creationId xmlns:a16="http://schemas.microsoft.com/office/drawing/2014/main" id="{A3E9ADEF-A58B-FBA4-1943-428C0A9FDB8C}"/>
              </a:ext>
            </a:extLst>
          </p:cNvPr>
          <p:cNvGrpSpPr/>
          <p:nvPr/>
        </p:nvGrpSpPr>
        <p:grpSpPr>
          <a:xfrm>
            <a:off x="5469470" y="5961285"/>
            <a:ext cx="1286763" cy="742897"/>
            <a:chOff x="4656837" y="8870435"/>
            <a:chExt cx="1286763" cy="742897"/>
          </a:xfrm>
        </p:grpSpPr>
        <p:grpSp>
          <p:nvGrpSpPr>
            <p:cNvPr id="1040" name="Group 1039">
              <a:extLst>
                <a:ext uri="{FF2B5EF4-FFF2-40B4-BE49-F238E27FC236}">
                  <a16:creationId xmlns:a16="http://schemas.microsoft.com/office/drawing/2014/main" id="{6B3400D2-AD0B-4CDF-93EE-868F3F0CD24F}"/>
                </a:ext>
              </a:extLst>
            </p:cNvPr>
            <p:cNvGrpSpPr/>
            <p:nvPr/>
          </p:nvGrpSpPr>
          <p:grpSpPr>
            <a:xfrm>
              <a:off x="4656837" y="8870435"/>
              <a:ext cx="1286763" cy="742897"/>
              <a:chOff x="4656837" y="8860910"/>
              <a:chExt cx="1373895" cy="810173"/>
            </a:xfrm>
          </p:grpSpPr>
          <p:sp>
            <p:nvSpPr>
              <p:cNvPr id="1043" name="Rectangle: Folded Corner 1042">
                <a:extLst>
                  <a:ext uri="{FF2B5EF4-FFF2-40B4-BE49-F238E27FC236}">
                    <a16:creationId xmlns:a16="http://schemas.microsoft.com/office/drawing/2014/main" id="{84892BF4-5ADC-D9BE-C97D-EAC3205E0FD6}"/>
                  </a:ext>
                </a:extLst>
              </p:cNvPr>
              <p:cNvSpPr/>
              <p:nvPr/>
            </p:nvSpPr>
            <p:spPr>
              <a:xfrm>
                <a:off x="4821608" y="8860910"/>
                <a:ext cx="1076242"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1044" name="TextBox 1043">
                <a:extLst>
                  <a:ext uri="{FF2B5EF4-FFF2-40B4-BE49-F238E27FC236}">
                    <a16:creationId xmlns:a16="http://schemas.microsoft.com/office/drawing/2014/main" id="{91C6B77D-498F-0C66-E4B9-5F7B43F0FF10}"/>
                  </a:ext>
                </a:extLst>
              </p:cNvPr>
              <p:cNvSpPr txBox="1"/>
              <p:nvPr/>
            </p:nvSpPr>
            <p:spPr>
              <a:xfrm>
                <a:off x="4656837" y="8880776"/>
                <a:ext cx="1373895" cy="234954"/>
              </a:xfrm>
              <a:prstGeom prst="rect">
                <a:avLst/>
              </a:prstGeom>
              <a:noFill/>
            </p:spPr>
            <p:txBody>
              <a:bodyPr wrap="square">
                <a:spAutoFit/>
              </a:bodyPr>
              <a:lstStyle/>
              <a:p>
                <a:pPr algn="ctr">
                  <a:buClr>
                    <a:srgbClr val="002060"/>
                  </a:buClr>
                  <a:buSzPts val="2800"/>
                </a:pPr>
                <a:r>
                  <a:rPr lang="en-GB" sz="800" dirty="0">
                    <a:solidFill>
                      <a:schemeClr val="tx1">
                        <a:lumMod val="85000"/>
                        <a:lumOff val="15000"/>
                      </a:schemeClr>
                    </a:solidFill>
                    <a:latin typeface="Century Gothic"/>
                    <a:ea typeface="Arial"/>
                    <a:cs typeface="Arial"/>
                    <a:sym typeface="Century Gothic"/>
                  </a:rPr>
                  <a:t>           Spanish uses,  </a:t>
                </a:r>
              </a:p>
            </p:txBody>
          </p:sp>
          <p:pic>
            <p:nvPicPr>
              <p:cNvPr id="1060" name="Picture 6" descr="Free Icon Light illustration and picture">
                <a:extLst>
                  <a:ext uri="{FF2B5EF4-FFF2-40B4-BE49-F238E27FC236}">
                    <a16:creationId xmlns:a16="http://schemas.microsoft.com/office/drawing/2014/main" id="{472BEC55-72F0-C945-1039-3D686A96CB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9350" y="8907309"/>
                <a:ext cx="273478"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1041" name="TextBox 1040">
              <a:extLst>
                <a:ext uri="{FF2B5EF4-FFF2-40B4-BE49-F238E27FC236}">
                  <a16:creationId xmlns:a16="http://schemas.microsoft.com/office/drawing/2014/main" id="{D4255883-68B8-A080-CBA6-1735B59BD9E1}"/>
                </a:ext>
              </a:extLst>
            </p:cNvPr>
            <p:cNvSpPr txBox="1"/>
            <p:nvPr/>
          </p:nvSpPr>
          <p:spPr>
            <a:xfrm>
              <a:off x="5002671" y="9011980"/>
              <a:ext cx="852528" cy="215444"/>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 2 question</a:t>
              </a:r>
              <a:endParaRPr lang="en-GB" sz="800" dirty="0">
                <a:solidFill>
                  <a:schemeClr val="tx1">
                    <a:lumMod val="85000"/>
                    <a:lumOff val="15000"/>
                  </a:schemeClr>
                </a:solidFill>
                <a:latin typeface="Arial"/>
                <a:ea typeface="Arial"/>
                <a:cs typeface="Arial"/>
                <a:sym typeface="Arial"/>
              </a:endParaRPr>
            </a:p>
          </p:txBody>
        </p:sp>
        <p:sp>
          <p:nvSpPr>
            <p:cNvPr id="1042" name="TextBox 1041">
              <a:extLst>
                <a:ext uri="{FF2B5EF4-FFF2-40B4-BE49-F238E27FC236}">
                  <a16:creationId xmlns:a16="http://schemas.microsoft.com/office/drawing/2014/main" id="{34CC6F98-CB40-5010-3D4D-5CC88B5713CE}"/>
                </a:ext>
              </a:extLst>
            </p:cNvPr>
            <p:cNvSpPr txBox="1"/>
            <p:nvPr/>
          </p:nvSpPr>
          <p:spPr>
            <a:xfrm>
              <a:off x="4792108" y="9142142"/>
              <a:ext cx="1063091" cy="461665"/>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marks. The one at </a:t>
              </a:r>
            </a:p>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the front is upside down!</a:t>
              </a:r>
              <a:endParaRPr lang="en-GB" sz="800" dirty="0">
                <a:solidFill>
                  <a:schemeClr val="tx1">
                    <a:lumMod val="85000"/>
                    <a:lumOff val="15000"/>
                  </a:schemeClr>
                </a:solidFill>
                <a:latin typeface="Arial"/>
                <a:ea typeface="Arial"/>
                <a:cs typeface="Arial"/>
                <a:sym typeface="Arial"/>
              </a:endParaRPr>
            </a:p>
          </p:txBody>
        </p:sp>
      </p:grpSp>
      <p:sp>
        <p:nvSpPr>
          <p:cNvPr id="1062" name="TextBox 1061">
            <a:extLst>
              <a:ext uri="{FF2B5EF4-FFF2-40B4-BE49-F238E27FC236}">
                <a16:creationId xmlns:a16="http://schemas.microsoft.com/office/drawing/2014/main" id="{F33829A9-AB5F-F6DB-ADB4-D9DCDF13B905}"/>
              </a:ext>
            </a:extLst>
          </p:cNvPr>
          <p:cNvSpPr txBox="1"/>
          <p:nvPr/>
        </p:nvSpPr>
        <p:spPr>
          <a:xfrm>
            <a:off x="1178697" y="5843548"/>
            <a:ext cx="1606464" cy="307777"/>
          </a:xfrm>
          <a:prstGeom prst="rect">
            <a:avLst/>
          </a:prstGeom>
          <a:noFill/>
        </p:spPr>
        <p:txBody>
          <a:bodyPr wrap="square" rtlCol="0">
            <a:spAutoFit/>
          </a:bodyPr>
          <a:lstStyle/>
          <a:p>
            <a:pPr>
              <a:defRPr/>
            </a:pPr>
            <a:r>
              <a:rPr lang="en-GB" sz="1400" b="1" dirty="0">
                <a:solidFill>
                  <a:srgbClr val="92D050"/>
                </a:solidFill>
                <a:latin typeface="Century Gothic" panose="020B0502020202020204" pitchFamily="34" charset="0"/>
              </a:rPr>
              <a:t>Soy </a:t>
            </a:r>
            <a:r>
              <a:rPr lang="en-GB" sz="1400" dirty="0" err="1">
                <a:solidFill>
                  <a:schemeClr val="bg2">
                    <a:lumMod val="25000"/>
                  </a:schemeClr>
                </a:solidFill>
                <a:latin typeface="Century Gothic" panose="020B0502020202020204" pitchFamily="34" charset="0"/>
              </a:rPr>
              <a:t>feliz</a:t>
            </a:r>
            <a:r>
              <a:rPr lang="en-GB" sz="1400" dirty="0">
                <a:solidFill>
                  <a:schemeClr val="bg2">
                    <a:lumMod val="25000"/>
                  </a:schemeClr>
                </a:solidFill>
                <a:latin typeface="Century Gothic" panose="020B0502020202020204" pitchFamily="34" charset="0"/>
              </a:rPr>
              <a:t>.</a:t>
            </a:r>
            <a:endParaRPr lang="en-GB" sz="1400" dirty="0">
              <a:solidFill>
                <a:srgbClr val="002060"/>
              </a:solidFill>
              <a:latin typeface="Century Gothic" panose="020B0502020202020204" pitchFamily="34" charset="0"/>
            </a:endParaRPr>
          </a:p>
        </p:txBody>
      </p:sp>
      <p:sp>
        <p:nvSpPr>
          <p:cNvPr id="1063" name="TextBox 1062">
            <a:extLst>
              <a:ext uri="{FF2B5EF4-FFF2-40B4-BE49-F238E27FC236}">
                <a16:creationId xmlns:a16="http://schemas.microsoft.com/office/drawing/2014/main" id="{331FD8BF-54E9-8B1B-42ED-23410DD02B5F}"/>
              </a:ext>
            </a:extLst>
          </p:cNvPr>
          <p:cNvSpPr txBox="1"/>
          <p:nvPr/>
        </p:nvSpPr>
        <p:spPr>
          <a:xfrm>
            <a:off x="1119866" y="6103305"/>
            <a:ext cx="1847179" cy="307777"/>
          </a:xfrm>
          <a:prstGeom prst="rect">
            <a:avLst/>
          </a:prstGeom>
          <a:noFill/>
        </p:spPr>
        <p:txBody>
          <a:bodyPr wrap="square" rtlCol="0">
            <a:spAutoFit/>
          </a:bodyPr>
          <a:lstStyle/>
          <a:p>
            <a:pPr>
              <a:defRPr/>
            </a:pPr>
            <a:r>
              <a:rPr lang="en-GB" sz="1400" b="1" dirty="0">
                <a:solidFill>
                  <a:schemeClr val="bg2">
                    <a:lumMod val="25000"/>
                  </a:schemeClr>
                </a:solidFill>
                <a:latin typeface="Century Gothic" panose="020B0502020202020204" pitchFamily="34" charset="0"/>
              </a:rPr>
              <a:t>I am </a:t>
            </a:r>
            <a:r>
              <a:rPr lang="en-GB" sz="1400" dirty="0">
                <a:solidFill>
                  <a:schemeClr val="bg2">
                    <a:lumMod val="25000"/>
                  </a:schemeClr>
                </a:solidFill>
                <a:latin typeface="Century Gothic" panose="020B0502020202020204" pitchFamily="34" charset="0"/>
              </a:rPr>
              <a:t>happy</a:t>
            </a:r>
          </a:p>
        </p:txBody>
      </p:sp>
      <p:sp>
        <p:nvSpPr>
          <p:cNvPr id="1064" name="TextBox 1063">
            <a:extLst>
              <a:ext uri="{FF2B5EF4-FFF2-40B4-BE49-F238E27FC236}">
                <a16:creationId xmlns:a16="http://schemas.microsoft.com/office/drawing/2014/main" id="{D9171122-4D3C-1E8B-ABA7-DD681F8F983E}"/>
              </a:ext>
            </a:extLst>
          </p:cNvPr>
          <p:cNvSpPr txBox="1"/>
          <p:nvPr/>
        </p:nvSpPr>
        <p:spPr>
          <a:xfrm>
            <a:off x="2849080" y="5844172"/>
            <a:ext cx="2165122" cy="307777"/>
          </a:xfrm>
          <a:prstGeom prst="rect">
            <a:avLst/>
          </a:prstGeom>
          <a:noFill/>
        </p:spPr>
        <p:txBody>
          <a:bodyPr wrap="square" rtlCol="0">
            <a:spAutoFit/>
          </a:bodyPr>
          <a:lstStyle/>
          <a:p>
            <a:pPr>
              <a:defRPr/>
            </a:pPr>
            <a:r>
              <a:rPr lang="en-GB" sz="1400" b="1" dirty="0">
                <a:solidFill>
                  <a:srgbClr val="92D050"/>
                </a:solidFill>
                <a:latin typeface="Century Gothic" panose="020B0502020202020204" pitchFamily="34" charset="0"/>
              </a:rPr>
              <a:t>Soy </a:t>
            </a:r>
            <a:r>
              <a:rPr lang="en-GB" sz="1400" dirty="0">
                <a:solidFill>
                  <a:schemeClr val="bg2">
                    <a:lumMod val="25000"/>
                  </a:schemeClr>
                </a:solidFill>
                <a:latin typeface="Century Gothic" panose="020B0502020202020204" pitchFamily="34" charset="0"/>
              </a:rPr>
              <a:t>de España y Perú.</a:t>
            </a:r>
          </a:p>
        </p:txBody>
      </p:sp>
      <p:sp>
        <p:nvSpPr>
          <p:cNvPr id="1065" name="TextBox 1064">
            <a:extLst>
              <a:ext uri="{FF2B5EF4-FFF2-40B4-BE49-F238E27FC236}">
                <a16:creationId xmlns:a16="http://schemas.microsoft.com/office/drawing/2014/main" id="{A9111477-B1BD-B049-A1B3-41F12EBD4B9F}"/>
              </a:ext>
            </a:extLst>
          </p:cNvPr>
          <p:cNvSpPr txBox="1"/>
          <p:nvPr/>
        </p:nvSpPr>
        <p:spPr>
          <a:xfrm>
            <a:off x="2866040" y="6099185"/>
            <a:ext cx="2554362" cy="307777"/>
          </a:xfrm>
          <a:prstGeom prst="rect">
            <a:avLst/>
          </a:prstGeom>
          <a:noFill/>
        </p:spPr>
        <p:txBody>
          <a:bodyPr wrap="square" rtlCol="0">
            <a:spAutoFit/>
          </a:bodyPr>
          <a:lstStyle/>
          <a:p>
            <a:pPr>
              <a:defRPr/>
            </a:pPr>
            <a:r>
              <a:rPr lang="en-GB" sz="1400" b="1" dirty="0">
                <a:solidFill>
                  <a:schemeClr val="bg2">
                    <a:lumMod val="25000"/>
                  </a:schemeClr>
                </a:solidFill>
                <a:latin typeface="Century Gothic" panose="020B0502020202020204" pitchFamily="34" charset="0"/>
              </a:rPr>
              <a:t>I am </a:t>
            </a:r>
            <a:r>
              <a:rPr lang="en-GB" sz="1400" dirty="0">
                <a:solidFill>
                  <a:schemeClr val="bg2">
                    <a:lumMod val="25000"/>
                  </a:schemeClr>
                </a:solidFill>
                <a:latin typeface="Century Gothic" panose="020B0502020202020204" pitchFamily="34" charset="0"/>
              </a:rPr>
              <a:t>from Spain and Peru.</a:t>
            </a:r>
          </a:p>
        </p:txBody>
      </p:sp>
      <p:pic>
        <p:nvPicPr>
          <p:cNvPr id="1066" name="Google Shape;183;p8">
            <a:extLst>
              <a:ext uri="{FF2B5EF4-FFF2-40B4-BE49-F238E27FC236}">
                <a16:creationId xmlns:a16="http://schemas.microsoft.com/office/drawing/2014/main" id="{8EB6E690-2F05-2FAA-AFB4-07729859F154}"/>
              </a:ext>
            </a:extLst>
          </p:cNvPr>
          <p:cNvPicPr preferRelativeResize="0"/>
          <p:nvPr/>
        </p:nvPicPr>
        <p:blipFill rotWithShape="1">
          <a:blip r:embed="rId7">
            <a:alphaModFix/>
          </a:blip>
          <a:srcRect/>
          <a:stretch/>
        </p:blipFill>
        <p:spPr>
          <a:xfrm>
            <a:off x="2395786" y="5973463"/>
            <a:ext cx="396621" cy="376411"/>
          </a:xfrm>
          <a:prstGeom prst="rect">
            <a:avLst/>
          </a:prstGeom>
          <a:noFill/>
          <a:ln>
            <a:noFill/>
          </a:ln>
        </p:spPr>
      </p:pic>
      <p:pic>
        <p:nvPicPr>
          <p:cNvPr id="1067" name="Picture 14" descr="Spain, Country, Europe, Flag, Borders">
            <a:extLst>
              <a:ext uri="{FF2B5EF4-FFF2-40B4-BE49-F238E27FC236}">
                <a16:creationId xmlns:a16="http://schemas.microsoft.com/office/drawing/2014/main" id="{ACE48ECE-FCF5-C2E0-0956-35CB65A3DC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5576" y="3511597"/>
            <a:ext cx="422666" cy="33889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2" descr="Free flag england civil vector">
            <a:extLst>
              <a:ext uri="{FF2B5EF4-FFF2-40B4-BE49-F238E27FC236}">
                <a16:creationId xmlns:a16="http://schemas.microsoft.com/office/drawing/2014/main" id="{28610AAB-7919-31AC-6F50-F8D255D315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89320" y="4487331"/>
            <a:ext cx="364659" cy="243781"/>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1068" descr="A map of south america with different colored states&#10;&#10;Description automatically generated with low confidence">
            <a:extLst>
              <a:ext uri="{FF2B5EF4-FFF2-40B4-BE49-F238E27FC236}">
                <a16:creationId xmlns:a16="http://schemas.microsoft.com/office/drawing/2014/main" id="{61F0A9DB-79D2-E1EF-05A1-9D76C72078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13519" y="1569096"/>
            <a:ext cx="1042899" cy="1386867"/>
          </a:xfrm>
          <a:prstGeom prst="rect">
            <a:avLst/>
          </a:prstGeom>
        </p:spPr>
      </p:pic>
      <p:sp>
        <p:nvSpPr>
          <p:cNvPr id="1070" name="Google Shape;152;p2">
            <a:extLst>
              <a:ext uri="{FF2B5EF4-FFF2-40B4-BE49-F238E27FC236}">
                <a16:creationId xmlns:a16="http://schemas.microsoft.com/office/drawing/2014/main" id="{A186FF0D-3E1E-958D-77E7-0595FF3821AC}"/>
              </a:ext>
            </a:extLst>
          </p:cNvPr>
          <p:cNvSpPr/>
          <p:nvPr/>
        </p:nvSpPr>
        <p:spPr>
          <a:xfrm>
            <a:off x="3715809" y="9097608"/>
            <a:ext cx="2043222" cy="502227"/>
          </a:xfrm>
          <a:prstGeom prst="wedgeRoundRectCallout">
            <a:avLst>
              <a:gd name="adj1" fmla="val 38570"/>
              <a:gd name="adj2" fmla="val -83945"/>
              <a:gd name="adj3" fmla="val 16667"/>
            </a:avLst>
          </a:prstGeom>
          <a:solidFill>
            <a:schemeClr val="accent4">
              <a:lumMod val="20000"/>
              <a:lumOff val="80000"/>
            </a:schemeClr>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Perú   </a:t>
            </a:r>
            <a:r>
              <a:rPr kumimoji="0" lang="en-GB" sz="1400" b="0" i="0" u="none" strike="noStrike" kern="0" cap="none" spc="0" normalizeH="0" noProof="0" dirty="0">
                <a:ln>
                  <a:noFill/>
                </a:ln>
                <a:solidFill>
                  <a:srgbClr val="3B3838"/>
                </a:solidFill>
                <a:effectLst/>
                <a:uLnTx/>
                <a:uFillTx/>
                <a:latin typeface="Century Gothic"/>
                <a:ea typeface="Century Gothic"/>
                <a:cs typeface="Century Gothic"/>
                <a:sym typeface="Century Gothic"/>
              </a:rPr>
              <a:t>     está en </a:t>
            </a:r>
            <a:r>
              <a:rPr kumimoji="0" lang="en-GB" sz="1400" b="0" i="0" u="none" strike="noStrike" kern="0" cap="none" spc="0" normalizeH="0" noProof="0" dirty="0" err="1">
                <a:ln>
                  <a:noFill/>
                </a:ln>
                <a:solidFill>
                  <a:srgbClr val="3B3838"/>
                </a:solidFill>
                <a:effectLst/>
                <a:uLnTx/>
                <a:uFillTx/>
                <a:latin typeface="Century Gothic"/>
                <a:ea typeface="Century Gothic"/>
                <a:cs typeface="Century Gothic"/>
                <a:sym typeface="Century Gothic"/>
              </a:rPr>
              <a:t>Latinoamérica</a:t>
            </a:r>
            <a:r>
              <a:rPr kumimoji="0" lang="en-GB" sz="1400" b="0" i="0" u="none" strike="noStrike" kern="0" cap="none" spc="0" normalizeH="0" noProof="0" dirty="0">
                <a:ln>
                  <a:noFill/>
                </a:ln>
                <a:solidFill>
                  <a:srgbClr val="3B3838"/>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grpSp>
        <p:nvGrpSpPr>
          <p:cNvPr id="1071" name="Group 1070">
            <a:extLst>
              <a:ext uri="{FF2B5EF4-FFF2-40B4-BE49-F238E27FC236}">
                <a16:creationId xmlns:a16="http://schemas.microsoft.com/office/drawing/2014/main" id="{F18BC02C-424C-935E-BA7B-936983C11607}"/>
              </a:ext>
            </a:extLst>
          </p:cNvPr>
          <p:cNvGrpSpPr/>
          <p:nvPr/>
        </p:nvGrpSpPr>
        <p:grpSpPr>
          <a:xfrm>
            <a:off x="3567147" y="8961528"/>
            <a:ext cx="385966" cy="369333"/>
            <a:chOff x="6210543" y="3764108"/>
            <a:chExt cx="801046" cy="775262"/>
          </a:xfrm>
        </p:grpSpPr>
        <p:sp>
          <p:nvSpPr>
            <p:cNvPr id="1072" name="Oval 1071">
              <a:extLst>
                <a:ext uri="{FF2B5EF4-FFF2-40B4-BE49-F238E27FC236}">
                  <a16:creationId xmlns:a16="http://schemas.microsoft.com/office/drawing/2014/main" id="{B46CEAD1-4CD5-DF7F-C368-31E9A27F64A7}"/>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073" name="Picture 1072">
              <a:extLst>
                <a:ext uri="{FF2B5EF4-FFF2-40B4-BE49-F238E27FC236}">
                  <a16:creationId xmlns:a16="http://schemas.microsoft.com/office/drawing/2014/main" id="{5B171DFA-1FCA-0117-AE08-FB0441C44BB1}"/>
                </a:ext>
              </a:extLst>
            </p:cNvPr>
            <p:cNvPicPr>
              <a:picLocks noChangeAspect="1"/>
            </p:cNvPicPr>
            <p:nvPr/>
          </p:nvPicPr>
          <p:blipFill rotWithShape="1">
            <a:blip r:embed="rId1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74" name="Picture 1073" descr="A picture containing text, tableware, cup, clipart&#10;&#10;Description automatically generated">
              <a:extLst>
                <a:ext uri="{FF2B5EF4-FFF2-40B4-BE49-F238E27FC236}">
                  <a16:creationId xmlns:a16="http://schemas.microsoft.com/office/drawing/2014/main" id="{3DF62459-1417-DFFB-39F4-B7C20323AC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76" name="Picture 1075">
            <a:extLst>
              <a:ext uri="{FF2B5EF4-FFF2-40B4-BE49-F238E27FC236}">
                <a16:creationId xmlns:a16="http://schemas.microsoft.com/office/drawing/2014/main" id="{FF98412E-2F20-6AD3-5B52-F2FC4DB99147}"/>
              </a:ext>
            </a:extLst>
          </p:cNvPr>
          <p:cNvPicPr>
            <a:picLocks noChangeAspect="1"/>
          </p:cNvPicPr>
          <p:nvPr/>
        </p:nvPicPr>
        <p:blipFill>
          <a:blip r:embed="rId18"/>
          <a:stretch>
            <a:fillRect/>
          </a:stretch>
        </p:blipFill>
        <p:spPr>
          <a:xfrm>
            <a:off x="3634945" y="742805"/>
            <a:ext cx="1179579" cy="896640"/>
          </a:xfrm>
          <a:prstGeom prst="rect">
            <a:avLst/>
          </a:prstGeom>
        </p:spPr>
      </p:pic>
      <p:sp>
        <p:nvSpPr>
          <p:cNvPr id="1079" name="TextBox 1078">
            <a:extLst>
              <a:ext uri="{FF2B5EF4-FFF2-40B4-BE49-F238E27FC236}">
                <a16:creationId xmlns:a16="http://schemas.microsoft.com/office/drawing/2014/main" id="{B364F0A5-6574-1F4C-599E-99F11ABEDE29}"/>
              </a:ext>
            </a:extLst>
          </p:cNvPr>
          <p:cNvSpPr txBox="1"/>
          <p:nvPr/>
        </p:nvSpPr>
        <p:spPr>
          <a:xfrm>
            <a:off x="5099079" y="1690494"/>
            <a:ext cx="1575350" cy="646331"/>
          </a:xfrm>
          <a:prstGeom prst="rect">
            <a:avLst/>
          </a:prstGeom>
          <a:noFill/>
        </p:spPr>
        <p:txBody>
          <a:bodyPr wrap="square">
            <a:spAutoFit/>
          </a:bodyPr>
          <a:lstStyle/>
          <a:p>
            <a:r>
              <a:rPr lang="en-GB" sz="1200" dirty="0">
                <a:latin typeface="Century Gothic" panose="020B0502020202020204" pitchFamily="34" charset="0"/>
              </a:rPr>
              <a:t>Talking about origin (where you are from).</a:t>
            </a:r>
          </a:p>
        </p:txBody>
      </p:sp>
      <p:sp>
        <p:nvSpPr>
          <p:cNvPr id="1080" name="Rectangle: Rounded Corners 1079">
            <a:extLst>
              <a:ext uri="{FF2B5EF4-FFF2-40B4-BE49-F238E27FC236}">
                <a16:creationId xmlns:a16="http://schemas.microsoft.com/office/drawing/2014/main" id="{9D2A13E2-1ADA-8B1F-D978-D66E83707B3F}"/>
              </a:ext>
            </a:extLst>
          </p:cNvPr>
          <p:cNvSpPr/>
          <p:nvPr/>
        </p:nvSpPr>
        <p:spPr>
          <a:xfrm>
            <a:off x="113811" y="6910134"/>
            <a:ext cx="3256375" cy="279468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srgbClr val="3B3838"/>
              </a:solidFill>
              <a:effectLst/>
              <a:uLnTx/>
              <a:uFillTx/>
              <a:latin typeface="Calibri" panose="020F0502020204030204"/>
              <a:ea typeface="+mn-ea"/>
              <a:cs typeface="+mn-cs"/>
            </a:endParaRPr>
          </a:p>
        </p:txBody>
      </p:sp>
      <p:pic>
        <p:nvPicPr>
          <p:cNvPr id="1081" name="Google Shape;170;p8" descr="Jigsaw, Puzzle, Piece, Game, Concept, Solution">
            <a:extLst>
              <a:ext uri="{FF2B5EF4-FFF2-40B4-BE49-F238E27FC236}">
                <a16:creationId xmlns:a16="http://schemas.microsoft.com/office/drawing/2014/main" id="{6F6ACD0D-478C-D0DB-72D7-EB736826E4DF}"/>
              </a:ext>
            </a:extLst>
          </p:cNvPr>
          <p:cNvPicPr preferRelativeResize="0"/>
          <p:nvPr/>
        </p:nvPicPr>
        <p:blipFill rotWithShape="1">
          <a:blip r:embed="rId6">
            <a:alphaModFix/>
          </a:blip>
          <a:srcRect/>
          <a:stretch/>
        </p:blipFill>
        <p:spPr>
          <a:xfrm>
            <a:off x="2711837" y="7029686"/>
            <a:ext cx="591188" cy="513606"/>
          </a:xfrm>
          <a:prstGeom prst="rect">
            <a:avLst/>
          </a:prstGeom>
          <a:noFill/>
          <a:ln>
            <a:noFill/>
          </a:ln>
        </p:spPr>
      </p:pic>
      <p:pic>
        <p:nvPicPr>
          <p:cNvPr id="1082" name="Google Shape;181;p8">
            <a:extLst>
              <a:ext uri="{FF2B5EF4-FFF2-40B4-BE49-F238E27FC236}">
                <a16:creationId xmlns:a16="http://schemas.microsoft.com/office/drawing/2014/main" id="{47AEA41B-CD88-5C27-D0D0-E33B9D9C85ED}"/>
              </a:ext>
            </a:extLst>
          </p:cNvPr>
          <p:cNvPicPr/>
          <p:nvPr/>
        </p:nvPicPr>
        <p:blipFill rotWithShape="1">
          <a:blip r:embed="rId19"/>
          <a:srcRect r="39765"/>
          <a:stretch/>
        </p:blipFill>
        <p:spPr>
          <a:xfrm>
            <a:off x="275139" y="8034854"/>
            <a:ext cx="469975" cy="550462"/>
          </a:xfrm>
          <a:prstGeom prst="rect">
            <a:avLst/>
          </a:prstGeom>
          <a:ln>
            <a:noFill/>
          </a:ln>
        </p:spPr>
      </p:pic>
      <p:pic>
        <p:nvPicPr>
          <p:cNvPr id="1083" name="Google Shape;181;p8">
            <a:extLst>
              <a:ext uri="{FF2B5EF4-FFF2-40B4-BE49-F238E27FC236}">
                <a16:creationId xmlns:a16="http://schemas.microsoft.com/office/drawing/2014/main" id="{82B82F91-5BB0-219C-B700-F286496DB19C}"/>
              </a:ext>
            </a:extLst>
          </p:cNvPr>
          <p:cNvPicPr/>
          <p:nvPr/>
        </p:nvPicPr>
        <p:blipFill>
          <a:blip r:embed="rId19"/>
          <a:stretch/>
        </p:blipFill>
        <p:spPr>
          <a:xfrm>
            <a:off x="219084" y="8645224"/>
            <a:ext cx="673122" cy="436659"/>
          </a:xfrm>
          <a:prstGeom prst="rect">
            <a:avLst/>
          </a:prstGeom>
          <a:ln>
            <a:noFill/>
          </a:ln>
        </p:spPr>
      </p:pic>
      <p:pic>
        <p:nvPicPr>
          <p:cNvPr id="1084" name="Google Shape;182;p8">
            <a:extLst>
              <a:ext uri="{FF2B5EF4-FFF2-40B4-BE49-F238E27FC236}">
                <a16:creationId xmlns:a16="http://schemas.microsoft.com/office/drawing/2014/main" id="{46812320-0C3A-447F-0778-9327C737487F}"/>
              </a:ext>
            </a:extLst>
          </p:cNvPr>
          <p:cNvPicPr/>
          <p:nvPr/>
        </p:nvPicPr>
        <p:blipFill>
          <a:blip r:embed="rId20"/>
          <a:stretch/>
        </p:blipFill>
        <p:spPr>
          <a:xfrm>
            <a:off x="250712" y="9137013"/>
            <a:ext cx="676155" cy="394119"/>
          </a:xfrm>
          <a:prstGeom prst="rect">
            <a:avLst/>
          </a:prstGeom>
          <a:ln>
            <a:noFill/>
          </a:ln>
        </p:spPr>
      </p:pic>
      <p:pic>
        <p:nvPicPr>
          <p:cNvPr id="1085" name="Google Shape;178;p3" descr="C:\Users\wdj\Google Drive\Primary\Y5 SoW\From Tracy\Pronouns\i.png">
            <a:extLst>
              <a:ext uri="{FF2B5EF4-FFF2-40B4-BE49-F238E27FC236}">
                <a16:creationId xmlns:a16="http://schemas.microsoft.com/office/drawing/2014/main" id="{704CFA25-68A2-1AD4-35B5-A3D236B320C6}"/>
              </a:ext>
            </a:extLst>
          </p:cNvPr>
          <p:cNvPicPr preferRelativeResize="0"/>
          <p:nvPr/>
        </p:nvPicPr>
        <p:blipFill rotWithShape="1">
          <a:blip r:embed="rId21">
            <a:alphaModFix/>
          </a:blip>
          <a:srcRect/>
          <a:stretch/>
        </p:blipFill>
        <p:spPr>
          <a:xfrm>
            <a:off x="290725" y="7467031"/>
            <a:ext cx="272079" cy="544015"/>
          </a:xfrm>
          <a:prstGeom prst="rect">
            <a:avLst/>
          </a:prstGeom>
          <a:noFill/>
          <a:ln>
            <a:noFill/>
          </a:ln>
        </p:spPr>
      </p:pic>
      <p:sp>
        <p:nvSpPr>
          <p:cNvPr id="1086" name="CustomShape 3">
            <a:extLst>
              <a:ext uri="{FF2B5EF4-FFF2-40B4-BE49-F238E27FC236}">
                <a16:creationId xmlns:a16="http://schemas.microsoft.com/office/drawing/2014/main" id="{0C4FC378-DB50-9267-781B-08D2BF1F8AC5}"/>
              </a:ext>
            </a:extLst>
          </p:cNvPr>
          <p:cNvSpPr/>
          <p:nvPr/>
        </p:nvSpPr>
        <p:spPr>
          <a:xfrm>
            <a:off x="867884" y="7574394"/>
            <a:ext cx="3672963" cy="18474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GB" sz="1600" b="1" spc="-1" dirty="0">
                <a:solidFill>
                  <a:srgbClr val="3B3838"/>
                </a:solidFill>
                <a:latin typeface="Century Gothic" panose="020B0502020202020204" pitchFamily="34" charset="0"/>
              </a:rPr>
              <a:t>soy </a:t>
            </a:r>
            <a:r>
              <a:rPr lang="en-GB" sz="1600" spc="-1" dirty="0">
                <a:solidFill>
                  <a:srgbClr val="3B3838"/>
                </a:solidFill>
                <a:latin typeface="Century Gothic" panose="020B0502020202020204" pitchFamily="34" charset="0"/>
              </a:rPr>
              <a:t>- ____ am</a:t>
            </a:r>
            <a:endParaRPr lang="en-GB" sz="1600" b="1" spc="-1" dirty="0">
              <a:solidFill>
                <a:srgbClr val="3B3838"/>
              </a:solidFill>
              <a:latin typeface="Century Gothic" panose="020B0502020202020204" pitchFamily="34" charset="0"/>
            </a:endParaRPr>
          </a:p>
        </p:txBody>
      </p:sp>
      <p:sp>
        <p:nvSpPr>
          <p:cNvPr id="1087" name="TextBox 1086">
            <a:extLst>
              <a:ext uri="{FF2B5EF4-FFF2-40B4-BE49-F238E27FC236}">
                <a16:creationId xmlns:a16="http://schemas.microsoft.com/office/drawing/2014/main" id="{D7BD276F-8598-24F4-FCB7-05D18A04B8BD}"/>
              </a:ext>
            </a:extLst>
          </p:cNvPr>
          <p:cNvSpPr txBox="1"/>
          <p:nvPr/>
        </p:nvSpPr>
        <p:spPr>
          <a:xfrm>
            <a:off x="842303" y="8063412"/>
            <a:ext cx="2446033" cy="414729"/>
          </a:xfrm>
          <a:prstGeom prst="rect">
            <a:avLst/>
          </a:prstGeom>
          <a:noFill/>
        </p:spPr>
        <p:txBody>
          <a:bodyPr wrap="square">
            <a:spAutoFit/>
          </a:bodyPr>
          <a:lstStyle/>
          <a:p>
            <a:pPr>
              <a:lnSpc>
                <a:spcPct val="150000"/>
              </a:lnSpc>
            </a:pPr>
            <a:r>
              <a:rPr lang="en-GB" sz="1600" b="1" spc="-1" dirty="0" err="1">
                <a:solidFill>
                  <a:srgbClr val="3B3838"/>
                </a:solidFill>
                <a:latin typeface="Century Gothic" panose="020B0502020202020204" pitchFamily="34" charset="0"/>
              </a:rPr>
              <a:t>eres</a:t>
            </a:r>
            <a:r>
              <a:rPr lang="en-GB" sz="1600" b="1" spc="-1" dirty="0">
                <a:solidFill>
                  <a:srgbClr val="3B3838"/>
                </a:solidFill>
                <a:latin typeface="Century Gothic" panose="020B0502020202020204" pitchFamily="34" charset="0"/>
              </a:rPr>
              <a:t> </a:t>
            </a:r>
            <a:r>
              <a:rPr lang="en-GB" sz="1600" spc="-1" dirty="0">
                <a:solidFill>
                  <a:srgbClr val="3B3838"/>
                </a:solidFill>
                <a:latin typeface="Century Gothic" panose="020B0502020202020204" pitchFamily="34" charset="0"/>
              </a:rPr>
              <a:t>- ____   _____</a:t>
            </a:r>
          </a:p>
        </p:txBody>
      </p:sp>
      <p:sp>
        <p:nvSpPr>
          <p:cNvPr id="2048" name="TextBox 2047">
            <a:extLst>
              <a:ext uri="{FF2B5EF4-FFF2-40B4-BE49-F238E27FC236}">
                <a16:creationId xmlns:a16="http://schemas.microsoft.com/office/drawing/2014/main" id="{AD79D546-435F-6F85-0489-725AFBDE5CAB}"/>
              </a:ext>
            </a:extLst>
          </p:cNvPr>
          <p:cNvSpPr txBox="1"/>
          <p:nvPr/>
        </p:nvSpPr>
        <p:spPr>
          <a:xfrm>
            <a:off x="900541" y="8623820"/>
            <a:ext cx="2446033"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a:t>
            </a:r>
            <a:r>
              <a:rPr lang="en-GB" sz="1600" spc="-1" dirty="0">
                <a:solidFill>
                  <a:srgbClr val="3B3838"/>
                </a:solidFill>
                <a:latin typeface="Century Gothic" panose="020B0502020202020204" pitchFamily="34" charset="0"/>
              </a:rPr>
              <a:t>  - ____  _______</a:t>
            </a:r>
          </a:p>
        </p:txBody>
      </p:sp>
      <p:sp>
        <p:nvSpPr>
          <p:cNvPr id="2049" name="TextBox 2048">
            <a:extLst>
              <a:ext uri="{FF2B5EF4-FFF2-40B4-BE49-F238E27FC236}">
                <a16:creationId xmlns:a16="http://schemas.microsoft.com/office/drawing/2014/main" id="{DD591600-3941-28CB-DC00-847569E6FA99}"/>
              </a:ext>
            </a:extLst>
          </p:cNvPr>
          <p:cNvSpPr txBox="1"/>
          <p:nvPr/>
        </p:nvSpPr>
        <p:spPr>
          <a:xfrm>
            <a:off x="943289" y="9143887"/>
            <a:ext cx="2452478"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a:t>
            </a:r>
            <a:r>
              <a:rPr lang="en-GB" sz="1600" spc="-1" dirty="0">
                <a:solidFill>
                  <a:srgbClr val="3B3838"/>
                </a:solidFill>
                <a:latin typeface="Century Gothic" panose="020B0502020202020204" pitchFamily="34" charset="0"/>
              </a:rPr>
              <a:t>  - ____  _______</a:t>
            </a:r>
          </a:p>
        </p:txBody>
      </p:sp>
      <p:sp>
        <p:nvSpPr>
          <p:cNvPr id="2050" name="TextBox 2049">
            <a:extLst>
              <a:ext uri="{FF2B5EF4-FFF2-40B4-BE49-F238E27FC236}">
                <a16:creationId xmlns:a16="http://schemas.microsoft.com/office/drawing/2014/main" id="{DB0BBDA6-A9B3-D22E-7BCC-C499D53A96F2}"/>
              </a:ext>
            </a:extLst>
          </p:cNvPr>
          <p:cNvSpPr txBox="1"/>
          <p:nvPr/>
        </p:nvSpPr>
        <p:spPr>
          <a:xfrm>
            <a:off x="153027" y="7005900"/>
            <a:ext cx="2388795"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‘ser’ </a:t>
            </a:r>
            <a:r>
              <a:rPr lang="en-GB" sz="1600" dirty="0">
                <a:solidFill>
                  <a:schemeClr val="tx1">
                    <a:lumMod val="75000"/>
                    <a:lumOff val="25000"/>
                  </a:schemeClr>
                </a:solidFill>
                <a:latin typeface="Century Gothic" panose="020B0502020202020204" pitchFamily="34" charset="0"/>
                <a:cs typeface="Calibri" panose="020F0502020204030204" pitchFamily="34" charset="0"/>
              </a:rPr>
              <a:t>[</a:t>
            </a:r>
            <a:r>
              <a:rPr lang="en-GB" sz="1600" dirty="0">
                <a:solidFill>
                  <a:schemeClr val="tx1">
                    <a:lumMod val="75000"/>
                    <a:lumOff val="25000"/>
                  </a:schemeClr>
                </a:solidFill>
                <a:latin typeface="Century Gothic" panose="020B0502020202020204" pitchFamily="34" charset="0"/>
                <a:ea typeface="Century Gothic"/>
                <a:cs typeface="Century Gothic"/>
                <a:sym typeface="Century Gothic"/>
              </a:rPr>
              <a:t>to _____ | being]</a:t>
            </a:r>
          </a:p>
        </p:txBody>
      </p:sp>
      <p:sp>
        <p:nvSpPr>
          <p:cNvPr id="2051" name="TextBox 2050">
            <a:extLst>
              <a:ext uri="{FF2B5EF4-FFF2-40B4-BE49-F238E27FC236}">
                <a16:creationId xmlns:a16="http://schemas.microsoft.com/office/drawing/2014/main" id="{E8635BC2-0C77-02B3-56EE-11B05A116405}"/>
              </a:ext>
            </a:extLst>
          </p:cNvPr>
          <p:cNvSpPr txBox="1"/>
          <p:nvPr/>
        </p:nvSpPr>
        <p:spPr>
          <a:xfrm>
            <a:off x="3458351" y="7752359"/>
            <a:ext cx="3353300" cy="338554"/>
          </a:xfrm>
          <a:prstGeom prst="rect">
            <a:avLst/>
          </a:prstGeom>
          <a:noFill/>
        </p:spPr>
        <p:txBody>
          <a:bodyPr wrap="square">
            <a:spAutoFit/>
          </a:bodyPr>
          <a:lstStyle/>
          <a:p>
            <a:pPr>
              <a:buClr>
                <a:srgbClr val="92D050"/>
              </a:buClr>
              <a:buSzPts val="2800"/>
            </a:pP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___________________________.</a:t>
            </a:r>
            <a:endParaRPr lang="en-GB" sz="1600" dirty="0">
              <a:latin typeface="Arial"/>
              <a:ea typeface="Arial"/>
              <a:cs typeface="Arial"/>
              <a:sym typeface="Arial"/>
            </a:endParaRPr>
          </a:p>
        </p:txBody>
      </p:sp>
      <p:sp>
        <p:nvSpPr>
          <p:cNvPr id="2052" name="Google Shape;176;p8">
            <a:extLst>
              <a:ext uri="{FF2B5EF4-FFF2-40B4-BE49-F238E27FC236}">
                <a16:creationId xmlns:a16="http://schemas.microsoft.com/office/drawing/2014/main" id="{4A145A78-409F-6F1B-0158-E8A91FB7CB01}"/>
              </a:ext>
            </a:extLst>
          </p:cNvPr>
          <p:cNvSpPr txBox="1"/>
          <p:nvPr/>
        </p:nvSpPr>
        <p:spPr>
          <a:xfrm>
            <a:off x="3918039" y="8205152"/>
            <a:ext cx="2877318" cy="282746"/>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00" b="1" dirty="0">
                <a:solidFill>
                  <a:srgbClr val="3B3838"/>
                </a:solidFill>
                <a:latin typeface="Century Gothic" panose="020B0502020202020204" pitchFamily="34" charset="0"/>
                <a:ea typeface="Century Gothic"/>
                <a:cs typeface="Century Gothic"/>
                <a:sym typeface="Century Gothic"/>
              </a:rPr>
              <a:t>¿Eres</a:t>
            </a:r>
            <a:r>
              <a:rPr lang="en-GB" sz="1500" dirty="0">
                <a:solidFill>
                  <a:srgbClr val="3B3838"/>
                </a:solidFill>
                <a:latin typeface="Century Gothic" panose="020B0502020202020204" pitchFamily="34" charset="0"/>
                <a:ea typeface="Century Gothic"/>
                <a:cs typeface="Century Gothic"/>
                <a:sym typeface="Century Gothic"/>
              </a:rPr>
              <a:t> de Perú?</a:t>
            </a:r>
            <a:endParaRPr sz="1500" dirty="0">
              <a:latin typeface="Century Gothic" panose="020B0502020202020204" pitchFamily="34" charset="0"/>
              <a:ea typeface="Arial"/>
              <a:cs typeface="Arial"/>
              <a:sym typeface="Arial"/>
            </a:endParaRPr>
          </a:p>
        </p:txBody>
      </p:sp>
      <p:pic>
        <p:nvPicPr>
          <p:cNvPr id="2053" name="Google Shape;183;p8">
            <a:extLst>
              <a:ext uri="{FF2B5EF4-FFF2-40B4-BE49-F238E27FC236}">
                <a16:creationId xmlns:a16="http://schemas.microsoft.com/office/drawing/2014/main" id="{CEBE222B-4A67-51A9-CA9B-FAB9675050B1}"/>
              </a:ext>
            </a:extLst>
          </p:cNvPr>
          <p:cNvPicPr preferRelativeResize="0"/>
          <p:nvPr/>
        </p:nvPicPr>
        <p:blipFill rotWithShape="1">
          <a:blip r:embed="rId7">
            <a:alphaModFix/>
          </a:blip>
          <a:srcRect/>
          <a:stretch/>
        </p:blipFill>
        <p:spPr>
          <a:xfrm>
            <a:off x="3547798" y="8163396"/>
            <a:ext cx="356919" cy="326272"/>
          </a:xfrm>
          <a:prstGeom prst="rect">
            <a:avLst/>
          </a:prstGeom>
          <a:noFill/>
          <a:ln>
            <a:noFill/>
          </a:ln>
        </p:spPr>
      </p:pic>
      <p:sp>
        <p:nvSpPr>
          <p:cNvPr id="2054" name="TextBox 2053">
            <a:extLst>
              <a:ext uri="{FF2B5EF4-FFF2-40B4-BE49-F238E27FC236}">
                <a16:creationId xmlns:a16="http://schemas.microsoft.com/office/drawing/2014/main" id="{5852117D-6395-6308-D03E-F3AFB4D461B4}"/>
              </a:ext>
            </a:extLst>
          </p:cNvPr>
          <p:cNvSpPr txBox="1"/>
          <p:nvPr/>
        </p:nvSpPr>
        <p:spPr>
          <a:xfrm>
            <a:off x="3486081" y="8457984"/>
            <a:ext cx="3353300" cy="338554"/>
          </a:xfrm>
          <a:prstGeom prst="rect">
            <a:avLst/>
          </a:prstGeom>
          <a:noFill/>
        </p:spPr>
        <p:txBody>
          <a:bodyPr wrap="square">
            <a:spAutoFit/>
          </a:bodyPr>
          <a:lstStyle/>
          <a:p>
            <a:pPr>
              <a:buClr>
                <a:srgbClr val="92D050"/>
              </a:buClr>
              <a:buSzPts val="2800"/>
            </a:pP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___________________________.</a:t>
            </a:r>
            <a:endParaRPr lang="en-GB" sz="1600" dirty="0">
              <a:latin typeface="Arial"/>
              <a:ea typeface="Arial"/>
              <a:cs typeface="Arial"/>
              <a:sym typeface="Arial"/>
            </a:endParaRPr>
          </a:p>
        </p:txBody>
      </p:sp>
      <p:pic>
        <p:nvPicPr>
          <p:cNvPr id="2055" name="Picture 6" descr="Free peru flag national flag vector">
            <a:extLst>
              <a:ext uri="{FF2B5EF4-FFF2-40B4-BE49-F238E27FC236}">
                <a16:creationId xmlns:a16="http://schemas.microsoft.com/office/drawing/2014/main" id="{9EB426E5-E6C1-697A-74AF-67018CBF172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75645" y="9160371"/>
            <a:ext cx="256135" cy="170490"/>
          </a:xfrm>
          <a:prstGeom prst="roundRect">
            <a:avLst/>
          </a:prstGeom>
          <a:noFill/>
          <a:extLst>
            <a:ext uri="{909E8E84-426E-40DD-AFC4-6F175D3DCCD1}">
              <a14:hiddenFill xmlns:a14="http://schemas.microsoft.com/office/drawing/2010/main">
                <a:solidFill>
                  <a:srgbClr val="FFFFFF"/>
                </a:solidFill>
              </a14:hiddenFill>
            </a:ext>
          </a:extLst>
        </p:spPr>
      </p:pic>
      <p:pic>
        <p:nvPicPr>
          <p:cNvPr id="2056" name="Google Shape;183;p8">
            <a:extLst>
              <a:ext uri="{FF2B5EF4-FFF2-40B4-BE49-F238E27FC236}">
                <a16:creationId xmlns:a16="http://schemas.microsoft.com/office/drawing/2014/main" id="{ACFE7944-7C34-4678-552B-A77B8D13F786}"/>
              </a:ext>
            </a:extLst>
          </p:cNvPr>
          <p:cNvPicPr preferRelativeResize="0"/>
          <p:nvPr/>
        </p:nvPicPr>
        <p:blipFill rotWithShape="1">
          <a:blip r:embed="rId7">
            <a:alphaModFix/>
          </a:blip>
          <a:srcRect/>
          <a:stretch/>
        </p:blipFill>
        <p:spPr>
          <a:xfrm>
            <a:off x="708135" y="6000068"/>
            <a:ext cx="396621" cy="376411"/>
          </a:xfrm>
          <a:prstGeom prst="rect">
            <a:avLst/>
          </a:prstGeom>
          <a:noFill/>
          <a:ln>
            <a:noFill/>
          </a:ln>
        </p:spPr>
      </p:pic>
      <p:pic>
        <p:nvPicPr>
          <p:cNvPr id="2057" name="Picture 14" descr="Free passport open picture illustration">
            <a:extLst>
              <a:ext uri="{FF2B5EF4-FFF2-40B4-BE49-F238E27FC236}">
                <a16:creationId xmlns:a16="http://schemas.microsoft.com/office/drawing/2014/main" id="{A8911025-9515-5B23-C7F6-C7006623899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84662" y="2582868"/>
            <a:ext cx="283327" cy="3757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2061">
            <a:extLst>
              <a:ext uri="{FF2B5EF4-FFF2-40B4-BE49-F238E27FC236}">
                <a16:creationId xmlns:a16="http://schemas.microsoft.com/office/drawing/2014/main" id="{4A087642-27D3-1345-87DC-42694364321D}"/>
              </a:ext>
            </a:extLst>
          </p:cNvPr>
          <p:cNvPicPr>
            <a:picLocks noChangeAspect="1"/>
          </p:cNvPicPr>
          <p:nvPr/>
        </p:nvPicPr>
        <p:blipFill>
          <a:blip r:embed="rId24"/>
          <a:stretch>
            <a:fillRect/>
          </a:stretch>
        </p:blipFill>
        <p:spPr>
          <a:xfrm>
            <a:off x="4094608" y="1659107"/>
            <a:ext cx="690191" cy="526417"/>
          </a:xfrm>
          <a:prstGeom prst="rect">
            <a:avLst/>
          </a:prstGeom>
        </p:spPr>
      </p:pic>
      <p:pic>
        <p:nvPicPr>
          <p:cNvPr id="2063" name="Picture 2" descr="Cow, Grass, Eating, Animal, Cow, Cow">
            <a:extLst>
              <a:ext uri="{FF2B5EF4-FFF2-40B4-BE49-F238E27FC236}">
                <a16:creationId xmlns:a16="http://schemas.microsoft.com/office/drawing/2014/main" id="{D708430D-100B-51A3-3D56-E0BEE3AC812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71654" y="1371970"/>
            <a:ext cx="348998" cy="2684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4" descr="Mouse, White Mouse, Field, Animal, Rat, Mammal">
            <a:extLst>
              <a:ext uri="{FF2B5EF4-FFF2-40B4-BE49-F238E27FC236}">
                <a16:creationId xmlns:a16="http://schemas.microsoft.com/office/drawing/2014/main" id="{139E9E4D-CF29-1B89-979D-FA690BC1064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54433" y="2349890"/>
            <a:ext cx="190856" cy="181768"/>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6" descr="Piranha, Fish, Blue, Water, Tropical, Predator, Aquatic">
            <a:extLst>
              <a:ext uri="{FF2B5EF4-FFF2-40B4-BE49-F238E27FC236}">
                <a16:creationId xmlns:a16="http://schemas.microsoft.com/office/drawing/2014/main" id="{5E7F121B-2C78-5D1F-DC32-DFEAA316D2F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00296" y="1735291"/>
            <a:ext cx="222016" cy="20599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8" descr="Hummingbird, Green, Flower, White, Bird, Grass, Plant">
            <a:extLst>
              <a:ext uri="{FF2B5EF4-FFF2-40B4-BE49-F238E27FC236}">
                <a16:creationId xmlns:a16="http://schemas.microsoft.com/office/drawing/2014/main" id="{E4602170-7CA8-0279-88F7-300ED368191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04302" y="1860083"/>
            <a:ext cx="261911" cy="36334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0" descr="Gnu, Africa, Animal, Face, Head, Savannah, Wild">
            <a:extLst>
              <a:ext uri="{FF2B5EF4-FFF2-40B4-BE49-F238E27FC236}">
                <a16:creationId xmlns:a16="http://schemas.microsoft.com/office/drawing/2014/main" id="{CA2C4639-9504-609F-4217-B609475C1F0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36638" y="2611443"/>
            <a:ext cx="245221" cy="29824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67" descr="A picture containing text, toy, doll&#10;&#10;Description automatically generated">
            <a:extLst>
              <a:ext uri="{FF2B5EF4-FFF2-40B4-BE49-F238E27FC236}">
                <a16:creationId xmlns:a16="http://schemas.microsoft.com/office/drawing/2014/main" id="{1B676808-9F18-B042-763F-3764F47DE559}"/>
              </a:ext>
            </a:extLst>
          </p:cNvPr>
          <p:cNvPicPr>
            <a:picLocks noChangeAspect="1"/>
          </p:cNvPicPr>
          <p:nvPr/>
        </p:nvPicPr>
        <p:blipFill>
          <a:blip r:embed="rId30"/>
          <a:stretch>
            <a:fillRect/>
          </a:stretch>
        </p:blipFill>
        <p:spPr>
          <a:xfrm>
            <a:off x="5170512" y="5782349"/>
            <a:ext cx="355968" cy="578449"/>
          </a:xfrm>
          <a:prstGeom prst="rect">
            <a:avLst/>
          </a:prstGeom>
        </p:spPr>
      </p:pic>
      <p:pic>
        <p:nvPicPr>
          <p:cNvPr id="2069" name="Picture 2068">
            <a:extLst>
              <a:ext uri="{FF2B5EF4-FFF2-40B4-BE49-F238E27FC236}">
                <a16:creationId xmlns:a16="http://schemas.microsoft.com/office/drawing/2014/main" id="{517132A7-94BE-4A90-55C8-BECF98820416}"/>
              </a:ext>
            </a:extLst>
          </p:cNvPr>
          <p:cNvPicPr>
            <a:picLocks noChangeAspect="1"/>
          </p:cNvPicPr>
          <p:nvPr/>
        </p:nvPicPr>
        <p:blipFill>
          <a:blip r:embed="rId31"/>
          <a:stretch>
            <a:fillRect/>
          </a:stretch>
        </p:blipFill>
        <p:spPr>
          <a:xfrm>
            <a:off x="5203661" y="3723229"/>
            <a:ext cx="1505998" cy="1113129"/>
          </a:xfrm>
          <a:prstGeom prst="rect">
            <a:avLst/>
          </a:prstGeom>
        </p:spPr>
      </p:pic>
    </p:spTree>
    <p:extLst>
      <p:ext uri="{BB962C8B-B14F-4D97-AF65-F5344CB8AC3E}">
        <p14:creationId xmlns:p14="http://schemas.microsoft.com/office/powerpoint/2010/main" val="2828052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7</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7</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4275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24</a:t>
            </a:r>
          </a:p>
        </p:txBody>
      </p:sp>
      <p:sp>
        <p:nvSpPr>
          <p:cNvPr id="4" name="Google Shape;402;p19">
            <a:extLst>
              <a:ext uri="{FF2B5EF4-FFF2-40B4-BE49-F238E27FC236}">
                <a16:creationId xmlns:a16="http://schemas.microsoft.com/office/drawing/2014/main" id="{633FDFF8-7AD2-A92E-5F66-742562D07166}"/>
              </a:ext>
            </a:extLst>
          </p:cNvPr>
          <p:cNvSpPr txBox="1"/>
          <p:nvPr/>
        </p:nvSpPr>
        <p:spPr>
          <a:xfrm>
            <a:off x="1080400" y="3853820"/>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inglés.</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grpSp>
        <p:nvGrpSpPr>
          <p:cNvPr id="7" name="Group 6">
            <a:extLst>
              <a:ext uri="{FF2B5EF4-FFF2-40B4-BE49-F238E27FC236}">
                <a16:creationId xmlns:a16="http://schemas.microsoft.com/office/drawing/2014/main" id="{C1ACB803-C1E4-9C14-4BA7-995BC02B26F7}"/>
              </a:ext>
            </a:extLst>
          </p:cNvPr>
          <p:cNvGrpSpPr/>
          <p:nvPr/>
        </p:nvGrpSpPr>
        <p:grpSpPr>
          <a:xfrm>
            <a:off x="439229" y="882098"/>
            <a:ext cx="1145825" cy="308790"/>
            <a:chOff x="455220" y="4435599"/>
            <a:chExt cx="1145825" cy="308790"/>
          </a:xfrm>
          <a:solidFill>
            <a:srgbClr val="96E2D9"/>
          </a:solidFill>
        </p:grpSpPr>
        <p:sp>
          <p:nvSpPr>
            <p:cNvPr id="14" name="Google Shape;222;p10">
              <a:extLst>
                <a:ext uri="{FF2B5EF4-FFF2-40B4-BE49-F238E27FC236}">
                  <a16:creationId xmlns:a16="http://schemas.microsoft.com/office/drawing/2014/main" id="{A34D81F0-2280-C547-CA40-8EDB7C7CEA73}"/>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5" name="TextBox 14">
              <a:extLst>
                <a:ext uri="{FF2B5EF4-FFF2-40B4-BE49-F238E27FC236}">
                  <a16:creationId xmlns:a16="http://schemas.microsoft.com/office/drawing/2014/main" id="{4452E179-8AE1-5434-8AFA-4ACF4726169C}"/>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6" name="Group 15">
            <a:extLst>
              <a:ext uri="{FF2B5EF4-FFF2-40B4-BE49-F238E27FC236}">
                <a16:creationId xmlns:a16="http://schemas.microsoft.com/office/drawing/2014/main" id="{B5975D91-42F3-895F-704E-1C39AE52B8BE}"/>
              </a:ext>
            </a:extLst>
          </p:cNvPr>
          <p:cNvGrpSpPr/>
          <p:nvPr/>
        </p:nvGrpSpPr>
        <p:grpSpPr>
          <a:xfrm>
            <a:off x="107028" y="736190"/>
            <a:ext cx="511630" cy="532686"/>
            <a:chOff x="11059045" y="145038"/>
            <a:chExt cx="945328" cy="980949"/>
          </a:xfrm>
          <a:solidFill>
            <a:srgbClr val="B9E5EE"/>
          </a:solidFill>
        </p:grpSpPr>
        <p:sp>
          <p:nvSpPr>
            <p:cNvPr id="17" name="Oval 16">
              <a:extLst>
                <a:ext uri="{FF2B5EF4-FFF2-40B4-BE49-F238E27FC236}">
                  <a16:creationId xmlns:a16="http://schemas.microsoft.com/office/drawing/2014/main" id="{39C61478-FBF1-22DE-A2AF-69D9D25F3482}"/>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8" name="Picture 17" descr="Free speaker sound loud vector">
              <a:extLst>
                <a:ext uri="{FF2B5EF4-FFF2-40B4-BE49-F238E27FC236}">
                  <a16:creationId xmlns:a16="http://schemas.microsoft.com/office/drawing/2014/main" id="{DE6EEB97-5D0E-9A66-7F8E-B476821D709C}"/>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9" name="TextBox 18">
            <a:extLst>
              <a:ext uri="{FF2B5EF4-FFF2-40B4-BE49-F238E27FC236}">
                <a16:creationId xmlns:a16="http://schemas.microsoft.com/office/drawing/2014/main" id="{ECDE3BC3-8AB4-E5A3-61F7-288849777213}"/>
              </a:ext>
            </a:extLst>
          </p:cNvPr>
          <p:cNvSpPr txBox="1"/>
          <p:nvPr/>
        </p:nvSpPr>
        <p:spPr>
          <a:xfrm>
            <a:off x="1545304" y="870286"/>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Quique habla con papá Pedro. Escucha. </a:t>
            </a:r>
            <a:endParaRPr lang="en-GB" sz="1600" dirty="0">
              <a:solidFill>
                <a:srgbClr val="3B3838"/>
              </a:solidFill>
              <a:latin typeface="Century Gothic" panose="020B0502020202020204" pitchFamily="34" charset="0"/>
            </a:endParaRPr>
          </a:p>
        </p:txBody>
      </p:sp>
      <p:graphicFrame>
        <p:nvGraphicFramePr>
          <p:cNvPr id="20" name="Table 19">
            <a:extLst>
              <a:ext uri="{FF2B5EF4-FFF2-40B4-BE49-F238E27FC236}">
                <a16:creationId xmlns:a16="http://schemas.microsoft.com/office/drawing/2014/main" id="{FC68EE75-E69B-CC09-367D-C97FC3F28C1F}"/>
              </a:ext>
            </a:extLst>
          </p:cNvPr>
          <p:cNvGraphicFramePr>
            <a:graphicFrameLocks noGrp="1"/>
          </p:cNvGraphicFramePr>
          <p:nvPr>
            <p:extLst>
              <p:ext uri="{D42A27DB-BD31-4B8C-83A1-F6EECF244321}">
                <p14:modId xmlns:p14="http://schemas.microsoft.com/office/powerpoint/2010/main" val="3416393363"/>
              </p:ext>
            </p:extLst>
          </p:nvPr>
        </p:nvGraphicFramePr>
        <p:xfrm>
          <a:off x="250900" y="1358613"/>
          <a:ext cx="3349551" cy="2283316"/>
        </p:xfrm>
        <a:graphic>
          <a:graphicData uri="http://schemas.openxmlformats.org/drawingml/2006/table">
            <a:tbl>
              <a:tblPr firstRow="1" bandRow="1">
                <a:tableStyleId>{5940675A-B579-460E-94D1-54222C63F5DA}</a:tableStyleId>
              </a:tblPr>
              <a:tblGrid>
                <a:gridCol w="491305">
                  <a:extLst>
                    <a:ext uri="{9D8B030D-6E8A-4147-A177-3AD203B41FA5}">
                      <a16:colId xmlns:a16="http://schemas.microsoft.com/office/drawing/2014/main" val="880030188"/>
                    </a:ext>
                  </a:extLst>
                </a:gridCol>
                <a:gridCol w="738252">
                  <a:extLst>
                    <a:ext uri="{9D8B030D-6E8A-4147-A177-3AD203B41FA5}">
                      <a16:colId xmlns:a16="http://schemas.microsoft.com/office/drawing/2014/main" val="1294646373"/>
                    </a:ext>
                  </a:extLst>
                </a:gridCol>
                <a:gridCol w="758704">
                  <a:extLst>
                    <a:ext uri="{9D8B030D-6E8A-4147-A177-3AD203B41FA5}">
                      <a16:colId xmlns:a16="http://schemas.microsoft.com/office/drawing/2014/main" val="1232406337"/>
                    </a:ext>
                  </a:extLst>
                </a:gridCol>
                <a:gridCol w="680645">
                  <a:extLst>
                    <a:ext uri="{9D8B030D-6E8A-4147-A177-3AD203B41FA5}">
                      <a16:colId xmlns:a16="http://schemas.microsoft.com/office/drawing/2014/main" val="4153583231"/>
                    </a:ext>
                  </a:extLst>
                </a:gridCol>
                <a:gridCol w="680645">
                  <a:extLst>
                    <a:ext uri="{9D8B030D-6E8A-4147-A177-3AD203B41FA5}">
                      <a16:colId xmlns:a16="http://schemas.microsoft.com/office/drawing/2014/main" val="1306880452"/>
                    </a:ext>
                  </a:extLst>
                </a:gridCol>
              </a:tblGrid>
              <a:tr h="462010">
                <a:tc>
                  <a:txBody>
                    <a:bodyPr/>
                    <a:lstStyle/>
                    <a:p>
                      <a:pPr algn="l"/>
                      <a:endParaRPr lang="es-AR" sz="14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900" b="1" dirty="0">
                          <a:solidFill>
                            <a:srgbClr val="3B3838"/>
                          </a:solidFill>
                          <a:latin typeface="Century Gothic" panose="020B0502020202020204" pitchFamily="34" charset="0"/>
                        </a:rPr>
                        <a:t>verbo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Quique </a:t>
                      </a:r>
                    </a:p>
                    <a:p>
                      <a:pPr algn="ctr"/>
                      <a:r>
                        <a:rPr lang="en-GB" sz="900" b="0" dirty="0">
                          <a:solidFill>
                            <a:srgbClr val="3B3838"/>
                          </a:solidFill>
                          <a:latin typeface="Century Gothic" panose="020B0502020202020204" pitchFamily="34" charset="0"/>
                        </a:rPr>
                        <a:t>[I]</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100" b="1" baseline="0" dirty="0">
                          <a:solidFill>
                            <a:srgbClr val="3B3838"/>
                          </a:solidFill>
                          <a:latin typeface="Century Gothic" panose="020B0502020202020204" pitchFamily="34" charset="0"/>
                        </a:rPr>
                        <a:t>Papá Pedro </a:t>
                      </a:r>
                      <a:r>
                        <a:rPr lang="en-GB" sz="900" b="0" baseline="0" dirty="0">
                          <a:solidFill>
                            <a:srgbClr val="3B3838"/>
                          </a:solidFill>
                          <a:latin typeface="Century Gothic" panose="020B0502020202020204" pitchFamily="34" charset="0"/>
                        </a:rPr>
                        <a:t>[you]</a:t>
                      </a:r>
                      <a:endParaRPr lang="en-GB" sz="1200" b="0" baseline="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baseline="0" dirty="0" err="1">
                          <a:solidFill>
                            <a:srgbClr val="3B3838"/>
                          </a:solidFill>
                          <a:latin typeface="Century Gothic" panose="020B0502020202020204" pitchFamily="34" charset="0"/>
                        </a:rPr>
                        <a:t>Ángela</a:t>
                      </a:r>
                      <a:r>
                        <a:rPr lang="en-GB" sz="1200" b="1" baseline="0" dirty="0">
                          <a:solidFill>
                            <a:srgbClr val="3B3838"/>
                          </a:solidFill>
                          <a:latin typeface="Century Gothic" panose="020B0502020202020204" pitchFamily="34" charset="0"/>
                        </a:rPr>
                        <a:t> </a:t>
                      </a:r>
                      <a:r>
                        <a:rPr lang="en-GB" sz="900" b="0" baseline="0" dirty="0">
                          <a:solidFill>
                            <a:srgbClr val="3B3838"/>
                          </a:solidFill>
                          <a:latin typeface="Century Gothic" panose="020B0502020202020204" pitchFamily="34" charset="0"/>
                        </a:rPr>
                        <a:t>[she]</a:t>
                      </a:r>
                      <a:endParaRPr lang="en-GB" sz="1200" b="1" baseline="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028411137"/>
                  </a:ext>
                </a:extLst>
              </a:tr>
              <a:tr h="293240">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293240">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452200"/>
                  </a:ext>
                </a:extLst>
              </a:tr>
              <a:tr h="293240">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04106966"/>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19421799"/>
                  </a:ext>
                </a:extLst>
              </a:tr>
              <a:tr h="293240">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01466925"/>
                  </a:ext>
                </a:extLst>
              </a:tr>
            </a:tbl>
          </a:graphicData>
        </a:graphic>
      </p:graphicFrame>
      <p:graphicFrame>
        <p:nvGraphicFramePr>
          <p:cNvPr id="29" name="Table 28">
            <a:extLst>
              <a:ext uri="{FF2B5EF4-FFF2-40B4-BE49-F238E27FC236}">
                <a16:creationId xmlns:a16="http://schemas.microsoft.com/office/drawing/2014/main" id="{AAB45D5F-B38B-88C6-3AE9-6190F4D40E93}"/>
              </a:ext>
            </a:extLst>
          </p:cNvPr>
          <p:cNvGraphicFramePr>
            <a:graphicFrameLocks noGrp="1"/>
          </p:cNvGraphicFramePr>
          <p:nvPr/>
        </p:nvGraphicFramePr>
        <p:xfrm>
          <a:off x="3796004" y="1920589"/>
          <a:ext cx="2212366" cy="1759440"/>
        </p:xfrm>
        <a:graphic>
          <a:graphicData uri="http://schemas.openxmlformats.org/drawingml/2006/table">
            <a:tbl>
              <a:tblPr firstRow="1" bandRow="1">
                <a:tableStyleId>{5940675A-B579-460E-94D1-54222C63F5DA}</a:tableStyleId>
              </a:tblPr>
              <a:tblGrid>
                <a:gridCol w="2212366">
                  <a:extLst>
                    <a:ext uri="{9D8B030D-6E8A-4147-A177-3AD203B41FA5}">
                      <a16:colId xmlns:a16="http://schemas.microsoft.com/office/drawing/2014/main" val="2578426092"/>
                    </a:ext>
                  </a:extLst>
                </a:gridCol>
              </a:tblGrid>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160528935"/>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772688824"/>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45974443"/>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991949378"/>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8537958"/>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687812"/>
                  </a:ext>
                </a:extLst>
              </a:tr>
            </a:tbl>
          </a:graphicData>
        </a:graphic>
      </p:graphicFrame>
      <p:sp>
        <p:nvSpPr>
          <p:cNvPr id="31" name="TextBox 3">
            <a:extLst>
              <a:ext uri="{FF2B5EF4-FFF2-40B4-BE49-F238E27FC236}">
                <a16:creationId xmlns:a16="http://schemas.microsoft.com/office/drawing/2014/main" id="{0C0DD5A9-BF91-98F2-667E-286FF25CC565}"/>
              </a:ext>
            </a:extLst>
          </p:cNvPr>
          <p:cNvSpPr txBox="1"/>
          <p:nvPr/>
        </p:nvSpPr>
        <p:spPr>
          <a:xfrm>
            <a:off x="3672221" y="1595367"/>
            <a:ext cx="4861411"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¿en inglés      ?</a:t>
            </a:r>
            <a:endParaRPr lang="en-GB" sz="1600" dirty="0">
              <a:solidFill>
                <a:srgbClr val="3B3838"/>
              </a:solidFill>
              <a:latin typeface="Century Gothic" panose="020B0502020202020204" pitchFamily="34" charset="0"/>
            </a:endParaRPr>
          </a:p>
        </p:txBody>
      </p:sp>
      <p:pic>
        <p:nvPicPr>
          <p:cNvPr id="32" name="Picture 2" descr="Free United Flag vector and picture">
            <a:extLst>
              <a:ext uri="{FF2B5EF4-FFF2-40B4-BE49-F238E27FC236}">
                <a16:creationId xmlns:a16="http://schemas.microsoft.com/office/drawing/2014/main" id="{55077220-F87F-6E9F-3547-9753501587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4487" y="1713028"/>
            <a:ext cx="258074" cy="129037"/>
          </a:xfrm>
          <a:prstGeom prst="roundRect">
            <a:avLst/>
          </a:prstGeom>
          <a:noFill/>
          <a:extLst>
            <a:ext uri="{909E8E84-426E-40DD-AFC4-6F175D3DCCD1}">
              <a14:hiddenFill xmlns:a14="http://schemas.microsoft.com/office/drawing/2010/main">
                <a:solidFill>
                  <a:srgbClr val="FFFFFF"/>
                </a:solidFill>
              </a14:hiddenFill>
            </a:ext>
          </a:extLst>
        </p:spPr>
      </p:pic>
      <p:pic>
        <p:nvPicPr>
          <p:cNvPr id="33" name="Picture 2" descr="Cup, Icons, Medal, Win, Game, The Competition, Award">
            <a:extLst>
              <a:ext uri="{FF2B5EF4-FFF2-40B4-BE49-F238E27FC236}">
                <a16:creationId xmlns:a16="http://schemas.microsoft.com/office/drawing/2014/main" id="{768502B0-918D-75A3-D117-5964C5C12B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4079" y="1540821"/>
            <a:ext cx="335081" cy="3350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Table 33">
            <a:extLst>
              <a:ext uri="{FF2B5EF4-FFF2-40B4-BE49-F238E27FC236}">
                <a16:creationId xmlns:a16="http://schemas.microsoft.com/office/drawing/2014/main" id="{395292D5-5D39-263C-216E-97415E194C29}"/>
              </a:ext>
            </a:extLst>
          </p:cNvPr>
          <p:cNvGraphicFramePr>
            <a:graphicFrameLocks noGrp="1"/>
          </p:cNvGraphicFramePr>
          <p:nvPr>
            <p:extLst>
              <p:ext uri="{D42A27DB-BD31-4B8C-83A1-F6EECF244321}">
                <p14:modId xmlns:p14="http://schemas.microsoft.com/office/powerpoint/2010/main" val="150062956"/>
              </p:ext>
            </p:extLst>
          </p:nvPr>
        </p:nvGraphicFramePr>
        <p:xfrm>
          <a:off x="107030" y="4297741"/>
          <a:ext cx="6611010" cy="3012317"/>
        </p:xfrm>
        <a:graphic>
          <a:graphicData uri="http://schemas.openxmlformats.org/drawingml/2006/table">
            <a:tbl>
              <a:tblPr firstRow="1" bandRow="1">
                <a:tableStyleId>{5940675A-B579-460E-94D1-54222C63F5DA}</a:tableStyleId>
              </a:tblPr>
              <a:tblGrid>
                <a:gridCol w="778450">
                  <a:extLst>
                    <a:ext uri="{9D8B030D-6E8A-4147-A177-3AD203B41FA5}">
                      <a16:colId xmlns:a16="http://schemas.microsoft.com/office/drawing/2014/main" val="68061516"/>
                    </a:ext>
                  </a:extLst>
                </a:gridCol>
                <a:gridCol w="2003823">
                  <a:extLst>
                    <a:ext uri="{9D8B030D-6E8A-4147-A177-3AD203B41FA5}">
                      <a16:colId xmlns:a16="http://schemas.microsoft.com/office/drawing/2014/main" val="1313571276"/>
                    </a:ext>
                  </a:extLst>
                </a:gridCol>
                <a:gridCol w="2013755">
                  <a:extLst>
                    <a:ext uri="{9D8B030D-6E8A-4147-A177-3AD203B41FA5}">
                      <a16:colId xmlns:a16="http://schemas.microsoft.com/office/drawing/2014/main" val="3785585654"/>
                    </a:ext>
                  </a:extLst>
                </a:gridCol>
                <a:gridCol w="1814982">
                  <a:extLst>
                    <a:ext uri="{9D8B030D-6E8A-4147-A177-3AD203B41FA5}">
                      <a16:colId xmlns:a16="http://schemas.microsoft.com/office/drawing/2014/main" val="789360449"/>
                    </a:ext>
                  </a:extLst>
                </a:gridCol>
              </a:tblGrid>
              <a:tr h="43033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estoy</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tx1">
                              <a:lumMod val="85000"/>
                              <a:lumOff val="15000"/>
                            </a:schemeClr>
                          </a:solidFill>
                          <a:latin typeface="Century Gothic" panose="020B0502020202020204" pitchFamily="34" charset="0"/>
                        </a:rPr>
                        <a:t>perdido</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tx1">
                              <a:lumMod val="85000"/>
                              <a:lumOff val="15000"/>
                            </a:schemeClr>
                          </a:solidFill>
                          <a:latin typeface="Century Gothic" panose="020B0502020202020204" pitchFamily="34" charset="0"/>
                        </a:rPr>
                        <a:t>¿</a:t>
                      </a:r>
                      <a:r>
                        <a:rPr lang="en-GB" sz="1400" b="0" dirty="0" err="1">
                          <a:solidFill>
                            <a:schemeClr val="tx1">
                              <a:lumMod val="85000"/>
                              <a:lumOff val="15000"/>
                            </a:schemeClr>
                          </a:solidFill>
                          <a:latin typeface="Century Gothic" panose="020B0502020202020204" pitchFamily="34" charset="0"/>
                        </a:rPr>
                        <a:t>dónde</a:t>
                      </a:r>
                      <a:r>
                        <a:rPr lang="en-GB" sz="1400" b="0" dirty="0">
                          <a:solidFill>
                            <a:schemeClr val="tx1">
                              <a:lumMod val="85000"/>
                              <a:lumOff val="15000"/>
                            </a:schemeClr>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46476385"/>
                  </a:ext>
                </a:extLst>
              </a:tr>
              <a:tr h="43033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chemeClr val="tx1">
                              <a:lumMod val="85000"/>
                              <a:lumOff val="15000"/>
                            </a:schemeClr>
                          </a:solidFill>
                          <a:latin typeface="Century Gothic" panose="020B0502020202020204" pitchFamily="34" charset="0"/>
                        </a:rPr>
                        <a:t>aquí</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está</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preparada</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1077901"/>
                  </a:ext>
                </a:extLst>
              </a:tr>
              <a:tr h="43033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activo</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ahora</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positiva</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95754453"/>
                  </a:ext>
                </a:extLst>
              </a:tr>
              <a:tr h="43033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chemeClr val="tx1">
                              <a:lumMod val="85000"/>
                              <a:lumOff val="15000"/>
                            </a:schemeClr>
                          </a:solidFill>
                          <a:latin typeface="Century Gothic" panose="020B0502020202020204" pitchFamily="34" charset="0"/>
                        </a:rPr>
                        <a:t>¿</a:t>
                      </a:r>
                      <a:r>
                        <a:rPr lang="en-GB" sz="1400" b="0" dirty="0" err="1">
                          <a:solidFill>
                            <a:schemeClr val="tx1">
                              <a:lumMod val="85000"/>
                              <a:lumOff val="15000"/>
                            </a:schemeClr>
                          </a:solidFill>
                          <a:latin typeface="Century Gothic" panose="020B0502020202020204" pitchFamily="34" charset="0"/>
                        </a:rPr>
                        <a:t>cómo</a:t>
                      </a:r>
                      <a:r>
                        <a:rPr lang="en-GB" sz="1400" b="0" dirty="0">
                          <a:solidFill>
                            <a:schemeClr val="tx1">
                              <a:lumMod val="85000"/>
                              <a:lumOff val="15000"/>
                            </a:schemeClr>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tx1">
                              <a:lumMod val="85000"/>
                              <a:lumOff val="15000"/>
                            </a:schemeClr>
                          </a:solidFill>
                          <a:latin typeface="Century Gothic" panose="020B0502020202020204" pitchFamily="34" charset="0"/>
                        </a:rPr>
                        <a:t>hoy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siempre</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88170439"/>
                  </a:ext>
                </a:extLst>
              </a:tr>
              <a:tr h="430331">
                <a:tc rowSpan="3">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tx1">
                              <a:lumMod val="85000"/>
                              <a:lumOff val="15000"/>
                            </a:schemeClr>
                          </a:solidFill>
                          <a:latin typeface="Century Gothic" panose="020B0502020202020204" pitchFamily="34" charset="0"/>
                        </a:rPr>
                        <a:t>es</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normalmente</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positivo</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8859605"/>
                  </a:ext>
                </a:extLst>
              </a:tr>
              <a:tr h="430331">
                <a:tc vMerge="1">
                  <a:txBody>
                    <a:bodyPr/>
                    <a:lstStyle/>
                    <a:p>
                      <a:endParaRPr lang="en-GB"/>
                    </a:p>
                  </a:txBody>
                  <a:tcPr/>
                </a:tc>
                <a:tc>
                  <a:txBody>
                    <a:bodyPr/>
                    <a:lstStyle/>
                    <a:p>
                      <a:r>
                        <a:rPr lang="en-GB" sz="1400" b="0" dirty="0">
                          <a:solidFill>
                            <a:schemeClr val="tx1">
                              <a:lumMod val="85000"/>
                              <a:lumOff val="15000"/>
                            </a:schemeClr>
                          </a:solidFill>
                          <a:latin typeface="Century Gothic" panose="020B0502020202020204" pitchFamily="34" charset="0"/>
                        </a:rPr>
                        <a:t>soy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España</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tx1">
                              <a:lumMod val="85000"/>
                              <a:lumOff val="15000"/>
                            </a:schemeClr>
                          </a:solidFill>
                          <a:latin typeface="Century Gothic" panose="020B0502020202020204" pitchFamily="34" charset="0"/>
                        </a:rPr>
                        <a:t>eres</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8124603"/>
                  </a:ext>
                </a:extLst>
              </a:tr>
              <a:tr h="43033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err="1">
                          <a:solidFill>
                            <a:schemeClr val="tx1">
                              <a:lumMod val="85000"/>
                              <a:lumOff val="15000"/>
                            </a:schemeClr>
                          </a:solidFill>
                          <a:latin typeface="Century Gothic" panose="020B0502020202020204" pitchFamily="34" charset="0"/>
                        </a:rPr>
                        <a:t>Inglaterra</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tx1">
                              <a:lumMod val="85000"/>
                              <a:lumOff val="15000"/>
                            </a:schemeClr>
                          </a:solidFill>
                          <a:latin typeface="Century Gothic" panose="020B0502020202020204" pitchFamily="34" charset="0"/>
                        </a:rPr>
                        <a:t>active/</a:t>
                      </a:r>
                      <a:r>
                        <a:rPr lang="en-GB" sz="1400" b="0" dirty="0" err="1">
                          <a:solidFill>
                            <a:schemeClr val="tx1">
                              <a:lumMod val="85000"/>
                              <a:lumOff val="15000"/>
                            </a:schemeClr>
                          </a:solidFill>
                          <a:latin typeface="Century Gothic" panose="020B0502020202020204" pitchFamily="34" charset="0"/>
                        </a:rPr>
                        <a:t>activa</a:t>
                      </a:r>
                      <a:endParaRPr lang="en-GB" sz="1400" b="0" dirty="0">
                        <a:solidFill>
                          <a:schemeClr val="tx1">
                            <a:lumMod val="85000"/>
                            <a:lumOff val="1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tx1">
                              <a:lumMod val="85000"/>
                              <a:lumOff val="15000"/>
                            </a:schemeClr>
                          </a:solidFill>
                          <a:latin typeface="Century Gothic" panose="020B0502020202020204" pitchFamily="34" charset="0"/>
                        </a:rPr>
                        <a:t>de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73845482"/>
                  </a:ext>
                </a:extLst>
              </a:tr>
            </a:tbl>
          </a:graphicData>
        </a:graphic>
      </p:graphicFrame>
      <p:pic>
        <p:nvPicPr>
          <p:cNvPr id="35" name="Picture 34">
            <a:extLst>
              <a:ext uri="{FF2B5EF4-FFF2-40B4-BE49-F238E27FC236}">
                <a16:creationId xmlns:a16="http://schemas.microsoft.com/office/drawing/2014/main" id="{3AB3EDB1-85AC-C1C3-1374-5788A2EECC34}"/>
              </a:ext>
            </a:extLst>
          </p:cNvPr>
          <p:cNvPicPr>
            <a:picLocks noChangeAspect="1"/>
          </p:cNvPicPr>
          <p:nvPr/>
        </p:nvPicPr>
        <p:blipFill>
          <a:blip r:embed="rId9"/>
          <a:stretch>
            <a:fillRect/>
          </a:stretch>
        </p:blipFill>
        <p:spPr>
          <a:xfrm>
            <a:off x="6297714" y="4117136"/>
            <a:ext cx="572382" cy="435249"/>
          </a:xfrm>
          <a:prstGeom prst="rect">
            <a:avLst/>
          </a:prstGeom>
        </p:spPr>
      </p:pic>
      <p:grpSp>
        <p:nvGrpSpPr>
          <p:cNvPr id="36" name="Group 35">
            <a:extLst>
              <a:ext uri="{FF2B5EF4-FFF2-40B4-BE49-F238E27FC236}">
                <a16:creationId xmlns:a16="http://schemas.microsoft.com/office/drawing/2014/main" id="{A822A206-72F4-0D22-6D94-CD363B7CA056}"/>
              </a:ext>
            </a:extLst>
          </p:cNvPr>
          <p:cNvGrpSpPr/>
          <p:nvPr/>
        </p:nvGrpSpPr>
        <p:grpSpPr>
          <a:xfrm>
            <a:off x="424296" y="7499559"/>
            <a:ext cx="1145825" cy="308790"/>
            <a:chOff x="455220" y="4435599"/>
            <a:chExt cx="1145825" cy="308790"/>
          </a:xfrm>
          <a:solidFill>
            <a:srgbClr val="96E2D9"/>
          </a:solidFill>
        </p:grpSpPr>
        <p:sp>
          <p:nvSpPr>
            <p:cNvPr id="37" name="Google Shape;222;p10">
              <a:extLst>
                <a:ext uri="{FF2B5EF4-FFF2-40B4-BE49-F238E27FC236}">
                  <a16:creationId xmlns:a16="http://schemas.microsoft.com/office/drawing/2014/main" id="{C8FE2A37-808C-37D4-3739-1ACCD3253AA8}"/>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8" name="TextBox 37">
              <a:extLst>
                <a:ext uri="{FF2B5EF4-FFF2-40B4-BE49-F238E27FC236}">
                  <a16:creationId xmlns:a16="http://schemas.microsoft.com/office/drawing/2014/main" id="{F20BFE20-EF95-158D-2BE3-67CEFAA92257}"/>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49" name="Group 48">
            <a:extLst>
              <a:ext uri="{FF2B5EF4-FFF2-40B4-BE49-F238E27FC236}">
                <a16:creationId xmlns:a16="http://schemas.microsoft.com/office/drawing/2014/main" id="{2D4DD9F5-BB24-86B8-2407-8209BB5308D7}"/>
              </a:ext>
            </a:extLst>
          </p:cNvPr>
          <p:cNvGrpSpPr/>
          <p:nvPr/>
        </p:nvGrpSpPr>
        <p:grpSpPr>
          <a:xfrm>
            <a:off x="106609" y="7353651"/>
            <a:ext cx="511630" cy="532686"/>
            <a:chOff x="11059045" y="145038"/>
            <a:chExt cx="945328" cy="980949"/>
          </a:xfrm>
          <a:solidFill>
            <a:srgbClr val="B9E5EE"/>
          </a:solidFill>
        </p:grpSpPr>
        <p:sp>
          <p:nvSpPr>
            <p:cNvPr id="50" name="Oval 49">
              <a:extLst>
                <a:ext uri="{FF2B5EF4-FFF2-40B4-BE49-F238E27FC236}">
                  <a16:creationId xmlns:a16="http://schemas.microsoft.com/office/drawing/2014/main" id="{6DD91B79-7F75-C022-C9E7-BFC7BA220C71}"/>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51" name="Picture 50" descr="Free speaker sound loud vector">
              <a:extLst>
                <a:ext uri="{FF2B5EF4-FFF2-40B4-BE49-F238E27FC236}">
                  <a16:creationId xmlns:a16="http://schemas.microsoft.com/office/drawing/2014/main" id="{A1C5A8BC-131D-520D-E09B-79D8C7D9164C}"/>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52" name="TextBox 51">
            <a:extLst>
              <a:ext uri="{FF2B5EF4-FFF2-40B4-BE49-F238E27FC236}">
                <a16:creationId xmlns:a16="http://schemas.microsoft.com/office/drawing/2014/main" id="{B14D575A-5136-8DE7-76E8-AAC1B3C7CA1A}"/>
              </a:ext>
            </a:extLst>
          </p:cNvPr>
          <p:cNvSpPr txBox="1"/>
          <p:nvPr/>
        </p:nvSpPr>
        <p:spPr>
          <a:xfrm>
            <a:off x="1530371" y="7487747"/>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Escucha. ¿Qué palabra es? </a:t>
            </a:r>
            <a:endParaRPr lang="en-GB" sz="1600" dirty="0">
              <a:solidFill>
                <a:srgbClr val="3B3838"/>
              </a:solidFill>
              <a:latin typeface="Century Gothic" panose="020B0502020202020204" pitchFamily="34" charset="0"/>
            </a:endParaRPr>
          </a:p>
        </p:txBody>
      </p:sp>
      <p:sp>
        <p:nvSpPr>
          <p:cNvPr id="57" name="TextBox 56">
            <a:extLst>
              <a:ext uri="{FF2B5EF4-FFF2-40B4-BE49-F238E27FC236}">
                <a16:creationId xmlns:a16="http://schemas.microsoft.com/office/drawing/2014/main" id="{D5041271-940B-6293-8E5C-1CA5EFDFAEB9}"/>
              </a:ext>
            </a:extLst>
          </p:cNvPr>
          <p:cNvSpPr txBox="1"/>
          <p:nvPr/>
        </p:nvSpPr>
        <p:spPr>
          <a:xfrm>
            <a:off x="3736969" y="1160511"/>
            <a:ext cx="4673600" cy="338554"/>
          </a:xfrm>
          <a:prstGeom prst="rect">
            <a:avLst/>
          </a:prstGeom>
          <a:noFill/>
        </p:spPr>
        <p:txBody>
          <a:bodyPr wrap="square">
            <a:spAutoFit/>
          </a:bodyPr>
          <a:lstStyle/>
          <a:p>
            <a:r>
              <a:rPr lang="en-GB" sz="1600" dirty="0">
                <a:solidFill>
                  <a:srgbClr val="3B3838"/>
                </a:solidFill>
                <a:latin typeface="Century Gothic" panose="020B0502020202020204" pitchFamily="34" charset="0"/>
              </a:rPr>
              <a:t>Who is she describing?</a:t>
            </a:r>
            <a:endParaRPr lang="en-GB" sz="1600" dirty="0"/>
          </a:p>
        </p:txBody>
      </p:sp>
      <p:sp>
        <p:nvSpPr>
          <p:cNvPr id="58" name="TextBox 57">
            <a:extLst>
              <a:ext uri="{FF2B5EF4-FFF2-40B4-BE49-F238E27FC236}">
                <a16:creationId xmlns:a16="http://schemas.microsoft.com/office/drawing/2014/main" id="{DE7AA9E3-E9CE-D165-1052-5783E9B116C7}"/>
              </a:ext>
            </a:extLst>
          </p:cNvPr>
          <p:cNvSpPr txBox="1"/>
          <p:nvPr/>
        </p:nvSpPr>
        <p:spPr>
          <a:xfrm>
            <a:off x="2423032" y="7794268"/>
            <a:ext cx="46704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[B] </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Complete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the</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poem</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with</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word</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that</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rhymes</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t>
            </a:r>
          </a:p>
        </p:txBody>
      </p:sp>
      <p:sp>
        <p:nvSpPr>
          <p:cNvPr id="59" name="TextBox 58">
            <a:extLst>
              <a:ext uri="{FF2B5EF4-FFF2-40B4-BE49-F238E27FC236}">
                <a16:creationId xmlns:a16="http://schemas.microsoft.com/office/drawing/2014/main" id="{E09FDD4B-6A0F-2BBA-3620-D6633118D0FE}"/>
              </a:ext>
            </a:extLst>
          </p:cNvPr>
          <p:cNvSpPr txBox="1"/>
          <p:nvPr/>
        </p:nvSpPr>
        <p:spPr>
          <a:xfrm>
            <a:off x="3100851" y="8082657"/>
            <a:ext cx="3117069" cy="138499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s-AR" sz="1400" b="0" i="0" u="none" strike="noStrike" kern="1200" cap="none" spc="0" normalizeH="0" baseline="0" noProof="0" dirty="0">
                <a:ln>
                  <a:noFill/>
                </a:ln>
                <a:solidFill>
                  <a:srgbClr val="3B3838"/>
                </a:solidFill>
                <a:effectLst/>
                <a:uLnTx/>
                <a:uFillTx/>
                <a:latin typeface="Century Gothic" panose="020B0502020202020204" pitchFamily="34" charset="0"/>
              </a:rPr>
              <a:t>Con a, la vaca __________.</a:t>
            </a:r>
          </a:p>
          <a:p>
            <a:pPr defTabSz="914400">
              <a:defRPr/>
            </a:pPr>
            <a:r>
              <a:rPr lang="es-AR" sz="1400" dirty="0">
                <a:solidFill>
                  <a:srgbClr val="3B3838"/>
                </a:solidFill>
                <a:latin typeface="Century Gothic" panose="020B0502020202020204" pitchFamily="34" charset="0"/>
              </a:rPr>
              <a:t>Con e, el bebé  __________.</a:t>
            </a:r>
          </a:p>
          <a:p>
            <a:pPr defTabSz="914400">
              <a:defRPr/>
            </a:pPr>
            <a:r>
              <a:rPr kumimoji="0" lang="es-AR" sz="1400" b="0" i="0" u="none" strike="noStrike" kern="1200" cap="none" spc="0" normalizeH="0" baseline="0" noProof="0" dirty="0">
                <a:ln>
                  <a:noFill/>
                </a:ln>
                <a:solidFill>
                  <a:srgbClr val="3B3838"/>
                </a:solidFill>
                <a:effectLst/>
                <a:uLnTx/>
                <a:uFillTx/>
                <a:latin typeface="Century Gothic" panose="020B0502020202020204" pitchFamily="34" charset="0"/>
              </a:rPr>
              <a:t>Con i</a:t>
            </a:r>
            <a:r>
              <a:rPr lang="es-AR" sz="1400" dirty="0">
                <a:solidFill>
                  <a:srgbClr val="3B3838"/>
                </a:solidFill>
                <a:latin typeface="Century Gothic" panose="020B0502020202020204" pitchFamily="34" charset="0"/>
              </a:rPr>
              <a:t>, el colibrí __________.</a:t>
            </a:r>
          </a:p>
          <a:p>
            <a:pPr defTabSz="914400">
              <a:defRPr/>
            </a:pPr>
            <a:r>
              <a:rPr lang="es-AR" sz="1400" dirty="0">
                <a:solidFill>
                  <a:srgbClr val="3B3838"/>
                </a:solidFill>
                <a:latin typeface="Century Gothic" panose="020B0502020202020204" pitchFamily="34" charset="0"/>
              </a:rPr>
              <a:t>Con o, el ratón __________.</a:t>
            </a:r>
          </a:p>
          <a:p>
            <a:pPr defTabSz="914400">
              <a:defRPr/>
            </a:pPr>
            <a:r>
              <a:rPr kumimoji="0" lang="es-AR" sz="1400" b="0" i="0" u="none" strike="noStrike" kern="1200" cap="none" spc="0" normalizeH="0" baseline="0" noProof="0" dirty="0">
                <a:ln>
                  <a:noFill/>
                </a:ln>
                <a:solidFill>
                  <a:srgbClr val="3B3838"/>
                </a:solidFill>
                <a:effectLst/>
                <a:uLnTx/>
                <a:uFillTx/>
                <a:latin typeface="Century Gothic" panose="020B0502020202020204" pitchFamily="34" charset="0"/>
              </a:rPr>
              <a:t>Con u, el unicornio</a:t>
            </a:r>
            <a:r>
              <a:rPr kumimoji="0" lang="es-AR" sz="1400" b="0" i="0" u="none" strike="noStrike" kern="1200" cap="none" spc="0" normalizeH="0" noProof="0" dirty="0">
                <a:ln>
                  <a:noFill/>
                </a:ln>
                <a:solidFill>
                  <a:srgbClr val="3B3838"/>
                </a:solidFill>
                <a:effectLst/>
                <a:uLnTx/>
                <a:uFillTx/>
                <a:latin typeface="Century Gothic" panose="020B0502020202020204" pitchFamily="34" charset="0"/>
              </a:rPr>
              <a:t> </a:t>
            </a:r>
            <a:r>
              <a:rPr lang="es-AR" sz="1400" dirty="0">
                <a:solidFill>
                  <a:srgbClr val="3B3838"/>
                </a:solidFill>
                <a:latin typeface="Century Gothic" panose="020B0502020202020204" pitchFamily="34" charset="0"/>
              </a:rPr>
              <a:t>__________.</a:t>
            </a:r>
          </a:p>
          <a:p>
            <a:pPr marL="0" marR="0" lvl="0" indent="0" algn="l" defTabSz="914400" rtl="0" eaLnBrk="1" fontAlgn="auto" latinLnBrk="0" hangingPunct="1">
              <a:spcBef>
                <a:spcPts val="0"/>
              </a:spcBef>
              <a:spcAft>
                <a:spcPts val="0"/>
              </a:spcAft>
              <a:buClrTx/>
              <a:buSzTx/>
              <a:buFontTx/>
              <a:buNone/>
              <a:tabLst/>
              <a:defRPr/>
            </a:pPr>
            <a:endParaRPr kumimoji="0" lang="es-AR" sz="1400" b="0" i="0" u="none" strike="noStrike" kern="1200" cap="none" spc="0" normalizeH="0" baseline="0" noProof="0" dirty="0">
              <a:ln>
                <a:noFill/>
              </a:ln>
              <a:solidFill>
                <a:srgbClr val="3B3838"/>
              </a:solidFill>
              <a:effectLst/>
              <a:uLnTx/>
              <a:uFillTx/>
              <a:latin typeface="Century Gothic" panose="020B0502020202020204" pitchFamily="34" charset="0"/>
            </a:endParaRPr>
          </a:p>
        </p:txBody>
      </p:sp>
      <p:sp>
        <p:nvSpPr>
          <p:cNvPr id="60" name="Google Shape;160;p2">
            <a:extLst>
              <a:ext uri="{FF2B5EF4-FFF2-40B4-BE49-F238E27FC236}">
                <a16:creationId xmlns:a16="http://schemas.microsoft.com/office/drawing/2014/main" id="{30E4B4A7-539A-68EE-DD9F-B6E995A32F92}"/>
              </a:ext>
            </a:extLst>
          </p:cNvPr>
          <p:cNvSpPr txBox="1"/>
          <p:nvPr/>
        </p:nvSpPr>
        <p:spPr>
          <a:xfrm>
            <a:off x="2351291" y="9322170"/>
            <a:ext cx="3927312" cy="461624"/>
          </a:xfrm>
          <a:custGeom>
            <a:avLst/>
            <a:gdLst>
              <a:gd name="connsiteX0" fmla="*/ 0 w 3927312"/>
              <a:gd name="connsiteY0" fmla="*/ 0 h 461624"/>
              <a:gd name="connsiteX1" fmla="*/ 654552 w 3927312"/>
              <a:gd name="connsiteY1" fmla="*/ 0 h 461624"/>
              <a:gd name="connsiteX2" fmla="*/ 1230558 w 3927312"/>
              <a:gd name="connsiteY2" fmla="*/ 0 h 461624"/>
              <a:gd name="connsiteX3" fmla="*/ 1924383 w 3927312"/>
              <a:gd name="connsiteY3" fmla="*/ 0 h 461624"/>
              <a:gd name="connsiteX4" fmla="*/ 2618208 w 3927312"/>
              <a:gd name="connsiteY4" fmla="*/ 0 h 461624"/>
              <a:gd name="connsiteX5" fmla="*/ 3312033 w 3927312"/>
              <a:gd name="connsiteY5" fmla="*/ 0 h 461624"/>
              <a:gd name="connsiteX6" fmla="*/ 3927312 w 3927312"/>
              <a:gd name="connsiteY6" fmla="*/ 0 h 461624"/>
              <a:gd name="connsiteX7" fmla="*/ 3927312 w 3927312"/>
              <a:gd name="connsiteY7" fmla="*/ 461624 h 461624"/>
              <a:gd name="connsiteX8" fmla="*/ 3390579 w 3927312"/>
              <a:gd name="connsiteY8" fmla="*/ 461624 h 461624"/>
              <a:gd name="connsiteX9" fmla="*/ 2696754 w 3927312"/>
              <a:gd name="connsiteY9" fmla="*/ 461624 h 461624"/>
              <a:gd name="connsiteX10" fmla="*/ 2081475 w 3927312"/>
              <a:gd name="connsiteY10" fmla="*/ 461624 h 461624"/>
              <a:gd name="connsiteX11" fmla="*/ 1426923 w 3927312"/>
              <a:gd name="connsiteY11" fmla="*/ 461624 h 461624"/>
              <a:gd name="connsiteX12" fmla="*/ 772371 w 3927312"/>
              <a:gd name="connsiteY12" fmla="*/ 461624 h 461624"/>
              <a:gd name="connsiteX13" fmla="*/ 0 w 3927312"/>
              <a:gd name="connsiteY13" fmla="*/ 461624 h 461624"/>
              <a:gd name="connsiteX14" fmla="*/ 0 w 3927312"/>
              <a:gd name="connsiteY14" fmla="*/ 0 h 46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7312" h="461624" fill="none" extrusionOk="0">
                <a:moveTo>
                  <a:pt x="0" y="0"/>
                </a:moveTo>
                <a:cubicBezTo>
                  <a:pt x="212879" y="21622"/>
                  <a:pt x="448573" y="-14751"/>
                  <a:pt x="654552" y="0"/>
                </a:cubicBezTo>
                <a:cubicBezTo>
                  <a:pt x="860531" y="14751"/>
                  <a:pt x="1029177" y="-205"/>
                  <a:pt x="1230558" y="0"/>
                </a:cubicBezTo>
                <a:cubicBezTo>
                  <a:pt x="1431939" y="205"/>
                  <a:pt x="1599272" y="-19422"/>
                  <a:pt x="1924383" y="0"/>
                </a:cubicBezTo>
                <a:cubicBezTo>
                  <a:pt x="2249495" y="19422"/>
                  <a:pt x="2356907" y="23299"/>
                  <a:pt x="2618208" y="0"/>
                </a:cubicBezTo>
                <a:cubicBezTo>
                  <a:pt x="2879509" y="-23299"/>
                  <a:pt x="3154710" y="-18019"/>
                  <a:pt x="3312033" y="0"/>
                </a:cubicBezTo>
                <a:cubicBezTo>
                  <a:pt x="3469356" y="18019"/>
                  <a:pt x="3765369" y="-9652"/>
                  <a:pt x="3927312" y="0"/>
                </a:cubicBezTo>
                <a:cubicBezTo>
                  <a:pt x="3912122" y="117599"/>
                  <a:pt x="3945322" y="353752"/>
                  <a:pt x="3927312" y="461624"/>
                </a:cubicBezTo>
                <a:cubicBezTo>
                  <a:pt x="3803362" y="482837"/>
                  <a:pt x="3655251" y="454995"/>
                  <a:pt x="3390579" y="461624"/>
                </a:cubicBezTo>
                <a:cubicBezTo>
                  <a:pt x="3125907" y="468253"/>
                  <a:pt x="2868535" y="448017"/>
                  <a:pt x="2696754" y="461624"/>
                </a:cubicBezTo>
                <a:cubicBezTo>
                  <a:pt x="2524974" y="475231"/>
                  <a:pt x="2223878" y="450626"/>
                  <a:pt x="2081475" y="461624"/>
                </a:cubicBezTo>
                <a:cubicBezTo>
                  <a:pt x="1939072" y="472622"/>
                  <a:pt x="1566573" y="467132"/>
                  <a:pt x="1426923" y="461624"/>
                </a:cubicBezTo>
                <a:cubicBezTo>
                  <a:pt x="1287273" y="456116"/>
                  <a:pt x="1023095" y="483594"/>
                  <a:pt x="772371" y="461624"/>
                </a:cubicBezTo>
                <a:cubicBezTo>
                  <a:pt x="521647" y="439654"/>
                  <a:pt x="261979" y="474228"/>
                  <a:pt x="0" y="461624"/>
                </a:cubicBezTo>
                <a:cubicBezTo>
                  <a:pt x="5045" y="288980"/>
                  <a:pt x="11786" y="102607"/>
                  <a:pt x="0" y="0"/>
                </a:cubicBezTo>
                <a:close/>
              </a:path>
              <a:path w="3927312" h="461624" stroke="0" extrusionOk="0">
                <a:moveTo>
                  <a:pt x="0" y="0"/>
                </a:moveTo>
                <a:cubicBezTo>
                  <a:pt x="325639" y="19373"/>
                  <a:pt x="547214" y="-10636"/>
                  <a:pt x="733098" y="0"/>
                </a:cubicBezTo>
                <a:cubicBezTo>
                  <a:pt x="918982" y="10636"/>
                  <a:pt x="1032426" y="12819"/>
                  <a:pt x="1269831" y="0"/>
                </a:cubicBezTo>
                <a:cubicBezTo>
                  <a:pt x="1507236" y="-12819"/>
                  <a:pt x="1765139" y="11608"/>
                  <a:pt x="2002929" y="0"/>
                </a:cubicBezTo>
                <a:cubicBezTo>
                  <a:pt x="2240719" y="-11608"/>
                  <a:pt x="2518567" y="24847"/>
                  <a:pt x="2696754" y="0"/>
                </a:cubicBezTo>
                <a:cubicBezTo>
                  <a:pt x="2874942" y="-24847"/>
                  <a:pt x="3529029" y="18871"/>
                  <a:pt x="3927312" y="0"/>
                </a:cubicBezTo>
                <a:cubicBezTo>
                  <a:pt x="3933747" y="124929"/>
                  <a:pt x="3942756" y="253066"/>
                  <a:pt x="3927312" y="461624"/>
                </a:cubicBezTo>
                <a:cubicBezTo>
                  <a:pt x="3727432" y="438458"/>
                  <a:pt x="3571815" y="466558"/>
                  <a:pt x="3351306" y="461624"/>
                </a:cubicBezTo>
                <a:cubicBezTo>
                  <a:pt x="3130797" y="456690"/>
                  <a:pt x="2869661" y="467582"/>
                  <a:pt x="2618208" y="461624"/>
                </a:cubicBezTo>
                <a:cubicBezTo>
                  <a:pt x="2366755" y="455666"/>
                  <a:pt x="2228387" y="445645"/>
                  <a:pt x="1885110" y="461624"/>
                </a:cubicBezTo>
                <a:cubicBezTo>
                  <a:pt x="1541833" y="477603"/>
                  <a:pt x="1553939" y="455443"/>
                  <a:pt x="1269831" y="461624"/>
                </a:cubicBezTo>
                <a:cubicBezTo>
                  <a:pt x="985723" y="467805"/>
                  <a:pt x="858446" y="460750"/>
                  <a:pt x="654552" y="461624"/>
                </a:cubicBezTo>
                <a:cubicBezTo>
                  <a:pt x="450658" y="462498"/>
                  <a:pt x="185807" y="441322"/>
                  <a:pt x="0" y="461624"/>
                </a:cubicBezTo>
                <a:cubicBezTo>
                  <a:pt x="22971" y="241470"/>
                  <a:pt x="-1548" y="136537"/>
                  <a:pt x="0" y="0"/>
                </a:cubicBezTo>
                <a:close/>
              </a:path>
            </a:pathLst>
          </a:custGeom>
          <a:solidFill>
            <a:srgbClr val="EEEEEE"/>
          </a:solidFill>
          <a:ln w="6350">
            <a:solidFill>
              <a:schemeClr val="bg2">
                <a:lumMod val="50000"/>
              </a:schemeClr>
            </a:solidFill>
            <a:prstDash val="dashDot"/>
            <a:extLst>
              <a:ext uri="{C807C97D-BFC1-408E-A445-0C87EB9F89A2}">
                <ask:lineSketchStyleProps xmlns:ask="http://schemas.microsoft.com/office/drawing/2018/sketchyshapes" sd="258733707">
                  <a:prstGeom prst="rect">
                    <a:avLst/>
                  </a:prstGeom>
                  <ask:type>
                    <ask:lineSketchFreehand/>
                  </ask:type>
                </ask:lineSketchStyleProps>
              </a:ext>
            </a:extLst>
          </a:ln>
        </p:spPr>
        <p:txBody>
          <a:bodyPr spcFirstLastPara="1" wrap="square" lIns="91425" tIns="45700" rIns="91425" bIns="45700" anchor="ctr" anchorCtr="0">
            <a:spAutoFit/>
          </a:bodyPr>
          <a:lstStyle/>
          <a:p>
            <a:pPr defTabSz="514350">
              <a:buClr>
                <a:srgbClr val="000000"/>
              </a:buClr>
              <a:defRPr/>
            </a:pPr>
            <a:r>
              <a:rPr lang="es-AR" sz="1200" kern="0" dirty="0">
                <a:solidFill>
                  <a:schemeClr val="tx1">
                    <a:lumMod val="85000"/>
                    <a:lumOff val="15000"/>
                  </a:schemeClr>
                </a:solidFill>
                <a:latin typeface="Century Gothic" panose="020B0502020202020204" pitchFamily="34" charset="0"/>
                <a:ea typeface="Calibri"/>
                <a:cs typeface="Calibri"/>
                <a:sym typeface="Calibri"/>
              </a:rPr>
              <a:t>Enrique       marrón          Maca	único    aquí 	    Ugo        </a:t>
            </a:r>
            <a:r>
              <a:rPr lang="es-AR" sz="1200" kern="0" dirty="0" err="1">
                <a:solidFill>
                  <a:schemeClr val="tx1">
                    <a:lumMod val="85000"/>
                    <a:lumOff val="15000"/>
                  </a:schemeClr>
                </a:solidFill>
                <a:latin typeface="Century Gothic" panose="020B0502020202020204" pitchFamily="34" charset="0"/>
                <a:ea typeface="Calibri"/>
                <a:cs typeface="Calibri"/>
                <a:sym typeface="Calibri"/>
              </a:rPr>
              <a:t>Soli</a:t>
            </a:r>
            <a:r>
              <a:rPr lang="es-AR" sz="1200" kern="0" dirty="0">
                <a:solidFill>
                  <a:schemeClr val="tx1">
                    <a:lumMod val="85000"/>
                    <a:lumOff val="15000"/>
                  </a:schemeClr>
                </a:solidFill>
                <a:latin typeface="Century Gothic" panose="020B0502020202020204" pitchFamily="34" charset="0"/>
                <a:ea typeface="Calibri"/>
                <a:cs typeface="Calibri"/>
                <a:sym typeface="Calibri"/>
              </a:rPr>
              <a:t>          Camarón	    verde 	 blanca</a:t>
            </a:r>
          </a:p>
        </p:txBody>
      </p:sp>
      <p:grpSp>
        <p:nvGrpSpPr>
          <p:cNvPr id="1028" name="Group 1027">
            <a:extLst>
              <a:ext uri="{FF2B5EF4-FFF2-40B4-BE49-F238E27FC236}">
                <a16:creationId xmlns:a16="http://schemas.microsoft.com/office/drawing/2014/main" id="{13C883A2-20E5-6C92-3ABE-B28999896444}"/>
              </a:ext>
            </a:extLst>
          </p:cNvPr>
          <p:cNvGrpSpPr/>
          <p:nvPr/>
        </p:nvGrpSpPr>
        <p:grpSpPr>
          <a:xfrm>
            <a:off x="84202" y="3691760"/>
            <a:ext cx="1072125" cy="541432"/>
            <a:chOff x="85157" y="674113"/>
            <a:chExt cx="1072125" cy="541432"/>
          </a:xfrm>
        </p:grpSpPr>
        <p:sp>
          <p:nvSpPr>
            <p:cNvPr id="1029" name="Google Shape;206;p9">
              <a:extLst>
                <a:ext uri="{FF2B5EF4-FFF2-40B4-BE49-F238E27FC236}">
                  <a16:creationId xmlns:a16="http://schemas.microsoft.com/office/drawing/2014/main" id="{FDC081AB-E7F9-C4EA-116A-02F1E690025F}"/>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30" name="Picture 1029">
              <a:extLst>
                <a:ext uri="{FF2B5EF4-FFF2-40B4-BE49-F238E27FC236}">
                  <a16:creationId xmlns:a16="http://schemas.microsoft.com/office/drawing/2014/main" id="{E036DBEF-6EB2-B725-A2EB-6F5794E2241D}"/>
                </a:ext>
              </a:extLst>
            </p:cNvPr>
            <p:cNvPicPr>
              <a:picLocks noChangeAspect="1"/>
            </p:cNvPicPr>
            <p:nvPr/>
          </p:nvPicPr>
          <p:blipFill>
            <a:blip r:embed="rId10"/>
            <a:stretch>
              <a:fillRect/>
            </a:stretch>
          </p:blipFill>
          <p:spPr>
            <a:xfrm>
              <a:off x="85157" y="674113"/>
              <a:ext cx="521771" cy="541432"/>
            </a:xfrm>
            <a:prstGeom prst="rect">
              <a:avLst/>
            </a:prstGeom>
          </p:spPr>
        </p:pic>
        <p:sp>
          <p:nvSpPr>
            <p:cNvPr id="1031" name="TextBox 1030">
              <a:extLst>
                <a:ext uri="{FF2B5EF4-FFF2-40B4-BE49-F238E27FC236}">
                  <a16:creationId xmlns:a16="http://schemas.microsoft.com/office/drawing/2014/main" id="{67F8FA93-4654-C79C-D550-4933936AE5DB}"/>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1033" name="Google Shape;156;p20">
            <a:extLst>
              <a:ext uri="{FF2B5EF4-FFF2-40B4-BE49-F238E27FC236}">
                <a16:creationId xmlns:a16="http://schemas.microsoft.com/office/drawing/2014/main" id="{FA7C374A-A331-DAE8-5ABD-5E46F603964B}"/>
              </a:ext>
            </a:extLst>
          </p:cNvPr>
          <p:cNvPicPr preferRelativeResize="0"/>
          <p:nvPr/>
        </p:nvPicPr>
        <p:blipFill>
          <a:blip r:embed="rId11">
            <a:alphaModFix/>
          </a:blip>
          <a:stretch>
            <a:fillRect/>
          </a:stretch>
        </p:blipFill>
        <p:spPr>
          <a:xfrm>
            <a:off x="3173447" y="1933749"/>
            <a:ext cx="190982" cy="185922"/>
          </a:xfrm>
          <a:prstGeom prst="rect">
            <a:avLst/>
          </a:prstGeom>
          <a:noFill/>
          <a:ln>
            <a:noFill/>
          </a:ln>
        </p:spPr>
      </p:pic>
      <p:sp>
        <p:nvSpPr>
          <p:cNvPr id="1034" name="Google Shape;325;p7">
            <a:extLst>
              <a:ext uri="{FF2B5EF4-FFF2-40B4-BE49-F238E27FC236}">
                <a16:creationId xmlns:a16="http://schemas.microsoft.com/office/drawing/2014/main" id="{B0589A68-B98A-0FFC-533B-3D69CF522218}"/>
              </a:ext>
            </a:extLst>
          </p:cNvPr>
          <p:cNvSpPr txBox="1"/>
          <p:nvPr/>
        </p:nvSpPr>
        <p:spPr>
          <a:xfrm>
            <a:off x="830347" y="1842065"/>
            <a:ext cx="74886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es</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035" name="Google Shape;325;p7">
            <a:extLst>
              <a:ext uri="{FF2B5EF4-FFF2-40B4-BE49-F238E27FC236}">
                <a16:creationId xmlns:a16="http://schemas.microsoft.com/office/drawing/2014/main" id="{5D0880D4-BA2D-33AE-7A83-804BF3875BC2}"/>
              </a:ext>
            </a:extLst>
          </p:cNvPr>
          <p:cNvSpPr txBox="1"/>
          <p:nvPr/>
        </p:nvSpPr>
        <p:spPr>
          <a:xfrm>
            <a:off x="4168526" y="1906400"/>
            <a:ext cx="2689474"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positive</a:t>
            </a:r>
          </a:p>
        </p:txBody>
      </p:sp>
      <p:sp>
        <p:nvSpPr>
          <p:cNvPr id="1037" name="Google Shape;325;p7">
            <a:extLst>
              <a:ext uri="{FF2B5EF4-FFF2-40B4-BE49-F238E27FC236}">
                <a16:creationId xmlns:a16="http://schemas.microsoft.com/office/drawing/2014/main" id="{229DDAD4-5B9B-3827-CC7E-AB5275691F51}"/>
              </a:ext>
            </a:extLst>
          </p:cNvPr>
          <p:cNvSpPr txBox="1"/>
          <p:nvPr/>
        </p:nvSpPr>
        <p:spPr>
          <a:xfrm>
            <a:off x="4582310" y="8032083"/>
            <a:ext cx="2689474"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Maca</a:t>
            </a:r>
          </a:p>
        </p:txBody>
      </p:sp>
      <p:pic>
        <p:nvPicPr>
          <p:cNvPr id="1038" name="Picture 1037">
            <a:extLst>
              <a:ext uri="{FF2B5EF4-FFF2-40B4-BE49-F238E27FC236}">
                <a16:creationId xmlns:a16="http://schemas.microsoft.com/office/drawing/2014/main" id="{0B20E768-5126-806D-AF00-DBEAC191ADCA}"/>
              </a:ext>
            </a:extLst>
          </p:cNvPr>
          <p:cNvPicPr>
            <a:picLocks noChangeAspect="1"/>
          </p:cNvPicPr>
          <p:nvPr/>
        </p:nvPicPr>
        <p:blipFill>
          <a:blip r:embed="rId12"/>
          <a:stretch>
            <a:fillRect/>
          </a:stretch>
        </p:blipFill>
        <p:spPr>
          <a:xfrm>
            <a:off x="144849" y="5422572"/>
            <a:ext cx="631934" cy="581219"/>
          </a:xfrm>
          <a:prstGeom prst="rect">
            <a:avLst/>
          </a:prstGeom>
        </p:spPr>
      </p:pic>
      <p:pic>
        <p:nvPicPr>
          <p:cNvPr id="1045" name="Picture 1044" descr="Icon&#10;&#10;Description automatically generated">
            <a:extLst>
              <a:ext uri="{FF2B5EF4-FFF2-40B4-BE49-F238E27FC236}">
                <a16:creationId xmlns:a16="http://schemas.microsoft.com/office/drawing/2014/main" id="{69AADAD8-8B65-0734-32B8-C4459C6591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8787" y="4471452"/>
            <a:ext cx="667164" cy="667164"/>
          </a:xfrm>
          <a:prstGeom prst="rect">
            <a:avLst/>
          </a:prstGeom>
        </p:spPr>
      </p:pic>
      <p:pic>
        <p:nvPicPr>
          <p:cNvPr id="1046" name="Picture 1045">
            <a:extLst>
              <a:ext uri="{FF2B5EF4-FFF2-40B4-BE49-F238E27FC236}">
                <a16:creationId xmlns:a16="http://schemas.microsoft.com/office/drawing/2014/main" id="{96927C6C-20C2-9D06-7E73-83D832A68EDD}"/>
              </a:ext>
            </a:extLst>
          </p:cNvPr>
          <p:cNvPicPr>
            <a:picLocks noChangeAspect="1"/>
          </p:cNvPicPr>
          <p:nvPr/>
        </p:nvPicPr>
        <p:blipFill>
          <a:blip r:embed="rId14"/>
          <a:stretch>
            <a:fillRect/>
          </a:stretch>
        </p:blipFill>
        <p:spPr>
          <a:xfrm>
            <a:off x="151362" y="6663097"/>
            <a:ext cx="653860" cy="619446"/>
          </a:xfrm>
          <a:prstGeom prst="rect">
            <a:avLst/>
          </a:prstGeom>
        </p:spPr>
      </p:pic>
      <p:sp>
        <p:nvSpPr>
          <p:cNvPr id="1047" name="TextBox 1046">
            <a:extLst>
              <a:ext uri="{FF2B5EF4-FFF2-40B4-BE49-F238E27FC236}">
                <a16:creationId xmlns:a16="http://schemas.microsoft.com/office/drawing/2014/main" id="{93645EC0-7468-3A50-FDC4-91F53702F05A}"/>
              </a:ext>
            </a:extLst>
          </p:cNvPr>
          <p:cNvSpPr txBox="1"/>
          <p:nvPr/>
        </p:nvSpPr>
        <p:spPr>
          <a:xfrm>
            <a:off x="583034" y="4936592"/>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1048" name="TextBox 1047">
            <a:extLst>
              <a:ext uri="{FF2B5EF4-FFF2-40B4-BE49-F238E27FC236}">
                <a16:creationId xmlns:a16="http://schemas.microsoft.com/office/drawing/2014/main" id="{5D72E73C-775C-D749-138E-92B2706D23D4}"/>
              </a:ext>
            </a:extLst>
          </p:cNvPr>
          <p:cNvSpPr txBox="1"/>
          <p:nvPr/>
        </p:nvSpPr>
        <p:spPr>
          <a:xfrm>
            <a:off x="590695" y="5791766"/>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1049" name="TextBox 1048">
            <a:extLst>
              <a:ext uri="{FF2B5EF4-FFF2-40B4-BE49-F238E27FC236}">
                <a16:creationId xmlns:a16="http://schemas.microsoft.com/office/drawing/2014/main" id="{34E80840-2655-9962-1651-58D61E2B0B49}"/>
              </a:ext>
            </a:extLst>
          </p:cNvPr>
          <p:cNvSpPr txBox="1"/>
          <p:nvPr/>
        </p:nvSpPr>
        <p:spPr>
          <a:xfrm>
            <a:off x="604207" y="7040618"/>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pic>
        <p:nvPicPr>
          <p:cNvPr id="1050" name="Picture 1049">
            <a:extLst>
              <a:ext uri="{FF2B5EF4-FFF2-40B4-BE49-F238E27FC236}">
                <a16:creationId xmlns:a16="http://schemas.microsoft.com/office/drawing/2014/main" id="{466D8D49-825C-564E-D89F-5B7959ECF1DD}"/>
              </a:ext>
            </a:extLst>
          </p:cNvPr>
          <p:cNvPicPr>
            <a:picLocks noChangeAspect="1"/>
          </p:cNvPicPr>
          <p:nvPr/>
        </p:nvPicPr>
        <p:blipFill>
          <a:blip r:embed="rId15"/>
          <a:stretch>
            <a:fillRect/>
          </a:stretch>
        </p:blipFill>
        <p:spPr>
          <a:xfrm>
            <a:off x="221978" y="7930708"/>
            <a:ext cx="2261225" cy="1866731"/>
          </a:xfrm>
          <a:prstGeom prst="rect">
            <a:avLst/>
          </a:prstGeom>
        </p:spPr>
      </p:pic>
      <p:pic>
        <p:nvPicPr>
          <p:cNvPr id="2087" name="Picture 2" descr="Paint Pot, Pot, Color, Bucket, Painting, Paint Brush">
            <a:extLst>
              <a:ext uri="{FF2B5EF4-FFF2-40B4-BE49-F238E27FC236}">
                <a16:creationId xmlns:a16="http://schemas.microsoft.com/office/drawing/2014/main" id="{794DD19B-4D9E-6F03-4ACB-9B44A435B9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27890" y="9577721"/>
            <a:ext cx="198140" cy="200085"/>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 descr="Paint Strokes, Paint Brushes, Colorful, Painting">
            <a:extLst>
              <a:ext uri="{FF2B5EF4-FFF2-40B4-BE49-F238E27FC236}">
                <a16:creationId xmlns:a16="http://schemas.microsoft.com/office/drawing/2014/main" id="{9FFFE9F8-F9A5-D7BF-AF14-3D47DE26925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0122" t="67135"/>
          <a:stretch/>
        </p:blipFill>
        <p:spPr bwMode="auto">
          <a:xfrm>
            <a:off x="5123682" y="9548675"/>
            <a:ext cx="293299" cy="215730"/>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6" descr="Paint Pot, Pot, Color, Bucket, Painting">
            <a:extLst>
              <a:ext uri="{FF2B5EF4-FFF2-40B4-BE49-F238E27FC236}">
                <a16:creationId xmlns:a16="http://schemas.microsoft.com/office/drawing/2014/main" id="{77797D57-BAAD-123C-58A7-8F8B86C85F2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13569" y="9308525"/>
            <a:ext cx="183868" cy="18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91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7</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7</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1549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25</a:t>
            </a:r>
          </a:p>
        </p:txBody>
      </p:sp>
      <p:grpSp>
        <p:nvGrpSpPr>
          <p:cNvPr id="3" name="Group 2">
            <a:extLst>
              <a:ext uri="{FF2B5EF4-FFF2-40B4-BE49-F238E27FC236}">
                <a16:creationId xmlns:a16="http://schemas.microsoft.com/office/drawing/2014/main" id="{8DF46188-2F0F-DCCD-0443-50B2F3545A88}"/>
              </a:ext>
            </a:extLst>
          </p:cNvPr>
          <p:cNvGrpSpPr/>
          <p:nvPr/>
        </p:nvGrpSpPr>
        <p:grpSpPr>
          <a:xfrm>
            <a:off x="439229" y="882098"/>
            <a:ext cx="1145825" cy="308790"/>
            <a:chOff x="455220" y="4435599"/>
            <a:chExt cx="1145825" cy="308790"/>
          </a:xfrm>
          <a:solidFill>
            <a:srgbClr val="96E2D9"/>
          </a:solidFill>
        </p:grpSpPr>
        <p:sp>
          <p:nvSpPr>
            <p:cNvPr id="5" name="Google Shape;222;p10">
              <a:extLst>
                <a:ext uri="{FF2B5EF4-FFF2-40B4-BE49-F238E27FC236}">
                  <a16:creationId xmlns:a16="http://schemas.microsoft.com/office/drawing/2014/main" id="{6DECFA4C-E161-DDB1-7C16-DDB38E093644}"/>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5B790F0F-125D-9F73-254A-B9BAEF71B348}"/>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 name="Group 9">
            <a:extLst>
              <a:ext uri="{FF2B5EF4-FFF2-40B4-BE49-F238E27FC236}">
                <a16:creationId xmlns:a16="http://schemas.microsoft.com/office/drawing/2014/main" id="{CFD0BDD4-B9AC-2450-661A-E289EAF2B983}"/>
              </a:ext>
            </a:extLst>
          </p:cNvPr>
          <p:cNvGrpSpPr/>
          <p:nvPr/>
        </p:nvGrpSpPr>
        <p:grpSpPr>
          <a:xfrm>
            <a:off x="107028" y="736190"/>
            <a:ext cx="511630" cy="532686"/>
            <a:chOff x="11059045" y="145038"/>
            <a:chExt cx="945328" cy="980949"/>
          </a:xfrm>
          <a:solidFill>
            <a:srgbClr val="B9E5EE"/>
          </a:solidFill>
        </p:grpSpPr>
        <p:sp>
          <p:nvSpPr>
            <p:cNvPr id="11" name="Oval 10">
              <a:extLst>
                <a:ext uri="{FF2B5EF4-FFF2-40B4-BE49-F238E27FC236}">
                  <a16:creationId xmlns:a16="http://schemas.microsoft.com/office/drawing/2014/main" id="{BA088D27-1C0E-4935-1DF7-072905EF20A9}"/>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2" name="Picture 11" descr="Free speaker sound loud vector">
              <a:extLst>
                <a:ext uri="{FF2B5EF4-FFF2-40B4-BE49-F238E27FC236}">
                  <a16:creationId xmlns:a16="http://schemas.microsoft.com/office/drawing/2014/main" id="{7741B9D1-D252-15DD-F35D-9881E8481789}"/>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TextBox 12">
            <a:extLst>
              <a:ext uri="{FF2B5EF4-FFF2-40B4-BE49-F238E27FC236}">
                <a16:creationId xmlns:a16="http://schemas.microsoft.com/office/drawing/2014/main" id="{F3D94620-9DAC-F29E-74BC-677E53E50631}"/>
              </a:ext>
            </a:extLst>
          </p:cNvPr>
          <p:cNvSpPr txBox="1"/>
          <p:nvPr/>
        </p:nvSpPr>
        <p:spPr>
          <a:xfrm>
            <a:off x="1545304" y="885356"/>
            <a:ext cx="2552133"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Escucha. </a:t>
            </a:r>
          </a:p>
        </p:txBody>
      </p:sp>
      <p:graphicFrame>
        <p:nvGraphicFramePr>
          <p:cNvPr id="61" name="Table 60">
            <a:extLst>
              <a:ext uri="{FF2B5EF4-FFF2-40B4-BE49-F238E27FC236}">
                <a16:creationId xmlns:a16="http://schemas.microsoft.com/office/drawing/2014/main" id="{05BE3E4C-7CD6-4D2A-779D-DB7554D9E08A}"/>
              </a:ext>
            </a:extLst>
          </p:cNvPr>
          <p:cNvGraphicFramePr>
            <a:graphicFrameLocks noGrp="1"/>
          </p:cNvGraphicFramePr>
          <p:nvPr>
            <p:extLst>
              <p:ext uri="{D42A27DB-BD31-4B8C-83A1-F6EECF244321}">
                <p14:modId xmlns:p14="http://schemas.microsoft.com/office/powerpoint/2010/main" val="2486909146"/>
              </p:ext>
            </p:extLst>
          </p:nvPr>
        </p:nvGraphicFramePr>
        <p:xfrm>
          <a:off x="177378" y="2097831"/>
          <a:ext cx="2639094" cy="1584147"/>
        </p:xfrm>
        <a:graphic>
          <a:graphicData uri="http://schemas.openxmlformats.org/drawingml/2006/table">
            <a:tbl>
              <a:tblPr firstRow="1" bandRow="1">
                <a:noFill/>
              </a:tblPr>
              <a:tblGrid>
                <a:gridCol w="879698">
                  <a:extLst>
                    <a:ext uri="{9D8B030D-6E8A-4147-A177-3AD203B41FA5}">
                      <a16:colId xmlns:a16="http://schemas.microsoft.com/office/drawing/2014/main" val="3470021514"/>
                    </a:ext>
                  </a:extLst>
                </a:gridCol>
                <a:gridCol w="879698">
                  <a:extLst>
                    <a:ext uri="{9D8B030D-6E8A-4147-A177-3AD203B41FA5}">
                      <a16:colId xmlns:a16="http://schemas.microsoft.com/office/drawing/2014/main" val="1716878604"/>
                    </a:ext>
                  </a:extLst>
                </a:gridCol>
                <a:gridCol w="879698">
                  <a:extLst>
                    <a:ext uri="{9D8B030D-6E8A-4147-A177-3AD203B41FA5}">
                      <a16:colId xmlns:a16="http://schemas.microsoft.com/office/drawing/2014/main" val="3794709572"/>
                    </a:ext>
                  </a:extLst>
                </a:gridCol>
              </a:tblGrid>
              <a:tr h="368784">
                <a:tc>
                  <a:txBody>
                    <a:bodyPr/>
                    <a:lstStyle/>
                    <a:p>
                      <a:pPr marL="0" marR="0" lvl="0" indent="0" algn="ctr" rtl="0">
                        <a:spcBef>
                          <a:spcPts val="0"/>
                        </a:spcBef>
                        <a:spcAft>
                          <a:spcPts val="0"/>
                        </a:spcAft>
                        <a:buNone/>
                      </a:pPr>
                      <a:r>
                        <a:rPr lang="en-GB" sz="1100" b="1" dirty="0">
                          <a:solidFill>
                            <a:schemeClr val="bg2">
                              <a:lumMod val="25000"/>
                            </a:schemeClr>
                          </a:solidFill>
                          <a:latin typeface="Century Gothic"/>
                          <a:ea typeface="Century Gothic"/>
                          <a:cs typeface="Century Gothic"/>
                          <a:sym typeface="Century Gothic"/>
                        </a:rPr>
                        <a:t>I am</a:t>
                      </a:r>
                      <a:endParaRPr sz="1100" b="1" dirty="0">
                        <a:solidFill>
                          <a:schemeClr val="bg2">
                            <a:lumMod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100" b="1" dirty="0">
                          <a:solidFill>
                            <a:schemeClr val="bg2">
                              <a:lumMod val="25000"/>
                            </a:schemeClr>
                          </a:solidFill>
                          <a:latin typeface="Century Gothic"/>
                          <a:ea typeface="Century Gothic"/>
                          <a:cs typeface="Century Gothic"/>
                          <a:sym typeface="Century Gothic"/>
                        </a:rPr>
                        <a:t>You are</a:t>
                      </a:r>
                      <a:endParaRPr sz="1100" b="1" dirty="0">
                        <a:solidFill>
                          <a:schemeClr val="bg2">
                            <a:lumMod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chemeClr val="bg2">
                              <a:lumMod val="25000"/>
                            </a:schemeClr>
                          </a:solidFill>
                          <a:latin typeface="Century Gothic"/>
                          <a:ea typeface="Century Gothic"/>
                          <a:cs typeface="Century Gothic"/>
                          <a:sym typeface="Century Gothic"/>
                        </a:rPr>
                        <a:t>S/he, it is</a:t>
                      </a: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680787756"/>
                  </a:ext>
                </a:extLst>
              </a:tr>
              <a:tr h="1215363">
                <a:tc>
                  <a:txBody>
                    <a:bodyPr/>
                    <a:lstStyle/>
                    <a:p>
                      <a:pPr marL="0" marR="0" lvl="0" indent="0" algn="l" rtl="0">
                        <a:spcBef>
                          <a:spcPts val="0"/>
                        </a:spcBef>
                        <a:spcAft>
                          <a:spcPts val="0"/>
                        </a:spcAft>
                        <a:buNone/>
                      </a:pPr>
                      <a:endParaRPr sz="110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l" rtl="0">
                        <a:spcBef>
                          <a:spcPts val="0"/>
                        </a:spcBef>
                        <a:spcAft>
                          <a:spcPts val="0"/>
                        </a:spcAft>
                        <a:buNone/>
                      </a:pPr>
                      <a:endParaRPr sz="1100" dirty="0">
                        <a:solidFill>
                          <a:schemeClr val="bg2">
                            <a:lumMod val="25000"/>
                          </a:schemeClr>
                        </a:solidFill>
                        <a:latin typeface="Century Gothic"/>
                        <a:ea typeface="Century Gothic"/>
                        <a:cs typeface="Century Gothic"/>
                        <a:sym typeface="Century Gothic"/>
                      </a:endParaRPr>
                    </a:p>
                    <a:p>
                      <a:pPr marL="0" marR="0" lvl="0" indent="0" algn="l" rtl="0">
                        <a:spcBef>
                          <a:spcPts val="0"/>
                        </a:spcBef>
                        <a:spcAft>
                          <a:spcPts val="0"/>
                        </a:spcAft>
                        <a:buNone/>
                      </a:pPr>
                      <a:endParaRPr sz="1100" dirty="0">
                        <a:solidFill>
                          <a:schemeClr val="bg2">
                            <a:lumMod val="25000"/>
                          </a:schemeClr>
                        </a:solidFill>
                        <a:latin typeface="Century Gothic"/>
                        <a:ea typeface="Century Gothic"/>
                        <a:cs typeface="Century Gothic"/>
                        <a:sym typeface="Century Gothic"/>
                      </a:endParaRPr>
                    </a:p>
                    <a:p>
                      <a:pPr marL="0" marR="0" lvl="0" indent="0" algn="l" rtl="0">
                        <a:spcBef>
                          <a:spcPts val="0"/>
                        </a:spcBef>
                        <a:spcAft>
                          <a:spcPts val="0"/>
                        </a:spcAft>
                        <a:buNone/>
                      </a:pPr>
                      <a:endParaRPr sz="1100" dirty="0">
                        <a:solidFill>
                          <a:schemeClr val="bg2">
                            <a:lumMod val="25000"/>
                          </a:schemeClr>
                        </a:solidFill>
                        <a:latin typeface="Century Gothic"/>
                        <a:ea typeface="Century Gothic"/>
                        <a:cs typeface="Century Gothic"/>
                        <a:sym typeface="Century Gothic"/>
                      </a:endParaRPr>
                    </a:p>
                    <a:p>
                      <a:pPr marL="0" marR="0" lvl="0" indent="0" algn="l" rtl="0">
                        <a:spcBef>
                          <a:spcPts val="0"/>
                        </a:spcBef>
                        <a:spcAft>
                          <a:spcPts val="0"/>
                        </a:spcAft>
                        <a:buNone/>
                      </a:pPr>
                      <a:endParaRPr sz="11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l" rtl="0">
                        <a:spcBef>
                          <a:spcPts val="0"/>
                        </a:spcBef>
                        <a:spcAft>
                          <a:spcPts val="0"/>
                        </a:spcAft>
                        <a:buNone/>
                      </a:pPr>
                      <a:endParaRPr sz="11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848414160"/>
                  </a:ext>
                </a:extLst>
              </a:tr>
            </a:tbl>
          </a:graphicData>
        </a:graphic>
      </p:graphicFrame>
      <p:pic>
        <p:nvPicPr>
          <p:cNvPr id="63" name="Picture 62">
            <a:extLst>
              <a:ext uri="{FF2B5EF4-FFF2-40B4-BE49-F238E27FC236}">
                <a16:creationId xmlns:a16="http://schemas.microsoft.com/office/drawing/2014/main" id="{84A3D473-47A8-7D54-92CF-A94D1EE66303}"/>
              </a:ext>
            </a:extLst>
          </p:cNvPr>
          <p:cNvPicPr>
            <a:picLocks noChangeAspect="1"/>
          </p:cNvPicPr>
          <p:nvPr/>
        </p:nvPicPr>
        <p:blipFill>
          <a:blip r:embed="rId7"/>
          <a:stretch>
            <a:fillRect/>
          </a:stretch>
        </p:blipFill>
        <p:spPr>
          <a:xfrm>
            <a:off x="1688152" y="1647699"/>
            <a:ext cx="1066034" cy="334398"/>
          </a:xfrm>
          <a:prstGeom prst="rect">
            <a:avLst/>
          </a:prstGeom>
        </p:spPr>
      </p:pic>
      <p:sp>
        <p:nvSpPr>
          <p:cNvPr id="1025" name="TextBox 1024">
            <a:extLst>
              <a:ext uri="{FF2B5EF4-FFF2-40B4-BE49-F238E27FC236}">
                <a16:creationId xmlns:a16="http://schemas.microsoft.com/office/drawing/2014/main" id="{09311F54-8A49-6014-8F2D-A2FFAEA6C872}"/>
              </a:ext>
            </a:extLst>
          </p:cNvPr>
          <p:cNvSpPr txBox="1"/>
          <p:nvPr/>
        </p:nvSpPr>
        <p:spPr>
          <a:xfrm>
            <a:off x="150570" y="1280016"/>
            <a:ext cx="3321972" cy="523220"/>
          </a:xfrm>
          <a:prstGeom prst="rect">
            <a:avLst/>
          </a:prstGeom>
          <a:noFill/>
        </p:spPr>
        <p:txBody>
          <a:bodyPr wrap="square">
            <a:spAutoFit/>
          </a:bodyPr>
          <a:lstStyle/>
          <a:p>
            <a:r>
              <a:rPr lang="en-GB" sz="1400" dirty="0">
                <a:solidFill>
                  <a:srgbClr val="3B3838"/>
                </a:solidFill>
                <a:latin typeface="Century Gothic" panose="020B0502020202020204" pitchFamily="34" charset="0"/>
              </a:rPr>
              <a:t>Write down the number in the correct column.</a:t>
            </a:r>
          </a:p>
        </p:txBody>
      </p:sp>
      <p:graphicFrame>
        <p:nvGraphicFramePr>
          <p:cNvPr id="1026" name="Table 1025">
            <a:extLst>
              <a:ext uri="{FF2B5EF4-FFF2-40B4-BE49-F238E27FC236}">
                <a16:creationId xmlns:a16="http://schemas.microsoft.com/office/drawing/2014/main" id="{2575FBD5-02A1-6D01-6104-9CD88EA23589}"/>
              </a:ext>
            </a:extLst>
          </p:cNvPr>
          <p:cNvGraphicFramePr>
            <a:graphicFrameLocks noGrp="1"/>
          </p:cNvGraphicFramePr>
          <p:nvPr>
            <p:extLst>
              <p:ext uri="{D42A27DB-BD31-4B8C-83A1-F6EECF244321}">
                <p14:modId xmlns:p14="http://schemas.microsoft.com/office/powerpoint/2010/main" val="967475020"/>
              </p:ext>
            </p:extLst>
          </p:nvPr>
        </p:nvGraphicFramePr>
        <p:xfrm>
          <a:off x="2975429" y="1647699"/>
          <a:ext cx="3616586" cy="3130606"/>
        </p:xfrm>
        <a:graphic>
          <a:graphicData uri="http://schemas.openxmlformats.org/drawingml/2006/table">
            <a:tbl>
              <a:tblPr firstRow="1" bandRow="1">
                <a:noFill/>
              </a:tblPr>
              <a:tblGrid>
                <a:gridCol w="355435">
                  <a:extLst>
                    <a:ext uri="{9D8B030D-6E8A-4147-A177-3AD203B41FA5}">
                      <a16:colId xmlns:a16="http://schemas.microsoft.com/office/drawing/2014/main" val="5745187"/>
                    </a:ext>
                  </a:extLst>
                </a:gridCol>
                <a:gridCol w="3261151">
                  <a:extLst>
                    <a:ext uri="{9D8B030D-6E8A-4147-A177-3AD203B41FA5}">
                      <a16:colId xmlns:a16="http://schemas.microsoft.com/office/drawing/2014/main" val="3510000504"/>
                    </a:ext>
                  </a:extLst>
                </a:gridCol>
              </a:tblGrid>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425581449"/>
                  </a:ext>
                </a:extLst>
              </a:tr>
              <a:tr h="317257">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577038119"/>
                  </a:ext>
                </a:extLst>
              </a:tr>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122242794"/>
                  </a:ext>
                </a:extLst>
              </a:tr>
              <a:tr h="317257">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92134919"/>
                  </a:ext>
                </a:extLst>
              </a:tr>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022653073"/>
                  </a:ext>
                </a:extLst>
              </a:tr>
              <a:tr h="317257">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278249211"/>
                  </a:ext>
                </a:extLst>
              </a:tr>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896943689"/>
                  </a:ext>
                </a:extLst>
              </a:tr>
              <a:tr h="317257">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103091204"/>
                  </a:ext>
                </a:extLst>
              </a:tr>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248636476"/>
                  </a:ext>
                </a:extLst>
              </a:tr>
              <a:tr h="27529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317645587"/>
                  </a:ext>
                </a:extLst>
              </a:tr>
            </a:tbl>
          </a:graphicData>
        </a:graphic>
      </p:graphicFrame>
      <p:sp>
        <p:nvSpPr>
          <p:cNvPr id="1032" name="TextBox 1031">
            <a:extLst>
              <a:ext uri="{FF2B5EF4-FFF2-40B4-BE49-F238E27FC236}">
                <a16:creationId xmlns:a16="http://schemas.microsoft.com/office/drawing/2014/main" id="{1DA9F2CB-CF79-011F-5F91-F0A3EF791BE4}"/>
              </a:ext>
            </a:extLst>
          </p:cNvPr>
          <p:cNvSpPr txBox="1"/>
          <p:nvPr/>
        </p:nvSpPr>
        <p:spPr>
          <a:xfrm>
            <a:off x="2975429" y="771445"/>
            <a:ext cx="3775543" cy="861774"/>
          </a:xfrm>
          <a:prstGeom prst="rect">
            <a:avLst/>
          </a:prstGeom>
          <a:noFill/>
        </p:spPr>
        <p:txBody>
          <a:bodyPr wrap="square">
            <a:spAutoFit/>
          </a:bodyPr>
          <a:lstStyle/>
          <a:p>
            <a:r>
              <a:rPr lang="en-GB" sz="1600" b="1" dirty="0">
                <a:solidFill>
                  <a:schemeClr val="bg2">
                    <a:lumMod val="25000"/>
                  </a:schemeClr>
                </a:solidFill>
                <a:latin typeface="Century Gothic"/>
                <a:ea typeface="Century Gothic"/>
                <a:cs typeface="Century Gothic"/>
                <a:sym typeface="Century Gothic"/>
              </a:rPr>
              <a:t>[B] Escucha y escribe. </a:t>
            </a:r>
            <a:r>
              <a:rPr lang="en-GB" sz="1600" dirty="0">
                <a:solidFill>
                  <a:schemeClr val="bg2">
                    <a:lumMod val="25000"/>
                  </a:schemeClr>
                </a:solidFill>
                <a:latin typeface="Century Gothic"/>
                <a:ea typeface="Century Gothic"/>
                <a:cs typeface="Century Gothic"/>
                <a:sym typeface="Century Gothic"/>
              </a:rPr>
              <a:t>Use the correct words to translate the sentences. There are extra ones!</a:t>
            </a:r>
          </a:p>
        </p:txBody>
      </p:sp>
      <p:pic>
        <p:nvPicPr>
          <p:cNvPr id="1036" name="Picture 1035">
            <a:extLst>
              <a:ext uri="{FF2B5EF4-FFF2-40B4-BE49-F238E27FC236}">
                <a16:creationId xmlns:a16="http://schemas.microsoft.com/office/drawing/2014/main" id="{99E1B1CF-4731-796F-6502-B8BCAA7C1955}"/>
              </a:ext>
            </a:extLst>
          </p:cNvPr>
          <p:cNvPicPr>
            <a:picLocks noChangeAspect="1"/>
          </p:cNvPicPr>
          <p:nvPr/>
        </p:nvPicPr>
        <p:blipFill>
          <a:blip r:embed="rId8"/>
          <a:stretch>
            <a:fillRect/>
          </a:stretch>
        </p:blipFill>
        <p:spPr>
          <a:xfrm>
            <a:off x="3438210" y="1649719"/>
            <a:ext cx="2932430" cy="353599"/>
          </a:xfrm>
          <a:prstGeom prst="rect">
            <a:avLst/>
          </a:prstGeom>
        </p:spPr>
      </p:pic>
      <p:pic>
        <p:nvPicPr>
          <p:cNvPr id="1039" name="Picture 1038">
            <a:extLst>
              <a:ext uri="{FF2B5EF4-FFF2-40B4-BE49-F238E27FC236}">
                <a16:creationId xmlns:a16="http://schemas.microsoft.com/office/drawing/2014/main" id="{90292339-31F2-9183-6A8A-CF1B5A9DFF44}"/>
              </a:ext>
            </a:extLst>
          </p:cNvPr>
          <p:cNvPicPr>
            <a:picLocks noChangeAspect="1"/>
          </p:cNvPicPr>
          <p:nvPr/>
        </p:nvPicPr>
        <p:blipFill>
          <a:blip r:embed="rId9"/>
          <a:stretch>
            <a:fillRect/>
          </a:stretch>
        </p:blipFill>
        <p:spPr>
          <a:xfrm>
            <a:off x="3472542" y="2291012"/>
            <a:ext cx="2981202" cy="341406"/>
          </a:xfrm>
          <a:prstGeom prst="rect">
            <a:avLst/>
          </a:prstGeom>
        </p:spPr>
      </p:pic>
      <p:pic>
        <p:nvPicPr>
          <p:cNvPr id="1040" name="Picture 1039">
            <a:extLst>
              <a:ext uri="{FF2B5EF4-FFF2-40B4-BE49-F238E27FC236}">
                <a16:creationId xmlns:a16="http://schemas.microsoft.com/office/drawing/2014/main" id="{6151012A-959A-8369-534F-3708D15115B2}"/>
              </a:ext>
            </a:extLst>
          </p:cNvPr>
          <p:cNvPicPr>
            <a:picLocks noChangeAspect="1"/>
          </p:cNvPicPr>
          <p:nvPr/>
        </p:nvPicPr>
        <p:blipFill>
          <a:blip r:embed="rId10"/>
          <a:stretch>
            <a:fillRect/>
          </a:stretch>
        </p:blipFill>
        <p:spPr>
          <a:xfrm>
            <a:off x="3597276" y="2933576"/>
            <a:ext cx="2901948" cy="341406"/>
          </a:xfrm>
          <a:prstGeom prst="rect">
            <a:avLst/>
          </a:prstGeom>
        </p:spPr>
      </p:pic>
      <p:pic>
        <p:nvPicPr>
          <p:cNvPr id="1041" name="Picture 1040">
            <a:extLst>
              <a:ext uri="{FF2B5EF4-FFF2-40B4-BE49-F238E27FC236}">
                <a16:creationId xmlns:a16="http://schemas.microsoft.com/office/drawing/2014/main" id="{50FE7759-24F8-FE12-BAD6-7A728E4E80DB}"/>
              </a:ext>
            </a:extLst>
          </p:cNvPr>
          <p:cNvPicPr>
            <a:picLocks noChangeAspect="1"/>
          </p:cNvPicPr>
          <p:nvPr/>
        </p:nvPicPr>
        <p:blipFill>
          <a:blip r:embed="rId11"/>
          <a:stretch>
            <a:fillRect/>
          </a:stretch>
        </p:blipFill>
        <p:spPr>
          <a:xfrm>
            <a:off x="3399383" y="3570793"/>
            <a:ext cx="3127519" cy="347502"/>
          </a:xfrm>
          <a:prstGeom prst="rect">
            <a:avLst/>
          </a:prstGeom>
        </p:spPr>
      </p:pic>
      <p:pic>
        <p:nvPicPr>
          <p:cNvPr id="1042" name="Picture 1041">
            <a:extLst>
              <a:ext uri="{FF2B5EF4-FFF2-40B4-BE49-F238E27FC236}">
                <a16:creationId xmlns:a16="http://schemas.microsoft.com/office/drawing/2014/main" id="{F002C416-5B9A-8829-2793-910724159DA4}"/>
              </a:ext>
            </a:extLst>
          </p:cNvPr>
          <p:cNvPicPr>
            <a:picLocks noChangeAspect="1"/>
          </p:cNvPicPr>
          <p:nvPr/>
        </p:nvPicPr>
        <p:blipFill>
          <a:blip r:embed="rId12"/>
          <a:stretch>
            <a:fillRect/>
          </a:stretch>
        </p:blipFill>
        <p:spPr>
          <a:xfrm>
            <a:off x="3429000" y="4194061"/>
            <a:ext cx="3188484" cy="347502"/>
          </a:xfrm>
          <a:prstGeom prst="rect">
            <a:avLst/>
          </a:prstGeom>
        </p:spPr>
      </p:pic>
      <p:sp>
        <p:nvSpPr>
          <p:cNvPr id="1043" name="Rectangle 1042">
            <a:hlinkClick r:id="" action="ppaction://noaction">
              <a:snd r:embed="rId13" name="39_EescomodoQ.wav"/>
            </a:hlinkClick>
            <a:extLst>
              <a:ext uri="{FF2B5EF4-FFF2-40B4-BE49-F238E27FC236}">
                <a16:creationId xmlns:a16="http://schemas.microsoft.com/office/drawing/2014/main" id="{BEAF505A-5D17-063F-52CA-749C8FA08D51}"/>
              </a:ext>
            </a:extLst>
          </p:cNvPr>
          <p:cNvSpPr/>
          <p:nvPr/>
        </p:nvSpPr>
        <p:spPr>
          <a:xfrm>
            <a:off x="3023811" y="1845261"/>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E</a:t>
            </a:r>
          </a:p>
        </p:txBody>
      </p:sp>
      <p:sp>
        <p:nvSpPr>
          <p:cNvPr id="1044" name="Rectangle 1043">
            <a:hlinkClick r:id="" action="ppaction://noaction">
              <a:snd r:embed="rId14" name="40_1soyde.wav"/>
            </a:hlinkClick>
            <a:extLst>
              <a:ext uri="{FF2B5EF4-FFF2-40B4-BE49-F238E27FC236}">
                <a16:creationId xmlns:a16="http://schemas.microsoft.com/office/drawing/2014/main" id="{E93E6D07-1985-078F-364A-348464A7D240}"/>
              </a:ext>
            </a:extLst>
          </p:cNvPr>
          <p:cNvSpPr/>
          <p:nvPr/>
        </p:nvSpPr>
        <p:spPr>
          <a:xfrm>
            <a:off x="3023482" y="2510263"/>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1</a:t>
            </a:r>
          </a:p>
        </p:txBody>
      </p:sp>
      <p:sp>
        <p:nvSpPr>
          <p:cNvPr id="1051" name="Rectangle 1050">
            <a:hlinkClick r:id="" action="ppaction://noaction">
              <a:snd r:embed="rId15" name="41_2eresactivo.wav"/>
            </a:hlinkClick>
            <a:extLst>
              <a:ext uri="{FF2B5EF4-FFF2-40B4-BE49-F238E27FC236}">
                <a16:creationId xmlns:a16="http://schemas.microsoft.com/office/drawing/2014/main" id="{7AF49BC2-4CBD-7A3D-EB50-EC265AE72C65}"/>
              </a:ext>
            </a:extLst>
          </p:cNvPr>
          <p:cNvSpPr/>
          <p:nvPr/>
        </p:nvSpPr>
        <p:spPr>
          <a:xfrm>
            <a:off x="3022511" y="3127074"/>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2</a:t>
            </a:r>
          </a:p>
        </p:txBody>
      </p:sp>
      <p:sp>
        <p:nvSpPr>
          <p:cNvPr id="1052" name="Rectangle 1051">
            <a:hlinkClick r:id="" action="ppaction://noaction">
              <a:snd r:embed="rId16" name="42_3soysiemprepesadoQ.wav"/>
            </a:hlinkClick>
            <a:extLst>
              <a:ext uri="{FF2B5EF4-FFF2-40B4-BE49-F238E27FC236}">
                <a16:creationId xmlns:a16="http://schemas.microsoft.com/office/drawing/2014/main" id="{5578A80B-02BD-EBA9-576E-E0181451A029}"/>
              </a:ext>
            </a:extLst>
          </p:cNvPr>
          <p:cNvSpPr/>
          <p:nvPr/>
        </p:nvSpPr>
        <p:spPr>
          <a:xfrm>
            <a:off x="3022024" y="3738312"/>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3</a:t>
            </a:r>
          </a:p>
        </p:txBody>
      </p:sp>
      <p:sp>
        <p:nvSpPr>
          <p:cNvPr id="1053" name="Rectangle 1052">
            <a:hlinkClick r:id="" action="ppaction://noaction">
              <a:snd r:embed="rId17" name="46_4eresnormalmentepositivo.wav"/>
            </a:hlinkClick>
            <a:extLst>
              <a:ext uri="{FF2B5EF4-FFF2-40B4-BE49-F238E27FC236}">
                <a16:creationId xmlns:a16="http://schemas.microsoft.com/office/drawing/2014/main" id="{64EFB948-F51E-2268-A9D1-E3932F1271DC}"/>
              </a:ext>
            </a:extLst>
          </p:cNvPr>
          <p:cNvSpPr/>
          <p:nvPr/>
        </p:nvSpPr>
        <p:spPr>
          <a:xfrm>
            <a:off x="3022024" y="4359589"/>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4</a:t>
            </a:r>
          </a:p>
        </p:txBody>
      </p:sp>
      <p:grpSp>
        <p:nvGrpSpPr>
          <p:cNvPr id="1054" name="Group 1053">
            <a:extLst>
              <a:ext uri="{FF2B5EF4-FFF2-40B4-BE49-F238E27FC236}">
                <a16:creationId xmlns:a16="http://schemas.microsoft.com/office/drawing/2014/main" id="{BB8BEFB9-DABE-E7F2-E44F-294C2F8DD8A1}"/>
              </a:ext>
            </a:extLst>
          </p:cNvPr>
          <p:cNvGrpSpPr/>
          <p:nvPr/>
        </p:nvGrpSpPr>
        <p:grpSpPr>
          <a:xfrm>
            <a:off x="572444" y="4566093"/>
            <a:ext cx="822261" cy="307777"/>
            <a:chOff x="455223" y="4442570"/>
            <a:chExt cx="822262" cy="307777"/>
          </a:xfrm>
        </p:grpSpPr>
        <p:sp>
          <p:nvSpPr>
            <p:cNvPr id="1055" name="Google Shape;222;p10">
              <a:extLst>
                <a:ext uri="{FF2B5EF4-FFF2-40B4-BE49-F238E27FC236}">
                  <a16:creationId xmlns:a16="http://schemas.microsoft.com/office/drawing/2014/main" id="{11C8E25C-72F3-F558-AF98-1B4B46B98382}"/>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56" name="TextBox 1055">
              <a:extLst>
                <a:ext uri="{FF2B5EF4-FFF2-40B4-BE49-F238E27FC236}">
                  <a16:creationId xmlns:a16="http://schemas.microsoft.com/office/drawing/2014/main" id="{B677154D-451B-E6ED-F6BB-8022F9F7C3AE}"/>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pic>
        <p:nvPicPr>
          <p:cNvPr id="1057" name="Picture 1056">
            <a:extLst>
              <a:ext uri="{FF2B5EF4-FFF2-40B4-BE49-F238E27FC236}">
                <a16:creationId xmlns:a16="http://schemas.microsoft.com/office/drawing/2014/main" id="{FF5017B9-ACA2-123E-B915-0CB5A4B22942}"/>
              </a:ext>
            </a:extLst>
          </p:cNvPr>
          <p:cNvPicPr>
            <a:picLocks noChangeAspect="1"/>
          </p:cNvPicPr>
          <p:nvPr/>
        </p:nvPicPr>
        <p:blipFill>
          <a:blip r:embed="rId18"/>
          <a:stretch>
            <a:fillRect/>
          </a:stretch>
        </p:blipFill>
        <p:spPr>
          <a:xfrm>
            <a:off x="143823" y="4418842"/>
            <a:ext cx="572707" cy="605907"/>
          </a:xfrm>
          <a:prstGeom prst="rect">
            <a:avLst/>
          </a:prstGeom>
        </p:spPr>
      </p:pic>
      <p:sp>
        <p:nvSpPr>
          <p:cNvPr id="1059" name="TextBox 1058">
            <a:extLst>
              <a:ext uri="{FF2B5EF4-FFF2-40B4-BE49-F238E27FC236}">
                <a16:creationId xmlns:a16="http://schemas.microsoft.com/office/drawing/2014/main" id="{DE250330-2AFC-529E-A136-63056A11B0D3}"/>
              </a:ext>
            </a:extLst>
          </p:cNvPr>
          <p:cNvSpPr txBox="1"/>
          <p:nvPr/>
        </p:nvSpPr>
        <p:spPr>
          <a:xfrm>
            <a:off x="103074" y="5026257"/>
            <a:ext cx="6514409" cy="553998"/>
          </a:xfrm>
          <a:prstGeom prst="rect">
            <a:avLst/>
          </a:prstGeom>
          <a:noFill/>
        </p:spPr>
        <p:txBody>
          <a:bodyPr wrap="square">
            <a:spAutoFit/>
          </a:bodyPr>
          <a:lstStyle/>
          <a:p>
            <a:r>
              <a:rPr lang="en-GB" sz="1500" b="1" dirty="0" err="1">
                <a:solidFill>
                  <a:schemeClr val="bg2">
                    <a:lumMod val="25000"/>
                  </a:schemeClr>
                </a:solidFill>
                <a:latin typeface="Century Gothic" panose="020B0502020202020204" pitchFamily="34" charset="0"/>
              </a:rPr>
              <a:t>Pregunta</a:t>
            </a:r>
            <a:r>
              <a:rPr lang="en-GB" sz="1500" b="1" dirty="0">
                <a:solidFill>
                  <a:schemeClr val="bg2">
                    <a:lumMod val="25000"/>
                  </a:schemeClr>
                </a:solidFill>
                <a:latin typeface="Century Gothic" panose="020B0502020202020204" pitchFamily="34" charset="0"/>
              </a:rPr>
              <a:t> y </a:t>
            </a:r>
            <a:r>
              <a:rPr lang="en-GB" sz="1500" b="1" dirty="0" err="1">
                <a:solidFill>
                  <a:schemeClr val="bg2">
                    <a:lumMod val="25000"/>
                  </a:schemeClr>
                </a:solidFill>
                <a:latin typeface="Century Gothic" panose="020B0502020202020204" pitchFamily="34" charset="0"/>
              </a:rPr>
              <a:t>adivina</a:t>
            </a:r>
            <a:r>
              <a:rPr lang="en-GB" sz="1500" b="1" dirty="0">
                <a:solidFill>
                  <a:schemeClr val="bg2">
                    <a:lumMod val="25000"/>
                  </a:schemeClr>
                </a:solidFill>
                <a:latin typeface="Century Gothic" panose="020B0502020202020204" pitchFamily="34" charset="0"/>
              </a:rPr>
              <a:t>.</a:t>
            </a:r>
            <a:r>
              <a:rPr lang="en-GB" sz="1500" dirty="0">
                <a:solidFill>
                  <a:schemeClr val="bg2">
                    <a:lumMod val="25000"/>
                  </a:schemeClr>
                </a:solidFill>
                <a:latin typeface="Century Gothic" panose="020B0502020202020204" pitchFamily="34" charset="0"/>
              </a:rPr>
              <a:t> Ask your partner questions to guess their secret character.</a:t>
            </a:r>
          </a:p>
        </p:txBody>
      </p:sp>
      <p:sp>
        <p:nvSpPr>
          <p:cNvPr id="1060" name="Rectangle 1059">
            <a:extLst>
              <a:ext uri="{FF2B5EF4-FFF2-40B4-BE49-F238E27FC236}">
                <a16:creationId xmlns:a16="http://schemas.microsoft.com/office/drawing/2014/main" id="{DD5AEEC2-CFF7-B143-5CD0-B4F4544D1F75}"/>
              </a:ext>
            </a:extLst>
          </p:cNvPr>
          <p:cNvSpPr/>
          <p:nvPr/>
        </p:nvSpPr>
        <p:spPr>
          <a:xfrm>
            <a:off x="269939" y="5814842"/>
            <a:ext cx="760152" cy="311689"/>
          </a:xfrm>
          <a:prstGeom prst="rect">
            <a:avLst/>
          </a:prstGeom>
          <a:noFill/>
          <a:ln>
            <a:noFill/>
          </a:ln>
        </p:spPr>
        <p:txBody>
          <a:bodyPr wrap="square" lIns="51435" tIns="25718" rIns="51435" bIns="25718">
            <a:spAutoFit/>
          </a:bodyPr>
          <a:lstStyle/>
          <a:p>
            <a:pPr algn="ctr"/>
            <a:r>
              <a:rPr lang="en-US" sz="1688" b="1" dirty="0">
                <a:ln w="9525">
                  <a:solidFill>
                    <a:srgbClr val="FF0066"/>
                  </a:solidFill>
                  <a:prstDash val="solid"/>
                </a:ln>
                <a:solidFill>
                  <a:srgbClr val="FFFFFF"/>
                </a:solidFill>
                <a:latin typeface="Century Gothic" panose="020B0502020202020204" pitchFamily="34" charset="0"/>
              </a:rPr>
              <a:t>Paco</a:t>
            </a:r>
          </a:p>
        </p:txBody>
      </p:sp>
      <p:pic>
        <p:nvPicPr>
          <p:cNvPr id="1061" name="Picture 2" descr="Boy, Sad, Stress, Young Man, Young, Lonely, Student">
            <a:extLst>
              <a:ext uri="{FF2B5EF4-FFF2-40B4-BE49-F238E27FC236}">
                <a16:creationId xmlns:a16="http://schemas.microsoft.com/office/drawing/2014/main" id="{6A42F7C8-DF45-0858-CBD7-500BFA22D8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0091" y="5828008"/>
            <a:ext cx="487805" cy="522647"/>
          </a:xfrm>
          <a:prstGeom prst="rect">
            <a:avLst/>
          </a:prstGeom>
          <a:noFill/>
          <a:extLst>
            <a:ext uri="{909E8E84-426E-40DD-AFC4-6F175D3DCCD1}">
              <a14:hiddenFill xmlns:a14="http://schemas.microsoft.com/office/drawing/2010/main">
                <a:solidFill>
                  <a:srgbClr val="FFFFFF"/>
                </a:solidFill>
              </a14:hiddenFill>
            </a:ext>
          </a:extLst>
        </p:spPr>
      </p:pic>
      <p:sp>
        <p:nvSpPr>
          <p:cNvPr id="1062" name="TextBox 1061">
            <a:hlinkClick r:id="" action="ppaction://noaction">
              <a:snd r:embed="rId20" name="52_colombia.wav"/>
            </a:hlinkClick>
            <a:extLst>
              <a:ext uri="{FF2B5EF4-FFF2-40B4-BE49-F238E27FC236}">
                <a16:creationId xmlns:a16="http://schemas.microsoft.com/office/drawing/2014/main" id="{12A072CD-37E1-90DC-BD8F-C9656B3E273B}"/>
              </a:ext>
            </a:extLst>
          </p:cNvPr>
          <p:cNvSpPr txBox="1"/>
          <p:nvPr/>
        </p:nvSpPr>
        <p:spPr>
          <a:xfrm>
            <a:off x="225221" y="6082071"/>
            <a:ext cx="1016679" cy="265457"/>
          </a:xfrm>
          <a:prstGeom prst="rect">
            <a:avLst/>
          </a:prstGeom>
          <a:noFill/>
        </p:spPr>
        <p:txBody>
          <a:bodyPr wrap="square" rtlCol="0">
            <a:spAutoFit/>
          </a:bodyPr>
          <a:lstStyle/>
          <a:p>
            <a:r>
              <a:rPr lang="en-GB" sz="1125" dirty="0">
                <a:solidFill>
                  <a:schemeClr val="bg2">
                    <a:lumMod val="25000"/>
                  </a:schemeClr>
                </a:solidFill>
                <a:latin typeface="Century Gothic" panose="020B0502020202020204" pitchFamily="34" charset="0"/>
              </a:rPr>
              <a:t>Colombia</a:t>
            </a:r>
          </a:p>
        </p:txBody>
      </p:sp>
      <p:sp>
        <p:nvSpPr>
          <p:cNvPr id="1063" name="Rectangle 1062">
            <a:extLst>
              <a:ext uri="{FF2B5EF4-FFF2-40B4-BE49-F238E27FC236}">
                <a16:creationId xmlns:a16="http://schemas.microsoft.com/office/drawing/2014/main" id="{1867D4E2-E5CF-8549-03A5-B7E536485652}"/>
              </a:ext>
            </a:extLst>
          </p:cNvPr>
          <p:cNvSpPr/>
          <p:nvPr/>
        </p:nvSpPr>
        <p:spPr>
          <a:xfrm>
            <a:off x="1670323" y="5807629"/>
            <a:ext cx="961612" cy="311689"/>
          </a:xfrm>
          <a:prstGeom prst="rect">
            <a:avLst/>
          </a:prstGeom>
          <a:noFill/>
          <a:ln>
            <a:noFill/>
          </a:ln>
        </p:spPr>
        <p:txBody>
          <a:bodyPr wrap="square" lIns="51435" tIns="25718" rIns="51435" bIns="25718">
            <a:spAutoFit/>
          </a:bodyPr>
          <a:lstStyle/>
          <a:p>
            <a:pPr algn="ctr"/>
            <a:r>
              <a:rPr lang="en-US" sz="1688" b="1" dirty="0">
                <a:ln w="9525">
                  <a:solidFill>
                    <a:srgbClr val="FF0066"/>
                  </a:solidFill>
                  <a:prstDash val="solid"/>
                </a:ln>
                <a:solidFill>
                  <a:srgbClr val="FFFFFF"/>
                </a:solidFill>
                <a:latin typeface="Century Gothic" panose="020B0502020202020204" pitchFamily="34" charset="0"/>
              </a:rPr>
              <a:t>Picasso</a:t>
            </a:r>
          </a:p>
        </p:txBody>
      </p:sp>
      <p:sp>
        <p:nvSpPr>
          <p:cNvPr id="1064" name="TextBox 1063">
            <a:hlinkClick r:id="" action="ppaction://noaction">
              <a:snd r:embed="rId21" name="57_espanya.wav"/>
            </a:hlinkClick>
            <a:extLst>
              <a:ext uri="{FF2B5EF4-FFF2-40B4-BE49-F238E27FC236}">
                <a16:creationId xmlns:a16="http://schemas.microsoft.com/office/drawing/2014/main" id="{32F565DA-EB3D-36E8-04B0-54403DA0F23A}"/>
              </a:ext>
            </a:extLst>
          </p:cNvPr>
          <p:cNvSpPr txBox="1"/>
          <p:nvPr/>
        </p:nvSpPr>
        <p:spPr>
          <a:xfrm>
            <a:off x="1831924" y="6089153"/>
            <a:ext cx="638412" cy="265457"/>
          </a:xfrm>
          <a:prstGeom prst="rect">
            <a:avLst/>
          </a:prstGeom>
          <a:noFill/>
        </p:spPr>
        <p:txBody>
          <a:bodyPr wrap="square" rtlCol="0">
            <a:spAutoFit/>
          </a:bodyPr>
          <a:lstStyle/>
          <a:p>
            <a:r>
              <a:rPr lang="en-GB" sz="1125" dirty="0">
                <a:solidFill>
                  <a:schemeClr val="bg2">
                    <a:lumMod val="25000"/>
                  </a:schemeClr>
                </a:solidFill>
                <a:latin typeface="Century Gothic" panose="020B0502020202020204" pitchFamily="34" charset="0"/>
              </a:rPr>
              <a:t>Spain</a:t>
            </a:r>
          </a:p>
        </p:txBody>
      </p:sp>
      <p:pic>
        <p:nvPicPr>
          <p:cNvPr id="1065" name="Picture 4" descr="Picasso, Art, Sculpture, Faces">
            <a:extLst>
              <a:ext uri="{FF2B5EF4-FFF2-40B4-BE49-F238E27FC236}">
                <a16:creationId xmlns:a16="http://schemas.microsoft.com/office/drawing/2014/main" id="{06BB4846-121D-F2C2-49D5-0F5453C0418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84664" y="5801052"/>
            <a:ext cx="242571" cy="433378"/>
          </a:xfrm>
          <a:prstGeom prst="rect">
            <a:avLst/>
          </a:prstGeom>
          <a:noFill/>
          <a:extLst>
            <a:ext uri="{909E8E84-426E-40DD-AFC4-6F175D3DCCD1}">
              <a14:hiddenFill xmlns:a14="http://schemas.microsoft.com/office/drawing/2010/main">
                <a:solidFill>
                  <a:srgbClr val="FFFFFF"/>
                </a:solidFill>
              </a14:hiddenFill>
            </a:ext>
          </a:extLst>
        </p:spPr>
      </p:pic>
      <p:sp>
        <p:nvSpPr>
          <p:cNvPr id="1066" name="Rectangle 1065">
            <a:extLst>
              <a:ext uri="{FF2B5EF4-FFF2-40B4-BE49-F238E27FC236}">
                <a16:creationId xmlns:a16="http://schemas.microsoft.com/office/drawing/2014/main" id="{35D799C1-7FEC-67CF-03EF-BB97D9C8C809}"/>
              </a:ext>
            </a:extLst>
          </p:cNvPr>
          <p:cNvSpPr/>
          <p:nvPr/>
        </p:nvSpPr>
        <p:spPr>
          <a:xfrm>
            <a:off x="3154299" y="5540005"/>
            <a:ext cx="982225" cy="571439"/>
          </a:xfrm>
          <a:prstGeom prst="rect">
            <a:avLst/>
          </a:prstGeom>
          <a:noFill/>
          <a:ln>
            <a:noFill/>
          </a:ln>
        </p:spPr>
        <p:txBody>
          <a:bodyPr wrap="square" lIns="51435" tIns="25718" rIns="51435" bIns="25718">
            <a:spAutoFit/>
          </a:bodyPr>
          <a:lstStyle/>
          <a:p>
            <a:pPr algn="ctr"/>
            <a:r>
              <a:rPr lang="en-US" sz="1688" b="1" dirty="0">
                <a:ln w="9525">
                  <a:solidFill>
                    <a:srgbClr val="FF0066"/>
                  </a:solidFill>
                  <a:prstDash val="solid"/>
                </a:ln>
                <a:solidFill>
                  <a:srgbClr val="FFFFFF"/>
                </a:solidFill>
                <a:latin typeface="Century Gothic" panose="020B0502020202020204" pitchFamily="34" charset="0"/>
              </a:rPr>
              <a:t>Frida Kahlo</a:t>
            </a:r>
          </a:p>
        </p:txBody>
      </p:sp>
      <p:sp>
        <p:nvSpPr>
          <p:cNvPr id="1067" name="TextBox 1066">
            <a:hlinkClick r:id="" action="ppaction://noaction">
              <a:snd r:embed="rId23" name="53_mexico.wav"/>
            </a:hlinkClick>
            <a:extLst>
              <a:ext uri="{FF2B5EF4-FFF2-40B4-BE49-F238E27FC236}">
                <a16:creationId xmlns:a16="http://schemas.microsoft.com/office/drawing/2014/main" id="{6FBF0C6D-7CC3-70C2-1CED-827DE3ABF6A3}"/>
              </a:ext>
            </a:extLst>
          </p:cNvPr>
          <p:cNvSpPr txBox="1"/>
          <p:nvPr/>
        </p:nvSpPr>
        <p:spPr>
          <a:xfrm>
            <a:off x="3305151" y="6089153"/>
            <a:ext cx="739753" cy="265457"/>
          </a:xfrm>
          <a:prstGeom prst="rect">
            <a:avLst/>
          </a:prstGeom>
          <a:noFill/>
        </p:spPr>
        <p:txBody>
          <a:bodyPr wrap="square" rtlCol="0">
            <a:spAutoFit/>
          </a:bodyPr>
          <a:lstStyle/>
          <a:p>
            <a:r>
              <a:rPr lang="en-GB" sz="1125" dirty="0">
                <a:solidFill>
                  <a:schemeClr val="bg2">
                    <a:lumMod val="25000"/>
                  </a:schemeClr>
                </a:solidFill>
                <a:latin typeface="Century Gothic" panose="020B0502020202020204" pitchFamily="34" charset="0"/>
              </a:rPr>
              <a:t>México</a:t>
            </a:r>
          </a:p>
        </p:txBody>
      </p:sp>
      <p:pic>
        <p:nvPicPr>
          <p:cNvPr id="1068" name="Picture 2" descr="Frida Kahlo, Women, Painter, Artist">
            <a:extLst>
              <a:ext uri="{FF2B5EF4-FFF2-40B4-BE49-F238E27FC236}">
                <a16:creationId xmlns:a16="http://schemas.microsoft.com/office/drawing/2014/main" id="{61BDDA34-F39C-7B20-4847-92ECE189600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289" y="5720085"/>
            <a:ext cx="252902" cy="505803"/>
          </a:xfrm>
          <a:prstGeom prst="rect">
            <a:avLst/>
          </a:prstGeom>
          <a:noFill/>
          <a:extLst>
            <a:ext uri="{909E8E84-426E-40DD-AFC4-6F175D3DCCD1}">
              <a14:hiddenFill xmlns:a14="http://schemas.microsoft.com/office/drawing/2010/main">
                <a:solidFill>
                  <a:srgbClr val="FFFFFF"/>
                </a:solidFill>
              </a14:hiddenFill>
            </a:ext>
          </a:extLst>
        </p:spPr>
      </p:pic>
      <p:sp>
        <p:nvSpPr>
          <p:cNvPr id="1069" name="Rectangle 1068">
            <a:extLst>
              <a:ext uri="{FF2B5EF4-FFF2-40B4-BE49-F238E27FC236}">
                <a16:creationId xmlns:a16="http://schemas.microsoft.com/office/drawing/2014/main" id="{16C4D216-A81A-6A1B-8180-02E101FF116D}"/>
              </a:ext>
            </a:extLst>
          </p:cNvPr>
          <p:cNvSpPr/>
          <p:nvPr/>
        </p:nvSpPr>
        <p:spPr>
          <a:xfrm>
            <a:off x="4608709" y="5826985"/>
            <a:ext cx="953795" cy="311689"/>
          </a:xfrm>
          <a:prstGeom prst="rect">
            <a:avLst/>
          </a:prstGeom>
          <a:noFill/>
          <a:ln>
            <a:noFill/>
          </a:ln>
        </p:spPr>
        <p:txBody>
          <a:bodyPr wrap="square" lIns="51435" tIns="25718" rIns="51435" bIns="25718">
            <a:spAutoFit/>
          </a:bodyPr>
          <a:lstStyle/>
          <a:p>
            <a:pPr algn="ctr"/>
            <a:r>
              <a:rPr lang="en-US" sz="1688" b="1" dirty="0" err="1">
                <a:ln w="9525">
                  <a:solidFill>
                    <a:srgbClr val="FF0066"/>
                  </a:solidFill>
                  <a:prstDash val="solid"/>
                </a:ln>
                <a:solidFill>
                  <a:srgbClr val="FFFFFF"/>
                </a:solidFill>
                <a:latin typeface="Century Gothic" panose="020B0502020202020204" pitchFamily="34" charset="0"/>
              </a:rPr>
              <a:t>Quique</a:t>
            </a:r>
            <a:endParaRPr lang="en-US" sz="1688" b="1" dirty="0">
              <a:ln w="9525">
                <a:solidFill>
                  <a:srgbClr val="FF0066"/>
                </a:solidFill>
                <a:prstDash val="solid"/>
              </a:ln>
              <a:solidFill>
                <a:srgbClr val="FFFFFF"/>
              </a:solidFill>
              <a:latin typeface="Century Gothic" panose="020B0502020202020204" pitchFamily="34" charset="0"/>
            </a:endParaRPr>
          </a:p>
        </p:txBody>
      </p:sp>
      <p:pic>
        <p:nvPicPr>
          <p:cNvPr id="1070" name="Picture 1069" descr="A picture containing text, toy, doll&#10;&#10;Description automatically generated">
            <a:extLst>
              <a:ext uri="{FF2B5EF4-FFF2-40B4-BE49-F238E27FC236}">
                <a16:creationId xmlns:a16="http://schemas.microsoft.com/office/drawing/2014/main" id="{6C9316CA-EECF-EE73-DFC5-3D8AB2182961}"/>
              </a:ext>
            </a:extLst>
          </p:cNvPr>
          <p:cNvPicPr>
            <a:picLocks noChangeAspect="1"/>
          </p:cNvPicPr>
          <p:nvPr/>
        </p:nvPicPr>
        <p:blipFill>
          <a:blip r:embed="rId25"/>
          <a:stretch>
            <a:fillRect/>
          </a:stretch>
        </p:blipFill>
        <p:spPr>
          <a:xfrm>
            <a:off x="5624808" y="5667457"/>
            <a:ext cx="391427" cy="636069"/>
          </a:xfrm>
          <a:prstGeom prst="rect">
            <a:avLst/>
          </a:prstGeom>
        </p:spPr>
      </p:pic>
      <p:sp>
        <p:nvSpPr>
          <p:cNvPr id="1071" name="TextBox 1070">
            <a:hlinkClick r:id="" action="ppaction://noaction">
              <a:snd r:embed="rId21" name="57_espanya.wav"/>
            </a:hlinkClick>
            <a:extLst>
              <a:ext uri="{FF2B5EF4-FFF2-40B4-BE49-F238E27FC236}">
                <a16:creationId xmlns:a16="http://schemas.microsoft.com/office/drawing/2014/main" id="{76B1A058-DDD1-29A6-C1FE-D65CFB6ED063}"/>
              </a:ext>
            </a:extLst>
          </p:cNvPr>
          <p:cNvSpPr txBox="1"/>
          <p:nvPr/>
        </p:nvSpPr>
        <p:spPr>
          <a:xfrm>
            <a:off x="4596811" y="6081310"/>
            <a:ext cx="835736" cy="265457"/>
          </a:xfrm>
          <a:prstGeom prst="rect">
            <a:avLst/>
          </a:prstGeom>
          <a:noFill/>
        </p:spPr>
        <p:txBody>
          <a:bodyPr wrap="square" rtlCol="0">
            <a:spAutoFit/>
          </a:bodyPr>
          <a:lstStyle/>
          <a:p>
            <a:r>
              <a:rPr lang="en-GB" sz="1125" dirty="0">
                <a:solidFill>
                  <a:schemeClr val="bg2">
                    <a:lumMod val="25000"/>
                  </a:schemeClr>
                </a:solidFill>
                <a:latin typeface="Century Gothic" panose="020B0502020202020204" pitchFamily="34" charset="0"/>
              </a:rPr>
              <a:t>Spain</a:t>
            </a:r>
          </a:p>
        </p:txBody>
      </p:sp>
      <p:sp>
        <p:nvSpPr>
          <p:cNvPr id="1072" name="TextBox 1071">
            <a:hlinkClick r:id="" action="ppaction://noaction">
              <a:snd r:embed="rId26" name="56_peru.wav"/>
            </a:hlinkClick>
            <a:extLst>
              <a:ext uri="{FF2B5EF4-FFF2-40B4-BE49-F238E27FC236}">
                <a16:creationId xmlns:a16="http://schemas.microsoft.com/office/drawing/2014/main" id="{AA467CF9-C7AB-8101-3FFC-8475B43B7D9A}"/>
              </a:ext>
            </a:extLst>
          </p:cNvPr>
          <p:cNvSpPr txBox="1"/>
          <p:nvPr/>
        </p:nvSpPr>
        <p:spPr>
          <a:xfrm>
            <a:off x="5029600" y="6107359"/>
            <a:ext cx="811461" cy="265457"/>
          </a:xfrm>
          <a:prstGeom prst="rect">
            <a:avLst/>
          </a:prstGeom>
          <a:noFill/>
        </p:spPr>
        <p:txBody>
          <a:bodyPr wrap="square" rtlCol="0">
            <a:spAutoFit/>
          </a:bodyPr>
          <a:lstStyle/>
          <a:p>
            <a:r>
              <a:rPr lang="en-GB" sz="1125" dirty="0">
                <a:solidFill>
                  <a:schemeClr val="bg2">
                    <a:lumMod val="25000"/>
                  </a:schemeClr>
                </a:solidFill>
                <a:latin typeface="Century Gothic" panose="020B0502020202020204" pitchFamily="34" charset="0"/>
              </a:rPr>
              <a:t>&amp; Peru</a:t>
            </a:r>
            <a:endParaRPr lang="en-GB" sz="1125" dirty="0">
              <a:solidFill>
                <a:schemeClr val="bg2">
                  <a:lumMod val="25000"/>
                </a:schemeClr>
              </a:solidFill>
            </a:endParaRPr>
          </a:p>
        </p:txBody>
      </p:sp>
      <p:pic>
        <p:nvPicPr>
          <p:cNvPr id="1073" name="Picture 1072" descr="A picture containing text&#10;&#10;Description automatically generated">
            <a:extLst>
              <a:ext uri="{FF2B5EF4-FFF2-40B4-BE49-F238E27FC236}">
                <a16:creationId xmlns:a16="http://schemas.microsoft.com/office/drawing/2014/main" id="{027B11E4-E8C3-A3BD-B3DA-658FAD3B672E}"/>
              </a:ext>
            </a:extLst>
          </p:cNvPr>
          <p:cNvPicPr>
            <a:picLocks noChangeAspect="1"/>
          </p:cNvPicPr>
          <p:nvPr/>
        </p:nvPicPr>
        <p:blipFill>
          <a:blip r:embed="rId27"/>
          <a:stretch>
            <a:fillRect/>
          </a:stretch>
        </p:blipFill>
        <p:spPr>
          <a:xfrm>
            <a:off x="915929" y="6531072"/>
            <a:ext cx="516607" cy="499065"/>
          </a:xfrm>
          <a:prstGeom prst="rect">
            <a:avLst/>
          </a:prstGeom>
        </p:spPr>
      </p:pic>
      <p:sp>
        <p:nvSpPr>
          <p:cNvPr id="1074" name="Rectangle 1073">
            <a:extLst>
              <a:ext uri="{FF2B5EF4-FFF2-40B4-BE49-F238E27FC236}">
                <a16:creationId xmlns:a16="http://schemas.microsoft.com/office/drawing/2014/main" id="{FD148F7B-A5D9-4C70-C885-8439655A2EBA}"/>
              </a:ext>
            </a:extLst>
          </p:cNvPr>
          <p:cNvSpPr/>
          <p:nvPr/>
        </p:nvSpPr>
        <p:spPr>
          <a:xfrm>
            <a:off x="272797" y="6481998"/>
            <a:ext cx="769721" cy="311689"/>
          </a:xfrm>
          <a:prstGeom prst="rect">
            <a:avLst/>
          </a:prstGeom>
          <a:noFill/>
          <a:ln>
            <a:noFill/>
          </a:ln>
        </p:spPr>
        <p:txBody>
          <a:bodyPr wrap="square" lIns="51435" tIns="25718" rIns="51435" bIns="25718">
            <a:spAutoFit/>
          </a:bodyPr>
          <a:lstStyle/>
          <a:p>
            <a:pPr algn="ctr"/>
            <a:r>
              <a:rPr lang="en-US" sz="1688" b="1" dirty="0">
                <a:ln w="9525">
                  <a:solidFill>
                    <a:srgbClr val="FF0066"/>
                  </a:solidFill>
                  <a:prstDash val="solid"/>
                </a:ln>
                <a:solidFill>
                  <a:srgbClr val="FFFFFF"/>
                </a:solidFill>
                <a:latin typeface="Century Gothic" panose="020B0502020202020204" pitchFamily="34" charset="0"/>
              </a:rPr>
              <a:t>Pedro</a:t>
            </a:r>
          </a:p>
        </p:txBody>
      </p:sp>
      <p:sp>
        <p:nvSpPr>
          <p:cNvPr id="1075" name="TextBox 1074">
            <a:hlinkClick r:id="" action="ppaction://noaction">
              <a:snd r:embed="rId26" name="56_peru.wav"/>
            </a:hlinkClick>
            <a:extLst>
              <a:ext uri="{FF2B5EF4-FFF2-40B4-BE49-F238E27FC236}">
                <a16:creationId xmlns:a16="http://schemas.microsoft.com/office/drawing/2014/main" id="{34231100-52B3-2C11-C3CD-5DB7BF044932}"/>
              </a:ext>
            </a:extLst>
          </p:cNvPr>
          <p:cNvSpPr txBox="1"/>
          <p:nvPr/>
        </p:nvSpPr>
        <p:spPr>
          <a:xfrm>
            <a:off x="411000" y="6803088"/>
            <a:ext cx="641415" cy="265457"/>
          </a:xfrm>
          <a:prstGeom prst="rect">
            <a:avLst/>
          </a:prstGeom>
          <a:noFill/>
        </p:spPr>
        <p:txBody>
          <a:bodyPr wrap="square" rtlCol="0">
            <a:spAutoFit/>
          </a:bodyPr>
          <a:lstStyle/>
          <a:p>
            <a:r>
              <a:rPr lang="en-GB" sz="1125" dirty="0">
                <a:solidFill>
                  <a:schemeClr val="bg2">
                    <a:lumMod val="25000"/>
                  </a:schemeClr>
                </a:solidFill>
                <a:latin typeface="Century Gothic" panose="020B0502020202020204" pitchFamily="34" charset="0"/>
              </a:rPr>
              <a:t>Peru</a:t>
            </a:r>
          </a:p>
        </p:txBody>
      </p:sp>
      <p:sp>
        <p:nvSpPr>
          <p:cNvPr id="1076" name="Rectangle 1075">
            <a:extLst>
              <a:ext uri="{FF2B5EF4-FFF2-40B4-BE49-F238E27FC236}">
                <a16:creationId xmlns:a16="http://schemas.microsoft.com/office/drawing/2014/main" id="{10B21C41-D486-7710-F955-179972D31D26}"/>
              </a:ext>
            </a:extLst>
          </p:cNvPr>
          <p:cNvSpPr/>
          <p:nvPr/>
        </p:nvSpPr>
        <p:spPr>
          <a:xfrm>
            <a:off x="1579208" y="6508172"/>
            <a:ext cx="1154440" cy="311689"/>
          </a:xfrm>
          <a:prstGeom prst="rect">
            <a:avLst/>
          </a:prstGeom>
          <a:noFill/>
          <a:ln>
            <a:noFill/>
          </a:ln>
        </p:spPr>
        <p:txBody>
          <a:bodyPr wrap="square" lIns="51435" tIns="25718" rIns="51435" bIns="25718">
            <a:spAutoFit/>
          </a:bodyPr>
          <a:lstStyle/>
          <a:p>
            <a:pPr algn="ctr"/>
            <a:r>
              <a:rPr lang="en-US" sz="1688" b="1" dirty="0" err="1">
                <a:ln w="9525">
                  <a:solidFill>
                    <a:srgbClr val="FF0066"/>
                  </a:solidFill>
                  <a:prstDash val="solid"/>
                </a:ln>
                <a:solidFill>
                  <a:srgbClr val="FFFFFF"/>
                </a:solidFill>
                <a:latin typeface="Century Gothic" panose="020B0502020202020204" pitchFamily="34" charset="0"/>
              </a:rPr>
              <a:t>Ángela</a:t>
            </a:r>
            <a:endParaRPr lang="en-US" sz="1688" b="1" dirty="0">
              <a:ln w="9525">
                <a:solidFill>
                  <a:srgbClr val="FF0066"/>
                </a:solidFill>
                <a:prstDash val="solid"/>
              </a:ln>
              <a:solidFill>
                <a:srgbClr val="FFFFFF"/>
              </a:solidFill>
              <a:latin typeface="Century Gothic" panose="020B0502020202020204" pitchFamily="34" charset="0"/>
            </a:endParaRPr>
          </a:p>
        </p:txBody>
      </p:sp>
      <p:sp>
        <p:nvSpPr>
          <p:cNvPr id="1077" name="TextBox 1076">
            <a:hlinkClick r:id="" action="ppaction://noaction">
              <a:snd r:embed="rId21" name="57_espanya.wav"/>
            </a:hlinkClick>
            <a:extLst>
              <a:ext uri="{FF2B5EF4-FFF2-40B4-BE49-F238E27FC236}">
                <a16:creationId xmlns:a16="http://schemas.microsoft.com/office/drawing/2014/main" id="{A5356E9E-F34C-6B9C-26D3-37A2C91451BF}"/>
              </a:ext>
            </a:extLst>
          </p:cNvPr>
          <p:cNvSpPr txBox="1"/>
          <p:nvPr/>
        </p:nvSpPr>
        <p:spPr>
          <a:xfrm>
            <a:off x="1901793" y="6825728"/>
            <a:ext cx="621931" cy="265457"/>
          </a:xfrm>
          <a:prstGeom prst="rect">
            <a:avLst/>
          </a:prstGeom>
          <a:noFill/>
        </p:spPr>
        <p:txBody>
          <a:bodyPr wrap="square" rtlCol="0">
            <a:spAutoFit/>
          </a:bodyPr>
          <a:lstStyle/>
          <a:p>
            <a:r>
              <a:rPr lang="en-GB" sz="1125" dirty="0">
                <a:solidFill>
                  <a:schemeClr val="bg2">
                    <a:lumMod val="25000"/>
                  </a:schemeClr>
                </a:solidFill>
                <a:latin typeface="Century Gothic" panose="020B0502020202020204" pitchFamily="34" charset="0"/>
              </a:rPr>
              <a:t>Spain</a:t>
            </a:r>
            <a:endParaRPr lang="en-GB" sz="1350" dirty="0">
              <a:solidFill>
                <a:schemeClr val="bg2">
                  <a:lumMod val="25000"/>
                </a:schemeClr>
              </a:solidFill>
              <a:latin typeface="Century Gothic" panose="020B0502020202020204" pitchFamily="34" charset="0"/>
            </a:endParaRPr>
          </a:p>
        </p:txBody>
      </p:sp>
      <p:pic>
        <p:nvPicPr>
          <p:cNvPr id="1078" name="Picture 1077" descr="A picture containing toy, doll&#10;&#10;Description automatically generated">
            <a:extLst>
              <a:ext uri="{FF2B5EF4-FFF2-40B4-BE49-F238E27FC236}">
                <a16:creationId xmlns:a16="http://schemas.microsoft.com/office/drawing/2014/main" id="{3732617D-9C35-DD28-9BB0-5D594225B835}"/>
              </a:ext>
            </a:extLst>
          </p:cNvPr>
          <p:cNvPicPr>
            <a:picLocks noChangeAspect="1"/>
          </p:cNvPicPr>
          <p:nvPr/>
        </p:nvPicPr>
        <p:blipFill>
          <a:blip r:embed="rId28"/>
          <a:stretch>
            <a:fillRect/>
          </a:stretch>
        </p:blipFill>
        <p:spPr>
          <a:xfrm>
            <a:off x="2638745" y="6529440"/>
            <a:ext cx="298983" cy="676110"/>
          </a:xfrm>
          <a:prstGeom prst="rect">
            <a:avLst/>
          </a:prstGeom>
        </p:spPr>
      </p:pic>
      <p:sp>
        <p:nvSpPr>
          <p:cNvPr id="1079" name="Rectangle 1078">
            <a:extLst>
              <a:ext uri="{FF2B5EF4-FFF2-40B4-BE49-F238E27FC236}">
                <a16:creationId xmlns:a16="http://schemas.microsoft.com/office/drawing/2014/main" id="{187DC0FA-F749-F469-92CB-927F5F8A7B45}"/>
              </a:ext>
            </a:extLst>
          </p:cNvPr>
          <p:cNvSpPr/>
          <p:nvPr/>
        </p:nvSpPr>
        <p:spPr>
          <a:xfrm>
            <a:off x="3086588" y="6531148"/>
            <a:ext cx="860040" cy="311689"/>
          </a:xfrm>
          <a:prstGeom prst="rect">
            <a:avLst/>
          </a:prstGeom>
          <a:noFill/>
          <a:ln>
            <a:noFill/>
          </a:ln>
        </p:spPr>
        <p:txBody>
          <a:bodyPr wrap="square" lIns="51435" tIns="25718" rIns="51435" bIns="25718">
            <a:spAutoFit/>
          </a:bodyPr>
          <a:lstStyle/>
          <a:p>
            <a:pPr algn="ctr"/>
            <a:r>
              <a:rPr lang="en-US" sz="1688" b="1" dirty="0">
                <a:ln w="9525">
                  <a:solidFill>
                    <a:srgbClr val="FF0066"/>
                  </a:solidFill>
                  <a:prstDash val="solid"/>
                </a:ln>
                <a:solidFill>
                  <a:srgbClr val="FFFFFF"/>
                </a:solidFill>
                <a:latin typeface="Century Gothic" panose="020B0502020202020204" pitchFamily="34" charset="0"/>
              </a:rPr>
              <a:t>Irene</a:t>
            </a:r>
          </a:p>
        </p:txBody>
      </p:sp>
      <p:sp>
        <p:nvSpPr>
          <p:cNvPr id="1080" name="TextBox 1079">
            <a:hlinkClick r:id="" action="ppaction://noaction">
              <a:snd r:embed="rId29" name="55_costarica.wav"/>
            </a:hlinkClick>
            <a:extLst>
              <a:ext uri="{FF2B5EF4-FFF2-40B4-BE49-F238E27FC236}">
                <a16:creationId xmlns:a16="http://schemas.microsoft.com/office/drawing/2014/main" id="{BBCB545B-BB6E-19D3-293B-C88B47332905}"/>
              </a:ext>
            </a:extLst>
          </p:cNvPr>
          <p:cNvSpPr txBox="1"/>
          <p:nvPr/>
        </p:nvSpPr>
        <p:spPr>
          <a:xfrm>
            <a:off x="3202671" y="6811817"/>
            <a:ext cx="1008693" cy="265457"/>
          </a:xfrm>
          <a:prstGeom prst="rect">
            <a:avLst/>
          </a:prstGeom>
          <a:noFill/>
        </p:spPr>
        <p:txBody>
          <a:bodyPr wrap="square" rtlCol="0">
            <a:spAutoFit/>
          </a:bodyPr>
          <a:lstStyle/>
          <a:p>
            <a:r>
              <a:rPr lang="en-GB" sz="1125" dirty="0">
                <a:solidFill>
                  <a:schemeClr val="bg2">
                    <a:lumMod val="25000"/>
                  </a:schemeClr>
                </a:solidFill>
                <a:latin typeface="Century Gothic" panose="020B0502020202020204" pitchFamily="34" charset="0"/>
              </a:rPr>
              <a:t>Costa Rica</a:t>
            </a:r>
          </a:p>
        </p:txBody>
      </p:sp>
      <p:pic>
        <p:nvPicPr>
          <p:cNvPr id="1081" name="Picture 1080" descr="A picture containing vector graphics&#10;&#10;Description automatically generated">
            <a:extLst>
              <a:ext uri="{FF2B5EF4-FFF2-40B4-BE49-F238E27FC236}">
                <a16:creationId xmlns:a16="http://schemas.microsoft.com/office/drawing/2014/main" id="{531D5E52-DDD5-B98A-D091-9C3C3F5466A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a:off x="3924915" y="6511449"/>
            <a:ext cx="532409" cy="281594"/>
          </a:xfrm>
          <a:prstGeom prst="rect">
            <a:avLst/>
          </a:prstGeom>
        </p:spPr>
      </p:pic>
      <p:sp>
        <p:nvSpPr>
          <p:cNvPr id="1082" name="Rectangle 1081">
            <a:extLst>
              <a:ext uri="{FF2B5EF4-FFF2-40B4-BE49-F238E27FC236}">
                <a16:creationId xmlns:a16="http://schemas.microsoft.com/office/drawing/2014/main" id="{983D19A2-187D-5710-6C77-44E5F16D1F4B}"/>
              </a:ext>
            </a:extLst>
          </p:cNvPr>
          <p:cNvSpPr/>
          <p:nvPr/>
        </p:nvSpPr>
        <p:spPr>
          <a:xfrm>
            <a:off x="4613084" y="6489909"/>
            <a:ext cx="2594952" cy="311689"/>
          </a:xfrm>
          <a:prstGeom prst="rect">
            <a:avLst/>
          </a:prstGeom>
          <a:noFill/>
          <a:ln>
            <a:noFill/>
          </a:ln>
        </p:spPr>
        <p:txBody>
          <a:bodyPr wrap="square" lIns="51435" tIns="25718" rIns="51435" bIns="25718">
            <a:spAutoFit/>
          </a:bodyPr>
          <a:lstStyle/>
          <a:p>
            <a:r>
              <a:rPr lang="en-US" sz="1688" b="1" dirty="0">
                <a:ln w="9525">
                  <a:solidFill>
                    <a:srgbClr val="FF0066"/>
                  </a:solidFill>
                  <a:prstDash val="solid"/>
                </a:ln>
                <a:solidFill>
                  <a:srgbClr val="FFFFFF"/>
                </a:solidFill>
                <a:latin typeface="Century Gothic" panose="020B0502020202020204" pitchFamily="34" charset="0"/>
              </a:rPr>
              <a:t>El </a:t>
            </a:r>
            <a:r>
              <a:rPr lang="en-US" sz="1688" b="1" dirty="0" err="1">
                <a:ln w="9525">
                  <a:solidFill>
                    <a:srgbClr val="FF0066"/>
                  </a:solidFill>
                  <a:prstDash val="solid"/>
                </a:ln>
                <a:solidFill>
                  <a:srgbClr val="FFFFFF"/>
                </a:solidFill>
                <a:latin typeface="Century Gothic" panose="020B0502020202020204" pitchFamily="34" charset="0"/>
              </a:rPr>
              <a:t>señor</a:t>
            </a:r>
            <a:r>
              <a:rPr lang="en-US" sz="1688" b="1" dirty="0">
                <a:ln w="9525">
                  <a:solidFill>
                    <a:srgbClr val="FF0066"/>
                  </a:solidFill>
                  <a:prstDash val="solid"/>
                </a:ln>
                <a:solidFill>
                  <a:srgbClr val="FFFFFF"/>
                </a:solidFill>
                <a:latin typeface="Century Gothic" panose="020B0502020202020204" pitchFamily="34" charset="0"/>
              </a:rPr>
              <a:t> Valero</a:t>
            </a:r>
          </a:p>
        </p:txBody>
      </p:sp>
      <p:sp>
        <p:nvSpPr>
          <p:cNvPr id="1083" name="TextBox 1082">
            <a:hlinkClick r:id="" action="ppaction://noaction">
              <a:snd r:embed="rId31" name="54_chile.wav"/>
            </a:hlinkClick>
            <a:extLst>
              <a:ext uri="{FF2B5EF4-FFF2-40B4-BE49-F238E27FC236}">
                <a16:creationId xmlns:a16="http://schemas.microsoft.com/office/drawing/2014/main" id="{A1F3406B-D336-2896-A15B-EF9A8516E84A}"/>
              </a:ext>
            </a:extLst>
          </p:cNvPr>
          <p:cNvSpPr txBox="1"/>
          <p:nvPr/>
        </p:nvSpPr>
        <p:spPr>
          <a:xfrm>
            <a:off x="4555569" y="6842837"/>
            <a:ext cx="615262" cy="265457"/>
          </a:xfrm>
          <a:prstGeom prst="rect">
            <a:avLst/>
          </a:prstGeom>
          <a:noFill/>
        </p:spPr>
        <p:txBody>
          <a:bodyPr wrap="square" rtlCol="0">
            <a:spAutoFit/>
          </a:bodyPr>
          <a:lstStyle/>
          <a:p>
            <a:r>
              <a:rPr lang="en-GB" sz="1125" dirty="0">
                <a:solidFill>
                  <a:schemeClr val="bg2">
                    <a:lumMod val="25000"/>
                  </a:schemeClr>
                </a:solidFill>
                <a:latin typeface="Century Gothic" panose="020B0502020202020204" pitchFamily="34" charset="0"/>
              </a:rPr>
              <a:t>Chile</a:t>
            </a:r>
          </a:p>
        </p:txBody>
      </p:sp>
      <p:pic>
        <p:nvPicPr>
          <p:cNvPr id="1084" name="Picture 2" descr="Teacher, Man, Cartoon, Professor, School, Education">
            <a:extLst>
              <a:ext uri="{FF2B5EF4-FFF2-40B4-BE49-F238E27FC236}">
                <a16:creationId xmlns:a16="http://schemas.microsoft.com/office/drawing/2014/main" id="{1D6F02E4-2D37-B550-9893-A4D898711F1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255638" y="6389799"/>
            <a:ext cx="408821" cy="817641"/>
          </a:xfrm>
          <a:prstGeom prst="rect">
            <a:avLst/>
          </a:prstGeom>
          <a:noFill/>
          <a:extLst>
            <a:ext uri="{909E8E84-426E-40DD-AFC4-6F175D3DCCD1}">
              <a14:hiddenFill xmlns:a14="http://schemas.microsoft.com/office/drawing/2010/main">
                <a:solidFill>
                  <a:srgbClr val="FFFFFF"/>
                </a:solidFill>
              </a14:hiddenFill>
            </a:ext>
          </a:extLst>
        </p:spPr>
      </p:pic>
      <p:sp>
        <p:nvSpPr>
          <p:cNvPr id="1085" name="Speech Bubble: Oval 1084">
            <a:extLst>
              <a:ext uri="{FF2B5EF4-FFF2-40B4-BE49-F238E27FC236}">
                <a16:creationId xmlns:a16="http://schemas.microsoft.com/office/drawing/2014/main" id="{83A8A4DC-1214-2F5C-0E1A-DF6FAFE2957A}"/>
              </a:ext>
            </a:extLst>
          </p:cNvPr>
          <p:cNvSpPr/>
          <p:nvPr/>
        </p:nvSpPr>
        <p:spPr>
          <a:xfrm>
            <a:off x="4146851" y="7177190"/>
            <a:ext cx="1508378" cy="910921"/>
          </a:xfrm>
          <a:prstGeom prst="wedgeEllipseCallout">
            <a:avLst>
              <a:gd name="adj1" fmla="val 65399"/>
              <a:gd name="adj2" fmla="val -33059"/>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2">
                    <a:lumMod val="25000"/>
                  </a:schemeClr>
                </a:solidFill>
                <a:latin typeface="Century Gothic" panose="020B0502020202020204" pitchFamily="34" charset="0"/>
              </a:rPr>
              <a:t>¿Eres de…?</a:t>
            </a:r>
          </a:p>
        </p:txBody>
      </p:sp>
      <p:sp>
        <p:nvSpPr>
          <p:cNvPr id="1086" name="Speech Bubble: Oval 1085">
            <a:extLst>
              <a:ext uri="{FF2B5EF4-FFF2-40B4-BE49-F238E27FC236}">
                <a16:creationId xmlns:a16="http://schemas.microsoft.com/office/drawing/2014/main" id="{3303E823-FD2A-4518-A708-4BE259C91789}"/>
              </a:ext>
            </a:extLst>
          </p:cNvPr>
          <p:cNvSpPr/>
          <p:nvPr/>
        </p:nvSpPr>
        <p:spPr>
          <a:xfrm>
            <a:off x="5932630" y="7339266"/>
            <a:ext cx="876019" cy="478178"/>
          </a:xfrm>
          <a:prstGeom prst="wedgeEllipseCallout">
            <a:avLst>
              <a:gd name="adj1" fmla="val -56715"/>
              <a:gd name="adj2" fmla="val 40057"/>
            </a:avLst>
          </a:prstGeom>
          <a:solidFill>
            <a:schemeClr val="bg1"/>
          </a:solidFill>
          <a:ln w="3810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lumMod val="25000"/>
                  </a:schemeClr>
                </a:solidFill>
                <a:latin typeface="Century Gothic" panose="020B0502020202020204" pitchFamily="34" charset="0"/>
              </a:rPr>
              <a:t>¡No!</a:t>
            </a:r>
          </a:p>
        </p:txBody>
      </p:sp>
      <p:sp>
        <p:nvSpPr>
          <p:cNvPr id="1087" name="Speech Bubble: Oval 1086">
            <a:extLst>
              <a:ext uri="{FF2B5EF4-FFF2-40B4-BE49-F238E27FC236}">
                <a16:creationId xmlns:a16="http://schemas.microsoft.com/office/drawing/2014/main" id="{F7012A55-89D7-CDDF-991C-5B553682E44B}"/>
              </a:ext>
            </a:extLst>
          </p:cNvPr>
          <p:cNvSpPr/>
          <p:nvPr/>
        </p:nvSpPr>
        <p:spPr>
          <a:xfrm>
            <a:off x="5459409" y="8042323"/>
            <a:ext cx="1146805" cy="722676"/>
          </a:xfrm>
          <a:prstGeom prst="wedgeEllipseCallout">
            <a:avLst>
              <a:gd name="adj1" fmla="val -33218"/>
              <a:gd name="adj2" fmla="val -66562"/>
            </a:avLst>
          </a:prstGeom>
          <a:solidFill>
            <a:schemeClr val="bg1"/>
          </a:solidFill>
          <a:ln w="3810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2">
                    <a:lumMod val="25000"/>
                  </a:schemeClr>
                </a:solidFill>
                <a:latin typeface="Century Gothic" panose="020B0502020202020204" pitchFamily="34" charset="0"/>
              </a:rPr>
              <a:t>¡</a:t>
            </a:r>
            <a:r>
              <a:rPr lang="en-GB" sz="1400" b="1" dirty="0" err="1">
                <a:solidFill>
                  <a:schemeClr val="bg2">
                    <a:lumMod val="25000"/>
                  </a:schemeClr>
                </a:solidFill>
                <a:latin typeface="Century Gothic" panose="020B0502020202020204" pitchFamily="34" charset="0"/>
              </a:rPr>
              <a:t>Sí</a:t>
            </a:r>
            <a:r>
              <a:rPr lang="en-GB" sz="1400" b="1" dirty="0">
                <a:solidFill>
                  <a:schemeClr val="bg2">
                    <a:lumMod val="25000"/>
                  </a:schemeClr>
                </a:solidFill>
                <a:latin typeface="Century Gothic" panose="020B0502020202020204" pitchFamily="34" charset="0"/>
              </a:rPr>
              <a:t>, soy de…!</a:t>
            </a:r>
          </a:p>
        </p:txBody>
      </p:sp>
      <p:sp>
        <p:nvSpPr>
          <p:cNvPr id="2048" name="Rectangle: Rounded Corners 2047">
            <a:extLst>
              <a:ext uri="{FF2B5EF4-FFF2-40B4-BE49-F238E27FC236}">
                <a16:creationId xmlns:a16="http://schemas.microsoft.com/office/drawing/2014/main" id="{F8F67740-6EA8-DFCD-1C19-1E0AA6388D3D}"/>
              </a:ext>
            </a:extLst>
          </p:cNvPr>
          <p:cNvSpPr/>
          <p:nvPr/>
        </p:nvSpPr>
        <p:spPr>
          <a:xfrm>
            <a:off x="122657" y="7751056"/>
            <a:ext cx="3978513" cy="204493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49" name="Picture 2048" descr="A picture containing logo, sketch, white, black and white&#10;&#10;Description automatically generated">
            <a:extLst>
              <a:ext uri="{FF2B5EF4-FFF2-40B4-BE49-F238E27FC236}">
                <a16:creationId xmlns:a16="http://schemas.microsoft.com/office/drawing/2014/main" id="{1D148C44-E4FC-9A99-A9AF-1D6662B8F8B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60124" y="8158003"/>
            <a:ext cx="3635801" cy="1685625"/>
          </a:xfrm>
          <a:prstGeom prst="rect">
            <a:avLst/>
          </a:prstGeom>
        </p:spPr>
      </p:pic>
      <p:sp>
        <p:nvSpPr>
          <p:cNvPr id="2050" name="TextBox 2049">
            <a:extLst>
              <a:ext uri="{FF2B5EF4-FFF2-40B4-BE49-F238E27FC236}">
                <a16:creationId xmlns:a16="http://schemas.microsoft.com/office/drawing/2014/main" id="{6045AA59-1A71-0DFF-E6C7-70CBE095CF93}"/>
              </a:ext>
            </a:extLst>
          </p:cNvPr>
          <p:cNvSpPr txBox="1"/>
          <p:nvPr/>
        </p:nvSpPr>
        <p:spPr>
          <a:xfrm>
            <a:off x="497566" y="7810024"/>
            <a:ext cx="3635801" cy="523220"/>
          </a:xfrm>
          <a:prstGeom prst="rect">
            <a:avLst/>
          </a:prstGeom>
          <a:noFill/>
        </p:spPr>
        <p:txBody>
          <a:bodyPr wrap="square" rtlCol="0">
            <a:spAutoFit/>
          </a:bodyPr>
          <a:lstStyle/>
          <a:p>
            <a:pPr>
              <a:defRPr/>
            </a:pPr>
            <a:r>
              <a:rPr lang="en-GB" sz="1400" dirty="0">
                <a:solidFill>
                  <a:prstClr val="black">
                    <a:lumMod val="75000"/>
                    <a:lumOff val="25000"/>
                  </a:prstClr>
                </a:solidFill>
                <a:latin typeface="Century Gothic" panose="020B0502020202020204" pitchFamily="34" charset="0"/>
                <a:cs typeface="Calibri" panose="020F0502020204030204" pitchFamily="34" charset="0"/>
                <a:sym typeface="Century Gothic"/>
              </a:rPr>
              <a:t>¿Eres de Inglaterra? Write down where you are from!</a:t>
            </a:r>
            <a:endPar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052" name="Picture 2051">
            <a:extLst>
              <a:ext uri="{FF2B5EF4-FFF2-40B4-BE49-F238E27FC236}">
                <a16:creationId xmlns:a16="http://schemas.microsoft.com/office/drawing/2014/main" id="{58B68C8D-E4FD-3F5A-E826-3737386FA2F3}"/>
              </a:ext>
            </a:extLst>
          </p:cNvPr>
          <p:cNvPicPr>
            <a:picLocks noChangeAspect="1"/>
          </p:cNvPicPr>
          <p:nvPr/>
        </p:nvPicPr>
        <p:blipFill>
          <a:blip r:embed="rId34"/>
          <a:stretch>
            <a:fillRect/>
          </a:stretch>
        </p:blipFill>
        <p:spPr>
          <a:xfrm>
            <a:off x="42617" y="7512526"/>
            <a:ext cx="707513" cy="538005"/>
          </a:xfrm>
          <a:prstGeom prst="rect">
            <a:avLst/>
          </a:prstGeom>
        </p:spPr>
      </p:pic>
      <p:pic>
        <p:nvPicPr>
          <p:cNvPr id="2053" name="Picture 2" descr="Free passport open picture vector">
            <a:extLst>
              <a:ext uri="{FF2B5EF4-FFF2-40B4-BE49-F238E27FC236}">
                <a16:creationId xmlns:a16="http://schemas.microsoft.com/office/drawing/2014/main" id="{D3E29303-6A9D-FE95-8C7A-63A03C27A00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488083" y="8164417"/>
            <a:ext cx="288476" cy="3783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4" descr="Free planet earth cartoon vector">
            <a:extLst>
              <a:ext uri="{FF2B5EF4-FFF2-40B4-BE49-F238E27FC236}">
                <a16:creationId xmlns:a16="http://schemas.microsoft.com/office/drawing/2014/main" id="{D575F3AC-863F-6C09-2075-041BA0131F9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343443" y="9163541"/>
            <a:ext cx="544370" cy="44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17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32EC3F74-3BFD-FF93-A79D-56443CE79F05}"/>
              </a:ext>
            </a:extLst>
          </p:cNvPr>
          <p:cNvGraphicFramePr>
            <a:graphicFrameLocks noGrp="1"/>
          </p:cNvGraphicFramePr>
          <p:nvPr>
            <p:extLst>
              <p:ext uri="{D42A27DB-BD31-4B8C-83A1-F6EECF244321}">
                <p14:modId xmlns:p14="http://schemas.microsoft.com/office/powerpoint/2010/main" val="2703530961"/>
              </p:ext>
            </p:extLst>
          </p:nvPr>
        </p:nvGraphicFramePr>
        <p:xfrm>
          <a:off x="100941" y="5801129"/>
          <a:ext cx="6611010" cy="3758586"/>
        </p:xfrm>
        <a:graphic>
          <a:graphicData uri="http://schemas.openxmlformats.org/drawingml/2006/table">
            <a:tbl>
              <a:tblPr firstRow="1" bandRow="1">
                <a:tableStyleId>{5940675A-B579-460E-94D1-54222C63F5DA}</a:tableStyleId>
              </a:tblPr>
              <a:tblGrid>
                <a:gridCol w="778450">
                  <a:extLst>
                    <a:ext uri="{9D8B030D-6E8A-4147-A177-3AD203B41FA5}">
                      <a16:colId xmlns:a16="http://schemas.microsoft.com/office/drawing/2014/main" val="1714729749"/>
                    </a:ext>
                  </a:extLst>
                </a:gridCol>
                <a:gridCol w="2003823">
                  <a:extLst>
                    <a:ext uri="{9D8B030D-6E8A-4147-A177-3AD203B41FA5}">
                      <a16:colId xmlns:a16="http://schemas.microsoft.com/office/drawing/2014/main" val="2286773291"/>
                    </a:ext>
                  </a:extLst>
                </a:gridCol>
                <a:gridCol w="2013755">
                  <a:extLst>
                    <a:ext uri="{9D8B030D-6E8A-4147-A177-3AD203B41FA5}">
                      <a16:colId xmlns:a16="http://schemas.microsoft.com/office/drawing/2014/main" val="972048306"/>
                    </a:ext>
                  </a:extLst>
                </a:gridCol>
                <a:gridCol w="1814982">
                  <a:extLst>
                    <a:ext uri="{9D8B030D-6E8A-4147-A177-3AD203B41FA5}">
                      <a16:colId xmlns:a16="http://schemas.microsoft.com/office/drawing/2014/main" val="469232383"/>
                    </a:ext>
                  </a:extLst>
                </a:gridCol>
              </a:tblGrid>
              <a:tr h="53499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Where?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I am (state)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ready  (m +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90738531"/>
                  </a:ext>
                </a:extLst>
              </a:tr>
              <a:tr h="534991">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b="0" dirty="0">
                          <a:solidFill>
                            <a:schemeClr val="bg2">
                              <a:lumMod val="25000"/>
                            </a:schemeClr>
                          </a:solidFill>
                          <a:latin typeface="Century Gothic" panose="020B0502020202020204" pitchFamily="34" charset="0"/>
                        </a:rPr>
                        <a:t>S/he is (state)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here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lost  (m +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36095826"/>
                  </a:ext>
                </a:extLst>
              </a:tr>
              <a:tr h="53499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now</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always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How?</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19435133"/>
                  </a:ext>
                </a:extLst>
              </a:tr>
              <a:tr h="53499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500" b="0" dirty="0">
                          <a:solidFill>
                            <a:schemeClr val="bg2">
                              <a:lumMod val="25000"/>
                            </a:schemeClr>
                          </a:solidFill>
                          <a:latin typeface="Century Gothic" panose="020B0502020202020204" pitchFamily="34" charset="0"/>
                        </a:rPr>
                        <a:t>annoying  (m +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today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comfortable  (m +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87050511"/>
                  </a:ext>
                </a:extLst>
              </a:tr>
              <a:tr h="534991">
                <a:tc rowSpan="3">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normally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I am (origin)</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active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33465340"/>
                  </a:ext>
                </a:extLst>
              </a:tr>
              <a:tr h="534991">
                <a:tc vMerge="1">
                  <a:txBody>
                    <a:bodyPr/>
                    <a:lstStyle/>
                    <a:p>
                      <a:endParaRPr lang="en-GB"/>
                    </a:p>
                  </a:txBody>
                  <a:tcPr/>
                </a:tc>
                <a:tc>
                  <a:txBody>
                    <a:bodyPr/>
                    <a:lstStyle/>
                    <a:p>
                      <a:r>
                        <a:rPr lang="en-GB" sz="1500" b="0" dirty="0">
                          <a:solidFill>
                            <a:schemeClr val="bg2">
                              <a:lumMod val="25000"/>
                            </a:schemeClr>
                          </a:solidFill>
                          <a:latin typeface="Century Gothic" panose="020B0502020202020204" pitchFamily="34" charset="0"/>
                        </a:rPr>
                        <a:t>you are (origin)</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England</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s/he, it is (origin)</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2467501"/>
                  </a:ext>
                </a:extLst>
              </a:tr>
              <a:tr h="53499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500" b="0" dirty="0">
                          <a:solidFill>
                            <a:schemeClr val="bg2">
                              <a:lumMod val="25000"/>
                            </a:schemeClr>
                          </a:solidFill>
                          <a:latin typeface="Century Gothic" panose="020B0502020202020204" pitchFamily="34" charset="0"/>
                        </a:rPr>
                        <a:t>Spain</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from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positive (m +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891692528"/>
                  </a:ext>
                </a:extLst>
              </a:tr>
            </a:tbl>
          </a:graphicData>
        </a:graphic>
      </p:graphicFrame>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7</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7</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1870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26</a:t>
            </a:r>
          </a:p>
        </p:txBody>
      </p:sp>
      <p:grpSp>
        <p:nvGrpSpPr>
          <p:cNvPr id="4" name="Group 3">
            <a:extLst>
              <a:ext uri="{FF2B5EF4-FFF2-40B4-BE49-F238E27FC236}">
                <a16:creationId xmlns:a16="http://schemas.microsoft.com/office/drawing/2014/main" id="{8111C9F4-B466-C05A-35F5-2A25E7AA9208}"/>
              </a:ext>
            </a:extLst>
          </p:cNvPr>
          <p:cNvGrpSpPr/>
          <p:nvPr/>
        </p:nvGrpSpPr>
        <p:grpSpPr>
          <a:xfrm>
            <a:off x="596000" y="884000"/>
            <a:ext cx="962296" cy="307777"/>
            <a:chOff x="537508" y="810975"/>
            <a:chExt cx="505091" cy="307777"/>
          </a:xfrm>
        </p:grpSpPr>
        <p:sp>
          <p:nvSpPr>
            <p:cNvPr id="7" name="Google Shape;206;p9">
              <a:extLst>
                <a:ext uri="{FF2B5EF4-FFF2-40B4-BE49-F238E27FC236}">
                  <a16:creationId xmlns:a16="http://schemas.microsoft.com/office/drawing/2014/main" id="{E858B628-1C9E-27C3-C8FF-206B63D7FAA9}"/>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9750AFC9-D136-842A-5517-8C9AD553DE5B}"/>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15" name="Picture 2" descr="Pen, Write, Pencil, Writing Tool, Work, Message, Blue">
            <a:extLst>
              <a:ext uri="{FF2B5EF4-FFF2-40B4-BE49-F238E27FC236}">
                <a16:creationId xmlns:a16="http://schemas.microsoft.com/office/drawing/2014/main" id="{022855BF-22FA-F58C-EAE5-61EA005F9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97" y="752848"/>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402;p19">
            <a:extLst>
              <a:ext uri="{FF2B5EF4-FFF2-40B4-BE49-F238E27FC236}">
                <a16:creationId xmlns:a16="http://schemas.microsoft.com/office/drawing/2014/main" id="{BDF88B8E-BCB0-F967-BBFF-23713AD1AE8E}"/>
              </a:ext>
            </a:extLst>
          </p:cNvPr>
          <p:cNvSpPr txBox="1"/>
          <p:nvPr/>
        </p:nvSpPr>
        <p:spPr>
          <a:xfrm>
            <a:off x="1564857" y="913685"/>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español.</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graphicFrame>
        <p:nvGraphicFramePr>
          <p:cNvPr id="17" name="Table 16">
            <a:extLst>
              <a:ext uri="{FF2B5EF4-FFF2-40B4-BE49-F238E27FC236}">
                <a16:creationId xmlns:a16="http://schemas.microsoft.com/office/drawing/2014/main" id="{CD8AB593-B1D4-1A30-BF40-82F9FF35FA4E}"/>
              </a:ext>
            </a:extLst>
          </p:cNvPr>
          <p:cNvGraphicFramePr>
            <a:graphicFrameLocks noGrp="1"/>
          </p:cNvGraphicFramePr>
          <p:nvPr>
            <p:extLst>
              <p:ext uri="{D42A27DB-BD31-4B8C-83A1-F6EECF244321}">
                <p14:modId xmlns:p14="http://schemas.microsoft.com/office/powerpoint/2010/main" val="3297077206"/>
              </p:ext>
            </p:extLst>
          </p:nvPr>
        </p:nvGraphicFramePr>
        <p:xfrm>
          <a:off x="278580" y="1353523"/>
          <a:ext cx="5289972" cy="2966720"/>
        </p:xfrm>
        <a:graphic>
          <a:graphicData uri="http://schemas.openxmlformats.org/drawingml/2006/table">
            <a:tbl>
              <a:tblPr firstRow="1" bandRow="1"/>
              <a:tblGrid>
                <a:gridCol w="441747">
                  <a:extLst>
                    <a:ext uri="{9D8B030D-6E8A-4147-A177-3AD203B41FA5}">
                      <a16:colId xmlns:a16="http://schemas.microsoft.com/office/drawing/2014/main" val="1040392634"/>
                    </a:ext>
                  </a:extLst>
                </a:gridCol>
                <a:gridCol w="4848225">
                  <a:extLst>
                    <a:ext uri="{9D8B030D-6E8A-4147-A177-3AD203B41FA5}">
                      <a16:colId xmlns:a16="http://schemas.microsoft.com/office/drawing/2014/main" val="4125356277"/>
                    </a:ext>
                  </a:extLst>
                </a:gridCol>
              </a:tblGrid>
              <a:tr h="370840">
                <a:tc rowSpan="2">
                  <a:txBody>
                    <a:bodyPr/>
                    <a:lstStyle/>
                    <a:p>
                      <a:pPr algn="ctr"/>
                      <a:r>
                        <a:rPr lang="en-GB" sz="1400" b="1" dirty="0">
                          <a:solidFill>
                            <a:srgbClr val="FF3399"/>
                          </a:solidFill>
                          <a:latin typeface="Century Gothic" panose="020B0502020202020204" pitchFamily="34" charset="0"/>
                        </a:rPr>
                        <a:t>1</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healthy</a:t>
                      </a:r>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9602550"/>
                  </a:ext>
                </a:extLst>
              </a:tr>
              <a:tr h="370840">
                <a:tc vMerge="1">
                  <a:txBody>
                    <a:bodyPr/>
                    <a:lstStyle/>
                    <a:p>
                      <a:pPr algn="ctr"/>
                      <a:endParaRPr lang="en-GB" sz="1400" b="1" dirty="0">
                        <a:solidFill>
                          <a:srgbClr val="FF3399"/>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68253314"/>
                  </a:ext>
                </a:extLst>
              </a:tr>
              <a:tr h="370840">
                <a:tc rowSpan="2">
                  <a:txBody>
                    <a:bodyPr/>
                    <a:lstStyle/>
                    <a:p>
                      <a:pPr algn="ctr"/>
                      <a:r>
                        <a:rPr lang="en-GB" sz="1400" b="1" dirty="0">
                          <a:solidFill>
                            <a:srgbClr val="FF3399"/>
                          </a:solidFill>
                          <a:latin typeface="Century Gothic" panose="020B0502020202020204" pitchFamily="34" charset="0"/>
                        </a:rPr>
                        <a:t>2</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a:t>
                      </a:r>
                      <a:r>
                        <a:rPr lang="en-GB" sz="1400" baseline="0" dirty="0">
                          <a:solidFill>
                            <a:srgbClr val="3B3838"/>
                          </a:solidFill>
                          <a:latin typeface="Century Gothic" panose="020B0502020202020204" pitchFamily="34" charset="0"/>
                        </a:rPr>
                        <a:t> are from Perú.</a:t>
                      </a:r>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271930774"/>
                  </a:ext>
                </a:extLst>
              </a:tr>
              <a:tr h="370840">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643076609"/>
                  </a:ext>
                </a:extLst>
              </a:tr>
              <a:tr h="370840">
                <a:tc rowSpan="2">
                  <a:txBody>
                    <a:bodyPr/>
                    <a:lstStyle/>
                    <a:p>
                      <a:pPr algn="ctr"/>
                      <a:r>
                        <a:rPr lang="en-GB" sz="1400" b="1" dirty="0">
                          <a:solidFill>
                            <a:srgbClr val="FF3399"/>
                          </a:solidFill>
                          <a:latin typeface="Century Gothic" panose="020B0502020202020204" pitchFamily="34" charset="0"/>
                        </a:rPr>
                        <a:t>3</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S/he is</a:t>
                      </a:r>
                      <a:r>
                        <a:rPr lang="en-GB" sz="1400" baseline="0" dirty="0">
                          <a:solidFill>
                            <a:srgbClr val="3B3838"/>
                          </a:solidFill>
                          <a:latin typeface="Century Gothic" panose="020B0502020202020204" pitchFamily="34" charset="0"/>
                        </a:rPr>
                        <a:t> from Spain.</a:t>
                      </a:r>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869512439"/>
                  </a:ext>
                </a:extLst>
              </a:tr>
              <a:tr h="370840">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68230899"/>
                  </a:ext>
                </a:extLst>
              </a:tr>
              <a:tr h="370840">
                <a:tc rowSpan="2">
                  <a:txBody>
                    <a:bodyPr/>
                    <a:lstStyle/>
                    <a:p>
                      <a:pPr algn="ctr"/>
                      <a:r>
                        <a:rPr lang="en-GB" sz="1400" b="1" dirty="0">
                          <a:solidFill>
                            <a:srgbClr val="FF3399"/>
                          </a:solidFill>
                          <a:latin typeface="Century Gothic" panose="020B0502020202020204" pitchFamily="34" charset="0"/>
                        </a:rPr>
                        <a:t>4</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from England.</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81036450"/>
                  </a:ext>
                </a:extLst>
              </a:tr>
              <a:tr h="370840">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59845102"/>
                  </a:ext>
                </a:extLst>
              </a:tr>
            </a:tbl>
          </a:graphicData>
        </a:graphic>
      </p:graphicFrame>
      <p:pic>
        <p:nvPicPr>
          <p:cNvPr id="18" name="Picture 2" descr="Free icon pencil write vector">
            <a:extLst>
              <a:ext uri="{FF2B5EF4-FFF2-40B4-BE49-F238E27FC236}">
                <a16:creationId xmlns:a16="http://schemas.microsoft.com/office/drawing/2014/main" id="{24591D19-4124-12C6-8CA3-EE7A96391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105">
            <a:off x="901207" y="1801030"/>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icon pencil write vector">
            <a:extLst>
              <a:ext uri="{FF2B5EF4-FFF2-40B4-BE49-F238E27FC236}">
                <a16:creationId xmlns:a16="http://schemas.microsoft.com/office/drawing/2014/main" id="{C71F06EF-D25A-DB8B-94DE-EB5A413852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105">
            <a:off x="914995" y="2523751"/>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icon pencil write vector">
            <a:extLst>
              <a:ext uri="{FF2B5EF4-FFF2-40B4-BE49-F238E27FC236}">
                <a16:creationId xmlns:a16="http://schemas.microsoft.com/office/drawing/2014/main" id="{42E9F930-4546-8B19-D647-40E985629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105">
            <a:off x="914997" y="3246472"/>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icon pencil write vector">
            <a:extLst>
              <a:ext uri="{FF2B5EF4-FFF2-40B4-BE49-F238E27FC236}">
                <a16:creationId xmlns:a16="http://schemas.microsoft.com/office/drawing/2014/main" id="{6BE33A0C-0FC5-88E1-1BE6-ECD7E272BF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105">
            <a:off x="914995" y="3984747"/>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9F52676-41A5-9C03-F056-F1C02E4954E3}"/>
              </a:ext>
            </a:extLst>
          </p:cNvPr>
          <p:cNvPicPr>
            <a:picLocks noChangeAspect="1"/>
          </p:cNvPicPr>
          <p:nvPr/>
        </p:nvPicPr>
        <p:blipFill>
          <a:blip r:embed="rId7"/>
          <a:stretch>
            <a:fillRect/>
          </a:stretch>
        </p:blipFill>
        <p:spPr>
          <a:xfrm>
            <a:off x="560246" y="4457990"/>
            <a:ext cx="421504" cy="383937"/>
          </a:xfrm>
          <a:prstGeom prst="rect">
            <a:avLst/>
          </a:prstGeom>
        </p:spPr>
      </p:pic>
      <p:sp>
        <p:nvSpPr>
          <p:cNvPr id="23" name="TextBox 22">
            <a:extLst>
              <a:ext uri="{FF2B5EF4-FFF2-40B4-BE49-F238E27FC236}">
                <a16:creationId xmlns:a16="http://schemas.microsoft.com/office/drawing/2014/main" id="{7F583F0E-885C-39DB-E8EA-2FEEBD032128}"/>
              </a:ext>
            </a:extLst>
          </p:cNvPr>
          <p:cNvSpPr txBox="1"/>
          <p:nvPr/>
        </p:nvSpPr>
        <p:spPr>
          <a:xfrm>
            <a:off x="862268" y="4624253"/>
            <a:ext cx="4797303" cy="307777"/>
          </a:xfrm>
          <a:prstGeom prst="rect">
            <a:avLst/>
          </a:prstGeom>
          <a:noFill/>
        </p:spPr>
        <p:txBody>
          <a:bodyPr wrap="square" rtlCol="0">
            <a:spAutoFit/>
          </a:bodyPr>
          <a:lstStyle/>
          <a:p>
            <a:r>
              <a:rPr lang="en-GB" sz="1400" dirty="0">
                <a:solidFill>
                  <a:srgbClr val="3B3838"/>
                </a:solidFill>
                <a:latin typeface="Century Gothic" panose="020B0502020202020204" pitchFamily="34" charset="0"/>
              </a:rPr>
              <a:t>Can you make these sentences into a question?</a:t>
            </a:r>
          </a:p>
        </p:txBody>
      </p:sp>
      <p:grpSp>
        <p:nvGrpSpPr>
          <p:cNvPr id="24" name="Group 23">
            <a:extLst>
              <a:ext uri="{FF2B5EF4-FFF2-40B4-BE49-F238E27FC236}">
                <a16:creationId xmlns:a16="http://schemas.microsoft.com/office/drawing/2014/main" id="{B3DC9D67-44C7-3BC3-6715-FC4F76BF1646}"/>
              </a:ext>
            </a:extLst>
          </p:cNvPr>
          <p:cNvGrpSpPr/>
          <p:nvPr/>
        </p:nvGrpSpPr>
        <p:grpSpPr>
          <a:xfrm>
            <a:off x="461969" y="5220720"/>
            <a:ext cx="962296" cy="307777"/>
            <a:chOff x="537508" y="810975"/>
            <a:chExt cx="505091" cy="307777"/>
          </a:xfrm>
        </p:grpSpPr>
        <p:sp>
          <p:nvSpPr>
            <p:cNvPr id="25" name="Google Shape;206;p9">
              <a:extLst>
                <a:ext uri="{FF2B5EF4-FFF2-40B4-BE49-F238E27FC236}">
                  <a16:creationId xmlns:a16="http://schemas.microsoft.com/office/drawing/2014/main" id="{3EC0B001-FC0F-EA68-408C-1877F47AE379}"/>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6" name="TextBox 25">
              <a:extLst>
                <a:ext uri="{FF2B5EF4-FFF2-40B4-BE49-F238E27FC236}">
                  <a16:creationId xmlns:a16="http://schemas.microsoft.com/office/drawing/2014/main" id="{2271FAE3-E468-1510-36FB-CE265E5F8362}"/>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7" name="Picture 2" descr="Pen, Write, Pencil, Writing Tool, Work, Message, Blue">
            <a:extLst>
              <a:ext uri="{FF2B5EF4-FFF2-40B4-BE49-F238E27FC236}">
                <a16:creationId xmlns:a16="http://schemas.microsoft.com/office/drawing/2014/main" id="{FA14B9CE-9B29-30F6-8898-26D8BA6B9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6" y="5089568"/>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402;p19">
            <a:extLst>
              <a:ext uri="{FF2B5EF4-FFF2-40B4-BE49-F238E27FC236}">
                <a16:creationId xmlns:a16="http://schemas.microsoft.com/office/drawing/2014/main" id="{AD811B1F-9F6D-B3D9-9445-14B153BDF71F}"/>
              </a:ext>
            </a:extLst>
          </p:cNvPr>
          <p:cNvSpPr txBox="1"/>
          <p:nvPr/>
        </p:nvSpPr>
        <p:spPr>
          <a:xfrm>
            <a:off x="1430826" y="5250405"/>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español.</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pic>
        <p:nvPicPr>
          <p:cNvPr id="30" name="Picture 29">
            <a:extLst>
              <a:ext uri="{FF2B5EF4-FFF2-40B4-BE49-F238E27FC236}">
                <a16:creationId xmlns:a16="http://schemas.microsoft.com/office/drawing/2014/main" id="{361D1BBC-0D53-981C-C039-00168EF33CCE}"/>
              </a:ext>
            </a:extLst>
          </p:cNvPr>
          <p:cNvPicPr>
            <a:picLocks noChangeAspect="1"/>
          </p:cNvPicPr>
          <p:nvPr/>
        </p:nvPicPr>
        <p:blipFill>
          <a:blip r:embed="rId7"/>
          <a:stretch>
            <a:fillRect/>
          </a:stretch>
        </p:blipFill>
        <p:spPr>
          <a:xfrm>
            <a:off x="148672" y="7319175"/>
            <a:ext cx="631934" cy="581219"/>
          </a:xfrm>
          <a:prstGeom prst="rect">
            <a:avLst/>
          </a:prstGeom>
        </p:spPr>
      </p:pic>
      <p:pic>
        <p:nvPicPr>
          <p:cNvPr id="31" name="Picture 30" descr="Icon&#10;&#10;Description automatically generated">
            <a:extLst>
              <a:ext uri="{FF2B5EF4-FFF2-40B4-BE49-F238E27FC236}">
                <a16:creationId xmlns:a16="http://schemas.microsoft.com/office/drawing/2014/main" id="{2B6614E8-7F99-7139-656E-4CD80C1C2F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746" y="6118618"/>
            <a:ext cx="667164" cy="667164"/>
          </a:xfrm>
          <a:prstGeom prst="rect">
            <a:avLst/>
          </a:prstGeom>
        </p:spPr>
      </p:pic>
      <p:pic>
        <p:nvPicPr>
          <p:cNvPr id="32" name="Picture 31">
            <a:extLst>
              <a:ext uri="{FF2B5EF4-FFF2-40B4-BE49-F238E27FC236}">
                <a16:creationId xmlns:a16="http://schemas.microsoft.com/office/drawing/2014/main" id="{B51A1367-56C9-9EDB-66F2-4D5903F8A6A9}"/>
              </a:ext>
            </a:extLst>
          </p:cNvPr>
          <p:cNvPicPr>
            <a:picLocks noChangeAspect="1"/>
          </p:cNvPicPr>
          <p:nvPr/>
        </p:nvPicPr>
        <p:blipFill>
          <a:blip r:embed="rId9"/>
          <a:stretch>
            <a:fillRect/>
          </a:stretch>
        </p:blipFill>
        <p:spPr>
          <a:xfrm>
            <a:off x="126746" y="8878313"/>
            <a:ext cx="653860" cy="619446"/>
          </a:xfrm>
          <a:prstGeom prst="rect">
            <a:avLst/>
          </a:prstGeom>
        </p:spPr>
      </p:pic>
      <p:sp>
        <p:nvSpPr>
          <p:cNvPr id="33" name="TextBox 32">
            <a:extLst>
              <a:ext uri="{FF2B5EF4-FFF2-40B4-BE49-F238E27FC236}">
                <a16:creationId xmlns:a16="http://schemas.microsoft.com/office/drawing/2014/main" id="{838A22DD-FAF0-27FE-390C-E320FE4BE41D}"/>
              </a:ext>
            </a:extLst>
          </p:cNvPr>
          <p:cNvSpPr txBox="1"/>
          <p:nvPr/>
        </p:nvSpPr>
        <p:spPr>
          <a:xfrm>
            <a:off x="590993" y="6583758"/>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34" name="TextBox 33">
            <a:extLst>
              <a:ext uri="{FF2B5EF4-FFF2-40B4-BE49-F238E27FC236}">
                <a16:creationId xmlns:a16="http://schemas.microsoft.com/office/drawing/2014/main" id="{807D818F-2F82-8712-506A-20E4B7F48D7E}"/>
              </a:ext>
            </a:extLst>
          </p:cNvPr>
          <p:cNvSpPr txBox="1"/>
          <p:nvPr/>
        </p:nvSpPr>
        <p:spPr>
          <a:xfrm>
            <a:off x="594518" y="7688369"/>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35" name="TextBox 34">
            <a:extLst>
              <a:ext uri="{FF2B5EF4-FFF2-40B4-BE49-F238E27FC236}">
                <a16:creationId xmlns:a16="http://schemas.microsoft.com/office/drawing/2014/main" id="{1B60EAD7-95B2-403D-9FC8-6BCEFC0FC338}"/>
              </a:ext>
            </a:extLst>
          </p:cNvPr>
          <p:cNvSpPr txBox="1"/>
          <p:nvPr/>
        </p:nvSpPr>
        <p:spPr>
          <a:xfrm>
            <a:off x="579591" y="9255834"/>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pic>
        <p:nvPicPr>
          <p:cNvPr id="29" name="Picture 28">
            <a:extLst>
              <a:ext uri="{FF2B5EF4-FFF2-40B4-BE49-F238E27FC236}">
                <a16:creationId xmlns:a16="http://schemas.microsoft.com/office/drawing/2014/main" id="{C56F09CB-7B59-E5FC-B13C-311638557F93}"/>
              </a:ext>
            </a:extLst>
          </p:cNvPr>
          <p:cNvPicPr>
            <a:picLocks noChangeAspect="1"/>
          </p:cNvPicPr>
          <p:nvPr/>
        </p:nvPicPr>
        <p:blipFill>
          <a:blip r:embed="rId10"/>
          <a:stretch>
            <a:fillRect/>
          </a:stretch>
        </p:blipFill>
        <p:spPr>
          <a:xfrm>
            <a:off x="6284409" y="5554981"/>
            <a:ext cx="572382" cy="435249"/>
          </a:xfrm>
          <a:prstGeom prst="rect">
            <a:avLst/>
          </a:prstGeom>
        </p:spPr>
      </p:pic>
    </p:spTree>
    <p:extLst>
      <p:ext uri="{BB962C8B-B14F-4D97-AF65-F5344CB8AC3E}">
        <p14:creationId xmlns:p14="http://schemas.microsoft.com/office/powerpoint/2010/main" val="3252961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8</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8</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1549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27</a:t>
            </a:r>
          </a:p>
        </p:txBody>
      </p:sp>
      <p:sp>
        <p:nvSpPr>
          <p:cNvPr id="3" name="Rectangle: Rounded Corners 2">
            <a:extLst>
              <a:ext uri="{FF2B5EF4-FFF2-40B4-BE49-F238E27FC236}">
                <a16:creationId xmlns:a16="http://schemas.microsoft.com/office/drawing/2014/main" id="{C2E03D95-56BF-60C1-402A-E234CFAC431D}"/>
              </a:ext>
            </a:extLst>
          </p:cNvPr>
          <p:cNvSpPr/>
          <p:nvPr/>
        </p:nvSpPr>
        <p:spPr>
          <a:xfrm>
            <a:off x="110574" y="4678054"/>
            <a:ext cx="6614400" cy="180604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5" name="Table 51">
            <a:extLst>
              <a:ext uri="{FF2B5EF4-FFF2-40B4-BE49-F238E27FC236}">
                <a16:creationId xmlns:a16="http://schemas.microsoft.com/office/drawing/2014/main" id="{59DB4A93-553B-80D9-F258-0691D9EE8E37}"/>
              </a:ext>
            </a:extLst>
          </p:cNvPr>
          <p:cNvGraphicFramePr>
            <a:graphicFrameLocks noGrp="1"/>
          </p:cNvGraphicFramePr>
          <p:nvPr>
            <p:extLst>
              <p:ext uri="{D42A27DB-BD31-4B8C-83A1-F6EECF244321}">
                <p14:modId xmlns:p14="http://schemas.microsoft.com/office/powerpoint/2010/main" val="3988276639"/>
              </p:ext>
            </p:extLst>
          </p:nvPr>
        </p:nvGraphicFramePr>
        <p:xfrm>
          <a:off x="184686" y="3203575"/>
          <a:ext cx="6536881" cy="1387670"/>
        </p:xfrm>
        <a:graphic>
          <a:graphicData uri="http://schemas.openxmlformats.org/drawingml/2006/table">
            <a:tbl>
              <a:tblPr firstRow="1" bandRow="1">
                <a:tableStyleId>{5940675A-B579-460E-94D1-54222C63F5DA}</a:tableStyleId>
              </a:tblPr>
              <a:tblGrid>
                <a:gridCol w="788708">
                  <a:extLst>
                    <a:ext uri="{9D8B030D-6E8A-4147-A177-3AD203B41FA5}">
                      <a16:colId xmlns:a16="http://schemas.microsoft.com/office/drawing/2014/main" val="1010301301"/>
                    </a:ext>
                  </a:extLst>
                </a:gridCol>
                <a:gridCol w="1238864">
                  <a:extLst>
                    <a:ext uri="{9D8B030D-6E8A-4147-A177-3AD203B41FA5}">
                      <a16:colId xmlns:a16="http://schemas.microsoft.com/office/drawing/2014/main" val="3275482453"/>
                    </a:ext>
                  </a:extLst>
                </a:gridCol>
                <a:gridCol w="1180251">
                  <a:extLst>
                    <a:ext uri="{9D8B030D-6E8A-4147-A177-3AD203B41FA5}">
                      <a16:colId xmlns:a16="http://schemas.microsoft.com/office/drawing/2014/main" val="1042213141"/>
                    </a:ext>
                  </a:extLst>
                </a:gridCol>
                <a:gridCol w="1109686">
                  <a:extLst>
                    <a:ext uri="{9D8B030D-6E8A-4147-A177-3AD203B41FA5}">
                      <a16:colId xmlns:a16="http://schemas.microsoft.com/office/drawing/2014/main" val="325198712"/>
                    </a:ext>
                  </a:extLst>
                </a:gridCol>
                <a:gridCol w="1109686">
                  <a:extLst>
                    <a:ext uri="{9D8B030D-6E8A-4147-A177-3AD203B41FA5}">
                      <a16:colId xmlns:a16="http://schemas.microsoft.com/office/drawing/2014/main" val="3706870767"/>
                    </a:ext>
                  </a:extLst>
                </a:gridCol>
                <a:gridCol w="1109686">
                  <a:extLst>
                    <a:ext uri="{9D8B030D-6E8A-4147-A177-3AD203B41FA5}">
                      <a16:colId xmlns:a16="http://schemas.microsoft.com/office/drawing/2014/main" val="2094551447"/>
                    </a:ext>
                  </a:extLst>
                </a:gridCol>
              </a:tblGrid>
              <a:tr h="449644">
                <a:tc>
                  <a:txBody>
                    <a:bodyPr/>
                    <a:lstStyle/>
                    <a:p>
                      <a:r>
                        <a:rPr lang="en-GB" sz="1600" dirty="0">
                          <a:latin typeface="Century Gothic" panose="020B0502020202020204" pitchFamily="34" charset="0"/>
                        </a:rPr>
                        <a:t>qué</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martes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viernes</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día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miércoles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sábado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lunes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jueves</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domingo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8" name="TextBox 7">
            <a:extLst>
              <a:ext uri="{FF2B5EF4-FFF2-40B4-BE49-F238E27FC236}">
                <a16:creationId xmlns:a16="http://schemas.microsoft.com/office/drawing/2014/main" id="{1B390D95-B74A-9433-0C54-4BE89C468A29}"/>
              </a:ext>
            </a:extLst>
          </p:cNvPr>
          <p:cNvSpPr txBox="1"/>
          <p:nvPr/>
        </p:nvSpPr>
        <p:spPr>
          <a:xfrm>
            <a:off x="129571" y="4749266"/>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[to be, being]</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0" name="Group 9">
            <a:extLst>
              <a:ext uri="{FF2B5EF4-FFF2-40B4-BE49-F238E27FC236}">
                <a16:creationId xmlns:a16="http://schemas.microsoft.com/office/drawing/2014/main" id="{522178B7-1849-4305-F511-D23B3C325213}"/>
              </a:ext>
            </a:extLst>
          </p:cNvPr>
          <p:cNvGrpSpPr/>
          <p:nvPr/>
        </p:nvGrpSpPr>
        <p:grpSpPr>
          <a:xfrm>
            <a:off x="5084679" y="4720225"/>
            <a:ext cx="1735712" cy="513606"/>
            <a:chOff x="179584" y="5917195"/>
            <a:chExt cx="1862209" cy="588990"/>
          </a:xfrm>
        </p:grpSpPr>
        <p:sp>
          <p:nvSpPr>
            <p:cNvPr id="11" name="TextBox 10">
              <a:extLst>
                <a:ext uri="{FF2B5EF4-FFF2-40B4-BE49-F238E27FC236}">
                  <a16:creationId xmlns:a16="http://schemas.microsoft.com/office/drawing/2014/main" id="{98B72F8A-84DC-464B-F4BF-3B8AA46831D7}"/>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12" name="Google Shape;170;p8" descr="Jigsaw, Puzzle, Piece, Game, Concept, Solution">
              <a:extLst>
                <a:ext uri="{FF2B5EF4-FFF2-40B4-BE49-F238E27FC236}">
                  <a16:creationId xmlns:a16="http://schemas.microsoft.com/office/drawing/2014/main" id="{A7BAD6D3-FEBF-F83F-5242-5CF3D56F395A}"/>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13" name="TextBox 12">
              <a:extLst>
                <a:ext uri="{FF2B5EF4-FFF2-40B4-BE49-F238E27FC236}">
                  <a16:creationId xmlns:a16="http://schemas.microsoft.com/office/drawing/2014/main" id="{726C7588-C056-1566-B412-3BFD1A71F1BE}"/>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37" name="Google Shape;171;p8">
            <a:extLst>
              <a:ext uri="{FF2B5EF4-FFF2-40B4-BE49-F238E27FC236}">
                <a16:creationId xmlns:a16="http://schemas.microsoft.com/office/drawing/2014/main" id="{8E365BAA-9541-97BD-112B-31CB8E356BB0}"/>
              </a:ext>
            </a:extLst>
          </p:cNvPr>
          <p:cNvSpPr txBox="1"/>
          <p:nvPr/>
        </p:nvSpPr>
        <p:spPr>
          <a:xfrm>
            <a:off x="157238" y="5441013"/>
            <a:ext cx="6664703" cy="421246"/>
          </a:xfrm>
          <a:prstGeom prst="rect">
            <a:avLst/>
          </a:prstGeom>
          <a:noFill/>
          <a:ln>
            <a:noFill/>
          </a:ln>
        </p:spPr>
        <p:txBody>
          <a:bodyPr spcFirstLastPara="1" wrap="square" lIns="51427" tIns="25706" rIns="51427" bIns="25706" anchor="t" anchorCtr="0">
            <a:spAutoFit/>
          </a:bodyPr>
          <a:lstStyle/>
          <a:p>
            <a:pPr defTabSz="514350">
              <a:lnSpc>
                <a:spcPct val="150000"/>
              </a:lnSpc>
              <a:defRPr/>
            </a:pPr>
            <a:r>
              <a:rPr lang="en-GB" sz="1600" dirty="0">
                <a:solidFill>
                  <a:srgbClr val="3B3838"/>
                </a:solidFill>
                <a:latin typeface="Century Gothic" panose="020B0502020202020204" pitchFamily="34" charset="0"/>
              </a:rPr>
              <a:t>To say ‘it is’ + day of the week, use </a:t>
            </a:r>
            <a:r>
              <a:rPr lang="en-GB" sz="1600" b="1" dirty="0">
                <a:solidFill>
                  <a:srgbClr val="3B3838"/>
                </a:solidFill>
                <a:latin typeface="Century Gothic" panose="020B0502020202020204" pitchFamily="34" charset="0"/>
              </a:rPr>
              <a:t>es</a:t>
            </a:r>
            <a:r>
              <a:rPr lang="en-GB" sz="1600" dirty="0">
                <a:solidFill>
                  <a:srgbClr val="3B3838"/>
                </a:solidFill>
                <a:latin typeface="Century Gothic" panose="020B0502020202020204" pitchFamily="34" charset="0"/>
              </a:rPr>
              <a:t>.</a:t>
            </a:r>
          </a:p>
        </p:txBody>
      </p:sp>
      <p:sp>
        <p:nvSpPr>
          <p:cNvPr id="38" name="Google Shape;176;p8">
            <a:extLst>
              <a:ext uri="{FF2B5EF4-FFF2-40B4-BE49-F238E27FC236}">
                <a16:creationId xmlns:a16="http://schemas.microsoft.com/office/drawing/2014/main" id="{D3A9FCAC-5411-92BB-BCA9-D02AC97E1C9F}"/>
              </a:ext>
            </a:extLst>
          </p:cNvPr>
          <p:cNvSpPr txBox="1"/>
          <p:nvPr/>
        </p:nvSpPr>
        <p:spPr>
          <a:xfrm>
            <a:off x="514157" y="7074434"/>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Hoy </a:t>
            </a:r>
            <a:r>
              <a:rPr lang="en-GB" sz="1580" b="1" dirty="0">
                <a:solidFill>
                  <a:srgbClr val="3B3838"/>
                </a:solidFill>
                <a:latin typeface="Century Gothic"/>
                <a:ea typeface="Century Gothic"/>
                <a:cs typeface="Century Gothic"/>
                <a:sym typeface="Century Gothic"/>
              </a:rPr>
              <a:t>es</a:t>
            </a:r>
            <a:r>
              <a:rPr lang="en-GB" sz="1580" dirty="0">
                <a:solidFill>
                  <a:srgbClr val="3B3838"/>
                </a:solidFill>
                <a:latin typeface="Century Gothic"/>
                <a:ea typeface="Century Gothic"/>
                <a:cs typeface="Century Gothic"/>
                <a:sym typeface="Century Gothic"/>
              </a:rPr>
              <a:t> </a:t>
            </a:r>
            <a:r>
              <a:rPr lang="en-GB" sz="1580" dirty="0" err="1">
                <a:solidFill>
                  <a:srgbClr val="3B3838"/>
                </a:solidFill>
                <a:latin typeface="Century Gothic"/>
                <a:ea typeface="Century Gothic"/>
                <a:cs typeface="Century Gothic"/>
                <a:sym typeface="Century Gothic"/>
              </a:rPr>
              <a:t>jueves</a:t>
            </a:r>
            <a:r>
              <a:rPr lang="en-GB" sz="158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________________________.</a:t>
            </a:r>
            <a:endParaRPr sz="1580" dirty="0">
              <a:latin typeface="Arial"/>
              <a:ea typeface="Arial"/>
              <a:cs typeface="Arial"/>
              <a:sym typeface="Arial"/>
            </a:endParaRPr>
          </a:p>
        </p:txBody>
      </p:sp>
      <p:sp>
        <p:nvSpPr>
          <p:cNvPr id="39" name="Google Shape;178;p8">
            <a:extLst>
              <a:ext uri="{FF2B5EF4-FFF2-40B4-BE49-F238E27FC236}">
                <a16:creationId xmlns:a16="http://schemas.microsoft.com/office/drawing/2014/main" id="{1432E176-D75F-8599-6FB9-76EC9F611870}"/>
              </a:ext>
            </a:extLst>
          </p:cNvPr>
          <p:cNvSpPr txBox="1"/>
          <p:nvPr/>
        </p:nvSpPr>
        <p:spPr>
          <a:xfrm>
            <a:off x="542187" y="7563104"/>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3B3838"/>
                </a:solidFill>
                <a:latin typeface="Century Gothic"/>
                <a:ea typeface="Century Gothic"/>
                <a:cs typeface="Century Gothic"/>
                <a:sym typeface="Century Gothic"/>
              </a:rPr>
              <a:t>Es</a:t>
            </a:r>
            <a:r>
              <a:rPr lang="en-GB" sz="1600" dirty="0">
                <a:solidFill>
                  <a:srgbClr val="3B3838"/>
                </a:solidFill>
                <a:latin typeface="Century Gothic"/>
                <a:ea typeface="Century Gothic"/>
                <a:cs typeface="Century Gothic"/>
                <a:sym typeface="Century Gothic"/>
              </a:rPr>
              <a:t> </a:t>
            </a:r>
            <a:r>
              <a:rPr lang="en-GB" sz="1600" dirty="0" err="1">
                <a:solidFill>
                  <a:srgbClr val="3B3838"/>
                </a:solidFill>
                <a:latin typeface="Century Gothic"/>
                <a:ea typeface="Century Gothic"/>
                <a:cs typeface="Century Gothic"/>
                <a:sym typeface="Century Gothic"/>
              </a:rPr>
              <a:t>jueves</a:t>
            </a:r>
            <a:r>
              <a:rPr lang="en-GB" sz="1600" dirty="0">
                <a:solidFill>
                  <a:srgbClr val="3B3838"/>
                </a:solidFill>
                <a:latin typeface="Century Gothic"/>
                <a:ea typeface="Century Gothic"/>
                <a:cs typeface="Century Gothic"/>
                <a:sym typeface="Century Gothic"/>
              </a:rPr>
              <a:t>.</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a:t>
            </a:r>
            <a:endParaRPr lang="en-GB" sz="1600" dirty="0">
              <a:latin typeface="Arial"/>
              <a:ea typeface="Arial"/>
              <a:cs typeface="Arial"/>
              <a:sym typeface="Arial"/>
            </a:endParaRPr>
          </a:p>
        </p:txBody>
      </p:sp>
      <p:pic>
        <p:nvPicPr>
          <p:cNvPr id="40" name="Google Shape;183;p8">
            <a:extLst>
              <a:ext uri="{FF2B5EF4-FFF2-40B4-BE49-F238E27FC236}">
                <a16:creationId xmlns:a16="http://schemas.microsoft.com/office/drawing/2014/main" id="{BCFCB68E-E0F4-7E24-ADF1-EE0C551B2960}"/>
              </a:ext>
            </a:extLst>
          </p:cNvPr>
          <p:cNvPicPr preferRelativeResize="0"/>
          <p:nvPr/>
        </p:nvPicPr>
        <p:blipFill rotWithShape="1">
          <a:blip r:embed="rId6">
            <a:alphaModFix/>
          </a:blip>
          <a:srcRect/>
          <a:stretch/>
        </p:blipFill>
        <p:spPr>
          <a:xfrm>
            <a:off x="157238" y="7018989"/>
            <a:ext cx="356919" cy="377801"/>
          </a:xfrm>
          <a:prstGeom prst="rect">
            <a:avLst/>
          </a:prstGeom>
          <a:noFill/>
          <a:ln>
            <a:noFill/>
          </a:ln>
        </p:spPr>
      </p:pic>
      <p:pic>
        <p:nvPicPr>
          <p:cNvPr id="41" name="Google Shape;184;p8">
            <a:extLst>
              <a:ext uri="{FF2B5EF4-FFF2-40B4-BE49-F238E27FC236}">
                <a16:creationId xmlns:a16="http://schemas.microsoft.com/office/drawing/2014/main" id="{1CEAD6A1-FB8C-1E7F-6C59-3A9DEE57CABB}"/>
              </a:ext>
            </a:extLst>
          </p:cNvPr>
          <p:cNvPicPr preferRelativeResize="0"/>
          <p:nvPr/>
        </p:nvPicPr>
        <p:blipFill rotWithShape="1">
          <a:blip r:embed="rId6">
            <a:alphaModFix/>
          </a:blip>
          <a:srcRect/>
          <a:stretch/>
        </p:blipFill>
        <p:spPr>
          <a:xfrm>
            <a:off x="144253" y="7508619"/>
            <a:ext cx="356919" cy="377801"/>
          </a:xfrm>
          <a:prstGeom prst="rect">
            <a:avLst/>
          </a:prstGeom>
          <a:noFill/>
          <a:ln>
            <a:noFill/>
          </a:ln>
        </p:spPr>
      </p:pic>
      <p:pic>
        <p:nvPicPr>
          <p:cNvPr id="46" name="Picture 6" descr="Free Icon Light illustration and picture">
            <a:extLst>
              <a:ext uri="{FF2B5EF4-FFF2-40B4-BE49-F238E27FC236}">
                <a16:creationId xmlns:a16="http://schemas.microsoft.com/office/drawing/2014/main" id="{D24D9E80-5D9B-9821-4EAB-1D24B4A5A6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253" y="6493975"/>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BDDF1F15-0F73-F93B-0C28-25E4EAC1FA7A}"/>
              </a:ext>
            </a:extLst>
          </p:cNvPr>
          <p:cNvSpPr txBox="1"/>
          <p:nvPr/>
        </p:nvSpPr>
        <p:spPr>
          <a:xfrm>
            <a:off x="598408" y="6556141"/>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8" name="TextBox 47">
            <a:extLst>
              <a:ext uri="{FF2B5EF4-FFF2-40B4-BE49-F238E27FC236}">
                <a16:creationId xmlns:a16="http://schemas.microsoft.com/office/drawing/2014/main" id="{C5A36360-70CA-9EEE-E5A0-D4287B8D6137}"/>
              </a:ext>
            </a:extLst>
          </p:cNvPr>
          <p:cNvSpPr txBox="1"/>
          <p:nvPr/>
        </p:nvSpPr>
        <p:spPr>
          <a:xfrm>
            <a:off x="44042" y="28300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49" name="Group 48">
            <a:extLst>
              <a:ext uri="{FF2B5EF4-FFF2-40B4-BE49-F238E27FC236}">
                <a16:creationId xmlns:a16="http://schemas.microsoft.com/office/drawing/2014/main" id="{A632B119-CB61-56D5-9499-ED5DF62D7EB0}"/>
              </a:ext>
            </a:extLst>
          </p:cNvPr>
          <p:cNvGrpSpPr/>
          <p:nvPr/>
        </p:nvGrpSpPr>
        <p:grpSpPr>
          <a:xfrm>
            <a:off x="5135854" y="600761"/>
            <a:ext cx="1636913" cy="1160904"/>
            <a:chOff x="4876029" y="582476"/>
            <a:chExt cx="1891394" cy="1271447"/>
          </a:xfrm>
        </p:grpSpPr>
        <p:grpSp>
          <p:nvGrpSpPr>
            <p:cNvPr id="50" name="Group 49">
              <a:extLst>
                <a:ext uri="{FF2B5EF4-FFF2-40B4-BE49-F238E27FC236}">
                  <a16:creationId xmlns:a16="http://schemas.microsoft.com/office/drawing/2014/main" id="{8E420927-EDC5-B42D-B248-9840081BD92B}"/>
                </a:ext>
              </a:extLst>
            </p:cNvPr>
            <p:cNvGrpSpPr/>
            <p:nvPr/>
          </p:nvGrpSpPr>
          <p:grpSpPr>
            <a:xfrm>
              <a:off x="4876029" y="582476"/>
              <a:ext cx="1822690" cy="1271447"/>
              <a:chOff x="4310576" y="875609"/>
              <a:chExt cx="2558030" cy="1720797"/>
            </a:xfrm>
          </p:grpSpPr>
          <p:sp>
            <p:nvSpPr>
              <p:cNvPr id="52" name="Rectangle 51">
                <a:extLst>
                  <a:ext uri="{FF2B5EF4-FFF2-40B4-BE49-F238E27FC236}">
                    <a16:creationId xmlns:a16="http://schemas.microsoft.com/office/drawing/2014/main" id="{FE38CDA1-A365-3831-18C3-E8FB93BDBB9C}"/>
                  </a:ext>
                </a:extLst>
              </p:cNvPr>
              <p:cNvSpPr/>
              <p:nvPr/>
            </p:nvSpPr>
            <p:spPr>
              <a:xfrm>
                <a:off x="4318195" y="953426"/>
                <a:ext cx="2539805" cy="164298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F101D0CB-24C3-DEBD-8156-F89ADEA41D6C}"/>
                  </a:ext>
                </a:extLst>
              </p:cNvPr>
              <p:cNvSpPr/>
              <p:nvPr/>
            </p:nvSpPr>
            <p:spPr>
              <a:xfrm>
                <a:off x="4310576" y="875609"/>
                <a:ext cx="2558030" cy="578351"/>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1" name="TextBox 50">
              <a:extLst>
                <a:ext uri="{FF2B5EF4-FFF2-40B4-BE49-F238E27FC236}">
                  <a16:creationId xmlns:a16="http://schemas.microsoft.com/office/drawing/2014/main" id="{E9A29B6C-BD87-DC76-7D20-C085B277624B}"/>
                </a:ext>
              </a:extLst>
            </p:cNvPr>
            <p:cNvSpPr txBox="1"/>
            <p:nvPr/>
          </p:nvSpPr>
          <p:spPr>
            <a:xfrm>
              <a:off x="5164349" y="1113643"/>
              <a:ext cx="1603074" cy="707876"/>
            </a:xfrm>
            <a:prstGeom prst="rect">
              <a:avLst/>
            </a:prstGeom>
            <a:noFill/>
          </p:spPr>
          <p:txBody>
            <a:bodyPr wrap="square">
              <a:spAutoFit/>
            </a:bodyPr>
            <a:lstStyle/>
            <a:p>
              <a:r>
                <a:rPr lang="en-GB" sz="1200" dirty="0">
                  <a:latin typeface="Century Gothic" panose="020B0502020202020204" pitchFamily="34" charset="0"/>
                </a:rPr>
                <a:t>Saying what day of the week it is today.</a:t>
              </a:r>
            </a:p>
          </p:txBody>
        </p:sp>
      </p:grpSp>
      <p:pic>
        <p:nvPicPr>
          <p:cNvPr id="54" name="Picture 6" descr="Free target button icon illustration">
            <a:extLst>
              <a:ext uri="{FF2B5EF4-FFF2-40B4-BE49-F238E27FC236}">
                <a16:creationId xmlns:a16="http://schemas.microsoft.com/office/drawing/2014/main" id="{0D5A0478-38B4-90EA-FA25-97E0C4D5689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602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171;p8">
            <a:extLst>
              <a:ext uri="{FF2B5EF4-FFF2-40B4-BE49-F238E27FC236}">
                <a16:creationId xmlns:a16="http://schemas.microsoft.com/office/drawing/2014/main" id="{2427B6C2-568E-1B8E-4D3B-F415B0E7C81B}"/>
              </a:ext>
            </a:extLst>
          </p:cNvPr>
          <p:cNvSpPr txBox="1"/>
          <p:nvPr/>
        </p:nvSpPr>
        <p:spPr>
          <a:xfrm>
            <a:off x="169938" y="5133493"/>
            <a:ext cx="6714173" cy="298135"/>
          </a:xfrm>
          <a:prstGeom prst="rect">
            <a:avLst/>
          </a:prstGeom>
          <a:noFill/>
          <a:ln>
            <a:noFill/>
          </a:ln>
        </p:spPr>
        <p:txBody>
          <a:bodyPr spcFirstLastPara="1" wrap="square" lIns="51427" tIns="25706" rIns="51427" bIns="25706" anchor="t" anchorCtr="0">
            <a:spAutoFit/>
          </a:bodyPr>
          <a:lstStyle/>
          <a:p>
            <a:pPr lvl="0">
              <a:buClr>
                <a:srgbClr val="002060"/>
              </a:buClr>
              <a:buSzPts val="2800"/>
            </a:pPr>
            <a:r>
              <a:rPr lang="en-GB" sz="1600" dirty="0">
                <a:solidFill>
                  <a:srgbClr val="3B3838"/>
                </a:solidFill>
                <a:latin typeface="Century Gothic"/>
                <a:ea typeface="Century Gothic"/>
                <a:cs typeface="Century Gothic"/>
                <a:sym typeface="Century Gothic"/>
              </a:rPr>
              <a:t>We use </a:t>
            </a:r>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when talking about what day it is.</a:t>
            </a:r>
            <a:endParaRPr lang="en-GB" sz="1600" dirty="0">
              <a:solidFill>
                <a:srgbClr val="3B3838"/>
              </a:solidFill>
            </a:endParaRPr>
          </a:p>
        </p:txBody>
      </p:sp>
      <p:sp>
        <p:nvSpPr>
          <p:cNvPr id="56" name="Rectangle 55">
            <a:extLst>
              <a:ext uri="{FF2B5EF4-FFF2-40B4-BE49-F238E27FC236}">
                <a16:creationId xmlns:a16="http://schemas.microsoft.com/office/drawing/2014/main" id="{CC044074-37DA-2C3C-2312-F9BB158B0E7D}"/>
              </a:ext>
            </a:extLst>
          </p:cNvPr>
          <p:cNvSpPr/>
          <p:nvPr/>
        </p:nvSpPr>
        <p:spPr>
          <a:xfrm>
            <a:off x="5212978"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7" name="Group 56">
            <a:extLst>
              <a:ext uri="{FF2B5EF4-FFF2-40B4-BE49-F238E27FC236}">
                <a16:creationId xmlns:a16="http://schemas.microsoft.com/office/drawing/2014/main" id="{F3B7F470-AC21-DE4D-117A-09C8BAE2EAA5}"/>
              </a:ext>
            </a:extLst>
          </p:cNvPr>
          <p:cNvGrpSpPr/>
          <p:nvPr/>
        </p:nvGrpSpPr>
        <p:grpSpPr>
          <a:xfrm>
            <a:off x="5135855" y="2735476"/>
            <a:ext cx="1879161" cy="369332"/>
            <a:chOff x="4495800" y="3728776"/>
            <a:chExt cx="1879161" cy="369332"/>
          </a:xfrm>
        </p:grpSpPr>
        <p:sp>
          <p:nvSpPr>
            <p:cNvPr id="58" name="Title 1">
              <a:extLst>
                <a:ext uri="{FF2B5EF4-FFF2-40B4-BE49-F238E27FC236}">
                  <a16:creationId xmlns:a16="http://schemas.microsoft.com/office/drawing/2014/main" id="{3758383D-CF4A-84F9-7062-717190A2E0D7}"/>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AEE2E039-5CF1-8435-78FD-8674945EB046}"/>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60" name="Picture 59">
            <a:extLst>
              <a:ext uri="{FF2B5EF4-FFF2-40B4-BE49-F238E27FC236}">
                <a16:creationId xmlns:a16="http://schemas.microsoft.com/office/drawing/2014/main" id="{319FE753-AA8F-B819-1C48-B985DDE6392D}"/>
              </a:ext>
            </a:extLst>
          </p:cNvPr>
          <p:cNvPicPr>
            <a:picLocks noChangeAspect="1"/>
          </p:cNvPicPr>
          <p:nvPr/>
        </p:nvPicPr>
        <p:blipFill>
          <a:blip r:embed="rId10"/>
          <a:stretch>
            <a:fillRect/>
          </a:stretch>
        </p:blipFill>
        <p:spPr>
          <a:xfrm>
            <a:off x="4851036" y="2587732"/>
            <a:ext cx="707513" cy="538005"/>
          </a:xfrm>
          <a:prstGeom prst="rect">
            <a:avLst/>
          </a:prstGeom>
        </p:spPr>
      </p:pic>
      <p:sp>
        <p:nvSpPr>
          <p:cNvPr id="61" name="TextBox 60">
            <a:extLst>
              <a:ext uri="{FF2B5EF4-FFF2-40B4-BE49-F238E27FC236}">
                <a16:creationId xmlns:a16="http://schemas.microsoft.com/office/drawing/2014/main" id="{F0BBBFF3-326F-1E3B-8E62-583E76A9C111}"/>
              </a:ext>
            </a:extLst>
          </p:cNvPr>
          <p:cNvSpPr txBox="1"/>
          <p:nvPr/>
        </p:nvSpPr>
        <p:spPr>
          <a:xfrm>
            <a:off x="647525" y="5943229"/>
            <a:ext cx="3910147" cy="307777"/>
          </a:xfrm>
          <a:prstGeom prst="rect">
            <a:avLst/>
          </a:prstGeom>
          <a:noFill/>
        </p:spPr>
        <p:txBody>
          <a:bodyPr wrap="square" rtlCol="0">
            <a:spAutoFit/>
          </a:bodyPr>
          <a:lstStyle/>
          <a:p>
            <a:pPr>
              <a:defRPr/>
            </a:pPr>
            <a:r>
              <a:rPr lang="en-GB" sz="1400" dirty="0">
                <a:solidFill>
                  <a:srgbClr val="3B3838"/>
                </a:solidFill>
                <a:latin typeface="Century Gothic" panose="020B0502020202020204" pitchFamily="34" charset="0"/>
              </a:rPr>
              <a:t>Hoy </a:t>
            </a:r>
            <a:r>
              <a:rPr lang="en-GB" sz="1400" b="1" dirty="0">
                <a:solidFill>
                  <a:srgbClr val="92D050"/>
                </a:solidFill>
                <a:latin typeface="Century Gothic" panose="020B0502020202020204" pitchFamily="34" charset="0"/>
              </a:rPr>
              <a:t>es</a:t>
            </a:r>
            <a:r>
              <a:rPr lang="en-GB" sz="1400" dirty="0">
                <a:solidFill>
                  <a:srgbClr val="3B3838"/>
                </a:solidFill>
                <a:latin typeface="Century Gothic" panose="020B0502020202020204" pitchFamily="34" charset="0"/>
              </a:rPr>
              <a:t> martes.</a:t>
            </a:r>
          </a:p>
        </p:txBody>
      </p:sp>
      <p:sp>
        <p:nvSpPr>
          <p:cNvPr id="62" name="TextBox 61">
            <a:extLst>
              <a:ext uri="{FF2B5EF4-FFF2-40B4-BE49-F238E27FC236}">
                <a16:creationId xmlns:a16="http://schemas.microsoft.com/office/drawing/2014/main" id="{2FD6C26C-2155-4FFE-F260-229DDA3DDB0F}"/>
              </a:ext>
            </a:extLst>
          </p:cNvPr>
          <p:cNvSpPr txBox="1"/>
          <p:nvPr/>
        </p:nvSpPr>
        <p:spPr>
          <a:xfrm>
            <a:off x="632939" y="6139486"/>
            <a:ext cx="4496048" cy="307777"/>
          </a:xfrm>
          <a:prstGeom prst="rect">
            <a:avLst/>
          </a:prstGeom>
          <a:noFill/>
        </p:spPr>
        <p:txBody>
          <a:bodyPr wrap="square" rtlCol="0">
            <a:spAutoFit/>
          </a:bodyPr>
          <a:lstStyle/>
          <a:p>
            <a:pPr>
              <a:defRPr/>
            </a:pPr>
            <a:r>
              <a:rPr lang="en-GB" sz="1400" dirty="0">
                <a:solidFill>
                  <a:schemeClr val="bg2">
                    <a:lumMod val="25000"/>
                  </a:schemeClr>
                </a:solidFill>
                <a:latin typeface="Century Gothic" panose="020B0502020202020204" pitchFamily="34" charset="0"/>
              </a:rPr>
              <a:t>Today </a:t>
            </a:r>
            <a:r>
              <a:rPr lang="en-GB" sz="1400" b="1" dirty="0">
                <a:solidFill>
                  <a:schemeClr val="bg2">
                    <a:lumMod val="25000"/>
                  </a:schemeClr>
                </a:solidFill>
                <a:latin typeface="Century Gothic" panose="020B0502020202020204" pitchFamily="34" charset="0"/>
              </a:rPr>
              <a:t>is</a:t>
            </a:r>
            <a:r>
              <a:rPr lang="en-GB" sz="1400" dirty="0">
                <a:solidFill>
                  <a:schemeClr val="bg2">
                    <a:lumMod val="25000"/>
                  </a:schemeClr>
                </a:solidFill>
                <a:latin typeface="Century Gothic" panose="020B0502020202020204" pitchFamily="34" charset="0"/>
              </a:rPr>
              <a:t> Tuesday.</a:t>
            </a:r>
          </a:p>
        </p:txBody>
      </p:sp>
      <p:pic>
        <p:nvPicPr>
          <p:cNvPr id="63" name="Google Shape;183;p8">
            <a:extLst>
              <a:ext uri="{FF2B5EF4-FFF2-40B4-BE49-F238E27FC236}">
                <a16:creationId xmlns:a16="http://schemas.microsoft.com/office/drawing/2014/main" id="{8597EC19-C2C2-D4A2-24AC-F7551A2795F1}"/>
              </a:ext>
            </a:extLst>
          </p:cNvPr>
          <p:cNvPicPr preferRelativeResize="0"/>
          <p:nvPr/>
        </p:nvPicPr>
        <p:blipFill rotWithShape="1">
          <a:blip r:embed="rId6">
            <a:alphaModFix/>
          </a:blip>
          <a:srcRect/>
          <a:stretch/>
        </p:blipFill>
        <p:spPr>
          <a:xfrm>
            <a:off x="251176" y="6009020"/>
            <a:ext cx="396621" cy="376411"/>
          </a:xfrm>
          <a:prstGeom prst="rect">
            <a:avLst/>
          </a:prstGeom>
          <a:noFill/>
          <a:ln>
            <a:noFill/>
          </a:ln>
        </p:spPr>
      </p:pic>
      <p:pic>
        <p:nvPicPr>
          <p:cNvPr id="2048" name="Google Shape;183;p8">
            <a:extLst>
              <a:ext uri="{FF2B5EF4-FFF2-40B4-BE49-F238E27FC236}">
                <a16:creationId xmlns:a16="http://schemas.microsoft.com/office/drawing/2014/main" id="{5BE7E322-6CDE-F221-DF71-51A184E2941D}"/>
              </a:ext>
            </a:extLst>
          </p:cNvPr>
          <p:cNvPicPr preferRelativeResize="0"/>
          <p:nvPr/>
        </p:nvPicPr>
        <p:blipFill rotWithShape="1">
          <a:blip r:embed="rId6">
            <a:alphaModFix/>
          </a:blip>
          <a:srcRect/>
          <a:stretch/>
        </p:blipFill>
        <p:spPr>
          <a:xfrm>
            <a:off x="2643218" y="6026781"/>
            <a:ext cx="396621" cy="376411"/>
          </a:xfrm>
          <a:prstGeom prst="rect">
            <a:avLst/>
          </a:prstGeom>
          <a:noFill/>
          <a:ln>
            <a:noFill/>
          </a:ln>
        </p:spPr>
      </p:pic>
      <p:pic>
        <p:nvPicPr>
          <p:cNvPr id="2049" name="Picture 2048" descr="Free calendar calendar icon icon illustration">
            <a:extLst>
              <a:ext uri="{FF2B5EF4-FFF2-40B4-BE49-F238E27FC236}">
                <a16:creationId xmlns:a16="http://schemas.microsoft.com/office/drawing/2014/main" id="{D36811C9-07DE-EC74-DDEA-0495212317F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6115621" y="5842990"/>
            <a:ext cx="548491" cy="548491"/>
          </a:xfrm>
          <a:prstGeom prst="rect">
            <a:avLst/>
          </a:prstGeom>
          <a:noFill/>
          <a:extLst>
            <a:ext uri="{909E8E84-426E-40DD-AFC4-6F175D3DCCD1}">
              <a14:hiddenFill xmlns:a14="http://schemas.microsoft.com/office/drawing/2010/main">
                <a:solidFill>
                  <a:srgbClr val="FFFFFF"/>
                </a:solidFill>
              </a14:hiddenFill>
            </a:ext>
          </a:extLst>
        </p:spPr>
      </p:pic>
      <p:sp>
        <p:nvSpPr>
          <p:cNvPr id="2050" name="TextBox 2049">
            <a:extLst>
              <a:ext uri="{FF2B5EF4-FFF2-40B4-BE49-F238E27FC236}">
                <a16:creationId xmlns:a16="http://schemas.microsoft.com/office/drawing/2014/main" id="{3A6B880B-EAA3-3772-149F-C6DDC4D5766E}"/>
              </a:ext>
            </a:extLst>
          </p:cNvPr>
          <p:cNvSpPr txBox="1"/>
          <p:nvPr/>
        </p:nvSpPr>
        <p:spPr>
          <a:xfrm>
            <a:off x="3118592" y="5962185"/>
            <a:ext cx="3910147" cy="307777"/>
          </a:xfrm>
          <a:prstGeom prst="rect">
            <a:avLst/>
          </a:prstGeom>
          <a:noFill/>
        </p:spPr>
        <p:txBody>
          <a:bodyPr wrap="square" rtlCol="0">
            <a:spAutoFit/>
          </a:bodyPr>
          <a:lstStyle/>
          <a:p>
            <a:pPr>
              <a:defRPr/>
            </a:pPr>
            <a:r>
              <a:rPr lang="en-GB" sz="1400" b="1" dirty="0">
                <a:solidFill>
                  <a:srgbClr val="92D050"/>
                </a:solidFill>
                <a:latin typeface="Century Gothic" panose="020B0502020202020204" pitchFamily="34" charset="0"/>
              </a:rPr>
              <a:t>Es</a:t>
            </a:r>
            <a:r>
              <a:rPr lang="en-GB" sz="1400" dirty="0">
                <a:solidFill>
                  <a:srgbClr val="3B3838"/>
                </a:solidFill>
                <a:latin typeface="Century Gothic" panose="020B0502020202020204" pitchFamily="34" charset="0"/>
              </a:rPr>
              <a:t> martes.</a:t>
            </a:r>
          </a:p>
        </p:txBody>
      </p:sp>
      <p:sp>
        <p:nvSpPr>
          <p:cNvPr id="2051" name="TextBox 2050">
            <a:extLst>
              <a:ext uri="{FF2B5EF4-FFF2-40B4-BE49-F238E27FC236}">
                <a16:creationId xmlns:a16="http://schemas.microsoft.com/office/drawing/2014/main" id="{D475DCC0-4F1E-3D9D-306E-B7EADDFE452C}"/>
              </a:ext>
            </a:extLst>
          </p:cNvPr>
          <p:cNvSpPr txBox="1"/>
          <p:nvPr/>
        </p:nvSpPr>
        <p:spPr>
          <a:xfrm>
            <a:off x="3104006" y="6187938"/>
            <a:ext cx="4496048" cy="307777"/>
          </a:xfrm>
          <a:prstGeom prst="rect">
            <a:avLst/>
          </a:prstGeom>
          <a:noFill/>
        </p:spPr>
        <p:txBody>
          <a:bodyPr wrap="square" rtlCol="0">
            <a:spAutoFit/>
          </a:bodyPr>
          <a:lstStyle/>
          <a:p>
            <a:pPr>
              <a:defRPr/>
            </a:pPr>
            <a:r>
              <a:rPr lang="en-GB" sz="1400" b="1" dirty="0">
                <a:solidFill>
                  <a:schemeClr val="bg2">
                    <a:lumMod val="25000"/>
                  </a:schemeClr>
                </a:solidFill>
                <a:latin typeface="Century Gothic" panose="020B0502020202020204" pitchFamily="34" charset="0"/>
              </a:rPr>
              <a:t>It</a:t>
            </a:r>
            <a:r>
              <a:rPr lang="en-GB" sz="1400" dirty="0">
                <a:solidFill>
                  <a:schemeClr val="bg2">
                    <a:lumMod val="25000"/>
                  </a:schemeClr>
                </a:solidFill>
                <a:latin typeface="Century Gothic" panose="020B0502020202020204" pitchFamily="34" charset="0"/>
              </a:rPr>
              <a:t> </a:t>
            </a:r>
            <a:r>
              <a:rPr lang="en-GB" sz="1400" b="1" dirty="0">
                <a:solidFill>
                  <a:schemeClr val="bg2">
                    <a:lumMod val="25000"/>
                  </a:schemeClr>
                </a:solidFill>
                <a:latin typeface="Century Gothic" panose="020B0502020202020204" pitchFamily="34" charset="0"/>
              </a:rPr>
              <a:t>is</a:t>
            </a:r>
            <a:r>
              <a:rPr lang="en-GB" sz="1400" dirty="0">
                <a:solidFill>
                  <a:schemeClr val="bg2">
                    <a:lumMod val="25000"/>
                  </a:schemeClr>
                </a:solidFill>
                <a:latin typeface="Century Gothic" panose="020B0502020202020204" pitchFamily="34" charset="0"/>
              </a:rPr>
              <a:t> Tuesday.</a:t>
            </a:r>
          </a:p>
        </p:txBody>
      </p:sp>
      <p:sp>
        <p:nvSpPr>
          <p:cNvPr id="2052" name="Google Shape;178;p8">
            <a:extLst>
              <a:ext uri="{FF2B5EF4-FFF2-40B4-BE49-F238E27FC236}">
                <a16:creationId xmlns:a16="http://schemas.microsoft.com/office/drawing/2014/main" id="{FBC9EC49-F433-EC22-2AE2-F4FB1931C9CF}"/>
              </a:ext>
            </a:extLst>
          </p:cNvPr>
          <p:cNvSpPr txBox="1"/>
          <p:nvPr/>
        </p:nvSpPr>
        <p:spPr>
          <a:xfrm>
            <a:off x="514157" y="8069310"/>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rgbClr val="3B3838"/>
                </a:solidFill>
                <a:latin typeface="Century Gothic"/>
                <a:ea typeface="Century Gothic"/>
                <a:cs typeface="Century Gothic"/>
                <a:sym typeface="Century Gothic"/>
              </a:rPr>
              <a:t>¿Qué día </a:t>
            </a:r>
            <a:r>
              <a:rPr lang="en-GB" sz="1600" b="1" dirty="0">
                <a:solidFill>
                  <a:srgbClr val="3B3838"/>
                </a:solidFill>
                <a:latin typeface="Century Gothic"/>
                <a:ea typeface="Century Gothic"/>
                <a:cs typeface="Century Gothic"/>
                <a:sym typeface="Century Gothic"/>
              </a:rPr>
              <a:t>es</a:t>
            </a:r>
            <a:r>
              <a:rPr lang="en-GB" sz="1600" dirty="0">
                <a:solidFill>
                  <a:srgbClr val="3B3838"/>
                </a:solidFill>
                <a:latin typeface="Century Gothic"/>
                <a:ea typeface="Century Gothic"/>
                <a:cs typeface="Century Gothic"/>
                <a:sym typeface="Century Gothic"/>
              </a:rPr>
              <a:t> hoy?</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a:t>
            </a:r>
            <a:endParaRPr lang="en-GB" sz="1600" dirty="0">
              <a:latin typeface="Arial"/>
              <a:ea typeface="Arial"/>
              <a:cs typeface="Arial"/>
              <a:sym typeface="Arial"/>
            </a:endParaRPr>
          </a:p>
        </p:txBody>
      </p:sp>
      <p:pic>
        <p:nvPicPr>
          <p:cNvPr id="2053" name="Google Shape;184;p8">
            <a:extLst>
              <a:ext uri="{FF2B5EF4-FFF2-40B4-BE49-F238E27FC236}">
                <a16:creationId xmlns:a16="http://schemas.microsoft.com/office/drawing/2014/main" id="{ECA60B0F-9A4F-E956-D022-24B535CE22CC}"/>
              </a:ext>
            </a:extLst>
          </p:cNvPr>
          <p:cNvPicPr preferRelativeResize="0"/>
          <p:nvPr/>
        </p:nvPicPr>
        <p:blipFill rotWithShape="1">
          <a:blip r:embed="rId6">
            <a:alphaModFix/>
          </a:blip>
          <a:srcRect/>
          <a:stretch/>
        </p:blipFill>
        <p:spPr>
          <a:xfrm>
            <a:off x="175435" y="7998249"/>
            <a:ext cx="356919" cy="377801"/>
          </a:xfrm>
          <a:prstGeom prst="rect">
            <a:avLst/>
          </a:prstGeom>
          <a:noFill/>
          <a:ln>
            <a:noFill/>
          </a:ln>
        </p:spPr>
      </p:pic>
      <p:pic>
        <p:nvPicPr>
          <p:cNvPr id="2054" name="Picture 2053">
            <a:extLst>
              <a:ext uri="{FF2B5EF4-FFF2-40B4-BE49-F238E27FC236}">
                <a16:creationId xmlns:a16="http://schemas.microsoft.com/office/drawing/2014/main" id="{0EF0CB3B-D9F9-860F-612A-3F5210FDAFB1}"/>
              </a:ext>
            </a:extLst>
          </p:cNvPr>
          <p:cNvPicPr>
            <a:picLocks noChangeAspect="1"/>
          </p:cNvPicPr>
          <p:nvPr/>
        </p:nvPicPr>
        <p:blipFill>
          <a:blip r:embed="rId13"/>
          <a:stretch>
            <a:fillRect/>
          </a:stretch>
        </p:blipFill>
        <p:spPr>
          <a:xfrm>
            <a:off x="3854758" y="1361672"/>
            <a:ext cx="1229921" cy="1229921"/>
          </a:xfrm>
          <a:prstGeom prst="rect">
            <a:avLst/>
          </a:prstGeom>
        </p:spPr>
      </p:pic>
      <p:sp>
        <p:nvSpPr>
          <p:cNvPr id="2055" name="Rectangle: Rounded Corners 2054">
            <a:extLst>
              <a:ext uri="{FF2B5EF4-FFF2-40B4-BE49-F238E27FC236}">
                <a16:creationId xmlns:a16="http://schemas.microsoft.com/office/drawing/2014/main" id="{AA3E02BA-12DE-F501-2DB3-12BECD9694BB}"/>
              </a:ext>
            </a:extLst>
          </p:cNvPr>
          <p:cNvSpPr/>
          <p:nvPr/>
        </p:nvSpPr>
        <p:spPr>
          <a:xfrm>
            <a:off x="146244" y="793729"/>
            <a:ext cx="3701856"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056" name="Table 107">
            <a:extLst>
              <a:ext uri="{FF2B5EF4-FFF2-40B4-BE49-F238E27FC236}">
                <a16:creationId xmlns:a16="http://schemas.microsoft.com/office/drawing/2014/main" id="{2C24BB79-D4E4-CCD1-C85F-F064C16F9719}"/>
              </a:ext>
            </a:extLst>
          </p:cNvPr>
          <p:cNvGraphicFramePr>
            <a:graphicFrameLocks noGrp="1"/>
          </p:cNvGraphicFramePr>
          <p:nvPr>
            <p:extLst>
              <p:ext uri="{D42A27DB-BD31-4B8C-83A1-F6EECF244321}">
                <p14:modId xmlns:p14="http://schemas.microsoft.com/office/powerpoint/2010/main" val="1391104904"/>
              </p:ext>
            </p:extLst>
          </p:nvPr>
        </p:nvGraphicFramePr>
        <p:xfrm>
          <a:off x="224183"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ca</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57" name="TextBox 2056">
            <a:extLst>
              <a:ext uri="{FF2B5EF4-FFF2-40B4-BE49-F238E27FC236}">
                <a16:creationId xmlns:a16="http://schemas.microsoft.com/office/drawing/2014/main" id="{48FC973B-471F-B197-B37C-353770D479F5}"/>
              </a:ext>
            </a:extLst>
          </p:cNvPr>
          <p:cNvSpPr txBox="1"/>
          <p:nvPr/>
        </p:nvSpPr>
        <p:spPr>
          <a:xfrm>
            <a:off x="288022" y="2236750"/>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c</a:t>
            </a:r>
            <a:r>
              <a:rPr lang="en-GB" sz="1400" b="1" dirty="0" err="1">
                <a:solidFill>
                  <a:srgbClr val="FF0066"/>
                </a:solidFill>
                <a:latin typeface="Century Gothic" panose="020B0502020202020204" pitchFamily="34" charset="0"/>
              </a:rPr>
              <a:t>a</a:t>
            </a:r>
            <a:r>
              <a:rPr lang="en-GB" sz="1400" dirty="0" err="1">
                <a:solidFill>
                  <a:schemeClr val="tx1">
                    <a:lumMod val="75000"/>
                    <a:lumOff val="25000"/>
                  </a:schemeClr>
                </a:solidFill>
                <a:latin typeface="Century Gothic" panose="020B0502020202020204" pitchFamily="34" charset="0"/>
              </a:rPr>
              <a:t>m</a:t>
            </a:r>
            <a:r>
              <a:rPr lang="en-GB" sz="1400" b="1" dirty="0" err="1">
                <a:solidFill>
                  <a:srgbClr val="FF0066"/>
                </a:solidFill>
                <a:latin typeface="Century Gothic" panose="020B0502020202020204" pitchFamily="34" charset="0"/>
              </a:rPr>
              <a:t>a</a:t>
            </a:r>
            <a:endParaRPr lang="en-GB" sz="1400" dirty="0">
              <a:solidFill>
                <a:srgbClr val="002060"/>
              </a:solidFill>
              <a:latin typeface="Century Gothic" panose="020B0502020202020204" pitchFamily="34" charset="0"/>
            </a:endParaRPr>
          </a:p>
        </p:txBody>
      </p:sp>
      <p:graphicFrame>
        <p:nvGraphicFramePr>
          <p:cNvPr id="2058" name="Table 107">
            <a:extLst>
              <a:ext uri="{FF2B5EF4-FFF2-40B4-BE49-F238E27FC236}">
                <a16:creationId xmlns:a16="http://schemas.microsoft.com/office/drawing/2014/main" id="{27ECEAC2-28AB-ECFC-F168-FE703735F683}"/>
              </a:ext>
            </a:extLst>
          </p:cNvPr>
          <p:cNvGraphicFramePr>
            <a:graphicFrameLocks noGrp="1"/>
          </p:cNvGraphicFramePr>
          <p:nvPr>
            <p:extLst>
              <p:ext uri="{D42A27DB-BD31-4B8C-83A1-F6EECF244321}">
                <p14:modId xmlns:p14="http://schemas.microsoft.com/office/powerpoint/2010/main" val="2601982034"/>
              </p:ext>
            </p:extLst>
          </p:nvPr>
        </p:nvGraphicFramePr>
        <p:xfrm>
          <a:off x="1409797" y="1511776"/>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co</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59" name="TextBox 2058">
            <a:extLst>
              <a:ext uri="{FF2B5EF4-FFF2-40B4-BE49-F238E27FC236}">
                <a16:creationId xmlns:a16="http://schemas.microsoft.com/office/drawing/2014/main" id="{782435AA-FB3B-F8F0-10F9-36F1359F090E}"/>
              </a:ext>
            </a:extLst>
          </p:cNvPr>
          <p:cNvSpPr txBox="1"/>
          <p:nvPr/>
        </p:nvSpPr>
        <p:spPr>
          <a:xfrm>
            <a:off x="1473636" y="2251937"/>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c</a:t>
            </a:r>
            <a:r>
              <a:rPr lang="en-GB" sz="1400" b="1" dirty="0" err="1">
                <a:solidFill>
                  <a:srgbClr val="FF0066"/>
                </a:solidFill>
                <a:latin typeface="Century Gothic" panose="020B0502020202020204" pitchFamily="34" charset="0"/>
              </a:rPr>
              <a:t>o</a:t>
            </a:r>
            <a:r>
              <a:rPr lang="en-GB" sz="1400" dirty="0" err="1">
                <a:solidFill>
                  <a:schemeClr val="tx1">
                    <a:lumMod val="75000"/>
                    <a:lumOff val="25000"/>
                  </a:schemeClr>
                </a:solidFill>
                <a:latin typeface="Century Gothic" panose="020B0502020202020204" pitchFamily="34" charset="0"/>
              </a:rPr>
              <a:t>ntar</a:t>
            </a:r>
            <a:endParaRPr lang="en-GB" sz="1400" dirty="0">
              <a:solidFill>
                <a:schemeClr val="tx1">
                  <a:lumMod val="75000"/>
                  <a:lumOff val="25000"/>
                </a:schemeClr>
              </a:solidFill>
              <a:latin typeface="Century Gothic" panose="020B0502020202020204" pitchFamily="34" charset="0"/>
            </a:endParaRPr>
          </a:p>
        </p:txBody>
      </p:sp>
      <p:grpSp>
        <p:nvGrpSpPr>
          <p:cNvPr id="2060" name="Group 2059">
            <a:extLst>
              <a:ext uri="{FF2B5EF4-FFF2-40B4-BE49-F238E27FC236}">
                <a16:creationId xmlns:a16="http://schemas.microsoft.com/office/drawing/2014/main" id="{258617E6-3AF7-BE19-FEA8-27CB03BF6AD3}"/>
              </a:ext>
            </a:extLst>
          </p:cNvPr>
          <p:cNvGrpSpPr/>
          <p:nvPr/>
        </p:nvGrpSpPr>
        <p:grpSpPr>
          <a:xfrm>
            <a:off x="2097176" y="953424"/>
            <a:ext cx="1801949" cy="409714"/>
            <a:chOff x="1639842" y="1416995"/>
            <a:chExt cx="1801949" cy="409714"/>
          </a:xfrm>
        </p:grpSpPr>
        <p:sp>
          <p:nvSpPr>
            <p:cNvPr id="2061" name="Google Shape;112;p3">
              <a:extLst>
                <a:ext uri="{FF2B5EF4-FFF2-40B4-BE49-F238E27FC236}">
                  <a16:creationId xmlns:a16="http://schemas.microsoft.com/office/drawing/2014/main" id="{BEDBC502-304F-6CE6-FC56-E8AC4110189D}"/>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62" name="Google Shape;111;p3" descr="Speech Icon, Voice, Talking, Audio, Speech">
              <a:extLst>
                <a:ext uri="{FF2B5EF4-FFF2-40B4-BE49-F238E27FC236}">
                  <a16:creationId xmlns:a16="http://schemas.microsoft.com/office/drawing/2014/main" id="{C167090E-06A4-E5BB-CDC1-8D0A8A9B1325}"/>
                </a:ext>
              </a:extLst>
            </p:cNvPr>
            <p:cNvPicPr preferRelativeResize="0"/>
            <p:nvPr/>
          </p:nvPicPr>
          <p:blipFill rotWithShape="1">
            <a:blip r:embed="rId14">
              <a:alphaModFix/>
            </a:blip>
            <a:srcRect/>
            <a:stretch/>
          </p:blipFill>
          <p:spPr>
            <a:xfrm>
              <a:off x="1639842" y="1416995"/>
              <a:ext cx="520475" cy="409714"/>
            </a:xfrm>
            <a:prstGeom prst="rect">
              <a:avLst/>
            </a:prstGeom>
            <a:noFill/>
            <a:ln>
              <a:noFill/>
            </a:ln>
          </p:spPr>
        </p:pic>
        <p:sp>
          <p:nvSpPr>
            <p:cNvPr id="2063" name="TextBox 2062">
              <a:extLst>
                <a:ext uri="{FF2B5EF4-FFF2-40B4-BE49-F238E27FC236}">
                  <a16:creationId xmlns:a16="http://schemas.microsoft.com/office/drawing/2014/main" id="{57F1D62D-2AB6-ABF4-6E02-1F76490F43C2}"/>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graphicFrame>
        <p:nvGraphicFramePr>
          <p:cNvPr id="2064" name="Table 107">
            <a:extLst>
              <a:ext uri="{FF2B5EF4-FFF2-40B4-BE49-F238E27FC236}">
                <a16:creationId xmlns:a16="http://schemas.microsoft.com/office/drawing/2014/main" id="{6440D3D4-4980-0850-A6C9-B8099F967266}"/>
              </a:ext>
            </a:extLst>
          </p:cNvPr>
          <p:cNvGraphicFramePr>
            <a:graphicFrameLocks noGrp="1"/>
          </p:cNvGraphicFramePr>
          <p:nvPr>
            <p:extLst>
              <p:ext uri="{D42A27DB-BD31-4B8C-83A1-F6EECF244321}">
                <p14:modId xmlns:p14="http://schemas.microsoft.com/office/powerpoint/2010/main" val="379902658"/>
              </p:ext>
            </p:extLst>
          </p:nvPr>
        </p:nvGraphicFramePr>
        <p:xfrm>
          <a:off x="2600657" y="1523980"/>
          <a:ext cx="1129353" cy="1020547"/>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20547">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cu</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65" name="TextBox 2064">
            <a:extLst>
              <a:ext uri="{FF2B5EF4-FFF2-40B4-BE49-F238E27FC236}">
                <a16:creationId xmlns:a16="http://schemas.microsoft.com/office/drawing/2014/main" id="{709D1230-8E8E-6F3D-29FA-808BB74D067B}"/>
              </a:ext>
            </a:extLst>
          </p:cNvPr>
          <p:cNvSpPr txBox="1"/>
          <p:nvPr/>
        </p:nvSpPr>
        <p:spPr>
          <a:xfrm>
            <a:off x="2590689" y="2242331"/>
            <a:ext cx="1167896"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c</a:t>
            </a:r>
            <a:r>
              <a:rPr lang="en-GB" sz="1400" b="1" dirty="0">
                <a:solidFill>
                  <a:srgbClr val="FF0066"/>
                </a:solidFill>
                <a:latin typeface="Century Gothic" panose="020B0502020202020204" pitchFamily="34" charset="0"/>
              </a:rPr>
              <a:t>u</a:t>
            </a:r>
            <a:r>
              <a:rPr lang="en-GB" sz="1400" dirty="0">
                <a:solidFill>
                  <a:schemeClr val="tx1">
                    <a:lumMod val="75000"/>
                    <a:lumOff val="25000"/>
                  </a:schemeClr>
                </a:solidFill>
                <a:latin typeface="Century Gothic" panose="020B0502020202020204" pitchFamily="34" charset="0"/>
              </a:rPr>
              <a:t>caracha</a:t>
            </a:r>
            <a:endParaRPr lang="en-GB" sz="1400" dirty="0">
              <a:solidFill>
                <a:srgbClr val="002060"/>
              </a:solidFill>
              <a:latin typeface="Century Gothic" panose="020B0502020202020204" pitchFamily="34" charset="0"/>
            </a:endParaRPr>
          </a:p>
        </p:txBody>
      </p:sp>
      <p:pic>
        <p:nvPicPr>
          <p:cNvPr id="2066" name="Picture 2" descr="Matrimonial Bed, Bed, Marriage Bed, Marital Bed">
            <a:extLst>
              <a:ext uri="{FF2B5EF4-FFF2-40B4-BE49-F238E27FC236}">
                <a16:creationId xmlns:a16="http://schemas.microsoft.com/office/drawing/2014/main" id="{BCED826A-5AE1-79F5-33CD-DBC50DB47C7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7945" y="1761665"/>
            <a:ext cx="833619" cy="51406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4" descr="Cockroach, Insect, Ugly, Bug">
            <a:extLst>
              <a:ext uri="{FF2B5EF4-FFF2-40B4-BE49-F238E27FC236}">
                <a16:creationId xmlns:a16="http://schemas.microsoft.com/office/drawing/2014/main" id="{4F29F7A9-B0B4-866C-D9D2-10C8C2AF27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6420" y="1719985"/>
            <a:ext cx="414760" cy="54001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 descr="Counting, Fingers, First, Hand, One">
            <a:extLst>
              <a:ext uri="{FF2B5EF4-FFF2-40B4-BE49-F238E27FC236}">
                <a16:creationId xmlns:a16="http://schemas.microsoft.com/office/drawing/2014/main" id="{CABE3162-34A2-0F81-8F0E-35EAE32C34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07167" y="1811499"/>
            <a:ext cx="863973" cy="431987"/>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068">
            <a:extLst>
              <a:ext uri="{FF2B5EF4-FFF2-40B4-BE49-F238E27FC236}">
                <a16:creationId xmlns:a16="http://schemas.microsoft.com/office/drawing/2014/main" id="{9F9E6BAC-35E7-DFF7-A0A7-8EF3F86B48EE}"/>
              </a:ext>
            </a:extLst>
          </p:cNvPr>
          <p:cNvPicPr>
            <a:picLocks noChangeAspect="1"/>
          </p:cNvPicPr>
          <p:nvPr/>
        </p:nvPicPr>
        <p:blipFill>
          <a:blip r:embed="rId18"/>
          <a:stretch>
            <a:fillRect/>
          </a:stretch>
        </p:blipFill>
        <p:spPr>
          <a:xfrm>
            <a:off x="184686" y="8717657"/>
            <a:ext cx="5390406" cy="1259773"/>
          </a:xfrm>
          <a:prstGeom prst="rect">
            <a:avLst/>
          </a:prstGeom>
        </p:spPr>
      </p:pic>
      <p:grpSp>
        <p:nvGrpSpPr>
          <p:cNvPr id="2071" name="Group 2070">
            <a:extLst>
              <a:ext uri="{FF2B5EF4-FFF2-40B4-BE49-F238E27FC236}">
                <a16:creationId xmlns:a16="http://schemas.microsoft.com/office/drawing/2014/main" id="{D4152DEB-0B00-1198-9048-AAE9830BF810}"/>
              </a:ext>
            </a:extLst>
          </p:cNvPr>
          <p:cNvGrpSpPr/>
          <p:nvPr/>
        </p:nvGrpSpPr>
        <p:grpSpPr>
          <a:xfrm>
            <a:off x="62395" y="8498036"/>
            <a:ext cx="1801949" cy="409714"/>
            <a:chOff x="1639842" y="1416995"/>
            <a:chExt cx="1801949" cy="409714"/>
          </a:xfrm>
        </p:grpSpPr>
        <p:sp>
          <p:nvSpPr>
            <p:cNvPr id="2072" name="Google Shape;112;p3">
              <a:extLst>
                <a:ext uri="{FF2B5EF4-FFF2-40B4-BE49-F238E27FC236}">
                  <a16:creationId xmlns:a16="http://schemas.microsoft.com/office/drawing/2014/main" id="{B365ACB8-FD00-A357-6354-2012CE22E2B5}"/>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73" name="Google Shape;111;p3" descr="Speech Icon, Voice, Talking, Audio, Speech">
              <a:extLst>
                <a:ext uri="{FF2B5EF4-FFF2-40B4-BE49-F238E27FC236}">
                  <a16:creationId xmlns:a16="http://schemas.microsoft.com/office/drawing/2014/main" id="{EBA843B5-B568-1192-86C8-086F1304F22D}"/>
                </a:ext>
              </a:extLst>
            </p:cNvPr>
            <p:cNvPicPr preferRelativeResize="0"/>
            <p:nvPr/>
          </p:nvPicPr>
          <p:blipFill rotWithShape="1">
            <a:blip r:embed="rId14">
              <a:alphaModFix/>
            </a:blip>
            <a:srcRect/>
            <a:stretch/>
          </p:blipFill>
          <p:spPr>
            <a:xfrm>
              <a:off x="1639842" y="1416995"/>
              <a:ext cx="520475" cy="409714"/>
            </a:xfrm>
            <a:prstGeom prst="rect">
              <a:avLst/>
            </a:prstGeom>
            <a:noFill/>
            <a:ln>
              <a:noFill/>
            </a:ln>
          </p:spPr>
        </p:pic>
        <p:sp>
          <p:nvSpPr>
            <p:cNvPr id="2074" name="TextBox 2073">
              <a:extLst>
                <a:ext uri="{FF2B5EF4-FFF2-40B4-BE49-F238E27FC236}">
                  <a16:creationId xmlns:a16="http://schemas.microsoft.com/office/drawing/2014/main" id="{180A06B7-0B3D-9E29-183E-467384C687B3}"/>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2075" name="TextBox 2074">
            <a:extLst>
              <a:ext uri="{FF2B5EF4-FFF2-40B4-BE49-F238E27FC236}">
                <a16:creationId xmlns:a16="http://schemas.microsoft.com/office/drawing/2014/main" id="{608D643C-275E-01A4-58C0-B7C4EDD4A172}"/>
              </a:ext>
            </a:extLst>
          </p:cNvPr>
          <p:cNvSpPr txBox="1"/>
          <p:nvPr/>
        </p:nvSpPr>
        <p:spPr>
          <a:xfrm>
            <a:off x="1834307" y="8567090"/>
            <a:ext cx="470032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rPr>
              <a:t>Make any gesture. Your partner says the day.</a:t>
            </a:r>
            <a:endPar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076" name="Picture 2075">
            <a:extLst>
              <a:ext uri="{FF2B5EF4-FFF2-40B4-BE49-F238E27FC236}">
                <a16:creationId xmlns:a16="http://schemas.microsoft.com/office/drawing/2014/main" id="{6B8203A0-2B9D-60AF-7E5B-286945623111}"/>
              </a:ext>
            </a:extLst>
          </p:cNvPr>
          <p:cNvPicPr>
            <a:picLocks noChangeAspect="1"/>
          </p:cNvPicPr>
          <p:nvPr/>
        </p:nvPicPr>
        <p:blipFill>
          <a:blip r:embed="rId19"/>
          <a:stretch>
            <a:fillRect/>
          </a:stretch>
        </p:blipFill>
        <p:spPr>
          <a:xfrm>
            <a:off x="4004630" y="890382"/>
            <a:ext cx="1033506" cy="460473"/>
          </a:xfrm>
          <a:prstGeom prst="rect">
            <a:avLst/>
          </a:prstGeom>
        </p:spPr>
      </p:pic>
      <p:grpSp>
        <p:nvGrpSpPr>
          <p:cNvPr id="2077" name="Group 2076">
            <a:extLst>
              <a:ext uri="{FF2B5EF4-FFF2-40B4-BE49-F238E27FC236}">
                <a16:creationId xmlns:a16="http://schemas.microsoft.com/office/drawing/2014/main" id="{4744E826-1D76-1E5D-7F19-233CBBD84029}"/>
              </a:ext>
            </a:extLst>
          </p:cNvPr>
          <p:cNvGrpSpPr/>
          <p:nvPr/>
        </p:nvGrpSpPr>
        <p:grpSpPr>
          <a:xfrm>
            <a:off x="5560702" y="6589338"/>
            <a:ext cx="1323409" cy="773412"/>
            <a:chOff x="4706299" y="8870435"/>
            <a:chExt cx="1323409" cy="773412"/>
          </a:xfrm>
        </p:grpSpPr>
        <p:grpSp>
          <p:nvGrpSpPr>
            <p:cNvPr id="2078" name="Group 2077">
              <a:extLst>
                <a:ext uri="{FF2B5EF4-FFF2-40B4-BE49-F238E27FC236}">
                  <a16:creationId xmlns:a16="http://schemas.microsoft.com/office/drawing/2014/main" id="{8756AA73-5593-0E71-F78E-8522D953D3D3}"/>
                </a:ext>
              </a:extLst>
            </p:cNvPr>
            <p:cNvGrpSpPr/>
            <p:nvPr/>
          </p:nvGrpSpPr>
          <p:grpSpPr>
            <a:xfrm>
              <a:off x="4706299" y="8870435"/>
              <a:ext cx="1286763" cy="742897"/>
              <a:chOff x="4709649" y="8860910"/>
              <a:chExt cx="1373895" cy="810173"/>
            </a:xfrm>
          </p:grpSpPr>
          <p:sp>
            <p:nvSpPr>
              <p:cNvPr id="2081" name="Rectangle: Folded Corner 2080">
                <a:extLst>
                  <a:ext uri="{FF2B5EF4-FFF2-40B4-BE49-F238E27FC236}">
                    <a16:creationId xmlns:a16="http://schemas.microsoft.com/office/drawing/2014/main" id="{43082337-88FC-FD7B-65F5-02C49F5AE6BE}"/>
                  </a:ext>
                </a:extLst>
              </p:cNvPr>
              <p:cNvSpPr/>
              <p:nvPr/>
            </p:nvSpPr>
            <p:spPr>
              <a:xfrm>
                <a:off x="4987593" y="8860910"/>
                <a:ext cx="910256"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082" name="TextBox 2081">
                <a:extLst>
                  <a:ext uri="{FF2B5EF4-FFF2-40B4-BE49-F238E27FC236}">
                    <a16:creationId xmlns:a16="http://schemas.microsoft.com/office/drawing/2014/main" id="{5096E434-E647-99FB-CFDD-53FC3360BCA9}"/>
                  </a:ext>
                </a:extLst>
              </p:cNvPr>
              <p:cNvSpPr txBox="1"/>
              <p:nvPr/>
            </p:nvSpPr>
            <p:spPr>
              <a:xfrm>
                <a:off x="4709649" y="8912967"/>
                <a:ext cx="1373895" cy="234954"/>
              </a:xfrm>
              <a:prstGeom prst="rect">
                <a:avLst/>
              </a:prstGeom>
              <a:noFill/>
            </p:spPr>
            <p:txBody>
              <a:bodyPr wrap="square">
                <a:spAutoFit/>
              </a:bodyPr>
              <a:lstStyle/>
              <a:p>
                <a:pPr algn="ctr">
                  <a:buClr>
                    <a:srgbClr val="002060"/>
                  </a:buClr>
                  <a:buSzPts val="2800"/>
                </a:pPr>
                <a:r>
                  <a:rPr lang="en-GB" sz="800" dirty="0">
                    <a:solidFill>
                      <a:schemeClr val="tx1">
                        <a:lumMod val="85000"/>
                        <a:lumOff val="15000"/>
                      </a:schemeClr>
                    </a:solidFill>
                    <a:latin typeface="Century Gothic"/>
                    <a:ea typeface="Arial"/>
                    <a:cs typeface="Arial"/>
                    <a:sym typeface="Century Gothic"/>
                  </a:rPr>
                  <a:t>          Days of the</a:t>
                </a:r>
              </a:p>
            </p:txBody>
          </p:sp>
          <p:pic>
            <p:nvPicPr>
              <p:cNvPr id="2083" name="Picture 6" descr="Free Icon Light illustration and picture">
                <a:extLst>
                  <a:ext uri="{FF2B5EF4-FFF2-40B4-BE49-F238E27FC236}">
                    <a16:creationId xmlns:a16="http://schemas.microsoft.com/office/drawing/2014/main" id="{3DDE4E2E-5E13-777C-F0D7-C8FE0C2773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5979" y="8905914"/>
                <a:ext cx="273478"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2079" name="TextBox 2078">
              <a:extLst>
                <a:ext uri="{FF2B5EF4-FFF2-40B4-BE49-F238E27FC236}">
                  <a16:creationId xmlns:a16="http://schemas.microsoft.com/office/drawing/2014/main" id="{5036E29E-1782-07DC-BC78-CE9DC0757FC4}"/>
                </a:ext>
              </a:extLst>
            </p:cNvPr>
            <p:cNvSpPr txBox="1"/>
            <p:nvPr/>
          </p:nvSpPr>
          <p:spPr>
            <a:xfrm>
              <a:off x="5015587" y="9081558"/>
              <a:ext cx="852528" cy="215444"/>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week are</a:t>
              </a:r>
              <a:r>
                <a:rPr lang="en-GB" sz="800" b="1" dirty="0">
                  <a:solidFill>
                    <a:schemeClr val="tx1">
                      <a:lumMod val="85000"/>
                      <a:lumOff val="15000"/>
                    </a:schemeClr>
                  </a:solidFill>
                  <a:latin typeface="Century Gothic"/>
                  <a:ea typeface="Arial"/>
                  <a:cs typeface="Arial"/>
                  <a:sym typeface="Century Gothic"/>
                </a:rPr>
                <a:t> not</a:t>
              </a:r>
              <a:endParaRPr lang="en-GB" sz="800" b="1" dirty="0">
                <a:solidFill>
                  <a:schemeClr val="tx1">
                    <a:lumMod val="85000"/>
                    <a:lumOff val="15000"/>
                  </a:schemeClr>
                </a:solidFill>
                <a:latin typeface="Arial"/>
                <a:ea typeface="Arial"/>
                <a:cs typeface="Arial"/>
                <a:sym typeface="Arial"/>
              </a:endParaRPr>
            </a:p>
          </p:txBody>
        </p:sp>
        <p:sp>
          <p:nvSpPr>
            <p:cNvPr id="2080" name="TextBox 2079">
              <a:extLst>
                <a:ext uri="{FF2B5EF4-FFF2-40B4-BE49-F238E27FC236}">
                  <a16:creationId xmlns:a16="http://schemas.microsoft.com/office/drawing/2014/main" id="{E97312C1-EDB4-5D7F-8EBB-C5C0E344849A}"/>
                </a:ext>
              </a:extLst>
            </p:cNvPr>
            <p:cNvSpPr txBox="1"/>
            <p:nvPr/>
          </p:nvSpPr>
          <p:spPr>
            <a:xfrm>
              <a:off x="4966617" y="9205137"/>
              <a:ext cx="1063091" cy="438710"/>
            </a:xfrm>
            <a:prstGeom prst="rect">
              <a:avLst/>
            </a:prstGeom>
            <a:noFill/>
          </p:spPr>
          <p:txBody>
            <a:bodyPr wrap="square">
              <a:spAutoFit/>
            </a:bodyPr>
            <a:lstStyle/>
            <a:p>
              <a:pPr>
                <a:lnSpc>
                  <a:spcPct val="150000"/>
                </a:lnSpc>
                <a:buClr>
                  <a:srgbClr val="002060"/>
                </a:buClr>
                <a:buSzPts val="2800"/>
              </a:pPr>
              <a:r>
                <a:rPr lang="en-GB" sz="800" dirty="0">
                  <a:solidFill>
                    <a:schemeClr val="tx1">
                      <a:lumMod val="85000"/>
                      <a:lumOff val="15000"/>
                    </a:schemeClr>
                  </a:solidFill>
                  <a:latin typeface="Century Gothic"/>
                  <a:ea typeface="Arial"/>
                  <a:cs typeface="Arial"/>
                  <a:sym typeface="Century Gothic"/>
                </a:rPr>
                <a:t>capitalised in </a:t>
              </a:r>
            </a:p>
            <a:p>
              <a:pPr>
                <a:lnSpc>
                  <a:spcPct val="150000"/>
                </a:lnSpc>
                <a:buClr>
                  <a:srgbClr val="002060"/>
                </a:buClr>
                <a:buSzPts val="2800"/>
              </a:pPr>
              <a:r>
                <a:rPr lang="en-GB" sz="800" dirty="0">
                  <a:solidFill>
                    <a:schemeClr val="tx1">
                      <a:lumMod val="85000"/>
                      <a:lumOff val="15000"/>
                    </a:schemeClr>
                  </a:solidFill>
                  <a:latin typeface="Century Gothic"/>
                  <a:ea typeface="Arial"/>
                  <a:cs typeface="Arial"/>
                  <a:sym typeface="Century Gothic"/>
                </a:rPr>
                <a:t>Spanish.</a:t>
              </a:r>
              <a:endParaRPr lang="en-GB" sz="800" dirty="0">
                <a:solidFill>
                  <a:schemeClr val="tx1">
                    <a:lumMod val="85000"/>
                    <a:lumOff val="15000"/>
                  </a:schemeClr>
                </a:solidFill>
                <a:latin typeface="Arial"/>
                <a:ea typeface="Arial"/>
                <a:cs typeface="Arial"/>
                <a:sym typeface="Arial"/>
              </a:endParaRPr>
            </a:p>
          </p:txBody>
        </p:sp>
      </p:grpSp>
    </p:spTree>
    <p:extLst>
      <p:ext uri="{BB962C8B-B14F-4D97-AF65-F5344CB8AC3E}">
        <p14:creationId xmlns:p14="http://schemas.microsoft.com/office/powerpoint/2010/main" val="1214946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1" name="Picture 2130">
            <a:extLst>
              <a:ext uri="{FF2B5EF4-FFF2-40B4-BE49-F238E27FC236}">
                <a16:creationId xmlns:a16="http://schemas.microsoft.com/office/drawing/2014/main" id="{0ED858C1-A5B4-A590-0AF5-E975553D406F}"/>
              </a:ext>
            </a:extLst>
          </p:cNvPr>
          <p:cNvPicPr>
            <a:picLocks noChangeAspect="1"/>
          </p:cNvPicPr>
          <p:nvPr/>
        </p:nvPicPr>
        <p:blipFill>
          <a:blip r:embed="rId2"/>
          <a:stretch>
            <a:fillRect/>
          </a:stretch>
        </p:blipFill>
        <p:spPr>
          <a:xfrm>
            <a:off x="3886515" y="5771509"/>
            <a:ext cx="2767824" cy="3268247"/>
          </a:xfrm>
          <a:prstGeom prst="rect">
            <a:avLst/>
          </a:prstGeom>
        </p:spPr>
      </p:pic>
      <p:sp>
        <p:nvSpPr>
          <p:cNvPr id="2" name="Title 1">
            <a:extLst>
              <a:ext uri="{FF2B5EF4-FFF2-40B4-BE49-F238E27FC236}">
                <a16:creationId xmlns:a16="http://schemas.microsoft.com/office/drawing/2014/main" id="{B4F05210-DDDC-4FDA-8301-C32197D2D304}"/>
              </a:ext>
            </a:extLst>
          </p:cNvPr>
          <p:cNvSpPr>
            <a:spLocks noGrp="1"/>
          </p:cNvSpPr>
          <p:nvPr>
            <p:ph type="title"/>
          </p:nvPr>
        </p:nvSpPr>
        <p:spPr>
          <a:xfrm>
            <a:off x="0" y="381000"/>
            <a:ext cx="5915025" cy="206939"/>
          </a:xfrm>
        </p:spPr>
        <p:txBody>
          <a:bodyPr>
            <a:normAutofit/>
          </a:bodyPr>
          <a:lstStyle/>
          <a:p>
            <a:r>
              <a:rPr lang="en-GB" sz="563" dirty="0">
                <a:solidFill>
                  <a:schemeClr val="bg1"/>
                </a:solidFill>
              </a:rPr>
              <a:t>Characters</a:t>
            </a:r>
          </a:p>
        </p:txBody>
      </p:sp>
      <p:sp>
        <p:nvSpPr>
          <p:cNvPr id="28" name="TextBox 27">
            <a:extLst>
              <a:ext uri="{FF2B5EF4-FFF2-40B4-BE49-F238E27FC236}">
                <a16:creationId xmlns:a16="http://schemas.microsoft.com/office/drawing/2014/main" id="{96ED26F4-E792-4434-B2DB-EA97CEAE84B5}"/>
              </a:ext>
            </a:extLst>
          </p:cNvPr>
          <p:cNvSpPr txBox="1"/>
          <p:nvPr/>
        </p:nvSpPr>
        <p:spPr>
          <a:xfrm>
            <a:off x="198137" y="8312989"/>
            <a:ext cx="3138298" cy="738664"/>
          </a:xfrm>
          <a:prstGeom prst="rect">
            <a:avLst/>
          </a:prstGeom>
          <a:solidFill>
            <a:schemeClr val="accent4">
              <a:lumMod val="20000"/>
              <a:lumOff val="80000"/>
            </a:schemeClr>
          </a:solidFill>
        </p:spPr>
        <p:txBody>
          <a:bodyPr wrap="square" rtlCol="0">
            <a:spAutoFit/>
          </a:bodyPr>
          <a:lstStyle/>
          <a:p>
            <a:r>
              <a:rPr lang="en-GB" sz="1400" dirty="0">
                <a:solidFill>
                  <a:schemeClr val="tx1">
                    <a:lumMod val="85000"/>
                    <a:lumOff val="15000"/>
                  </a:schemeClr>
                </a:solidFill>
                <a:latin typeface="Century Gothic" panose="020B0502020202020204" pitchFamily="34" charset="0"/>
              </a:rPr>
              <a:t>We say ‘</a:t>
            </a:r>
            <a:r>
              <a:rPr lang="en-GB" sz="1400" b="1" dirty="0">
                <a:solidFill>
                  <a:schemeClr val="tx1">
                    <a:lumMod val="85000"/>
                    <a:lumOff val="15000"/>
                  </a:schemeClr>
                </a:solidFill>
                <a:latin typeface="Century Gothic" panose="020B0502020202020204" pitchFamily="34" charset="0"/>
              </a:rPr>
              <a:t>Hispanic World</a:t>
            </a:r>
            <a:r>
              <a:rPr lang="en-GB" sz="1400" dirty="0">
                <a:solidFill>
                  <a:schemeClr val="tx1">
                    <a:lumMod val="85000"/>
                    <a:lumOff val="15000"/>
                  </a:schemeClr>
                </a:solidFill>
                <a:latin typeface="Century Gothic" panose="020B0502020202020204" pitchFamily="34" charset="0"/>
              </a:rPr>
              <a:t>’ to mean Spanish-speaking peoples and countries. </a:t>
            </a:r>
            <a:endParaRPr lang="en-GB" sz="1400" dirty="0">
              <a:solidFill>
                <a:schemeClr val="tx1">
                  <a:lumMod val="85000"/>
                  <a:lumOff val="15000"/>
                </a:schemeClr>
              </a:solidFill>
            </a:endParaRPr>
          </a:p>
        </p:txBody>
      </p:sp>
      <p:pic>
        <p:nvPicPr>
          <p:cNvPr id="14" name="Picture 13" descr="A person with a mustache&#10;&#10;Description automatically generated with low confidence">
            <a:extLst>
              <a:ext uri="{FF2B5EF4-FFF2-40B4-BE49-F238E27FC236}">
                <a16:creationId xmlns:a16="http://schemas.microsoft.com/office/drawing/2014/main" id="{7A697504-798B-4977-7E34-E3F5F527C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393" y="2184992"/>
            <a:ext cx="834033" cy="847477"/>
          </a:xfrm>
          <a:prstGeom prst="rect">
            <a:avLst/>
          </a:prstGeom>
        </p:spPr>
      </p:pic>
      <p:pic>
        <p:nvPicPr>
          <p:cNvPr id="8" name="Picture 7" descr="A picture containing text, toy, doll&#10;&#10;Description automatically generated">
            <a:extLst>
              <a:ext uri="{FF2B5EF4-FFF2-40B4-BE49-F238E27FC236}">
                <a16:creationId xmlns:a16="http://schemas.microsoft.com/office/drawing/2014/main" id="{9977C920-935A-0C8E-B587-56BD7BAD7115}"/>
              </a:ext>
            </a:extLst>
          </p:cNvPr>
          <p:cNvPicPr>
            <a:picLocks noChangeAspect="1"/>
          </p:cNvPicPr>
          <p:nvPr/>
        </p:nvPicPr>
        <p:blipFill>
          <a:blip r:embed="rId4"/>
          <a:stretch>
            <a:fillRect/>
          </a:stretch>
        </p:blipFill>
        <p:spPr>
          <a:xfrm>
            <a:off x="1075860" y="3672577"/>
            <a:ext cx="514937" cy="836774"/>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4E1C80A6-93E3-F568-B4AB-9DA674BC3092}"/>
              </a:ext>
            </a:extLst>
          </p:cNvPr>
          <p:cNvPicPr>
            <a:picLocks noChangeAspect="1"/>
          </p:cNvPicPr>
          <p:nvPr/>
        </p:nvPicPr>
        <p:blipFill>
          <a:blip r:embed="rId5"/>
          <a:stretch>
            <a:fillRect/>
          </a:stretch>
        </p:blipFill>
        <p:spPr>
          <a:xfrm>
            <a:off x="1849279" y="3658970"/>
            <a:ext cx="489211" cy="863161"/>
          </a:xfrm>
          <a:prstGeom prst="rect">
            <a:avLst/>
          </a:prstGeom>
        </p:spPr>
      </p:pic>
      <p:pic>
        <p:nvPicPr>
          <p:cNvPr id="17" name="Picture 16">
            <a:extLst>
              <a:ext uri="{FF2B5EF4-FFF2-40B4-BE49-F238E27FC236}">
                <a16:creationId xmlns:a16="http://schemas.microsoft.com/office/drawing/2014/main" id="{9C84BEFF-5AEB-A8EF-4BCA-96BBEE160357}"/>
              </a:ext>
            </a:extLst>
          </p:cNvPr>
          <p:cNvPicPr>
            <a:picLocks noChangeAspect="1"/>
          </p:cNvPicPr>
          <p:nvPr/>
        </p:nvPicPr>
        <p:blipFill>
          <a:blip r:embed="rId6"/>
          <a:stretch>
            <a:fillRect/>
          </a:stretch>
        </p:blipFill>
        <p:spPr>
          <a:xfrm>
            <a:off x="5618054" y="4939674"/>
            <a:ext cx="564492" cy="766273"/>
          </a:xfrm>
          <a:prstGeom prst="rect">
            <a:avLst/>
          </a:prstGeom>
        </p:spPr>
      </p:pic>
      <p:pic>
        <p:nvPicPr>
          <p:cNvPr id="18" name="Picture 17">
            <a:extLst>
              <a:ext uri="{FF2B5EF4-FFF2-40B4-BE49-F238E27FC236}">
                <a16:creationId xmlns:a16="http://schemas.microsoft.com/office/drawing/2014/main" id="{CC97676C-BD85-ABB2-9206-4F9455E05399}"/>
              </a:ext>
            </a:extLst>
          </p:cNvPr>
          <p:cNvPicPr>
            <a:picLocks noChangeAspect="1"/>
          </p:cNvPicPr>
          <p:nvPr/>
        </p:nvPicPr>
        <p:blipFill>
          <a:blip r:embed="rId7"/>
          <a:stretch>
            <a:fillRect/>
          </a:stretch>
        </p:blipFill>
        <p:spPr>
          <a:xfrm rot="21086630">
            <a:off x="3815953" y="5062322"/>
            <a:ext cx="437092" cy="606581"/>
          </a:xfrm>
          <a:prstGeom prst="rect">
            <a:avLst/>
          </a:prstGeom>
        </p:spPr>
      </p:pic>
      <p:pic>
        <p:nvPicPr>
          <p:cNvPr id="19" name="Picture 18">
            <a:extLst>
              <a:ext uri="{FF2B5EF4-FFF2-40B4-BE49-F238E27FC236}">
                <a16:creationId xmlns:a16="http://schemas.microsoft.com/office/drawing/2014/main" id="{A1E86860-86EB-CC32-D817-53040AA256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0067" y="5109382"/>
            <a:ext cx="416232" cy="577633"/>
          </a:xfrm>
          <a:prstGeom prst="rect">
            <a:avLst/>
          </a:prstGeom>
        </p:spPr>
      </p:pic>
      <p:pic>
        <p:nvPicPr>
          <p:cNvPr id="22" name="Picture 21">
            <a:extLst>
              <a:ext uri="{FF2B5EF4-FFF2-40B4-BE49-F238E27FC236}">
                <a16:creationId xmlns:a16="http://schemas.microsoft.com/office/drawing/2014/main" id="{516594F0-D636-C5E1-7393-2695B7C43DA5}"/>
              </a:ext>
            </a:extLst>
          </p:cNvPr>
          <p:cNvPicPr>
            <a:picLocks noChangeAspect="1"/>
          </p:cNvPicPr>
          <p:nvPr/>
        </p:nvPicPr>
        <p:blipFill>
          <a:blip r:embed="rId9"/>
          <a:stretch>
            <a:fillRect/>
          </a:stretch>
        </p:blipFill>
        <p:spPr>
          <a:xfrm>
            <a:off x="936487" y="2266322"/>
            <a:ext cx="645412" cy="774199"/>
          </a:xfrm>
          <a:prstGeom prst="rect">
            <a:avLst/>
          </a:prstGeom>
        </p:spPr>
      </p:pic>
      <p:cxnSp>
        <p:nvCxnSpPr>
          <p:cNvPr id="24" name="Straight Connector 23">
            <a:extLst>
              <a:ext uri="{FF2B5EF4-FFF2-40B4-BE49-F238E27FC236}">
                <a16:creationId xmlns:a16="http://schemas.microsoft.com/office/drawing/2014/main" id="{839A97E6-788C-8E7E-0540-82C5E2EA1059}"/>
              </a:ext>
            </a:extLst>
          </p:cNvPr>
          <p:cNvCxnSpPr/>
          <p:nvPr/>
        </p:nvCxnSpPr>
        <p:spPr>
          <a:xfrm>
            <a:off x="1598673" y="2363805"/>
            <a:ext cx="359120" cy="345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pic>
        <p:nvPicPr>
          <p:cNvPr id="46" name="Picture 45" descr="A person wearing a garment&#10;&#10;Description automatically generated with medium confidence">
            <a:extLst>
              <a:ext uri="{FF2B5EF4-FFF2-40B4-BE49-F238E27FC236}">
                <a16:creationId xmlns:a16="http://schemas.microsoft.com/office/drawing/2014/main" id="{0C3BE6E7-03A6-0517-E92E-BB699711A7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7829" y="717218"/>
            <a:ext cx="786608" cy="794396"/>
          </a:xfrm>
          <a:prstGeom prst="rect">
            <a:avLst/>
          </a:prstGeom>
        </p:spPr>
      </p:pic>
      <p:pic>
        <p:nvPicPr>
          <p:cNvPr id="2050" name="Picture 2">
            <a:extLst>
              <a:ext uri="{FF2B5EF4-FFF2-40B4-BE49-F238E27FC236}">
                <a16:creationId xmlns:a16="http://schemas.microsoft.com/office/drawing/2014/main" id="{3DD29A49-A8B3-410A-8F3D-97964336A4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6949" y="2200160"/>
            <a:ext cx="840372" cy="8474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7" name="Picture 3">
            <a:extLst>
              <a:ext uri="{FF2B5EF4-FFF2-40B4-BE49-F238E27FC236}">
                <a16:creationId xmlns:a16="http://schemas.microsoft.com/office/drawing/2014/main" id="{58EFB6ED-D3E0-E7F3-F24E-487F0B4240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4206" y="2191410"/>
            <a:ext cx="608578" cy="8474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56" name="Straight Connector 55">
            <a:extLst>
              <a:ext uri="{FF2B5EF4-FFF2-40B4-BE49-F238E27FC236}">
                <a16:creationId xmlns:a16="http://schemas.microsoft.com/office/drawing/2014/main" id="{1D1B13C9-17B1-34E4-7A4B-2AD48AB12828}"/>
              </a:ext>
            </a:extLst>
          </p:cNvPr>
          <p:cNvCxnSpPr/>
          <p:nvPr/>
        </p:nvCxnSpPr>
        <p:spPr>
          <a:xfrm>
            <a:off x="2428041" y="1894086"/>
            <a:ext cx="2368089" cy="6512"/>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FEB65E1-C7A5-BADD-8B4D-4C85F69DE0A8}"/>
              </a:ext>
            </a:extLst>
          </p:cNvPr>
          <p:cNvCxnSpPr/>
          <p:nvPr/>
        </p:nvCxnSpPr>
        <p:spPr>
          <a:xfrm>
            <a:off x="2428041" y="1874771"/>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7B0363F-2E4F-CBC0-8979-10098CCCA8DE}"/>
              </a:ext>
            </a:extLst>
          </p:cNvPr>
          <p:cNvCxnSpPr/>
          <p:nvPr/>
        </p:nvCxnSpPr>
        <p:spPr>
          <a:xfrm>
            <a:off x="3576555" y="1882181"/>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0F2AF4D-D5C2-4243-E1F5-E2ED8367F9FB}"/>
              </a:ext>
            </a:extLst>
          </p:cNvPr>
          <p:cNvCxnSpPr/>
          <p:nvPr/>
        </p:nvCxnSpPr>
        <p:spPr>
          <a:xfrm>
            <a:off x="3576555" y="1676380"/>
            <a:ext cx="0" cy="201680"/>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ED2D6886-C4F1-D4AA-E9BD-882FEF53E81D}"/>
              </a:ext>
            </a:extLst>
          </p:cNvPr>
          <p:cNvCxnSpPr/>
          <p:nvPr/>
        </p:nvCxnSpPr>
        <p:spPr>
          <a:xfrm>
            <a:off x="5133323" y="2382436"/>
            <a:ext cx="359120" cy="345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B65C1FCB-4C10-5C02-95D9-9583EB3E375D}"/>
              </a:ext>
            </a:extLst>
          </p:cNvPr>
          <p:cNvCxnSpPr/>
          <p:nvPr/>
        </p:nvCxnSpPr>
        <p:spPr>
          <a:xfrm>
            <a:off x="1305635" y="3397675"/>
            <a:ext cx="774097" cy="0"/>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55" name="Straight Connector 2054">
            <a:extLst>
              <a:ext uri="{FF2B5EF4-FFF2-40B4-BE49-F238E27FC236}">
                <a16:creationId xmlns:a16="http://schemas.microsoft.com/office/drawing/2014/main" id="{B7B65E44-EE6F-2722-3CBA-D5E0818547E7}"/>
              </a:ext>
            </a:extLst>
          </p:cNvPr>
          <p:cNvCxnSpPr/>
          <p:nvPr/>
        </p:nvCxnSpPr>
        <p:spPr>
          <a:xfrm>
            <a:off x="1305635" y="3378360"/>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56" name="Straight Connector 2055">
            <a:extLst>
              <a:ext uri="{FF2B5EF4-FFF2-40B4-BE49-F238E27FC236}">
                <a16:creationId xmlns:a16="http://schemas.microsoft.com/office/drawing/2014/main" id="{7F5673FA-C59F-7064-3CE9-739E2CB5B32C}"/>
              </a:ext>
            </a:extLst>
          </p:cNvPr>
          <p:cNvCxnSpPr/>
          <p:nvPr/>
        </p:nvCxnSpPr>
        <p:spPr>
          <a:xfrm>
            <a:off x="2079732" y="3378360"/>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3FAB4C19-AE93-EF31-A64F-3D5667598D9F}"/>
              </a:ext>
            </a:extLst>
          </p:cNvPr>
          <p:cNvCxnSpPr/>
          <p:nvPr/>
        </p:nvCxnSpPr>
        <p:spPr>
          <a:xfrm>
            <a:off x="1692683" y="3070809"/>
            <a:ext cx="0" cy="326866"/>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E8C2AAF4-E7E8-F1E6-6A33-1530DAE949F6}"/>
              </a:ext>
            </a:extLst>
          </p:cNvPr>
          <p:cNvCxnSpPr/>
          <p:nvPr/>
        </p:nvCxnSpPr>
        <p:spPr>
          <a:xfrm>
            <a:off x="5388614" y="3141215"/>
            <a:ext cx="0" cy="326866"/>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9F45BCD6-C66D-A15A-E884-4F2CC0865DBC}"/>
              </a:ext>
            </a:extLst>
          </p:cNvPr>
          <p:cNvCxnSpPr/>
          <p:nvPr/>
        </p:nvCxnSpPr>
        <p:spPr>
          <a:xfrm>
            <a:off x="4781844" y="1882181"/>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pic>
        <p:nvPicPr>
          <p:cNvPr id="2079" name="Picture 5">
            <a:extLst>
              <a:ext uri="{FF2B5EF4-FFF2-40B4-BE49-F238E27FC236}">
                <a16:creationId xmlns:a16="http://schemas.microsoft.com/office/drawing/2014/main" id="{BFC150A3-BB77-24F2-796E-B7F942BDDD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5937" y="2245471"/>
            <a:ext cx="892362" cy="7934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80" name="Picture 8" descr="Free pride flag gay pride gay vector">
            <a:extLst>
              <a:ext uri="{FF2B5EF4-FFF2-40B4-BE49-F238E27FC236}">
                <a16:creationId xmlns:a16="http://schemas.microsoft.com/office/drawing/2014/main" id="{5C064F03-6FFD-1A63-A1C8-14522FECDB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560007">
            <a:off x="3293360" y="2951529"/>
            <a:ext cx="81279" cy="45719"/>
          </a:xfrm>
          <a:prstGeom prst="roundRect">
            <a:avLst/>
          </a:prstGeom>
          <a:noFill/>
          <a:extLst>
            <a:ext uri="{909E8E84-426E-40DD-AFC4-6F175D3DCCD1}">
              <a14:hiddenFill xmlns:a14="http://schemas.microsoft.com/office/drawing/2010/main">
                <a:solidFill>
                  <a:srgbClr val="FFFFFF"/>
                </a:solidFill>
              </a14:hiddenFill>
            </a:ext>
          </a:extLst>
        </p:spPr>
      </p:pic>
      <p:pic>
        <p:nvPicPr>
          <p:cNvPr id="2081" name="Picture 2080">
            <a:extLst>
              <a:ext uri="{FF2B5EF4-FFF2-40B4-BE49-F238E27FC236}">
                <a16:creationId xmlns:a16="http://schemas.microsoft.com/office/drawing/2014/main" id="{D1BFC6EE-4E0A-6E64-A067-A39B086E2C36}"/>
              </a:ext>
            </a:extLst>
          </p:cNvPr>
          <p:cNvPicPr>
            <a:picLocks noChangeAspect="1"/>
          </p:cNvPicPr>
          <p:nvPr/>
        </p:nvPicPr>
        <p:blipFill rotWithShape="1">
          <a:blip r:embed="rId15">
            <a:clrChange>
              <a:clrFrom>
                <a:srgbClr val="D9EB37"/>
              </a:clrFrom>
              <a:clrTo>
                <a:srgbClr val="D9EB37">
                  <a:alpha val="0"/>
                </a:srgbClr>
              </a:clrTo>
            </a:clrChange>
            <a:extLst>
              <a:ext uri="{28A0092B-C50C-407E-A947-70E740481C1C}">
                <a14:useLocalDpi xmlns:a14="http://schemas.microsoft.com/office/drawing/2010/main" val="0"/>
              </a:ext>
            </a:extLst>
          </a:blip>
          <a:srcRect l="37540" r="34763" b="37443"/>
          <a:stretch/>
        </p:blipFill>
        <p:spPr>
          <a:xfrm>
            <a:off x="5164562" y="3612829"/>
            <a:ext cx="462103" cy="893906"/>
          </a:xfrm>
          <a:prstGeom prst="rect">
            <a:avLst/>
          </a:prstGeom>
        </p:spPr>
      </p:pic>
      <p:sp>
        <p:nvSpPr>
          <p:cNvPr id="2082" name="TextBox 2081">
            <a:extLst>
              <a:ext uri="{FF2B5EF4-FFF2-40B4-BE49-F238E27FC236}">
                <a16:creationId xmlns:a16="http://schemas.microsoft.com/office/drawing/2014/main" id="{212BEC73-6D7C-D013-D982-717B50A5930B}"/>
              </a:ext>
            </a:extLst>
          </p:cNvPr>
          <p:cNvSpPr txBox="1"/>
          <p:nvPr/>
        </p:nvSpPr>
        <p:spPr>
          <a:xfrm>
            <a:off x="267633" y="4134544"/>
            <a:ext cx="922047"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Qu</a:t>
            </a:r>
            <a:r>
              <a:rPr lang="en-GB" sz="1600" b="1" dirty="0">
                <a:solidFill>
                  <a:srgbClr val="3B3838"/>
                </a:solidFill>
                <a:latin typeface="Century Gothic" panose="020B0502020202020204" pitchFamily="34" charset="0"/>
              </a:rPr>
              <a:t>i</a:t>
            </a:r>
            <a:r>
              <a:rPr lang="en-GB" sz="1600" b="1" dirty="0">
                <a:solidFill>
                  <a:srgbClr val="FF0066"/>
                </a:solidFill>
                <a:latin typeface="Century Gothic" panose="020B0502020202020204" pitchFamily="34" charset="0"/>
              </a:rPr>
              <a:t>qu</a:t>
            </a:r>
            <a:r>
              <a:rPr lang="en-GB" sz="1600" b="1" dirty="0">
                <a:solidFill>
                  <a:srgbClr val="3B3838"/>
                </a:solidFill>
                <a:latin typeface="Century Gothic" panose="020B0502020202020204" pitchFamily="34" charset="0"/>
              </a:rPr>
              <a:t>e</a:t>
            </a:r>
          </a:p>
        </p:txBody>
      </p:sp>
      <p:sp>
        <p:nvSpPr>
          <p:cNvPr id="2083" name="TextBox 2082">
            <a:extLst>
              <a:ext uri="{FF2B5EF4-FFF2-40B4-BE49-F238E27FC236}">
                <a16:creationId xmlns:a16="http://schemas.microsoft.com/office/drawing/2014/main" id="{9DF33F11-63B4-9558-5EBC-7B4907B45016}"/>
              </a:ext>
            </a:extLst>
          </p:cNvPr>
          <p:cNvSpPr txBox="1"/>
          <p:nvPr/>
        </p:nvSpPr>
        <p:spPr>
          <a:xfrm>
            <a:off x="770998" y="3037980"/>
            <a:ext cx="732893"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E</a:t>
            </a:r>
            <a:r>
              <a:rPr lang="en-GB" sz="1600" b="1" dirty="0">
                <a:solidFill>
                  <a:srgbClr val="3B3838"/>
                </a:solidFill>
                <a:latin typeface="Century Gothic" panose="020B0502020202020204" pitchFamily="34" charset="0"/>
              </a:rPr>
              <a:t>lena</a:t>
            </a:r>
          </a:p>
        </p:txBody>
      </p:sp>
      <p:sp>
        <p:nvSpPr>
          <p:cNvPr id="2084" name="TextBox 2083">
            <a:extLst>
              <a:ext uri="{FF2B5EF4-FFF2-40B4-BE49-F238E27FC236}">
                <a16:creationId xmlns:a16="http://schemas.microsoft.com/office/drawing/2014/main" id="{D4314872-C12B-B856-46D7-53B38EA71AB3}"/>
              </a:ext>
            </a:extLst>
          </p:cNvPr>
          <p:cNvSpPr txBox="1"/>
          <p:nvPr/>
        </p:nvSpPr>
        <p:spPr>
          <a:xfrm>
            <a:off x="1976918" y="3030816"/>
            <a:ext cx="764953"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P</a:t>
            </a:r>
            <a:r>
              <a:rPr lang="en-GB" sz="1600" b="1" dirty="0">
                <a:solidFill>
                  <a:srgbClr val="3B3838"/>
                </a:solidFill>
                <a:latin typeface="Century Gothic" panose="020B0502020202020204" pitchFamily="34" charset="0"/>
              </a:rPr>
              <a:t>edro</a:t>
            </a:r>
          </a:p>
        </p:txBody>
      </p:sp>
      <p:sp>
        <p:nvSpPr>
          <p:cNvPr id="2085" name="TextBox 2084">
            <a:extLst>
              <a:ext uri="{FF2B5EF4-FFF2-40B4-BE49-F238E27FC236}">
                <a16:creationId xmlns:a16="http://schemas.microsoft.com/office/drawing/2014/main" id="{43193251-EF01-E899-9885-5A8781AD3BF6}"/>
              </a:ext>
            </a:extLst>
          </p:cNvPr>
          <p:cNvSpPr txBox="1"/>
          <p:nvPr/>
        </p:nvSpPr>
        <p:spPr>
          <a:xfrm>
            <a:off x="2250396" y="4173225"/>
            <a:ext cx="667170" cy="338554"/>
          </a:xfrm>
          <a:prstGeom prst="rect">
            <a:avLst/>
          </a:prstGeom>
          <a:noFill/>
        </p:spPr>
        <p:txBody>
          <a:bodyPr wrap="none" rtlCol="0">
            <a:spAutoFit/>
          </a:bodyPr>
          <a:lstStyle/>
          <a:p>
            <a:r>
              <a:rPr lang="en-GB" sz="1600" b="1" dirty="0">
                <a:solidFill>
                  <a:srgbClr val="3B3838"/>
                </a:solidFill>
                <a:latin typeface="Century Gothic" panose="020B0502020202020204" pitchFamily="34" charset="0"/>
              </a:rPr>
              <a:t>S</a:t>
            </a:r>
            <a:r>
              <a:rPr lang="en-GB" sz="1600" b="1" dirty="0">
                <a:solidFill>
                  <a:srgbClr val="FF0066"/>
                </a:solidFill>
                <a:latin typeface="Century Gothic" panose="020B0502020202020204" pitchFamily="34" charset="0"/>
              </a:rPr>
              <a:t>o</a:t>
            </a:r>
            <a:r>
              <a:rPr lang="en-GB" sz="1600" b="1" dirty="0">
                <a:solidFill>
                  <a:srgbClr val="3B3838"/>
                </a:solidFill>
                <a:latin typeface="Century Gothic" panose="020B0502020202020204" pitchFamily="34" charset="0"/>
              </a:rPr>
              <a:t>fía</a:t>
            </a:r>
          </a:p>
        </p:txBody>
      </p:sp>
      <p:sp>
        <p:nvSpPr>
          <p:cNvPr id="2086" name="TextBox 2085">
            <a:extLst>
              <a:ext uri="{FF2B5EF4-FFF2-40B4-BE49-F238E27FC236}">
                <a16:creationId xmlns:a16="http://schemas.microsoft.com/office/drawing/2014/main" id="{D60E8C33-21ED-3A89-3D59-8F5F3B68FF97}"/>
              </a:ext>
            </a:extLst>
          </p:cNvPr>
          <p:cNvSpPr txBox="1"/>
          <p:nvPr/>
        </p:nvSpPr>
        <p:spPr>
          <a:xfrm>
            <a:off x="5597541" y="4131669"/>
            <a:ext cx="537327" cy="338554"/>
          </a:xfrm>
          <a:prstGeom prst="rect">
            <a:avLst/>
          </a:prstGeom>
          <a:noFill/>
        </p:spPr>
        <p:txBody>
          <a:bodyPr wrap="none" rtlCol="0">
            <a:spAutoFit/>
          </a:bodyPr>
          <a:lstStyle/>
          <a:p>
            <a:r>
              <a:rPr lang="en-GB" sz="1600" b="1" dirty="0">
                <a:solidFill>
                  <a:srgbClr val="3B3838"/>
                </a:solidFill>
                <a:latin typeface="Century Gothic" panose="020B0502020202020204" pitchFamily="34" charset="0"/>
              </a:rPr>
              <a:t>L</a:t>
            </a:r>
            <a:r>
              <a:rPr lang="en-GB" sz="1600" b="1" dirty="0">
                <a:solidFill>
                  <a:srgbClr val="FF0066"/>
                </a:solidFill>
                <a:latin typeface="Century Gothic" panose="020B0502020202020204" pitchFamily="34" charset="0"/>
              </a:rPr>
              <a:t>u</a:t>
            </a:r>
            <a:r>
              <a:rPr lang="en-GB" sz="1600" b="1" dirty="0">
                <a:solidFill>
                  <a:srgbClr val="3B3838"/>
                </a:solidFill>
                <a:latin typeface="Century Gothic" panose="020B0502020202020204" pitchFamily="34" charset="0"/>
              </a:rPr>
              <a:t>is</a:t>
            </a:r>
          </a:p>
        </p:txBody>
      </p:sp>
      <p:sp>
        <p:nvSpPr>
          <p:cNvPr id="2087" name="TextBox 2086">
            <a:extLst>
              <a:ext uri="{FF2B5EF4-FFF2-40B4-BE49-F238E27FC236}">
                <a16:creationId xmlns:a16="http://schemas.microsoft.com/office/drawing/2014/main" id="{76733AC1-F9B2-A4CC-A9A4-C2EC1EDC84CA}"/>
              </a:ext>
            </a:extLst>
          </p:cNvPr>
          <p:cNvSpPr txBox="1"/>
          <p:nvPr/>
        </p:nvSpPr>
        <p:spPr>
          <a:xfrm>
            <a:off x="5537429" y="3057030"/>
            <a:ext cx="657552"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C</a:t>
            </a:r>
            <a:r>
              <a:rPr lang="en-GB" sz="1600" b="1" dirty="0">
                <a:solidFill>
                  <a:srgbClr val="3B3838"/>
                </a:solidFill>
                <a:latin typeface="Century Gothic" panose="020B0502020202020204" pitchFamily="34" charset="0"/>
              </a:rPr>
              <a:t>e</a:t>
            </a:r>
            <a:r>
              <a:rPr lang="en-GB" sz="1600" b="1" dirty="0">
                <a:solidFill>
                  <a:srgbClr val="FF0066"/>
                </a:solidFill>
                <a:latin typeface="Century Gothic" panose="020B0502020202020204" pitchFamily="34" charset="0"/>
              </a:rPr>
              <a:t>c</a:t>
            </a:r>
            <a:r>
              <a:rPr lang="en-GB" sz="1600" b="1" dirty="0">
                <a:solidFill>
                  <a:srgbClr val="3B3838"/>
                </a:solidFill>
                <a:latin typeface="Century Gothic" panose="020B0502020202020204" pitchFamily="34" charset="0"/>
              </a:rPr>
              <a:t>i</a:t>
            </a:r>
          </a:p>
        </p:txBody>
      </p:sp>
      <p:sp>
        <p:nvSpPr>
          <p:cNvPr id="2088" name="TextBox 2087">
            <a:extLst>
              <a:ext uri="{FF2B5EF4-FFF2-40B4-BE49-F238E27FC236}">
                <a16:creationId xmlns:a16="http://schemas.microsoft.com/office/drawing/2014/main" id="{06F7AE02-7169-6953-CD79-CAA18F0B85B8}"/>
              </a:ext>
            </a:extLst>
          </p:cNvPr>
          <p:cNvSpPr txBox="1"/>
          <p:nvPr/>
        </p:nvSpPr>
        <p:spPr>
          <a:xfrm>
            <a:off x="4436599" y="3025633"/>
            <a:ext cx="747320"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J</a:t>
            </a:r>
            <a:r>
              <a:rPr lang="en-GB" sz="1600" b="1" dirty="0">
                <a:solidFill>
                  <a:srgbClr val="3B3838"/>
                </a:solidFill>
                <a:latin typeface="Century Gothic" panose="020B0502020202020204" pitchFamily="34" charset="0"/>
              </a:rPr>
              <a:t>orge</a:t>
            </a:r>
          </a:p>
        </p:txBody>
      </p:sp>
      <p:sp>
        <p:nvSpPr>
          <p:cNvPr id="2089" name="TextBox 2088">
            <a:extLst>
              <a:ext uri="{FF2B5EF4-FFF2-40B4-BE49-F238E27FC236}">
                <a16:creationId xmlns:a16="http://schemas.microsoft.com/office/drawing/2014/main" id="{5750F43E-B49D-456E-BD69-EE459D440F3F}"/>
              </a:ext>
            </a:extLst>
          </p:cNvPr>
          <p:cNvSpPr txBox="1"/>
          <p:nvPr/>
        </p:nvSpPr>
        <p:spPr>
          <a:xfrm>
            <a:off x="2539542" y="1474832"/>
            <a:ext cx="898003"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V</a:t>
            </a:r>
            <a:r>
              <a:rPr lang="en-GB" sz="1600" b="1" dirty="0">
                <a:solidFill>
                  <a:srgbClr val="3B3838"/>
                </a:solidFill>
                <a:latin typeface="Century Gothic" panose="020B0502020202020204" pitchFamily="34" charset="0"/>
              </a:rPr>
              <a:t>aleria</a:t>
            </a:r>
          </a:p>
        </p:txBody>
      </p:sp>
      <p:sp>
        <p:nvSpPr>
          <p:cNvPr id="2090" name="TextBox 2089">
            <a:extLst>
              <a:ext uri="{FF2B5EF4-FFF2-40B4-BE49-F238E27FC236}">
                <a16:creationId xmlns:a16="http://schemas.microsoft.com/office/drawing/2014/main" id="{A0BAAEBF-2EEC-C119-F848-78B66B64D8BD}"/>
              </a:ext>
            </a:extLst>
          </p:cNvPr>
          <p:cNvSpPr txBox="1"/>
          <p:nvPr/>
        </p:nvSpPr>
        <p:spPr>
          <a:xfrm>
            <a:off x="3653755" y="1484357"/>
            <a:ext cx="859531" cy="338554"/>
          </a:xfrm>
          <a:prstGeom prst="rect">
            <a:avLst/>
          </a:prstGeom>
          <a:noFill/>
        </p:spPr>
        <p:txBody>
          <a:bodyPr wrap="none" rtlCol="0">
            <a:spAutoFit/>
          </a:bodyPr>
          <a:lstStyle/>
          <a:p>
            <a:r>
              <a:rPr lang="en-GB" sz="1600" b="1" dirty="0">
                <a:solidFill>
                  <a:srgbClr val="3B3838"/>
                </a:solidFill>
                <a:latin typeface="Century Gothic" panose="020B0502020202020204" pitchFamily="34" charset="0"/>
              </a:rPr>
              <a:t>Mi</a:t>
            </a:r>
            <a:r>
              <a:rPr lang="en-GB" sz="1600" b="1" dirty="0">
                <a:solidFill>
                  <a:srgbClr val="FF0066"/>
                </a:solidFill>
                <a:latin typeface="Century Gothic" panose="020B0502020202020204" pitchFamily="34" charset="0"/>
              </a:rPr>
              <a:t>gue</a:t>
            </a:r>
            <a:r>
              <a:rPr lang="en-GB" sz="1600" b="1" dirty="0">
                <a:solidFill>
                  <a:srgbClr val="3B3838"/>
                </a:solidFill>
                <a:latin typeface="Century Gothic" panose="020B0502020202020204" pitchFamily="34" charset="0"/>
              </a:rPr>
              <a:t>l</a:t>
            </a:r>
          </a:p>
        </p:txBody>
      </p:sp>
      <p:sp>
        <p:nvSpPr>
          <p:cNvPr id="2091" name="TextBox 2090">
            <a:extLst>
              <a:ext uri="{FF2B5EF4-FFF2-40B4-BE49-F238E27FC236}">
                <a16:creationId xmlns:a16="http://schemas.microsoft.com/office/drawing/2014/main" id="{DF918E93-81DB-909B-2A0F-C1568E9332E8}"/>
              </a:ext>
            </a:extLst>
          </p:cNvPr>
          <p:cNvSpPr txBox="1"/>
          <p:nvPr/>
        </p:nvSpPr>
        <p:spPr>
          <a:xfrm>
            <a:off x="3232160" y="3057030"/>
            <a:ext cx="715260"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H</a:t>
            </a:r>
            <a:r>
              <a:rPr lang="en-GB" sz="1600" b="1" dirty="0">
                <a:solidFill>
                  <a:srgbClr val="3B3838"/>
                </a:solidFill>
                <a:latin typeface="Century Gothic" panose="020B0502020202020204" pitchFamily="34" charset="0"/>
              </a:rPr>
              <a:t>ugo</a:t>
            </a:r>
          </a:p>
        </p:txBody>
      </p:sp>
      <p:sp>
        <p:nvSpPr>
          <p:cNvPr id="2092" name="TextBox 2091">
            <a:extLst>
              <a:ext uri="{FF2B5EF4-FFF2-40B4-BE49-F238E27FC236}">
                <a16:creationId xmlns:a16="http://schemas.microsoft.com/office/drawing/2014/main" id="{AB7305D1-9409-BF4C-EA92-DFF43DE10661}"/>
              </a:ext>
            </a:extLst>
          </p:cNvPr>
          <p:cNvSpPr txBox="1"/>
          <p:nvPr/>
        </p:nvSpPr>
        <p:spPr>
          <a:xfrm>
            <a:off x="5084577" y="5123869"/>
            <a:ext cx="753732" cy="276999"/>
          </a:xfrm>
          <a:prstGeom prst="rect">
            <a:avLst/>
          </a:prstGeom>
          <a:noFill/>
        </p:spPr>
        <p:txBody>
          <a:bodyPr wrap="none" rtlCol="0">
            <a:spAutoFit/>
          </a:bodyPr>
          <a:lstStyle/>
          <a:p>
            <a:r>
              <a:rPr lang="en-GB" sz="1200" b="1" dirty="0">
                <a:solidFill>
                  <a:srgbClr val="3B3838"/>
                </a:solidFill>
                <a:latin typeface="Century Gothic" panose="020B0502020202020204" pitchFamily="34" charset="0"/>
              </a:rPr>
              <a:t>P</a:t>
            </a:r>
            <a:r>
              <a:rPr lang="en-GB" sz="1200" b="1" dirty="0">
                <a:solidFill>
                  <a:srgbClr val="FF0066"/>
                </a:solidFill>
                <a:latin typeface="Century Gothic" panose="020B0502020202020204" pitchFamily="34" charset="0"/>
              </a:rPr>
              <a:t>a</a:t>
            </a:r>
            <a:r>
              <a:rPr lang="en-GB" sz="1200" b="1" dirty="0">
                <a:solidFill>
                  <a:srgbClr val="3B3838"/>
                </a:solidFill>
                <a:latin typeface="Century Gothic" panose="020B0502020202020204" pitchFamily="34" charset="0"/>
              </a:rPr>
              <a:t>nch</a:t>
            </a:r>
            <a:r>
              <a:rPr lang="en-GB" sz="1200" b="1" dirty="0">
                <a:solidFill>
                  <a:srgbClr val="FF0066"/>
                </a:solidFill>
                <a:latin typeface="Century Gothic" panose="020B0502020202020204" pitchFamily="34" charset="0"/>
              </a:rPr>
              <a:t>o</a:t>
            </a:r>
            <a:endParaRPr lang="en-GB" sz="1200" b="1" dirty="0">
              <a:solidFill>
                <a:srgbClr val="3B3838"/>
              </a:solidFill>
              <a:latin typeface="Century Gothic" panose="020B0502020202020204" pitchFamily="34" charset="0"/>
            </a:endParaRPr>
          </a:p>
        </p:txBody>
      </p:sp>
      <p:sp>
        <p:nvSpPr>
          <p:cNvPr id="2093" name="Rectangle: Rounded Corners 2092">
            <a:extLst>
              <a:ext uri="{FF2B5EF4-FFF2-40B4-BE49-F238E27FC236}">
                <a16:creationId xmlns:a16="http://schemas.microsoft.com/office/drawing/2014/main" id="{9DB40D30-A8DE-951F-C7C0-83E9494E7B0D}"/>
              </a:ext>
            </a:extLst>
          </p:cNvPr>
          <p:cNvSpPr/>
          <p:nvPr/>
        </p:nvSpPr>
        <p:spPr>
          <a:xfrm>
            <a:off x="130140" y="128411"/>
            <a:ext cx="4103415"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La </a:t>
            </a:r>
            <a:r>
              <a:rPr lang="en-GB" sz="2400" b="1" dirty="0" err="1">
                <a:solidFill>
                  <a:schemeClr val="bg1"/>
                </a:solidFill>
                <a:latin typeface="Century Gothic" panose="020B0502020202020204" pitchFamily="34" charset="0"/>
              </a:rPr>
              <a:t>familia</a:t>
            </a:r>
            <a:r>
              <a:rPr lang="en-GB" sz="2400" b="1" dirty="0">
                <a:solidFill>
                  <a:schemeClr val="bg1"/>
                </a:solidFill>
                <a:latin typeface="Century Gothic" panose="020B0502020202020204" pitchFamily="34" charset="0"/>
              </a:rPr>
              <a:t> Mamani Flores </a:t>
            </a:r>
            <a:endParaRPr lang="en-GB" sz="2400" dirty="0"/>
          </a:p>
        </p:txBody>
      </p:sp>
      <p:sp>
        <p:nvSpPr>
          <p:cNvPr id="2094" name="TextBox 2093">
            <a:extLst>
              <a:ext uri="{FF2B5EF4-FFF2-40B4-BE49-F238E27FC236}">
                <a16:creationId xmlns:a16="http://schemas.microsoft.com/office/drawing/2014/main" id="{D263DBC7-3125-5E98-8C76-756FBEBB0529}"/>
              </a:ext>
            </a:extLst>
          </p:cNvPr>
          <p:cNvSpPr txBox="1"/>
          <p:nvPr/>
        </p:nvSpPr>
        <p:spPr>
          <a:xfrm>
            <a:off x="4088499" y="5380158"/>
            <a:ext cx="891591" cy="276999"/>
          </a:xfrm>
          <a:prstGeom prst="rect">
            <a:avLst/>
          </a:prstGeom>
          <a:noFill/>
        </p:spPr>
        <p:txBody>
          <a:bodyPr wrap="none" rtlCol="0">
            <a:spAutoFit/>
          </a:bodyPr>
          <a:lstStyle/>
          <a:p>
            <a:r>
              <a:rPr lang="en-GB" sz="1200" b="1" dirty="0" err="1">
                <a:solidFill>
                  <a:srgbClr val="3B3838"/>
                </a:solidFill>
                <a:latin typeface="Century Gothic" panose="020B0502020202020204" pitchFamily="34" charset="0"/>
              </a:rPr>
              <a:t>M</a:t>
            </a:r>
            <a:r>
              <a:rPr lang="en-GB" sz="1200" b="1" dirty="0" err="1">
                <a:solidFill>
                  <a:srgbClr val="FF0066"/>
                </a:solidFill>
                <a:latin typeface="Century Gothic" panose="020B0502020202020204" pitchFamily="34" charset="0"/>
              </a:rPr>
              <a:t>a</a:t>
            </a:r>
            <a:r>
              <a:rPr lang="en-GB" sz="1200" b="1" dirty="0" err="1">
                <a:solidFill>
                  <a:srgbClr val="3B3838"/>
                </a:solidFill>
                <a:latin typeface="Century Gothic" panose="020B0502020202020204" pitchFamily="34" charset="0"/>
              </a:rPr>
              <a:t>nch</a:t>
            </a:r>
            <a:r>
              <a:rPr lang="en-GB" sz="1200" b="1" dirty="0" err="1">
                <a:solidFill>
                  <a:srgbClr val="FF0066"/>
                </a:solidFill>
                <a:latin typeface="Century Gothic" panose="020B0502020202020204" pitchFamily="34" charset="0"/>
              </a:rPr>
              <a:t>i</a:t>
            </a:r>
            <a:r>
              <a:rPr lang="en-GB" sz="1200" b="1" dirty="0" err="1">
                <a:solidFill>
                  <a:srgbClr val="3B3838"/>
                </a:solidFill>
                <a:latin typeface="Century Gothic" panose="020B0502020202020204" pitchFamily="34" charset="0"/>
              </a:rPr>
              <a:t>ta</a:t>
            </a:r>
            <a:endParaRPr lang="en-GB" sz="1200" b="1" dirty="0">
              <a:solidFill>
                <a:srgbClr val="3B3838"/>
              </a:solidFill>
              <a:latin typeface="Century Gothic" panose="020B0502020202020204" pitchFamily="34" charset="0"/>
            </a:endParaRPr>
          </a:p>
        </p:txBody>
      </p:sp>
      <p:sp>
        <p:nvSpPr>
          <p:cNvPr id="2095" name="TextBox 2094">
            <a:extLst>
              <a:ext uri="{FF2B5EF4-FFF2-40B4-BE49-F238E27FC236}">
                <a16:creationId xmlns:a16="http://schemas.microsoft.com/office/drawing/2014/main" id="{891BB348-56F4-F93D-7AAF-7F854E4B3BD5}"/>
              </a:ext>
            </a:extLst>
          </p:cNvPr>
          <p:cNvSpPr txBox="1"/>
          <p:nvPr/>
        </p:nvSpPr>
        <p:spPr>
          <a:xfrm>
            <a:off x="6068694" y="5407020"/>
            <a:ext cx="542136" cy="276999"/>
          </a:xfrm>
          <a:prstGeom prst="rect">
            <a:avLst/>
          </a:prstGeom>
          <a:noFill/>
        </p:spPr>
        <p:txBody>
          <a:bodyPr wrap="none" rtlCol="0">
            <a:spAutoFit/>
          </a:bodyPr>
          <a:lstStyle/>
          <a:p>
            <a:r>
              <a:rPr lang="en-GB" sz="1200" b="1" dirty="0">
                <a:solidFill>
                  <a:srgbClr val="3B3838"/>
                </a:solidFill>
                <a:latin typeface="Century Gothic" panose="020B0502020202020204" pitchFamily="34" charset="0"/>
              </a:rPr>
              <a:t>S</a:t>
            </a:r>
            <a:r>
              <a:rPr lang="en-GB" sz="1200" b="1" dirty="0">
                <a:solidFill>
                  <a:srgbClr val="FF0066"/>
                </a:solidFill>
                <a:latin typeface="Century Gothic" panose="020B0502020202020204" pitchFamily="34" charset="0"/>
              </a:rPr>
              <a:t>a</a:t>
            </a:r>
            <a:r>
              <a:rPr lang="en-GB" sz="1200" b="1" dirty="0">
                <a:solidFill>
                  <a:srgbClr val="3B3838"/>
                </a:solidFill>
                <a:latin typeface="Century Gothic" panose="020B0502020202020204" pitchFamily="34" charset="0"/>
              </a:rPr>
              <a:t>nt</a:t>
            </a:r>
            <a:r>
              <a:rPr lang="en-GB" sz="1200" b="1" dirty="0">
                <a:solidFill>
                  <a:srgbClr val="FF0066"/>
                </a:solidFill>
                <a:latin typeface="Century Gothic" panose="020B0502020202020204" pitchFamily="34" charset="0"/>
              </a:rPr>
              <a:t>i</a:t>
            </a:r>
            <a:endParaRPr lang="en-GB" sz="1200" b="1" dirty="0">
              <a:solidFill>
                <a:srgbClr val="3B3838"/>
              </a:solidFill>
              <a:latin typeface="Century Gothic" panose="020B0502020202020204" pitchFamily="34" charset="0"/>
            </a:endParaRPr>
          </a:p>
        </p:txBody>
      </p:sp>
      <p:grpSp>
        <p:nvGrpSpPr>
          <p:cNvPr id="2096" name="Group 2095">
            <a:extLst>
              <a:ext uri="{FF2B5EF4-FFF2-40B4-BE49-F238E27FC236}">
                <a16:creationId xmlns:a16="http://schemas.microsoft.com/office/drawing/2014/main" id="{1B5F9680-BEA9-D3BC-BE61-AB7F72D2C5F3}"/>
              </a:ext>
            </a:extLst>
          </p:cNvPr>
          <p:cNvGrpSpPr/>
          <p:nvPr/>
        </p:nvGrpSpPr>
        <p:grpSpPr>
          <a:xfrm>
            <a:off x="5994960" y="147260"/>
            <a:ext cx="689603" cy="718984"/>
            <a:chOff x="6210543" y="3764108"/>
            <a:chExt cx="801046" cy="775262"/>
          </a:xfrm>
        </p:grpSpPr>
        <p:sp>
          <p:nvSpPr>
            <p:cNvPr id="2097" name="Oval 2096">
              <a:extLst>
                <a:ext uri="{FF2B5EF4-FFF2-40B4-BE49-F238E27FC236}">
                  <a16:creationId xmlns:a16="http://schemas.microsoft.com/office/drawing/2014/main" id="{C007440C-964E-B32F-BD60-22800542BFAC}"/>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2098" name="Picture 2097">
              <a:extLst>
                <a:ext uri="{FF2B5EF4-FFF2-40B4-BE49-F238E27FC236}">
                  <a16:creationId xmlns:a16="http://schemas.microsoft.com/office/drawing/2014/main" id="{C8093C3A-8CCC-1345-E823-B0535D2C9CF5}"/>
                </a:ext>
              </a:extLst>
            </p:cNvPr>
            <p:cNvPicPr>
              <a:picLocks noChangeAspect="1"/>
            </p:cNvPicPr>
            <p:nvPr/>
          </p:nvPicPr>
          <p:blipFill rotWithShape="1">
            <a:blip r:embed="rId1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099" name="Picture 2098" descr="A picture containing text, tableware, cup, clipart&#10;&#10;Description automatically generated">
              <a:extLst>
                <a:ext uri="{FF2B5EF4-FFF2-40B4-BE49-F238E27FC236}">
                  <a16:creationId xmlns:a16="http://schemas.microsoft.com/office/drawing/2014/main" id="{3C2BE695-81B0-B06E-FF62-302DA99F19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5" name="Picture 14" descr="Map&#10;&#10;Description automatically generated">
            <a:extLst>
              <a:ext uri="{FF2B5EF4-FFF2-40B4-BE49-F238E27FC236}">
                <a16:creationId xmlns:a16="http://schemas.microsoft.com/office/drawing/2014/main" id="{4C437FEC-F442-AC74-1086-D64A4A5A4AF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2229" y="5926947"/>
            <a:ext cx="3104205" cy="2285606"/>
          </a:xfrm>
          <a:prstGeom prst="rect">
            <a:avLst/>
          </a:prstGeom>
        </p:spPr>
      </p:pic>
      <p:cxnSp>
        <p:nvCxnSpPr>
          <p:cNvPr id="2102" name="Straight Connector 2101">
            <a:extLst>
              <a:ext uri="{FF2B5EF4-FFF2-40B4-BE49-F238E27FC236}">
                <a16:creationId xmlns:a16="http://schemas.microsoft.com/office/drawing/2014/main" id="{C083A50C-5121-D0AC-F814-680540F4AB87}"/>
              </a:ext>
            </a:extLst>
          </p:cNvPr>
          <p:cNvCxnSpPr/>
          <p:nvPr/>
        </p:nvCxnSpPr>
        <p:spPr>
          <a:xfrm>
            <a:off x="3370972" y="1277178"/>
            <a:ext cx="359120" cy="345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pic>
        <p:nvPicPr>
          <p:cNvPr id="2106" name="Picture 2105" descr="A cartoon of a person with long hair&#10;&#10;Description automatically generated with low confidence">
            <a:extLst>
              <a:ext uri="{FF2B5EF4-FFF2-40B4-BE49-F238E27FC236}">
                <a16:creationId xmlns:a16="http://schemas.microsoft.com/office/drawing/2014/main" id="{D8561F2E-9FFC-9EFE-40CC-28964B8D24B9}"/>
              </a:ext>
            </a:extLst>
          </p:cNvPr>
          <p:cNvPicPr>
            <a:picLocks noChangeAspect="1"/>
          </p:cNvPicPr>
          <p:nvPr/>
        </p:nvPicPr>
        <p:blipFill rotWithShape="1">
          <a:blip r:embed="rId19"/>
          <a:srcRect l="-1" r="-1977" b="22828"/>
          <a:stretch/>
        </p:blipFill>
        <p:spPr>
          <a:xfrm>
            <a:off x="197841" y="4717310"/>
            <a:ext cx="552761" cy="945944"/>
          </a:xfrm>
          <a:prstGeom prst="rect">
            <a:avLst/>
          </a:prstGeom>
        </p:spPr>
      </p:pic>
      <p:sp>
        <p:nvSpPr>
          <p:cNvPr id="2108" name="TextBox 2107">
            <a:extLst>
              <a:ext uri="{FF2B5EF4-FFF2-40B4-BE49-F238E27FC236}">
                <a16:creationId xmlns:a16="http://schemas.microsoft.com/office/drawing/2014/main" id="{030474D0-AFDA-0E34-64D1-39A2390A039F}"/>
              </a:ext>
            </a:extLst>
          </p:cNvPr>
          <p:cNvSpPr txBox="1"/>
          <p:nvPr/>
        </p:nvSpPr>
        <p:spPr>
          <a:xfrm>
            <a:off x="601933" y="5287764"/>
            <a:ext cx="914033" cy="338554"/>
          </a:xfrm>
          <a:prstGeom prst="rect">
            <a:avLst/>
          </a:prstGeom>
          <a:noFill/>
        </p:spPr>
        <p:txBody>
          <a:bodyPr wrap="none" rtlCol="0">
            <a:spAutoFit/>
          </a:bodyPr>
          <a:lstStyle/>
          <a:p>
            <a:r>
              <a:rPr lang="en-GB" sz="1600" b="1" dirty="0" err="1">
                <a:solidFill>
                  <a:srgbClr val="3B3838"/>
                </a:solidFill>
                <a:latin typeface="Century Gothic" panose="020B0502020202020204" pitchFamily="34" charset="0"/>
              </a:rPr>
              <a:t>Án</a:t>
            </a:r>
            <a:r>
              <a:rPr lang="en-GB" sz="1600" b="1" dirty="0" err="1">
                <a:solidFill>
                  <a:srgbClr val="FF0066"/>
                </a:solidFill>
                <a:latin typeface="Century Gothic" panose="020B0502020202020204" pitchFamily="34" charset="0"/>
              </a:rPr>
              <a:t>g</a:t>
            </a:r>
            <a:r>
              <a:rPr lang="en-GB" sz="1600" b="1" dirty="0" err="1">
                <a:solidFill>
                  <a:srgbClr val="3B3838"/>
                </a:solidFill>
                <a:latin typeface="Century Gothic" panose="020B0502020202020204" pitchFamily="34" charset="0"/>
              </a:rPr>
              <a:t>ela</a:t>
            </a:r>
            <a:endParaRPr lang="en-GB" sz="1600" b="1" dirty="0">
              <a:solidFill>
                <a:srgbClr val="3B3838"/>
              </a:solidFill>
              <a:latin typeface="Century Gothic" panose="020B0502020202020204" pitchFamily="34" charset="0"/>
            </a:endParaRPr>
          </a:p>
        </p:txBody>
      </p:sp>
      <p:sp>
        <p:nvSpPr>
          <p:cNvPr id="2109" name="Rectangle: Rounded Corners 2108">
            <a:extLst>
              <a:ext uri="{FF2B5EF4-FFF2-40B4-BE49-F238E27FC236}">
                <a16:creationId xmlns:a16="http://schemas.microsoft.com/office/drawing/2014/main" id="{9F1B4BD4-36EA-C481-8B1D-91F554835E03}"/>
              </a:ext>
            </a:extLst>
          </p:cNvPr>
          <p:cNvSpPr/>
          <p:nvPr/>
        </p:nvSpPr>
        <p:spPr>
          <a:xfrm>
            <a:off x="130140" y="4525301"/>
            <a:ext cx="3538635" cy="1129122"/>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0" name="Rectangle: Rounded Corners 2109">
            <a:extLst>
              <a:ext uri="{FF2B5EF4-FFF2-40B4-BE49-F238E27FC236}">
                <a16:creationId xmlns:a16="http://schemas.microsoft.com/office/drawing/2014/main" id="{7E4A9874-BDBE-96C2-1205-B3EACBD4741C}"/>
              </a:ext>
            </a:extLst>
          </p:cNvPr>
          <p:cNvSpPr/>
          <p:nvPr/>
        </p:nvSpPr>
        <p:spPr>
          <a:xfrm>
            <a:off x="3758932" y="4515485"/>
            <a:ext cx="2895407" cy="1129122"/>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1" name="TextBox 2110">
            <a:extLst>
              <a:ext uri="{FF2B5EF4-FFF2-40B4-BE49-F238E27FC236}">
                <a16:creationId xmlns:a16="http://schemas.microsoft.com/office/drawing/2014/main" id="{809497B4-1967-3FE1-AABB-091FA6446725}"/>
              </a:ext>
            </a:extLst>
          </p:cNvPr>
          <p:cNvSpPr txBox="1"/>
          <p:nvPr/>
        </p:nvSpPr>
        <p:spPr>
          <a:xfrm>
            <a:off x="576697" y="4537131"/>
            <a:ext cx="1053494" cy="369332"/>
          </a:xfrm>
          <a:prstGeom prst="rect">
            <a:avLst/>
          </a:prstGeom>
          <a:noFill/>
        </p:spPr>
        <p:txBody>
          <a:bodyPr wrap="none" rtlCol="0">
            <a:spAutoFit/>
          </a:bodyPr>
          <a:lstStyle/>
          <a:p>
            <a:r>
              <a:rPr lang="en-GB" dirty="0">
                <a:solidFill>
                  <a:srgbClr val="10C4FC"/>
                </a:solidFill>
                <a:latin typeface="Modern Love" panose="04090805081005020601" pitchFamily="82" charset="0"/>
              </a:rPr>
              <a:t>amigos </a:t>
            </a:r>
          </a:p>
        </p:txBody>
      </p:sp>
      <p:sp>
        <p:nvSpPr>
          <p:cNvPr id="2112" name="TextBox 2111">
            <a:extLst>
              <a:ext uri="{FF2B5EF4-FFF2-40B4-BE49-F238E27FC236}">
                <a16:creationId xmlns:a16="http://schemas.microsoft.com/office/drawing/2014/main" id="{4BEFD380-9E34-2CF7-176A-0F9EA5D4FBB6}"/>
              </a:ext>
            </a:extLst>
          </p:cNvPr>
          <p:cNvSpPr txBox="1"/>
          <p:nvPr/>
        </p:nvSpPr>
        <p:spPr>
          <a:xfrm>
            <a:off x="4606545" y="4510798"/>
            <a:ext cx="1301959" cy="369332"/>
          </a:xfrm>
          <a:prstGeom prst="rect">
            <a:avLst/>
          </a:prstGeom>
          <a:noFill/>
        </p:spPr>
        <p:txBody>
          <a:bodyPr wrap="none" rtlCol="0">
            <a:spAutoFit/>
          </a:bodyPr>
          <a:lstStyle/>
          <a:p>
            <a:r>
              <a:rPr lang="en-GB" dirty="0" err="1">
                <a:solidFill>
                  <a:srgbClr val="C4BC01"/>
                </a:solidFill>
                <a:latin typeface="Modern Love" panose="04090805081005020601" pitchFamily="82" charset="0"/>
              </a:rPr>
              <a:t>mascotas</a:t>
            </a:r>
            <a:r>
              <a:rPr lang="en-GB" dirty="0">
                <a:solidFill>
                  <a:srgbClr val="C4BC01"/>
                </a:solidFill>
                <a:latin typeface="Modern Love" panose="04090805081005020601" pitchFamily="82" charset="0"/>
              </a:rPr>
              <a:t> </a:t>
            </a:r>
          </a:p>
        </p:txBody>
      </p:sp>
      <p:pic>
        <p:nvPicPr>
          <p:cNvPr id="2113" name="Picture 2112" descr="A picture containing text, toy, doll&#10;&#10;Description automatically generated">
            <a:extLst>
              <a:ext uri="{FF2B5EF4-FFF2-40B4-BE49-F238E27FC236}">
                <a16:creationId xmlns:a16="http://schemas.microsoft.com/office/drawing/2014/main" id="{F45DDDD2-6B85-8899-165B-B9B0C2BBD9B2}"/>
              </a:ext>
            </a:extLst>
          </p:cNvPr>
          <p:cNvPicPr>
            <a:picLocks noChangeAspect="1"/>
          </p:cNvPicPr>
          <p:nvPr/>
        </p:nvPicPr>
        <p:blipFill rotWithShape="1">
          <a:blip r:embed="rId20"/>
          <a:srcRect r="9399" b="15187"/>
          <a:stretch/>
        </p:blipFill>
        <p:spPr>
          <a:xfrm>
            <a:off x="1356100" y="4694678"/>
            <a:ext cx="587461" cy="938020"/>
          </a:xfrm>
          <a:prstGeom prst="rect">
            <a:avLst/>
          </a:prstGeom>
          <a:ln>
            <a:noFill/>
          </a:ln>
        </p:spPr>
      </p:pic>
      <p:sp>
        <p:nvSpPr>
          <p:cNvPr id="2114" name="TextBox 2113">
            <a:extLst>
              <a:ext uri="{FF2B5EF4-FFF2-40B4-BE49-F238E27FC236}">
                <a16:creationId xmlns:a16="http://schemas.microsoft.com/office/drawing/2014/main" id="{FED14CDD-9C42-D318-A623-CDCA37BA42A0}"/>
              </a:ext>
            </a:extLst>
          </p:cNvPr>
          <p:cNvSpPr txBox="1"/>
          <p:nvPr/>
        </p:nvSpPr>
        <p:spPr>
          <a:xfrm>
            <a:off x="1841469" y="5332854"/>
            <a:ext cx="817853" cy="338554"/>
          </a:xfrm>
          <a:prstGeom prst="rect">
            <a:avLst/>
          </a:prstGeom>
          <a:noFill/>
        </p:spPr>
        <p:txBody>
          <a:bodyPr wrap="none" rtlCol="0">
            <a:spAutoFit/>
          </a:bodyPr>
          <a:lstStyle/>
          <a:p>
            <a:r>
              <a:rPr lang="en-GB" sz="1600" b="1" dirty="0">
                <a:solidFill>
                  <a:srgbClr val="3B3838"/>
                </a:solidFill>
                <a:latin typeface="Century Gothic" panose="020B0502020202020204" pitchFamily="34" charset="0"/>
              </a:rPr>
              <a:t>Rubén</a:t>
            </a:r>
          </a:p>
        </p:txBody>
      </p:sp>
      <p:pic>
        <p:nvPicPr>
          <p:cNvPr id="2115" name="Picture 10" descr="Free Spain Flag vector and picture">
            <a:extLst>
              <a:ext uri="{FF2B5EF4-FFF2-40B4-BE49-F238E27FC236}">
                <a16:creationId xmlns:a16="http://schemas.microsoft.com/office/drawing/2014/main" id="{8FBBB492-9B90-BA89-9C27-3EFB022C259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8431" y="5772267"/>
            <a:ext cx="539479" cy="359091"/>
          </a:xfrm>
          <a:prstGeom prst="roundRect">
            <a:avLst/>
          </a:prstGeom>
          <a:noFill/>
          <a:extLst>
            <a:ext uri="{909E8E84-426E-40DD-AFC4-6F175D3DCCD1}">
              <a14:hiddenFill xmlns:a14="http://schemas.microsoft.com/office/drawing/2010/main">
                <a:solidFill>
                  <a:srgbClr val="FFFFFF"/>
                </a:solidFill>
              </a14:hiddenFill>
            </a:ext>
          </a:extLst>
        </p:spPr>
      </p:pic>
      <p:pic>
        <p:nvPicPr>
          <p:cNvPr id="2116" name="Picture 12">
            <a:extLst>
              <a:ext uri="{FF2B5EF4-FFF2-40B4-BE49-F238E27FC236}">
                <a16:creationId xmlns:a16="http://schemas.microsoft.com/office/drawing/2014/main" id="{BD0C271B-DA1C-43E3-39D3-B9C941229B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24943" y="6336765"/>
            <a:ext cx="571403" cy="381068"/>
          </a:xfrm>
          <a:prstGeom prst="roundRect">
            <a:avLst/>
          </a:prstGeom>
          <a:noFill/>
          <a:extLst>
            <a:ext uri="{909E8E84-426E-40DD-AFC4-6F175D3DCCD1}">
              <a14:hiddenFill xmlns:a14="http://schemas.microsoft.com/office/drawing/2010/main">
                <a:solidFill>
                  <a:srgbClr val="FFFFFF"/>
                </a:solidFill>
              </a14:hiddenFill>
            </a:ext>
          </a:extLst>
        </p:spPr>
      </p:pic>
      <p:sp>
        <p:nvSpPr>
          <p:cNvPr id="2132" name="TextBox 2131">
            <a:extLst>
              <a:ext uri="{FF2B5EF4-FFF2-40B4-BE49-F238E27FC236}">
                <a16:creationId xmlns:a16="http://schemas.microsoft.com/office/drawing/2014/main" id="{AA53DD9B-A985-3596-31A0-A5C494356A84}"/>
              </a:ext>
            </a:extLst>
          </p:cNvPr>
          <p:cNvSpPr txBox="1"/>
          <p:nvPr/>
        </p:nvSpPr>
        <p:spPr>
          <a:xfrm>
            <a:off x="3967131" y="6689021"/>
            <a:ext cx="696024" cy="400110"/>
          </a:xfrm>
          <a:prstGeom prst="rect">
            <a:avLst/>
          </a:prstGeom>
          <a:noFill/>
        </p:spPr>
        <p:txBody>
          <a:bodyPr wrap="none" rtlCol="0">
            <a:spAutoFit/>
          </a:bodyPr>
          <a:lstStyle/>
          <a:p>
            <a:r>
              <a:rPr lang="en-GB" sz="2000" b="1" dirty="0">
                <a:solidFill>
                  <a:schemeClr val="bg1"/>
                </a:solidFill>
                <a:latin typeface="Dreaming Outloud Script Pro" panose="03050502040304050704" pitchFamily="66" charset="0"/>
                <a:cs typeface="Dreaming Outloud Script Pro" panose="03050502040304050704" pitchFamily="66" charset="0"/>
              </a:rPr>
              <a:t>Perú</a:t>
            </a:r>
            <a:endParaRPr lang="en-GB" b="1" dirty="0">
              <a:solidFill>
                <a:schemeClr val="bg1"/>
              </a:solidFill>
              <a:latin typeface="Dreaming Outloud Script Pro" panose="03050502040304050704" pitchFamily="66" charset="0"/>
              <a:cs typeface="Dreaming Outloud Script Pro" panose="03050502040304050704" pitchFamily="66" charset="0"/>
            </a:endParaRPr>
          </a:p>
        </p:txBody>
      </p:sp>
      <p:sp>
        <p:nvSpPr>
          <p:cNvPr id="2133" name="Oval 2132">
            <a:extLst>
              <a:ext uri="{FF2B5EF4-FFF2-40B4-BE49-F238E27FC236}">
                <a16:creationId xmlns:a16="http://schemas.microsoft.com/office/drawing/2014/main" id="{C9ED63B3-C361-5390-734B-8E71B4B0220D}"/>
              </a:ext>
            </a:extLst>
          </p:cNvPr>
          <p:cNvSpPr/>
          <p:nvPr/>
        </p:nvSpPr>
        <p:spPr>
          <a:xfrm>
            <a:off x="2390545" y="7113368"/>
            <a:ext cx="60006" cy="53639"/>
          </a:xfrm>
          <a:prstGeom prst="ellipse">
            <a:avLst/>
          </a:prstGeom>
          <a:solidFill>
            <a:srgbClr val="E22400"/>
          </a:solidFill>
          <a:ln>
            <a:solidFill>
              <a:srgbClr val="3503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4" name="TextBox 2133">
            <a:extLst>
              <a:ext uri="{FF2B5EF4-FFF2-40B4-BE49-F238E27FC236}">
                <a16:creationId xmlns:a16="http://schemas.microsoft.com/office/drawing/2014/main" id="{1BCA5096-4370-83A4-488B-FA3897C3CBFE}"/>
              </a:ext>
            </a:extLst>
          </p:cNvPr>
          <p:cNvSpPr txBox="1"/>
          <p:nvPr/>
        </p:nvSpPr>
        <p:spPr>
          <a:xfrm>
            <a:off x="2394181" y="7049315"/>
            <a:ext cx="497252" cy="184666"/>
          </a:xfrm>
          <a:prstGeom prst="rect">
            <a:avLst/>
          </a:prstGeom>
          <a:noFill/>
        </p:spPr>
        <p:txBody>
          <a:bodyPr wrap="none" rtlCol="0">
            <a:spAutoFit/>
          </a:bodyPr>
          <a:lstStyle/>
          <a:p>
            <a:r>
              <a:rPr lang="en-GB" sz="600" b="1" dirty="0">
                <a:latin typeface="Arial" panose="020B0604020202020204" pitchFamily="34" charset="0"/>
                <a:cs typeface="Arial" panose="020B0604020202020204" pitchFamily="34" charset="0"/>
              </a:rPr>
              <a:t>Valencia</a:t>
            </a:r>
          </a:p>
        </p:txBody>
      </p:sp>
      <p:sp>
        <p:nvSpPr>
          <p:cNvPr id="2135" name="Oval 2134">
            <a:extLst>
              <a:ext uri="{FF2B5EF4-FFF2-40B4-BE49-F238E27FC236}">
                <a16:creationId xmlns:a16="http://schemas.microsoft.com/office/drawing/2014/main" id="{1D2B4C7D-C961-DE89-105F-74F4ABE3BA5E}"/>
              </a:ext>
            </a:extLst>
          </p:cNvPr>
          <p:cNvSpPr/>
          <p:nvPr/>
        </p:nvSpPr>
        <p:spPr>
          <a:xfrm>
            <a:off x="2716288" y="6764987"/>
            <a:ext cx="60006" cy="53639"/>
          </a:xfrm>
          <a:prstGeom prst="ellipse">
            <a:avLst/>
          </a:prstGeom>
          <a:solidFill>
            <a:srgbClr val="E22400"/>
          </a:solidFill>
          <a:ln>
            <a:solidFill>
              <a:srgbClr val="3503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6" name="TextBox 2135">
            <a:extLst>
              <a:ext uri="{FF2B5EF4-FFF2-40B4-BE49-F238E27FC236}">
                <a16:creationId xmlns:a16="http://schemas.microsoft.com/office/drawing/2014/main" id="{9F7BECAA-DCA0-A7A5-5395-A0B8A55040CD}"/>
              </a:ext>
            </a:extLst>
          </p:cNvPr>
          <p:cNvSpPr txBox="1"/>
          <p:nvPr/>
        </p:nvSpPr>
        <p:spPr>
          <a:xfrm>
            <a:off x="2705635" y="6719986"/>
            <a:ext cx="558166" cy="184666"/>
          </a:xfrm>
          <a:prstGeom prst="rect">
            <a:avLst/>
          </a:prstGeom>
          <a:noFill/>
        </p:spPr>
        <p:txBody>
          <a:bodyPr wrap="none" rtlCol="0">
            <a:spAutoFit/>
          </a:bodyPr>
          <a:lstStyle/>
          <a:p>
            <a:r>
              <a:rPr lang="en-GB" sz="600" b="1" dirty="0">
                <a:latin typeface="Arial" panose="020B0604020202020204" pitchFamily="34" charset="0"/>
                <a:cs typeface="Arial" panose="020B0604020202020204" pitchFamily="34" charset="0"/>
              </a:rPr>
              <a:t>Barcelona</a:t>
            </a:r>
          </a:p>
        </p:txBody>
      </p:sp>
      <p:sp>
        <p:nvSpPr>
          <p:cNvPr id="2137" name="Oval 2136">
            <a:extLst>
              <a:ext uri="{FF2B5EF4-FFF2-40B4-BE49-F238E27FC236}">
                <a16:creationId xmlns:a16="http://schemas.microsoft.com/office/drawing/2014/main" id="{874B4BD1-26D0-0AEA-60AD-8C1CE274A16C}"/>
              </a:ext>
            </a:extLst>
          </p:cNvPr>
          <p:cNvSpPr/>
          <p:nvPr/>
        </p:nvSpPr>
        <p:spPr>
          <a:xfrm>
            <a:off x="1683788" y="7716804"/>
            <a:ext cx="60006" cy="53639"/>
          </a:xfrm>
          <a:prstGeom prst="ellipse">
            <a:avLst/>
          </a:prstGeom>
          <a:solidFill>
            <a:srgbClr val="E22400"/>
          </a:solidFill>
          <a:ln>
            <a:solidFill>
              <a:srgbClr val="3503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8" name="TextBox 2137">
            <a:extLst>
              <a:ext uri="{FF2B5EF4-FFF2-40B4-BE49-F238E27FC236}">
                <a16:creationId xmlns:a16="http://schemas.microsoft.com/office/drawing/2014/main" id="{9E12A9EA-7320-D879-2CDA-BCB6C32E08D1}"/>
              </a:ext>
            </a:extLst>
          </p:cNvPr>
          <p:cNvSpPr txBox="1"/>
          <p:nvPr/>
        </p:nvSpPr>
        <p:spPr>
          <a:xfrm>
            <a:off x="1687424" y="7652751"/>
            <a:ext cx="497252" cy="184666"/>
          </a:xfrm>
          <a:prstGeom prst="rect">
            <a:avLst/>
          </a:prstGeom>
          <a:noFill/>
        </p:spPr>
        <p:txBody>
          <a:bodyPr wrap="none" rtlCol="0">
            <a:spAutoFit/>
          </a:bodyPr>
          <a:lstStyle/>
          <a:p>
            <a:r>
              <a:rPr lang="en-GB" sz="600" b="1" dirty="0">
                <a:latin typeface="Arial" panose="020B0604020202020204" pitchFamily="34" charset="0"/>
                <a:cs typeface="Arial" panose="020B0604020202020204" pitchFamily="34" charset="0"/>
              </a:rPr>
              <a:t>Granada</a:t>
            </a:r>
          </a:p>
        </p:txBody>
      </p:sp>
      <p:sp>
        <p:nvSpPr>
          <p:cNvPr id="2141" name="TextBox 2140">
            <a:extLst>
              <a:ext uri="{FF2B5EF4-FFF2-40B4-BE49-F238E27FC236}">
                <a16:creationId xmlns:a16="http://schemas.microsoft.com/office/drawing/2014/main" id="{0B28B1AC-969E-AE7E-B5CD-48A9AB46196D}"/>
              </a:ext>
            </a:extLst>
          </p:cNvPr>
          <p:cNvSpPr txBox="1"/>
          <p:nvPr/>
        </p:nvSpPr>
        <p:spPr>
          <a:xfrm>
            <a:off x="2252007" y="5868075"/>
            <a:ext cx="1050288" cy="400110"/>
          </a:xfrm>
          <a:prstGeom prst="rect">
            <a:avLst/>
          </a:prstGeom>
          <a:noFill/>
        </p:spPr>
        <p:txBody>
          <a:bodyPr wrap="none" rtlCol="0">
            <a:spAutoFit/>
          </a:bodyPr>
          <a:lstStyle/>
          <a:p>
            <a:r>
              <a:rPr lang="en-GB" sz="2000" b="1" dirty="0">
                <a:latin typeface="Dreaming Outloud Script Pro" panose="03050502040304050704" pitchFamily="66" charset="0"/>
                <a:cs typeface="Dreaming Outloud Script Pro" panose="03050502040304050704" pitchFamily="66" charset="0"/>
              </a:rPr>
              <a:t>España</a:t>
            </a:r>
            <a:endParaRPr lang="en-GB" b="1" dirty="0">
              <a:latin typeface="Dreaming Outloud Script Pro" panose="03050502040304050704" pitchFamily="66" charset="0"/>
              <a:cs typeface="Dreaming Outloud Script Pro" panose="03050502040304050704" pitchFamily="66" charset="0"/>
            </a:endParaRPr>
          </a:p>
        </p:txBody>
      </p:sp>
      <p:sp>
        <p:nvSpPr>
          <p:cNvPr id="2142" name="TextBox 2141">
            <a:extLst>
              <a:ext uri="{FF2B5EF4-FFF2-40B4-BE49-F238E27FC236}">
                <a16:creationId xmlns:a16="http://schemas.microsoft.com/office/drawing/2014/main" id="{3F2C7C24-2F94-A3DA-AEEC-F1FBB2BD993C}"/>
              </a:ext>
            </a:extLst>
          </p:cNvPr>
          <p:cNvSpPr txBox="1"/>
          <p:nvPr/>
        </p:nvSpPr>
        <p:spPr>
          <a:xfrm>
            <a:off x="198136" y="9118398"/>
            <a:ext cx="6443964" cy="738664"/>
          </a:xfrm>
          <a:prstGeom prst="rect">
            <a:avLst/>
          </a:prstGeom>
          <a:solidFill>
            <a:schemeClr val="accent4">
              <a:lumMod val="20000"/>
              <a:lumOff val="80000"/>
            </a:schemeClr>
          </a:solidFill>
        </p:spPr>
        <p:txBody>
          <a:bodyPr wrap="square" rtlCol="0">
            <a:spAutoFit/>
          </a:bodyPr>
          <a:lstStyle/>
          <a:p>
            <a:r>
              <a:rPr lang="en-GB" sz="1400" dirty="0">
                <a:solidFill>
                  <a:schemeClr val="tx1">
                    <a:lumMod val="65000"/>
                    <a:lumOff val="35000"/>
                  </a:schemeClr>
                </a:solidFill>
                <a:latin typeface="Century Gothic" panose="020B0502020202020204" pitchFamily="34" charset="0"/>
              </a:rPr>
              <a:t>Spanish is the official language of 20 countries across. 18 of these countries are in America, 1 in Europe (Spain) and 1 in Africa (Equatorial Guinea). </a:t>
            </a:r>
            <a:endParaRPr lang="en-GB" sz="1400" dirty="0"/>
          </a:p>
        </p:txBody>
      </p:sp>
      <p:pic>
        <p:nvPicPr>
          <p:cNvPr id="4" name="Picture 3" descr="A cartoon of a person in a cowboy garment&#10;&#10;Description automatically generated with low confidence">
            <a:extLst>
              <a:ext uri="{FF2B5EF4-FFF2-40B4-BE49-F238E27FC236}">
                <a16:creationId xmlns:a16="http://schemas.microsoft.com/office/drawing/2014/main" id="{87466A42-C40E-46E1-A65E-1484E31B8623}"/>
              </a:ext>
            </a:extLst>
          </p:cNvPr>
          <p:cNvPicPr>
            <a:picLocks noChangeAspect="1"/>
          </p:cNvPicPr>
          <p:nvPr/>
        </p:nvPicPr>
        <p:blipFill rotWithShape="1">
          <a:blip r:embed="rId23">
            <a:extLst>
              <a:ext uri="{28A0092B-C50C-407E-A947-70E740481C1C}">
                <a14:useLocalDpi xmlns:a14="http://schemas.microsoft.com/office/drawing/2010/main" val="0"/>
              </a:ext>
            </a:extLst>
          </a:blip>
          <a:srcRect l="-10715" t="4624" r="10715" b="60463"/>
          <a:stretch/>
        </p:blipFill>
        <p:spPr>
          <a:xfrm>
            <a:off x="3502160" y="718192"/>
            <a:ext cx="1011126" cy="761335"/>
          </a:xfrm>
          <a:prstGeom prst="rect">
            <a:avLst/>
          </a:prstGeom>
        </p:spPr>
      </p:pic>
      <p:pic>
        <p:nvPicPr>
          <p:cNvPr id="10" name="Picture 9">
            <a:extLst>
              <a:ext uri="{FF2B5EF4-FFF2-40B4-BE49-F238E27FC236}">
                <a16:creationId xmlns:a16="http://schemas.microsoft.com/office/drawing/2014/main" id="{4AC7CDD4-301C-A269-EEAC-7504E05F90E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31760" y="4603129"/>
            <a:ext cx="518347" cy="1021252"/>
          </a:xfrm>
          <a:prstGeom prst="rect">
            <a:avLst/>
          </a:prstGeom>
        </p:spPr>
      </p:pic>
      <p:sp>
        <p:nvSpPr>
          <p:cNvPr id="12" name="TextBox 11">
            <a:extLst>
              <a:ext uri="{FF2B5EF4-FFF2-40B4-BE49-F238E27FC236}">
                <a16:creationId xmlns:a16="http://schemas.microsoft.com/office/drawing/2014/main" id="{8C2B8423-6B94-A10F-54AB-871F0D23E106}"/>
              </a:ext>
            </a:extLst>
          </p:cNvPr>
          <p:cNvSpPr txBox="1"/>
          <p:nvPr/>
        </p:nvSpPr>
        <p:spPr>
          <a:xfrm>
            <a:off x="3001005" y="5357627"/>
            <a:ext cx="620683" cy="338554"/>
          </a:xfrm>
          <a:prstGeom prst="rect">
            <a:avLst/>
          </a:prstGeom>
          <a:noFill/>
        </p:spPr>
        <p:txBody>
          <a:bodyPr wrap="none" rtlCol="0">
            <a:spAutoFit/>
          </a:bodyPr>
          <a:lstStyle/>
          <a:p>
            <a:r>
              <a:rPr lang="en-GB" sz="1600" b="1" dirty="0">
                <a:solidFill>
                  <a:srgbClr val="3B3838"/>
                </a:solidFill>
                <a:latin typeface="Century Gothic" panose="020B0502020202020204" pitchFamily="34" charset="0"/>
              </a:rPr>
              <a:t>Max</a:t>
            </a:r>
          </a:p>
        </p:txBody>
      </p:sp>
      <p:pic>
        <p:nvPicPr>
          <p:cNvPr id="20" name="Picture 16" descr="United, Flag, Kingdom, British, Great, Britain">
            <a:extLst>
              <a:ext uri="{FF2B5EF4-FFF2-40B4-BE49-F238E27FC236}">
                <a16:creationId xmlns:a16="http://schemas.microsoft.com/office/drawing/2014/main" id="{6AF8D151-584D-79A4-C65E-EE1F4884927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59671" y="4436056"/>
            <a:ext cx="338657" cy="227469"/>
          </a:xfrm>
          <a:prstGeom prst="round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84DC4F6F-3AE1-55AB-00DE-11C056DE3D33}"/>
              </a:ext>
            </a:extLst>
          </p:cNvPr>
          <p:cNvCxnSpPr/>
          <p:nvPr/>
        </p:nvCxnSpPr>
        <p:spPr>
          <a:xfrm>
            <a:off x="2642807" y="4492114"/>
            <a:ext cx="0" cy="1134204"/>
          </a:xfrm>
          <a:prstGeom prst="line">
            <a:avLst/>
          </a:prstGeom>
          <a:ln w="19050">
            <a:solidFill>
              <a:srgbClr val="3B383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832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8</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8</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39145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28</a:t>
            </a:r>
          </a:p>
        </p:txBody>
      </p:sp>
      <p:grpSp>
        <p:nvGrpSpPr>
          <p:cNvPr id="4" name="Group 3">
            <a:extLst>
              <a:ext uri="{FF2B5EF4-FFF2-40B4-BE49-F238E27FC236}">
                <a16:creationId xmlns:a16="http://schemas.microsoft.com/office/drawing/2014/main" id="{98D0C637-E19A-4338-5FAC-A5BDD6C1CF6A}"/>
              </a:ext>
            </a:extLst>
          </p:cNvPr>
          <p:cNvGrpSpPr/>
          <p:nvPr/>
        </p:nvGrpSpPr>
        <p:grpSpPr>
          <a:xfrm>
            <a:off x="439229" y="882098"/>
            <a:ext cx="1145825" cy="308790"/>
            <a:chOff x="455220" y="4435599"/>
            <a:chExt cx="1145825" cy="308790"/>
          </a:xfrm>
          <a:solidFill>
            <a:srgbClr val="96E2D9"/>
          </a:solidFill>
        </p:grpSpPr>
        <p:sp>
          <p:nvSpPr>
            <p:cNvPr id="7" name="Google Shape;222;p10">
              <a:extLst>
                <a:ext uri="{FF2B5EF4-FFF2-40B4-BE49-F238E27FC236}">
                  <a16:creationId xmlns:a16="http://schemas.microsoft.com/office/drawing/2014/main" id="{65BCCF40-82EB-3247-84E7-23A9B3026ABD}"/>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32FCBBCC-D9AE-0E4E-3BBE-9EFCB781FB6F}"/>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5" name="Group 14">
            <a:extLst>
              <a:ext uri="{FF2B5EF4-FFF2-40B4-BE49-F238E27FC236}">
                <a16:creationId xmlns:a16="http://schemas.microsoft.com/office/drawing/2014/main" id="{E4A82EAA-2729-F50C-C413-5F908EB94EC1}"/>
              </a:ext>
            </a:extLst>
          </p:cNvPr>
          <p:cNvGrpSpPr/>
          <p:nvPr/>
        </p:nvGrpSpPr>
        <p:grpSpPr>
          <a:xfrm>
            <a:off x="107028" y="736190"/>
            <a:ext cx="511630" cy="532686"/>
            <a:chOff x="11059045" y="145038"/>
            <a:chExt cx="945328" cy="980949"/>
          </a:xfrm>
          <a:solidFill>
            <a:srgbClr val="B9E5EE"/>
          </a:solidFill>
        </p:grpSpPr>
        <p:sp>
          <p:nvSpPr>
            <p:cNvPr id="16" name="Oval 15">
              <a:extLst>
                <a:ext uri="{FF2B5EF4-FFF2-40B4-BE49-F238E27FC236}">
                  <a16:creationId xmlns:a16="http://schemas.microsoft.com/office/drawing/2014/main" id="{9231BDED-34D2-252B-6AA7-ED26D2D7DA61}"/>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7" name="Picture 16" descr="Free speaker sound loud vector">
              <a:extLst>
                <a:ext uri="{FF2B5EF4-FFF2-40B4-BE49-F238E27FC236}">
                  <a16:creationId xmlns:a16="http://schemas.microsoft.com/office/drawing/2014/main" id="{12591D9F-E688-616E-BCEA-7FC968BD6A1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8" name="TextBox 17">
            <a:extLst>
              <a:ext uri="{FF2B5EF4-FFF2-40B4-BE49-F238E27FC236}">
                <a16:creationId xmlns:a16="http://schemas.microsoft.com/office/drawing/2014/main" id="{B0DF40C8-04D7-51DA-C218-D7DD1EA50556}"/>
              </a:ext>
            </a:extLst>
          </p:cNvPr>
          <p:cNvSpPr txBox="1"/>
          <p:nvPr/>
        </p:nvSpPr>
        <p:spPr>
          <a:xfrm>
            <a:off x="1545304" y="870286"/>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Sofía habla con </a:t>
            </a:r>
            <a:r>
              <a:rPr lang="en-GB" sz="1600" b="1" dirty="0" err="1">
                <a:solidFill>
                  <a:srgbClr val="3B3838"/>
                </a:solidFill>
                <a:latin typeface="Century Gothic" panose="020B0502020202020204" pitchFamily="34" charset="0"/>
              </a:rPr>
              <a:t>mamá</a:t>
            </a:r>
            <a:r>
              <a:rPr lang="en-GB" sz="1600" b="1" dirty="0">
                <a:solidFill>
                  <a:srgbClr val="3B3838"/>
                </a:solidFill>
                <a:latin typeface="Century Gothic" panose="020B0502020202020204" pitchFamily="34" charset="0"/>
              </a:rPr>
              <a:t> Elena. Escucha. </a:t>
            </a:r>
            <a:endParaRPr lang="en-GB" sz="1600" dirty="0">
              <a:solidFill>
                <a:srgbClr val="3B3838"/>
              </a:solidFill>
              <a:latin typeface="Century Gothic" panose="020B0502020202020204" pitchFamily="34" charset="0"/>
            </a:endParaRPr>
          </a:p>
        </p:txBody>
      </p:sp>
      <p:graphicFrame>
        <p:nvGraphicFramePr>
          <p:cNvPr id="19" name="Table 18">
            <a:extLst>
              <a:ext uri="{FF2B5EF4-FFF2-40B4-BE49-F238E27FC236}">
                <a16:creationId xmlns:a16="http://schemas.microsoft.com/office/drawing/2014/main" id="{43C53A1F-0E03-6851-950B-162E231C5ADD}"/>
              </a:ext>
            </a:extLst>
          </p:cNvPr>
          <p:cNvGraphicFramePr>
            <a:graphicFrameLocks noGrp="1"/>
          </p:cNvGraphicFramePr>
          <p:nvPr>
            <p:extLst>
              <p:ext uri="{D42A27DB-BD31-4B8C-83A1-F6EECF244321}">
                <p14:modId xmlns:p14="http://schemas.microsoft.com/office/powerpoint/2010/main" val="1370763690"/>
              </p:ext>
            </p:extLst>
          </p:nvPr>
        </p:nvGraphicFramePr>
        <p:xfrm>
          <a:off x="121542" y="1315071"/>
          <a:ext cx="6611012" cy="1828800"/>
        </p:xfrm>
        <a:graphic>
          <a:graphicData uri="http://schemas.openxmlformats.org/drawingml/2006/table">
            <a:tbl>
              <a:tblPr firstRow="1" bandRow="1">
                <a:tableStyleId>{5940675A-B579-460E-94D1-54222C63F5DA}</a:tableStyleId>
              </a:tblPr>
              <a:tblGrid>
                <a:gridCol w="435167">
                  <a:extLst>
                    <a:ext uri="{9D8B030D-6E8A-4147-A177-3AD203B41FA5}">
                      <a16:colId xmlns:a16="http://schemas.microsoft.com/office/drawing/2014/main" val="880030188"/>
                    </a:ext>
                  </a:extLst>
                </a:gridCol>
                <a:gridCol w="1235169">
                  <a:extLst>
                    <a:ext uri="{9D8B030D-6E8A-4147-A177-3AD203B41FA5}">
                      <a16:colId xmlns:a16="http://schemas.microsoft.com/office/drawing/2014/main" val="1294646373"/>
                    </a:ext>
                  </a:extLst>
                </a:gridCol>
                <a:gridCol w="1235169">
                  <a:extLst>
                    <a:ext uri="{9D8B030D-6E8A-4147-A177-3AD203B41FA5}">
                      <a16:colId xmlns:a16="http://schemas.microsoft.com/office/drawing/2014/main" val="1232406337"/>
                    </a:ext>
                  </a:extLst>
                </a:gridCol>
                <a:gridCol w="1235169">
                  <a:extLst>
                    <a:ext uri="{9D8B030D-6E8A-4147-A177-3AD203B41FA5}">
                      <a16:colId xmlns:a16="http://schemas.microsoft.com/office/drawing/2014/main" val="4153583231"/>
                    </a:ext>
                  </a:extLst>
                </a:gridCol>
                <a:gridCol w="1235169">
                  <a:extLst>
                    <a:ext uri="{9D8B030D-6E8A-4147-A177-3AD203B41FA5}">
                      <a16:colId xmlns:a16="http://schemas.microsoft.com/office/drawing/2014/main" val="1306880452"/>
                    </a:ext>
                  </a:extLst>
                </a:gridCol>
                <a:gridCol w="1235169">
                  <a:extLst>
                    <a:ext uri="{9D8B030D-6E8A-4147-A177-3AD203B41FA5}">
                      <a16:colId xmlns:a16="http://schemas.microsoft.com/office/drawing/2014/main" val="4061716211"/>
                    </a:ext>
                  </a:extLst>
                </a:gridCol>
              </a:tblGrid>
              <a:tr h="182271">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Tuesday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Wednesday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Monday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Thursday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Tuesday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182271">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Wednesday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Friday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Thursday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Saturday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Wednesday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r h="182271">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Tuesday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Sunday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Wednesday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Thursday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Tuesday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452200"/>
                  </a:ext>
                </a:extLst>
              </a:tr>
              <a:tr h="182271">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Friday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Saturday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Monday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Wednesday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Friday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04106966"/>
                  </a:ext>
                </a:extLst>
              </a:tr>
              <a:tr h="182271">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Thursday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Friday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Sunday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Tuesday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Thursday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19421799"/>
                  </a:ext>
                </a:extLst>
              </a:tr>
              <a:tr h="182271">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Sunday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Monday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Tuesday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chemeClr val="bg2">
                              <a:lumMod val="25000"/>
                            </a:schemeClr>
                          </a:solidFill>
                          <a:latin typeface="Century Gothic" panose="020B0502020202020204" pitchFamily="34" charset="0"/>
                        </a:rPr>
                        <a:t>Saturday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chemeClr val="bg2">
                              <a:lumMod val="25000"/>
                            </a:schemeClr>
                          </a:solidFill>
                          <a:latin typeface="Century Gothic" panose="020B0502020202020204" pitchFamily="34" charset="0"/>
                        </a:rPr>
                        <a:t>Sunday</a:t>
                      </a:r>
                      <a:endParaRPr lang="en-US" sz="1400" b="0" dirty="0">
                        <a:solidFill>
                          <a:schemeClr val="bg2">
                            <a:lumMod val="25000"/>
                          </a:schemeClr>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01466925"/>
                  </a:ext>
                </a:extLst>
              </a:tr>
            </a:tbl>
          </a:graphicData>
        </a:graphic>
      </p:graphicFrame>
      <p:grpSp>
        <p:nvGrpSpPr>
          <p:cNvPr id="20" name="Group 19">
            <a:extLst>
              <a:ext uri="{FF2B5EF4-FFF2-40B4-BE49-F238E27FC236}">
                <a16:creationId xmlns:a16="http://schemas.microsoft.com/office/drawing/2014/main" id="{203D050A-0773-466D-95DE-E689EAFDEF53}"/>
              </a:ext>
            </a:extLst>
          </p:cNvPr>
          <p:cNvGrpSpPr/>
          <p:nvPr/>
        </p:nvGrpSpPr>
        <p:grpSpPr>
          <a:xfrm>
            <a:off x="439229" y="7044963"/>
            <a:ext cx="1145825" cy="308790"/>
            <a:chOff x="455220" y="4435599"/>
            <a:chExt cx="1145825" cy="308790"/>
          </a:xfrm>
          <a:solidFill>
            <a:srgbClr val="96E2D9"/>
          </a:solidFill>
        </p:grpSpPr>
        <p:sp>
          <p:nvSpPr>
            <p:cNvPr id="21" name="Google Shape;222;p10">
              <a:extLst>
                <a:ext uri="{FF2B5EF4-FFF2-40B4-BE49-F238E27FC236}">
                  <a16:creationId xmlns:a16="http://schemas.microsoft.com/office/drawing/2014/main" id="{121D423E-B614-65FD-9768-474694CB3686}"/>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2" name="TextBox 21">
              <a:extLst>
                <a:ext uri="{FF2B5EF4-FFF2-40B4-BE49-F238E27FC236}">
                  <a16:creationId xmlns:a16="http://schemas.microsoft.com/office/drawing/2014/main" id="{59E87BBB-F0FA-7B62-C686-A82C238E8B07}"/>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3" name="Group 22">
            <a:extLst>
              <a:ext uri="{FF2B5EF4-FFF2-40B4-BE49-F238E27FC236}">
                <a16:creationId xmlns:a16="http://schemas.microsoft.com/office/drawing/2014/main" id="{110B5118-FAA7-CE16-5730-5D1C49D2B801}"/>
              </a:ext>
            </a:extLst>
          </p:cNvPr>
          <p:cNvGrpSpPr/>
          <p:nvPr/>
        </p:nvGrpSpPr>
        <p:grpSpPr>
          <a:xfrm>
            <a:off x="107028" y="6899055"/>
            <a:ext cx="511630" cy="532686"/>
            <a:chOff x="11059045" y="145038"/>
            <a:chExt cx="945328" cy="980949"/>
          </a:xfrm>
          <a:solidFill>
            <a:srgbClr val="B9E5EE"/>
          </a:solidFill>
        </p:grpSpPr>
        <p:sp>
          <p:nvSpPr>
            <p:cNvPr id="24" name="Oval 23">
              <a:extLst>
                <a:ext uri="{FF2B5EF4-FFF2-40B4-BE49-F238E27FC236}">
                  <a16:creationId xmlns:a16="http://schemas.microsoft.com/office/drawing/2014/main" id="{B05E543D-889B-DA32-39B4-38766DEDA6BE}"/>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5" name="Picture 24" descr="Free speaker sound loud vector">
              <a:extLst>
                <a:ext uri="{FF2B5EF4-FFF2-40B4-BE49-F238E27FC236}">
                  <a16:creationId xmlns:a16="http://schemas.microsoft.com/office/drawing/2014/main" id="{6FB7F29B-47D4-982C-B4B0-849A8721BCFE}"/>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6" name="TextBox 25">
            <a:extLst>
              <a:ext uri="{FF2B5EF4-FFF2-40B4-BE49-F238E27FC236}">
                <a16:creationId xmlns:a16="http://schemas.microsoft.com/office/drawing/2014/main" id="{B9DFCABE-A547-A57B-C716-85C30D7B5FD9}"/>
              </a:ext>
            </a:extLst>
          </p:cNvPr>
          <p:cNvSpPr txBox="1"/>
          <p:nvPr/>
        </p:nvSpPr>
        <p:spPr>
          <a:xfrm>
            <a:off x="1545304" y="7033151"/>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Escucha y </a:t>
            </a:r>
            <a:r>
              <a:rPr lang="en-GB" sz="1600" b="1" dirty="0" err="1">
                <a:solidFill>
                  <a:srgbClr val="3B3838"/>
                </a:solidFill>
                <a:latin typeface="Century Gothic" panose="020B0502020202020204" pitchFamily="34" charset="0"/>
              </a:rPr>
              <a:t>marca</a:t>
            </a:r>
            <a:r>
              <a:rPr lang="en-GB" sz="1600" b="1" dirty="0">
                <a:solidFill>
                  <a:srgbClr val="3B3838"/>
                </a:solidFill>
                <a:latin typeface="Century Gothic" panose="020B0502020202020204" pitchFamily="34" charset="0"/>
              </a:rPr>
              <a:t>     .</a:t>
            </a:r>
            <a:endParaRPr lang="en-GB" sz="1600" dirty="0">
              <a:solidFill>
                <a:srgbClr val="3B3838"/>
              </a:solidFill>
              <a:latin typeface="Century Gothic" panose="020B0502020202020204" pitchFamily="34" charset="0"/>
            </a:endParaRPr>
          </a:p>
        </p:txBody>
      </p:sp>
      <p:graphicFrame>
        <p:nvGraphicFramePr>
          <p:cNvPr id="27" name="Table 26">
            <a:extLst>
              <a:ext uri="{FF2B5EF4-FFF2-40B4-BE49-F238E27FC236}">
                <a16:creationId xmlns:a16="http://schemas.microsoft.com/office/drawing/2014/main" id="{4FFF0378-EBDD-FDCF-D3CB-BA17A1364614}"/>
              </a:ext>
            </a:extLst>
          </p:cNvPr>
          <p:cNvGraphicFramePr>
            <a:graphicFrameLocks noGrp="1"/>
          </p:cNvGraphicFramePr>
          <p:nvPr>
            <p:extLst>
              <p:ext uri="{D42A27DB-BD31-4B8C-83A1-F6EECF244321}">
                <p14:modId xmlns:p14="http://schemas.microsoft.com/office/powerpoint/2010/main" val="1163026594"/>
              </p:ext>
            </p:extLst>
          </p:nvPr>
        </p:nvGraphicFramePr>
        <p:xfrm>
          <a:off x="121541" y="7477936"/>
          <a:ext cx="3614074" cy="2103120"/>
        </p:xfrm>
        <a:graphic>
          <a:graphicData uri="http://schemas.openxmlformats.org/drawingml/2006/table">
            <a:tbl>
              <a:tblPr firstRow="1" bandRow="1">
                <a:tableStyleId>{5940675A-B579-460E-94D1-54222C63F5DA}</a:tableStyleId>
              </a:tblPr>
              <a:tblGrid>
                <a:gridCol w="444252">
                  <a:extLst>
                    <a:ext uri="{9D8B030D-6E8A-4147-A177-3AD203B41FA5}">
                      <a16:colId xmlns:a16="http://schemas.microsoft.com/office/drawing/2014/main" val="880030188"/>
                    </a:ext>
                  </a:extLst>
                </a:gridCol>
                <a:gridCol w="618258">
                  <a:extLst>
                    <a:ext uri="{9D8B030D-6E8A-4147-A177-3AD203B41FA5}">
                      <a16:colId xmlns:a16="http://schemas.microsoft.com/office/drawing/2014/main" val="1294646373"/>
                    </a:ext>
                  </a:extLst>
                </a:gridCol>
                <a:gridCol w="618258">
                  <a:extLst>
                    <a:ext uri="{9D8B030D-6E8A-4147-A177-3AD203B41FA5}">
                      <a16:colId xmlns:a16="http://schemas.microsoft.com/office/drawing/2014/main" val="1232406337"/>
                    </a:ext>
                  </a:extLst>
                </a:gridCol>
                <a:gridCol w="618258">
                  <a:extLst>
                    <a:ext uri="{9D8B030D-6E8A-4147-A177-3AD203B41FA5}">
                      <a16:colId xmlns:a16="http://schemas.microsoft.com/office/drawing/2014/main" val="4153583231"/>
                    </a:ext>
                  </a:extLst>
                </a:gridCol>
                <a:gridCol w="1315048">
                  <a:extLst>
                    <a:ext uri="{9D8B030D-6E8A-4147-A177-3AD203B41FA5}">
                      <a16:colId xmlns:a16="http://schemas.microsoft.com/office/drawing/2014/main" val="1306880452"/>
                    </a:ext>
                  </a:extLst>
                </a:gridCol>
              </a:tblGrid>
              <a:tr h="150042">
                <a:tc>
                  <a:txBody>
                    <a:bodyPr/>
                    <a:lstStyle/>
                    <a:p>
                      <a:pPr algn="ctr"/>
                      <a:endParaRPr lang="es-AR" sz="12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[ca]</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[co]</a:t>
                      </a:r>
                      <a:endParaRPr lang="en-US" sz="1200" b="1"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200" b="1" dirty="0">
                          <a:solidFill>
                            <a:srgbClr val="3B3838"/>
                          </a:solidFill>
                          <a:latin typeface="Century Gothic" panose="020B0502020202020204" pitchFamily="34" charset="0"/>
                        </a:rPr>
                        <a:t>[cu]</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166713">
                <a:tc>
                  <a:txBody>
                    <a:bodyPr/>
                    <a:lstStyle/>
                    <a:p>
                      <a:pPr algn="ctr"/>
                      <a:r>
                        <a:rPr lang="es-AR" sz="12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le</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r h="166713">
                <a:tc>
                  <a:txBody>
                    <a:bodyPr/>
                    <a:lstStyle/>
                    <a:p>
                      <a:pPr algn="ctr"/>
                      <a:r>
                        <a:rPr lang="es-AR" sz="12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n</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452200"/>
                  </a:ext>
                </a:extLst>
              </a:tr>
              <a:tr h="166713">
                <a:tc>
                  <a:txBody>
                    <a:bodyPr/>
                    <a:lstStyle/>
                    <a:p>
                      <a:pPr algn="ctr"/>
                      <a:r>
                        <a:rPr lang="es-AR" sz="12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ma</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04106966"/>
                  </a:ext>
                </a:extLst>
              </a:tr>
              <a:tr h="166713">
                <a:tc>
                  <a:txBody>
                    <a:bodyPr/>
                    <a:lstStyle/>
                    <a:p>
                      <a:pPr algn="ctr"/>
                      <a:r>
                        <a:rPr lang="es-AR" sz="12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a:t>
                      </a:r>
                      <a:r>
                        <a:rPr lang="en-US" sz="1400" b="0" dirty="0" err="1">
                          <a:solidFill>
                            <a:srgbClr val="3B3838"/>
                          </a:solidFill>
                          <a:latin typeface="Century Gothic" panose="020B0502020202020204" pitchFamily="34" charset="0"/>
                        </a:rPr>
                        <a:t>enta</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19421799"/>
                  </a:ext>
                </a:extLst>
              </a:tr>
              <a:tr h="166713">
                <a:tc>
                  <a:txBody>
                    <a:bodyPr/>
                    <a:lstStyle/>
                    <a:p>
                      <a:pPr algn="ctr"/>
                      <a:r>
                        <a:rPr lang="es-AR" sz="12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a:t>
                      </a:r>
                      <a:r>
                        <a:rPr lang="en-US" sz="1400" b="0" dirty="0" err="1">
                          <a:solidFill>
                            <a:srgbClr val="3B3838"/>
                          </a:solidFill>
                          <a:latin typeface="Century Gothic" panose="020B0502020202020204" pitchFamily="34" charset="0"/>
                        </a:rPr>
                        <a:t>ando</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01466925"/>
                  </a:ext>
                </a:extLst>
              </a:tr>
              <a:tr h="166713">
                <a:tc>
                  <a:txBody>
                    <a:bodyPr/>
                    <a:lstStyle/>
                    <a:p>
                      <a:pPr algn="ctr"/>
                      <a:r>
                        <a:rPr lang="es-AR" sz="12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bra</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165260343"/>
                  </a:ext>
                </a:extLst>
              </a:tr>
            </a:tbl>
          </a:graphicData>
        </a:graphic>
      </p:graphicFrame>
      <p:pic>
        <p:nvPicPr>
          <p:cNvPr id="28" name="Google Shape;156;p20">
            <a:extLst>
              <a:ext uri="{FF2B5EF4-FFF2-40B4-BE49-F238E27FC236}">
                <a16:creationId xmlns:a16="http://schemas.microsoft.com/office/drawing/2014/main" id="{2EEB460A-F7B5-7B5F-825C-0EA07B038681}"/>
              </a:ext>
            </a:extLst>
          </p:cNvPr>
          <p:cNvPicPr preferRelativeResize="0"/>
          <p:nvPr/>
        </p:nvPicPr>
        <p:blipFill>
          <a:blip r:embed="rId7">
            <a:alphaModFix/>
          </a:blip>
          <a:stretch>
            <a:fillRect/>
          </a:stretch>
        </p:blipFill>
        <p:spPr>
          <a:xfrm>
            <a:off x="3774358" y="7117450"/>
            <a:ext cx="190982" cy="185922"/>
          </a:xfrm>
          <a:prstGeom prst="rect">
            <a:avLst/>
          </a:prstGeom>
          <a:noFill/>
          <a:ln>
            <a:noFill/>
          </a:ln>
        </p:spPr>
      </p:pic>
      <p:sp>
        <p:nvSpPr>
          <p:cNvPr id="29" name="TextBox 28">
            <a:extLst>
              <a:ext uri="{FF2B5EF4-FFF2-40B4-BE49-F238E27FC236}">
                <a16:creationId xmlns:a16="http://schemas.microsoft.com/office/drawing/2014/main" id="{340F7EF7-3CC7-0F56-50DD-F1BA1005CF87}"/>
              </a:ext>
            </a:extLst>
          </p:cNvPr>
          <p:cNvSpPr txBox="1"/>
          <p:nvPr/>
        </p:nvSpPr>
        <p:spPr>
          <a:xfrm>
            <a:off x="3697492" y="7563561"/>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[B] ¡Habla!</a:t>
            </a:r>
            <a:endParaRPr lang="en-GB" sz="1600" dirty="0">
              <a:solidFill>
                <a:srgbClr val="3B3838"/>
              </a:solidFill>
              <a:latin typeface="Century Gothic" panose="020B0502020202020204" pitchFamily="34" charset="0"/>
            </a:endParaRPr>
          </a:p>
        </p:txBody>
      </p:sp>
      <p:sp>
        <p:nvSpPr>
          <p:cNvPr id="30" name="TextBox 29">
            <a:extLst>
              <a:ext uri="{FF2B5EF4-FFF2-40B4-BE49-F238E27FC236}">
                <a16:creationId xmlns:a16="http://schemas.microsoft.com/office/drawing/2014/main" id="{14D26228-C584-EB05-A109-FC41A62F92F6}"/>
              </a:ext>
            </a:extLst>
          </p:cNvPr>
          <p:cNvSpPr txBox="1"/>
          <p:nvPr/>
        </p:nvSpPr>
        <p:spPr>
          <a:xfrm>
            <a:off x="3843761" y="7950422"/>
            <a:ext cx="2650012" cy="1676806"/>
          </a:xfrm>
          <a:prstGeom prst="rect">
            <a:avLst/>
          </a:prstGeom>
          <a:noFill/>
        </p:spPr>
        <p:txBody>
          <a:bodyPr wrap="square">
            <a:spAutoFit/>
          </a:bodyPr>
          <a:lstStyle/>
          <a:p>
            <a:pPr>
              <a:lnSpc>
                <a:spcPct val="150000"/>
              </a:lnSpc>
            </a:pPr>
            <a:r>
              <a:rPr lang="en-GB" sz="1400" b="1" dirty="0">
                <a:solidFill>
                  <a:srgbClr val="FF3399"/>
                </a:solidFill>
                <a:latin typeface="Cavolini" panose="03000502040302020204" pitchFamily="66" charset="0"/>
                <a:cs typeface="Cavolini" panose="03000502040302020204" pitchFamily="66" charset="0"/>
              </a:rPr>
              <a:t>Cu</a:t>
            </a:r>
            <a:r>
              <a:rPr lang="en-GB" sz="1400" dirty="0">
                <a:solidFill>
                  <a:srgbClr val="3B3838"/>
                </a:solidFill>
                <a:latin typeface="Cavolini" panose="03000502040302020204" pitchFamily="66" charset="0"/>
                <a:cs typeface="Cavolini" panose="03000502040302020204" pitchFamily="66" charset="0"/>
              </a:rPr>
              <a:t>ando</a:t>
            </a:r>
            <a:r>
              <a:rPr lang="en-GB" sz="1400" dirty="0">
                <a:solidFill>
                  <a:srgbClr val="002060"/>
                </a:solidFill>
                <a:latin typeface="Cavolini" panose="03000502040302020204" pitchFamily="66" charset="0"/>
                <a:cs typeface="Cavolini" panose="03000502040302020204" pitchFamily="66" charset="0"/>
              </a:rPr>
              <a:t> </a:t>
            </a:r>
            <a:r>
              <a:rPr lang="en-GB" sz="1400" b="1" dirty="0">
                <a:solidFill>
                  <a:srgbClr val="FF3399"/>
                </a:solidFill>
                <a:latin typeface="Cavolini" panose="03000502040302020204" pitchFamily="66" charset="0"/>
                <a:cs typeface="Cavolini" panose="03000502040302020204" pitchFamily="66" charset="0"/>
              </a:rPr>
              <a:t>Ca</a:t>
            </a:r>
            <a:r>
              <a:rPr lang="en-GB" sz="1400" dirty="0">
                <a:solidFill>
                  <a:srgbClr val="3B3838"/>
                </a:solidFill>
                <a:latin typeface="Cavolini" panose="03000502040302020204" pitchFamily="66" charset="0"/>
                <a:cs typeface="Cavolini" panose="03000502040302020204" pitchFamily="66" charset="0"/>
              </a:rPr>
              <a:t>rmen</a:t>
            </a:r>
            <a:r>
              <a:rPr lang="en-GB" sz="1400" dirty="0">
                <a:solidFill>
                  <a:srgbClr val="002060"/>
                </a:solidFill>
                <a:latin typeface="Cavolini" panose="03000502040302020204" pitchFamily="66" charset="0"/>
                <a:cs typeface="Cavolini" panose="03000502040302020204" pitchFamily="66" charset="0"/>
              </a:rPr>
              <a:t> </a:t>
            </a:r>
          </a:p>
          <a:p>
            <a:pPr>
              <a:lnSpc>
                <a:spcPct val="150000"/>
              </a:lnSpc>
            </a:pPr>
            <a:r>
              <a:rPr lang="en-GB" sz="1400" b="1" dirty="0">
                <a:solidFill>
                  <a:srgbClr val="FF3399"/>
                </a:solidFill>
                <a:latin typeface="Cavolini" panose="03000502040302020204" pitchFamily="66" charset="0"/>
                <a:cs typeface="Cavolini" panose="03000502040302020204" pitchFamily="66" charset="0"/>
              </a:rPr>
              <a:t>co</a:t>
            </a:r>
            <a:r>
              <a:rPr lang="en-GB" sz="1400" dirty="0">
                <a:solidFill>
                  <a:srgbClr val="3B3838"/>
                </a:solidFill>
                <a:latin typeface="Cavolini" panose="03000502040302020204" pitchFamily="66" charset="0"/>
                <a:cs typeface="Cavolini" panose="03000502040302020204" pitchFamily="66" charset="0"/>
              </a:rPr>
              <a:t>me</a:t>
            </a:r>
            <a:r>
              <a:rPr lang="en-GB" sz="1400" dirty="0">
                <a:solidFill>
                  <a:srgbClr val="002060"/>
                </a:solidFill>
                <a:latin typeface="Cavolini" panose="03000502040302020204" pitchFamily="66" charset="0"/>
                <a:cs typeface="Cavolini" panose="03000502040302020204" pitchFamily="66" charset="0"/>
              </a:rPr>
              <a:t> </a:t>
            </a:r>
            <a:r>
              <a:rPr lang="en-GB" sz="1400" b="1" dirty="0" err="1">
                <a:solidFill>
                  <a:srgbClr val="FF3399"/>
                </a:solidFill>
                <a:latin typeface="Cavolini" panose="03000502040302020204" pitchFamily="66" charset="0"/>
                <a:cs typeface="Cavolini" panose="03000502040302020204" pitchFamily="66" charset="0"/>
              </a:rPr>
              <a:t>co</a:t>
            </a:r>
            <a:r>
              <a:rPr lang="en-GB" sz="1400" dirty="0" err="1">
                <a:solidFill>
                  <a:srgbClr val="3B3838"/>
                </a:solidFill>
                <a:latin typeface="Cavolini" panose="03000502040302020204" pitchFamily="66" charset="0"/>
                <a:cs typeface="Cavolini" panose="03000502040302020204" pitchFamily="66" charset="0"/>
              </a:rPr>
              <a:t>les</a:t>
            </a:r>
            <a:endParaRPr lang="en-GB" sz="1400" dirty="0">
              <a:solidFill>
                <a:srgbClr val="002060"/>
              </a:solidFill>
              <a:latin typeface="Cavolini" panose="03000502040302020204" pitchFamily="66" charset="0"/>
              <a:cs typeface="Cavolini" panose="03000502040302020204" pitchFamily="66" charset="0"/>
            </a:endParaRPr>
          </a:p>
          <a:p>
            <a:pPr>
              <a:lnSpc>
                <a:spcPct val="150000"/>
              </a:lnSpc>
            </a:pPr>
            <a:r>
              <a:rPr lang="en-GB" sz="1400" dirty="0">
                <a:solidFill>
                  <a:srgbClr val="3B3838"/>
                </a:solidFill>
                <a:latin typeface="Cavolini" panose="03000502040302020204" pitchFamily="66" charset="0"/>
                <a:cs typeface="Cavolini" panose="03000502040302020204" pitchFamily="66" charset="0"/>
              </a:rPr>
              <a:t>en </a:t>
            </a:r>
            <a:r>
              <a:rPr lang="en-GB" sz="1400" dirty="0" err="1">
                <a:solidFill>
                  <a:srgbClr val="3B3838"/>
                </a:solidFill>
                <a:latin typeface="Cavolini" panose="03000502040302020204" pitchFamily="66" charset="0"/>
                <a:cs typeface="Cavolini" panose="03000502040302020204" pitchFamily="66" charset="0"/>
              </a:rPr>
              <a:t>en</a:t>
            </a:r>
            <a:r>
              <a:rPr lang="en-GB" sz="1400" dirty="0">
                <a:solidFill>
                  <a:srgbClr val="3B3838"/>
                </a:solidFill>
                <a:latin typeface="Cavolini" panose="03000502040302020204" pitchFamily="66" charset="0"/>
                <a:cs typeface="Cavolini" panose="03000502040302020204" pitchFamily="66" charset="0"/>
              </a:rPr>
              <a:t> </a:t>
            </a:r>
            <a:r>
              <a:rPr lang="en-GB" sz="1400" dirty="0" err="1">
                <a:solidFill>
                  <a:srgbClr val="3B3838"/>
                </a:solidFill>
                <a:latin typeface="Cavolini" panose="03000502040302020204" pitchFamily="66" charset="0"/>
                <a:cs typeface="Cavolini" panose="03000502040302020204" pitchFamily="66" charset="0"/>
              </a:rPr>
              <a:t>el</a:t>
            </a:r>
            <a:r>
              <a:rPr lang="en-GB" sz="1400" dirty="0">
                <a:solidFill>
                  <a:srgbClr val="3B3838"/>
                </a:solidFill>
                <a:latin typeface="Cavolini" panose="03000502040302020204" pitchFamily="66" charset="0"/>
                <a:cs typeface="Cavolini" panose="03000502040302020204" pitchFamily="66" charset="0"/>
              </a:rPr>
              <a:t> </a:t>
            </a:r>
            <a:r>
              <a:rPr lang="en-GB" sz="1400" b="1" dirty="0" err="1">
                <a:solidFill>
                  <a:srgbClr val="FF3399"/>
                </a:solidFill>
                <a:latin typeface="Cavolini" panose="03000502040302020204" pitchFamily="66" charset="0"/>
                <a:cs typeface="Cavolini" panose="03000502040302020204" pitchFamily="66" charset="0"/>
              </a:rPr>
              <a:t>co</a:t>
            </a:r>
            <a:r>
              <a:rPr lang="en-GB" sz="1400" dirty="0" err="1">
                <a:solidFill>
                  <a:srgbClr val="002060"/>
                </a:solidFill>
                <a:latin typeface="Cavolini" panose="03000502040302020204" pitchFamily="66" charset="0"/>
                <a:cs typeface="Cavolini" panose="03000502040302020204" pitchFamily="66" charset="0"/>
              </a:rPr>
              <a:t>le</a:t>
            </a:r>
            <a:r>
              <a:rPr lang="en-GB" sz="1400" dirty="0">
                <a:solidFill>
                  <a:srgbClr val="002060"/>
                </a:solidFill>
                <a:latin typeface="Cavolini" panose="03000502040302020204" pitchFamily="66" charset="0"/>
                <a:cs typeface="Cavolini" panose="03000502040302020204" pitchFamily="66" charset="0"/>
              </a:rPr>
              <a:t> </a:t>
            </a:r>
          </a:p>
          <a:p>
            <a:pPr>
              <a:lnSpc>
                <a:spcPct val="150000"/>
              </a:lnSpc>
            </a:pPr>
            <a:r>
              <a:rPr lang="en-GB" sz="1400" b="1" dirty="0" err="1">
                <a:solidFill>
                  <a:srgbClr val="FF3399"/>
                </a:solidFill>
                <a:latin typeface="Cavolini" panose="03000502040302020204" pitchFamily="66" charset="0"/>
                <a:cs typeface="Cavolini" panose="03000502040302020204" pitchFamily="66" charset="0"/>
              </a:rPr>
              <a:t>Ca</a:t>
            </a:r>
            <a:r>
              <a:rPr lang="en-GB" sz="1400" dirty="0" err="1">
                <a:solidFill>
                  <a:srgbClr val="3B3838"/>
                </a:solidFill>
                <a:latin typeface="Cavolini" panose="03000502040302020204" pitchFamily="66" charset="0"/>
                <a:cs typeface="Cavolini" panose="03000502040302020204" pitchFamily="66" charset="0"/>
              </a:rPr>
              <a:t>ta</a:t>
            </a:r>
            <a:r>
              <a:rPr lang="en-GB" sz="1400" dirty="0">
                <a:solidFill>
                  <a:srgbClr val="3B3838"/>
                </a:solidFill>
                <a:latin typeface="Cavolini" panose="03000502040302020204" pitchFamily="66" charset="0"/>
                <a:cs typeface="Cavolini" panose="03000502040302020204" pitchFamily="66" charset="0"/>
              </a:rPr>
              <a:t> </a:t>
            </a:r>
            <a:r>
              <a:rPr lang="en-GB" sz="1400" b="1" dirty="0" err="1">
                <a:solidFill>
                  <a:srgbClr val="FF3399"/>
                </a:solidFill>
                <a:latin typeface="Cavolini" panose="03000502040302020204" pitchFamily="66" charset="0"/>
                <a:cs typeface="Cavolini" panose="03000502040302020204" pitchFamily="66" charset="0"/>
              </a:rPr>
              <a:t>cu</a:t>
            </a:r>
            <a:r>
              <a:rPr lang="en-GB" sz="1400" dirty="0" err="1">
                <a:solidFill>
                  <a:srgbClr val="3B3838"/>
                </a:solidFill>
                <a:latin typeface="Cavolini" panose="03000502040302020204" pitchFamily="66" charset="0"/>
                <a:cs typeface="Cavolini" panose="03000502040302020204" pitchFamily="66" charset="0"/>
              </a:rPr>
              <a:t>enta</a:t>
            </a:r>
            <a:r>
              <a:rPr lang="en-GB" sz="1400" dirty="0">
                <a:solidFill>
                  <a:srgbClr val="3B3838"/>
                </a:solidFill>
                <a:latin typeface="Cavolini" panose="03000502040302020204" pitchFamily="66" charset="0"/>
                <a:cs typeface="Cavolini" panose="03000502040302020204" pitchFamily="66" charset="0"/>
              </a:rPr>
              <a:t> </a:t>
            </a:r>
            <a:r>
              <a:rPr lang="en-GB" sz="1400" b="1" dirty="0" err="1">
                <a:solidFill>
                  <a:srgbClr val="FF3399"/>
                </a:solidFill>
                <a:latin typeface="Cavolini" panose="03000502040302020204" pitchFamily="66" charset="0"/>
                <a:cs typeface="Cavolini" panose="03000502040302020204" pitchFamily="66" charset="0"/>
              </a:rPr>
              <a:t>ca</a:t>
            </a:r>
            <a:r>
              <a:rPr lang="en-GB" sz="1400" dirty="0" err="1">
                <a:solidFill>
                  <a:srgbClr val="3B3838"/>
                </a:solidFill>
                <a:latin typeface="Cavolini" panose="03000502040302020204" pitchFamily="66" charset="0"/>
                <a:cs typeface="Cavolini" panose="03000502040302020204" pitchFamily="66" charset="0"/>
              </a:rPr>
              <a:t>bras</a:t>
            </a:r>
            <a:r>
              <a:rPr lang="en-GB" sz="1400" dirty="0">
                <a:solidFill>
                  <a:srgbClr val="3B3838"/>
                </a:solidFill>
                <a:latin typeface="Cavolini" panose="03000502040302020204" pitchFamily="66" charset="0"/>
                <a:cs typeface="Cavolini" panose="03000502040302020204" pitchFamily="66" charset="0"/>
              </a:rPr>
              <a:t> </a:t>
            </a:r>
          </a:p>
          <a:p>
            <a:pPr>
              <a:lnSpc>
                <a:spcPct val="150000"/>
              </a:lnSpc>
            </a:pPr>
            <a:r>
              <a:rPr lang="en-GB" sz="1400" dirty="0">
                <a:solidFill>
                  <a:srgbClr val="3B3838"/>
                </a:solidFill>
                <a:latin typeface="Cavolini" panose="03000502040302020204" pitchFamily="66" charset="0"/>
                <a:cs typeface="Cavolini" panose="03000502040302020204" pitchFamily="66" charset="0"/>
              </a:rPr>
              <a:t>en la </a:t>
            </a:r>
            <a:r>
              <a:rPr lang="en-GB" sz="1400" b="1" dirty="0" err="1">
                <a:solidFill>
                  <a:srgbClr val="FF3399"/>
                </a:solidFill>
                <a:latin typeface="Cavolini" panose="03000502040302020204" pitchFamily="66" charset="0"/>
                <a:cs typeface="Cavolini" panose="03000502040302020204" pitchFamily="66" charset="0"/>
              </a:rPr>
              <a:t>ca</a:t>
            </a:r>
            <a:r>
              <a:rPr lang="en-GB" sz="1400" dirty="0" err="1">
                <a:solidFill>
                  <a:srgbClr val="3B3838"/>
                </a:solidFill>
                <a:latin typeface="Cavolini" panose="03000502040302020204" pitchFamily="66" charset="0"/>
                <a:cs typeface="Cavolini" panose="03000502040302020204" pitchFamily="66" charset="0"/>
              </a:rPr>
              <a:t>ma</a:t>
            </a:r>
            <a:r>
              <a:rPr lang="en-GB" sz="1400" dirty="0">
                <a:solidFill>
                  <a:srgbClr val="3B3838"/>
                </a:solidFill>
                <a:latin typeface="Cavolini" panose="03000502040302020204" pitchFamily="66" charset="0"/>
                <a:cs typeface="Cavolini" panose="03000502040302020204" pitchFamily="66" charset="0"/>
              </a:rPr>
              <a:t>.</a:t>
            </a:r>
          </a:p>
        </p:txBody>
      </p:sp>
      <p:pic>
        <p:nvPicPr>
          <p:cNvPr id="31" name="Picture 4" descr="Face, Smile, Tongue, Yummy, Delicious, Tasty, Happy">
            <a:extLst>
              <a:ext uri="{FF2B5EF4-FFF2-40B4-BE49-F238E27FC236}">
                <a16:creationId xmlns:a16="http://schemas.microsoft.com/office/drawing/2014/main" id="{9E8F98BC-251A-6EA8-651F-5B8A6966D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6856" y="7506221"/>
            <a:ext cx="455653" cy="41633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2F405A5-7C07-39CC-AE95-50CE989D16D0}"/>
              </a:ext>
            </a:extLst>
          </p:cNvPr>
          <p:cNvSpPr txBox="1"/>
          <p:nvPr/>
        </p:nvSpPr>
        <p:spPr>
          <a:xfrm>
            <a:off x="5524500" y="7424124"/>
            <a:ext cx="1333500" cy="430887"/>
          </a:xfrm>
          <a:prstGeom prst="rect">
            <a:avLst/>
          </a:prstGeom>
          <a:solidFill>
            <a:srgbClr val="C0E399"/>
          </a:solidFill>
        </p:spPr>
        <p:txBody>
          <a:bodyPr wrap="square" rtlCol="0">
            <a:spAutoFit/>
          </a:bodyPr>
          <a:lstStyle/>
          <a:p>
            <a:pPr algn="ctr"/>
            <a:r>
              <a:rPr lang="en-GB" sz="1100" b="1" dirty="0" err="1">
                <a:solidFill>
                  <a:schemeClr val="bg2">
                    <a:lumMod val="25000"/>
                  </a:schemeClr>
                </a:solidFill>
                <a:latin typeface="Century Gothic" panose="020B0502020202020204" pitchFamily="34" charset="0"/>
              </a:rPr>
              <a:t>el</a:t>
            </a:r>
            <a:r>
              <a:rPr lang="en-GB" sz="1100" b="1" dirty="0">
                <a:solidFill>
                  <a:schemeClr val="bg2">
                    <a:lumMod val="25000"/>
                  </a:schemeClr>
                </a:solidFill>
                <a:latin typeface="Century Gothic" panose="020B0502020202020204" pitchFamily="34" charset="0"/>
              </a:rPr>
              <a:t> </a:t>
            </a:r>
            <a:r>
              <a:rPr lang="en-GB" sz="1100" b="1" dirty="0" err="1">
                <a:solidFill>
                  <a:schemeClr val="bg2">
                    <a:lumMod val="25000"/>
                  </a:schemeClr>
                </a:solidFill>
                <a:latin typeface="Century Gothic" panose="020B0502020202020204" pitchFamily="34" charset="0"/>
              </a:rPr>
              <a:t>trabalenguas</a:t>
            </a:r>
            <a:r>
              <a:rPr lang="en-GB" sz="1100" dirty="0">
                <a:solidFill>
                  <a:schemeClr val="bg2">
                    <a:lumMod val="25000"/>
                  </a:schemeClr>
                </a:solidFill>
                <a:latin typeface="Century Gothic" panose="020B0502020202020204" pitchFamily="34" charset="0"/>
              </a:rPr>
              <a:t> = </a:t>
            </a:r>
            <a:r>
              <a:rPr lang="en-GB" sz="1100" dirty="0" err="1">
                <a:solidFill>
                  <a:schemeClr val="bg2">
                    <a:lumMod val="25000"/>
                  </a:schemeClr>
                </a:solidFill>
                <a:latin typeface="Century Gothic" panose="020B0502020202020204" pitchFamily="34" charset="0"/>
              </a:rPr>
              <a:t>tonguetwister</a:t>
            </a:r>
            <a:endParaRPr lang="en-GB" sz="1100" dirty="0">
              <a:solidFill>
                <a:schemeClr val="bg2">
                  <a:lumMod val="25000"/>
                </a:schemeClr>
              </a:solidFill>
            </a:endParaRPr>
          </a:p>
        </p:txBody>
      </p:sp>
      <p:graphicFrame>
        <p:nvGraphicFramePr>
          <p:cNvPr id="33" name="Table 32">
            <a:extLst>
              <a:ext uri="{FF2B5EF4-FFF2-40B4-BE49-F238E27FC236}">
                <a16:creationId xmlns:a16="http://schemas.microsoft.com/office/drawing/2014/main" id="{C71F2433-C0B0-106E-00EA-B57138BBACC0}"/>
              </a:ext>
            </a:extLst>
          </p:cNvPr>
          <p:cNvGraphicFramePr>
            <a:graphicFrameLocks noGrp="1"/>
          </p:cNvGraphicFramePr>
          <p:nvPr>
            <p:extLst>
              <p:ext uri="{D42A27DB-BD31-4B8C-83A1-F6EECF244321}">
                <p14:modId xmlns:p14="http://schemas.microsoft.com/office/powerpoint/2010/main" val="3660856876"/>
              </p:ext>
            </p:extLst>
          </p:nvPr>
        </p:nvGraphicFramePr>
        <p:xfrm>
          <a:off x="107030" y="3789742"/>
          <a:ext cx="6611010" cy="3012317"/>
        </p:xfrm>
        <a:graphic>
          <a:graphicData uri="http://schemas.openxmlformats.org/drawingml/2006/table">
            <a:tbl>
              <a:tblPr firstRow="1" bandRow="1">
                <a:tableStyleId>{5940675A-B579-460E-94D1-54222C63F5DA}</a:tableStyleId>
              </a:tblPr>
              <a:tblGrid>
                <a:gridCol w="896270">
                  <a:extLst>
                    <a:ext uri="{9D8B030D-6E8A-4147-A177-3AD203B41FA5}">
                      <a16:colId xmlns:a16="http://schemas.microsoft.com/office/drawing/2014/main" val="68061516"/>
                    </a:ext>
                  </a:extLst>
                </a:gridCol>
                <a:gridCol w="1565729">
                  <a:extLst>
                    <a:ext uri="{9D8B030D-6E8A-4147-A177-3AD203B41FA5}">
                      <a16:colId xmlns:a16="http://schemas.microsoft.com/office/drawing/2014/main" val="1313571276"/>
                    </a:ext>
                  </a:extLst>
                </a:gridCol>
                <a:gridCol w="1973942">
                  <a:extLst>
                    <a:ext uri="{9D8B030D-6E8A-4147-A177-3AD203B41FA5}">
                      <a16:colId xmlns:a16="http://schemas.microsoft.com/office/drawing/2014/main" val="3785585654"/>
                    </a:ext>
                  </a:extLst>
                </a:gridCol>
                <a:gridCol w="2175069">
                  <a:extLst>
                    <a:ext uri="{9D8B030D-6E8A-4147-A177-3AD203B41FA5}">
                      <a16:colId xmlns:a16="http://schemas.microsoft.com/office/drawing/2014/main" val="789360449"/>
                    </a:ext>
                  </a:extLst>
                </a:gridCol>
              </a:tblGrid>
              <a:tr h="43033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estás</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dirty="0" err="1">
                          <a:solidFill>
                            <a:schemeClr val="bg2">
                              <a:lumMod val="25000"/>
                            </a:schemeClr>
                          </a:solidFill>
                          <a:latin typeface="Century Gothic" panose="020B0502020202020204" pitchFamily="34" charset="0"/>
                        </a:rPr>
                        <a:t>cómodo</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perdido</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46476385"/>
                  </a:ext>
                </a:extLst>
              </a:tr>
              <a:tr h="43033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600" b="0" dirty="0">
                          <a:solidFill>
                            <a:schemeClr val="bg2">
                              <a:lumMod val="25000"/>
                            </a:schemeClr>
                          </a:solidFill>
                          <a:latin typeface="Century Gothic" panose="020B0502020202020204" pitchFamily="34" charset="0"/>
                        </a:rPr>
                        <a:t>soy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enfermo</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eres</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1077901"/>
                  </a:ext>
                </a:extLst>
              </a:tr>
              <a:tr h="43033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sano</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a:solidFill>
                            <a:schemeClr val="bg2">
                              <a:lumMod val="25000"/>
                            </a:schemeClr>
                          </a:solidFill>
                          <a:latin typeface="Century Gothic" panose="020B0502020202020204" pitchFamily="34" charset="0"/>
                        </a:rPr>
                        <a:t>hoy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ahora</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95754453"/>
                  </a:ext>
                </a:extLst>
              </a:tr>
              <a:tr h="43033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600" b="0" dirty="0" err="1">
                          <a:solidFill>
                            <a:schemeClr val="bg2">
                              <a:lumMod val="25000"/>
                            </a:schemeClr>
                          </a:solidFill>
                          <a:latin typeface="Century Gothic" panose="020B0502020202020204" pitchFamily="34" charset="0"/>
                        </a:rPr>
                        <a:t>imposible</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increíble</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a:solidFill>
                            <a:schemeClr val="bg2">
                              <a:lumMod val="25000"/>
                            </a:schemeClr>
                          </a:solidFill>
                          <a:latin typeface="Century Gothic" panose="020B0502020202020204" pitchFamily="34" charset="0"/>
                        </a:rPr>
                        <a:t>es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88170439"/>
                  </a:ext>
                </a:extLst>
              </a:tr>
              <a:tr h="430331">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a:solidFill>
                            <a:schemeClr val="bg2">
                              <a:lumMod val="25000"/>
                            </a:schemeClr>
                          </a:solidFill>
                          <a:latin typeface="Century Gothic" panose="020B0502020202020204" pitchFamily="34" charset="0"/>
                        </a:rPr>
                        <a:t>día</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viernes</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sábado</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8859605"/>
                  </a:ext>
                </a:extLst>
              </a:tr>
              <a:tr h="430331">
                <a:tc vMerge="1">
                  <a:txBody>
                    <a:bodyPr/>
                    <a:lstStyle/>
                    <a:p>
                      <a:endParaRPr lang="en-GB"/>
                    </a:p>
                  </a:txBody>
                  <a:tcPr/>
                </a:tc>
                <a:tc>
                  <a:txBody>
                    <a:bodyPr/>
                    <a:lstStyle/>
                    <a:p>
                      <a:r>
                        <a:rPr lang="en-GB" sz="1600" b="0" dirty="0" err="1">
                          <a:solidFill>
                            <a:schemeClr val="bg2">
                              <a:lumMod val="25000"/>
                            </a:schemeClr>
                          </a:solidFill>
                          <a:latin typeface="Century Gothic" panose="020B0502020202020204" pitchFamily="34" charset="0"/>
                        </a:rPr>
                        <a:t>jueves</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a:solidFill>
                            <a:schemeClr val="bg2">
                              <a:lumMod val="25000"/>
                            </a:schemeClr>
                          </a:solidFill>
                          <a:latin typeface="Century Gothic" panose="020B0502020202020204" pitchFamily="34" charset="0"/>
                        </a:rPr>
                        <a:t>¿</a:t>
                      </a:r>
                      <a:r>
                        <a:rPr lang="en-GB" sz="1600" b="0" dirty="0" err="1">
                          <a:solidFill>
                            <a:schemeClr val="bg2">
                              <a:lumMod val="25000"/>
                            </a:schemeClr>
                          </a:solidFill>
                          <a:latin typeface="Century Gothic" panose="020B0502020202020204" pitchFamily="34" charset="0"/>
                        </a:rPr>
                        <a:t>Qué</a:t>
                      </a:r>
                      <a:r>
                        <a:rPr lang="en-GB" sz="1600" b="0" dirty="0">
                          <a:solidFill>
                            <a:schemeClr val="bg2">
                              <a:lumMod val="25000"/>
                            </a:schemeClr>
                          </a:solidFill>
                          <a:latin typeface="Century Gothic" panose="020B0502020202020204" pitchFamily="34" charset="0"/>
                        </a:rPr>
                        <a: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estoy</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8124603"/>
                  </a:ext>
                </a:extLst>
              </a:tr>
              <a:tr h="43033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600" b="0" dirty="0">
                          <a:solidFill>
                            <a:schemeClr val="bg2">
                              <a:lumMod val="25000"/>
                            </a:schemeClr>
                          </a:solidFill>
                          <a:latin typeface="Century Gothic" panose="020B0502020202020204" pitchFamily="34" charset="0"/>
                        </a:rPr>
                        <a:t>lunes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a:solidFill>
                            <a:schemeClr val="bg2">
                              <a:lumMod val="25000"/>
                            </a:schemeClr>
                          </a:solidFill>
                          <a:latin typeface="Century Gothic" panose="020B0502020202020204" pitchFamily="34" charset="0"/>
                        </a:rPr>
                        <a:t>martes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600" b="0" dirty="0" err="1">
                          <a:solidFill>
                            <a:schemeClr val="bg2">
                              <a:lumMod val="25000"/>
                            </a:schemeClr>
                          </a:solidFill>
                          <a:latin typeface="Century Gothic" panose="020B0502020202020204" pitchFamily="34" charset="0"/>
                        </a:rPr>
                        <a:t>miércoles</a:t>
                      </a:r>
                      <a:endParaRPr lang="en-GB" sz="1600" b="0" dirty="0">
                        <a:solidFill>
                          <a:schemeClr val="bg2">
                            <a:lumMod val="25000"/>
                          </a:schemeClr>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73845482"/>
                  </a:ext>
                </a:extLst>
              </a:tr>
            </a:tbl>
          </a:graphicData>
        </a:graphic>
      </p:graphicFrame>
      <p:pic>
        <p:nvPicPr>
          <p:cNvPr id="34" name="Picture 33">
            <a:extLst>
              <a:ext uri="{FF2B5EF4-FFF2-40B4-BE49-F238E27FC236}">
                <a16:creationId xmlns:a16="http://schemas.microsoft.com/office/drawing/2014/main" id="{52359791-0E51-65CC-9F36-350EC0DF50CB}"/>
              </a:ext>
            </a:extLst>
          </p:cNvPr>
          <p:cNvPicPr>
            <a:picLocks noChangeAspect="1"/>
          </p:cNvPicPr>
          <p:nvPr/>
        </p:nvPicPr>
        <p:blipFill>
          <a:blip r:embed="rId9"/>
          <a:stretch>
            <a:fillRect/>
          </a:stretch>
        </p:blipFill>
        <p:spPr>
          <a:xfrm>
            <a:off x="6261428" y="3449478"/>
            <a:ext cx="572382" cy="435249"/>
          </a:xfrm>
          <a:prstGeom prst="rect">
            <a:avLst/>
          </a:prstGeom>
        </p:spPr>
      </p:pic>
      <p:sp>
        <p:nvSpPr>
          <p:cNvPr id="35" name="Google Shape;402;p19">
            <a:extLst>
              <a:ext uri="{FF2B5EF4-FFF2-40B4-BE49-F238E27FC236}">
                <a16:creationId xmlns:a16="http://schemas.microsoft.com/office/drawing/2014/main" id="{20941957-9426-EA47-63A0-42E1CB8B9736}"/>
              </a:ext>
            </a:extLst>
          </p:cNvPr>
          <p:cNvSpPr txBox="1"/>
          <p:nvPr/>
        </p:nvSpPr>
        <p:spPr>
          <a:xfrm>
            <a:off x="1080400" y="3360335"/>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inglés.</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grpSp>
        <p:nvGrpSpPr>
          <p:cNvPr id="36" name="Group 35">
            <a:extLst>
              <a:ext uri="{FF2B5EF4-FFF2-40B4-BE49-F238E27FC236}">
                <a16:creationId xmlns:a16="http://schemas.microsoft.com/office/drawing/2014/main" id="{89F1382E-EB67-BFEF-89A1-CF3984D557A6}"/>
              </a:ext>
            </a:extLst>
          </p:cNvPr>
          <p:cNvGrpSpPr/>
          <p:nvPr/>
        </p:nvGrpSpPr>
        <p:grpSpPr>
          <a:xfrm>
            <a:off x="84202" y="3198275"/>
            <a:ext cx="1072125" cy="541432"/>
            <a:chOff x="85157" y="674113"/>
            <a:chExt cx="1072125" cy="541432"/>
          </a:xfrm>
        </p:grpSpPr>
        <p:sp>
          <p:nvSpPr>
            <p:cNvPr id="2084" name="Google Shape;206;p9">
              <a:extLst>
                <a:ext uri="{FF2B5EF4-FFF2-40B4-BE49-F238E27FC236}">
                  <a16:creationId xmlns:a16="http://schemas.microsoft.com/office/drawing/2014/main" id="{751E0ED4-69FB-454D-3D4F-83B7FBA1F3CC}"/>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85" name="Picture 2084">
              <a:extLst>
                <a:ext uri="{FF2B5EF4-FFF2-40B4-BE49-F238E27FC236}">
                  <a16:creationId xmlns:a16="http://schemas.microsoft.com/office/drawing/2014/main" id="{E86D2BCE-B15F-CE99-C8A9-61D3387B4E6B}"/>
                </a:ext>
              </a:extLst>
            </p:cNvPr>
            <p:cNvPicPr>
              <a:picLocks noChangeAspect="1"/>
            </p:cNvPicPr>
            <p:nvPr/>
          </p:nvPicPr>
          <p:blipFill>
            <a:blip r:embed="rId10"/>
            <a:stretch>
              <a:fillRect/>
            </a:stretch>
          </p:blipFill>
          <p:spPr>
            <a:xfrm>
              <a:off x="85157" y="674113"/>
              <a:ext cx="521771" cy="541432"/>
            </a:xfrm>
            <a:prstGeom prst="rect">
              <a:avLst/>
            </a:prstGeom>
          </p:spPr>
        </p:pic>
        <p:sp>
          <p:nvSpPr>
            <p:cNvPr id="2086" name="TextBox 2085">
              <a:extLst>
                <a:ext uri="{FF2B5EF4-FFF2-40B4-BE49-F238E27FC236}">
                  <a16:creationId xmlns:a16="http://schemas.microsoft.com/office/drawing/2014/main" id="{F88161AE-7D49-1A5D-3E97-8E2EFA5E7A10}"/>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2087" name="Google Shape;156;p20">
            <a:extLst>
              <a:ext uri="{FF2B5EF4-FFF2-40B4-BE49-F238E27FC236}">
                <a16:creationId xmlns:a16="http://schemas.microsoft.com/office/drawing/2014/main" id="{9F9029E2-8F50-93BD-C8A8-93629FD858B7}"/>
              </a:ext>
            </a:extLst>
          </p:cNvPr>
          <p:cNvPicPr preferRelativeResize="0"/>
          <p:nvPr/>
        </p:nvPicPr>
        <p:blipFill>
          <a:blip r:embed="rId7">
            <a:alphaModFix/>
          </a:blip>
          <a:stretch>
            <a:fillRect/>
          </a:stretch>
        </p:blipFill>
        <p:spPr>
          <a:xfrm>
            <a:off x="1388226" y="7809153"/>
            <a:ext cx="190982" cy="185922"/>
          </a:xfrm>
          <a:prstGeom prst="rect">
            <a:avLst/>
          </a:prstGeom>
          <a:noFill/>
          <a:ln>
            <a:noFill/>
          </a:ln>
        </p:spPr>
      </p:pic>
      <p:sp>
        <p:nvSpPr>
          <p:cNvPr id="2088" name="Google Shape;325;p7">
            <a:extLst>
              <a:ext uri="{FF2B5EF4-FFF2-40B4-BE49-F238E27FC236}">
                <a16:creationId xmlns:a16="http://schemas.microsoft.com/office/drawing/2014/main" id="{09C1E78D-9C7D-C3D0-6110-39BBD3BF3674}"/>
              </a:ext>
            </a:extLst>
          </p:cNvPr>
          <p:cNvSpPr txBox="1"/>
          <p:nvPr/>
        </p:nvSpPr>
        <p:spPr>
          <a:xfrm>
            <a:off x="2728467" y="7702080"/>
            <a:ext cx="96902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err="1">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co</a:t>
            </a:r>
            <a:endParaRPr kumimoji="0" lang="es-AR" sz="20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089" name="Rectangle: Rounded Corners 2088">
            <a:extLst>
              <a:ext uri="{FF2B5EF4-FFF2-40B4-BE49-F238E27FC236}">
                <a16:creationId xmlns:a16="http://schemas.microsoft.com/office/drawing/2014/main" id="{C95E05E0-7FA5-F01E-8C98-7EEEBF253E42}"/>
              </a:ext>
            </a:extLst>
          </p:cNvPr>
          <p:cNvSpPr/>
          <p:nvPr/>
        </p:nvSpPr>
        <p:spPr>
          <a:xfrm>
            <a:off x="2978546" y="1281817"/>
            <a:ext cx="1290944" cy="30777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0" name="Picture 2089">
            <a:extLst>
              <a:ext uri="{FF2B5EF4-FFF2-40B4-BE49-F238E27FC236}">
                <a16:creationId xmlns:a16="http://schemas.microsoft.com/office/drawing/2014/main" id="{055B5A6E-A418-E4C8-D135-736D2C212A75}"/>
              </a:ext>
            </a:extLst>
          </p:cNvPr>
          <p:cNvPicPr>
            <a:picLocks noChangeAspect="1"/>
          </p:cNvPicPr>
          <p:nvPr/>
        </p:nvPicPr>
        <p:blipFill>
          <a:blip r:embed="rId11"/>
          <a:stretch>
            <a:fillRect/>
          </a:stretch>
        </p:blipFill>
        <p:spPr>
          <a:xfrm>
            <a:off x="129590" y="4917019"/>
            <a:ext cx="631934" cy="581219"/>
          </a:xfrm>
          <a:prstGeom prst="rect">
            <a:avLst/>
          </a:prstGeom>
        </p:spPr>
      </p:pic>
      <p:pic>
        <p:nvPicPr>
          <p:cNvPr id="2091" name="Picture 2090" descr="Icon&#10;&#10;Description automatically generated">
            <a:extLst>
              <a:ext uri="{FF2B5EF4-FFF2-40B4-BE49-F238E27FC236}">
                <a16:creationId xmlns:a16="http://schemas.microsoft.com/office/drawing/2014/main" id="{2B85BFF9-0B58-5B01-B050-6370FCBD38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326" y="3962225"/>
            <a:ext cx="667164" cy="667164"/>
          </a:xfrm>
          <a:prstGeom prst="rect">
            <a:avLst/>
          </a:prstGeom>
        </p:spPr>
      </p:pic>
      <p:pic>
        <p:nvPicPr>
          <p:cNvPr id="2092" name="Picture 2091">
            <a:extLst>
              <a:ext uri="{FF2B5EF4-FFF2-40B4-BE49-F238E27FC236}">
                <a16:creationId xmlns:a16="http://schemas.microsoft.com/office/drawing/2014/main" id="{C3472507-F5A7-5DFA-2E7F-8476E729DC09}"/>
              </a:ext>
            </a:extLst>
          </p:cNvPr>
          <p:cNvPicPr>
            <a:picLocks noChangeAspect="1"/>
          </p:cNvPicPr>
          <p:nvPr/>
        </p:nvPicPr>
        <p:blipFill>
          <a:blip r:embed="rId13"/>
          <a:stretch>
            <a:fillRect/>
          </a:stretch>
        </p:blipFill>
        <p:spPr>
          <a:xfrm>
            <a:off x="178354" y="6159351"/>
            <a:ext cx="653860" cy="619446"/>
          </a:xfrm>
          <a:prstGeom prst="rect">
            <a:avLst/>
          </a:prstGeom>
        </p:spPr>
      </p:pic>
      <p:sp>
        <p:nvSpPr>
          <p:cNvPr id="2093" name="TextBox 2092">
            <a:extLst>
              <a:ext uri="{FF2B5EF4-FFF2-40B4-BE49-F238E27FC236}">
                <a16:creationId xmlns:a16="http://schemas.microsoft.com/office/drawing/2014/main" id="{2BFF37FF-85FA-D56D-AE85-BA771FE50465}"/>
              </a:ext>
            </a:extLst>
          </p:cNvPr>
          <p:cNvSpPr txBox="1"/>
          <p:nvPr/>
        </p:nvSpPr>
        <p:spPr>
          <a:xfrm>
            <a:off x="613573" y="4427365"/>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094" name="TextBox 2093">
            <a:extLst>
              <a:ext uri="{FF2B5EF4-FFF2-40B4-BE49-F238E27FC236}">
                <a16:creationId xmlns:a16="http://schemas.microsoft.com/office/drawing/2014/main" id="{0C371F02-EF14-A4BC-8CBF-131094993E6A}"/>
              </a:ext>
            </a:extLst>
          </p:cNvPr>
          <p:cNvSpPr txBox="1"/>
          <p:nvPr/>
        </p:nvSpPr>
        <p:spPr>
          <a:xfrm>
            <a:off x="575436" y="5286213"/>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2095" name="TextBox 2094">
            <a:extLst>
              <a:ext uri="{FF2B5EF4-FFF2-40B4-BE49-F238E27FC236}">
                <a16:creationId xmlns:a16="http://schemas.microsoft.com/office/drawing/2014/main" id="{335CBF42-E7CC-94FF-2B2C-357A1570B1E7}"/>
              </a:ext>
            </a:extLst>
          </p:cNvPr>
          <p:cNvSpPr txBox="1"/>
          <p:nvPr/>
        </p:nvSpPr>
        <p:spPr>
          <a:xfrm>
            <a:off x="631199" y="6536872"/>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pic>
        <p:nvPicPr>
          <p:cNvPr id="2096" name="Picture 2095">
            <a:extLst>
              <a:ext uri="{FF2B5EF4-FFF2-40B4-BE49-F238E27FC236}">
                <a16:creationId xmlns:a16="http://schemas.microsoft.com/office/drawing/2014/main" id="{395D1D06-88E6-2CED-A50E-7E441DAEC68A}"/>
              </a:ext>
            </a:extLst>
          </p:cNvPr>
          <p:cNvPicPr>
            <a:picLocks noChangeAspect="1"/>
          </p:cNvPicPr>
          <p:nvPr/>
        </p:nvPicPr>
        <p:blipFill>
          <a:blip r:embed="rId14"/>
          <a:stretch>
            <a:fillRect/>
          </a:stretch>
        </p:blipFill>
        <p:spPr>
          <a:xfrm>
            <a:off x="5187312" y="8350285"/>
            <a:ext cx="1142837" cy="1142837"/>
          </a:xfrm>
          <a:prstGeom prst="rect">
            <a:avLst/>
          </a:prstGeom>
        </p:spPr>
      </p:pic>
    </p:spTree>
    <p:extLst>
      <p:ext uri="{BB962C8B-B14F-4D97-AF65-F5344CB8AC3E}">
        <p14:creationId xmlns:p14="http://schemas.microsoft.com/office/powerpoint/2010/main" val="2687921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9" name="Google Shape;232;p10">
            <a:extLst>
              <a:ext uri="{FF2B5EF4-FFF2-40B4-BE49-F238E27FC236}">
                <a16:creationId xmlns:a16="http://schemas.microsoft.com/office/drawing/2014/main" id="{5821B5E0-80CE-9C3D-F99F-6A3C76AD5020}"/>
              </a:ext>
            </a:extLst>
          </p:cNvPr>
          <p:cNvPicPr preferRelativeResize="0"/>
          <p:nvPr/>
        </p:nvPicPr>
        <p:blipFill rotWithShape="1">
          <a:blip r:embed="rId3">
            <a:alphaModFix/>
          </a:blip>
          <a:srcRect/>
          <a:stretch/>
        </p:blipFill>
        <p:spPr>
          <a:xfrm>
            <a:off x="5791630" y="7288929"/>
            <a:ext cx="655793" cy="697563"/>
          </a:xfrm>
          <a:prstGeom prst="rect">
            <a:avLst/>
          </a:prstGeom>
          <a:noFill/>
          <a:ln>
            <a:noFill/>
          </a:ln>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8</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8</a:t>
              </a:r>
              <a:endParaRPr lang="en-GB" sz="2400" dirty="0">
                <a:solidFill>
                  <a:srgbClr val="F7C903"/>
                </a:solidFill>
              </a:endParaRPr>
            </a:p>
          </p:txBody>
        </p:sp>
      </p:grpSp>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grpSp>
        <p:nvGrpSpPr>
          <p:cNvPr id="3" name="Group 2">
            <a:extLst>
              <a:ext uri="{FF2B5EF4-FFF2-40B4-BE49-F238E27FC236}">
                <a16:creationId xmlns:a16="http://schemas.microsoft.com/office/drawing/2014/main" id="{07D88CB4-2A44-A856-C1AE-01DBAEEA4333}"/>
              </a:ext>
            </a:extLst>
          </p:cNvPr>
          <p:cNvGrpSpPr/>
          <p:nvPr/>
        </p:nvGrpSpPr>
        <p:grpSpPr>
          <a:xfrm>
            <a:off x="414775" y="886085"/>
            <a:ext cx="1145825" cy="308790"/>
            <a:chOff x="455220" y="4435599"/>
            <a:chExt cx="1145825" cy="308790"/>
          </a:xfrm>
          <a:solidFill>
            <a:srgbClr val="96E2D9"/>
          </a:solidFill>
        </p:grpSpPr>
        <p:sp>
          <p:nvSpPr>
            <p:cNvPr id="5" name="Google Shape;222;p10">
              <a:extLst>
                <a:ext uri="{FF2B5EF4-FFF2-40B4-BE49-F238E27FC236}">
                  <a16:creationId xmlns:a16="http://schemas.microsoft.com/office/drawing/2014/main" id="{9FEE7351-8457-4EAA-84A1-04219BF0E42B}"/>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1D475F5C-D545-98EC-B1AD-8FBDAA2A8827}"/>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 name="Group 9">
            <a:extLst>
              <a:ext uri="{FF2B5EF4-FFF2-40B4-BE49-F238E27FC236}">
                <a16:creationId xmlns:a16="http://schemas.microsoft.com/office/drawing/2014/main" id="{F8C61333-B235-E2A3-37AD-2BD67F929F7F}"/>
              </a:ext>
            </a:extLst>
          </p:cNvPr>
          <p:cNvGrpSpPr/>
          <p:nvPr/>
        </p:nvGrpSpPr>
        <p:grpSpPr>
          <a:xfrm>
            <a:off x="82574" y="740177"/>
            <a:ext cx="511630" cy="532686"/>
            <a:chOff x="11059045" y="145038"/>
            <a:chExt cx="945328" cy="980949"/>
          </a:xfrm>
          <a:solidFill>
            <a:srgbClr val="B9E5EE"/>
          </a:solidFill>
        </p:grpSpPr>
        <p:sp>
          <p:nvSpPr>
            <p:cNvPr id="11" name="Oval 10">
              <a:extLst>
                <a:ext uri="{FF2B5EF4-FFF2-40B4-BE49-F238E27FC236}">
                  <a16:creationId xmlns:a16="http://schemas.microsoft.com/office/drawing/2014/main" id="{8C69BE29-CEA2-4BBA-1347-A473984F5BA8}"/>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2" name="Picture 11" descr="Free speaker sound loud vector">
              <a:extLst>
                <a:ext uri="{FF2B5EF4-FFF2-40B4-BE49-F238E27FC236}">
                  <a16:creationId xmlns:a16="http://schemas.microsoft.com/office/drawing/2014/main" id="{7B79391C-8BFA-B15C-6425-2ED2D766D13D}"/>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TextBox 12">
            <a:extLst>
              <a:ext uri="{FF2B5EF4-FFF2-40B4-BE49-F238E27FC236}">
                <a16:creationId xmlns:a16="http://schemas.microsoft.com/office/drawing/2014/main" id="{626FB938-9330-2111-C0F6-EDA495ECB311}"/>
              </a:ext>
            </a:extLst>
          </p:cNvPr>
          <p:cNvSpPr txBox="1"/>
          <p:nvPr/>
        </p:nvSpPr>
        <p:spPr>
          <a:xfrm>
            <a:off x="1520850" y="859759"/>
            <a:ext cx="5241244" cy="323165"/>
          </a:xfrm>
          <a:prstGeom prst="rect">
            <a:avLst/>
          </a:prstGeom>
          <a:noFill/>
        </p:spPr>
        <p:txBody>
          <a:bodyPr wrap="square">
            <a:spAutoFit/>
          </a:bodyPr>
          <a:lstStyle/>
          <a:p>
            <a:r>
              <a:rPr lang="en-GB" sz="1500" b="1" dirty="0">
                <a:solidFill>
                  <a:srgbClr val="3B3838"/>
                </a:solidFill>
                <a:latin typeface="Century Gothic" panose="020B0502020202020204" pitchFamily="34" charset="0"/>
              </a:rPr>
              <a:t>[A] </a:t>
            </a:r>
            <a:r>
              <a:rPr kumimoji="0" lang="en-GB" sz="1500" b="1" i="0" u="none" strike="noStrike" kern="1200" cap="none" spc="-1" normalizeH="0" baseline="0" noProof="0" dirty="0">
                <a:ln>
                  <a:noFill/>
                </a:ln>
                <a:solidFill>
                  <a:schemeClr val="tx1">
                    <a:lumMod val="75000"/>
                    <a:lumOff val="25000"/>
                  </a:schemeClr>
                </a:solidFill>
                <a:effectLst/>
                <a:uLnTx/>
                <a:uFillTx/>
                <a:latin typeface="Century gothic"/>
                <a:ea typeface="Century Gothic"/>
              </a:rPr>
              <a:t>Escucha y escribe en inglés.</a:t>
            </a:r>
            <a:endParaRPr kumimoji="0" lang="en-GB" sz="1500" b="1" i="0" u="none" strike="noStrike" kern="1200" cap="none" spc="-1" normalizeH="0" baseline="0" noProof="0" dirty="0">
              <a:ln>
                <a:noFill/>
              </a:ln>
              <a:solidFill>
                <a:schemeClr val="tx1">
                  <a:lumMod val="75000"/>
                  <a:lumOff val="25000"/>
                </a:schemeClr>
              </a:solidFill>
              <a:effectLst/>
              <a:uLnTx/>
              <a:uFillTx/>
              <a:latin typeface="Century gothic"/>
            </a:endParaRPr>
          </a:p>
        </p:txBody>
      </p:sp>
      <p:graphicFrame>
        <p:nvGraphicFramePr>
          <p:cNvPr id="37" name="Table 3">
            <a:extLst>
              <a:ext uri="{FF2B5EF4-FFF2-40B4-BE49-F238E27FC236}">
                <a16:creationId xmlns:a16="http://schemas.microsoft.com/office/drawing/2014/main" id="{01AA4318-4757-6EAE-5C3B-569F9B98E636}"/>
              </a:ext>
            </a:extLst>
          </p:cNvPr>
          <p:cNvGraphicFramePr>
            <a:graphicFrameLocks noGrp="1"/>
          </p:cNvGraphicFramePr>
          <p:nvPr>
            <p:extLst>
              <p:ext uri="{D42A27DB-BD31-4B8C-83A1-F6EECF244321}">
                <p14:modId xmlns:p14="http://schemas.microsoft.com/office/powerpoint/2010/main" val="2245876477"/>
              </p:ext>
            </p:extLst>
          </p:nvPr>
        </p:nvGraphicFramePr>
        <p:xfrm>
          <a:off x="594204" y="1411653"/>
          <a:ext cx="1739181" cy="2242373"/>
        </p:xfrm>
        <a:graphic>
          <a:graphicData uri="http://schemas.openxmlformats.org/drawingml/2006/table">
            <a:tbl>
              <a:tblPr firstRow="1" bandRow="1">
                <a:tableStyleId>{5940675A-B579-460E-94D1-54222C63F5DA}</a:tableStyleId>
              </a:tblPr>
              <a:tblGrid>
                <a:gridCol w="1739181">
                  <a:extLst>
                    <a:ext uri="{9D8B030D-6E8A-4147-A177-3AD203B41FA5}">
                      <a16:colId xmlns:a16="http://schemas.microsoft.com/office/drawing/2014/main" val="295907363"/>
                    </a:ext>
                  </a:extLst>
                </a:gridCol>
              </a:tblGrid>
              <a:tr h="320339">
                <a:tc>
                  <a:txBody>
                    <a:bodyPr/>
                    <a:lstStyle/>
                    <a:p>
                      <a:endParaRPr lang="en-GB" sz="800" dirty="0"/>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630534856"/>
                  </a:ext>
                </a:extLst>
              </a:tr>
              <a:tr h="320339">
                <a:tc>
                  <a:txBody>
                    <a:bodyPr/>
                    <a:lstStyle/>
                    <a:p>
                      <a:endParaRPr lang="en-GB" sz="800"/>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999463961"/>
                  </a:ext>
                </a:extLst>
              </a:tr>
              <a:tr h="320339">
                <a:tc>
                  <a:txBody>
                    <a:bodyPr/>
                    <a:lstStyle/>
                    <a:p>
                      <a:endParaRPr lang="en-GB" sz="800"/>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546403252"/>
                  </a:ext>
                </a:extLst>
              </a:tr>
              <a:tr h="320339">
                <a:tc>
                  <a:txBody>
                    <a:bodyPr/>
                    <a:lstStyle/>
                    <a:p>
                      <a:endParaRPr lang="en-GB" sz="800" dirty="0"/>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012435180"/>
                  </a:ext>
                </a:extLst>
              </a:tr>
              <a:tr h="320339">
                <a:tc>
                  <a:txBody>
                    <a:bodyPr/>
                    <a:lstStyle/>
                    <a:p>
                      <a:endParaRPr lang="en-GB" sz="800" dirty="0"/>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107258841"/>
                  </a:ext>
                </a:extLst>
              </a:tr>
              <a:tr h="320339">
                <a:tc>
                  <a:txBody>
                    <a:bodyPr/>
                    <a:lstStyle/>
                    <a:p>
                      <a:endParaRPr lang="en-GB" sz="800"/>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826900114"/>
                  </a:ext>
                </a:extLst>
              </a:tr>
              <a:tr h="320339">
                <a:tc>
                  <a:txBody>
                    <a:bodyPr/>
                    <a:lstStyle/>
                    <a:p>
                      <a:endParaRPr lang="en-GB" sz="800" dirty="0"/>
                    </a:p>
                  </a:txBody>
                  <a:tcPr marL="51435" marR="51435" marT="25718" marB="25718">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521312140"/>
                  </a:ext>
                </a:extLst>
              </a:tr>
            </a:tbl>
          </a:graphicData>
        </a:graphic>
      </p:graphicFrame>
      <p:pic>
        <p:nvPicPr>
          <p:cNvPr id="56" name="Picture 55">
            <a:extLst>
              <a:ext uri="{FF2B5EF4-FFF2-40B4-BE49-F238E27FC236}">
                <a16:creationId xmlns:a16="http://schemas.microsoft.com/office/drawing/2014/main" id="{106A48A2-6729-3323-01EA-BAB8497FD614}"/>
              </a:ext>
            </a:extLst>
          </p:cNvPr>
          <p:cNvPicPr>
            <a:picLocks noChangeAspect="1"/>
          </p:cNvPicPr>
          <p:nvPr/>
        </p:nvPicPr>
        <p:blipFill>
          <a:blip r:embed="rId6"/>
          <a:stretch>
            <a:fillRect/>
          </a:stretch>
        </p:blipFill>
        <p:spPr>
          <a:xfrm>
            <a:off x="79415" y="1470652"/>
            <a:ext cx="492919" cy="2196074"/>
          </a:xfrm>
          <a:prstGeom prst="rect">
            <a:avLst/>
          </a:prstGeom>
        </p:spPr>
      </p:pic>
      <p:sp>
        <p:nvSpPr>
          <p:cNvPr id="57" name="TextBox 56">
            <a:extLst>
              <a:ext uri="{FF2B5EF4-FFF2-40B4-BE49-F238E27FC236}">
                <a16:creationId xmlns:a16="http://schemas.microsoft.com/office/drawing/2014/main" id="{1B9F8E6E-10D3-12E9-8A86-44C5788D9E2F}"/>
              </a:ext>
            </a:extLst>
          </p:cNvPr>
          <p:cNvSpPr txBox="1"/>
          <p:nvPr/>
        </p:nvSpPr>
        <p:spPr>
          <a:xfrm>
            <a:off x="2984500" y="1155745"/>
            <a:ext cx="4147750" cy="523220"/>
          </a:xfrm>
          <a:prstGeom prst="rect">
            <a:avLst/>
          </a:prstGeom>
          <a:noFill/>
        </p:spPr>
        <p:txBody>
          <a:bodyPr wrap="square">
            <a:spAutoFit/>
          </a:bodyPr>
          <a:lstStyle/>
          <a:p>
            <a:r>
              <a:rPr lang="en-GB" sz="1400" b="1" dirty="0">
                <a:solidFill>
                  <a:srgbClr val="3B3838"/>
                </a:solidFill>
                <a:latin typeface="Century Gothic" panose="020B0502020202020204" pitchFamily="34" charset="0"/>
              </a:rPr>
              <a:t>[B] </a:t>
            </a:r>
            <a:r>
              <a:rPr lang="en-GB" sz="1400" b="1" dirty="0" err="1">
                <a:solidFill>
                  <a:srgbClr val="3B3838"/>
                </a:solidFill>
                <a:latin typeface="Century Gothic" panose="020B0502020202020204" pitchFamily="34" charset="0"/>
              </a:rPr>
              <a:t>Esucha</a:t>
            </a:r>
            <a:r>
              <a:rPr lang="en-GB" sz="1400" b="1" dirty="0">
                <a:solidFill>
                  <a:srgbClr val="3B3838"/>
                </a:solidFill>
                <a:latin typeface="Century Gothic" panose="020B0502020202020204" pitchFamily="34" charset="0"/>
              </a:rPr>
              <a:t>. </a:t>
            </a:r>
            <a:r>
              <a:rPr kumimoji="0" lang="en-GB" sz="1400" i="0" u="none" strike="noStrike" kern="1200" cap="none" spc="-1" normalizeH="0" baseline="0" noProof="0" dirty="0">
                <a:ln>
                  <a:noFill/>
                </a:ln>
                <a:solidFill>
                  <a:schemeClr val="tx1">
                    <a:lumMod val="75000"/>
                    <a:lumOff val="25000"/>
                  </a:schemeClr>
                </a:solidFill>
                <a:effectLst/>
                <a:uLnTx/>
                <a:uFillTx/>
                <a:latin typeface="Century gothic"/>
                <a:ea typeface="Century Gothic"/>
              </a:rPr>
              <a:t>Fill in the gaps with the missing English </a:t>
            </a:r>
            <a:r>
              <a:rPr kumimoji="0" lang="en-GB" sz="1400" i="0" u="none" strike="noStrike" kern="1200" cap="none" spc="-1" normalizeH="0" baseline="0" noProof="0" dirty="0" err="1">
                <a:ln>
                  <a:noFill/>
                </a:ln>
                <a:solidFill>
                  <a:schemeClr val="tx1">
                    <a:lumMod val="75000"/>
                    <a:lumOff val="25000"/>
                  </a:schemeClr>
                </a:solidFill>
                <a:effectLst/>
                <a:uLnTx/>
                <a:uFillTx/>
                <a:latin typeface="Century gothic"/>
                <a:ea typeface="Century Gothic"/>
              </a:rPr>
              <a:t>wor</a:t>
            </a:r>
            <a:r>
              <a:rPr lang="en-GB" sz="1400" spc="-1" dirty="0">
                <a:solidFill>
                  <a:schemeClr val="tx1">
                    <a:lumMod val="75000"/>
                    <a:lumOff val="25000"/>
                  </a:schemeClr>
                </a:solidFill>
                <a:latin typeface="Century gothic"/>
                <a:ea typeface="Century Gothic"/>
              </a:rPr>
              <a:t>d.</a:t>
            </a:r>
            <a:endParaRPr kumimoji="0" lang="en-GB" sz="1400" i="0" u="none" strike="noStrike" kern="1200" cap="none" spc="-1" normalizeH="0" baseline="0" noProof="0" dirty="0">
              <a:ln>
                <a:noFill/>
              </a:ln>
              <a:solidFill>
                <a:schemeClr val="tx1">
                  <a:lumMod val="75000"/>
                  <a:lumOff val="25000"/>
                </a:schemeClr>
              </a:solidFill>
              <a:effectLst/>
              <a:uLnTx/>
              <a:uFillTx/>
              <a:latin typeface="Century gothic"/>
            </a:endParaRPr>
          </a:p>
        </p:txBody>
      </p:sp>
      <p:graphicFrame>
        <p:nvGraphicFramePr>
          <p:cNvPr id="58" name="Table 3">
            <a:extLst>
              <a:ext uri="{FF2B5EF4-FFF2-40B4-BE49-F238E27FC236}">
                <a16:creationId xmlns:a16="http://schemas.microsoft.com/office/drawing/2014/main" id="{F5D6E702-D83E-B2D5-4146-9B2FC700D398}"/>
              </a:ext>
            </a:extLst>
          </p:cNvPr>
          <p:cNvGraphicFramePr>
            <a:graphicFrameLocks noGrp="1"/>
          </p:cNvGraphicFramePr>
          <p:nvPr>
            <p:extLst>
              <p:ext uri="{D42A27DB-BD31-4B8C-83A1-F6EECF244321}">
                <p14:modId xmlns:p14="http://schemas.microsoft.com/office/powerpoint/2010/main" val="843459453"/>
              </p:ext>
            </p:extLst>
          </p:nvPr>
        </p:nvGraphicFramePr>
        <p:xfrm>
          <a:off x="2984500" y="1705169"/>
          <a:ext cx="3727449" cy="1948860"/>
        </p:xfrm>
        <a:graphic>
          <a:graphicData uri="http://schemas.openxmlformats.org/drawingml/2006/table">
            <a:tbl>
              <a:tblPr firstRow="1" bandRow="1">
                <a:tableStyleId>{5940675A-B579-460E-94D1-54222C63F5DA}</a:tableStyleId>
              </a:tblPr>
              <a:tblGrid>
                <a:gridCol w="3727449">
                  <a:extLst>
                    <a:ext uri="{9D8B030D-6E8A-4147-A177-3AD203B41FA5}">
                      <a16:colId xmlns:a16="http://schemas.microsoft.com/office/drawing/2014/main" val="295907363"/>
                    </a:ext>
                  </a:extLst>
                </a:gridCol>
              </a:tblGrid>
              <a:tr h="324810">
                <a:tc>
                  <a:txBody>
                    <a:bodyPr/>
                    <a:lstStyle/>
                    <a:p>
                      <a:r>
                        <a:rPr lang="en-GB" sz="1200" b="1" dirty="0">
                          <a:solidFill>
                            <a:schemeClr val="bg2">
                              <a:lumMod val="25000"/>
                            </a:schemeClr>
                          </a:solidFill>
                          <a:latin typeface="Century Gothic" panose="020B0502020202020204" pitchFamily="34" charset="0"/>
                        </a:rPr>
                        <a:t>1.</a:t>
                      </a:r>
                      <a:r>
                        <a:rPr lang="en-GB" sz="1200" dirty="0">
                          <a:solidFill>
                            <a:schemeClr val="bg2">
                              <a:lumMod val="25000"/>
                            </a:schemeClr>
                          </a:solidFill>
                          <a:latin typeface="Century Gothic" panose="020B0502020202020204" pitchFamily="34" charset="0"/>
                        </a:rPr>
                        <a:t> Today is __________.  I am (feeling) __________.</a:t>
                      </a: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630534856"/>
                  </a:ext>
                </a:extLst>
              </a:tr>
              <a:tr h="324810">
                <a:tc>
                  <a:txBody>
                    <a:bodyPr/>
                    <a:lstStyle/>
                    <a:p>
                      <a:r>
                        <a:rPr lang="en-GB" sz="1200" b="1" dirty="0">
                          <a:solidFill>
                            <a:schemeClr val="bg2">
                              <a:lumMod val="25000"/>
                            </a:schemeClr>
                          </a:solidFill>
                          <a:latin typeface="Century Gothic" panose="020B0502020202020204" pitchFamily="34" charset="0"/>
                        </a:rPr>
                        <a:t>2.</a:t>
                      </a:r>
                      <a:r>
                        <a:rPr lang="en-GB" sz="1200" dirty="0">
                          <a:solidFill>
                            <a:schemeClr val="bg2">
                              <a:lumMod val="25000"/>
                            </a:schemeClr>
                          </a:solidFill>
                          <a:latin typeface="Century Gothic" panose="020B0502020202020204" pitchFamily="34" charset="0"/>
                        </a:rPr>
                        <a:t> _________ are you? _______  is Monday!</a:t>
                      </a: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999463961"/>
                  </a:ext>
                </a:extLst>
              </a:tr>
              <a:tr h="324810">
                <a:tc>
                  <a:txBody>
                    <a:bodyPr/>
                    <a:lstStyle/>
                    <a:p>
                      <a:r>
                        <a:rPr lang="en-GB" sz="1200" b="1" dirty="0">
                          <a:solidFill>
                            <a:schemeClr val="bg2">
                              <a:lumMod val="25000"/>
                            </a:schemeClr>
                          </a:solidFill>
                          <a:latin typeface="Century Gothic" panose="020B0502020202020204" pitchFamily="34" charset="0"/>
                        </a:rPr>
                        <a:t>3.</a:t>
                      </a:r>
                      <a:r>
                        <a:rPr lang="en-GB" sz="1200" dirty="0">
                          <a:solidFill>
                            <a:schemeClr val="bg2">
                              <a:lumMod val="25000"/>
                            </a:schemeClr>
                          </a:solidFill>
                          <a:latin typeface="Century Gothic" panose="020B0502020202020204" pitchFamily="34" charset="0"/>
                        </a:rPr>
                        <a:t> ___ ___ Thursday? Or _________?</a:t>
                      </a: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546403252"/>
                  </a:ext>
                </a:extLst>
              </a:tr>
              <a:tr h="324810">
                <a:tc>
                  <a:txBody>
                    <a:bodyPr/>
                    <a:lstStyle/>
                    <a:p>
                      <a:r>
                        <a:rPr lang="en-GB" sz="1200" b="1" dirty="0">
                          <a:solidFill>
                            <a:schemeClr val="bg2">
                              <a:lumMod val="25000"/>
                            </a:schemeClr>
                          </a:solidFill>
                          <a:latin typeface="Century Gothic" panose="020B0502020202020204" pitchFamily="34" charset="0"/>
                        </a:rPr>
                        <a:t>4.</a:t>
                      </a:r>
                      <a:r>
                        <a:rPr lang="en-GB" sz="1200" dirty="0">
                          <a:solidFill>
                            <a:schemeClr val="bg2">
                              <a:lumMod val="25000"/>
                            </a:schemeClr>
                          </a:solidFill>
                          <a:latin typeface="Century Gothic" panose="020B0502020202020204" pitchFamily="34" charset="0"/>
                        </a:rPr>
                        <a:t> It is ___________ and ___ ___  (feeling) sad.</a:t>
                      </a: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012435180"/>
                  </a:ext>
                </a:extLst>
              </a:tr>
              <a:tr h="324810">
                <a:tc>
                  <a:txBody>
                    <a:bodyPr/>
                    <a:lstStyle/>
                    <a:p>
                      <a:r>
                        <a:rPr lang="en-GB" sz="1200" b="1" dirty="0">
                          <a:solidFill>
                            <a:schemeClr val="bg2">
                              <a:lumMod val="25000"/>
                            </a:schemeClr>
                          </a:solidFill>
                          <a:latin typeface="Century Gothic" panose="020B0502020202020204" pitchFamily="34" charset="0"/>
                        </a:rPr>
                        <a:t>5. </a:t>
                      </a:r>
                      <a:r>
                        <a:rPr lang="en-GB" sz="1200" dirty="0">
                          <a:solidFill>
                            <a:schemeClr val="bg2">
                              <a:lumMod val="25000"/>
                            </a:schemeClr>
                          </a:solidFill>
                          <a:latin typeface="Century Gothic" panose="020B0502020202020204" pitchFamily="34" charset="0"/>
                        </a:rPr>
                        <a:t> ____ ____ feeling incredible _______.</a:t>
                      </a: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107258841"/>
                  </a:ext>
                </a:extLst>
              </a:tr>
              <a:tr h="324810">
                <a:tc>
                  <a:txBody>
                    <a:bodyPr/>
                    <a:lstStyle/>
                    <a:p>
                      <a:r>
                        <a:rPr lang="en-GB" sz="1200" b="1" dirty="0">
                          <a:solidFill>
                            <a:schemeClr val="bg2">
                              <a:lumMod val="25000"/>
                            </a:schemeClr>
                          </a:solidFill>
                          <a:latin typeface="Century Gothic" panose="020B0502020202020204" pitchFamily="34" charset="0"/>
                        </a:rPr>
                        <a:t>6. </a:t>
                      </a:r>
                      <a:r>
                        <a:rPr lang="en-GB" sz="1200" dirty="0">
                          <a:solidFill>
                            <a:schemeClr val="bg2">
                              <a:lumMod val="25000"/>
                            </a:schemeClr>
                          </a:solidFill>
                          <a:latin typeface="Century Gothic" panose="020B0502020202020204" pitchFamily="34" charset="0"/>
                        </a:rPr>
                        <a:t>You are (looking) ______ today! _____ day is it?</a:t>
                      </a:r>
                    </a:p>
                  </a:txBody>
                  <a:tcPr marL="51435" marR="51435" marT="25718" marB="25718"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826900114"/>
                  </a:ext>
                </a:extLst>
              </a:tr>
            </a:tbl>
          </a:graphicData>
        </a:graphic>
      </p:graphicFrame>
      <p:sp>
        <p:nvSpPr>
          <p:cNvPr id="59" name="TextBox 58">
            <a:extLst>
              <a:ext uri="{FF2B5EF4-FFF2-40B4-BE49-F238E27FC236}">
                <a16:creationId xmlns:a16="http://schemas.microsoft.com/office/drawing/2014/main" id="{851028FA-D945-E963-0FB7-910546EE7254}"/>
              </a:ext>
            </a:extLst>
          </p:cNvPr>
          <p:cNvSpPr txBox="1"/>
          <p:nvPr/>
        </p:nvSpPr>
        <p:spPr>
          <a:xfrm>
            <a:off x="3750823" y="1717006"/>
            <a:ext cx="819455" cy="334707"/>
          </a:xfrm>
          <a:prstGeom prst="rect">
            <a:avLst/>
          </a:prstGeom>
          <a:noFill/>
        </p:spPr>
        <p:txBody>
          <a:bodyPr wrap="none" rtlCol="0">
            <a:spAutoFit/>
          </a:bodyPr>
          <a:lstStyle/>
          <a:p>
            <a:r>
              <a:rPr lang="en-GB" sz="1575" b="1" dirty="0">
                <a:solidFill>
                  <a:srgbClr val="92D050"/>
                </a:solidFill>
                <a:latin typeface="Dreaming Outloud Pro" panose="03050502040302030504" pitchFamily="66" charset="0"/>
                <a:cs typeface="Dreaming Outloud Pro" panose="03050502040302030504" pitchFamily="66" charset="0"/>
              </a:rPr>
              <a:t>Sunday</a:t>
            </a:r>
          </a:p>
        </p:txBody>
      </p:sp>
      <p:pic>
        <p:nvPicPr>
          <p:cNvPr id="60" name="Picture 59" descr="Text, logo&#10;&#10;Description automatically generated">
            <a:extLst>
              <a:ext uri="{FF2B5EF4-FFF2-40B4-BE49-F238E27FC236}">
                <a16:creationId xmlns:a16="http://schemas.microsoft.com/office/drawing/2014/main" id="{ACC1B239-AE56-2518-B969-29CA7B83ADF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848856">
            <a:off x="1578782" y="2522551"/>
            <a:ext cx="1665831" cy="837092"/>
          </a:xfrm>
          <a:prstGeom prst="rect">
            <a:avLst/>
          </a:prstGeom>
        </p:spPr>
      </p:pic>
      <p:sp>
        <p:nvSpPr>
          <p:cNvPr id="2057" name="Google Shape;402;p19">
            <a:extLst>
              <a:ext uri="{FF2B5EF4-FFF2-40B4-BE49-F238E27FC236}">
                <a16:creationId xmlns:a16="http://schemas.microsoft.com/office/drawing/2014/main" id="{492FE9E8-8E0D-2766-7EFE-39394A1649CB}"/>
              </a:ext>
            </a:extLst>
          </p:cNvPr>
          <p:cNvSpPr txBox="1"/>
          <p:nvPr/>
        </p:nvSpPr>
        <p:spPr>
          <a:xfrm>
            <a:off x="1081646" y="3888072"/>
            <a:ext cx="5221046" cy="298135"/>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600" b="1" kern="0" dirty="0">
                <a:solidFill>
                  <a:srgbClr val="3B3838"/>
                </a:solidFill>
                <a:latin typeface="Century Gothic"/>
                <a:ea typeface="Century Gothic"/>
                <a:cs typeface="Century Gothic"/>
                <a:sym typeface="Century Gothic"/>
              </a:rPr>
              <a:t>Lee. ¿Qué día es?</a:t>
            </a:r>
            <a:r>
              <a:rPr lang="en-GB" sz="1600" kern="0" dirty="0">
                <a:solidFill>
                  <a:srgbClr val="3B3838"/>
                </a:solidFill>
                <a:latin typeface="Century Gothic"/>
                <a:ea typeface="Century Gothic"/>
                <a:cs typeface="Century Gothic"/>
                <a:sym typeface="Century Gothic"/>
              </a:rPr>
              <a:t> Complete the sentences.</a:t>
            </a:r>
            <a:endParaRPr lang="en-GB" sz="1600" b="1" kern="0" dirty="0">
              <a:solidFill>
                <a:srgbClr val="3B3838"/>
              </a:solidFill>
              <a:latin typeface="Century Gothic"/>
              <a:ea typeface="Century Gothic"/>
              <a:cs typeface="Century Gothic"/>
              <a:sym typeface="Century Gothic"/>
            </a:endParaRPr>
          </a:p>
        </p:txBody>
      </p:sp>
      <p:grpSp>
        <p:nvGrpSpPr>
          <p:cNvPr id="2058" name="Group 2057">
            <a:extLst>
              <a:ext uri="{FF2B5EF4-FFF2-40B4-BE49-F238E27FC236}">
                <a16:creationId xmlns:a16="http://schemas.microsoft.com/office/drawing/2014/main" id="{6B9B1F0C-59B9-0F22-3DE5-9155E362F505}"/>
              </a:ext>
            </a:extLst>
          </p:cNvPr>
          <p:cNvGrpSpPr/>
          <p:nvPr/>
        </p:nvGrpSpPr>
        <p:grpSpPr>
          <a:xfrm>
            <a:off x="51792" y="3732451"/>
            <a:ext cx="1072125" cy="541432"/>
            <a:chOff x="85157" y="674113"/>
            <a:chExt cx="1072125" cy="541432"/>
          </a:xfrm>
        </p:grpSpPr>
        <p:sp>
          <p:nvSpPr>
            <p:cNvPr id="2059" name="Google Shape;206;p9">
              <a:extLst>
                <a:ext uri="{FF2B5EF4-FFF2-40B4-BE49-F238E27FC236}">
                  <a16:creationId xmlns:a16="http://schemas.microsoft.com/office/drawing/2014/main" id="{9F6A5C03-C446-4FA5-9DFD-2CF03AD85FE3}"/>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60" name="Picture 2059">
              <a:extLst>
                <a:ext uri="{FF2B5EF4-FFF2-40B4-BE49-F238E27FC236}">
                  <a16:creationId xmlns:a16="http://schemas.microsoft.com/office/drawing/2014/main" id="{1E8BF602-1DE5-715F-1B58-61EE4813F1EF}"/>
                </a:ext>
              </a:extLst>
            </p:cNvPr>
            <p:cNvPicPr>
              <a:picLocks noChangeAspect="1"/>
            </p:cNvPicPr>
            <p:nvPr/>
          </p:nvPicPr>
          <p:blipFill>
            <a:blip r:embed="rId8"/>
            <a:stretch>
              <a:fillRect/>
            </a:stretch>
          </p:blipFill>
          <p:spPr>
            <a:xfrm>
              <a:off x="85157" y="674113"/>
              <a:ext cx="521771" cy="541432"/>
            </a:xfrm>
            <a:prstGeom prst="rect">
              <a:avLst/>
            </a:prstGeom>
          </p:spPr>
        </p:pic>
        <p:sp>
          <p:nvSpPr>
            <p:cNvPr id="2061" name="TextBox 2060">
              <a:extLst>
                <a:ext uri="{FF2B5EF4-FFF2-40B4-BE49-F238E27FC236}">
                  <a16:creationId xmlns:a16="http://schemas.microsoft.com/office/drawing/2014/main" id="{38DCAF09-3950-EC6E-2060-3890D4C1C4BD}"/>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graphicFrame>
        <p:nvGraphicFramePr>
          <p:cNvPr id="2062" name="Table 2061">
            <a:extLst>
              <a:ext uri="{FF2B5EF4-FFF2-40B4-BE49-F238E27FC236}">
                <a16:creationId xmlns:a16="http://schemas.microsoft.com/office/drawing/2014/main" id="{A5E173F0-518B-A131-DBA3-393C9A43EA70}"/>
              </a:ext>
            </a:extLst>
          </p:cNvPr>
          <p:cNvGraphicFramePr>
            <a:graphicFrameLocks noGrp="1"/>
          </p:cNvGraphicFramePr>
          <p:nvPr>
            <p:extLst>
              <p:ext uri="{D42A27DB-BD31-4B8C-83A1-F6EECF244321}">
                <p14:modId xmlns:p14="http://schemas.microsoft.com/office/powerpoint/2010/main" val="3069792157"/>
              </p:ext>
            </p:extLst>
          </p:nvPr>
        </p:nvGraphicFramePr>
        <p:xfrm>
          <a:off x="3000995" y="4567854"/>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63" name="TextBox 2062">
            <a:extLst>
              <a:ext uri="{FF2B5EF4-FFF2-40B4-BE49-F238E27FC236}">
                <a16:creationId xmlns:a16="http://schemas.microsoft.com/office/drawing/2014/main" id="{D91E7019-E830-B963-EFB0-D8217BB24EE7}"/>
              </a:ext>
            </a:extLst>
          </p:cNvPr>
          <p:cNvSpPr txBox="1"/>
          <p:nvPr/>
        </p:nvSpPr>
        <p:spPr>
          <a:xfrm>
            <a:off x="3302269" y="4505011"/>
            <a:ext cx="3563198" cy="697563"/>
          </a:xfrm>
          <a:prstGeom prst="rect">
            <a:avLst/>
          </a:prstGeom>
          <a:noFill/>
        </p:spPr>
        <p:txBody>
          <a:bodyPr wrap="square">
            <a:spAutoFit/>
          </a:bodyPr>
          <a:lstStyle/>
          <a:p>
            <a:pPr>
              <a:lnSpc>
                <a:spcPct val="150000"/>
              </a:lnSpc>
            </a:pPr>
            <a:r>
              <a:rPr lang="en-GB" sz="1400" dirty="0">
                <a:solidFill>
                  <a:schemeClr val="bg2">
                    <a:lumMod val="25000"/>
                  </a:schemeClr>
                </a:solidFill>
                <a:latin typeface="Century Gothic" panose="020B0502020202020204" pitchFamily="34" charset="0"/>
              </a:rPr>
              <a:t>Quique is (feeling) ____________ on Thursday, and he is present ___ ______.</a:t>
            </a:r>
          </a:p>
        </p:txBody>
      </p:sp>
      <p:graphicFrame>
        <p:nvGraphicFramePr>
          <p:cNvPr id="2064" name="Table 2063">
            <a:extLst>
              <a:ext uri="{FF2B5EF4-FFF2-40B4-BE49-F238E27FC236}">
                <a16:creationId xmlns:a16="http://schemas.microsoft.com/office/drawing/2014/main" id="{4B5F5F20-FE77-D837-E507-A0F977BA3DAF}"/>
              </a:ext>
            </a:extLst>
          </p:cNvPr>
          <p:cNvGraphicFramePr>
            <a:graphicFrameLocks noGrp="1"/>
          </p:cNvGraphicFramePr>
          <p:nvPr>
            <p:extLst>
              <p:ext uri="{D42A27DB-BD31-4B8C-83A1-F6EECF244321}">
                <p14:modId xmlns:p14="http://schemas.microsoft.com/office/powerpoint/2010/main" val="3399278317"/>
              </p:ext>
            </p:extLst>
          </p:nvPr>
        </p:nvGraphicFramePr>
        <p:xfrm>
          <a:off x="2998284" y="5242302"/>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65" name="TextBox 2064">
            <a:extLst>
              <a:ext uri="{FF2B5EF4-FFF2-40B4-BE49-F238E27FC236}">
                <a16:creationId xmlns:a16="http://schemas.microsoft.com/office/drawing/2014/main" id="{97F58AA9-D4CB-B40B-C3CA-09FFBDEBA73D}"/>
              </a:ext>
            </a:extLst>
          </p:cNvPr>
          <p:cNvSpPr txBox="1"/>
          <p:nvPr/>
        </p:nvSpPr>
        <p:spPr>
          <a:xfrm>
            <a:off x="3299557" y="5179459"/>
            <a:ext cx="3494457" cy="697692"/>
          </a:xfrm>
          <a:prstGeom prst="rect">
            <a:avLst/>
          </a:prstGeom>
          <a:noFill/>
        </p:spPr>
        <p:txBody>
          <a:bodyPr wrap="square">
            <a:spAutoFit/>
          </a:bodyPr>
          <a:lstStyle/>
          <a:p>
            <a:pPr>
              <a:lnSpc>
                <a:spcPct val="150000"/>
              </a:lnSpc>
            </a:pPr>
            <a:r>
              <a:rPr lang="en-GB" sz="1400" dirty="0">
                <a:solidFill>
                  <a:schemeClr val="bg2">
                    <a:lumMod val="25000"/>
                  </a:schemeClr>
                </a:solidFill>
                <a:latin typeface="Century Gothic" panose="020B0502020202020204" pitchFamily="34" charset="0"/>
              </a:rPr>
              <a:t>On ______________ he is _____________ at home.</a:t>
            </a:r>
          </a:p>
        </p:txBody>
      </p:sp>
      <p:graphicFrame>
        <p:nvGraphicFramePr>
          <p:cNvPr id="2066" name="Table 2065">
            <a:extLst>
              <a:ext uri="{FF2B5EF4-FFF2-40B4-BE49-F238E27FC236}">
                <a16:creationId xmlns:a16="http://schemas.microsoft.com/office/drawing/2014/main" id="{73796487-E84F-927D-2642-C78A5FFE7071}"/>
              </a:ext>
            </a:extLst>
          </p:cNvPr>
          <p:cNvGraphicFramePr>
            <a:graphicFrameLocks noGrp="1"/>
          </p:cNvGraphicFramePr>
          <p:nvPr>
            <p:extLst>
              <p:ext uri="{D42A27DB-BD31-4B8C-83A1-F6EECF244321}">
                <p14:modId xmlns:p14="http://schemas.microsoft.com/office/powerpoint/2010/main" val="3573769271"/>
              </p:ext>
            </p:extLst>
          </p:nvPr>
        </p:nvGraphicFramePr>
        <p:xfrm>
          <a:off x="2998284" y="5912758"/>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67" name="TextBox 2066">
            <a:extLst>
              <a:ext uri="{FF2B5EF4-FFF2-40B4-BE49-F238E27FC236}">
                <a16:creationId xmlns:a16="http://schemas.microsoft.com/office/drawing/2014/main" id="{1D43DA2E-7D60-9BA4-ED8A-F930DCC576AE}"/>
              </a:ext>
            </a:extLst>
          </p:cNvPr>
          <p:cNvSpPr txBox="1"/>
          <p:nvPr/>
        </p:nvSpPr>
        <p:spPr>
          <a:xfrm>
            <a:off x="3299557" y="5849915"/>
            <a:ext cx="3563198" cy="374526"/>
          </a:xfrm>
          <a:prstGeom prst="rect">
            <a:avLst/>
          </a:prstGeom>
          <a:noFill/>
        </p:spPr>
        <p:txBody>
          <a:bodyPr wrap="square">
            <a:spAutoFit/>
          </a:bodyPr>
          <a:lstStyle/>
          <a:p>
            <a:pPr>
              <a:lnSpc>
                <a:spcPct val="150000"/>
              </a:lnSpc>
            </a:pPr>
            <a:r>
              <a:rPr lang="en-GB" sz="1400" dirty="0">
                <a:solidFill>
                  <a:schemeClr val="bg2">
                    <a:lumMod val="25000"/>
                  </a:schemeClr>
                </a:solidFill>
                <a:latin typeface="Century Gothic" panose="020B0502020202020204" pitchFamily="34" charset="0"/>
              </a:rPr>
              <a:t>Quique is feeling very lost on _________.</a:t>
            </a:r>
          </a:p>
        </p:txBody>
      </p:sp>
      <p:graphicFrame>
        <p:nvGraphicFramePr>
          <p:cNvPr id="2068" name="Table 2067">
            <a:extLst>
              <a:ext uri="{FF2B5EF4-FFF2-40B4-BE49-F238E27FC236}">
                <a16:creationId xmlns:a16="http://schemas.microsoft.com/office/drawing/2014/main" id="{F86FF0D3-55AC-2810-9010-C5F6F9955ECD}"/>
              </a:ext>
            </a:extLst>
          </p:cNvPr>
          <p:cNvGraphicFramePr>
            <a:graphicFrameLocks noGrp="1"/>
          </p:cNvGraphicFramePr>
          <p:nvPr>
            <p:extLst>
              <p:ext uri="{D42A27DB-BD31-4B8C-83A1-F6EECF244321}">
                <p14:modId xmlns:p14="http://schemas.microsoft.com/office/powerpoint/2010/main" val="2551513356"/>
              </p:ext>
            </p:extLst>
          </p:nvPr>
        </p:nvGraphicFramePr>
        <p:xfrm>
          <a:off x="2998284" y="6358488"/>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69" name="TextBox 2068">
            <a:extLst>
              <a:ext uri="{FF2B5EF4-FFF2-40B4-BE49-F238E27FC236}">
                <a16:creationId xmlns:a16="http://schemas.microsoft.com/office/drawing/2014/main" id="{03A51B8C-F594-A831-C85B-70F83BC43446}"/>
              </a:ext>
            </a:extLst>
          </p:cNvPr>
          <p:cNvSpPr txBox="1"/>
          <p:nvPr/>
        </p:nvSpPr>
        <p:spPr>
          <a:xfrm>
            <a:off x="3299557" y="6295645"/>
            <a:ext cx="3563197" cy="374526"/>
          </a:xfrm>
          <a:prstGeom prst="rect">
            <a:avLst/>
          </a:prstGeom>
          <a:noFill/>
        </p:spPr>
        <p:txBody>
          <a:bodyPr wrap="square">
            <a:spAutoFit/>
          </a:bodyPr>
          <a:lstStyle/>
          <a:p>
            <a:pPr>
              <a:lnSpc>
                <a:spcPct val="150000"/>
              </a:lnSpc>
            </a:pPr>
            <a:r>
              <a:rPr lang="en-GB" sz="1400" dirty="0">
                <a:solidFill>
                  <a:schemeClr val="bg2">
                    <a:lumMod val="25000"/>
                  </a:schemeClr>
                </a:solidFill>
                <a:latin typeface="Century Gothic" panose="020B0502020202020204" pitchFamily="34" charset="0"/>
              </a:rPr>
              <a:t>On _______ he is feeling impossible.</a:t>
            </a:r>
          </a:p>
        </p:txBody>
      </p:sp>
      <p:sp>
        <p:nvSpPr>
          <p:cNvPr id="2071" name="TextBox 2070">
            <a:extLst>
              <a:ext uri="{FF2B5EF4-FFF2-40B4-BE49-F238E27FC236}">
                <a16:creationId xmlns:a16="http://schemas.microsoft.com/office/drawing/2014/main" id="{F9439DC4-BB63-7E2C-A42B-2CB92C312A0A}"/>
              </a:ext>
            </a:extLst>
          </p:cNvPr>
          <p:cNvSpPr txBox="1"/>
          <p:nvPr/>
        </p:nvSpPr>
        <p:spPr>
          <a:xfrm>
            <a:off x="5854199" y="3881042"/>
            <a:ext cx="1003801" cy="461665"/>
          </a:xfrm>
          <a:prstGeom prst="rect">
            <a:avLst/>
          </a:prstGeom>
          <a:solidFill>
            <a:srgbClr val="C4E59F"/>
          </a:solidFill>
        </p:spPr>
        <p:txBody>
          <a:bodyPr wrap="none" rtlCol="0">
            <a:spAutoFit/>
          </a:bodyPr>
          <a:lstStyle/>
          <a:p>
            <a:r>
              <a:rPr lang="en-GB" sz="1200" b="1" dirty="0">
                <a:solidFill>
                  <a:schemeClr val="bg2">
                    <a:lumMod val="25000"/>
                  </a:schemeClr>
                </a:solidFill>
                <a:latin typeface="Century Gothic" panose="020B0502020202020204" pitchFamily="34" charset="0"/>
              </a:rPr>
              <a:t>y =</a:t>
            </a:r>
            <a:r>
              <a:rPr lang="en-GB" sz="1200" dirty="0">
                <a:solidFill>
                  <a:schemeClr val="bg2">
                    <a:lumMod val="25000"/>
                  </a:schemeClr>
                </a:solidFill>
                <a:latin typeface="Century Gothic" panose="020B0502020202020204" pitchFamily="34" charset="0"/>
              </a:rPr>
              <a:t> and</a:t>
            </a:r>
          </a:p>
          <a:p>
            <a:r>
              <a:rPr lang="en-GB" sz="1200" b="1" dirty="0">
                <a:solidFill>
                  <a:schemeClr val="bg2">
                    <a:lumMod val="25000"/>
                  </a:schemeClr>
                </a:solidFill>
                <a:latin typeface="Century Gothic" panose="020B0502020202020204" pitchFamily="34" charset="0"/>
              </a:rPr>
              <a:t>muy = </a:t>
            </a:r>
            <a:r>
              <a:rPr lang="en-GB" sz="1200" dirty="0">
                <a:solidFill>
                  <a:schemeClr val="bg2">
                    <a:lumMod val="25000"/>
                  </a:schemeClr>
                </a:solidFill>
                <a:latin typeface="Century Gothic" panose="020B0502020202020204" pitchFamily="34" charset="0"/>
              </a:rPr>
              <a:t>very</a:t>
            </a:r>
          </a:p>
        </p:txBody>
      </p:sp>
      <p:sp>
        <p:nvSpPr>
          <p:cNvPr id="2073" name="Google Shape;325;p7">
            <a:extLst>
              <a:ext uri="{FF2B5EF4-FFF2-40B4-BE49-F238E27FC236}">
                <a16:creationId xmlns:a16="http://schemas.microsoft.com/office/drawing/2014/main" id="{AFFF8664-0C85-29D5-EC2B-B13A8CC86B14}"/>
              </a:ext>
            </a:extLst>
          </p:cNvPr>
          <p:cNvSpPr txBox="1"/>
          <p:nvPr/>
        </p:nvSpPr>
        <p:spPr>
          <a:xfrm>
            <a:off x="5058375" y="4551469"/>
            <a:ext cx="105202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err="1">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healthy</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pic>
        <p:nvPicPr>
          <p:cNvPr id="2074" name="Picture 2073">
            <a:extLst>
              <a:ext uri="{FF2B5EF4-FFF2-40B4-BE49-F238E27FC236}">
                <a16:creationId xmlns:a16="http://schemas.microsoft.com/office/drawing/2014/main" id="{83592628-EA46-ED3F-5090-BA0F28688EE8}"/>
              </a:ext>
            </a:extLst>
          </p:cNvPr>
          <p:cNvPicPr>
            <a:picLocks noChangeAspect="1"/>
          </p:cNvPicPr>
          <p:nvPr/>
        </p:nvPicPr>
        <p:blipFill>
          <a:blip r:embed="rId9"/>
          <a:stretch>
            <a:fillRect/>
          </a:stretch>
        </p:blipFill>
        <p:spPr>
          <a:xfrm>
            <a:off x="240308" y="4365317"/>
            <a:ext cx="2700762" cy="3072650"/>
          </a:xfrm>
          <a:prstGeom prst="rect">
            <a:avLst/>
          </a:prstGeom>
        </p:spPr>
      </p:pic>
      <p:pic>
        <p:nvPicPr>
          <p:cNvPr id="2075" name="Picture 2074" descr="A picture containing text, toy, doll&#10;&#10;Description automatically generated">
            <a:extLst>
              <a:ext uri="{FF2B5EF4-FFF2-40B4-BE49-F238E27FC236}">
                <a16:creationId xmlns:a16="http://schemas.microsoft.com/office/drawing/2014/main" id="{98788ADA-F599-556C-68D7-24A6725FA821}"/>
              </a:ext>
            </a:extLst>
          </p:cNvPr>
          <p:cNvPicPr>
            <a:picLocks noChangeAspect="1"/>
          </p:cNvPicPr>
          <p:nvPr/>
        </p:nvPicPr>
        <p:blipFill>
          <a:blip r:embed="rId10"/>
          <a:stretch>
            <a:fillRect/>
          </a:stretch>
        </p:blipFill>
        <p:spPr>
          <a:xfrm>
            <a:off x="2202106" y="6331033"/>
            <a:ext cx="559495" cy="902981"/>
          </a:xfrm>
          <a:prstGeom prst="rect">
            <a:avLst/>
          </a:prstGeom>
        </p:spPr>
      </p:pic>
      <p:pic>
        <p:nvPicPr>
          <p:cNvPr id="2080" name="Picture 2079">
            <a:extLst>
              <a:ext uri="{FF2B5EF4-FFF2-40B4-BE49-F238E27FC236}">
                <a16:creationId xmlns:a16="http://schemas.microsoft.com/office/drawing/2014/main" id="{A6E5E419-AF28-022D-1360-4BA249690188}"/>
              </a:ext>
            </a:extLst>
          </p:cNvPr>
          <p:cNvPicPr>
            <a:picLocks noChangeAspect="1"/>
          </p:cNvPicPr>
          <p:nvPr/>
        </p:nvPicPr>
        <p:blipFill>
          <a:blip r:embed="rId11"/>
          <a:stretch>
            <a:fillRect/>
          </a:stretch>
        </p:blipFill>
        <p:spPr>
          <a:xfrm>
            <a:off x="5081155" y="6847125"/>
            <a:ext cx="1013465" cy="789091"/>
          </a:xfrm>
          <a:prstGeom prst="rect">
            <a:avLst/>
          </a:prstGeom>
        </p:spPr>
      </p:pic>
      <p:pic>
        <p:nvPicPr>
          <p:cNvPr id="2081" name="Picture 2080">
            <a:extLst>
              <a:ext uri="{FF2B5EF4-FFF2-40B4-BE49-F238E27FC236}">
                <a16:creationId xmlns:a16="http://schemas.microsoft.com/office/drawing/2014/main" id="{9042E7B8-A22D-CC05-BDF1-079848F3CAD1}"/>
              </a:ext>
            </a:extLst>
          </p:cNvPr>
          <p:cNvPicPr>
            <a:picLocks noChangeAspect="1"/>
          </p:cNvPicPr>
          <p:nvPr/>
        </p:nvPicPr>
        <p:blipFill>
          <a:blip r:embed="rId12"/>
          <a:stretch>
            <a:fillRect/>
          </a:stretch>
        </p:blipFill>
        <p:spPr>
          <a:xfrm>
            <a:off x="6121694" y="6601271"/>
            <a:ext cx="640400" cy="640400"/>
          </a:xfrm>
          <a:prstGeom prst="rect">
            <a:avLst/>
          </a:prstGeom>
        </p:spPr>
      </p:pic>
      <p:graphicFrame>
        <p:nvGraphicFramePr>
          <p:cNvPr id="2083" name="Table 2082">
            <a:extLst>
              <a:ext uri="{FF2B5EF4-FFF2-40B4-BE49-F238E27FC236}">
                <a16:creationId xmlns:a16="http://schemas.microsoft.com/office/drawing/2014/main" id="{0B2FA36D-E5E1-38BF-2CFA-85F82CDA78A6}"/>
              </a:ext>
            </a:extLst>
          </p:cNvPr>
          <p:cNvGraphicFramePr>
            <a:graphicFrameLocks noGrp="1"/>
          </p:cNvGraphicFramePr>
          <p:nvPr>
            <p:extLst>
              <p:ext uri="{D42A27DB-BD31-4B8C-83A1-F6EECF244321}">
                <p14:modId xmlns:p14="http://schemas.microsoft.com/office/powerpoint/2010/main" val="2420945800"/>
              </p:ext>
            </p:extLst>
          </p:nvPr>
        </p:nvGraphicFramePr>
        <p:xfrm>
          <a:off x="84152" y="7986258"/>
          <a:ext cx="6633886" cy="1733066"/>
        </p:xfrm>
        <a:graphic>
          <a:graphicData uri="http://schemas.openxmlformats.org/drawingml/2006/table">
            <a:tbl>
              <a:tblPr firstRow="1" bandRow="1"/>
              <a:tblGrid>
                <a:gridCol w="592123">
                  <a:extLst>
                    <a:ext uri="{9D8B030D-6E8A-4147-A177-3AD203B41FA5}">
                      <a16:colId xmlns:a16="http://schemas.microsoft.com/office/drawing/2014/main" val="3100179981"/>
                    </a:ext>
                  </a:extLst>
                </a:gridCol>
                <a:gridCol w="863109">
                  <a:extLst>
                    <a:ext uri="{9D8B030D-6E8A-4147-A177-3AD203B41FA5}">
                      <a16:colId xmlns:a16="http://schemas.microsoft.com/office/drawing/2014/main" val="1003645352"/>
                    </a:ext>
                  </a:extLst>
                </a:gridCol>
                <a:gridCol w="863109">
                  <a:extLst>
                    <a:ext uri="{9D8B030D-6E8A-4147-A177-3AD203B41FA5}">
                      <a16:colId xmlns:a16="http://schemas.microsoft.com/office/drawing/2014/main" val="3180426428"/>
                    </a:ext>
                  </a:extLst>
                </a:gridCol>
                <a:gridCol w="863109">
                  <a:extLst>
                    <a:ext uri="{9D8B030D-6E8A-4147-A177-3AD203B41FA5}">
                      <a16:colId xmlns:a16="http://schemas.microsoft.com/office/drawing/2014/main" val="4264224815"/>
                    </a:ext>
                  </a:extLst>
                </a:gridCol>
                <a:gridCol w="863109">
                  <a:extLst>
                    <a:ext uri="{9D8B030D-6E8A-4147-A177-3AD203B41FA5}">
                      <a16:colId xmlns:a16="http://schemas.microsoft.com/office/drawing/2014/main" val="3771084516"/>
                    </a:ext>
                  </a:extLst>
                </a:gridCol>
                <a:gridCol w="863109">
                  <a:extLst>
                    <a:ext uri="{9D8B030D-6E8A-4147-A177-3AD203B41FA5}">
                      <a16:colId xmlns:a16="http://schemas.microsoft.com/office/drawing/2014/main" val="3091453956"/>
                    </a:ext>
                  </a:extLst>
                </a:gridCol>
                <a:gridCol w="863109">
                  <a:extLst>
                    <a:ext uri="{9D8B030D-6E8A-4147-A177-3AD203B41FA5}">
                      <a16:colId xmlns:a16="http://schemas.microsoft.com/office/drawing/2014/main" val="142094268"/>
                    </a:ext>
                  </a:extLst>
                </a:gridCol>
                <a:gridCol w="863109">
                  <a:extLst>
                    <a:ext uri="{9D8B030D-6E8A-4147-A177-3AD203B41FA5}">
                      <a16:colId xmlns:a16="http://schemas.microsoft.com/office/drawing/2014/main" val="1463476853"/>
                    </a:ext>
                  </a:extLst>
                </a:gridCol>
              </a:tblGrid>
              <a:tr h="866533">
                <a:tc>
                  <a:txBody>
                    <a:bodyPr/>
                    <a:lstStyle/>
                    <a:p>
                      <a:pPr algn="ctr"/>
                      <a:endParaRPr lang="en-GB" sz="1200" b="1"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r>
                        <a:rPr lang="en-GB" sz="1100" dirty="0">
                          <a:solidFill>
                            <a:srgbClr val="3B3838"/>
                          </a:solidFill>
                          <a:latin typeface="Century Gothic" panose="020B0502020202020204" pitchFamily="34" charset="0"/>
                        </a:rPr>
                        <a:t>Today is...</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992131691"/>
                  </a:ext>
                </a:extLst>
              </a:tr>
              <a:tr h="866533">
                <a:tc>
                  <a:txBody>
                    <a:bodyPr/>
                    <a:lstStyle/>
                    <a:p>
                      <a:pPr algn="ctr"/>
                      <a:endParaRPr lang="en-GB" sz="1200" b="1"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r>
                        <a:rPr lang="en-GB" sz="1100" dirty="0">
                          <a:solidFill>
                            <a:srgbClr val="3B3838"/>
                          </a:solidFill>
                          <a:latin typeface="Century Gothic" panose="020B0502020202020204" pitchFamily="34" charset="0"/>
                        </a:rPr>
                        <a:t>I am </a:t>
                      </a:r>
                      <a:r>
                        <a:rPr lang="en-GB" sz="700" dirty="0">
                          <a:solidFill>
                            <a:srgbClr val="3B3838"/>
                          </a:solidFill>
                          <a:latin typeface="Century Gothic" panose="020B0502020202020204" pitchFamily="34" charset="0"/>
                        </a:rPr>
                        <a:t>(feeling…)</a:t>
                      </a:r>
                      <a:endParaRPr lang="en-GB" sz="11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61699194"/>
                  </a:ext>
                </a:extLst>
              </a:tr>
            </a:tbl>
          </a:graphicData>
        </a:graphic>
      </p:graphicFrame>
      <p:pic>
        <p:nvPicPr>
          <p:cNvPr id="2097" name="Picture 2096">
            <a:extLst>
              <a:ext uri="{FF2B5EF4-FFF2-40B4-BE49-F238E27FC236}">
                <a16:creationId xmlns:a16="http://schemas.microsoft.com/office/drawing/2014/main" id="{40E4F4EB-5EF2-EC6B-A8AF-3EAAF8066118}"/>
              </a:ext>
            </a:extLst>
          </p:cNvPr>
          <p:cNvPicPr>
            <a:picLocks noChangeAspect="1"/>
          </p:cNvPicPr>
          <p:nvPr/>
        </p:nvPicPr>
        <p:blipFill>
          <a:blip r:embed="rId13"/>
          <a:stretch>
            <a:fillRect/>
          </a:stretch>
        </p:blipFill>
        <p:spPr>
          <a:xfrm>
            <a:off x="92344" y="8064913"/>
            <a:ext cx="549477" cy="309288"/>
          </a:xfrm>
          <a:prstGeom prst="rect">
            <a:avLst/>
          </a:prstGeom>
        </p:spPr>
      </p:pic>
      <p:pic>
        <p:nvPicPr>
          <p:cNvPr id="2098" name="Picture 2097">
            <a:extLst>
              <a:ext uri="{FF2B5EF4-FFF2-40B4-BE49-F238E27FC236}">
                <a16:creationId xmlns:a16="http://schemas.microsoft.com/office/drawing/2014/main" id="{29442C4B-BA0B-D40A-FDA9-7FC924377ACC}"/>
              </a:ext>
            </a:extLst>
          </p:cNvPr>
          <p:cNvPicPr>
            <a:picLocks noChangeAspect="1"/>
          </p:cNvPicPr>
          <p:nvPr/>
        </p:nvPicPr>
        <p:blipFill>
          <a:blip r:embed="rId14"/>
          <a:stretch>
            <a:fillRect/>
          </a:stretch>
        </p:blipFill>
        <p:spPr>
          <a:xfrm>
            <a:off x="41913" y="8974962"/>
            <a:ext cx="588878" cy="412161"/>
          </a:xfrm>
          <a:prstGeom prst="rect">
            <a:avLst/>
          </a:prstGeom>
        </p:spPr>
      </p:pic>
      <p:sp>
        <p:nvSpPr>
          <p:cNvPr id="2103" name="TextBox 2102">
            <a:extLst>
              <a:ext uri="{FF2B5EF4-FFF2-40B4-BE49-F238E27FC236}">
                <a16:creationId xmlns:a16="http://schemas.microsoft.com/office/drawing/2014/main" id="{8337093D-8211-9038-C032-13E8B9DEB40E}"/>
              </a:ext>
            </a:extLst>
          </p:cNvPr>
          <p:cNvSpPr txBox="1"/>
          <p:nvPr/>
        </p:nvSpPr>
        <p:spPr>
          <a:xfrm>
            <a:off x="1336960" y="7424628"/>
            <a:ext cx="3563197" cy="784830"/>
          </a:xfrm>
          <a:prstGeom prst="rect">
            <a:avLst/>
          </a:prstGeom>
          <a:noFill/>
        </p:spPr>
        <p:txBody>
          <a:bodyPr wrap="square">
            <a:spAutoFit/>
          </a:bodyPr>
          <a:lstStyle/>
          <a:p>
            <a:r>
              <a:rPr kumimoji="0" lang="en-GB" sz="1500" b="1" i="0" u="none" strike="noStrike" kern="1200" cap="none" spc="-1" normalizeH="0" baseline="0" noProof="0" dirty="0">
                <a:ln>
                  <a:noFill/>
                </a:ln>
                <a:solidFill>
                  <a:schemeClr val="tx1">
                    <a:lumMod val="75000"/>
                    <a:lumOff val="25000"/>
                  </a:schemeClr>
                </a:solidFill>
                <a:effectLst/>
                <a:uLnTx/>
                <a:uFillTx/>
                <a:latin typeface="Century gothic"/>
                <a:ea typeface="Century Gothic"/>
              </a:rPr>
              <a:t>Escribe.  </a:t>
            </a:r>
            <a:r>
              <a:rPr kumimoji="0" lang="en-GB" sz="1500" i="0" u="none" strike="noStrike" kern="1200" cap="none" spc="-1" normalizeH="0" baseline="0" noProof="0" dirty="0">
                <a:ln>
                  <a:noFill/>
                </a:ln>
                <a:solidFill>
                  <a:schemeClr val="tx1">
                    <a:lumMod val="75000"/>
                    <a:lumOff val="25000"/>
                  </a:schemeClr>
                </a:solidFill>
                <a:effectLst/>
                <a:uLnTx/>
                <a:uFillTx/>
                <a:latin typeface="Century gothic"/>
                <a:ea typeface="Century Gothic"/>
              </a:rPr>
              <a:t>Make a note of how you’re feeling each day this week.</a:t>
            </a:r>
            <a:endParaRPr kumimoji="0" lang="en-GB" sz="1500" i="0" u="none" strike="noStrike" kern="1200" cap="none" spc="-1" normalizeH="0" baseline="0" noProof="0" dirty="0">
              <a:ln>
                <a:noFill/>
              </a:ln>
              <a:solidFill>
                <a:schemeClr val="tx1">
                  <a:lumMod val="75000"/>
                  <a:lumOff val="25000"/>
                </a:schemeClr>
              </a:solidFill>
              <a:effectLst/>
              <a:uLnTx/>
              <a:uFillTx/>
              <a:latin typeface="Century gothic"/>
            </a:endParaRPr>
          </a:p>
          <a:p>
            <a:endParaRPr lang="en-GB" sz="1500" dirty="0">
              <a:solidFill>
                <a:srgbClr val="3B3838"/>
              </a:solidFill>
              <a:latin typeface="Century Gothic" panose="020B0502020202020204" pitchFamily="34" charset="0"/>
            </a:endParaRPr>
          </a:p>
        </p:txBody>
      </p:sp>
      <p:sp>
        <p:nvSpPr>
          <p:cNvPr id="2104" name="Google Shape;325;p7">
            <a:extLst>
              <a:ext uri="{FF2B5EF4-FFF2-40B4-BE49-F238E27FC236}">
                <a16:creationId xmlns:a16="http://schemas.microsoft.com/office/drawing/2014/main" id="{0E10C26B-DD94-BD4D-EADA-9EA09AE9B665}"/>
              </a:ext>
            </a:extLst>
          </p:cNvPr>
          <p:cNvSpPr txBox="1"/>
          <p:nvPr/>
        </p:nvSpPr>
        <p:spPr>
          <a:xfrm>
            <a:off x="631384" y="8395863"/>
            <a:ext cx="9926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Hoy es lunes</a:t>
            </a:r>
            <a:endParaRPr kumimoji="0" lang="es-AR" sz="14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105" name="Google Shape;325;p7">
            <a:extLst>
              <a:ext uri="{FF2B5EF4-FFF2-40B4-BE49-F238E27FC236}">
                <a16:creationId xmlns:a16="http://schemas.microsoft.com/office/drawing/2014/main" id="{E87B52E4-E7DE-565B-8ABB-54A38B7085DE}"/>
              </a:ext>
            </a:extLst>
          </p:cNvPr>
          <p:cNvSpPr txBox="1"/>
          <p:nvPr/>
        </p:nvSpPr>
        <p:spPr>
          <a:xfrm>
            <a:off x="618658" y="9176208"/>
            <a:ext cx="1436604"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Estoy feliz.</a:t>
            </a:r>
            <a:endParaRPr kumimoji="0" lang="es-AR" sz="14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grpSp>
        <p:nvGrpSpPr>
          <p:cNvPr id="2106" name="Group 2105">
            <a:extLst>
              <a:ext uri="{FF2B5EF4-FFF2-40B4-BE49-F238E27FC236}">
                <a16:creationId xmlns:a16="http://schemas.microsoft.com/office/drawing/2014/main" id="{8D62FE6F-135E-9DD5-996F-F66161B876D5}"/>
              </a:ext>
            </a:extLst>
          </p:cNvPr>
          <p:cNvGrpSpPr/>
          <p:nvPr/>
        </p:nvGrpSpPr>
        <p:grpSpPr>
          <a:xfrm>
            <a:off x="453266" y="7505693"/>
            <a:ext cx="962296" cy="307777"/>
            <a:chOff x="537508" y="810975"/>
            <a:chExt cx="505091" cy="307777"/>
          </a:xfrm>
        </p:grpSpPr>
        <p:sp>
          <p:nvSpPr>
            <p:cNvPr id="2107" name="Google Shape;206;p9">
              <a:extLst>
                <a:ext uri="{FF2B5EF4-FFF2-40B4-BE49-F238E27FC236}">
                  <a16:creationId xmlns:a16="http://schemas.microsoft.com/office/drawing/2014/main" id="{16DAC7F0-6D8A-79D1-EEE6-D8BDFF380B27}"/>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108" name="TextBox 2107">
              <a:extLst>
                <a:ext uri="{FF2B5EF4-FFF2-40B4-BE49-F238E27FC236}">
                  <a16:creationId xmlns:a16="http://schemas.microsoft.com/office/drawing/2014/main" id="{AADA0CB2-3F77-01F0-C718-DC07983606AE}"/>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109" name="Picture 2" descr="Pen, Write, Pencil, Writing Tool, Work, Message, Blue">
            <a:extLst>
              <a:ext uri="{FF2B5EF4-FFF2-40B4-BE49-F238E27FC236}">
                <a16:creationId xmlns:a16="http://schemas.microsoft.com/office/drawing/2014/main" id="{4FE6E7D0-3623-2C30-E4D1-AC6D88C6287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563" y="7374541"/>
            <a:ext cx="521771" cy="521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16">
            <a:duotone>
              <a:schemeClr val="accent4">
                <a:shade val="45000"/>
                <a:satMod val="135000"/>
              </a:schemeClr>
              <a:prstClr val="white"/>
            </a:duotone>
            <a:extLst>
              <a:ext uri="{BEBA8EAE-BF5A-486C-A8C5-ECC9F3942E4B}">
                <a14:imgProps xmlns:a14="http://schemas.microsoft.com/office/drawing/2010/main">
                  <a14:imgLayer r:embed="rId17">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18704" cy="338554"/>
          </a:xfrm>
          <a:prstGeom prst="rect">
            <a:avLst/>
          </a:prstGeom>
          <a:noFill/>
        </p:spPr>
        <p:txBody>
          <a:bodyPr wrap="none" rtlCol="0">
            <a:spAutoFit/>
          </a:bodyPr>
          <a:lstStyle/>
          <a:p>
            <a:r>
              <a:rPr lang="en-GB" sz="1600">
                <a:solidFill>
                  <a:schemeClr val="bg1"/>
                </a:solidFill>
                <a:latin typeface="Modern Love" panose="04090805081005020601" pitchFamily="82" charset="0"/>
              </a:rPr>
              <a:t>29</a:t>
            </a:r>
            <a:endParaRPr lang="en-GB" sz="1600" dirty="0">
              <a:solidFill>
                <a:schemeClr val="bg1"/>
              </a:solidFill>
              <a:latin typeface="Modern Love" panose="04090805081005020601" pitchFamily="82" charset="0"/>
            </a:endParaRPr>
          </a:p>
        </p:txBody>
      </p:sp>
    </p:spTree>
    <p:extLst>
      <p:ext uri="{BB962C8B-B14F-4D97-AF65-F5344CB8AC3E}">
        <p14:creationId xmlns:p14="http://schemas.microsoft.com/office/powerpoint/2010/main" val="1782234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5" name="Picture 2114" descr="A picture containing text, toy, doll, vector graphics&#10;&#10;Description automatically generated">
            <a:extLst>
              <a:ext uri="{FF2B5EF4-FFF2-40B4-BE49-F238E27FC236}">
                <a16:creationId xmlns:a16="http://schemas.microsoft.com/office/drawing/2014/main" id="{E950A1E9-EA31-D462-4D5E-788121129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87279" y="870259"/>
            <a:ext cx="578948" cy="1099753"/>
          </a:xfrm>
          <a:prstGeom prst="rect">
            <a:avLst/>
          </a:prstGeom>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9</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99073"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9</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4435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30</a:t>
            </a:r>
          </a:p>
        </p:txBody>
      </p:sp>
      <p:sp>
        <p:nvSpPr>
          <p:cNvPr id="4" name="Rectangle: Rounded Corners 3">
            <a:extLst>
              <a:ext uri="{FF2B5EF4-FFF2-40B4-BE49-F238E27FC236}">
                <a16:creationId xmlns:a16="http://schemas.microsoft.com/office/drawing/2014/main" id="{C0C7A47B-1F45-9DAE-05D9-64DA8CB95929}"/>
              </a:ext>
            </a:extLst>
          </p:cNvPr>
          <p:cNvSpPr/>
          <p:nvPr/>
        </p:nvSpPr>
        <p:spPr>
          <a:xfrm>
            <a:off x="110574" y="5124105"/>
            <a:ext cx="6614400" cy="180604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Table 51">
            <a:extLst>
              <a:ext uri="{FF2B5EF4-FFF2-40B4-BE49-F238E27FC236}">
                <a16:creationId xmlns:a16="http://schemas.microsoft.com/office/drawing/2014/main" id="{CDF8AD78-F3C6-A773-635A-3B8B8AA8E9AB}"/>
              </a:ext>
            </a:extLst>
          </p:cNvPr>
          <p:cNvGraphicFramePr>
            <a:graphicFrameLocks noGrp="1"/>
          </p:cNvGraphicFramePr>
          <p:nvPr>
            <p:extLst>
              <p:ext uri="{D42A27DB-BD31-4B8C-83A1-F6EECF244321}">
                <p14:modId xmlns:p14="http://schemas.microsoft.com/office/powerpoint/2010/main" val="435712851"/>
              </p:ext>
            </p:extLst>
          </p:nvPr>
        </p:nvGraphicFramePr>
        <p:xfrm>
          <a:off x="184686" y="3203575"/>
          <a:ext cx="6536881" cy="1837314"/>
        </p:xfrm>
        <a:graphic>
          <a:graphicData uri="http://schemas.openxmlformats.org/drawingml/2006/table">
            <a:tbl>
              <a:tblPr firstRow="1" bandRow="1">
                <a:tableStyleId>{5940675A-B579-460E-94D1-54222C63F5DA}</a:tableStyleId>
              </a:tblPr>
              <a:tblGrid>
                <a:gridCol w="1085314">
                  <a:extLst>
                    <a:ext uri="{9D8B030D-6E8A-4147-A177-3AD203B41FA5}">
                      <a16:colId xmlns:a16="http://schemas.microsoft.com/office/drawing/2014/main" val="1010301301"/>
                    </a:ext>
                  </a:extLst>
                </a:gridCol>
                <a:gridCol w="1181100">
                  <a:extLst>
                    <a:ext uri="{9D8B030D-6E8A-4147-A177-3AD203B41FA5}">
                      <a16:colId xmlns:a16="http://schemas.microsoft.com/office/drawing/2014/main" val="3275482453"/>
                    </a:ext>
                  </a:extLst>
                </a:gridCol>
                <a:gridCol w="1282700">
                  <a:extLst>
                    <a:ext uri="{9D8B030D-6E8A-4147-A177-3AD203B41FA5}">
                      <a16:colId xmlns:a16="http://schemas.microsoft.com/office/drawing/2014/main" val="1042213141"/>
                    </a:ext>
                  </a:extLst>
                </a:gridCol>
                <a:gridCol w="768395">
                  <a:extLst>
                    <a:ext uri="{9D8B030D-6E8A-4147-A177-3AD203B41FA5}">
                      <a16:colId xmlns:a16="http://schemas.microsoft.com/office/drawing/2014/main" val="325198712"/>
                    </a:ext>
                  </a:extLst>
                </a:gridCol>
                <a:gridCol w="1109686">
                  <a:extLst>
                    <a:ext uri="{9D8B030D-6E8A-4147-A177-3AD203B41FA5}">
                      <a16:colId xmlns:a16="http://schemas.microsoft.com/office/drawing/2014/main" val="3706870767"/>
                    </a:ext>
                  </a:extLst>
                </a:gridCol>
                <a:gridCol w="1109686">
                  <a:extLst>
                    <a:ext uri="{9D8B030D-6E8A-4147-A177-3AD203B41FA5}">
                      <a16:colId xmlns:a16="http://schemas.microsoft.com/office/drawing/2014/main" val="2094551447"/>
                    </a:ext>
                  </a:extLst>
                </a:gridCol>
              </a:tblGrid>
              <a:tr h="449644">
                <a:tc>
                  <a:txBody>
                    <a:bodyPr/>
                    <a:lstStyle/>
                    <a:p>
                      <a:r>
                        <a:rPr lang="en-GB" sz="1600" dirty="0" err="1">
                          <a:latin typeface="Century Gothic" panose="020B0502020202020204" pitchFamily="34" charset="0"/>
                        </a:rPr>
                        <a:t>tener</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caballo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planta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tengo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cama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un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barco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libro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una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bolsa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65836187"/>
                  </a:ext>
                </a:extLst>
              </a:tr>
            </a:tbl>
          </a:graphicData>
        </a:graphic>
      </p:graphicFrame>
      <p:sp>
        <p:nvSpPr>
          <p:cNvPr id="14" name="TextBox 13">
            <a:extLst>
              <a:ext uri="{FF2B5EF4-FFF2-40B4-BE49-F238E27FC236}">
                <a16:creationId xmlns:a16="http://schemas.microsoft.com/office/drawing/2014/main" id="{CC0A9FD0-CB54-4AC7-810B-51A505DD06F2}"/>
              </a:ext>
            </a:extLst>
          </p:cNvPr>
          <p:cNvSpPr txBox="1"/>
          <p:nvPr/>
        </p:nvSpPr>
        <p:spPr>
          <a:xfrm>
            <a:off x="129571" y="5195317"/>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Gender | Indefinite articles </a:t>
            </a:r>
            <a:r>
              <a:rPr lang="en-GB" sz="1600" dirty="0">
                <a:solidFill>
                  <a:srgbClr val="3B3838"/>
                </a:solidFill>
                <a:latin typeface="Century Gothic"/>
                <a:ea typeface="Century Gothic"/>
                <a:cs typeface="Century Gothic"/>
                <a:sym typeface="Century Gothic"/>
              </a:rPr>
              <a:t>(a/an)</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5" name="Group 14">
            <a:extLst>
              <a:ext uri="{FF2B5EF4-FFF2-40B4-BE49-F238E27FC236}">
                <a16:creationId xmlns:a16="http://schemas.microsoft.com/office/drawing/2014/main" id="{3010A7CF-B2C4-B6F7-C6C2-ADAA58AACBB8}"/>
              </a:ext>
            </a:extLst>
          </p:cNvPr>
          <p:cNvGrpSpPr/>
          <p:nvPr/>
        </p:nvGrpSpPr>
        <p:grpSpPr>
          <a:xfrm>
            <a:off x="5084679" y="5166276"/>
            <a:ext cx="1735712" cy="513606"/>
            <a:chOff x="179584" y="5917195"/>
            <a:chExt cx="1862209" cy="588990"/>
          </a:xfrm>
        </p:grpSpPr>
        <p:sp>
          <p:nvSpPr>
            <p:cNvPr id="16" name="TextBox 15">
              <a:extLst>
                <a:ext uri="{FF2B5EF4-FFF2-40B4-BE49-F238E27FC236}">
                  <a16:creationId xmlns:a16="http://schemas.microsoft.com/office/drawing/2014/main" id="{75C6ACA7-4F7B-0F28-4FE3-0FA43B559313}"/>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17" name="Google Shape;170;p8" descr="Jigsaw, Puzzle, Piece, Game, Concept, Solution">
              <a:extLst>
                <a:ext uri="{FF2B5EF4-FFF2-40B4-BE49-F238E27FC236}">
                  <a16:creationId xmlns:a16="http://schemas.microsoft.com/office/drawing/2014/main" id="{2725C249-092C-F993-5FB2-6E9B68033905}"/>
                </a:ext>
              </a:extLst>
            </p:cNvPr>
            <p:cNvPicPr preferRelativeResize="0"/>
            <p:nvPr/>
          </p:nvPicPr>
          <p:blipFill rotWithShape="1">
            <a:blip r:embed="rId6">
              <a:alphaModFix/>
            </a:blip>
            <a:srcRect/>
            <a:stretch/>
          </p:blipFill>
          <p:spPr>
            <a:xfrm>
              <a:off x="179584" y="5917195"/>
              <a:ext cx="634273" cy="588990"/>
            </a:xfrm>
            <a:prstGeom prst="rect">
              <a:avLst/>
            </a:prstGeom>
            <a:noFill/>
            <a:ln>
              <a:noFill/>
            </a:ln>
          </p:spPr>
        </p:pic>
        <p:sp>
          <p:nvSpPr>
            <p:cNvPr id="18" name="TextBox 17">
              <a:extLst>
                <a:ext uri="{FF2B5EF4-FFF2-40B4-BE49-F238E27FC236}">
                  <a16:creationId xmlns:a16="http://schemas.microsoft.com/office/drawing/2014/main" id="{AB60936D-45AB-63E1-6CED-AF76CBBFFD70}"/>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19" name="Google Shape;176;p8">
            <a:extLst>
              <a:ext uri="{FF2B5EF4-FFF2-40B4-BE49-F238E27FC236}">
                <a16:creationId xmlns:a16="http://schemas.microsoft.com/office/drawing/2014/main" id="{CAB3EA6A-4600-5247-1714-F0C22632B604}"/>
              </a:ext>
            </a:extLst>
          </p:cNvPr>
          <p:cNvSpPr txBox="1"/>
          <p:nvPr/>
        </p:nvSpPr>
        <p:spPr>
          <a:xfrm>
            <a:off x="491850" y="7646926"/>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a:t>
            </a:r>
            <a:r>
              <a:rPr lang="en-GB" sz="1400" dirty="0" err="1">
                <a:solidFill>
                  <a:srgbClr val="3B3838"/>
                </a:solidFill>
                <a:latin typeface="Century Gothic"/>
                <a:ea typeface="Century Gothic"/>
                <a:cs typeface="Century Gothic"/>
                <a:sym typeface="Century Gothic"/>
              </a:rPr>
              <a:t>cama</a:t>
            </a:r>
            <a:r>
              <a:rPr lang="en-GB" sz="140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a:t>
            </a:r>
            <a:endParaRPr lang="en-GB" sz="1580" dirty="0">
              <a:latin typeface="Arial"/>
              <a:ea typeface="Arial"/>
              <a:cs typeface="Arial"/>
              <a:sym typeface="Arial"/>
            </a:endParaRPr>
          </a:p>
        </p:txBody>
      </p:sp>
      <p:sp>
        <p:nvSpPr>
          <p:cNvPr id="20" name="Google Shape;178;p8">
            <a:extLst>
              <a:ext uri="{FF2B5EF4-FFF2-40B4-BE49-F238E27FC236}">
                <a16:creationId xmlns:a16="http://schemas.microsoft.com/office/drawing/2014/main" id="{82F7CA7A-1D8E-78A5-4467-1FBBD3AD5872}"/>
              </a:ext>
            </a:extLst>
          </p:cNvPr>
          <p:cNvSpPr txBox="1"/>
          <p:nvPr/>
        </p:nvSpPr>
        <p:spPr>
          <a:xfrm>
            <a:off x="481780" y="8135596"/>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idea</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a:t>
            </a:r>
            <a:endParaRPr lang="en-GB" sz="1600" dirty="0">
              <a:latin typeface="Arial"/>
              <a:ea typeface="Arial"/>
              <a:cs typeface="Arial"/>
              <a:sym typeface="Arial"/>
            </a:endParaRPr>
          </a:p>
        </p:txBody>
      </p:sp>
      <p:pic>
        <p:nvPicPr>
          <p:cNvPr id="21" name="Google Shape;183;p8">
            <a:extLst>
              <a:ext uri="{FF2B5EF4-FFF2-40B4-BE49-F238E27FC236}">
                <a16:creationId xmlns:a16="http://schemas.microsoft.com/office/drawing/2014/main" id="{09B1459C-2457-476E-523D-551AA0AA6353}"/>
              </a:ext>
            </a:extLst>
          </p:cNvPr>
          <p:cNvPicPr preferRelativeResize="0"/>
          <p:nvPr/>
        </p:nvPicPr>
        <p:blipFill rotWithShape="1">
          <a:blip r:embed="rId7">
            <a:alphaModFix/>
          </a:blip>
          <a:srcRect/>
          <a:stretch/>
        </p:blipFill>
        <p:spPr>
          <a:xfrm>
            <a:off x="134931" y="7591481"/>
            <a:ext cx="356919" cy="377801"/>
          </a:xfrm>
          <a:prstGeom prst="rect">
            <a:avLst/>
          </a:prstGeom>
          <a:noFill/>
          <a:ln>
            <a:noFill/>
          </a:ln>
        </p:spPr>
      </p:pic>
      <p:pic>
        <p:nvPicPr>
          <p:cNvPr id="22" name="Google Shape;184;p8">
            <a:extLst>
              <a:ext uri="{FF2B5EF4-FFF2-40B4-BE49-F238E27FC236}">
                <a16:creationId xmlns:a16="http://schemas.microsoft.com/office/drawing/2014/main" id="{ADC96548-E4D4-6F6F-CD79-95ED27075A5A}"/>
              </a:ext>
            </a:extLst>
          </p:cNvPr>
          <p:cNvPicPr preferRelativeResize="0"/>
          <p:nvPr/>
        </p:nvPicPr>
        <p:blipFill rotWithShape="1">
          <a:blip r:embed="rId7">
            <a:alphaModFix/>
          </a:blip>
          <a:srcRect/>
          <a:stretch/>
        </p:blipFill>
        <p:spPr>
          <a:xfrm>
            <a:off x="121946" y="8081111"/>
            <a:ext cx="356919" cy="377801"/>
          </a:xfrm>
          <a:prstGeom prst="rect">
            <a:avLst/>
          </a:prstGeom>
          <a:noFill/>
          <a:ln>
            <a:noFill/>
          </a:ln>
        </p:spPr>
      </p:pic>
      <p:pic>
        <p:nvPicPr>
          <p:cNvPr id="23" name="Picture 6" descr="Free Icon Light illustration and picture">
            <a:extLst>
              <a:ext uri="{FF2B5EF4-FFF2-40B4-BE49-F238E27FC236}">
                <a16:creationId xmlns:a16="http://schemas.microsoft.com/office/drawing/2014/main" id="{05305B46-FC64-463E-05E2-FBE74291CB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856" y="7043314"/>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1B199A9-64EA-2602-719B-41992FF0B86A}"/>
              </a:ext>
            </a:extLst>
          </p:cNvPr>
          <p:cNvSpPr txBox="1"/>
          <p:nvPr/>
        </p:nvSpPr>
        <p:spPr>
          <a:xfrm>
            <a:off x="583011" y="7181680"/>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5" name="TextBox 24">
            <a:extLst>
              <a:ext uri="{FF2B5EF4-FFF2-40B4-BE49-F238E27FC236}">
                <a16:creationId xmlns:a16="http://schemas.microsoft.com/office/drawing/2014/main" id="{E6D052A9-171F-86F1-8E60-6C2C7297EB09}"/>
              </a:ext>
            </a:extLst>
          </p:cNvPr>
          <p:cNvSpPr txBox="1"/>
          <p:nvPr/>
        </p:nvSpPr>
        <p:spPr>
          <a:xfrm>
            <a:off x="44042" y="28300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26" name="Group 25">
            <a:extLst>
              <a:ext uri="{FF2B5EF4-FFF2-40B4-BE49-F238E27FC236}">
                <a16:creationId xmlns:a16="http://schemas.microsoft.com/office/drawing/2014/main" id="{3C275498-A6C6-4FAD-E7EC-32A7DFBC0BAD}"/>
              </a:ext>
            </a:extLst>
          </p:cNvPr>
          <p:cNvGrpSpPr/>
          <p:nvPr/>
        </p:nvGrpSpPr>
        <p:grpSpPr>
          <a:xfrm>
            <a:off x="5135854" y="600761"/>
            <a:ext cx="1636913" cy="1160904"/>
            <a:chOff x="4876029" y="582476"/>
            <a:chExt cx="1891394" cy="1271447"/>
          </a:xfrm>
        </p:grpSpPr>
        <p:grpSp>
          <p:nvGrpSpPr>
            <p:cNvPr id="27" name="Group 26">
              <a:extLst>
                <a:ext uri="{FF2B5EF4-FFF2-40B4-BE49-F238E27FC236}">
                  <a16:creationId xmlns:a16="http://schemas.microsoft.com/office/drawing/2014/main" id="{F7983CB5-1468-AFE1-1A07-5AD88F99A6A0}"/>
                </a:ext>
              </a:extLst>
            </p:cNvPr>
            <p:cNvGrpSpPr/>
            <p:nvPr/>
          </p:nvGrpSpPr>
          <p:grpSpPr>
            <a:xfrm>
              <a:off x="4876029" y="582476"/>
              <a:ext cx="1822690" cy="1271447"/>
              <a:chOff x="4310576" y="875609"/>
              <a:chExt cx="2558030" cy="1720797"/>
            </a:xfrm>
          </p:grpSpPr>
          <p:sp>
            <p:nvSpPr>
              <p:cNvPr id="29" name="Rectangle 28">
                <a:extLst>
                  <a:ext uri="{FF2B5EF4-FFF2-40B4-BE49-F238E27FC236}">
                    <a16:creationId xmlns:a16="http://schemas.microsoft.com/office/drawing/2014/main" id="{D054971D-812D-0F7C-4944-88EC60E34E85}"/>
                  </a:ext>
                </a:extLst>
              </p:cNvPr>
              <p:cNvSpPr/>
              <p:nvPr/>
            </p:nvSpPr>
            <p:spPr>
              <a:xfrm>
                <a:off x="4318195" y="953426"/>
                <a:ext cx="2539805" cy="164298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4EBE4596-2E94-551A-2B3E-7F36A707B3EB}"/>
                  </a:ext>
                </a:extLst>
              </p:cNvPr>
              <p:cNvSpPr/>
              <p:nvPr/>
            </p:nvSpPr>
            <p:spPr>
              <a:xfrm>
                <a:off x="4310576" y="875609"/>
                <a:ext cx="2558030" cy="578351"/>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TextBox 27">
              <a:extLst>
                <a:ext uri="{FF2B5EF4-FFF2-40B4-BE49-F238E27FC236}">
                  <a16:creationId xmlns:a16="http://schemas.microsoft.com/office/drawing/2014/main" id="{3C55B4D5-6663-CDCA-B4CB-06191B3ED28E}"/>
                </a:ext>
              </a:extLst>
            </p:cNvPr>
            <p:cNvSpPr txBox="1"/>
            <p:nvPr/>
          </p:nvSpPr>
          <p:spPr>
            <a:xfrm>
              <a:off x="5164348" y="1064792"/>
              <a:ext cx="1603075" cy="505625"/>
            </a:xfrm>
            <a:prstGeom prst="rect">
              <a:avLst/>
            </a:prstGeom>
            <a:noFill/>
          </p:spPr>
          <p:txBody>
            <a:bodyPr wrap="square">
              <a:spAutoFit/>
            </a:bodyPr>
            <a:lstStyle/>
            <a:p>
              <a:r>
                <a:rPr lang="en-GB" sz="1200" dirty="0">
                  <a:latin typeface="Century Gothic" panose="020B0502020202020204" pitchFamily="34" charset="0"/>
                </a:rPr>
                <a:t>Saying what I have</a:t>
              </a:r>
            </a:p>
          </p:txBody>
        </p:sp>
      </p:grpSp>
      <p:pic>
        <p:nvPicPr>
          <p:cNvPr id="31" name="Picture 6" descr="Free target button icon illustration">
            <a:extLst>
              <a:ext uri="{FF2B5EF4-FFF2-40B4-BE49-F238E27FC236}">
                <a16:creationId xmlns:a16="http://schemas.microsoft.com/office/drawing/2014/main" id="{F5763519-4131-B092-7691-EFAD5D8B1C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602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171;p8">
            <a:extLst>
              <a:ext uri="{FF2B5EF4-FFF2-40B4-BE49-F238E27FC236}">
                <a16:creationId xmlns:a16="http://schemas.microsoft.com/office/drawing/2014/main" id="{BE25F11A-06E0-271D-0D9A-BF8E83232BBF}"/>
              </a:ext>
            </a:extLst>
          </p:cNvPr>
          <p:cNvSpPr txBox="1"/>
          <p:nvPr/>
        </p:nvSpPr>
        <p:spPr>
          <a:xfrm>
            <a:off x="169938" y="5700348"/>
            <a:ext cx="6714173" cy="544357"/>
          </a:xfrm>
          <a:prstGeom prst="rect">
            <a:avLst/>
          </a:prstGeom>
          <a:noFill/>
          <a:ln>
            <a:noFill/>
          </a:ln>
        </p:spPr>
        <p:txBody>
          <a:bodyPr spcFirstLastPara="1" wrap="square" lIns="51427" tIns="25706" rIns="51427" bIns="25706" anchor="t" anchorCtr="0">
            <a:spAutoFit/>
          </a:bodyPr>
          <a:lstStyle/>
          <a:p>
            <a:pPr lvl="0" defTabSz="914400">
              <a:defRPr/>
            </a:pPr>
            <a:r>
              <a:rPr lang="en-GB" sz="1600" kern="0" spc="-1" dirty="0">
                <a:solidFill>
                  <a:schemeClr val="tx1">
                    <a:lumMod val="65000"/>
                    <a:lumOff val="35000"/>
                  </a:schemeClr>
                </a:solidFill>
                <a:latin typeface="Century Gothic" panose="020B0502020202020204" pitchFamily="34" charset="0"/>
                <a:ea typeface="Century Gothic"/>
              </a:rPr>
              <a:t>In Spanish, </a:t>
            </a:r>
            <a:r>
              <a:rPr lang="en-GB" sz="1600" b="1" kern="0" spc="-1" dirty="0">
                <a:solidFill>
                  <a:schemeClr val="tx1">
                    <a:lumMod val="65000"/>
                    <a:lumOff val="35000"/>
                  </a:schemeClr>
                </a:solidFill>
                <a:latin typeface="Century Gothic" panose="020B0502020202020204" pitchFamily="34" charset="0"/>
                <a:ea typeface="Century Gothic"/>
              </a:rPr>
              <a:t>things</a:t>
            </a:r>
            <a:r>
              <a:rPr lang="en-GB" sz="1600" kern="0" spc="-1" dirty="0">
                <a:solidFill>
                  <a:schemeClr val="tx1">
                    <a:lumMod val="65000"/>
                    <a:lumOff val="35000"/>
                  </a:schemeClr>
                </a:solidFill>
                <a:latin typeface="Century Gothic" panose="020B0502020202020204" pitchFamily="34" charset="0"/>
                <a:ea typeface="Century Gothic"/>
              </a:rPr>
              <a:t> as well as people and animals, are either </a:t>
            </a:r>
            <a:r>
              <a:rPr lang="en-GB" sz="1600" b="1" kern="0" spc="-1" dirty="0">
                <a:solidFill>
                  <a:schemeClr val="tx1">
                    <a:lumMod val="65000"/>
                    <a:lumOff val="35000"/>
                  </a:schemeClr>
                </a:solidFill>
                <a:latin typeface="Century Gothic" panose="020B0502020202020204" pitchFamily="34" charset="0"/>
                <a:ea typeface="Century Gothic"/>
              </a:rPr>
              <a:t>masculine</a:t>
            </a:r>
            <a:r>
              <a:rPr lang="en-GB" sz="1600" kern="0" spc="-1" dirty="0">
                <a:solidFill>
                  <a:schemeClr val="tx1">
                    <a:lumMod val="65000"/>
                    <a:lumOff val="35000"/>
                  </a:schemeClr>
                </a:solidFill>
                <a:latin typeface="Century Gothic" panose="020B0502020202020204" pitchFamily="34" charset="0"/>
                <a:ea typeface="Century Gothic"/>
              </a:rPr>
              <a:t> or </a:t>
            </a:r>
            <a:r>
              <a:rPr lang="en-GB" sz="1600" b="1" kern="0" spc="-1" dirty="0">
                <a:solidFill>
                  <a:schemeClr val="tx1">
                    <a:lumMod val="65000"/>
                    <a:lumOff val="35000"/>
                  </a:schemeClr>
                </a:solidFill>
                <a:latin typeface="Century Gothic" panose="020B0502020202020204" pitchFamily="34" charset="0"/>
                <a:ea typeface="Century Gothic"/>
              </a:rPr>
              <a:t>feminine</a:t>
            </a:r>
            <a:r>
              <a:rPr lang="en-GB" sz="1600" kern="0" spc="-1" dirty="0">
                <a:solidFill>
                  <a:schemeClr val="tx1">
                    <a:lumMod val="65000"/>
                    <a:lumOff val="35000"/>
                  </a:schemeClr>
                </a:solidFill>
                <a:latin typeface="Century Gothic" panose="020B0502020202020204" pitchFamily="34" charset="0"/>
                <a:ea typeface="Century Gothic"/>
              </a:rPr>
              <a:t>. We say that they have </a:t>
            </a:r>
            <a:r>
              <a:rPr lang="en-GB" sz="1600" b="1" kern="0" spc="-1" dirty="0">
                <a:solidFill>
                  <a:schemeClr val="tx1">
                    <a:lumMod val="65000"/>
                    <a:lumOff val="35000"/>
                  </a:schemeClr>
                </a:solidFill>
                <a:latin typeface="Century Gothic" panose="020B0502020202020204" pitchFamily="34" charset="0"/>
                <a:ea typeface="Century Gothic"/>
              </a:rPr>
              <a:t>gender</a:t>
            </a:r>
            <a:r>
              <a:rPr lang="en-GB" sz="1600" kern="0" spc="-1" dirty="0">
                <a:solidFill>
                  <a:schemeClr val="tx1">
                    <a:lumMod val="65000"/>
                    <a:lumOff val="35000"/>
                  </a:schemeClr>
                </a:solidFill>
                <a:latin typeface="Century Gothic" panose="020B0502020202020204" pitchFamily="34" charset="0"/>
                <a:ea typeface="Century Gothic"/>
              </a:rPr>
              <a:t>.</a:t>
            </a:r>
            <a:endParaRPr lang="en-GB" sz="1600" kern="0" spc="-1" dirty="0">
              <a:solidFill>
                <a:schemeClr val="tx1">
                  <a:lumMod val="65000"/>
                  <a:lumOff val="3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C5FB935F-2910-9F05-B104-6E0E34D37E17}"/>
              </a:ext>
            </a:extLst>
          </p:cNvPr>
          <p:cNvSpPr/>
          <p:nvPr/>
        </p:nvSpPr>
        <p:spPr>
          <a:xfrm>
            <a:off x="5212978"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4" name="Group 33">
            <a:extLst>
              <a:ext uri="{FF2B5EF4-FFF2-40B4-BE49-F238E27FC236}">
                <a16:creationId xmlns:a16="http://schemas.microsoft.com/office/drawing/2014/main" id="{FEE6883F-C700-DF46-A2D6-1BA339B279DD}"/>
              </a:ext>
            </a:extLst>
          </p:cNvPr>
          <p:cNvGrpSpPr/>
          <p:nvPr/>
        </p:nvGrpSpPr>
        <p:grpSpPr>
          <a:xfrm>
            <a:off x="5135855" y="2735476"/>
            <a:ext cx="1879161" cy="369332"/>
            <a:chOff x="4495800" y="3728776"/>
            <a:chExt cx="1879161" cy="369332"/>
          </a:xfrm>
        </p:grpSpPr>
        <p:sp>
          <p:nvSpPr>
            <p:cNvPr id="35" name="Title 1">
              <a:extLst>
                <a:ext uri="{FF2B5EF4-FFF2-40B4-BE49-F238E27FC236}">
                  <a16:creationId xmlns:a16="http://schemas.microsoft.com/office/drawing/2014/main" id="{56692B5F-494A-304D-1AF7-79D264750EF2}"/>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8CDA0B9C-8F76-D529-A1F0-F4A2C76F04F1}"/>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2084" name="Picture 2083">
            <a:extLst>
              <a:ext uri="{FF2B5EF4-FFF2-40B4-BE49-F238E27FC236}">
                <a16:creationId xmlns:a16="http://schemas.microsoft.com/office/drawing/2014/main" id="{28CFA01B-FD7D-30EE-AD6B-D243951B8803}"/>
              </a:ext>
            </a:extLst>
          </p:cNvPr>
          <p:cNvPicPr>
            <a:picLocks noChangeAspect="1"/>
          </p:cNvPicPr>
          <p:nvPr/>
        </p:nvPicPr>
        <p:blipFill>
          <a:blip r:embed="rId11"/>
          <a:stretch>
            <a:fillRect/>
          </a:stretch>
        </p:blipFill>
        <p:spPr>
          <a:xfrm>
            <a:off x="4851036" y="2587732"/>
            <a:ext cx="707513" cy="538005"/>
          </a:xfrm>
          <a:prstGeom prst="rect">
            <a:avLst/>
          </a:prstGeom>
        </p:spPr>
      </p:pic>
      <p:sp>
        <p:nvSpPr>
          <p:cNvPr id="2085" name="Google Shape;178;p8">
            <a:extLst>
              <a:ext uri="{FF2B5EF4-FFF2-40B4-BE49-F238E27FC236}">
                <a16:creationId xmlns:a16="http://schemas.microsoft.com/office/drawing/2014/main" id="{6E7478A3-A232-8239-68B3-D49B0C9E025B}"/>
              </a:ext>
            </a:extLst>
          </p:cNvPr>
          <p:cNvSpPr txBox="1"/>
          <p:nvPr/>
        </p:nvSpPr>
        <p:spPr>
          <a:xfrm>
            <a:off x="491850" y="8641802"/>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planta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a:t>
            </a:r>
            <a:endParaRPr lang="en-GB" sz="1600" dirty="0">
              <a:latin typeface="Arial"/>
              <a:ea typeface="Arial"/>
              <a:cs typeface="Arial"/>
              <a:sym typeface="Arial"/>
            </a:endParaRPr>
          </a:p>
        </p:txBody>
      </p:sp>
      <p:pic>
        <p:nvPicPr>
          <p:cNvPr id="2086" name="Google Shape;184;p8">
            <a:extLst>
              <a:ext uri="{FF2B5EF4-FFF2-40B4-BE49-F238E27FC236}">
                <a16:creationId xmlns:a16="http://schemas.microsoft.com/office/drawing/2014/main" id="{947085D1-B751-96B0-61F0-4916D19550E9}"/>
              </a:ext>
            </a:extLst>
          </p:cNvPr>
          <p:cNvPicPr preferRelativeResize="0"/>
          <p:nvPr/>
        </p:nvPicPr>
        <p:blipFill rotWithShape="1">
          <a:blip r:embed="rId7">
            <a:alphaModFix/>
          </a:blip>
          <a:srcRect/>
          <a:stretch/>
        </p:blipFill>
        <p:spPr>
          <a:xfrm>
            <a:off x="153128" y="8570741"/>
            <a:ext cx="356919" cy="377801"/>
          </a:xfrm>
          <a:prstGeom prst="rect">
            <a:avLst/>
          </a:prstGeom>
          <a:noFill/>
          <a:ln>
            <a:noFill/>
          </a:ln>
        </p:spPr>
      </p:pic>
      <p:graphicFrame>
        <p:nvGraphicFramePr>
          <p:cNvPr id="2087" name="Table 107">
            <a:extLst>
              <a:ext uri="{FF2B5EF4-FFF2-40B4-BE49-F238E27FC236}">
                <a16:creationId xmlns:a16="http://schemas.microsoft.com/office/drawing/2014/main" id="{2AB25D01-94AA-B933-3938-351831BCAB05}"/>
              </a:ext>
            </a:extLst>
          </p:cNvPr>
          <p:cNvGraphicFramePr>
            <a:graphicFrameLocks noGrp="1"/>
          </p:cNvGraphicFramePr>
          <p:nvPr>
            <p:extLst>
              <p:ext uri="{D42A27DB-BD31-4B8C-83A1-F6EECF244321}">
                <p14:modId xmlns:p14="http://schemas.microsoft.com/office/powerpoint/2010/main" val="4166788435"/>
              </p:ext>
            </p:extLst>
          </p:nvPr>
        </p:nvGraphicFramePr>
        <p:xfrm>
          <a:off x="516283"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err="1">
                          <a:solidFill>
                            <a:schemeClr val="tx1">
                              <a:lumMod val="75000"/>
                              <a:lumOff val="25000"/>
                            </a:schemeClr>
                          </a:solidFill>
                          <a:latin typeface="Century Gothic" panose="020B0502020202020204" pitchFamily="34" charset="0"/>
                        </a:rPr>
                        <a:t>ce</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88" name="TextBox 2087">
            <a:extLst>
              <a:ext uri="{FF2B5EF4-FFF2-40B4-BE49-F238E27FC236}">
                <a16:creationId xmlns:a16="http://schemas.microsoft.com/office/drawing/2014/main" id="{04150318-8873-6161-991C-C6ABC16E4F80}"/>
              </a:ext>
            </a:extLst>
          </p:cNvPr>
          <p:cNvSpPr txBox="1"/>
          <p:nvPr/>
        </p:nvSpPr>
        <p:spPr>
          <a:xfrm>
            <a:off x="580122" y="2236750"/>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ce</a:t>
            </a:r>
            <a:r>
              <a:rPr lang="en-GB" sz="1400" dirty="0" err="1">
                <a:solidFill>
                  <a:schemeClr val="tx1">
                    <a:lumMod val="75000"/>
                    <a:lumOff val="25000"/>
                  </a:schemeClr>
                </a:solidFill>
                <a:latin typeface="Century Gothic" panose="020B0502020202020204" pitchFamily="34" charset="0"/>
              </a:rPr>
              <a:t>ntro</a:t>
            </a:r>
            <a:endParaRPr lang="en-GB" sz="1400" dirty="0">
              <a:solidFill>
                <a:srgbClr val="002060"/>
              </a:solidFill>
              <a:latin typeface="Century Gothic" panose="020B0502020202020204" pitchFamily="34" charset="0"/>
            </a:endParaRPr>
          </a:p>
        </p:txBody>
      </p:sp>
      <p:pic>
        <p:nvPicPr>
          <p:cNvPr id="2089" name="Picture 2088">
            <a:extLst>
              <a:ext uri="{FF2B5EF4-FFF2-40B4-BE49-F238E27FC236}">
                <a16:creationId xmlns:a16="http://schemas.microsoft.com/office/drawing/2014/main" id="{5F5C3B5F-C72E-8543-9F0F-AC7B1B80253F}"/>
              </a:ext>
            </a:extLst>
          </p:cNvPr>
          <p:cNvPicPr>
            <a:picLocks noChangeAspect="1"/>
          </p:cNvPicPr>
          <p:nvPr/>
        </p:nvPicPr>
        <p:blipFill>
          <a:blip r:embed="rId12"/>
          <a:stretch>
            <a:fillRect/>
          </a:stretch>
        </p:blipFill>
        <p:spPr>
          <a:xfrm>
            <a:off x="834230" y="1766506"/>
            <a:ext cx="521973" cy="524346"/>
          </a:xfrm>
          <a:prstGeom prst="rect">
            <a:avLst/>
          </a:prstGeom>
        </p:spPr>
      </p:pic>
      <p:sp>
        <p:nvSpPr>
          <p:cNvPr id="2090" name="Rectangle: Rounded Corners 2089">
            <a:extLst>
              <a:ext uri="{FF2B5EF4-FFF2-40B4-BE49-F238E27FC236}">
                <a16:creationId xmlns:a16="http://schemas.microsoft.com/office/drawing/2014/main" id="{A81178A8-84E1-A4AF-A697-E6D6BA3A8BCD}"/>
              </a:ext>
            </a:extLst>
          </p:cNvPr>
          <p:cNvSpPr/>
          <p:nvPr/>
        </p:nvSpPr>
        <p:spPr>
          <a:xfrm>
            <a:off x="146244" y="793729"/>
            <a:ext cx="1894044"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91" name="Group 2090">
            <a:extLst>
              <a:ext uri="{FF2B5EF4-FFF2-40B4-BE49-F238E27FC236}">
                <a16:creationId xmlns:a16="http://schemas.microsoft.com/office/drawing/2014/main" id="{B15D6A7D-E072-F7E9-6D74-A630FFC89412}"/>
              </a:ext>
            </a:extLst>
          </p:cNvPr>
          <p:cNvGrpSpPr/>
          <p:nvPr/>
        </p:nvGrpSpPr>
        <p:grpSpPr>
          <a:xfrm>
            <a:off x="287426" y="953424"/>
            <a:ext cx="1801949" cy="409714"/>
            <a:chOff x="1639842" y="1416995"/>
            <a:chExt cx="1801949" cy="409714"/>
          </a:xfrm>
        </p:grpSpPr>
        <p:sp>
          <p:nvSpPr>
            <p:cNvPr id="2092" name="Google Shape;112;p3">
              <a:extLst>
                <a:ext uri="{FF2B5EF4-FFF2-40B4-BE49-F238E27FC236}">
                  <a16:creationId xmlns:a16="http://schemas.microsoft.com/office/drawing/2014/main" id="{2384ABF1-7035-14A4-DE5F-6243A79BCD3A}"/>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93" name="Google Shape;111;p3" descr="Speech Icon, Voice, Talking, Audio, Speech">
              <a:extLst>
                <a:ext uri="{FF2B5EF4-FFF2-40B4-BE49-F238E27FC236}">
                  <a16:creationId xmlns:a16="http://schemas.microsoft.com/office/drawing/2014/main" id="{B0E4B77F-89AD-F8EE-624C-C718907D4E23}"/>
                </a:ext>
              </a:extLst>
            </p:cNvPr>
            <p:cNvPicPr preferRelativeResize="0"/>
            <p:nvPr/>
          </p:nvPicPr>
          <p:blipFill rotWithShape="1">
            <a:blip r:embed="rId13">
              <a:alphaModFix/>
            </a:blip>
            <a:srcRect/>
            <a:stretch/>
          </p:blipFill>
          <p:spPr>
            <a:xfrm>
              <a:off x="1639842" y="1416995"/>
              <a:ext cx="520475" cy="409714"/>
            </a:xfrm>
            <a:prstGeom prst="rect">
              <a:avLst/>
            </a:prstGeom>
            <a:noFill/>
            <a:ln>
              <a:noFill/>
            </a:ln>
          </p:spPr>
        </p:pic>
        <p:sp>
          <p:nvSpPr>
            <p:cNvPr id="2094" name="TextBox 2093">
              <a:extLst>
                <a:ext uri="{FF2B5EF4-FFF2-40B4-BE49-F238E27FC236}">
                  <a16:creationId xmlns:a16="http://schemas.microsoft.com/office/drawing/2014/main" id="{0BB664C3-D355-53E2-6277-BF9E80B7B9A0}"/>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2095" name="TextBox 2094">
            <a:extLst>
              <a:ext uri="{FF2B5EF4-FFF2-40B4-BE49-F238E27FC236}">
                <a16:creationId xmlns:a16="http://schemas.microsoft.com/office/drawing/2014/main" id="{20D0441C-1490-C690-5AB8-51BFEC0EAF30}"/>
              </a:ext>
            </a:extLst>
          </p:cNvPr>
          <p:cNvSpPr txBox="1"/>
          <p:nvPr/>
        </p:nvSpPr>
        <p:spPr>
          <a:xfrm>
            <a:off x="157238" y="6229927"/>
            <a:ext cx="6516309"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To say </a:t>
            </a:r>
            <a:r>
              <a:rPr kumimoji="0" lang="en-GB" sz="16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a </a:t>
            </a:r>
            <a:r>
              <a:rPr kumimoji="0" lang="en-GB" sz="16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(or </a:t>
            </a:r>
            <a:r>
              <a:rPr kumimoji="0" lang="en-GB" sz="16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an</a:t>
            </a:r>
            <a:r>
              <a:rPr kumimoji="0" lang="en-GB" sz="16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 in Spanish use </a:t>
            </a:r>
            <a:r>
              <a:rPr kumimoji="0" lang="en-GB" sz="16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un </a:t>
            </a:r>
            <a:r>
              <a:rPr kumimoji="0" lang="en-GB" sz="16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before a masculine and </a:t>
            </a:r>
            <a:r>
              <a:rPr kumimoji="0" lang="en-GB" sz="1600" b="1" i="0" u="none" strike="noStrike" kern="0" cap="none" spc="-1" normalizeH="0" baseline="0" noProof="0" dirty="0" err="1">
                <a:ln>
                  <a:noFill/>
                </a:ln>
                <a:solidFill>
                  <a:schemeClr val="tx1">
                    <a:lumMod val="65000"/>
                    <a:lumOff val="35000"/>
                  </a:schemeClr>
                </a:solidFill>
                <a:effectLst/>
                <a:uLnTx/>
                <a:uFillTx/>
                <a:latin typeface="Century Gothic" panose="020B0502020202020204" pitchFamily="34" charset="0"/>
                <a:ea typeface="Century Gothic"/>
              </a:rPr>
              <a:t>una</a:t>
            </a:r>
            <a:r>
              <a:rPr kumimoji="0" lang="en-GB" sz="1600" b="1"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rPr>
              <a:t> </a:t>
            </a:r>
            <a:r>
              <a:rPr kumimoji="0" lang="en-GB" sz="16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before a feminine noun.</a:t>
            </a:r>
          </a:p>
        </p:txBody>
      </p:sp>
      <p:sp>
        <p:nvSpPr>
          <p:cNvPr id="2096" name="Google Shape;176;p8">
            <a:extLst>
              <a:ext uri="{FF2B5EF4-FFF2-40B4-BE49-F238E27FC236}">
                <a16:creationId xmlns:a16="http://schemas.microsoft.com/office/drawing/2014/main" id="{070A8906-F53A-B11F-FF32-4FBEED0E7EC2}"/>
              </a:ext>
            </a:extLst>
          </p:cNvPr>
          <p:cNvSpPr txBox="1"/>
          <p:nvPr/>
        </p:nvSpPr>
        <p:spPr>
          <a:xfrm>
            <a:off x="3917746" y="7646926"/>
            <a:ext cx="6399373"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a:t>
            </a:r>
            <a:r>
              <a:rPr lang="en-GB" sz="1400" dirty="0" err="1">
                <a:solidFill>
                  <a:srgbClr val="3B3838"/>
                </a:solidFill>
                <a:latin typeface="Century Gothic"/>
                <a:ea typeface="Century Gothic"/>
                <a:cs typeface="Century Gothic"/>
                <a:sym typeface="Century Gothic"/>
              </a:rPr>
              <a:t>cama</a:t>
            </a:r>
            <a:r>
              <a:rPr lang="en-GB" sz="1400" dirty="0">
                <a:latin typeface="Century Gothic"/>
                <a:ea typeface="Century Gothic"/>
                <a:cs typeface="Century Gothic"/>
                <a:sym typeface="Century Gothic"/>
              </a:rPr>
              <a:t> </a:t>
            </a:r>
            <a:r>
              <a:rPr lang="en-GB" sz="14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______________.</a:t>
            </a:r>
            <a:endParaRPr lang="en-GB" sz="1600" dirty="0">
              <a:latin typeface="Arial"/>
              <a:ea typeface="Arial"/>
              <a:cs typeface="Arial"/>
              <a:sym typeface="Arial"/>
            </a:endParaRPr>
          </a:p>
        </p:txBody>
      </p:sp>
      <p:sp>
        <p:nvSpPr>
          <p:cNvPr id="2097" name="Google Shape;178;p8">
            <a:extLst>
              <a:ext uri="{FF2B5EF4-FFF2-40B4-BE49-F238E27FC236}">
                <a16:creationId xmlns:a16="http://schemas.microsoft.com/office/drawing/2014/main" id="{9EEC19A2-4BD6-6813-1CC3-ABB86EE96BBF}"/>
              </a:ext>
            </a:extLst>
          </p:cNvPr>
          <p:cNvSpPr txBox="1"/>
          <p:nvPr/>
        </p:nvSpPr>
        <p:spPr>
          <a:xfrm>
            <a:off x="3907676" y="8135596"/>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idea.</a:t>
            </a:r>
            <a:r>
              <a:rPr lang="en-GB" sz="1400" dirty="0">
                <a:latin typeface="Century Gothic"/>
                <a:ea typeface="Century Gothic"/>
                <a:cs typeface="Century Gothic"/>
                <a:sym typeface="Century Gothic"/>
              </a:rPr>
              <a:t>   </a:t>
            </a:r>
            <a:r>
              <a:rPr lang="en-GB" sz="1400" dirty="0">
                <a:latin typeface="Century Gothic"/>
                <a:ea typeface="Century Gothic"/>
                <a:cs typeface="Century Gothic"/>
                <a:sym typeface="Wingdings" panose="05000000000000000000" pitchFamily="2" charset="2"/>
              </a:rPr>
              <a:t> </a:t>
            </a:r>
            <a:r>
              <a:rPr lang="en-GB" sz="1400" dirty="0">
                <a:latin typeface="Century Gothic"/>
                <a:ea typeface="Century Gothic"/>
                <a:cs typeface="Century Gothic"/>
                <a:sym typeface="Century Gothic"/>
              </a:rPr>
              <a:t> </a:t>
            </a:r>
            <a:r>
              <a:rPr lang="en-GB" sz="1600" dirty="0">
                <a:latin typeface="Century Gothic"/>
                <a:ea typeface="Century Gothic"/>
                <a:cs typeface="Century Gothic"/>
                <a:sym typeface="Century Gothic"/>
              </a:rPr>
              <a:t>_____________.</a:t>
            </a:r>
            <a:endParaRPr lang="en-GB" sz="1600" dirty="0">
              <a:latin typeface="Arial"/>
              <a:ea typeface="Arial"/>
              <a:cs typeface="Arial"/>
              <a:sym typeface="Arial"/>
            </a:endParaRPr>
          </a:p>
        </p:txBody>
      </p:sp>
      <p:pic>
        <p:nvPicPr>
          <p:cNvPr id="2098" name="Google Shape;183;p8">
            <a:extLst>
              <a:ext uri="{FF2B5EF4-FFF2-40B4-BE49-F238E27FC236}">
                <a16:creationId xmlns:a16="http://schemas.microsoft.com/office/drawing/2014/main" id="{52C61ECD-3156-6457-8340-B8B1FD6DB31F}"/>
              </a:ext>
            </a:extLst>
          </p:cNvPr>
          <p:cNvPicPr preferRelativeResize="0"/>
          <p:nvPr/>
        </p:nvPicPr>
        <p:blipFill rotWithShape="1">
          <a:blip r:embed="rId7">
            <a:alphaModFix/>
          </a:blip>
          <a:srcRect/>
          <a:stretch/>
        </p:blipFill>
        <p:spPr>
          <a:xfrm>
            <a:off x="3560827" y="7591481"/>
            <a:ext cx="356919" cy="377801"/>
          </a:xfrm>
          <a:prstGeom prst="rect">
            <a:avLst/>
          </a:prstGeom>
          <a:noFill/>
          <a:ln>
            <a:noFill/>
          </a:ln>
        </p:spPr>
      </p:pic>
      <p:pic>
        <p:nvPicPr>
          <p:cNvPr id="2099" name="Google Shape;184;p8">
            <a:extLst>
              <a:ext uri="{FF2B5EF4-FFF2-40B4-BE49-F238E27FC236}">
                <a16:creationId xmlns:a16="http://schemas.microsoft.com/office/drawing/2014/main" id="{AD5A32A1-FD42-6B6C-0DB5-E23B3A1560CB}"/>
              </a:ext>
            </a:extLst>
          </p:cNvPr>
          <p:cNvPicPr preferRelativeResize="0"/>
          <p:nvPr/>
        </p:nvPicPr>
        <p:blipFill rotWithShape="1">
          <a:blip r:embed="rId7">
            <a:alphaModFix/>
          </a:blip>
          <a:srcRect/>
          <a:stretch/>
        </p:blipFill>
        <p:spPr>
          <a:xfrm>
            <a:off x="3547842" y="8081111"/>
            <a:ext cx="356919" cy="377801"/>
          </a:xfrm>
          <a:prstGeom prst="rect">
            <a:avLst/>
          </a:prstGeom>
          <a:noFill/>
          <a:ln>
            <a:noFill/>
          </a:ln>
        </p:spPr>
      </p:pic>
      <p:sp>
        <p:nvSpPr>
          <p:cNvPr id="2100" name="Google Shape;178;p8">
            <a:extLst>
              <a:ext uri="{FF2B5EF4-FFF2-40B4-BE49-F238E27FC236}">
                <a16:creationId xmlns:a16="http://schemas.microsoft.com/office/drawing/2014/main" id="{628BD90B-5085-407E-5AB3-BF8AE1E45F65}"/>
              </a:ext>
            </a:extLst>
          </p:cNvPr>
          <p:cNvSpPr txBox="1"/>
          <p:nvPr/>
        </p:nvSpPr>
        <p:spPr>
          <a:xfrm>
            <a:off x="3917746" y="8641802"/>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casa   </a:t>
            </a:r>
            <a:r>
              <a:rPr lang="en-GB" sz="1400" dirty="0">
                <a:latin typeface="Century Gothic"/>
                <a:ea typeface="Century Gothic"/>
                <a:cs typeface="Century Gothic"/>
                <a:sym typeface="Wingdings" panose="05000000000000000000" pitchFamily="2" charset="2"/>
              </a:rPr>
              <a:t> </a:t>
            </a:r>
            <a:r>
              <a:rPr lang="en-GB" sz="1400" dirty="0">
                <a:latin typeface="Century Gothic"/>
                <a:ea typeface="Century Gothic"/>
                <a:cs typeface="Century Gothic"/>
                <a:sym typeface="Century Gothic"/>
              </a:rPr>
              <a:t> </a:t>
            </a:r>
            <a:r>
              <a:rPr lang="en-GB" sz="1600" dirty="0">
                <a:latin typeface="Century Gothic"/>
                <a:ea typeface="Century Gothic"/>
                <a:cs typeface="Century Gothic"/>
                <a:sym typeface="Century Gothic"/>
              </a:rPr>
              <a:t>______________.</a:t>
            </a:r>
            <a:endParaRPr lang="en-GB" sz="1400" dirty="0">
              <a:latin typeface="Arial"/>
              <a:ea typeface="Arial"/>
              <a:cs typeface="Arial"/>
              <a:sym typeface="Arial"/>
            </a:endParaRPr>
          </a:p>
        </p:txBody>
      </p:sp>
      <p:pic>
        <p:nvPicPr>
          <p:cNvPr id="2101" name="Google Shape;184;p8">
            <a:extLst>
              <a:ext uri="{FF2B5EF4-FFF2-40B4-BE49-F238E27FC236}">
                <a16:creationId xmlns:a16="http://schemas.microsoft.com/office/drawing/2014/main" id="{4E1E9109-1893-21D0-AF63-4A9ACB96443D}"/>
              </a:ext>
            </a:extLst>
          </p:cNvPr>
          <p:cNvPicPr preferRelativeResize="0"/>
          <p:nvPr/>
        </p:nvPicPr>
        <p:blipFill rotWithShape="1">
          <a:blip r:embed="rId7">
            <a:alphaModFix/>
          </a:blip>
          <a:srcRect/>
          <a:stretch/>
        </p:blipFill>
        <p:spPr>
          <a:xfrm>
            <a:off x="3579024" y="8570741"/>
            <a:ext cx="356919" cy="377801"/>
          </a:xfrm>
          <a:prstGeom prst="rect">
            <a:avLst/>
          </a:prstGeom>
          <a:noFill/>
          <a:ln>
            <a:noFill/>
          </a:ln>
        </p:spPr>
      </p:pic>
      <p:grpSp>
        <p:nvGrpSpPr>
          <p:cNvPr id="2102" name="Group 2101">
            <a:extLst>
              <a:ext uri="{FF2B5EF4-FFF2-40B4-BE49-F238E27FC236}">
                <a16:creationId xmlns:a16="http://schemas.microsoft.com/office/drawing/2014/main" id="{AFFB5E2D-F338-22D4-60EB-21A0750A0B1F}"/>
              </a:ext>
            </a:extLst>
          </p:cNvPr>
          <p:cNvGrpSpPr/>
          <p:nvPr/>
        </p:nvGrpSpPr>
        <p:grpSpPr>
          <a:xfrm>
            <a:off x="4101767" y="6658390"/>
            <a:ext cx="3020613" cy="998450"/>
            <a:chOff x="7008326" y="6787919"/>
            <a:chExt cx="3020613" cy="998450"/>
          </a:xfrm>
        </p:grpSpPr>
        <p:grpSp>
          <p:nvGrpSpPr>
            <p:cNvPr id="2103" name="Group 2102">
              <a:extLst>
                <a:ext uri="{FF2B5EF4-FFF2-40B4-BE49-F238E27FC236}">
                  <a16:creationId xmlns:a16="http://schemas.microsoft.com/office/drawing/2014/main" id="{A0F15404-F5A3-A659-5B69-20978133293F}"/>
                </a:ext>
              </a:extLst>
            </p:cNvPr>
            <p:cNvGrpSpPr/>
            <p:nvPr/>
          </p:nvGrpSpPr>
          <p:grpSpPr>
            <a:xfrm>
              <a:off x="7008326" y="6787919"/>
              <a:ext cx="2708204" cy="961376"/>
              <a:chOff x="4966617" y="8874893"/>
              <a:chExt cx="2708204" cy="961376"/>
            </a:xfrm>
          </p:grpSpPr>
          <p:grpSp>
            <p:nvGrpSpPr>
              <p:cNvPr id="2106" name="Group 2105">
                <a:extLst>
                  <a:ext uri="{FF2B5EF4-FFF2-40B4-BE49-F238E27FC236}">
                    <a16:creationId xmlns:a16="http://schemas.microsoft.com/office/drawing/2014/main" id="{B70F7A36-08CC-3AE8-AED4-6EEAA7153797}"/>
                  </a:ext>
                </a:extLst>
              </p:cNvPr>
              <p:cNvGrpSpPr/>
              <p:nvPr/>
            </p:nvGrpSpPr>
            <p:grpSpPr>
              <a:xfrm>
                <a:off x="6178831" y="8874893"/>
                <a:ext cx="1495990" cy="961376"/>
                <a:chOff x="6281894" y="8865770"/>
                <a:chExt cx="1597290" cy="1048437"/>
              </a:xfrm>
            </p:grpSpPr>
            <p:sp>
              <p:nvSpPr>
                <p:cNvPr id="2108" name="Rectangle: Folded Corner 2107">
                  <a:extLst>
                    <a:ext uri="{FF2B5EF4-FFF2-40B4-BE49-F238E27FC236}">
                      <a16:creationId xmlns:a16="http://schemas.microsoft.com/office/drawing/2014/main" id="{2DB1FFC6-2B0B-A709-A89D-C0D635F2AFFB}"/>
                    </a:ext>
                  </a:extLst>
                </p:cNvPr>
                <p:cNvSpPr/>
                <p:nvPr/>
              </p:nvSpPr>
              <p:spPr>
                <a:xfrm>
                  <a:off x="6281894" y="8867771"/>
                  <a:ext cx="1135077" cy="1046436"/>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109" name="TextBox 2108">
                  <a:extLst>
                    <a:ext uri="{FF2B5EF4-FFF2-40B4-BE49-F238E27FC236}">
                      <a16:creationId xmlns:a16="http://schemas.microsoft.com/office/drawing/2014/main" id="{FD0343E6-64EF-326D-1869-8E764F2FA36B}"/>
                    </a:ext>
                  </a:extLst>
                </p:cNvPr>
                <p:cNvSpPr txBox="1"/>
                <p:nvPr/>
              </p:nvSpPr>
              <p:spPr>
                <a:xfrm>
                  <a:off x="6505289" y="8865770"/>
                  <a:ext cx="1373895" cy="268519"/>
                </a:xfrm>
                <a:prstGeom prst="rect">
                  <a:avLst/>
                </a:prstGeom>
                <a:noFill/>
              </p:spPr>
              <p:txBody>
                <a:bodyPr wrap="square">
                  <a:spAutoFit/>
                </a:bodyPr>
                <a:lstStyle/>
                <a:p>
                  <a:r>
                    <a:rPr lang="en-GB" sz="1000" dirty="0">
                      <a:solidFill>
                        <a:srgbClr val="3B3838"/>
                      </a:solidFill>
                      <a:latin typeface="Century Gothic" panose="020B0502020202020204" pitchFamily="34" charset="0"/>
                    </a:rPr>
                    <a:t> Most</a:t>
                  </a:r>
                </a:p>
              </p:txBody>
            </p:sp>
            <p:pic>
              <p:nvPicPr>
                <p:cNvPr id="2110" name="Picture 6" descr="Free Icon Light illustration and picture">
                  <a:extLst>
                    <a:ext uri="{FF2B5EF4-FFF2-40B4-BE49-F238E27FC236}">
                      <a16:creationId xmlns:a16="http://schemas.microsoft.com/office/drawing/2014/main" id="{1E855F0A-7353-C195-B321-4D4466A674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0767" y="8924390"/>
                  <a:ext cx="273478"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2107" name="TextBox 2106">
                <a:extLst>
                  <a:ext uri="{FF2B5EF4-FFF2-40B4-BE49-F238E27FC236}">
                    <a16:creationId xmlns:a16="http://schemas.microsoft.com/office/drawing/2014/main" id="{EE0A1E7D-AF2B-4074-780C-38DAA4EC3644}"/>
                  </a:ext>
                </a:extLst>
              </p:cNvPr>
              <p:cNvSpPr txBox="1"/>
              <p:nvPr/>
            </p:nvSpPr>
            <p:spPr>
              <a:xfrm>
                <a:off x="4966617" y="9205137"/>
                <a:ext cx="1063091" cy="215444"/>
              </a:xfrm>
              <a:prstGeom prst="rect">
                <a:avLst/>
              </a:prstGeom>
              <a:noFill/>
            </p:spPr>
            <p:txBody>
              <a:bodyPr wrap="square">
                <a:spAutoFit/>
              </a:bodyPr>
              <a:lstStyle/>
              <a:p>
                <a:pPr algn="ctr"/>
                <a:endParaRPr lang="en-GB" sz="800" dirty="0">
                  <a:solidFill>
                    <a:srgbClr val="3B3838"/>
                  </a:solidFill>
                  <a:latin typeface="Century Gothic" panose="020B0502020202020204" pitchFamily="34" charset="0"/>
                </a:endParaRPr>
              </a:p>
            </p:txBody>
          </p:sp>
        </p:grpSp>
        <p:sp>
          <p:nvSpPr>
            <p:cNvPr id="2104" name="TextBox 2103">
              <a:extLst>
                <a:ext uri="{FF2B5EF4-FFF2-40B4-BE49-F238E27FC236}">
                  <a16:creationId xmlns:a16="http://schemas.microsoft.com/office/drawing/2014/main" id="{AB73BC21-40A5-514F-4E6D-EFB91F976D9A}"/>
                </a:ext>
              </a:extLst>
            </p:cNvPr>
            <p:cNvSpPr txBox="1"/>
            <p:nvPr/>
          </p:nvSpPr>
          <p:spPr>
            <a:xfrm>
              <a:off x="8391667" y="6919430"/>
              <a:ext cx="1637272" cy="246221"/>
            </a:xfrm>
            <a:prstGeom prst="rect">
              <a:avLst/>
            </a:prstGeom>
            <a:noFill/>
          </p:spPr>
          <p:txBody>
            <a:bodyPr wrap="square">
              <a:spAutoFit/>
            </a:bodyPr>
            <a:lstStyle/>
            <a:p>
              <a:r>
                <a:rPr lang="en-GB" sz="1000" b="1" dirty="0">
                  <a:solidFill>
                    <a:srgbClr val="0070C0"/>
                  </a:solidFill>
                  <a:latin typeface="Century Gothic" panose="020B0502020202020204" pitchFamily="34" charset="0"/>
                </a:rPr>
                <a:t>masculine</a:t>
              </a:r>
              <a:endParaRPr lang="en-GB" sz="1000" dirty="0">
                <a:solidFill>
                  <a:srgbClr val="0070C0"/>
                </a:solidFill>
                <a:latin typeface="Century Gothic" panose="020B0502020202020204" pitchFamily="34" charset="0"/>
              </a:endParaRPr>
            </a:p>
          </p:txBody>
        </p:sp>
        <p:sp>
          <p:nvSpPr>
            <p:cNvPr id="2105" name="TextBox 2104">
              <a:extLst>
                <a:ext uri="{FF2B5EF4-FFF2-40B4-BE49-F238E27FC236}">
                  <a16:creationId xmlns:a16="http://schemas.microsoft.com/office/drawing/2014/main" id="{3D6654C3-B7EC-7368-F5B9-BCD880C9C7EB}"/>
                </a:ext>
              </a:extLst>
            </p:cNvPr>
            <p:cNvSpPr txBox="1"/>
            <p:nvPr/>
          </p:nvSpPr>
          <p:spPr>
            <a:xfrm>
              <a:off x="8114680" y="7078483"/>
              <a:ext cx="1286763" cy="707886"/>
            </a:xfrm>
            <a:prstGeom prst="rect">
              <a:avLst/>
            </a:prstGeom>
            <a:noFill/>
          </p:spPr>
          <p:txBody>
            <a:bodyPr wrap="square">
              <a:spAutoFit/>
            </a:bodyPr>
            <a:lstStyle/>
            <a:p>
              <a:pPr algn="ctr"/>
              <a:r>
                <a:rPr lang="en-GB" sz="1000" dirty="0">
                  <a:solidFill>
                    <a:srgbClr val="3B3838"/>
                  </a:solidFill>
                  <a:latin typeface="Century Gothic" panose="020B0502020202020204" pitchFamily="34" charset="0"/>
                </a:rPr>
                <a:t>nouns end in</a:t>
              </a:r>
              <a:r>
                <a:rPr lang="en-GB" sz="1000" b="1" dirty="0">
                  <a:solidFill>
                    <a:srgbClr val="3B3838"/>
                  </a:solidFill>
                  <a:latin typeface="Century Gothic" panose="020B0502020202020204" pitchFamily="34" charset="0"/>
                </a:rPr>
                <a:t> -</a:t>
              </a:r>
              <a:r>
                <a:rPr lang="en-GB" sz="1000" b="1" dirty="0">
                  <a:solidFill>
                    <a:srgbClr val="0070C0"/>
                  </a:solidFill>
                  <a:latin typeface="Century Gothic" panose="020B0502020202020204" pitchFamily="34" charset="0"/>
                </a:rPr>
                <a:t>o</a:t>
              </a:r>
              <a:r>
                <a:rPr lang="en-GB" sz="1000" dirty="0">
                  <a:solidFill>
                    <a:srgbClr val="3B3838"/>
                  </a:solidFill>
                  <a:latin typeface="Century Gothic" panose="020B0502020202020204" pitchFamily="34" charset="0"/>
                </a:rPr>
                <a:t> and most </a:t>
              </a:r>
              <a:r>
                <a:rPr lang="en-GB" sz="1000" b="1" dirty="0">
                  <a:solidFill>
                    <a:srgbClr val="FF0000"/>
                  </a:solidFill>
                  <a:latin typeface="Century Gothic" panose="020B0502020202020204" pitchFamily="34" charset="0"/>
                </a:rPr>
                <a:t>feminine </a:t>
              </a:r>
              <a:r>
                <a:rPr lang="en-GB" sz="1000" dirty="0">
                  <a:solidFill>
                    <a:srgbClr val="3B3838"/>
                  </a:solidFill>
                  <a:latin typeface="Century Gothic" panose="020B0502020202020204" pitchFamily="34" charset="0"/>
                </a:rPr>
                <a:t>nouns end in</a:t>
              </a:r>
              <a:r>
                <a:rPr lang="en-GB" sz="1000" b="1" dirty="0">
                  <a:solidFill>
                    <a:srgbClr val="3B3838"/>
                  </a:solidFill>
                  <a:latin typeface="Century Gothic" panose="020B0502020202020204" pitchFamily="34" charset="0"/>
                </a:rPr>
                <a:t> -</a:t>
              </a:r>
              <a:r>
                <a:rPr lang="en-GB" sz="1000" b="1" dirty="0">
                  <a:solidFill>
                    <a:srgbClr val="FF0000"/>
                  </a:solidFill>
                  <a:latin typeface="Century Gothic" panose="020B0502020202020204" pitchFamily="34" charset="0"/>
                </a:rPr>
                <a:t>a</a:t>
              </a:r>
              <a:r>
                <a:rPr lang="en-GB" sz="1000" dirty="0">
                  <a:solidFill>
                    <a:srgbClr val="3B3838"/>
                  </a:solidFill>
                  <a:latin typeface="Century Gothic" panose="020B0502020202020204" pitchFamily="34" charset="0"/>
                </a:rPr>
                <a:t>.</a:t>
              </a:r>
            </a:p>
          </p:txBody>
        </p:sp>
      </p:grpSp>
      <p:pic>
        <p:nvPicPr>
          <p:cNvPr id="2114" name="Picture 2113">
            <a:extLst>
              <a:ext uri="{FF2B5EF4-FFF2-40B4-BE49-F238E27FC236}">
                <a16:creationId xmlns:a16="http://schemas.microsoft.com/office/drawing/2014/main" id="{A7559FA9-FFF1-4413-FF6A-CF4B14BA1E72}"/>
              </a:ext>
            </a:extLst>
          </p:cNvPr>
          <p:cNvPicPr>
            <a:picLocks noChangeAspect="1"/>
          </p:cNvPicPr>
          <p:nvPr/>
        </p:nvPicPr>
        <p:blipFill>
          <a:blip r:embed="rId14"/>
          <a:stretch>
            <a:fillRect/>
          </a:stretch>
        </p:blipFill>
        <p:spPr>
          <a:xfrm>
            <a:off x="2432257" y="859007"/>
            <a:ext cx="2596446" cy="1872490"/>
          </a:xfrm>
          <a:prstGeom prst="rect">
            <a:avLst/>
          </a:prstGeom>
        </p:spPr>
      </p:pic>
    </p:spTree>
    <p:extLst>
      <p:ext uri="{BB962C8B-B14F-4D97-AF65-F5344CB8AC3E}">
        <p14:creationId xmlns:p14="http://schemas.microsoft.com/office/powerpoint/2010/main" val="1961156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9</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99073"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9</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0908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31</a:t>
            </a:r>
          </a:p>
        </p:txBody>
      </p:sp>
      <p:graphicFrame>
        <p:nvGraphicFramePr>
          <p:cNvPr id="3" name="Table 3">
            <a:extLst>
              <a:ext uri="{FF2B5EF4-FFF2-40B4-BE49-F238E27FC236}">
                <a16:creationId xmlns:a16="http://schemas.microsoft.com/office/drawing/2014/main" id="{A6757913-7DFE-B9E0-14C0-ECF202074288}"/>
              </a:ext>
            </a:extLst>
          </p:cNvPr>
          <p:cNvGraphicFramePr>
            <a:graphicFrameLocks noGrp="1"/>
          </p:cNvGraphicFramePr>
          <p:nvPr>
            <p:extLst>
              <p:ext uri="{D42A27DB-BD31-4B8C-83A1-F6EECF244321}">
                <p14:modId xmlns:p14="http://schemas.microsoft.com/office/powerpoint/2010/main" val="3817793000"/>
              </p:ext>
            </p:extLst>
          </p:nvPr>
        </p:nvGraphicFramePr>
        <p:xfrm>
          <a:off x="3623241" y="7355558"/>
          <a:ext cx="3131560" cy="2150424"/>
        </p:xfrm>
        <a:graphic>
          <a:graphicData uri="http://schemas.openxmlformats.org/drawingml/2006/table">
            <a:tbl>
              <a:tblPr firstRow="1" bandRow="1"/>
              <a:tblGrid>
                <a:gridCol w="439181">
                  <a:extLst>
                    <a:ext uri="{9D8B030D-6E8A-4147-A177-3AD203B41FA5}">
                      <a16:colId xmlns:a16="http://schemas.microsoft.com/office/drawing/2014/main" val="2358909386"/>
                    </a:ext>
                  </a:extLst>
                </a:gridCol>
                <a:gridCol w="1324841">
                  <a:extLst>
                    <a:ext uri="{9D8B030D-6E8A-4147-A177-3AD203B41FA5}">
                      <a16:colId xmlns:a16="http://schemas.microsoft.com/office/drawing/2014/main" val="1738757276"/>
                    </a:ext>
                  </a:extLst>
                </a:gridCol>
                <a:gridCol w="1367538">
                  <a:extLst>
                    <a:ext uri="{9D8B030D-6E8A-4147-A177-3AD203B41FA5}">
                      <a16:colId xmlns:a16="http://schemas.microsoft.com/office/drawing/2014/main" val="3791761402"/>
                    </a:ext>
                  </a:extLst>
                </a:gridCol>
              </a:tblGrid>
              <a:tr h="469769">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dirty="0">
                          <a:solidFill>
                            <a:srgbClr val="3B3838"/>
                          </a:solidFill>
                          <a:latin typeface="Century Gothic" panose="020B0502020202020204" pitchFamily="34" charset="0"/>
                        </a:rPr>
                        <a:t>Which noun must it be?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336131">
                <a:tc>
                  <a:txBody>
                    <a:bodyPr/>
                    <a:lstStyle/>
                    <a:p>
                      <a:pPr algn="ctr"/>
                      <a:r>
                        <a:rPr lang="en-GB" sz="16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336131">
                <a:tc>
                  <a:txBody>
                    <a:bodyPr/>
                    <a:lstStyle/>
                    <a:p>
                      <a:pPr algn="ctr"/>
                      <a:r>
                        <a:rPr lang="en-GB" sz="16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336131">
                <a:tc>
                  <a:txBody>
                    <a:bodyPr/>
                    <a:lstStyle/>
                    <a:p>
                      <a:pPr algn="ctr"/>
                      <a:r>
                        <a:rPr lang="en-GB" sz="16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336131">
                <a:tc>
                  <a:txBody>
                    <a:bodyPr/>
                    <a:lstStyle/>
                    <a:p>
                      <a:pPr algn="ctr"/>
                      <a:r>
                        <a:rPr lang="en-GB" sz="16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336131">
                <a:tc>
                  <a:txBody>
                    <a:bodyPr/>
                    <a:lstStyle/>
                    <a:p>
                      <a:pPr algn="ctr"/>
                      <a:r>
                        <a:rPr lang="en-GB" sz="1600" b="1"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graphicFrame>
        <p:nvGraphicFramePr>
          <p:cNvPr id="5" name="Table 3">
            <a:extLst>
              <a:ext uri="{FF2B5EF4-FFF2-40B4-BE49-F238E27FC236}">
                <a16:creationId xmlns:a16="http://schemas.microsoft.com/office/drawing/2014/main" id="{5327F39D-0400-C8B0-D867-D583B9E1DD95}"/>
              </a:ext>
            </a:extLst>
          </p:cNvPr>
          <p:cNvGraphicFramePr>
            <a:graphicFrameLocks noGrp="1"/>
          </p:cNvGraphicFramePr>
          <p:nvPr>
            <p:extLst>
              <p:ext uri="{D42A27DB-BD31-4B8C-83A1-F6EECF244321}">
                <p14:modId xmlns:p14="http://schemas.microsoft.com/office/powerpoint/2010/main" val="3817186078"/>
              </p:ext>
            </p:extLst>
          </p:nvPr>
        </p:nvGraphicFramePr>
        <p:xfrm>
          <a:off x="125795" y="7355558"/>
          <a:ext cx="3348479" cy="2473208"/>
        </p:xfrm>
        <a:graphic>
          <a:graphicData uri="http://schemas.openxmlformats.org/drawingml/2006/table">
            <a:tbl>
              <a:tblPr firstRow="1" bandRow="1"/>
              <a:tblGrid>
                <a:gridCol w="432840">
                  <a:extLst>
                    <a:ext uri="{9D8B030D-6E8A-4147-A177-3AD203B41FA5}">
                      <a16:colId xmlns:a16="http://schemas.microsoft.com/office/drawing/2014/main" val="1416183009"/>
                    </a:ext>
                  </a:extLst>
                </a:gridCol>
                <a:gridCol w="726704">
                  <a:extLst>
                    <a:ext uri="{9D8B030D-6E8A-4147-A177-3AD203B41FA5}">
                      <a16:colId xmlns:a16="http://schemas.microsoft.com/office/drawing/2014/main" val="2358909386"/>
                    </a:ext>
                  </a:extLst>
                </a:gridCol>
                <a:gridCol w="986971">
                  <a:extLst>
                    <a:ext uri="{9D8B030D-6E8A-4147-A177-3AD203B41FA5}">
                      <a16:colId xmlns:a16="http://schemas.microsoft.com/office/drawing/2014/main" val="1738757276"/>
                    </a:ext>
                  </a:extLst>
                </a:gridCol>
                <a:gridCol w="1201964">
                  <a:extLst>
                    <a:ext uri="{9D8B030D-6E8A-4147-A177-3AD203B41FA5}">
                      <a16:colId xmlns:a16="http://schemas.microsoft.com/office/drawing/2014/main" val="3791761402"/>
                    </a:ext>
                  </a:extLst>
                </a:gridCol>
              </a:tblGrid>
              <a:tr h="537673">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un / 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41051704"/>
                  </a:ext>
                </a:extLst>
              </a:tr>
              <a:tr h="387107">
                <a:tc>
                  <a:txBody>
                    <a:bodyPr/>
                    <a:lstStyle/>
                    <a:p>
                      <a:pPr algn="ctr"/>
                      <a:r>
                        <a:rPr lang="en-GB" sz="16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600" strike="sngStrike" dirty="0">
                          <a:solidFill>
                            <a:schemeClr val="bg2">
                              <a:lumMod val="25000"/>
                            </a:schemeClr>
                          </a:solidFill>
                          <a:latin typeface="Century Gothic" panose="020B0502020202020204" pitchFamily="34" charset="0"/>
                        </a:rPr>
                        <a:t>caballo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56803618"/>
                  </a:ext>
                </a:extLst>
              </a:tr>
              <a:tr h="387107">
                <a:tc>
                  <a:txBody>
                    <a:bodyPr/>
                    <a:lstStyle/>
                    <a:p>
                      <a:pPr algn="ctr"/>
                      <a:r>
                        <a:rPr lang="en-GB" sz="16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600" strike="sngStrike" dirty="0" err="1">
                          <a:solidFill>
                            <a:schemeClr val="bg2">
                              <a:lumMod val="25000"/>
                            </a:schemeClr>
                          </a:solidFill>
                          <a:latin typeface="Century Gothic" panose="020B0502020202020204" pitchFamily="34" charset="0"/>
                        </a:rPr>
                        <a:t>cama</a:t>
                      </a:r>
                      <a:endParaRPr lang="en-GB" sz="1600" strike="sngStrike" dirty="0">
                        <a:solidFill>
                          <a:schemeClr val="bg2">
                            <a:lumMod val="25000"/>
                          </a:schemeClr>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52346946"/>
                  </a:ext>
                </a:extLst>
              </a:tr>
              <a:tr h="387107">
                <a:tc>
                  <a:txBody>
                    <a:bodyPr/>
                    <a:lstStyle/>
                    <a:p>
                      <a:pPr algn="ctr"/>
                      <a:r>
                        <a:rPr lang="en-GB" sz="16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600" strike="sngStrike" dirty="0" err="1">
                          <a:solidFill>
                            <a:schemeClr val="bg2">
                              <a:lumMod val="25000"/>
                            </a:schemeClr>
                          </a:solidFill>
                          <a:latin typeface="Century Gothic" panose="020B0502020202020204" pitchFamily="34" charset="0"/>
                        </a:rPr>
                        <a:t>bolsa</a:t>
                      </a:r>
                      <a:endParaRPr lang="en-GB" sz="1600" strike="sngStrike" dirty="0">
                        <a:solidFill>
                          <a:schemeClr val="bg2">
                            <a:lumMod val="25000"/>
                          </a:schemeClr>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31552526"/>
                  </a:ext>
                </a:extLst>
              </a:tr>
              <a:tr h="387107">
                <a:tc>
                  <a:txBody>
                    <a:bodyPr/>
                    <a:lstStyle/>
                    <a:p>
                      <a:pPr algn="ctr"/>
                      <a:r>
                        <a:rPr lang="en-GB" sz="16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600" strike="sngStrike" dirty="0" err="1">
                          <a:solidFill>
                            <a:schemeClr val="bg2">
                              <a:lumMod val="25000"/>
                            </a:schemeClr>
                          </a:solidFill>
                          <a:latin typeface="Century Gothic" panose="020B0502020202020204" pitchFamily="34" charset="0"/>
                        </a:rPr>
                        <a:t>libro</a:t>
                      </a:r>
                      <a:endParaRPr lang="en-GB" sz="1600" strike="sngStrike" dirty="0">
                        <a:solidFill>
                          <a:schemeClr val="bg2">
                            <a:lumMod val="25000"/>
                          </a:schemeClr>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63740151"/>
                  </a:ext>
                </a:extLst>
              </a:tr>
              <a:tr h="387107">
                <a:tc>
                  <a:txBody>
                    <a:bodyPr/>
                    <a:lstStyle/>
                    <a:p>
                      <a:pPr algn="ctr"/>
                      <a:r>
                        <a:rPr lang="en-GB" sz="1600" b="1"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600" strike="sngStrike" dirty="0" err="1">
                          <a:solidFill>
                            <a:schemeClr val="bg2">
                              <a:lumMod val="25000"/>
                            </a:schemeClr>
                          </a:solidFill>
                          <a:latin typeface="Century Gothic" panose="020B0502020202020204" pitchFamily="34" charset="0"/>
                        </a:rPr>
                        <a:t>barco</a:t>
                      </a:r>
                      <a:endParaRPr lang="en-GB" sz="1600" strike="sngStrike" dirty="0">
                        <a:solidFill>
                          <a:schemeClr val="bg2">
                            <a:lumMod val="25000"/>
                          </a:schemeClr>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9643711"/>
                  </a:ext>
                </a:extLst>
              </a:tr>
            </a:tbl>
          </a:graphicData>
        </a:graphic>
      </p:graphicFrame>
      <p:grpSp>
        <p:nvGrpSpPr>
          <p:cNvPr id="8" name="Group 7">
            <a:extLst>
              <a:ext uri="{FF2B5EF4-FFF2-40B4-BE49-F238E27FC236}">
                <a16:creationId xmlns:a16="http://schemas.microsoft.com/office/drawing/2014/main" id="{CE3C58BF-0B1B-F462-AEBB-136B22B6F2CE}"/>
              </a:ext>
            </a:extLst>
          </p:cNvPr>
          <p:cNvGrpSpPr/>
          <p:nvPr/>
        </p:nvGrpSpPr>
        <p:grpSpPr>
          <a:xfrm>
            <a:off x="439229" y="882098"/>
            <a:ext cx="1145825" cy="308790"/>
            <a:chOff x="455220" y="4435599"/>
            <a:chExt cx="1145825" cy="308790"/>
          </a:xfrm>
          <a:solidFill>
            <a:srgbClr val="96E2D9"/>
          </a:solidFill>
        </p:grpSpPr>
        <p:sp>
          <p:nvSpPr>
            <p:cNvPr id="10" name="Google Shape;222;p10">
              <a:extLst>
                <a:ext uri="{FF2B5EF4-FFF2-40B4-BE49-F238E27FC236}">
                  <a16:creationId xmlns:a16="http://schemas.microsoft.com/office/drawing/2014/main" id="{78B1CDA4-168B-FE6A-8E75-50C7538E9BC5}"/>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6D892836-5739-D74D-59B6-5FD44486536D}"/>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2" name="Group 11">
            <a:extLst>
              <a:ext uri="{FF2B5EF4-FFF2-40B4-BE49-F238E27FC236}">
                <a16:creationId xmlns:a16="http://schemas.microsoft.com/office/drawing/2014/main" id="{66131C74-FD84-BF79-4B8E-F7F1ED72528F}"/>
              </a:ext>
            </a:extLst>
          </p:cNvPr>
          <p:cNvGrpSpPr/>
          <p:nvPr/>
        </p:nvGrpSpPr>
        <p:grpSpPr>
          <a:xfrm>
            <a:off x="107028" y="736190"/>
            <a:ext cx="511630" cy="532686"/>
            <a:chOff x="11059045" y="145038"/>
            <a:chExt cx="945328" cy="980949"/>
          </a:xfrm>
          <a:solidFill>
            <a:srgbClr val="B9E5EE"/>
          </a:solidFill>
        </p:grpSpPr>
        <p:sp>
          <p:nvSpPr>
            <p:cNvPr id="13" name="Oval 12">
              <a:extLst>
                <a:ext uri="{FF2B5EF4-FFF2-40B4-BE49-F238E27FC236}">
                  <a16:creationId xmlns:a16="http://schemas.microsoft.com/office/drawing/2014/main" id="{3EF1B032-D5B6-25A0-5D5C-9934DCFF2EBC}"/>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37" name="Picture 36" descr="Free speaker sound loud vector">
              <a:extLst>
                <a:ext uri="{FF2B5EF4-FFF2-40B4-BE49-F238E27FC236}">
                  <a16:creationId xmlns:a16="http://schemas.microsoft.com/office/drawing/2014/main" id="{1B05B36E-5099-FF28-4696-9F501C023B5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38" name="TextBox 37">
            <a:extLst>
              <a:ext uri="{FF2B5EF4-FFF2-40B4-BE49-F238E27FC236}">
                <a16:creationId xmlns:a16="http://schemas.microsoft.com/office/drawing/2014/main" id="{65455D5E-8F02-ED6D-1DCB-8DD5C8B1A3DD}"/>
              </a:ext>
            </a:extLst>
          </p:cNvPr>
          <p:cNvSpPr txBox="1"/>
          <p:nvPr/>
        </p:nvSpPr>
        <p:spPr>
          <a:xfrm>
            <a:off x="1545304" y="841258"/>
            <a:ext cx="5769442" cy="584775"/>
          </a:xfrm>
          <a:prstGeom prst="rect">
            <a:avLst/>
          </a:prstGeom>
          <a:noFill/>
        </p:spPr>
        <p:txBody>
          <a:bodyPr wrap="square">
            <a:spAutoFit/>
          </a:bodyPr>
          <a:lstStyle/>
          <a:p>
            <a:r>
              <a:rPr lang="en-GB" sz="1600" b="1" dirty="0">
                <a:solidFill>
                  <a:schemeClr val="bg2">
                    <a:lumMod val="25000"/>
                  </a:schemeClr>
                </a:solidFill>
                <a:latin typeface="Century Gothic" panose="020B0502020202020204" pitchFamily="34" charset="0"/>
              </a:rPr>
              <a:t>La </a:t>
            </a:r>
            <a:r>
              <a:rPr lang="en-GB" sz="1600" b="1" dirty="0" err="1">
                <a:solidFill>
                  <a:schemeClr val="bg2">
                    <a:lumMod val="25000"/>
                  </a:schemeClr>
                </a:solidFill>
                <a:latin typeface="Century Gothic" panose="020B0502020202020204" pitchFamily="34" charset="0"/>
              </a:rPr>
              <a:t>cama</a:t>
            </a:r>
            <a:r>
              <a:rPr lang="en-GB" sz="1600" b="1" dirty="0">
                <a:solidFill>
                  <a:schemeClr val="bg2">
                    <a:lumMod val="25000"/>
                  </a:schemeClr>
                </a:solidFill>
                <a:latin typeface="Century Gothic" panose="020B0502020202020204" pitchFamily="34" charset="0"/>
              </a:rPr>
              <a:t> de Sofía. </a:t>
            </a:r>
            <a:r>
              <a:rPr lang="en-GB" sz="1600" dirty="0">
                <a:solidFill>
                  <a:schemeClr val="bg2">
                    <a:lumMod val="25000"/>
                  </a:schemeClr>
                </a:solidFill>
                <a:latin typeface="Century Gothic" panose="020B0502020202020204" pitchFamily="34" charset="0"/>
              </a:rPr>
              <a:t>Sofía needs to tidy up her bed. </a:t>
            </a:r>
            <a:endParaRPr lang="en-US" sz="1600" dirty="0">
              <a:solidFill>
                <a:schemeClr val="bg2">
                  <a:lumMod val="25000"/>
                </a:schemeClr>
              </a:solidFill>
              <a:latin typeface="Century Gothic" panose="020B0502020202020204" pitchFamily="34" charset="0"/>
            </a:endParaRPr>
          </a:p>
          <a:p>
            <a:endParaRPr lang="en-GB" sz="1600" dirty="0">
              <a:solidFill>
                <a:schemeClr val="bg2">
                  <a:lumMod val="25000"/>
                </a:schemeClr>
              </a:solidFill>
              <a:latin typeface="Century Gothic" panose="020B0502020202020204" pitchFamily="34" charset="0"/>
            </a:endParaRPr>
          </a:p>
        </p:txBody>
      </p:sp>
      <p:graphicFrame>
        <p:nvGraphicFramePr>
          <p:cNvPr id="39" name="Table 3">
            <a:extLst>
              <a:ext uri="{FF2B5EF4-FFF2-40B4-BE49-F238E27FC236}">
                <a16:creationId xmlns:a16="http://schemas.microsoft.com/office/drawing/2014/main" id="{39C9BCFF-FB31-AD6E-C58C-DFEDE30C959E}"/>
              </a:ext>
            </a:extLst>
          </p:cNvPr>
          <p:cNvGraphicFramePr>
            <a:graphicFrameLocks noGrp="1"/>
          </p:cNvGraphicFramePr>
          <p:nvPr>
            <p:extLst>
              <p:ext uri="{D42A27DB-BD31-4B8C-83A1-F6EECF244321}">
                <p14:modId xmlns:p14="http://schemas.microsoft.com/office/powerpoint/2010/main" val="3857001550"/>
              </p:ext>
            </p:extLst>
          </p:nvPr>
        </p:nvGraphicFramePr>
        <p:xfrm>
          <a:off x="177380" y="1463372"/>
          <a:ext cx="5338517" cy="2054550"/>
        </p:xfrm>
        <a:graphic>
          <a:graphicData uri="http://schemas.openxmlformats.org/drawingml/2006/table">
            <a:tbl>
              <a:tblPr firstRow="1" bandRow="1"/>
              <a:tblGrid>
                <a:gridCol w="563423">
                  <a:extLst>
                    <a:ext uri="{9D8B030D-6E8A-4147-A177-3AD203B41FA5}">
                      <a16:colId xmlns:a16="http://schemas.microsoft.com/office/drawing/2014/main" val="2446177157"/>
                    </a:ext>
                  </a:extLst>
                </a:gridCol>
                <a:gridCol w="1490139">
                  <a:extLst>
                    <a:ext uri="{9D8B030D-6E8A-4147-A177-3AD203B41FA5}">
                      <a16:colId xmlns:a16="http://schemas.microsoft.com/office/drawing/2014/main" val="1738757276"/>
                    </a:ext>
                  </a:extLst>
                </a:gridCol>
                <a:gridCol w="1645585">
                  <a:extLst>
                    <a:ext uri="{9D8B030D-6E8A-4147-A177-3AD203B41FA5}">
                      <a16:colId xmlns:a16="http://schemas.microsoft.com/office/drawing/2014/main" val="3791761402"/>
                    </a:ext>
                  </a:extLst>
                </a:gridCol>
                <a:gridCol w="1639370">
                  <a:extLst>
                    <a:ext uri="{9D8B030D-6E8A-4147-A177-3AD203B41FA5}">
                      <a16:colId xmlns:a16="http://schemas.microsoft.com/office/drawing/2014/main" val="2641158905"/>
                    </a:ext>
                  </a:extLst>
                </a:gridCol>
              </a:tblGrid>
              <a:tr h="295055">
                <a:tc>
                  <a:txBody>
                    <a:bodyPr/>
                    <a:lstStyle/>
                    <a:p>
                      <a:pPr algn="ctr"/>
                      <a:r>
                        <a:rPr lang="en-GB" sz="1600" b="1"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a:solidFill>
                            <a:schemeClr val="bg2">
                              <a:lumMod val="25000"/>
                            </a:schemeClr>
                          </a:solidFill>
                          <a:latin typeface="Century Gothic" panose="020B0502020202020204" pitchFamily="34" charset="0"/>
                        </a:rPr>
                        <a:t>planta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err="1">
                          <a:solidFill>
                            <a:schemeClr val="bg2">
                              <a:lumMod val="25000"/>
                            </a:schemeClr>
                          </a:solidFill>
                          <a:latin typeface="Century Gothic" panose="020B0502020202020204" pitchFamily="34" charset="0"/>
                        </a:rPr>
                        <a:t>teléfono</a:t>
                      </a:r>
                      <a:endParaRPr lang="en-GB" sz="1400" b="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656803618"/>
                  </a:ext>
                </a:extLst>
              </a:tr>
              <a:tr h="295055">
                <a:tc>
                  <a:txBody>
                    <a:bodyPr/>
                    <a:lstStyle/>
                    <a:p>
                      <a:pPr algn="ctr"/>
                      <a:r>
                        <a:rPr lang="en-GB" sz="1600" b="1"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  </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err="1">
                          <a:solidFill>
                            <a:schemeClr val="bg2">
                              <a:lumMod val="25000"/>
                            </a:schemeClr>
                          </a:solidFill>
                          <a:latin typeface="Century Gothic" panose="020B0502020202020204" pitchFamily="34" charset="0"/>
                        </a:rPr>
                        <a:t>libro</a:t>
                      </a:r>
                      <a:endParaRPr lang="en-GB" sz="1400" b="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err="1">
                          <a:solidFill>
                            <a:schemeClr val="bg2">
                              <a:lumMod val="25000"/>
                            </a:schemeClr>
                          </a:solidFill>
                          <a:latin typeface="Century Gothic" panose="020B0502020202020204" pitchFamily="34" charset="0"/>
                        </a:rPr>
                        <a:t>fruta</a:t>
                      </a:r>
                      <a:endParaRPr lang="en-GB" sz="1400" b="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52346946"/>
                  </a:ext>
                </a:extLst>
              </a:tr>
              <a:tr h="295055">
                <a:tc>
                  <a:txBody>
                    <a:bodyPr/>
                    <a:lstStyle/>
                    <a:p>
                      <a:pPr algn="ctr"/>
                      <a:r>
                        <a:rPr lang="en-GB" sz="1600" b="1"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err="1">
                          <a:solidFill>
                            <a:schemeClr val="bg2">
                              <a:lumMod val="25000"/>
                            </a:schemeClr>
                          </a:solidFill>
                          <a:latin typeface="Century Gothic" panose="020B0502020202020204" pitchFamily="34" charset="0"/>
                        </a:rPr>
                        <a:t>instrumento</a:t>
                      </a:r>
                      <a:endParaRPr lang="en-GB" sz="1400" b="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err="1">
                          <a:solidFill>
                            <a:schemeClr val="bg2">
                              <a:lumMod val="25000"/>
                            </a:schemeClr>
                          </a:solidFill>
                          <a:latin typeface="Century Gothic" panose="020B0502020202020204" pitchFamily="34" charset="0"/>
                        </a:rPr>
                        <a:t>bolsa</a:t>
                      </a:r>
                      <a:endParaRPr lang="en-GB" sz="1400" b="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731552526"/>
                  </a:ext>
                </a:extLst>
              </a:tr>
              <a:tr h="295055">
                <a:tc>
                  <a:txBody>
                    <a:bodyPr/>
                    <a:lstStyle/>
                    <a:p>
                      <a:pPr algn="ctr"/>
                      <a:r>
                        <a:rPr lang="en-GB" sz="1600" b="1"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err="1">
                          <a:solidFill>
                            <a:schemeClr val="bg2">
                              <a:lumMod val="25000"/>
                            </a:schemeClr>
                          </a:solidFill>
                          <a:latin typeface="Century Gothic" panose="020B0502020202020204" pitchFamily="34" charset="0"/>
                        </a:rPr>
                        <a:t>cama</a:t>
                      </a:r>
                      <a:endParaRPr lang="en-GB" sz="1400" b="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err="1">
                          <a:solidFill>
                            <a:schemeClr val="bg2">
                              <a:lumMod val="25000"/>
                            </a:schemeClr>
                          </a:solidFill>
                          <a:latin typeface="Century Gothic" panose="020B0502020202020204" pitchFamily="34" charset="0"/>
                        </a:rPr>
                        <a:t>barco</a:t>
                      </a:r>
                      <a:endParaRPr lang="en-GB" sz="1400" b="0" dirty="0">
                        <a:solidFill>
                          <a:schemeClr val="bg2">
                            <a:lumMod val="25000"/>
                          </a:schemeClr>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2963740151"/>
                  </a:ext>
                </a:extLst>
              </a:tr>
              <a:tr h="295055">
                <a:tc>
                  <a:txBody>
                    <a:bodyPr/>
                    <a:lstStyle/>
                    <a:p>
                      <a:pPr algn="ctr"/>
                      <a:r>
                        <a:rPr lang="en-GB" sz="1600" b="1"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a:solidFill>
                            <a:schemeClr val="bg2">
                              <a:lumMod val="25000"/>
                            </a:schemeClr>
                          </a:solidFill>
                          <a:latin typeface="Century Gothic" panose="020B0502020202020204" pitchFamily="34" charset="0"/>
                        </a:rPr>
                        <a:t>caballo</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nSpc>
                          <a:spcPct val="200000"/>
                        </a:lnSpc>
                      </a:pPr>
                      <a:r>
                        <a:rPr lang="en-GB" sz="1400" b="0" dirty="0">
                          <a:solidFill>
                            <a:schemeClr val="bg2">
                              <a:lumMod val="25000"/>
                            </a:schemeClr>
                          </a:solidFill>
                          <a:latin typeface="Century Gothic" panose="020B0502020202020204" pitchFamily="34" charset="0"/>
                        </a:rPr>
                        <a:t>cucaracha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29643711"/>
                  </a:ext>
                </a:extLst>
              </a:tr>
            </a:tbl>
          </a:graphicData>
        </a:graphic>
      </p:graphicFrame>
      <p:grpSp>
        <p:nvGrpSpPr>
          <p:cNvPr id="40" name="Group 39">
            <a:extLst>
              <a:ext uri="{FF2B5EF4-FFF2-40B4-BE49-F238E27FC236}">
                <a16:creationId xmlns:a16="http://schemas.microsoft.com/office/drawing/2014/main" id="{EEFB5CC5-46E6-BC78-7ABD-9AB330744806}"/>
              </a:ext>
            </a:extLst>
          </p:cNvPr>
          <p:cNvGrpSpPr/>
          <p:nvPr/>
        </p:nvGrpSpPr>
        <p:grpSpPr>
          <a:xfrm>
            <a:off x="174354" y="4222562"/>
            <a:ext cx="1897283" cy="1638894"/>
            <a:chOff x="278685" y="3802619"/>
            <a:chExt cx="3372947" cy="2913590"/>
          </a:xfrm>
        </p:grpSpPr>
        <p:grpSp>
          <p:nvGrpSpPr>
            <p:cNvPr id="41" name="Group 40">
              <a:extLst>
                <a:ext uri="{FF2B5EF4-FFF2-40B4-BE49-F238E27FC236}">
                  <a16:creationId xmlns:a16="http://schemas.microsoft.com/office/drawing/2014/main" id="{4FC39B3D-08D3-F9B0-2E94-0FDAC9134E61}"/>
                </a:ext>
              </a:extLst>
            </p:cNvPr>
            <p:cNvGrpSpPr/>
            <p:nvPr/>
          </p:nvGrpSpPr>
          <p:grpSpPr>
            <a:xfrm>
              <a:off x="278685" y="3802619"/>
              <a:ext cx="3372947" cy="2913590"/>
              <a:chOff x="278685" y="3802619"/>
              <a:chExt cx="3372947" cy="2913590"/>
            </a:xfrm>
          </p:grpSpPr>
          <p:sp>
            <p:nvSpPr>
              <p:cNvPr id="49" name="Rounded Rectangle 11">
                <a:extLst>
                  <a:ext uri="{FF2B5EF4-FFF2-40B4-BE49-F238E27FC236}">
                    <a16:creationId xmlns:a16="http://schemas.microsoft.com/office/drawing/2014/main" id="{F8329A70-822D-0F88-9342-8914E65B256B}"/>
                  </a:ext>
                </a:extLst>
              </p:cNvPr>
              <p:cNvSpPr/>
              <p:nvPr/>
            </p:nvSpPr>
            <p:spPr>
              <a:xfrm>
                <a:off x="278685" y="3802619"/>
                <a:ext cx="3372947" cy="2913590"/>
              </a:xfrm>
              <a:prstGeom prst="roundRect">
                <a:avLst/>
              </a:prstGeom>
              <a:solidFill>
                <a:schemeClr val="bg1"/>
              </a:solidFill>
              <a:ln w="28575">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dirty="0">
                  <a:solidFill>
                    <a:srgbClr val="002060"/>
                  </a:solidFill>
                  <a:latin typeface="Tw Cen MT" panose="020B0602020104020603"/>
                </a:endParaRPr>
              </a:p>
            </p:txBody>
          </p:sp>
          <p:cxnSp>
            <p:nvCxnSpPr>
              <p:cNvPr id="50" name="Straight Connector 49">
                <a:extLst>
                  <a:ext uri="{FF2B5EF4-FFF2-40B4-BE49-F238E27FC236}">
                    <a16:creationId xmlns:a16="http://schemas.microsoft.com/office/drawing/2014/main" id="{9DBE4CC6-2003-FB62-C4F7-DD9778A54D51}"/>
                  </a:ext>
                </a:extLst>
              </p:cNvPr>
              <p:cNvCxnSpPr>
                <a:cxnSpLocks/>
              </p:cNvCxnSpPr>
              <p:nvPr/>
            </p:nvCxnSpPr>
            <p:spPr>
              <a:xfrm>
                <a:off x="1102293" y="4937664"/>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7A9EA8-8DB2-109B-2004-B1A9CD86FD34}"/>
                  </a:ext>
                </a:extLst>
              </p:cNvPr>
              <p:cNvCxnSpPr>
                <a:cxnSpLocks/>
              </p:cNvCxnSpPr>
              <p:nvPr/>
            </p:nvCxnSpPr>
            <p:spPr>
              <a:xfrm>
                <a:off x="1102293" y="5463097"/>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2A1F11-2A45-2D8A-017F-1638D8C43C0B}"/>
                  </a:ext>
                </a:extLst>
              </p:cNvPr>
              <p:cNvCxnSpPr>
                <a:cxnSpLocks/>
              </p:cNvCxnSpPr>
              <p:nvPr/>
            </p:nvCxnSpPr>
            <p:spPr>
              <a:xfrm>
                <a:off x="1102293" y="5971289"/>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809C7F6-C444-D9A9-2D92-31F4F90EF906}"/>
                  </a:ext>
                </a:extLst>
              </p:cNvPr>
              <p:cNvSpPr/>
              <p:nvPr/>
            </p:nvSpPr>
            <p:spPr>
              <a:xfrm>
                <a:off x="510657" y="4541057"/>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prstClr val="white"/>
                  </a:solidFill>
                  <a:latin typeface="Tw Cen MT" panose="020B0602020104020603"/>
                </a:endParaRPr>
              </a:p>
            </p:txBody>
          </p:sp>
          <p:sp>
            <p:nvSpPr>
              <p:cNvPr id="54" name="Rectangle 53">
                <a:extLst>
                  <a:ext uri="{FF2B5EF4-FFF2-40B4-BE49-F238E27FC236}">
                    <a16:creationId xmlns:a16="http://schemas.microsoft.com/office/drawing/2014/main" id="{D05CE0F3-7D62-089F-1763-84ED7897A650}"/>
                  </a:ext>
                </a:extLst>
              </p:cNvPr>
              <p:cNvSpPr/>
              <p:nvPr/>
            </p:nvSpPr>
            <p:spPr>
              <a:xfrm>
                <a:off x="508124" y="5066490"/>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srgbClr val="002060"/>
                  </a:solidFill>
                  <a:latin typeface="Tw Cen MT" panose="020B0602020104020603"/>
                </a:endParaRPr>
              </a:p>
            </p:txBody>
          </p:sp>
          <p:sp>
            <p:nvSpPr>
              <p:cNvPr id="55" name="Rectangle 54">
                <a:extLst>
                  <a:ext uri="{FF2B5EF4-FFF2-40B4-BE49-F238E27FC236}">
                    <a16:creationId xmlns:a16="http://schemas.microsoft.com/office/drawing/2014/main" id="{6A2B5EF3-55FB-FF79-748A-0C041E3352D0}"/>
                  </a:ext>
                </a:extLst>
              </p:cNvPr>
              <p:cNvSpPr/>
              <p:nvPr/>
            </p:nvSpPr>
            <p:spPr>
              <a:xfrm>
                <a:off x="508123" y="5639722"/>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srgbClr val="002060"/>
                  </a:solidFill>
                  <a:latin typeface="Tw Cen MT" panose="020B0602020104020603"/>
                </a:endParaRPr>
              </a:p>
            </p:txBody>
          </p:sp>
          <p:sp>
            <p:nvSpPr>
              <p:cNvPr id="56" name="Rectangle 55">
                <a:extLst>
                  <a:ext uri="{FF2B5EF4-FFF2-40B4-BE49-F238E27FC236}">
                    <a16:creationId xmlns:a16="http://schemas.microsoft.com/office/drawing/2014/main" id="{3BB0B295-4755-9AAB-E8C9-ECE20826A2B7}"/>
                  </a:ext>
                </a:extLst>
              </p:cNvPr>
              <p:cNvSpPr/>
              <p:nvPr/>
            </p:nvSpPr>
            <p:spPr>
              <a:xfrm>
                <a:off x="508124" y="4000843"/>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prstClr val="white"/>
                  </a:solidFill>
                  <a:latin typeface="Tw Cen MT" panose="020B0602020104020603"/>
                </a:endParaRPr>
              </a:p>
            </p:txBody>
          </p:sp>
          <p:cxnSp>
            <p:nvCxnSpPr>
              <p:cNvPr id="57" name="Straight Connector 56">
                <a:extLst>
                  <a:ext uri="{FF2B5EF4-FFF2-40B4-BE49-F238E27FC236}">
                    <a16:creationId xmlns:a16="http://schemas.microsoft.com/office/drawing/2014/main" id="{DF83B516-4553-CC70-9760-E5BCECB99DA2}"/>
                  </a:ext>
                </a:extLst>
              </p:cNvPr>
              <p:cNvCxnSpPr>
                <a:cxnSpLocks/>
              </p:cNvCxnSpPr>
              <p:nvPr/>
            </p:nvCxnSpPr>
            <p:spPr>
              <a:xfrm>
                <a:off x="1110751" y="4381086"/>
                <a:ext cx="2301303"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pic>
            <p:nvPicPr>
              <p:cNvPr id="58" name="Picture 57" descr="Shape, arrow&#10;&#10;Description automatically generated">
                <a:extLst>
                  <a:ext uri="{FF2B5EF4-FFF2-40B4-BE49-F238E27FC236}">
                    <a16:creationId xmlns:a16="http://schemas.microsoft.com/office/drawing/2014/main" id="{CDA64C2C-892A-EC56-F0C7-29B4AC56DEFD}"/>
                  </a:ext>
                </a:extLst>
              </p:cNvPr>
              <p:cNvPicPr>
                <a:picLocks noChangeAspect="1"/>
              </p:cNvPicPr>
              <p:nvPr/>
            </p:nvPicPr>
            <p:blipFill>
              <a:blip r:embed="rId7"/>
              <a:stretch>
                <a:fillRect/>
              </a:stretch>
            </p:blipFill>
            <p:spPr>
              <a:xfrm>
                <a:off x="599923" y="4973701"/>
                <a:ext cx="462709" cy="428729"/>
              </a:xfrm>
              <a:prstGeom prst="rect">
                <a:avLst/>
              </a:prstGeom>
            </p:spPr>
          </p:pic>
          <p:pic>
            <p:nvPicPr>
              <p:cNvPr id="59" name="Picture 58" descr="Shape, arrow&#10;&#10;Description automatically generated">
                <a:extLst>
                  <a:ext uri="{FF2B5EF4-FFF2-40B4-BE49-F238E27FC236}">
                    <a16:creationId xmlns:a16="http://schemas.microsoft.com/office/drawing/2014/main" id="{899A635F-A491-0826-0FCA-2F7AD1F2AAA6}"/>
                  </a:ext>
                </a:extLst>
              </p:cNvPr>
              <p:cNvPicPr>
                <a:picLocks noChangeAspect="1"/>
              </p:cNvPicPr>
              <p:nvPr/>
            </p:nvPicPr>
            <p:blipFill>
              <a:blip r:embed="rId7"/>
              <a:stretch>
                <a:fillRect/>
              </a:stretch>
            </p:blipFill>
            <p:spPr>
              <a:xfrm>
                <a:off x="599923" y="4480257"/>
                <a:ext cx="462709" cy="428729"/>
              </a:xfrm>
              <a:prstGeom prst="rect">
                <a:avLst/>
              </a:prstGeom>
            </p:spPr>
          </p:pic>
          <p:pic>
            <p:nvPicPr>
              <p:cNvPr id="60" name="Picture 59" descr="Shape, arrow&#10;&#10;Description automatically generated">
                <a:extLst>
                  <a:ext uri="{FF2B5EF4-FFF2-40B4-BE49-F238E27FC236}">
                    <a16:creationId xmlns:a16="http://schemas.microsoft.com/office/drawing/2014/main" id="{73EADF66-DC87-2759-2FF0-292A33F9AAC9}"/>
                  </a:ext>
                </a:extLst>
              </p:cNvPr>
              <p:cNvPicPr>
                <a:picLocks noChangeAspect="1"/>
              </p:cNvPicPr>
              <p:nvPr/>
            </p:nvPicPr>
            <p:blipFill>
              <a:blip r:embed="rId7"/>
              <a:stretch>
                <a:fillRect/>
              </a:stretch>
            </p:blipFill>
            <p:spPr>
              <a:xfrm>
                <a:off x="599922" y="3919049"/>
                <a:ext cx="462709" cy="428729"/>
              </a:xfrm>
              <a:prstGeom prst="rect">
                <a:avLst/>
              </a:prstGeom>
            </p:spPr>
          </p:pic>
          <p:pic>
            <p:nvPicPr>
              <p:cNvPr id="61" name="Picture 60" descr="Shape, arrow&#10;&#10;Description automatically generated">
                <a:extLst>
                  <a:ext uri="{FF2B5EF4-FFF2-40B4-BE49-F238E27FC236}">
                    <a16:creationId xmlns:a16="http://schemas.microsoft.com/office/drawing/2014/main" id="{1E195FEB-AB06-9D33-5AC4-06F35ECBF31D}"/>
                  </a:ext>
                </a:extLst>
              </p:cNvPr>
              <p:cNvPicPr>
                <a:picLocks noChangeAspect="1"/>
              </p:cNvPicPr>
              <p:nvPr/>
            </p:nvPicPr>
            <p:blipFill>
              <a:blip r:embed="rId7"/>
              <a:stretch>
                <a:fillRect/>
              </a:stretch>
            </p:blipFill>
            <p:spPr>
              <a:xfrm>
                <a:off x="599922" y="5542560"/>
                <a:ext cx="462709" cy="428729"/>
              </a:xfrm>
              <a:prstGeom prst="rect">
                <a:avLst/>
              </a:prstGeom>
            </p:spPr>
          </p:pic>
        </p:grpSp>
        <p:cxnSp>
          <p:nvCxnSpPr>
            <p:cNvPr id="46" name="Straight Connector 45">
              <a:extLst>
                <a:ext uri="{FF2B5EF4-FFF2-40B4-BE49-F238E27FC236}">
                  <a16:creationId xmlns:a16="http://schemas.microsoft.com/office/drawing/2014/main" id="{457C4A20-846F-6C6F-9A86-A269AC658B86}"/>
                </a:ext>
              </a:extLst>
            </p:cNvPr>
            <p:cNvCxnSpPr>
              <a:cxnSpLocks/>
            </p:cNvCxnSpPr>
            <p:nvPr/>
          </p:nvCxnSpPr>
          <p:spPr>
            <a:xfrm>
              <a:off x="1102293" y="6495120"/>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7EC0B964-6BEE-7095-2ECD-F750B636D100}"/>
                </a:ext>
              </a:extLst>
            </p:cNvPr>
            <p:cNvSpPr/>
            <p:nvPr/>
          </p:nvSpPr>
          <p:spPr>
            <a:xfrm>
              <a:off x="508123" y="6163553"/>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srgbClr val="002060"/>
                </a:solidFill>
                <a:latin typeface="Tw Cen MT" panose="020B0602020104020603"/>
              </a:endParaRPr>
            </a:p>
          </p:txBody>
        </p:sp>
        <p:pic>
          <p:nvPicPr>
            <p:cNvPr id="48" name="Picture 47" descr="Shape, arrow&#10;&#10;Description automatically generated">
              <a:extLst>
                <a:ext uri="{FF2B5EF4-FFF2-40B4-BE49-F238E27FC236}">
                  <a16:creationId xmlns:a16="http://schemas.microsoft.com/office/drawing/2014/main" id="{8E118904-4D1C-4BA8-CAF2-414495F9E95C}"/>
                </a:ext>
              </a:extLst>
            </p:cNvPr>
            <p:cNvPicPr>
              <a:picLocks noChangeAspect="1"/>
            </p:cNvPicPr>
            <p:nvPr/>
          </p:nvPicPr>
          <p:blipFill>
            <a:blip r:embed="rId7"/>
            <a:stretch>
              <a:fillRect/>
            </a:stretch>
          </p:blipFill>
          <p:spPr>
            <a:xfrm>
              <a:off x="573853" y="6091571"/>
              <a:ext cx="462709" cy="428729"/>
            </a:xfrm>
            <a:prstGeom prst="rect">
              <a:avLst/>
            </a:prstGeom>
          </p:spPr>
        </p:pic>
      </p:grpSp>
      <p:sp>
        <p:nvSpPr>
          <p:cNvPr id="62" name="Google Shape;402;p19">
            <a:extLst>
              <a:ext uri="{FF2B5EF4-FFF2-40B4-BE49-F238E27FC236}">
                <a16:creationId xmlns:a16="http://schemas.microsoft.com/office/drawing/2014/main" id="{AA598BB5-011E-9B28-8C1C-DA57275283D8}"/>
              </a:ext>
            </a:extLst>
          </p:cNvPr>
          <p:cNvSpPr txBox="1"/>
          <p:nvPr/>
        </p:nvSpPr>
        <p:spPr>
          <a:xfrm>
            <a:off x="1088164" y="3782486"/>
            <a:ext cx="3277975"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a:t>
            </a: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dos </a:t>
            </a:r>
            <a:r>
              <a:rPr kumimoji="0" lang="en-GB" sz="1600" b="1" i="0" u="none" strike="noStrike" kern="1200" cap="none" spc="0" normalizeH="0" noProof="0" dirty="0" err="1">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listas</a:t>
            </a: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en inglés      .</a:t>
            </a:r>
            <a:endParaRPr lang="en-GB" sz="1600" kern="0" dirty="0">
              <a:solidFill>
                <a:srgbClr val="3B3838"/>
              </a:solidFill>
              <a:latin typeface="Century Gothic" panose="020B0502020202020204" pitchFamily="34" charset="0"/>
              <a:cs typeface="Arial"/>
              <a:sym typeface="Arial"/>
            </a:endParaRPr>
          </a:p>
        </p:txBody>
      </p:sp>
      <p:grpSp>
        <p:nvGrpSpPr>
          <p:cNvPr id="63" name="Group 62">
            <a:extLst>
              <a:ext uri="{FF2B5EF4-FFF2-40B4-BE49-F238E27FC236}">
                <a16:creationId xmlns:a16="http://schemas.microsoft.com/office/drawing/2014/main" id="{0968B7C6-A8AC-F5CF-752F-F1EDB8D23209}"/>
              </a:ext>
            </a:extLst>
          </p:cNvPr>
          <p:cNvGrpSpPr/>
          <p:nvPr/>
        </p:nvGrpSpPr>
        <p:grpSpPr>
          <a:xfrm>
            <a:off x="91967" y="3620426"/>
            <a:ext cx="1072125" cy="541432"/>
            <a:chOff x="85157" y="674113"/>
            <a:chExt cx="1072125" cy="541432"/>
          </a:xfrm>
        </p:grpSpPr>
        <p:sp>
          <p:nvSpPr>
            <p:cNvPr id="2048" name="Google Shape;206;p9">
              <a:extLst>
                <a:ext uri="{FF2B5EF4-FFF2-40B4-BE49-F238E27FC236}">
                  <a16:creationId xmlns:a16="http://schemas.microsoft.com/office/drawing/2014/main" id="{E02189AD-66B4-DD96-A01B-229C80D254C7}"/>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49" name="Picture 2048">
              <a:extLst>
                <a:ext uri="{FF2B5EF4-FFF2-40B4-BE49-F238E27FC236}">
                  <a16:creationId xmlns:a16="http://schemas.microsoft.com/office/drawing/2014/main" id="{AD04F4A1-4329-FC47-82BF-64298EBF0BF7}"/>
                </a:ext>
              </a:extLst>
            </p:cNvPr>
            <p:cNvPicPr>
              <a:picLocks noChangeAspect="1"/>
            </p:cNvPicPr>
            <p:nvPr/>
          </p:nvPicPr>
          <p:blipFill>
            <a:blip r:embed="rId8"/>
            <a:stretch>
              <a:fillRect/>
            </a:stretch>
          </p:blipFill>
          <p:spPr>
            <a:xfrm>
              <a:off x="85157" y="674113"/>
              <a:ext cx="521771" cy="541432"/>
            </a:xfrm>
            <a:prstGeom prst="rect">
              <a:avLst/>
            </a:prstGeom>
          </p:spPr>
        </p:pic>
        <p:sp>
          <p:nvSpPr>
            <p:cNvPr id="2050" name="TextBox 2049">
              <a:extLst>
                <a:ext uri="{FF2B5EF4-FFF2-40B4-BE49-F238E27FC236}">
                  <a16:creationId xmlns:a16="http://schemas.microsoft.com/office/drawing/2014/main" id="{A4F4E0FF-DC81-B924-1ACD-DA5074E3E73F}"/>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grpSp>
        <p:nvGrpSpPr>
          <p:cNvPr id="2051" name="Group 2050">
            <a:extLst>
              <a:ext uri="{FF2B5EF4-FFF2-40B4-BE49-F238E27FC236}">
                <a16:creationId xmlns:a16="http://schemas.microsoft.com/office/drawing/2014/main" id="{8EB3144E-6808-726F-AF85-4F249A54DAC1}"/>
              </a:ext>
            </a:extLst>
          </p:cNvPr>
          <p:cNvGrpSpPr/>
          <p:nvPr/>
        </p:nvGrpSpPr>
        <p:grpSpPr>
          <a:xfrm>
            <a:off x="2160585" y="4211893"/>
            <a:ext cx="1897283" cy="1044039"/>
            <a:chOff x="278685" y="3802619"/>
            <a:chExt cx="3372947" cy="1856070"/>
          </a:xfrm>
        </p:grpSpPr>
        <p:sp>
          <p:nvSpPr>
            <p:cNvPr id="2052" name="Rounded Rectangle 11">
              <a:extLst>
                <a:ext uri="{FF2B5EF4-FFF2-40B4-BE49-F238E27FC236}">
                  <a16:creationId xmlns:a16="http://schemas.microsoft.com/office/drawing/2014/main" id="{10D2059E-9884-B0EB-BDEA-10E734172E6E}"/>
                </a:ext>
              </a:extLst>
            </p:cNvPr>
            <p:cNvSpPr/>
            <p:nvPr/>
          </p:nvSpPr>
          <p:spPr>
            <a:xfrm>
              <a:off x="278685" y="3802619"/>
              <a:ext cx="3372947" cy="1856070"/>
            </a:xfrm>
            <a:prstGeom prst="roundRect">
              <a:avLst/>
            </a:prstGeom>
            <a:solidFill>
              <a:schemeClr val="bg1"/>
            </a:solidFill>
            <a:ln w="28575">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dirty="0">
                <a:solidFill>
                  <a:srgbClr val="002060"/>
                </a:solidFill>
                <a:latin typeface="Tw Cen MT" panose="020B0602020104020603"/>
              </a:endParaRPr>
            </a:p>
          </p:txBody>
        </p:sp>
        <p:cxnSp>
          <p:nvCxnSpPr>
            <p:cNvPr id="2053" name="Straight Connector 2052">
              <a:extLst>
                <a:ext uri="{FF2B5EF4-FFF2-40B4-BE49-F238E27FC236}">
                  <a16:creationId xmlns:a16="http://schemas.microsoft.com/office/drawing/2014/main" id="{E3E24D9E-A017-E8AD-1570-F26F71B70B2B}"/>
                </a:ext>
              </a:extLst>
            </p:cNvPr>
            <p:cNvCxnSpPr>
              <a:cxnSpLocks/>
            </p:cNvCxnSpPr>
            <p:nvPr/>
          </p:nvCxnSpPr>
          <p:spPr>
            <a:xfrm>
              <a:off x="1102293" y="4937664"/>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54" name="Straight Connector 2053">
              <a:extLst>
                <a:ext uri="{FF2B5EF4-FFF2-40B4-BE49-F238E27FC236}">
                  <a16:creationId xmlns:a16="http://schemas.microsoft.com/office/drawing/2014/main" id="{6E7F6A9B-9BFA-BA57-F96D-4EBA7BF2D6DE}"/>
                </a:ext>
              </a:extLst>
            </p:cNvPr>
            <p:cNvCxnSpPr>
              <a:cxnSpLocks/>
            </p:cNvCxnSpPr>
            <p:nvPr/>
          </p:nvCxnSpPr>
          <p:spPr>
            <a:xfrm>
              <a:off x="1102293" y="5463097"/>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sp>
          <p:nvSpPr>
            <p:cNvPr id="2055" name="Rectangle 2054">
              <a:extLst>
                <a:ext uri="{FF2B5EF4-FFF2-40B4-BE49-F238E27FC236}">
                  <a16:creationId xmlns:a16="http://schemas.microsoft.com/office/drawing/2014/main" id="{84B889F6-AE7F-B2F3-951D-5958D96FCF13}"/>
                </a:ext>
              </a:extLst>
            </p:cNvPr>
            <p:cNvSpPr/>
            <p:nvPr/>
          </p:nvSpPr>
          <p:spPr>
            <a:xfrm>
              <a:off x="510657" y="4541057"/>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prstClr val="white"/>
                </a:solidFill>
                <a:latin typeface="Tw Cen MT" panose="020B0602020104020603"/>
              </a:endParaRPr>
            </a:p>
          </p:txBody>
        </p:sp>
        <p:sp>
          <p:nvSpPr>
            <p:cNvPr id="2056" name="Rectangle 2055">
              <a:extLst>
                <a:ext uri="{FF2B5EF4-FFF2-40B4-BE49-F238E27FC236}">
                  <a16:creationId xmlns:a16="http://schemas.microsoft.com/office/drawing/2014/main" id="{0B1AB565-CC19-7BB9-A7C4-53A41EA9D01B}"/>
                </a:ext>
              </a:extLst>
            </p:cNvPr>
            <p:cNvSpPr/>
            <p:nvPr/>
          </p:nvSpPr>
          <p:spPr>
            <a:xfrm>
              <a:off x="508124" y="5066490"/>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srgbClr val="002060"/>
                </a:solidFill>
                <a:latin typeface="Tw Cen MT" panose="020B0602020104020603"/>
              </a:endParaRPr>
            </a:p>
          </p:txBody>
        </p:sp>
        <p:sp>
          <p:nvSpPr>
            <p:cNvPr id="2057" name="Rectangle 2056">
              <a:extLst>
                <a:ext uri="{FF2B5EF4-FFF2-40B4-BE49-F238E27FC236}">
                  <a16:creationId xmlns:a16="http://schemas.microsoft.com/office/drawing/2014/main" id="{3540447E-278B-9C27-024D-49507E0E2E9C}"/>
                </a:ext>
              </a:extLst>
            </p:cNvPr>
            <p:cNvSpPr/>
            <p:nvPr/>
          </p:nvSpPr>
          <p:spPr>
            <a:xfrm>
              <a:off x="508124" y="4000843"/>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prstClr val="white"/>
                </a:solidFill>
                <a:latin typeface="Tw Cen MT" panose="020B0602020104020603"/>
              </a:endParaRPr>
            </a:p>
          </p:txBody>
        </p:sp>
        <p:cxnSp>
          <p:nvCxnSpPr>
            <p:cNvPr id="2058" name="Straight Connector 2057">
              <a:extLst>
                <a:ext uri="{FF2B5EF4-FFF2-40B4-BE49-F238E27FC236}">
                  <a16:creationId xmlns:a16="http://schemas.microsoft.com/office/drawing/2014/main" id="{5FD1C97F-DD1D-FC15-08F1-F6AEF85D1980}"/>
                </a:ext>
              </a:extLst>
            </p:cNvPr>
            <p:cNvCxnSpPr>
              <a:cxnSpLocks/>
            </p:cNvCxnSpPr>
            <p:nvPr/>
          </p:nvCxnSpPr>
          <p:spPr>
            <a:xfrm>
              <a:off x="1110751" y="4381086"/>
              <a:ext cx="2301303"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grpSp>
      <p:pic>
        <p:nvPicPr>
          <p:cNvPr id="2059" name="Picture 2058" descr="Shape, arrow&#10;&#10;Description automatically generated">
            <a:extLst>
              <a:ext uri="{FF2B5EF4-FFF2-40B4-BE49-F238E27FC236}">
                <a16:creationId xmlns:a16="http://schemas.microsoft.com/office/drawing/2014/main" id="{49B45D32-A934-6896-2CAA-3844E453C811}"/>
              </a:ext>
            </a:extLst>
          </p:cNvPr>
          <p:cNvPicPr>
            <a:picLocks noChangeAspect="1"/>
          </p:cNvPicPr>
          <p:nvPr/>
        </p:nvPicPr>
        <p:blipFill>
          <a:blip r:embed="rId9"/>
          <a:stretch>
            <a:fillRect/>
          </a:stretch>
        </p:blipFill>
        <p:spPr>
          <a:xfrm>
            <a:off x="2289644" y="4317792"/>
            <a:ext cx="286796" cy="194932"/>
          </a:xfrm>
          <a:prstGeom prst="rect">
            <a:avLst/>
          </a:prstGeom>
        </p:spPr>
      </p:pic>
      <p:pic>
        <p:nvPicPr>
          <p:cNvPr id="2060" name="Picture 2059" descr="Shape, arrow&#10;&#10;Description automatically generated">
            <a:extLst>
              <a:ext uri="{FF2B5EF4-FFF2-40B4-BE49-F238E27FC236}">
                <a16:creationId xmlns:a16="http://schemas.microsoft.com/office/drawing/2014/main" id="{3BAF0157-6ABF-D29E-0BFF-04F3A17820AD}"/>
              </a:ext>
            </a:extLst>
          </p:cNvPr>
          <p:cNvPicPr>
            <a:picLocks noChangeAspect="1"/>
          </p:cNvPicPr>
          <p:nvPr/>
        </p:nvPicPr>
        <p:blipFill>
          <a:blip r:embed="rId9"/>
          <a:stretch>
            <a:fillRect/>
          </a:stretch>
        </p:blipFill>
        <p:spPr>
          <a:xfrm>
            <a:off x="2289644" y="4616097"/>
            <a:ext cx="286796" cy="194932"/>
          </a:xfrm>
          <a:prstGeom prst="rect">
            <a:avLst/>
          </a:prstGeom>
        </p:spPr>
      </p:pic>
      <p:pic>
        <p:nvPicPr>
          <p:cNvPr id="2061" name="Picture 2060" descr="Shape, arrow&#10;&#10;Description automatically generated">
            <a:extLst>
              <a:ext uri="{FF2B5EF4-FFF2-40B4-BE49-F238E27FC236}">
                <a16:creationId xmlns:a16="http://schemas.microsoft.com/office/drawing/2014/main" id="{9BAF46DF-16D9-6129-E658-6DEAD052CDD4}"/>
              </a:ext>
            </a:extLst>
          </p:cNvPr>
          <p:cNvPicPr>
            <a:picLocks noChangeAspect="1"/>
          </p:cNvPicPr>
          <p:nvPr/>
        </p:nvPicPr>
        <p:blipFill>
          <a:blip r:embed="rId9"/>
          <a:stretch>
            <a:fillRect/>
          </a:stretch>
        </p:blipFill>
        <p:spPr>
          <a:xfrm>
            <a:off x="2289644" y="4940067"/>
            <a:ext cx="286796" cy="194932"/>
          </a:xfrm>
          <a:prstGeom prst="rect">
            <a:avLst/>
          </a:prstGeom>
        </p:spPr>
      </p:pic>
      <p:grpSp>
        <p:nvGrpSpPr>
          <p:cNvPr id="2062" name="Group 2061">
            <a:extLst>
              <a:ext uri="{FF2B5EF4-FFF2-40B4-BE49-F238E27FC236}">
                <a16:creationId xmlns:a16="http://schemas.microsoft.com/office/drawing/2014/main" id="{0FA6BD1E-FAEE-8766-5E60-3347C0A9AECD}"/>
              </a:ext>
            </a:extLst>
          </p:cNvPr>
          <p:cNvGrpSpPr/>
          <p:nvPr/>
        </p:nvGrpSpPr>
        <p:grpSpPr>
          <a:xfrm>
            <a:off x="513520" y="6066021"/>
            <a:ext cx="822261" cy="307777"/>
            <a:chOff x="455223" y="4442570"/>
            <a:chExt cx="822262" cy="307777"/>
          </a:xfrm>
        </p:grpSpPr>
        <p:sp>
          <p:nvSpPr>
            <p:cNvPr id="2063" name="Google Shape;222;p10">
              <a:extLst>
                <a:ext uri="{FF2B5EF4-FFF2-40B4-BE49-F238E27FC236}">
                  <a16:creationId xmlns:a16="http://schemas.microsoft.com/office/drawing/2014/main" id="{1DA9A430-F29E-7702-5C77-6C167BEC206B}"/>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64" name="TextBox 2063">
              <a:extLst>
                <a:ext uri="{FF2B5EF4-FFF2-40B4-BE49-F238E27FC236}">
                  <a16:creationId xmlns:a16="http://schemas.microsoft.com/office/drawing/2014/main" id="{338A2C96-0C26-7B54-7878-2795571012A9}"/>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2065" name="Google Shape;402;p19">
            <a:extLst>
              <a:ext uri="{FF2B5EF4-FFF2-40B4-BE49-F238E27FC236}">
                <a16:creationId xmlns:a16="http://schemas.microsoft.com/office/drawing/2014/main" id="{91A91FEC-BFAC-1B59-48B3-409B49462FF7}"/>
              </a:ext>
            </a:extLst>
          </p:cNvPr>
          <p:cNvSpPr txBox="1"/>
          <p:nvPr/>
        </p:nvSpPr>
        <p:spPr>
          <a:xfrm>
            <a:off x="1362757" y="6069966"/>
            <a:ext cx="5078246" cy="298135"/>
          </a:xfrm>
          <a:prstGeom prst="rect">
            <a:avLst/>
          </a:prstGeom>
          <a:noFill/>
          <a:ln>
            <a:noFill/>
          </a:ln>
        </p:spPr>
        <p:txBody>
          <a:bodyPr spcFirstLastPara="1" wrap="square" lIns="51427" tIns="25706" rIns="51427" bIns="25706" anchor="t" anchorCtr="0">
            <a:spAutoFit/>
          </a:bodyPr>
          <a:lstStyle/>
          <a:p>
            <a:pPr>
              <a:defRPr/>
            </a:pPr>
            <a:r>
              <a:rPr lang="en-GB" sz="1600" b="1" dirty="0">
                <a:solidFill>
                  <a:srgbClr val="3B3838"/>
                </a:solidFill>
                <a:latin typeface="Modern Love" panose="04090805081005020601" pitchFamily="82" charset="0"/>
              </a:rPr>
              <a:t>Persona A:</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066" name="Picture 2065">
            <a:extLst>
              <a:ext uri="{FF2B5EF4-FFF2-40B4-BE49-F238E27FC236}">
                <a16:creationId xmlns:a16="http://schemas.microsoft.com/office/drawing/2014/main" id="{738D087D-C0BC-6C09-687B-B78C6F910E42}"/>
              </a:ext>
            </a:extLst>
          </p:cNvPr>
          <p:cNvPicPr>
            <a:picLocks noChangeAspect="1"/>
          </p:cNvPicPr>
          <p:nvPr/>
        </p:nvPicPr>
        <p:blipFill>
          <a:blip r:embed="rId10"/>
          <a:stretch>
            <a:fillRect/>
          </a:stretch>
        </p:blipFill>
        <p:spPr>
          <a:xfrm>
            <a:off x="84899" y="5918770"/>
            <a:ext cx="572707" cy="605907"/>
          </a:xfrm>
          <a:prstGeom prst="rect">
            <a:avLst/>
          </a:prstGeom>
        </p:spPr>
      </p:pic>
      <p:sp>
        <p:nvSpPr>
          <p:cNvPr id="2067" name="TextBox 2066">
            <a:extLst>
              <a:ext uri="{FF2B5EF4-FFF2-40B4-BE49-F238E27FC236}">
                <a16:creationId xmlns:a16="http://schemas.microsoft.com/office/drawing/2014/main" id="{259D679D-E4E6-7279-9C50-8A7D2F8D4C1F}"/>
              </a:ext>
            </a:extLst>
          </p:cNvPr>
          <p:cNvSpPr txBox="1"/>
          <p:nvPr/>
        </p:nvSpPr>
        <p:spPr>
          <a:xfrm>
            <a:off x="98701" y="6523543"/>
            <a:ext cx="3176836" cy="523220"/>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Your turn to speak!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Say</a:t>
            </a:r>
            <a:r>
              <a:rPr kumimoji="0" lang="en-GB" sz="1400" b="0"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 ‘tengo’ and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the correct</a:t>
            </a:r>
            <a:r>
              <a:rPr kumimoji="0" lang="en-GB" sz="1400" b="0"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 article (</a:t>
            </a:r>
            <a:r>
              <a:rPr kumimoji="0" lang="en-GB" sz="1400" b="1"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un</a:t>
            </a:r>
            <a:r>
              <a:rPr kumimoji="0" lang="en-GB" sz="1400" b="0"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r>
              <a:rPr kumimoji="0" lang="en-GB" sz="1400" b="1" i="0" u="none" strike="noStrike" kern="0" cap="none" spc="-1" normalizeH="0" noProof="0" dirty="0" err="1">
                <a:ln>
                  <a:noFill/>
                </a:ln>
                <a:solidFill>
                  <a:schemeClr val="tx1">
                    <a:lumMod val="65000"/>
                    <a:lumOff val="35000"/>
                  </a:schemeClr>
                </a:solidFill>
                <a:effectLst/>
                <a:uLnTx/>
                <a:uFillTx/>
                <a:latin typeface="Century Gothic" panose="020B0502020202020204" pitchFamily="34" charset="0"/>
                <a:ea typeface="Century Gothic"/>
                <a:cs typeface="+mn-cs"/>
              </a:rPr>
              <a:t>una</a:t>
            </a:r>
            <a:r>
              <a:rPr kumimoji="0" lang="en-GB" sz="1400" b="0"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2068" name="TextBox 2067">
            <a:extLst>
              <a:ext uri="{FF2B5EF4-FFF2-40B4-BE49-F238E27FC236}">
                <a16:creationId xmlns:a16="http://schemas.microsoft.com/office/drawing/2014/main" id="{7FD93C34-2D0F-6FE5-9E55-CB2C8934C8BA}"/>
              </a:ext>
            </a:extLst>
          </p:cNvPr>
          <p:cNvSpPr txBox="1"/>
          <p:nvPr/>
        </p:nvSpPr>
        <p:spPr>
          <a:xfrm>
            <a:off x="3623241" y="6755817"/>
            <a:ext cx="3314878"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spc="-1" dirty="0">
                <a:solidFill>
                  <a:schemeClr val="tx1">
                    <a:lumMod val="65000"/>
                    <a:lumOff val="35000"/>
                  </a:schemeClr>
                </a:solidFill>
                <a:latin typeface="Century Gothic" panose="020B0502020202020204" pitchFamily="34" charset="0"/>
                <a:ea typeface="Century Gothic"/>
              </a:rPr>
              <a:t>Now listen to your partner and tick the correct noun.</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2069" name="TextBox 2068">
            <a:extLst>
              <a:ext uri="{FF2B5EF4-FFF2-40B4-BE49-F238E27FC236}">
                <a16:creationId xmlns:a16="http://schemas.microsoft.com/office/drawing/2014/main" id="{044ACCE0-DAAD-E553-42F0-5C6F1D8603EC}"/>
              </a:ext>
            </a:extLst>
          </p:cNvPr>
          <p:cNvSpPr txBox="1"/>
          <p:nvPr/>
        </p:nvSpPr>
        <p:spPr>
          <a:xfrm>
            <a:off x="2464809" y="7055532"/>
            <a:ext cx="971035"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1</a:t>
            </a:r>
          </a:p>
        </p:txBody>
      </p:sp>
      <p:sp>
        <p:nvSpPr>
          <p:cNvPr id="2078" name="Rectangle 2077">
            <a:extLst>
              <a:ext uri="{FF2B5EF4-FFF2-40B4-BE49-F238E27FC236}">
                <a16:creationId xmlns:a16="http://schemas.microsoft.com/office/drawing/2014/main" id="{C0AA42D4-D7C1-2744-9DDA-F8EBBB6BC9F2}"/>
              </a:ext>
            </a:extLst>
          </p:cNvPr>
          <p:cNvSpPr/>
          <p:nvPr/>
        </p:nvSpPr>
        <p:spPr>
          <a:xfrm>
            <a:off x="4411662" y="7859951"/>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81" name="TextBox 2080">
            <a:extLst>
              <a:ext uri="{FF2B5EF4-FFF2-40B4-BE49-F238E27FC236}">
                <a16:creationId xmlns:a16="http://schemas.microsoft.com/office/drawing/2014/main" id="{F4A802CC-540F-42C5-6CA0-FAA70129534A}"/>
              </a:ext>
            </a:extLst>
          </p:cNvPr>
          <p:cNvSpPr txBox="1"/>
          <p:nvPr/>
        </p:nvSpPr>
        <p:spPr>
          <a:xfrm>
            <a:off x="5909705" y="7061216"/>
            <a:ext cx="985463"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2</a:t>
            </a:r>
          </a:p>
        </p:txBody>
      </p:sp>
      <p:sp>
        <p:nvSpPr>
          <p:cNvPr id="2083" name="Rectangle 2082">
            <a:extLst>
              <a:ext uri="{FF2B5EF4-FFF2-40B4-BE49-F238E27FC236}">
                <a16:creationId xmlns:a16="http://schemas.microsoft.com/office/drawing/2014/main" id="{853B0E47-A7E8-56A9-B376-144F6B73B4AD}"/>
              </a:ext>
            </a:extLst>
          </p:cNvPr>
          <p:cNvSpPr/>
          <p:nvPr/>
        </p:nvSpPr>
        <p:spPr>
          <a:xfrm>
            <a:off x="4411662" y="8204143"/>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11" name="Rectangle 2110">
            <a:extLst>
              <a:ext uri="{FF2B5EF4-FFF2-40B4-BE49-F238E27FC236}">
                <a16:creationId xmlns:a16="http://schemas.microsoft.com/office/drawing/2014/main" id="{6ED409F8-AE20-0B64-F7D1-7A82A3DD6C1F}"/>
              </a:ext>
            </a:extLst>
          </p:cNvPr>
          <p:cNvSpPr/>
          <p:nvPr/>
        </p:nvSpPr>
        <p:spPr>
          <a:xfrm>
            <a:off x="4411662" y="8538916"/>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12" name="Rectangle 2111">
            <a:extLst>
              <a:ext uri="{FF2B5EF4-FFF2-40B4-BE49-F238E27FC236}">
                <a16:creationId xmlns:a16="http://schemas.microsoft.com/office/drawing/2014/main" id="{5B646457-C6B8-4DB3-28D0-EFAE1CEFEDB3}"/>
              </a:ext>
            </a:extLst>
          </p:cNvPr>
          <p:cNvSpPr/>
          <p:nvPr/>
        </p:nvSpPr>
        <p:spPr>
          <a:xfrm>
            <a:off x="4411662" y="887548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13" name="Rectangle 2112">
            <a:extLst>
              <a:ext uri="{FF2B5EF4-FFF2-40B4-BE49-F238E27FC236}">
                <a16:creationId xmlns:a16="http://schemas.microsoft.com/office/drawing/2014/main" id="{3E696D58-4CA5-AFA4-2B86-59E4AF65667B}"/>
              </a:ext>
            </a:extLst>
          </p:cNvPr>
          <p:cNvSpPr/>
          <p:nvPr/>
        </p:nvSpPr>
        <p:spPr>
          <a:xfrm>
            <a:off x="4411662" y="921768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16" name="Rectangle 2115">
            <a:extLst>
              <a:ext uri="{FF2B5EF4-FFF2-40B4-BE49-F238E27FC236}">
                <a16:creationId xmlns:a16="http://schemas.microsoft.com/office/drawing/2014/main" id="{25459614-B44A-1BE9-0F18-10A06C124CC5}"/>
              </a:ext>
            </a:extLst>
          </p:cNvPr>
          <p:cNvSpPr/>
          <p:nvPr/>
        </p:nvSpPr>
        <p:spPr>
          <a:xfrm>
            <a:off x="5719377" y="7864874"/>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17" name="Rectangle 2116">
            <a:extLst>
              <a:ext uri="{FF2B5EF4-FFF2-40B4-BE49-F238E27FC236}">
                <a16:creationId xmlns:a16="http://schemas.microsoft.com/office/drawing/2014/main" id="{4E508D19-B840-A7D6-9D2E-B732055697E0}"/>
              </a:ext>
            </a:extLst>
          </p:cNvPr>
          <p:cNvSpPr/>
          <p:nvPr/>
        </p:nvSpPr>
        <p:spPr>
          <a:xfrm>
            <a:off x="5719377" y="8201446"/>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18" name="Rectangle 2117">
            <a:extLst>
              <a:ext uri="{FF2B5EF4-FFF2-40B4-BE49-F238E27FC236}">
                <a16:creationId xmlns:a16="http://schemas.microsoft.com/office/drawing/2014/main" id="{F586B006-CE1F-FD84-E74C-E80138274178}"/>
              </a:ext>
            </a:extLst>
          </p:cNvPr>
          <p:cNvSpPr/>
          <p:nvPr/>
        </p:nvSpPr>
        <p:spPr>
          <a:xfrm>
            <a:off x="5719377" y="8530504"/>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19" name="Rectangle 2118">
            <a:extLst>
              <a:ext uri="{FF2B5EF4-FFF2-40B4-BE49-F238E27FC236}">
                <a16:creationId xmlns:a16="http://schemas.microsoft.com/office/drawing/2014/main" id="{936E2035-4D4F-E443-319A-EE3562DFD79F}"/>
              </a:ext>
            </a:extLst>
          </p:cNvPr>
          <p:cNvSpPr/>
          <p:nvPr/>
        </p:nvSpPr>
        <p:spPr>
          <a:xfrm>
            <a:off x="5719377" y="8874696"/>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20" name="Rectangle 2119">
            <a:extLst>
              <a:ext uri="{FF2B5EF4-FFF2-40B4-BE49-F238E27FC236}">
                <a16:creationId xmlns:a16="http://schemas.microsoft.com/office/drawing/2014/main" id="{A028D01C-BBB8-4C05-D81F-1472FDEEF86F}"/>
              </a:ext>
            </a:extLst>
          </p:cNvPr>
          <p:cNvSpPr/>
          <p:nvPr/>
        </p:nvSpPr>
        <p:spPr>
          <a:xfrm>
            <a:off x="5719377" y="9209276"/>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21" name="Rectangle: Rounded Corners 2120">
            <a:extLst>
              <a:ext uri="{FF2B5EF4-FFF2-40B4-BE49-F238E27FC236}">
                <a16:creationId xmlns:a16="http://schemas.microsoft.com/office/drawing/2014/main" id="{84D83329-FDD0-6F48-1EB2-6D14B44CC731}"/>
              </a:ext>
            </a:extLst>
          </p:cNvPr>
          <p:cNvSpPr/>
          <p:nvPr/>
        </p:nvSpPr>
        <p:spPr>
          <a:xfrm>
            <a:off x="1541268" y="1500948"/>
            <a:ext cx="455629" cy="31433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2" name="Rectangle: Rounded Corners 2121">
            <a:extLst>
              <a:ext uri="{FF2B5EF4-FFF2-40B4-BE49-F238E27FC236}">
                <a16:creationId xmlns:a16="http://schemas.microsoft.com/office/drawing/2014/main" id="{DF58380B-1739-F84E-2801-206D0BC041EA}"/>
              </a:ext>
            </a:extLst>
          </p:cNvPr>
          <p:cNvSpPr/>
          <p:nvPr/>
        </p:nvSpPr>
        <p:spPr>
          <a:xfrm>
            <a:off x="2221169" y="1570769"/>
            <a:ext cx="1189218" cy="29339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23" name="Picture 2" descr="Free United Flag vector and picture">
            <a:extLst>
              <a:ext uri="{FF2B5EF4-FFF2-40B4-BE49-F238E27FC236}">
                <a16:creationId xmlns:a16="http://schemas.microsoft.com/office/drawing/2014/main" id="{91A9BD9B-97B9-A81C-9CC1-4E12381929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2501" y="3884305"/>
            <a:ext cx="281012" cy="140506"/>
          </a:xfrm>
          <a:prstGeom prst="roundRect">
            <a:avLst/>
          </a:prstGeom>
          <a:noFill/>
          <a:extLst>
            <a:ext uri="{909E8E84-426E-40DD-AFC4-6F175D3DCCD1}">
              <a14:hiddenFill xmlns:a14="http://schemas.microsoft.com/office/drawing/2010/main">
                <a:solidFill>
                  <a:srgbClr val="FFFFFF"/>
                </a:solidFill>
              </a14:hiddenFill>
            </a:ext>
          </a:extLst>
        </p:spPr>
      </p:pic>
      <p:pic>
        <p:nvPicPr>
          <p:cNvPr id="2124" name="Picture 2123">
            <a:extLst>
              <a:ext uri="{FF2B5EF4-FFF2-40B4-BE49-F238E27FC236}">
                <a16:creationId xmlns:a16="http://schemas.microsoft.com/office/drawing/2014/main" id="{A0414992-F7B1-0C8B-8016-810E9B80B54B}"/>
              </a:ext>
            </a:extLst>
          </p:cNvPr>
          <p:cNvPicPr>
            <a:picLocks noChangeAspect="1"/>
          </p:cNvPicPr>
          <p:nvPr/>
        </p:nvPicPr>
        <p:blipFill>
          <a:blip r:embed="rId12"/>
          <a:stretch>
            <a:fillRect/>
          </a:stretch>
        </p:blipFill>
        <p:spPr>
          <a:xfrm flipH="1">
            <a:off x="5825053" y="2725257"/>
            <a:ext cx="885318" cy="855256"/>
          </a:xfrm>
          <a:prstGeom prst="rect">
            <a:avLst/>
          </a:prstGeom>
        </p:spPr>
      </p:pic>
      <p:sp>
        <p:nvSpPr>
          <p:cNvPr id="2125" name="Speech Bubble: Oval 2124">
            <a:hlinkClick r:id="" action="ppaction://noaction">
              <a:snd r:embed="rId13" name="6_4.wav"/>
            </a:hlinkClick>
            <a:extLst>
              <a:ext uri="{FF2B5EF4-FFF2-40B4-BE49-F238E27FC236}">
                <a16:creationId xmlns:a16="http://schemas.microsoft.com/office/drawing/2014/main" id="{DDFD356F-F4E1-2EB5-EFDD-3142AB7E79BF}"/>
              </a:ext>
            </a:extLst>
          </p:cNvPr>
          <p:cNvSpPr/>
          <p:nvPr/>
        </p:nvSpPr>
        <p:spPr>
          <a:xfrm>
            <a:off x="5749811" y="1894950"/>
            <a:ext cx="1065908" cy="676515"/>
          </a:xfrm>
          <a:prstGeom prst="wedgeEllipseCallout">
            <a:avLst>
              <a:gd name="adj1" fmla="val -29058"/>
              <a:gd name="adj2" fmla="val 80765"/>
            </a:avLst>
          </a:prstGeom>
          <a:solidFill>
            <a:srgbClr val="FF79BC"/>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bg2">
                  <a:lumMod val="25000"/>
                </a:schemeClr>
              </a:solidFill>
              <a:latin typeface="Century Gothic" panose="020B0502020202020204" pitchFamily="34" charset="0"/>
            </a:endParaRPr>
          </a:p>
        </p:txBody>
      </p:sp>
      <p:pic>
        <p:nvPicPr>
          <p:cNvPr id="2126" name="Picture 4" descr="Free checklist check marketing illustration">
            <a:extLst>
              <a:ext uri="{FF2B5EF4-FFF2-40B4-BE49-F238E27FC236}">
                <a16:creationId xmlns:a16="http://schemas.microsoft.com/office/drawing/2014/main" id="{B3A6969E-28D8-BFC0-24DB-64E8B1AA6F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49811" y="3173622"/>
            <a:ext cx="319787" cy="409327"/>
          </a:xfrm>
          <a:prstGeom prst="rect">
            <a:avLst/>
          </a:prstGeom>
          <a:noFill/>
          <a:extLst>
            <a:ext uri="{909E8E84-426E-40DD-AFC4-6F175D3DCCD1}">
              <a14:hiddenFill xmlns:a14="http://schemas.microsoft.com/office/drawing/2010/main">
                <a:solidFill>
                  <a:srgbClr val="FFFFFF"/>
                </a:solidFill>
              </a14:hiddenFill>
            </a:ext>
          </a:extLst>
        </p:spPr>
      </p:pic>
      <p:sp>
        <p:nvSpPr>
          <p:cNvPr id="2127" name="TextBox 2126">
            <a:extLst>
              <a:ext uri="{FF2B5EF4-FFF2-40B4-BE49-F238E27FC236}">
                <a16:creationId xmlns:a16="http://schemas.microsoft.com/office/drawing/2014/main" id="{201F586C-486B-4273-25E4-48BED4749611}"/>
              </a:ext>
            </a:extLst>
          </p:cNvPr>
          <p:cNvSpPr txBox="1"/>
          <p:nvPr/>
        </p:nvSpPr>
        <p:spPr>
          <a:xfrm>
            <a:off x="5759284" y="1896830"/>
            <a:ext cx="1046352" cy="646331"/>
          </a:xfrm>
          <a:prstGeom prst="rect">
            <a:avLst/>
          </a:prstGeom>
          <a:noFill/>
        </p:spPr>
        <p:txBody>
          <a:bodyPr wrap="square">
            <a:spAutoFit/>
          </a:bodyPr>
          <a:lstStyle/>
          <a:p>
            <a:pPr algn="ctr"/>
            <a:r>
              <a:rPr lang="en-GB" sz="1200" dirty="0">
                <a:solidFill>
                  <a:schemeClr val="bg2">
                    <a:lumMod val="25000"/>
                  </a:schemeClr>
                </a:solidFill>
                <a:latin typeface="Century Gothic" panose="020B0502020202020204" pitchFamily="34" charset="0"/>
              </a:rPr>
              <a:t>¡Qué </a:t>
            </a:r>
            <a:r>
              <a:rPr lang="en-GB" sz="1200" b="1" dirty="0" err="1">
                <a:solidFill>
                  <a:schemeClr val="bg2">
                    <a:lumMod val="25000"/>
                  </a:schemeClr>
                </a:solidFill>
                <a:latin typeface="Century Gothic" panose="020B0502020202020204" pitchFamily="34" charset="0"/>
              </a:rPr>
              <a:t>desastre</a:t>
            </a:r>
            <a:r>
              <a:rPr lang="en-GB" sz="1200" dirty="0">
                <a:solidFill>
                  <a:schemeClr val="bg2">
                    <a:lumMod val="25000"/>
                  </a:schemeClr>
                </a:solidFill>
                <a:latin typeface="Century Gothic" panose="020B0502020202020204" pitchFamily="34" charset="0"/>
              </a:rPr>
              <a:t>, Sofía!</a:t>
            </a:r>
          </a:p>
        </p:txBody>
      </p:sp>
      <p:pic>
        <p:nvPicPr>
          <p:cNvPr id="2128" name="Picture 6" descr="Cuna, Cama, Hospital, Paciente, Cuidado">
            <a:extLst>
              <a:ext uri="{FF2B5EF4-FFF2-40B4-BE49-F238E27FC236}">
                <a16:creationId xmlns:a16="http://schemas.microsoft.com/office/drawing/2014/main" id="{EC713BDF-0E23-0D12-8630-C9AFAF87BA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95428" y="1291237"/>
            <a:ext cx="778548" cy="438982"/>
          </a:xfrm>
          <a:prstGeom prst="rect">
            <a:avLst/>
          </a:prstGeom>
          <a:noFill/>
          <a:extLst>
            <a:ext uri="{909E8E84-426E-40DD-AFC4-6F175D3DCCD1}">
              <a14:hiddenFill xmlns:a14="http://schemas.microsoft.com/office/drawing/2010/main">
                <a:solidFill>
                  <a:srgbClr val="FFFFFF"/>
                </a:solidFill>
              </a14:hiddenFill>
            </a:ext>
          </a:extLst>
        </p:spPr>
      </p:pic>
      <p:sp>
        <p:nvSpPr>
          <p:cNvPr id="2129" name="TextBox 2128">
            <a:extLst>
              <a:ext uri="{FF2B5EF4-FFF2-40B4-BE49-F238E27FC236}">
                <a16:creationId xmlns:a16="http://schemas.microsoft.com/office/drawing/2014/main" id="{76E29DAE-DA33-CA8D-182D-F0974D15B3B2}"/>
              </a:ext>
            </a:extLst>
          </p:cNvPr>
          <p:cNvSpPr txBox="1"/>
          <p:nvPr/>
        </p:nvSpPr>
        <p:spPr>
          <a:xfrm>
            <a:off x="1579208" y="1084450"/>
            <a:ext cx="5144190" cy="338554"/>
          </a:xfrm>
          <a:prstGeom prst="rect">
            <a:avLst/>
          </a:prstGeom>
          <a:noFill/>
        </p:spPr>
        <p:txBody>
          <a:bodyPr wrap="square">
            <a:spAutoFit/>
          </a:bodyPr>
          <a:lstStyle/>
          <a:p>
            <a:r>
              <a:rPr lang="en-GB" sz="1600" dirty="0">
                <a:solidFill>
                  <a:schemeClr val="bg2">
                    <a:lumMod val="25000"/>
                  </a:schemeClr>
                </a:solidFill>
                <a:latin typeface="Century Gothic" panose="020B0502020202020204" pitchFamily="34" charset="0"/>
              </a:rPr>
              <a:t>¿Es ‘</a:t>
            </a:r>
            <a:r>
              <a:rPr lang="en-GB" sz="1600" b="1" dirty="0">
                <a:solidFill>
                  <a:schemeClr val="bg2">
                    <a:lumMod val="25000"/>
                  </a:schemeClr>
                </a:solidFill>
                <a:latin typeface="Century Gothic" panose="020B0502020202020204" pitchFamily="34" charset="0"/>
              </a:rPr>
              <a:t>un</a:t>
            </a:r>
            <a:r>
              <a:rPr lang="en-GB" sz="1600" dirty="0">
                <a:solidFill>
                  <a:schemeClr val="bg2">
                    <a:lumMod val="25000"/>
                  </a:schemeClr>
                </a:solidFill>
                <a:latin typeface="Century Gothic" panose="020B0502020202020204" pitchFamily="34" charset="0"/>
              </a:rPr>
              <a:t>’ o ‘</a:t>
            </a:r>
            <a:r>
              <a:rPr lang="en-GB" sz="1600" b="1" dirty="0" err="1">
                <a:solidFill>
                  <a:schemeClr val="bg2">
                    <a:lumMod val="25000"/>
                  </a:schemeClr>
                </a:solidFill>
                <a:latin typeface="Century Gothic" panose="020B0502020202020204" pitchFamily="34" charset="0"/>
              </a:rPr>
              <a:t>una</a:t>
            </a:r>
            <a:r>
              <a:rPr lang="en-GB" sz="1600" dirty="0">
                <a:solidFill>
                  <a:schemeClr val="bg2">
                    <a:lumMod val="25000"/>
                  </a:schemeClr>
                </a:solidFill>
                <a:latin typeface="Century Gothic" panose="020B0502020202020204" pitchFamily="34" charset="0"/>
              </a:rPr>
              <a:t>’?</a:t>
            </a:r>
          </a:p>
        </p:txBody>
      </p:sp>
      <p:pic>
        <p:nvPicPr>
          <p:cNvPr id="2130" name="Picture 2129">
            <a:extLst>
              <a:ext uri="{FF2B5EF4-FFF2-40B4-BE49-F238E27FC236}">
                <a16:creationId xmlns:a16="http://schemas.microsoft.com/office/drawing/2014/main" id="{B79BC48F-694E-66B9-AB82-EA74FBB294B6}"/>
              </a:ext>
            </a:extLst>
          </p:cNvPr>
          <p:cNvPicPr>
            <a:picLocks noChangeAspect="1"/>
          </p:cNvPicPr>
          <p:nvPr/>
        </p:nvPicPr>
        <p:blipFill>
          <a:blip r:embed="rId16"/>
          <a:stretch>
            <a:fillRect/>
          </a:stretch>
        </p:blipFill>
        <p:spPr>
          <a:xfrm>
            <a:off x="4146816" y="4243364"/>
            <a:ext cx="2615411" cy="1597290"/>
          </a:xfrm>
          <a:prstGeom prst="rect">
            <a:avLst/>
          </a:prstGeom>
        </p:spPr>
      </p:pic>
      <p:pic>
        <p:nvPicPr>
          <p:cNvPr id="2131" name="Picture 8" descr="Caballito, Balancín, Juguete, Caballo De Madera, Jugar">
            <a:extLst>
              <a:ext uri="{FF2B5EF4-FFF2-40B4-BE49-F238E27FC236}">
                <a16:creationId xmlns:a16="http://schemas.microsoft.com/office/drawing/2014/main" id="{600981C2-6CDD-F111-5B5A-ABD647A79C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52271" y="7918646"/>
            <a:ext cx="444898" cy="342229"/>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6" descr="Cuna, Cama, Hospital, Paciente, Cuidado">
            <a:extLst>
              <a:ext uri="{FF2B5EF4-FFF2-40B4-BE49-F238E27FC236}">
                <a16:creationId xmlns:a16="http://schemas.microsoft.com/office/drawing/2014/main" id="{9EDBD657-2F64-9682-88BF-184A687594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70627" y="8332713"/>
            <a:ext cx="567860" cy="320186"/>
          </a:xfrm>
          <a:prstGeom prst="rect">
            <a:avLst/>
          </a:prstGeom>
          <a:noFill/>
          <a:extLst>
            <a:ext uri="{909E8E84-426E-40DD-AFC4-6F175D3DCCD1}">
              <a14:hiddenFill xmlns:a14="http://schemas.microsoft.com/office/drawing/2010/main">
                <a:solidFill>
                  <a:srgbClr val="FFFFFF"/>
                </a:solidFill>
              </a14:hiddenFill>
            </a:ext>
          </a:extLst>
        </p:spPr>
      </p:pic>
      <p:pic>
        <p:nvPicPr>
          <p:cNvPr id="2133" name="Picture 2132" descr="Shape&#10;&#10;Description automatically generated">
            <a:extLst>
              <a:ext uri="{FF2B5EF4-FFF2-40B4-BE49-F238E27FC236}">
                <a16:creationId xmlns:a16="http://schemas.microsoft.com/office/drawing/2014/main" id="{65C581A8-E3EA-37D4-6B17-642FFDD834A7}"/>
              </a:ext>
            </a:extLst>
          </p:cNvPr>
          <p:cNvPicPr>
            <a:picLocks noChangeAspect="1"/>
          </p:cNvPicPr>
          <p:nvPr/>
        </p:nvPicPr>
        <p:blipFill>
          <a:blip r:embed="rId18"/>
          <a:stretch>
            <a:fillRect/>
          </a:stretch>
        </p:blipFill>
        <p:spPr>
          <a:xfrm>
            <a:off x="3209193" y="8670951"/>
            <a:ext cx="360319" cy="365169"/>
          </a:xfrm>
          <a:prstGeom prst="rect">
            <a:avLst/>
          </a:prstGeom>
        </p:spPr>
      </p:pic>
      <p:pic>
        <p:nvPicPr>
          <p:cNvPr id="2134" name="Picture 2133" descr="A picture containing text, businesscard&#10;&#10;Description automatically generated">
            <a:extLst>
              <a:ext uri="{FF2B5EF4-FFF2-40B4-BE49-F238E27FC236}">
                <a16:creationId xmlns:a16="http://schemas.microsoft.com/office/drawing/2014/main" id="{E7282A89-DD12-AC16-411C-52AC12EE61CD}"/>
              </a:ext>
            </a:extLst>
          </p:cNvPr>
          <p:cNvPicPr>
            <a:picLocks noChangeAspect="1"/>
          </p:cNvPicPr>
          <p:nvPr/>
        </p:nvPicPr>
        <p:blipFill>
          <a:blip r:embed="rId19"/>
          <a:stretch>
            <a:fillRect/>
          </a:stretch>
        </p:blipFill>
        <p:spPr>
          <a:xfrm>
            <a:off x="2819700" y="9141999"/>
            <a:ext cx="407823" cy="290443"/>
          </a:xfrm>
          <a:prstGeom prst="rect">
            <a:avLst/>
          </a:prstGeom>
        </p:spPr>
      </p:pic>
      <p:pic>
        <p:nvPicPr>
          <p:cNvPr id="2135" name="Picture 6" descr="Bote, Tirón, Mar, Océano, Nave, Juguete, Rojo, Dibujo">
            <a:extLst>
              <a:ext uri="{FF2B5EF4-FFF2-40B4-BE49-F238E27FC236}">
                <a16:creationId xmlns:a16="http://schemas.microsoft.com/office/drawing/2014/main" id="{7236B258-5388-6909-8AEC-521992E6F18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58539" y="9395877"/>
            <a:ext cx="425810" cy="378497"/>
          </a:xfrm>
          <a:prstGeom prst="rect">
            <a:avLst/>
          </a:prstGeom>
          <a:noFill/>
          <a:extLst>
            <a:ext uri="{909E8E84-426E-40DD-AFC4-6F175D3DCCD1}">
              <a14:hiddenFill xmlns:a14="http://schemas.microsoft.com/office/drawing/2010/main">
                <a:solidFill>
                  <a:srgbClr val="FFFFFF"/>
                </a:solidFill>
              </a14:hiddenFill>
            </a:ext>
          </a:extLst>
        </p:spPr>
      </p:pic>
      <p:pic>
        <p:nvPicPr>
          <p:cNvPr id="2136" name="Picture 14" descr="Plátano, Fruta, Comida, Fruta Amarilla">
            <a:extLst>
              <a:ext uri="{FF2B5EF4-FFF2-40B4-BE49-F238E27FC236}">
                <a16:creationId xmlns:a16="http://schemas.microsoft.com/office/drawing/2014/main" id="{D6F13D06-C058-323A-5257-319F5A262DC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74402" y="8203594"/>
            <a:ext cx="438517" cy="249324"/>
          </a:xfrm>
          <a:prstGeom prst="rect">
            <a:avLst/>
          </a:prstGeom>
          <a:noFill/>
          <a:extLst>
            <a:ext uri="{909E8E84-426E-40DD-AFC4-6F175D3DCCD1}">
              <a14:hiddenFill xmlns:a14="http://schemas.microsoft.com/office/drawing/2010/main">
                <a:solidFill>
                  <a:srgbClr val="FFFFFF"/>
                </a:solidFill>
              </a14:hiddenFill>
            </a:ext>
          </a:extLst>
        </p:spPr>
      </p:pic>
      <p:pic>
        <p:nvPicPr>
          <p:cNvPr id="2137" name="Picture 4" descr="Hierba, Maceta, Planta, Crecer, Jardín, Flor, Especia">
            <a:extLst>
              <a:ext uri="{FF2B5EF4-FFF2-40B4-BE49-F238E27FC236}">
                <a16:creationId xmlns:a16="http://schemas.microsoft.com/office/drawing/2014/main" id="{F4A59F1A-CD59-AD6B-49BD-5ED8C1833387}"/>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432" r="64115"/>
          <a:stretch/>
        </p:blipFill>
        <p:spPr bwMode="auto">
          <a:xfrm>
            <a:off x="4859453" y="7670365"/>
            <a:ext cx="353872" cy="461768"/>
          </a:xfrm>
          <a:prstGeom prst="rect">
            <a:avLst/>
          </a:prstGeom>
          <a:noFill/>
          <a:extLst>
            <a:ext uri="{909E8E84-426E-40DD-AFC4-6F175D3DCCD1}">
              <a14:hiddenFill xmlns:a14="http://schemas.microsoft.com/office/drawing/2010/main">
                <a:solidFill>
                  <a:srgbClr val="FFFFFF"/>
                </a:solidFill>
              </a14:hiddenFill>
            </a:ext>
          </a:extLst>
        </p:spPr>
      </p:pic>
      <p:pic>
        <p:nvPicPr>
          <p:cNvPr id="2138" name="Picture 8" descr="Caballito, Balancín, Juguete, Caballo De Madera, Jugar">
            <a:extLst>
              <a:ext uri="{FF2B5EF4-FFF2-40B4-BE49-F238E27FC236}">
                <a16:creationId xmlns:a16="http://schemas.microsoft.com/office/drawing/2014/main" id="{F9DE1BC8-644E-C68C-753B-3B7BE3CA3BD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29439" y="8771701"/>
            <a:ext cx="494893" cy="380687"/>
          </a:xfrm>
          <a:prstGeom prst="rect">
            <a:avLst/>
          </a:prstGeom>
          <a:noFill/>
          <a:extLst>
            <a:ext uri="{909E8E84-426E-40DD-AFC4-6F175D3DCCD1}">
              <a14:hiddenFill xmlns:a14="http://schemas.microsoft.com/office/drawing/2010/main">
                <a:solidFill>
                  <a:srgbClr val="FFFFFF"/>
                </a:solidFill>
              </a14:hiddenFill>
            </a:ext>
          </a:extLst>
        </p:spPr>
      </p:pic>
      <p:pic>
        <p:nvPicPr>
          <p:cNvPr id="2139" name="Picture 2138" descr="A picture containing text, businesscard&#10;&#10;Description automatically generated">
            <a:extLst>
              <a:ext uri="{FF2B5EF4-FFF2-40B4-BE49-F238E27FC236}">
                <a16:creationId xmlns:a16="http://schemas.microsoft.com/office/drawing/2014/main" id="{D57786E8-D581-30A4-A082-0030903A8D98}"/>
              </a:ext>
            </a:extLst>
          </p:cNvPr>
          <p:cNvPicPr>
            <a:picLocks noChangeAspect="1"/>
          </p:cNvPicPr>
          <p:nvPr/>
        </p:nvPicPr>
        <p:blipFill>
          <a:blip r:embed="rId19"/>
          <a:stretch>
            <a:fillRect/>
          </a:stretch>
        </p:blipFill>
        <p:spPr>
          <a:xfrm>
            <a:off x="6238748" y="7851866"/>
            <a:ext cx="407823" cy="290443"/>
          </a:xfrm>
          <a:prstGeom prst="rect">
            <a:avLst/>
          </a:prstGeom>
        </p:spPr>
      </p:pic>
      <p:pic>
        <p:nvPicPr>
          <p:cNvPr id="2140" name="Picture 2139" descr="Gráficos vectoriales gratis de Guitarra acustica">
            <a:extLst>
              <a:ext uri="{FF2B5EF4-FFF2-40B4-BE49-F238E27FC236}">
                <a16:creationId xmlns:a16="http://schemas.microsoft.com/office/drawing/2014/main" id="{CF6C2893-E11E-584A-2C6F-35C78E8E7E7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18225736">
            <a:off x="4882327" y="9068625"/>
            <a:ext cx="310685" cy="572559"/>
          </a:xfrm>
          <a:prstGeom prst="rect">
            <a:avLst/>
          </a:prstGeom>
          <a:noFill/>
          <a:extLst>
            <a:ext uri="{909E8E84-426E-40DD-AFC4-6F175D3DCCD1}">
              <a14:hiddenFill xmlns:a14="http://schemas.microsoft.com/office/drawing/2010/main">
                <a:solidFill>
                  <a:srgbClr val="FFFFFF"/>
                </a:solidFill>
              </a14:hiddenFill>
            </a:ext>
          </a:extLst>
        </p:spPr>
      </p:pic>
      <p:pic>
        <p:nvPicPr>
          <p:cNvPr id="2141" name="Picture 6" descr="Bote, Tirón, Mar, Océano, Nave, Juguete, Rojo, Dibujo">
            <a:extLst>
              <a:ext uri="{FF2B5EF4-FFF2-40B4-BE49-F238E27FC236}">
                <a16:creationId xmlns:a16="http://schemas.microsoft.com/office/drawing/2014/main" id="{BFC9F6A3-09E5-84D5-DA9E-3CF82D70F03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39814" y="8188087"/>
            <a:ext cx="318591" cy="283191"/>
          </a:xfrm>
          <a:prstGeom prst="rect">
            <a:avLst/>
          </a:prstGeom>
          <a:noFill/>
          <a:extLst>
            <a:ext uri="{909E8E84-426E-40DD-AFC4-6F175D3DCCD1}">
              <a14:hiddenFill xmlns:a14="http://schemas.microsoft.com/office/drawing/2010/main">
                <a:solidFill>
                  <a:srgbClr val="FFFFFF"/>
                </a:solidFill>
              </a14:hiddenFill>
            </a:ext>
          </a:extLst>
        </p:spPr>
      </p:pic>
      <p:pic>
        <p:nvPicPr>
          <p:cNvPr id="2142" name="Picture 4" descr="Cockroach, Insect, Ugly, Bug">
            <a:extLst>
              <a:ext uri="{FF2B5EF4-FFF2-40B4-BE49-F238E27FC236}">
                <a16:creationId xmlns:a16="http://schemas.microsoft.com/office/drawing/2014/main" id="{33B98321-4C08-B4B9-47A0-7F06FDBA36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60672" y="8503301"/>
            <a:ext cx="245967" cy="320246"/>
          </a:xfrm>
          <a:prstGeom prst="rect">
            <a:avLst/>
          </a:prstGeom>
          <a:noFill/>
          <a:extLst>
            <a:ext uri="{909E8E84-426E-40DD-AFC4-6F175D3DCCD1}">
              <a14:hiddenFill xmlns:a14="http://schemas.microsoft.com/office/drawing/2010/main">
                <a:solidFill>
                  <a:srgbClr val="FFFFFF"/>
                </a:solidFill>
              </a14:hiddenFill>
            </a:ext>
          </a:extLst>
        </p:spPr>
      </p:pic>
      <p:pic>
        <p:nvPicPr>
          <p:cNvPr id="2143" name="Picture 2142" descr="Shape&#10;&#10;Description automatically generated">
            <a:extLst>
              <a:ext uri="{FF2B5EF4-FFF2-40B4-BE49-F238E27FC236}">
                <a16:creationId xmlns:a16="http://schemas.microsoft.com/office/drawing/2014/main" id="{D4BD1AEA-8A07-387F-324C-6B43C251F402}"/>
              </a:ext>
            </a:extLst>
          </p:cNvPr>
          <p:cNvPicPr>
            <a:picLocks noChangeAspect="1"/>
          </p:cNvPicPr>
          <p:nvPr/>
        </p:nvPicPr>
        <p:blipFill>
          <a:blip r:embed="rId18"/>
          <a:stretch>
            <a:fillRect/>
          </a:stretch>
        </p:blipFill>
        <p:spPr>
          <a:xfrm>
            <a:off x="6111785" y="9169030"/>
            <a:ext cx="303366" cy="307450"/>
          </a:xfrm>
          <a:prstGeom prst="rect">
            <a:avLst/>
          </a:prstGeom>
        </p:spPr>
      </p:pic>
      <p:pic>
        <p:nvPicPr>
          <p:cNvPr id="2144" name="Picture 6" descr="Cuna, Cama, Hospital, Paciente, Cuidado">
            <a:extLst>
              <a:ext uri="{FF2B5EF4-FFF2-40B4-BE49-F238E27FC236}">
                <a16:creationId xmlns:a16="http://schemas.microsoft.com/office/drawing/2014/main" id="{E8BE9CC0-D744-3008-37B5-12761B53FD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4550" y="8890911"/>
            <a:ext cx="442184" cy="249324"/>
          </a:xfrm>
          <a:prstGeom prst="rect">
            <a:avLst/>
          </a:prstGeom>
          <a:noFill/>
          <a:extLst>
            <a:ext uri="{909E8E84-426E-40DD-AFC4-6F175D3DCCD1}">
              <a14:hiddenFill xmlns:a14="http://schemas.microsoft.com/office/drawing/2010/main">
                <a:solidFill>
                  <a:srgbClr val="FFFFFF"/>
                </a:solidFill>
              </a14:hiddenFill>
            </a:ext>
          </a:extLst>
        </p:spPr>
      </p:pic>
      <p:pic>
        <p:nvPicPr>
          <p:cNvPr id="2145" name="Picture 2144" descr="A picture containing text, businesscard&#10;&#10;Description automatically generated">
            <a:extLst>
              <a:ext uri="{FF2B5EF4-FFF2-40B4-BE49-F238E27FC236}">
                <a16:creationId xmlns:a16="http://schemas.microsoft.com/office/drawing/2014/main" id="{7D4B7D1E-76D1-87D6-E108-C088B731F887}"/>
              </a:ext>
            </a:extLst>
          </p:cNvPr>
          <p:cNvPicPr>
            <a:picLocks noChangeAspect="1"/>
          </p:cNvPicPr>
          <p:nvPr/>
        </p:nvPicPr>
        <p:blipFill>
          <a:blip r:embed="rId19"/>
          <a:stretch>
            <a:fillRect/>
          </a:stretch>
        </p:blipFill>
        <p:spPr>
          <a:xfrm>
            <a:off x="4805096" y="8531107"/>
            <a:ext cx="407823" cy="290443"/>
          </a:xfrm>
          <a:prstGeom prst="rect">
            <a:avLst/>
          </a:prstGeom>
        </p:spPr>
      </p:pic>
    </p:spTree>
    <p:extLst>
      <p:ext uri="{BB962C8B-B14F-4D97-AF65-F5344CB8AC3E}">
        <p14:creationId xmlns:p14="http://schemas.microsoft.com/office/powerpoint/2010/main" val="751850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8" name="Picture 2237">
            <a:extLst>
              <a:ext uri="{FF2B5EF4-FFF2-40B4-BE49-F238E27FC236}">
                <a16:creationId xmlns:a16="http://schemas.microsoft.com/office/drawing/2014/main" id="{D1E367CF-BC84-1FE3-496A-019FB220F636}"/>
              </a:ext>
            </a:extLst>
          </p:cNvPr>
          <p:cNvPicPr>
            <a:picLocks noChangeAspect="1"/>
          </p:cNvPicPr>
          <p:nvPr/>
        </p:nvPicPr>
        <p:blipFill>
          <a:blip r:embed="rId3"/>
          <a:stretch>
            <a:fillRect/>
          </a:stretch>
        </p:blipFill>
        <p:spPr>
          <a:xfrm>
            <a:off x="134709" y="4640616"/>
            <a:ext cx="2104842" cy="1627185"/>
          </a:xfrm>
          <a:prstGeom prst="rect">
            <a:avLst/>
          </a:prstGeom>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9</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99073"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9</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2351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32</a:t>
            </a:r>
          </a:p>
        </p:txBody>
      </p:sp>
      <p:grpSp>
        <p:nvGrpSpPr>
          <p:cNvPr id="19" name="Group 18">
            <a:extLst>
              <a:ext uri="{FF2B5EF4-FFF2-40B4-BE49-F238E27FC236}">
                <a16:creationId xmlns:a16="http://schemas.microsoft.com/office/drawing/2014/main" id="{28B562E7-118E-C677-9C37-B8EA31B724E0}"/>
              </a:ext>
            </a:extLst>
          </p:cNvPr>
          <p:cNvGrpSpPr/>
          <p:nvPr/>
        </p:nvGrpSpPr>
        <p:grpSpPr>
          <a:xfrm>
            <a:off x="529562" y="837630"/>
            <a:ext cx="822261" cy="307777"/>
            <a:chOff x="455223" y="4442570"/>
            <a:chExt cx="822262" cy="307777"/>
          </a:xfrm>
        </p:grpSpPr>
        <p:sp>
          <p:nvSpPr>
            <p:cNvPr id="20" name="Google Shape;222;p10">
              <a:extLst>
                <a:ext uri="{FF2B5EF4-FFF2-40B4-BE49-F238E27FC236}">
                  <a16:creationId xmlns:a16="http://schemas.microsoft.com/office/drawing/2014/main" id="{8B4E2E4D-50D4-D4BD-907F-B40E6B915CDB}"/>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1" name="TextBox 20">
              <a:extLst>
                <a:ext uri="{FF2B5EF4-FFF2-40B4-BE49-F238E27FC236}">
                  <a16:creationId xmlns:a16="http://schemas.microsoft.com/office/drawing/2014/main" id="{C82F7379-254F-F1CB-0B42-DB4A8CE74973}"/>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22" name="Google Shape;402;p19">
            <a:extLst>
              <a:ext uri="{FF2B5EF4-FFF2-40B4-BE49-F238E27FC236}">
                <a16:creationId xmlns:a16="http://schemas.microsoft.com/office/drawing/2014/main" id="{D2DB9AB2-08FF-9865-D8D0-F4B77DE7E7A2}"/>
              </a:ext>
            </a:extLst>
          </p:cNvPr>
          <p:cNvSpPr txBox="1"/>
          <p:nvPr/>
        </p:nvSpPr>
        <p:spPr>
          <a:xfrm>
            <a:off x="1378799" y="860625"/>
            <a:ext cx="5078246" cy="298135"/>
          </a:xfrm>
          <a:prstGeom prst="rect">
            <a:avLst/>
          </a:prstGeom>
          <a:noFill/>
          <a:ln>
            <a:noFill/>
          </a:ln>
        </p:spPr>
        <p:txBody>
          <a:bodyPr spcFirstLastPara="1" wrap="square" lIns="51427" tIns="25706" rIns="51427" bIns="25706" anchor="t" anchorCtr="0">
            <a:spAutoFit/>
          </a:bodyPr>
          <a:lstStyle/>
          <a:p>
            <a:pPr>
              <a:defRPr/>
            </a:pPr>
            <a:r>
              <a:rPr lang="en-GB" sz="1600" b="1" dirty="0">
                <a:solidFill>
                  <a:srgbClr val="3B3838"/>
                </a:solidFill>
                <a:latin typeface="Modern Love" panose="04090805081005020601" pitchFamily="82" charset="0"/>
              </a:rPr>
              <a:t>Persona B</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 </a:t>
            </a:r>
            <a:r>
              <a:rPr lang="en-GB" sz="1600" dirty="0">
                <a:solidFill>
                  <a:prstClr val="black">
                    <a:lumMod val="75000"/>
                    <a:lumOff val="25000"/>
                  </a:prstClr>
                </a:solidFill>
                <a:latin typeface="Century Gothic" panose="020B0502020202020204" pitchFamily="34" charset="0"/>
                <a:cs typeface="Calibri" panose="020F0502020204030204" pitchFamily="34" charset="0"/>
                <a:sym typeface="Century Gothic"/>
              </a:rPr>
              <a:t>see previous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3" name="Picture 22">
            <a:extLst>
              <a:ext uri="{FF2B5EF4-FFF2-40B4-BE49-F238E27FC236}">
                <a16:creationId xmlns:a16="http://schemas.microsoft.com/office/drawing/2014/main" id="{E4BB1D52-B979-9E08-9BF1-200A07452253}"/>
              </a:ext>
            </a:extLst>
          </p:cNvPr>
          <p:cNvPicPr>
            <a:picLocks noChangeAspect="1"/>
          </p:cNvPicPr>
          <p:nvPr/>
        </p:nvPicPr>
        <p:blipFill>
          <a:blip r:embed="rId6"/>
          <a:stretch>
            <a:fillRect/>
          </a:stretch>
        </p:blipFill>
        <p:spPr>
          <a:xfrm>
            <a:off x="100941" y="690379"/>
            <a:ext cx="572707" cy="605907"/>
          </a:xfrm>
          <a:prstGeom prst="rect">
            <a:avLst/>
          </a:prstGeom>
        </p:spPr>
      </p:pic>
      <p:graphicFrame>
        <p:nvGraphicFramePr>
          <p:cNvPr id="35" name="Table 3">
            <a:extLst>
              <a:ext uri="{FF2B5EF4-FFF2-40B4-BE49-F238E27FC236}">
                <a16:creationId xmlns:a16="http://schemas.microsoft.com/office/drawing/2014/main" id="{8DF3E0AB-262A-37F8-C610-D49AF6816107}"/>
              </a:ext>
            </a:extLst>
          </p:cNvPr>
          <p:cNvGraphicFramePr>
            <a:graphicFrameLocks noGrp="1"/>
          </p:cNvGraphicFramePr>
          <p:nvPr>
            <p:extLst>
              <p:ext uri="{D42A27DB-BD31-4B8C-83A1-F6EECF244321}">
                <p14:modId xmlns:p14="http://schemas.microsoft.com/office/powerpoint/2010/main" val="3798235762"/>
              </p:ext>
            </p:extLst>
          </p:nvPr>
        </p:nvGraphicFramePr>
        <p:xfrm>
          <a:off x="3377322" y="1858071"/>
          <a:ext cx="3348479" cy="2178690"/>
        </p:xfrm>
        <a:graphic>
          <a:graphicData uri="http://schemas.openxmlformats.org/drawingml/2006/table">
            <a:tbl>
              <a:tblPr firstRow="1" bandRow="1"/>
              <a:tblGrid>
                <a:gridCol w="432840">
                  <a:extLst>
                    <a:ext uri="{9D8B030D-6E8A-4147-A177-3AD203B41FA5}">
                      <a16:colId xmlns:a16="http://schemas.microsoft.com/office/drawing/2014/main" val="1416183009"/>
                    </a:ext>
                  </a:extLst>
                </a:gridCol>
                <a:gridCol w="726704">
                  <a:extLst>
                    <a:ext uri="{9D8B030D-6E8A-4147-A177-3AD203B41FA5}">
                      <a16:colId xmlns:a16="http://schemas.microsoft.com/office/drawing/2014/main" val="2358909386"/>
                    </a:ext>
                  </a:extLst>
                </a:gridCol>
                <a:gridCol w="986971">
                  <a:extLst>
                    <a:ext uri="{9D8B030D-6E8A-4147-A177-3AD203B41FA5}">
                      <a16:colId xmlns:a16="http://schemas.microsoft.com/office/drawing/2014/main" val="1738757276"/>
                    </a:ext>
                  </a:extLst>
                </a:gridCol>
                <a:gridCol w="1201964">
                  <a:extLst>
                    <a:ext uri="{9D8B030D-6E8A-4147-A177-3AD203B41FA5}">
                      <a16:colId xmlns:a16="http://schemas.microsoft.com/office/drawing/2014/main" val="3791761402"/>
                    </a:ext>
                  </a:extLst>
                </a:gridCol>
              </a:tblGrid>
              <a:tr h="473645">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un / 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41051704"/>
                  </a:ext>
                </a:extLst>
              </a:tr>
              <a:tr h="341009">
                <a:tc>
                  <a:txBody>
                    <a:bodyPr/>
                    <a:lstStyle/>
                    <a:p>
                      <a:pPr algn="ctr"/>
                      <a:r>
                        <a:rPr lang="en-GB" sz="16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a:solidFill>
                            <a:srgbClr val="3B3838"/>
                          </a:solidFill>
                          <a:latin typeface="Century Gothic" panose="020B0502020202020204" pitchFamily="34" charset="0"/>
                        </a:rPr>
                        <a:t>planta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56803618"/>
                  </a:ext>
                </a:extLst>
              </a:tr>
              <a:tr h="341009">
                <a:tc>
                  <a:txBody>
                    <a:bodyPr/>
                    <a:lstStyle/>
                    <a:p>
                      <a:pPr algn="ctr"/>
                      <a:r>
                        <a:rPr lang="en-GB" sz="16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barco</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52346946"/>
                  </a:ext>
                </a:extLst>
              </a:tr>
              <a:tr h="341009">
                <a:tc>
                  <a:txBody>
                    <a:bodyPr/>
                    <a:lstStyle/>
                    <a:p>
                      <a:pPr algn="ctr"/>
                      <a:r>
                        <a:rPr lang="en-GB" sz="16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libro</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31552526"/>
                  </a:ext>
                </a:extLst>
              </a:tr>
              <a:tr h="341009">
                <a:tc>
                  <a:txBody>
                    <a:bodyPr/>
                    <a:lstStyle/>
                    <a:p>
                      <a:pPr algn="ctr"/>
                      <a:r>
                        <a:rPr lang="en-GB" sz="16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cama</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63740151"/>
                  </a:ext>
                </a:extLst>
              </a:tr>
              <a:tr h="341009">
                <a:tc>
                  <a:txBody>
                    <a:bodyPr/>
                    <a:lstStyle/>
                    <a:p>
                      <a:pPr algn="ctr"/>
                      <a:r>
                        <a:rPr lang="en-GB" sz="1600" b="1"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bolsa</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36" name="TextBox 35">
            <a:extLst>
              <a:ext uri="{FF2B5EF4-FFF2-40B4-BE49-F238E27FC236}">
                <a16:creationId xmlns:a16="http://schemas.microsoft.com/office/drawing/2014/main" id="{0CD9F943-00B4-E504-AB60-5F45EBB207DE}"/>
              </a:ext>
            </a:extLst>
          </p:cNvPr>
          <p:cNvSpPr txBox="1"/>
          <p:nvPr/>
        </p:nvSpPr>
        <p:spPr>
          <a:xfrm>
            <a:off x="114123" y="1300842"/>
            <a:ext cx="3305113" cy="523220"/>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Now listen to your partner and tick the correct noun.</a:t>
            </a:r>
            <a:endParaRPr lang="en-GB" sz="1400" kern="0" spc="-1" dirty="0">
              <a:solidFill>
                <a:schemeClr val="tx1">
                  <a:lumMod val="65000"/>
                  <a:lumOff val="35000"/>
                </a:schemeClr>
              </a:solidFill>
              <a:latin typeface="Century Gothic" panose="020B0502020202020204" pitchFamily="34" charset="0"/>
            </a:endParaRPr>
          </a:p>
        </p:txBody>
      </p:sp>
      <p:sp>
        <p:nvSpPr>
          <p:cNvPr id="2071" name="TextBox 2070">
            <a:extLst>
              <a:ext uri="{FF2B5EF4-FFF2-40B4-BE49-F238E27FC236}">
                <a16:creationId xmlns:a16="http://schemas.microsoft.com/office/drawing/2014/main" id="{60412C4F-0923-2BAF-74E7-E5DBAA4E51EC}"/>
              </a:ext>
            </a:extLst>
          </p:cNvPr>
          <p:cNvSpPr txBox="1"/>
          <p:nvPr/>
        </p:nvSpPr>
        <p:spPr>
          <a:xfrm>
            <a:off x="3299350" y="1273416"/>
            <a:ext cx="3666437" cy="523220"/>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Your turn speak! Say ‘</a:t>
            </a:r>
            <a:r>
              <a:rPr lang="en-GB" sz="1400" b="1" kern="0" spc="-1" dirty="0">
                <a:solidFill>
                  <a:schemeClr val="tx1">
                    <a:lumMod val="65000"/>
                    <a:lumOff val="35000"/>
                  </a:schemeClr>
                </a:solidFill>
                <a:latin typeface="Century Gothic" panose="020B0502020202020204" pitchFamily="34" charset="0"/>
                <a:ea typeface="Century Gothic"/>
              </a:rPr>
              <a:t>tengo</a:t>
            </a:r>
            <a:r>
              <a:rPr lang="en-GB" sz="1400" kern="0" spc="-1" dirty="0">
                <a:solidFill>
                  <a:schemeClr val="tx1">
                    <a:lumMod val="65000"/>
                    <a:lumOff val="35000"/>
                  </a:schemeClr>
                </a:solidFill>
                <a:latin typeface="Century Gothic" panose="020B0502020202020204" pitchFamily="34" charset="0"/>
                <a:ea typeface="Century Gothic"/>
              </a:rPr>
              <a:t>’ and </a:t>
            </a:r>
          </a:p>
          <a:p>
            <a:pPr defTabSz="914400">
              <a:defRPr/>
            </a:pPr>
            <a:r>
              <a:rPr lang="en-GB" sz="1400" kern="0" spc="-1" dirty="0">
                <a:solidFill>
                  <a:schemeClr val="tx1">
                    <a:lumMod val="65000"/>
                    <a:lumOff val="35000"/>
                  </a:schemeClr>
                </a:solidFill>
                <a:latin typeface="Century Gothic" panose="020B0502020202020204" pitchFamily="34" charset="0"/>
                <a:ea typeface="Century Gothic"/>
              </a:rPr>
              <a:t>the correct article (</a:t>
            </a:r>
            <a:r>
              <a:rPr lang="en-GB" sz="1400" b="1" kern="0" spc="-1" dirty="0">
                <a:solidFill>
                  <a:schemeClr val="tx1">
                    <a:lumMod val="65000"/>
                    <a:lumOff val="35000"/>
                  </a:schemeClr>
                </a:solidFill>
                <a:latin typeface="Century Gothic" panose="020B0502020202020204" pitchFamily="34" charset="0"/>
                <a:ea typeface="Century Gothic"/>
              </a:rPr>
              <a:t>un</a:t>
            </a:r>
            <a:r>
              <a:rPr lang="en-GB" sz="1400" kern="0" spc="-1" dirty="0">
                <a:solidFill>
                  <a:schemeClr val="tx1">
                    <a:lumMod val="65000"/>
                    <a:lumOff val="35000"/>
                  </a:schemeClr>
                </a:solidFill>
                <a:latin typeface="Century Gothic" panose="020B0502020202020204" pitchFamily="34" charset="0"/>
                <a:ea typeface="Century Gothic"/>
              </a:rPr>
              <a:t>/</a:t>
            </a:r>
            <a:r>
              <a:rPr lang="en-GB" sz="1400" b="1" kern="0" spc="-1" dirty="0" err="1">
                <a:solidFill>
                  <a:schemeClr val="tx1">
                    <a:lumMod val="65000"/>
                    <a:lumOff val="35000"/>
                  </a:schemeClr>
                </a:solidFill>
                <a:latin typeface="Century Gothic" panose="020B0502020202020204" pitchFamily="34" charset="0"/>
                <a:ea typeface="Century Gothic"/>
              </a:rPr>
              <a:t>una</a:t>
            </a:r>
            <a:r>
              <a:rPr lang="en-GB" sz="1400" kern="0" spc="-1" dirty="0">
                <a:solidFill>
                  <a:schemeClr val="tx1">
                    <a:lumMod val="65000"/>
                    <a:lumOff val="35000"/>
                  </a:schemeClr>
                </a:solidFill>
                <a:latin typeface="Century Gothic" panose="020B0502020202020204" pitchFamily="34" charset="0"/>
                <a:ea typeface="Century Gothic"/>
              </a:rPr>
              <a:t>).</a:t>
            </a:r>
            <a:endParaRPr lang="en-GB" sz="1400" kern="0" spc="-1" dirty="0">
              <a:solidFill>
                <a:schemeClr val="tx1">
                  <a:lumMod val="65000"/>
                  <a:lumOff val="35000"/>
                </a:schemeClr>
              </a:solidFill>
              <a:latin typeface="Century Gothic" panose="020B0502020202020204" pitchFamily="34" charset="0"/>
            </a:endParaRPr>
          </a:p>
        </p:txBody>
      </p:sp>
      <p:sp>
        <p:nvSpPr>
          <p:cNvPr id="2072" name="TextBox 2071">
            <a:extLst>
              <a:ext uri="{FF2B5EF4-FFF2-40B4-BE49-F238E27FC236}">
                <a16:creationId xmlns:a16="http://schemas.microsoft.com/office/drawing/2014/main" id="{BF944611-93B0-8D87-2A9D-382D9FC8264C}"/>
              </a:ext>
            </a:extLst>
          </p:cNvPr>
          <p:cNvSpPr txBox="1"/>
          <p:nvPr/>
        </p:nvSpPr>
        <p:spPr>
          <a:xfrm>
            <a:off x="5734855" y="1551337"/>
            <a:ext cx="1046377"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 Round 2</a:t>
            </a:r>
          </a:p>
        </p:txBody>
      </p:sp>
      <p:sp>
        <p:nvSpPr>
          <p:cNvPr id="2085" name="Rectangle 2084">
            <a:extLst>
              <a:ext uri="{FF2B5EF4-FFF2-40B4-BE49-F238E27FC236}">
                <a16:creationId xmlns:a16="http://schemas.microsoft.com/office/drawing/2014/main" id="{04B55F22-3685-5C00-87B3-9DE657260062}"/>
              </a:ext>
            </a:extLst>
          </p:cNvPr>
          <p:cNvSpPr/>
          <p:nvPr/>
        </p:nvSpPr>
        <p:spPr>
          <a:xfrm>
            <a:off x="932752" y="235486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87" name="TextBox 2086">
            <a:extLst>
              <a:ext uri="{FF2B5EF4-FFF2-40B4-BE49-F238E27FC236}">
                <a16:creationId xmlns:a16="http://schemas.microsoft.com/office/drawing/2014/main" id="{FDC07F29-F855-9CF1-D441-2674701B9007}"/>
              </a:ext>
            </a:extLst>
          </p:cNvPr>
          <p:cNvSpPr txBox="1"/>
          <p:nvPr/>
        </p:nvSpPr>
        <p:spPr>
          <a:xfrm>
            <a:off x="2285257" y="1549098"/>
            <a:ext cx="971035"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1</a:t>
            </a:r>
          </a:p>
        </p:txBody>
      </p:sp>
      <p:sp>
        <p:nvSpPr>
          <p:cNvPr id="2089" name="Rectangle 2088">
            <a:extLst>
              <a:ext uri="{FF2B5EF4-FFF2-40B4-BE49-F238E27FC236}">
                <a16:creationId xmlns:a16="http://schemas.microsoft.com/office/drawing/2014/main" id="{6D55171E-43F8-3851-5AF1-87F073453E3F}"/>
              </a:ext>
            </a:extLst>
          </p:cNvPr>
          <p:cNvSpPr/>
          <p:nvPr/>
        </p:nvSpPr>
        <p:spPr>
          <a:xfrm>
            <a:off x="932752" y="2699052"/>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90" name="Rectangle 2089">
            <a:extLst>
              <a:ext uri="{FF2B5EF4-FFF2-40B4-BE49-F238E27FC236}">
                <a16:creationId xmlns:a16="http://schemas.microsoft.com/office/drawing/2014/main" id="{B0793F79-F757-B9FD-BD07-6BF2E5143A9B}"/>
              </a:ext>
            </a:extLst>
          </p:cNvPr>
          <p:cNvSpPr/>
          <p:nvPr/>
        </p:nvSpPr>
        <p:spPr>
          <a:xfrm>
            <a:off x="932752" y="302811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91" name="Rectangle 2090">
            <a:extLst>
              <a:ext uri="{FF2B5EF4-FFF2-40B4-BE49-F238E27FC236}">
                <a16:creationId xmlns:a16="http://schemas.microsoft.com/office/drawing/2014/main" id="{A72C9C2E-2956-6D65-64E2-D010FBDF9595}"/>
              </a:ext>
            </a:extLst>
          </p:cNvPr>
          <p:cNvSpPr/>
          <p:nvPr/>
        </p:nvSpPr>
        <p:spPr>
          <a:xfrm>
            <a:off x="932752" y="3372302"/>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92" name="Rectangle 2091">
            <a:extLst>
              <a:ext uri="{FF2B5EF4-FFF2-40B4-BE49-F238E27FC236}">
                <a16:creationId xmlns:a16="http://schemas.microsoft.com/office/drawing/2014/main" id="{DF9495B6-538B-6344-8697-3961947326A7}"/>
              </a:ext>
            </a:extLst>
          </p:cNvPr>
          <p:cNvSpPr/>
          <p:nvPr/>
        </p:nvSpPr>
        <p:spPr>
          <a:xfrm>
            <a:off x="932752" y="3722122"/>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93" name="Rectangle 2092">
            <a:extLst>
              <a:ext uri="{FF2B5EF4-FFF2-40B4-BE49-F238E27FC236}">
                <a16:creationId xmlns:a16="http://schemas.microsoft.com/office/drawing/2014/main" id="{CDEF86C8-E9C8-4425-0BF4-C7ED2BEBE9E2}"/>
              </a:ext>
            </a:extLst>
          </p:cNvPr>
          <p:cNvSpPr/>
          <p:nvPr/>
        </p:nvSpPr>
        <p:spPr>
          <a:xfrm>
            <a:off x="2240467" y="236549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94" name="Rectangle 2093">
            <a:extLst>
              <a:ext uri="{FF2B5EF4-FFF2-40B4-BE49-F238E27FC236}">
                <a16:creationId xmlns:a16="http://schemas.microsoft.com/office/drawing/2014/main" id="{32D9EFF7-6EEB-41D0-6B3D-A7BDB47A9505}"/>
              </a:ext>
            </a:extLst>
          </p:cNvPr>
          <p:cNvSpPr/>
          <p:nvPr/>
        </p:nvSpPr>
        <p:spPr>
          <a:xfrm>
            <a:off x="2240467" y="270969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95" name="Rectangle 2094">
            <a:extLst>
              <a:ext uri="{FF2B5EF4-FFF2-40B4-BE49-F238E27FC236}">
                <a16:creationId xmlns:a16="http://schemas.microsoft.com/office/drawing/2014/main" id="{44C0333D-8024-8149-7CE7-B850F40FB4F3}"/>
              </a:ext>
            </a:extLst>
          </p:cNvPr>
          <p:cNvSpPr/>
          <p:nvPr/>
        </p:nvSpPr>
        <p:spPr>
          <a:xfrm>
            <a:off x="2240467" y="303874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96" name="Rectangle 2095">
            <a:extLst>
              <a:ext uri="{FF2B5EF4-FFF2-40B4-BE49-F238E27FC236}">
                <a16:creationId xmlns:a16="http://schemas.microsoft.com/office/drawing/2014/main" id="{FEAD2375-DFF4-DE9D-7E87-90FA77F9092A}"/>
              </a:ext>
            </a:extLst>
          </p:cNvPr>
          <p:cNvSpPr/>
          <p:nvPr/>
        </p:nvSpPr>
        <p:spPr>
          <a:xfrm>
            <a:off x="2240467" y="338294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97" name="Rectangle 2096">
            <a:extLst>
              <a:ext uri="{FF2B5EF4-FFF2-40B4-BE49-F238E27FC236}">
                <a16:creationId xmlns:a16="http://schemas.microsoft.com/office/drawing/2014/main" id="{FE3AA472-9EA5-98A3-E945-988141AB99C2}"/>
              </a:ext>
            </a:extLst>
          </p:cNvPr>
          <p:cNvSpPr/>
          <p:nvPr/>
        </p:nvSpPr>
        <p:spPr>
          <a:xfrm>
            <a:off x="2240467" y="373276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pic>
        <p:nvPicPr>
          <p:cNvPr id="2158" name="Picture 14" descr="Plátano, Fruta, Comida, Fruta Amarilla">
            <a:extLst>
              <a:ext uri="{FF2B5EF4-FFF2-40B4-BE49-F238E27FC236}">
                <a16:creationId xmlns:a16="http://schemas.microsoft.com/office/drawing/2014/main" id="{2E893FEA-BCA9-1865-6A3C-7C7FD67D39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905" y="3740330"/>
            <a:ext cx="438517" cy="249324"/>
          </a:xfrm>
          <a:prstGeom prst="rect">
            <a:avLst/>
          </a:prstGeom>
          <a:noFill/>
          <a:extLst>
            <a:ext uri="{909E8E84-426E-40DD-AFC4-6F175D3DCCD1}">
              <a14:hiddenFill xmlns:a14="http://schemas.microsoft.com/office/drawing/2010/main">
                <a:solidFill>
                  <a:srgbClr val="FFFFFF"/>
                </a:solidFill>
              </a14:hiddenFill>
            </a:ext>
          </a:extLst>
        </p:spPr>
      </p:pic>
      <p:pic>
        <p:nvPicPr>
          <p:cNvPr id="2159" name="Picture 8" descr="Caballito, Balancín, Juguete, Caballo De Madera, Jugar">
            <a:extLst>
              <a:ext uri="{FF2B5EF4-FFF2-40B4-BE49-F238E27FC236}">
                <a16:creationId xmlns:a16="http://schemas.microsoft.com/office/drawing/2014/main" id="{E1F2BD0E-66C5-D192-FD9B-9ED909AD1A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1542" y="2352502"/>
            <a:ext cx="322497" cy="225165"/>
          </a:xfrm>
          <a:prstGeom prst="rect">
            <a:avLst/>
          </a:prstGeom>
          <a:noFill/>
          <a:extLst>
            <a:ext uri="{909E8E84-426E-40DD-AFC4-6F175D3DCCD1}">
              <a14:hiddenFill xmlns:a14="http://schemas.microsoft.com/office/drawing/2010/main">
                <a:solidFill>
                  <a:srgbClr val="FFFFFF"/>
                </a:solidFill>
              </a14:hiddenFill>
            </a:ext>
          </a:extLst>
        </p:spPr>
      </p:pic>
      <p:pic>
        <p:nvPicPr>
          <p:cNvPr id="2160" name="Picture 14" descr="Plátano, Fruta, Comida, Fruta Amarilla">
            <a:extLst>
              <a:ext uri="{FF2B5EF4-FFF2-40B4-BE49-F238E27FC236}">
                <a16:creationId xmlns:a16="http://schemas.microsoft.com/office/drawing/2014/main" id="{3A0DD015-8B8E-EAAA-9AD0-D8D424C8BA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8595" y="2353882"/>
            <a:ext cx="438517" cy="249324"/>
          </a:xfrm>
          <a:prstGeom prst="rect">
            <a:avLst/>
          </a:prstGeom>
          <a:noFill/>
          <a:extLst>
            <a:ext uri="{909E8E84-426E-40DD-AFC4-6F175D3DCCD1}">
              <a14:hiddenFill xmlns:a14="http://schemas.microsoft.com/office/drawing/2010/main">
                <a:solidFill>
                  <a:srgbClr val="FFFFFF"/>
                </a:solidFill>
              </a14:hiddenFill>
            </a:ext>
          </a:extLst>
        </p:spPr>
      </p:pic>
      <p:pic>
        <p:nvPicPr>
          <p:cNvPr id="2161" name="Picture 6" descr="Bote, Tirón, Mar, Océano, Nave, Juguete, Rojo, Dibujo">
            <a:extLst>
              <a:ext uri="{FF2B5EF4-FFF2-40B4-BE49-F238E27FC236}">
                <a16:creationId xmlns:a16="http://schemas.microsoft.com/office/drawing/2014/main" id="{262627C9-6E30-4D71-A217-A58437CDFA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8721" y="3713740"/>
            <a:ext cx="310464" cy="275967"/>
          </a:xfrm>
          <a:prstGeom prst="rect">
            <a:avLst/>
          </a:prstGeom>
          <a:noFill/>
          <a:extLst>
            <a:ext uri="{909E8E84-426E-40DD-AFC4-6F175D3DCCD1}">
              <a14:hiddenFill xmlns:a14="http://schemas.microsoft.com/office/drawing/2010/main">
                <a:solidFill>
                  <a:srgbClr val="FFFFFF"/>
                </a:solidFill>
              </a14:hiddenFill>
            </a:ext>
          </a:extLst>
        </p:spPr>
      </p:pic>
      <p:pic>
        <p:nvPicPr>
          <p:cNvPr id="2162" name="Picture 4" descr="Cockroach, Insect, Ugly, Bug">
            <a:extLst>
              <a:ext uri="{FF2B5EF4-FFF2-40B4-BE49-F238E27FC236}">
                <a16:creationId xmlns:a16="http://schemas.microsoft.com/office/drawing/2014/main" id="{7EB62014-7B6F-D877-1605-348E000B77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1288" y="3326311"/>
            <a:ext cx="246428" cy="320847"/>
          </a:xfrm>
          <a:prstGeom prst="rect">
            <a:avLst/>
          </a:prstGeom>
          <a:noFill/>
          <a:extLst>
            <a:ext uri="{909E8E84-426E-40DD-AFC4-6F175D3DCCD1}">
              <a14:hiddenFill xmlns:a14="http://schemas.microsoft.com/office/drawing/2010/main">
                <a:solidFill>
                  <a:srgbClr val="FFFFFF"/>
                </a:solidFill>
              </a14:hiddenFill>
            </a:ext>
          </a:extLst>
        </p:spPr>
      </p:pic>
      <p:pic>
        <p:nvPicPr>
          <p:cNvPr id="2163" name="Picture 2162" descr="A picture containing text, businesscard&#10;&#10;Description automatically generated">
            <a:extLst>
              <a:ext uri="{FF2B5EF4-FFF2-40B4-BE49-F238E27FC236}">
                <a16:creationId xmlns:a16="http://schemas.microsoft.com/office/drawing/2014/main" id="{FEDB3DAD-27C9-3D2D-59E4-3E6A616B9EF0}"/>
              </a:ext>
            </a:extLst>
          </p:cNvPr>
          <p:cNvPicPr>
            <a:picLocks noChangeAspect="1"/>
          </p:cNvPicPr>
          <p:nvPr/>
        </p:nvPicPr>
        <p:blipFill>
          <a:blip r:embed="rId11"/>
          <a:stretch>
            <a:fillRect/>
          </a:stretch>
        </p:blipFill>
        <p:spPr>
          <a:xfrm>
            <a:off x="2832633" y="3382940"/>
            <a:ext cx="407823" cy="290443"/>
          </a:xfrm>
          <a:prstGeom prst="rect">
            <a:avLst/>
          </a:prstGeom>
        </p:spPr>
      </p:pic>
      <p:pic>
        <p:nvPicPr>
          <p:cNvPr id="2164" name="Picture 2163" descr="Gráficos vectoriales gratis de Guitarra acustica">
            <a:extLst>
              <a:ext uri="{FF2B5EF4-FFF2-40B4-BE49-F238E27FC236}">
                <a16:creationId xmlns:a16="http://schemas.microsoft.com/office/drawing/2014/main" id="{B897A202-B782-E760-5757-0101290680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225736">
            <a:off x="2764078" y="2591964"/>
            <a:ext cx="262289" cy="397234"/>
          </a:xfrm>
          <a:prstGeom prst="rect">
            <a:avLst/>
          </a:prstGeom>
          <a:noFill/>
          <a:extLst>
            <a:ext uri="{909E8E84-426E-40DD-AFC4-6F175D3DCCD1}">
              <a14:hiddenFill xmlns:a14="http://schemas.microsoft.com/office/drawing/2010/main">
                <a:solidFill>
                  <a:srgbClr val="FFFFFF"/>
                </a:solidFill>
              </a14:hiddenFill>
            </a:ext>
          </a:extLst>
        </p:spPr>
      </p:pic>
      <p:pic>
        <p:nvPicPr>
          <p:cNvPr id="2165" name="Picture 2164" descr="Shape&#10;&#10;Description automatically generated">
            <a:extLst>
              <a:ext uri="{FF2B5EF4-FFF2-40B4-BE49-F238E27FC236}">
                <a16:creationId xmlns:a16="http://schemas.microsoft.com/office/drawing/2014/main" id="{52CDDA68-A42D-B781-20A2-4F2CE7B3342A}"/>
              </a:ext>
            </a:extLst>
          </p:cNvPr>
          <p:cNvPicPr>
            <a:picLocks noChangeAspect="1"/>
          </p:cNvPicPr>
          <p:nvPr/>
        </p:nvPicPr>
        <p:blipFill>
          <a:blip r:embed="rId13"/>
          <a:stretch>
            <a:fillRect/>
          </a:stretch>
        </p:blipFill>
        <p:spPr>
          <a:xfrm>
            <a:off x="1295158" y="3022952"/>
            <a:ext cx="268819" cy="272438"/>
          </a:xfrm>
          <a:prstGeom prst="rect">
            <a:avLst/>
          </a:prstGeom>
        </p:spPr>
      </p:pic>
      <p:pic>
        <p:nvPicPr>
          <p:cNvPr id="2166" name="Picture 6" descr="Cuna, Cama, Hospital, Paciente, Cuidado">
            <a:extLst>
              <a:ext uri="{FF2B5EF4-FFF2-40B4-BE49-F238E27FC236}">
                <a16:creationId xmlns:a16="http://schemas.microsoft.com/office/drawing/2014/main" id="{B56D3DC1-CE59-5E87-AE65-457D6B41D8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3776" y="2685925"/>
            <a:ext cx="515024" cy="290395"/>
          </a:xfrm>
          <a:prstGeom prst="rect">
            <a:avLst/>
          </a:prstGeom>
          <a:noFill/>
          <a:extLst>
            <a:ext uri="{909E8E84-426E-40DD-AFC4-6F175D3DCCD1}">
              <a14:hiddenFill xmlns:a14="http://schemas.microsoft.com/office/drawing/2010/main">
                <a:solidFill>
                  <a:srgbClr val="FFFFFF"/>
                </a:solidFill>
              </a14:hiddenFill>
            </a:ext>
          </a:extLst>
        </p:spPr>
      </p:pic>
      <p:pic>
        <p:nvPicPr>
          <p:cNvPr id="2167" name="Picture 6" descr="Bote, Tirón, Mar, Océano, Nave, Juguete, Rojo, Dibujo">
            <a:extLst>
              <a:ext uri="{FF2B5EF4-FFF2-40B4-BE49-F238E27FC236}">
                <a16:creationId xmlns:a16="http://schemas.microsoft.com/office/drawing/2014/main" id="{3226DC5D-A8DE-AFCF-5F72-39D7E1E7B3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1491" y="3030630"/>
            <a:ext cx="304129" cy="2703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68" name="Table 3">
            <a:extLst>
              <a:ext uri="{FF2B5EF4-FFF2-40B4-BE49-F238E27FC236}">
                <a16:creationId xmlns:a16="http://schemas.microsoft.com/office/drawing/2014/main" id="{AC8D5E87-49EA-E1C1-E720-06D09FBAE08A}"/>
              </a:ext>
            </a:extLst>
          </p:cNvPr>
          <p:cNvGraphicFramePr>
            <a:graphicFrameLocks noGrp="1"/>
          </p:cNvGraphicFramePr>
          <p:nvPr>
            <p:extLst>
              <p:ext uri="{D42A27DB-BD31-4B8C-83A1-F6EECF244321}">
                <p14:modId xmlns:p14="http://schemas.microsoft.com/office/powerpoint/2010/main" val="821103096"/>
              </p:ext>
            </p:extLst>
          </p:nvPr>
        </p:nvGraphicFramePr>
        <p:xfrm>
          <a:off x="144331" y="1835227"/>
          <a:ext cx="3131560" cy="2189039"/>
        </p:xfrm>
        <a:graphic>
          <a:graphicData uri="http://schemas.openxmlformats.org/drawingml/2006/table">
            <a:tbl>
              <a:tblPr firstRow="1" bandRow="1"/>
              <a:tblGrid>
                <a:gridCol w="439181">
                  <a:extLst>
                    <a:ext uri="{9D8B030D-6E8A-4147-A177-3AD203B41FA5}">
                      <a16:colId xmlns:a16="http://schemas.microsoft.com/office/drawing/2014/main" val="2358909386"/>
                    </a:ext>
                  </a:extLst>
                </a:gridCol>
                <a:gridCol w="1324841">
                  <a:extLst>
                    <a:ext uri="{9D8B030D-6E8A-4147-A177-3AD203B41FA5}">
                      <a16:colId xmlns:a16="http://schemas.microsoft.com/office/drawing/2014/main" val="1738757276"/>
                    </a:ext>
                  </a:extLst>
                </a:gridCol>
                <a:gridCol w="1367538">
                  <a:extLst>
                    <a:ext uri="{9D8B030D-6E8A-4147-A177-3AD203B41FA5}">
                      <a16:colId xmlns:a16="http://schemas.microsoft.com/office/drawing/2014/main" val="3791761402"/>
                    </a:ext>
                  </a:extLst>
                </a:gridCol>
              </a:tblGrid>
              <a:tr h="478204">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dirty="0">
                          <a:solidFill>
                            <a:srgbClr val="3B3838"/>
                          </a:solidFill>
                          <a:latin typeface="Century Gothic" panose="020B0502020202020204" pitchFamily="34" charset="0"/>
                        </a:rPr>
                        <a:t>Which noun must it be?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342167">
                <a:tc>
                  <a:txBody>
                    <a:bodyPr/>
                    <a:lstStyle/>
                    <a:p>
                      <a:pPr algn="ctr"/>
                      <a:r>
                        <a:rPr lang="en-GB" sz="16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342167">
                <a:tc>
                  <a:txBody>
                    <a:bodyPr/>
                    <a:lstStyle/>
                    <a:p>
                      <a:pPr algn="ctr"/>
                      <a:r>
                        <a:rPr lang="en-GB" sz="16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342167">
                <a:tc>
                  <a:txBody>
                    <a:bodyPr/>
                    <a:lstStyle/>
                    <a:p>
                      <a:pPr algn="ctr"/>
                      <a:r>
                        <a:rPr lang="en-GB" sz="16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342167">
                <a:tc>
                  <a:txBody>
                    <a:bodyPr/>
                    <a:lstStyle/>
                    <a:p>
                      <a:pPr algn="ctr"/>
                      <a:r>
                        <a:rPr lang="en-GB" sz="16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342167">
                <a:tc>
                  <a:txBody>
                    <a:bodyPr/>
                    <a:lstStyle/>
                    <a:p>
                      <a:pPr algn="ctr"/>
                      <a:r>
                        <a:rPr lang="en-GB" sz="1600" b="1"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2169" name="Picture 4" descr="Hierba, Maceta, Planta, Crecer, Jardín, Flor, Especia">
            <a:extLst>
              <a:ext uri="{FF2B5EF4-FFF2-40B4-BE49-F238E27FC236}">
                <a16:creationId xmlns:a16="http://schemas.microsoft.com/office/drawing/2014/main" id="{4A198B49-BFC6-C93D-10B3-511985490AC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432" r="64115"/>
          <a:stretch/>
        </p:blipFill>
        <p:spPr bwMode="auto">
          <a:xfrm>
            <a:off x="6253134" y="2105351"/>
            <a:ext cx="407822" cy="532167"/>
          </a:xfrm>
          <a:prstGeom prst="rect">
            <a:avLst/>
          </a:prstGeom>
          <a:noFill/>
          <a:extLst>
            <a:ext uri="{909E8E84-426E-40DD-AFC4-6F175D3DCCD1}">
              <a14:hiddenFill xmlns:a14="http://schemas.microsoft.com/office/drawing/2010/main">
                <a:solidFill>
                  <a:srgbClr val="FFFFFF"/>
                </a:solidFill>
              </a14:hiddenFill>
            </a:ext>
          </a:extLst>
        </p:spPr>
      </p:pic>
      <p:pic>
        <p:nvPicPr>
          <p:cNvPr id="2170" name="Picture 6" descr="Bote, Tirón, Mar, Océano, Nave, Juguete, Rojo, Dibujo">
            <a:extLst>
              <a:ext uri="{FF2B5EF4-FFF2-40B4-BE49-F238E27FC236}">
                <a16:creationId xmlns:a16="http://schemas.microsoft.com/office/drawing/2014/main" id="{F6978F28-1F74-1ADE-6197-DDCC716B0D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7883" y="2706579"/>
            <a:ext cx="272212" cy="241966"/>
          </a:xfrm>
          <a:prstGeom prst="rect">
            <a:avLst/>
          </a:prstGeom>
          <a:noFill/>
          <a:extLst>
            <a:ext uri="{909E8E84-426E-40DD-AFC4-6F175D3DCCD1}">
              <a14:hiddenFill xmlns:a14="http://schemas.microsoft.com/office/drawing/2010/main">
                <a:solidFill>
                  <a:srgbClr val="FFFFFF"/>
                </a:solidFill>
              </a14:hiddenFill>
            </a:ext>
          </a:extLst>
        </p:spPr>
      </p:pic>
      <p:pic>
        <p:nvPicPr>
          <p:cNvPr id="2171" name="Picture 2170" descr="Shape&#10;&#10;Description automatically generated">
            <a:extLst>
              <a:ext uri="{FF2B5EF4-FFF2-40B4-BE49-F238E27FC236}">
                <a16:creationId xmlns:a16="http://schemas.microsoft.com/office/drawing/2014/main" id="{A0C722F7-E128-16B8-455F-EB7C01B55BF1}"/>
              </a:ext>
            </a:extLst>
          </p:cNvPr>
          <p:cNvPicPr>
            <a:picLocks noChangeAspect="1"/>
          </p:cNvPicPr>
          <p:nvPr/>
        </p:nvPicPr>
        <p:blipFill>
          <a:blip r:embed="rId13"/>
          <a:stretch>
            <a:fillRect/>
          </a:stretch>
        </p:blipFill>
        <p:spPr>
          <a:xfrm>
            <a:off x="6116954" y="3716935"/>
            <a:ext cx="288044" cy="291921"/>
          </a:xfrm>
          <a:prstGeom prst="rect">
            <a:avLst/>
          </a:prstGeom>
        </p:spPr>
      </p:pic>
      <p:pic>
        <p:nvPicPr>
          <p:cNvPr id="2172" name="Picture 2171" descr="A picture containing text, businesscard&#10;&#10;Description automatically generated">
            <a:extLst>
              <a:ext uri="{FF2B5EF4-FFF2-40B4-BE49-F238E27FC236}">
                <a16:creationId xmlns:a16="http://schemas.microsoft.com/office/drawing/2014/main" id="{683C4036-4B87-31A1-AF2E-C5B07F628817}"/>
              </a:ext>
            </a:extLst>
          </p:cNvPr>
          <p:cNvPicPr>
            <a:picLocks noChangeAspect="1"/>
          </p:cNvPicPr>
          <p:nvPr/>
        </p:nvPicPr>
        <p:blipFill>
          <a:blip r:embed="rId11"/>
          <a:stretch>
            <a:fillRect/>
          </a:stretch>
        </p:blipFill>
        <p:spPr>
          <a:xfrm>
            <a:off x="6239668" y="3069084"/>
            <a:ext cx="407823" cy="290443"/>
          </a:xfrm>
          <a:prstGeom prst="rect">
            <a:avLst/>
          </a:prstGeom>
        </p:spPr>
      </p:pic>
      <p:pic>
        <p:nvPicPr>
          <p:cNvPr id="2173" name="Picture 6" descr="Cuna, Cama, Hospital, Paciente, Cuidado">
            <a:extLst>
              <a:ext uri="{FF2B5EF4-FFF2-40B4-BE49-F238E27FC236}">
                <a16:creationId xmlns:a16="http://schemas.microsoft.com/office/drawing/2014/main" id="{AE4E21DE-3507-DC32-AF1E-2472177515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7527" y="3399810"/>
            <a:ext cx="438680" cy="247348"/>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a:extLst>
              <a:ext uri="{FF2B5EF4-FFF2-40B4-BE49-F238E27FC236}">
                <a16:creationId xmlns:a16="http://schemas.microsoft.com/office/drawing/2014/main" id="{39EDD6DD-F438-4369-5DEE-5B74A3BA5F9A}"/>
              </a:ext>
            </a:extLst>
          </p:cNvPr>
          <p:cNvGrpSpPr/>
          <p:nvPr/>
        </p:nvGrpSpPr>
        <p:grpSpPr>
          <a:xfrm>
            <a:off x="73247" y="4114958"/>
            <a:ext cx="1801949" cy="409714"/>
            <a:chOff x="1639842" y="1416995"/>
            <a:chExt cx="1801949" cy="409714"/>
          </a:xfrm>
        </p:grpSpPr>
        <p:sp>
          <p:nvSpPr>
            <p:cNvPr id="2175" name="Google Shape;112;p3">
              <a:extLst>
                <a:ext uri="{FF2B5EF4-FFF2-40B4-BE49-F238E27FC236}">
                  <a16:creationId xmlns:a16="http://schemas.microsoft.com/office/drawing/2014/main" id="{0889A7E8-CE8D-8A34-F15C-E9D5ACF011EE}"/>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176" name="Google Shape;111;p3" descr="Speech Icon, Voice, Talking, Audio, Speech">
              <a:extLst>
                <a:ext uri="{FF2B5EF4-FFF2-40B4-BE49-F238E27FC236}">
                  <a16:creationId xmlns:a16="http://schemas.microsoft.com/office/drawing/2014/main" id="{F0296789-76A2-FB11-6FCC-B66A80D32D4A}"/>
                </a:ext>
              </a:extLst>
            </p:cNvPr>
            <p:cNvPicPr preferRelativeResize="0"/>
            <p:nvPr/>
          </p:nvPicPr>
          <p:blipFill rotWithShape="1">
            <a:blip r:embed="rId16">
              <a:alphaModFix/>
            </a:blip>
            <a:srcRect/>
            <a:stretch/>
          </p:blipFill>
          <p:spPr>
            <a:xfrm>
              <a:off x="1639842" y="1416995"/>
              <a:ext cx="520475" cy="409714"/>
            </a:xfrm>
            <a:prstGeom prst="rect">
              <a:avLst/>
            </a:prstGeom>
            <a:noFill/>
            <a:ln>
              <a:noFill/>
            </a:ln>
          </p:spPr>
        </p:pic>
        <p:sp>
          <p:nvSpPr>
            <p:cNvPr id="2177" name="TextBox 2176">
              <a:extLst>
                <a:ext uri="{FF2B5EF4-FFF2-40B4-BE49-F238E27FC236}">
                  <a16:creationId xmlns:a16="http://schemas.microsoft.com/office/drawing/2014/main" id="{C121D797-4EF6-8639-9566-951B0AE5516E}"/>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2178" name="TextBox 2177">
            <a:extLst>
              <a:ext uri="{FF2B5EF4-FFF2-40B4-BE49-F238E27FC236}">
                <a16:creationId xmlns:a16="http://schemas.microsoft.com/office/drawing/2014/main" id="{C05737CA-59C9-F015-442D-2E02EDE6606D}"/>
              </a:ext>
            </a:extLst>
          </p:cNvPr>
          <p:cNvSpPr txBox="1"/>
          <p:nvPr/>
        </p:nvSpPr>
        <p:spPr>
          <a:xfrm>
            <a:off x="1845159" y="4184012"/>
            <a:ext cx="118494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dirty="0">
                <a:solidFill>
                  <a:prstClr val="black">
                    <a:lumMod val="75000"/>
                    <a:lumOff val="25000"/>
                  </a:prstClr>
                </a:solidFill>
                <a:latin typeface="Century Gothic" panose="020B0502020202020204" pitchFamily="34" charset="0"/>
                <a:cs typeface="Calibri" panose="020F0502020204030204" pitchFamily="34" charset="0"/>
              </a:rPr>
              <a:t>¡</a:t>
            </a:r>
            <a:r>
              <a:rPr kumimoji="0" lang="en-GB" sz="16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rPr>
              <a:t>Practica</a:t>
            </a:r>
            <a:r>
              <a:rPr lang="en-GB" sz="1600" b="1" dirty="0">
                <a:solidFill>
                  <a:prstClr val="black">
                    <a:lumMod val="75000"/>
                    <a:lumOff val="25000"/>
                  </a:prstClr>
                </a:solidFill>
                <a:latin typeface="Century Gothic" panose="020B0502020202020204" pitchFamily="34" charset="0"/>
                <a:cs typeface="Calibri" panose="020F0502020204030204" pitchFamily="34" charset="0"/>
              </a:rPr>
              <a:t>! </a:t>
            </a:r>
            <a:endParaRPr kumimoji="0" lang="en-GB" sz="1600" b="1"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Century Gothic"/>
              <a:cs typeface="Century Gothic"/>
              <a:sym typeface="Century Gothic"/>
            </a:endParaRPr>
          </a:p>
        </p:txBody>
      </p:sp>
      <p:sp>
        <p:nvSpPr>
          <p:cNvPr id="2180" name="Rectangle: Rounded Corners 2179">
            <a:hlinkClick r:id="" action="ppaction://noaction">
              <a:snd r:embed="rId17" name="2_3.wav"/>
            </a:hlinkClick>
            <a:extLst>
              <a:ext uri="{FF2B5EF4-FFF2-40B4-BE49-F238E27FC236}">
                <a16:creationId xmlns:a16="http://schemas.microsoft.com/office/drawing/2014/main" id="{4BE3DFEE-A347-77DA-C430-5FB903F0EA27}"/>
              </a:ext>
            </a:extLst>
          </p:cNvPr>
          <p:cNvSpPr/>
          <p:nvPr/>
        </p:nvSpPr>
        <p:spPr>
          <a:xfrm>
            <a:off x="2982121" y="4375656"/>
            <a:ext cx="1081174" cy="242355"/>
          </a:xfrm>
          <a:prstGeom prst="roundRect">
            <a:avLst/>
          </a:prstGeom>
          <a:solidFill>
            <a:schemeClr val="bg1"/>
          </a:solid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2">
                    <a:lumMod val="25000"/>
                  </a:schemeClr>
                </a:solidFill>
                <a:latin typeface="Century Gothic" panose="020B0502020202020204" pitchFamily="34" charset="0"/>
              </a:rPr>
              <a:t>Albacete</a:t>
            </a:r>
          </a:p>
        </p:txBody>
      </p:sp>
      <p:sp>
        <p:nvSpPr>
          <p:cNvPr id="2181" name="Rectangle: Rounded Corners 2180">
            <a:hlinkClick r:id="" action="ppaction://noaction">
              <a:snd r:embed="rId18" name="2_4.wav"/>
            </a:hlinkClick>
            <a:extLst>
              <a:ext uri="{FF2B5EF4-FFF2-40B4-BE49-F238E27FC236}">
                <a16:creationId xmlns:a16="http://schemas.microsoft.com/office/drawing/2014/main" id="{EB682EB1-70A9-E3F4-FDCF-E45DD844B774}"/>
              </a:ext>
            </a:extLst>
          </p:cNvPr>
          <p:cNvSpPr/>
          <p:nvPr/>
        </p:nvSpPr>
        <p:spPr>
          <a:xfrm>
            <a:off x="3489114" y="4694841"/>
            <a:ext cx="758381" cy="242355"/>
          </a:xfrm>
          <a:prstGeom prst="roundRect">
            <a:avLst/>
          </a:prstGeom>
          <a:solidFill>
            <a:schemeClr val="bg1"/>
          </a:solid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bg2">
                    <a:lumMod val="25000"/>
                  </a:schemeClr>
                </a:solidFill>
                <a:latin typeface="Century Gothic" panose="020B0502020202020204" pitchFamily="34" charset="0"/>
              </a:rPr>
              <a:t>cebra</a:t>
            </a:r>
            <a:endParaRPr lang="en-GB" sz="1400" dirty="0">
              <a:solidFill>
                <a:schemeClr val="bg2">
                  <a:lumMod val="25000"/>
                </a:schemeClr>
              </a:solidFill>
              <a:latin typeface="Century Gothic" panose="020B0502020202020204" pitchFamily="34" charset="0"/>
            </a:endParaRPr>
          </a:p>
        </p:txBody>
      </p:sp>
      <p:sp>
        <p:nvSpPr>
          <p:cNvPr id="2182" name="Rectangle: Rounded Corners 2181">
            <a:hlinkClick r:id="" action="ppaction://noaction">
              <a:snd r:embed="rId19" name="2_5.wav"/>
            </a:hlinkClick>
            <a:extLst>
              <a:ext uri="{FF2B5EF4-FFF2-40B4-BE49-F238E27FC236}">
                <a16:creationId xmlns:a16="http://schemas.microsoft.com/office/drawing/2014/main" id="{06208577-88CA-635E-9830-9B06DCE94C40}"/>
              </a:ext>
            </a:extLst>
          </p:cNvPr>
          <p:cNvSpPr/>
          <p:nvPr/>
        </p:nvSpPr>
        <p:spPr>
          <a:xfrm rot="19628945">
            <a:off x="2298572" y="5166431"/>
            <a:ext cx="645348" cy="262679"/>
          </a:xfrm>
          <a:prstGeom prst="roundRect">
            <a:avLst/>
          </a:prstGeom>
          <a:solidFill>
            <a:schemeClr val="bg1"/>
          </a:solid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bg2">
                    <a:lumMod val="25000"/>
                  </a:schemeClr>
                </a:solidFill>
                <a:latin typeface="Century Gothic" panose="020B0502020202020204" pitchFamily="34" charset="0"/>
              </a:rPr>
              <a:t>cosa</a:t>
            </a:r>
            <a:endParaRPr lang="en-GB" sz="1400" dirty="0">
              <a:solidFill>
                <a:schemeClr val="bg2">
                  <a:lumMod val="25000"/>
                </a:schemeClr>
              </a:solidFill>
              <a:latin typeface="Century Gothic" panose="020B0502020202020204" pitchFamily="34" charset="0"/>
            </a:endParaRPr>
          </a:p>
        </p:txBody>
      </p:sp>
      <p:sp>
        <p:nvSpPr>
          <p:cNvPr id="2183" name="Rectangle: Rounded Corners 2182">
            <a:hlinkClick r:id="" action="ppaction://noaction">
              <a:snd r:embed="rId20" name="2_7.wav"/>
            </a:hlinkClick>
            <a:extLst>
              <a:ext uri="{FF2B5EF4-FFF2-40B4-BE49-F238E27FC236}">
                <a16:creationId xmlns:a16="http://schemas.microsoft.com/office/drawing/2014/main" id="{51CE443E-BAFD-04B6-A7C3-7580F17D3DDB}"/>
              </a:ext>
            </a:extLst>
          </p:cNvPr>
          <p:cNvSpPr/>
          <p:nvPr/>
        </p:nvSpPr>
        <p:spPr>
          <a:xfrm>
            <a:off x="3458538" y="5315945"/>
            <a:ext cx="640892" cy="262759"/>
          </a:xfrm>
          <a:prstGeom prst="roundRect">
            <a:avLst/>
          </a:prstGeom>
          <a:solidFill>
            <a:schemeClr val="bg1"/>
          </a:solid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2">
                    <a:lumMod val="25000"/>
                  </a:schemeClr>
                </a:solidFill>
                <a:latin typeface="Century Gothic" panose="020B0502020202020204" pitchFamily="34" charset="0"/>
              </a:rPr>
              <a:t>cero</a:t>
            </a:r>
            <a:endParaRPr lang="en-GB" sz="1400" b="1" dirty="0">
              <a:solidFill>
                <a:schemeClr val="bg2">
                  <a:lumMod val="25000"/>
                </a:schemeClr>
              </a:solidFill>
              <a:latin typeface="Century Gothic" panose="020B0502020202020204" pitchFamily="34" charset="0"/>
            </a:endParaRPr>
          </a:p>
        </p:txBody>
      </p:sp>
      <p:sp>
        <p:nvSpPr>
          <p:cNvPr id="2184" name="Rectangle: Rounded Corners 2183">
            <a:hlinkClick r:id="" action="ppaction://noaction">
              <a:snd r:embed="rId21" name="2_12.wav"/>
            </a:hlinkClick>
            <a:extLst>
              <a:ext uri="{FF2B5EF4-FFF2-40B4-BE49-F238E27FC236}">
                <a16:creationId xmlns:a16="http://schemas.microsoft.com/office/drawing/2014/main" id="{0EABD112-2ECE-AC21-7FF8-DEA7E932686D}"/>
              </a:ext>
            </a:extLst>
          </p:cNvPr>
          <p:cNvSpPr/>
          <p:nvPr/>
        </p:nvSpPr>
        <p:spPr>
          <a:xfrm>
            <a:off x="2390519" y="6004488"/>
            <a:ext cx="1085532" cy="242355"/>
          </a:xfrm>
          <a:prstGeom prst="roundRect">
            <a:avLst/>
          </a:prstGeom>
          <a:solidFill>
            <a:schemeClr val="bg1"/>
          </a:solid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bg2">
                    <a:lumMod val="25000"/>
                  </a:schemeClr>
                </a:solidFill>
                <a:latin typeface="Century Gothic" panose="020B0502020202020204" pitchFamily="34" charset="0"/>
              </a:rPr>
              <a:t>maceta</a:t>
            </a:r>
            <a:endParaRPr lang="en-GB" sz="1400" dirty="0">
              <a:solidFill>
                <a:schemeClr val="bg2">
                  <a:lumMod val="25000"/>
                </a:schemeClr>
              </a:solidFill>
              <a:latin typeface="Century Gothic" panose="020B0502020202020204" pitchFamily="34" charset="0"/>
            </a:endParaRPr>
          </a:p>
        </p:txBody>
      </p:sp>
      <p:pic>
        <p:nvPicPr>
          <p:cNvPr id="2185" name="Picture 2184" descr="Gráficos vectoriales gratis de Pimpollo">
            <a:extLst>
              <a:ext uri="{FF2B5EF4-FFF2-40B4-BE49-F238E27FC236}">
                <a16:creationId xmlns:a16="http://schemas.microsoft.com/office/drawing/2014/main" id="{0F4FBBFF-8F3A-BCED-3FFA-DEF2E33FA74C}"/>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64549" r="73847"/>
          <a:stretch/>
        </p:blipFill>
        <p:spPr bwMode="auto">
          <a:xfrm>
            <a:off x="3224496" y="5828884"/>
            <a:ext cx="444416" cy="362717"/>
          </a:xfrm>
          <a:prstGeom prst="rect">
            <a:avLst/>
          </a:prstGeom>
          <a:noFill/>
          <a:extLst>
            <a:ext uri="{909E8E84-426E-40DD-AFC4-6F175D3DCCD1}">
              <a14:hiddenFill xmlns:a14="http://schemas.microsoft.com/office/drawing/2010/main">
                <a:solidFill>
                  <a:srgbClr val="FFFFFF"/>
                </a:solidFill>
              </a14:hiddenFill>
            </a:ext>
          </a:extLst>
        </p:spPr>
      </p:pic>
      <p:sp>
        <p:nvSpPr>
          <p:cNvPr id="2186" name="Rectangle: Rounded Corners 2185">
            <a:hlinkClick r:id="" action="ppaction://noaction">
              <a:snd r:embed="rId23" name="2_10.wav"/>
            </a:hlinkClick>
            <a:extLst>
              <a:ext uri="{FF2B5EF4-FFF2-40B4-BE49-F238E27FC236}">
                <a16:creationId xmlns:a16="http://schemas.microsoft.com/office/drawing/2014/main" id="{3CFE610E-DEC8-9652-0ED6-43CF51D8D967}"/>
              </a:ext>
            </a:extLst>
          </p:cNvPr>
          <p:cNvSpPr/>
          <p:nvPr/>
        </p:nvSpPr>
        <p:spPr>
          <a:xfrm>
            <a:off x="3023481" y="6303787"/>
            <a:ext cx="879486" cy="242355"/>
          </a:xfrm>
          <a:prstGeom prst="roundRect">
            <a:avLst/>
          </a:prstGeom>
          <a:no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bg2">
                    <a:lumMod val="25000"/>
                  </a:schemeClr>
                </a:solidFill>
                <a:latin typeface="Century Gothic" panose="020B0502020202020204" pitchFamily="34" charset="0"/>
              </a:rPr>
              <a:t>cerdo</a:t>
            </a:r>
            <a:endParaRPr lang="en-GB" sz="1400" dirty="0">
              <a:solidFill>
                <a:schemeClr val="bg2">
                  <a:lumMod val="25000"/>
                </a:schemeClr>
              </a:solidFill>
              <a:latin typeface="Century Gothic" panose="020B0502020202020204" pitchFamily="34" charset="0"/>
            </a:endParaRPr>
          </a:p>
        </p:txBody>
      </p:sp>
      <p:pic>
        <p:nvPicPr>
          <p:cNvPr id="2187" name="Picture 2" descr="Cerdo, Rosado, Bebé, Cerdito">
            <a:extLst>
              <a:ext uri="{FF2B5EF4-FFF2-40B4-BE49-F238E27FC236}">
                <a16:creationId xmlns:a16="http://schemas.microsoft.com/office/drawing/2014/main" id="{88495360-FE3E-F549-D085-CD7F7F99FA2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644101" y="6069853"/>
            <a:ext cx="368505" cy="307088"/>
          </a:xfrm>
          <a:prstGeom prst="rect">
            <a:avLst/>
          </a:prstGeom>
          <a:noFill/>
          <a:extLst>
            <a:ext uri="{909E8E84-426E-40DD-AFC4-6F175D3DCCD1}">
              <a14:hiddenFill xmlns:a14="http://schemas.microsoft.com/office/drawing/2010/main">
                <a:solidFill>
                  <a:srgbClr val="FFFFFF"/>
                </a:solidFill>
              </a14:hiddenFill>
            </a:ext>
          </a:extLst>
        </p:spPr>
      </p:pic>
      <p:sp>
        <p:nvSpPr>
          <p:cNvPr id="2188" name="Rectangle: Rounded Corners 2187">
            <a:hlinkClick r:id="" action="ppaction://noaction">
              <a:snd r:embed="rId25" name="2_8.wav"/>
            </a:hlinkClick>
            <a:extLst>
              <a:ext uri="{FF2B5EF4-FFF2-40B4-BE49-F238E27FC236}">
                <a16:creationId xmlns:a16="http://schemas.microsoft.com/office/drawing/2014/main" id="{D5AFD7C2-DF71-9446-D95A-91F0F15E2042}"/>
              </a:ext>
            </a:extLst>
          </p:cNvPr>
          <p:cNvSpPr/>
          <p:nvPr/>
        </p:nvSpPr>
        <p:spPr>
          <a:xfrm rot="21193456">
            <a:off x="2311205" y="4718918"/>
            <a:ext cx="976068" cy="262504"/>
          </a:xfrm>
          <a:prstGeom prst="roundRect">
            <a:avLst/>
          </a:prstGeom>
          <a:solidFill>
            <a:schemeClr val="bg1"/>
          </a:solid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bg2">
                    <a:lumMod val="25000"/>
                  </a:schemeClr>
                </a:solidFill>
                <a:latin typeface="Century Gothic" panose="020B0502020202020204" pitchFamily="34" charset="0"/>
              </a:rPr>
              <a:t>Cáceres</a:t>
            </a:r>
            <a:endParaRPr lang="en-GB" sz="1400" dirty="0">
              <a:solidFill>
                <a:schemeClr val="bg2">
                  <a:lumMod val="25000"/>
                </a:schemeClr>
              </a:solidFill>
              <a:latin typeface="Century Gothic" panose="020B0502020202020204" pitchFamily="34" charset="0"/>
            </a:endParaRPr>
          </a:p>
        </p:txBody>
      </p:sp>
      <p:sp>
        <p:nvSpPr>
          <p:cNvPr id="2189" name="Rectangle: Rounded Corners 2188">
            <a:hlinkClick r:id="" action="ppaction://noaction">
              <a:snd r:embed="rId26" name="2_6.wav"/>
            </a:hlinkClick>
            <a:extLst>
              <a:ext uri="{FF2B5EF4-FFF2-40B4-BE49-F238E27FC236}">
                <a16:creationId xmlns:a16="http://schemas.microsoft.com/office/drawing/2014/main" id="{4AD0BDB6-580B-D01D-2678-1FE9846DF436}"/>
              </a:ext>
            </a:extLst>
          </p:cNvPr>
          <p:cNvSpPr/>
          <p:nvPr/>
        </p:nvSpPr>
        <p:spPr>
          <a:xfrm>
            <a:off x="4096382" y="6000370"/>
            <a:ext cx="854990" cy="262679"/>
          </a:xfrm>
          <a:prstGeom prst="roundRect">
            <a:avLst/>
          </a:prstGeom>
          <a:solidFill>
            <a:schemeClr val="bg1"/>
          </a:solid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bg2">
                    <a:lumMod val="25000"/>
                  </a:schemeClr>
                </a:solidFill>
                <a:latin typeface="Century Gothic" panose="020B0502020202020204" pitchFamily="34" charset="0"/>
              </a:rPr>
              <a:t>pecera</a:t>
            </a:r>
            <a:endParaRPr lang="en-GB" sz="1400" dirty="0">
              <a:solidFill>
                <a:schemeClr val="bg2">
                  <a:lumMod val="25000"/>
                </a:schemeClr>
              </a:solidFill>
              <a:latin typeface="Century Gothic" panose="020B0502020202020204" pitchFamily="34" charset="0"/>
            </a:endParaRPr>
          </a:p>
        </p:txBody>
      </p:sp>
      <p:pic>
        <p:nvPicPr>
          <p:cNvPr id="2190" name="Picture 2" descr="Cuenco, Pez, Pez De Colores, Tanque">
            <a:extLst>
              <a:ext uri="{FF2B5EF4-FFF2-40B4-BE49-F238E27FC236}">
                <a16:creationId xmlns:a16="http://schemas.microsoft.com/office/drawing/2014/main" id="{86E3662C-A7B0-C782-F400-21890D7D9AB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08166" y="5841843"/>
            <a:ext cx="312777" cy="245942"/>
          </a:xfrm>
          <a:prstGeom prst="rect">
            <a:avLst/>
          </a:prstGeom>
          <a:noFill/>
          <a:extLst>
            <a:ext uri="{909E8E84-426E-40DD-AFC4-6F175D3DCCD1}">
              <a14:hiddenFill xmlns:a14="http://schemas.microsoft.com/office/drawing/2010/main">
                <a:solidFill>
                  <a:srgbClr val="FFFFFF"/>
                </a:solidFill>
              </a14:hiddenFill>
            </a:ext>
          </a:extLst>
        </p:spPr>
      </p:pic>
      <p:sp>
        <p:nvSpPr>
          <p:cNvPr id="2191" name="Rectangle: Rounded Corners 2190">
            <a:hlinkClick r:id="" action="ppaction://noaction">
              <a:snd r:embed="rId28" name="2_11.wav"/>
            </a:hlinkClick>
            <a:extLst>
              <a:ext uri="{FF2B5EF4-FFF2-40B4-BE49-F238E27FC236}">
                <a16:creationId xmlns:a16="http://schemas.microsoft.com/office/drawing/2014/main" id="{BB36FBF0-3F5A-2308-9EC8-DB8A4CC566A3}"/>
              </a:ext>
            </a:extLst>
          </p:cNvPr>
          <p:cNvSpPr/>
          <p:nvPr/>
        </p:nvSpPr>
        <p:spPr>
          <a:xfrm rot="21276518">
            <a:off x="3590423" y="5685615"/>
            <a:ext cx="1112802" cy="242355"/>
          </a:xfrm>
          <a:prstGeom prst="roundRect">
            <a:avLst/>
          </a:prstGeom>
          <a:solidFill>
            <a:schemeClr val="bg1"/>
          </a:solid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bg2">
                    <a:lumMod val="25000"/>
                  </a:schemeClr>
                </a:solidFill>
                <a:latin typeface="Century Gothic" panose="020B0502020202020204" pitchFamily="34" charset="0"/>
              </a:rPr>
              <a:t>Barcelona </a:t>
            </a:r>
          </a:p>
        </p:txBody>
      </p:sp>
      <p:sp>
        <p:nvSpPr>
          <p:cNvPr id="2192" name="Rectangle: Rounded Corners 2191">
            <a:hlinkClick r:id="" action="ppaction://noaction">
              <a:snd r:embed="rId29" name="2_9.wav"/>
            </a:hlinkClick>
            <a:extLst>
              <a:ext uri="{FF2B5EF4-FFF2-40B4-BE49-F238E27FC236}">
                <a16:creationId xmlns:a16="http://schemas.microsoft.com/office/drawing/2014/main" id="{5971B2C8-A32A-E750-76CF-4BC49D4A3C75}"/>
              </a:ext>
            </a:extLst>
          </p:cNvPr>
          <p:cNvSpPr/>
          <p:nvPr/>
        </p:nvSpPr>
        <p:spPr>
          <a:xfrm>
            <a:off x="2456612" y="5631831"/>
            <a:ext cx="707268" cy="242355"/>
          </a:xfrm>
          <a:prstGeom prst="roundRect">
            <a:avLst/>
          </a:prstGeom>
          <a:no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bg2">
                    <a:lumMod val="25000"/>
                  </a:schemeClr>
                </a:solidFill>
                <a:latin typeface="Century Gothic" panose="020B0502020202020204" pitchFamily="34" charset="0"/>
              </a:rPr>
              <a:t>cena</a:t>
            </a:r>
            <a:endParaRPr lang="en-GB" sz="1400" dirty="0">
              <a:solidFill>
                <a:schemeClr val="bg2">
                  <a:lumMod val="25000"/>
                </a:schemeClr>
              </a:solidFill>
              <a:latin typeface="Century Gothic" panose="020B0502020202020204" pitchFamily="34" charset="0"/>
            </a:endParaRPr>
          </a:p>
        </p:txBody>
      </p:sp>
      <p:pic>
        <p:nvPicPr>
          <p:cNvPr id="2193" name="Picture 2192">
            <a:extLst>
              <a:ext uri="{FF2B5EF4-FFF2-40B4-BE49-F238E27FC236}">
                <a16:creationId xmlns:a16="http://schemas.microsoft.com/office/drawing/2014/main" id="{849E8401-BE3D-CF67-923C-2D2EF8F99A58}"/>
              </a:ext>
            </a:extLst>
          </p:cNvPr>
          <p:cNvPicPr>
            <a:picLocks noChangeAspect="1"/>
          </p:cNvPicPr>
          <p:nvPr/>
        </p:nvPicPr>
        <p:blipFill>
          <a:blip r:embed="rId30"/>
          <a:stretch>
            <a:fillRect/>
          </a:stretch>
        </p:blipFill>
        <p:spPr>
          <a:xfrm>
            <a:off x="2984796" y="5414245"/>
            <a:ext cx="434367" cy="374711"/>
          </a:xfrm>
          <a:prstGeom prst="rect">
            <a:avLst/>
          </a:prstGeom>
        </p:spPr>
      </p:pic>
      <p:sp>
        <p:nvSpPr>
          <p:cNvPr id="2194" name="Rectangle: Rounded Corners 2193">
            <a:hlinkClick r:id="" action="ppaction://noaction">
              <a:snd r:embed="rId31" name="2_2.wav"/>
            </a:hlinkClick>
            <a:extLst>
              <a:ext uri="{FF2B5EF4-FFF2-40B4-BE49-F238E27FC236}">
                <a16:creationId xmlns:a16="http://schemas.microsoft.com/office/drawing/2014/main" id="{86EB5D31-880A-E1CE-CCFF-C95D0600EB38}"/>
              </a:ext>
            </a:extLst>
          </p:cNvPr>
          <p:cNvSpPr/>
          <p:nvPr/>
        </p:nvSpPr>
        <p:spPr>
          <a:xfrm rot="21178593">
            <a:off x="3048141" y="5032823"/>
            <a:ext cx="820794" cy="240056"/>
          </a:xfrm>
          <a:prstGeom prst="roundRect">
            <a:avLst/>
          </a:prstGeom>
          <a:solidFill>
            <a:schemeClr val="bg1"/>
          </a:solidFill>
          <a:ln w="19050">
            <a:solidFill>
              <a:srgbClr val="FF6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2">
                    <a:lumMod val="25000"/>
                  </a:schemeClr>
                </a:solidFill>
                <a:latin typeface="Century Gothic" panose="020B0502020202020204" pitchFamily="34" charset="0"/>
              </a:rPr>
              <a:t>Ceuta</a:t>
            </a:r>
          </a:p>
        </p:txBody>
      </p:sp>
      <p:sp>
        <p:nvSpPr>
          <p:cNvPr id="2195" name="Google Shape;402;p19">
            <a:extLst>
              <a:ext uri="{FF2B5EF4-FFF2-40B4-BE49-F238E27FC236}">
                <a16:creationId xmlns:a16="http://schemas.microsoft.com/office/drawing/2014/main" id="{9CEA4ACF-35A7-EDDB-3527-D98A56507553}"/>
              </a:ext>
            </a:extLst>
          </p:cNvPr>
          <p:cNvSpPr txBox="1"/>
          <p:nvPr/>
        </p:nvSpPr>
        <p:spPr>
          <a:xfrm>
            <a:off x="1063948" y="6747946"/>
            <a:ext cx="3277975"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noProof="0" dirty="0" err="1">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Clasifica</a:t>
            </a: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las palabras.</a:t>
            </a:r>
            <a:endParaRPr lang="en-GB" sz="1600" kern="0" dirty="0">
              <a:solidFill>
                <a:srgbClr val="3B3838"/>
              </a:solidFill>
              <a:latin typeface="Century Gothic" panose="020B0502020202020204" pitchFamily="34" charset="0"/>
              <a:cs typeface="Arial"/>
              <a:sym typeface="Arial"/>
            </a:endParaRPr>
          </a:p>
        </p:txBody>
      </p:sp>
      <p:grpSp>
        <p:nvGrpSpPr>
          <p:cNvPr id="2196" name="Group 2195">
            <a:extLst>
              <a:ext uri="{FF2B5EF4-FFF2-40B4-BE49-F238E27FC236}">
                <a16:creationId xmlns:a16="http://schemas.microsoft.com/office/drawing/2014/main" id="{9BB8C487-3D4E-1BB8-70A6-CCDF4FC68A04}"/>
              </a:ext>
            </a:extLst>
          </p:cNvPr>
          <p:cNvGrpSpPr/>
          <p:nvPr/>
        </p:nvGrpSpPr>
        <p:grpSpPr>
          <a:xfrm>
            <a:off x="67751" y="6601126"/>
            <a:ext cx="1072125" cy="541432"/>
            <a:chOff x="85157" y="674113"/>
            <a:chExt cx="1072125" cy="541432"/>
          </a:xfrm>
        </p:grpSpPr>
        <p:sp>
          <p:nvSpPr>
            <p:cNvPr id="2197" name="Google Shape;206;p9">
              <a:extLst>
                <a:ext uri="{FF2B5EF4-FFF2-40B4-BE49-F238E27FC236}">
                  <a16:creationId xmlns:a16="http://schemas.microsoft.com/office/drawing/2014/main" id="{8CB3A14E-74FF-4FC8-11F8-61A54BCDD932}"/>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198" name="Picture 2197">
              <a:extLst>
                <a:ext uri="{FF2B5EF4-FFF2-40B4-BE49-F238E27FC236}">
                  <a16:creationId xmlns:a16="http://schemas.microsoft.com/office/drawing/2014/main" id="{4D2088EB-11F2-0582-3622-032F71AADE37}"/>
                </a:ext>
              </a:extLst>
            </p:cNvPr>
            <p:cNvPicPr>
              <a:picLocks noChangeAspect="1"/>
            </p:cNvPicPr>
            <p:nvPr/>
          </p:nvPicPr>
          <p:blipFill>
            <a:blip r:embed="rId32"/>
            <a:stretch>
              <a:fillRect/>
            </a:stretch>
          </p:blipFill>
          <p:spPr>
            <a:xfrm>
              <a:off x="85157" y="674113"/>
              <a:ext cx="521771" cy="541432"/>
            </a:xfrm>
            <a:prstGeom prst="rect">
              <a:avLst/>
            </a:prstGeom>
          </p:spPr>
        </p:pic>
        <p:sp>
          <p:nvSpPr>
            <p:cNvPr id="2199" name="TextBox 2198">
              <a:extLst>
                <a:ext uri="{FF2B5EF4-FFF2-40B4-BE49-F238E27FC236}">
                  <a16:creationId xmlns:a16="http://schemas.microsoft.com/office/drawing/2014/main" id="{B26DFA27-EBBC-E095-5E7C-B8AD7CD4A10D}"/>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2200" name="Picture 2" descr="Free flipchart wall board illustration">
            <a:extLst>
              <a:ext uri="{FF2B5EF4-FFF2-40B4-BE49-F238E27FC236}">
                <a16:creationId xmlns:a16="http://schemas.microsoft.com/office/drawing/2014/main" id="{2F2110F2-AC2F-E798-FF5A-8AB25F98873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7988" y="7444266"/>
            <a:ext cx="2010321" cy="2060079"/>
          </a:xfrm>
          <a:prstGeom prst="rect">
            <a:avLst/>
          </a:prstGeom>
          <a:noFill/>
          <a:extLst>
            <a:ext uri="{909E8E84-426E-40DD-AFC4-6F175D3DCCD1}">
              <a14:hiddenFill xmlns:a14="http://schemas.microsoft.com/office/drawing/2010/main">
                <a:solidFill>
                  <a:srgbClr val="FFFFFF"/>
                </a:solidFill>
              </a14:hiddenFill>
            </a:ext>
          </a:extLst>
        </p:spPr>
      </p:pic>
      <p:pic>
        <p:nvPicPr>
          <p:cNvPr id="2201" name="Picture 2" descr="Free flipchart wall board illustration">
            <a:extLst>
              <a:ext uri="{FF2B5EF4-FFF2-40B4-BE49-F238E27FC236}">
                <a16:creationId xmlns:a16="http://schemas.microsoft.com/office/drawing/2014/main" id="{13DE7C95-64D6-E49C-0B0F-AC384BFAB85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020199" y="7448905"/>
            <a:ext cx="2010321" cy="2068231"/>
          </a:xfrm>
          <a:prstGeom prst="rect">
            <a:avLst/>
          </a:prstGeom>
          <a:noFill/>
          <a:extLst>
            <a:ext uri="{909E8E84-426E-40DD-AFC4-6F175D3DCCD1}">
              <a14:hiddenFill xmlns:a14="http://schemas.microsoft.com/office/drawing/2010/main">
                <a:solidFill>
                  <a:srgbClr val="FFFFFF"/>
                </a:solidFill>
              </a14:hiddenFill>
            </a:ext>
          </a:extLst>
        </p:spPr>
      </p:pic>
      <p:sp>
        <p:nvSpPr>
          <p:cNvPr id="2202" name="TextBox 2201">
            <a:extLst>
              <a:ext uri="{FF2B5EF4-FFF2-40B4-BE49-F238E27FC236}">
                <a16:creationId xmlns:a16="http://schemas.microsoft.com/office/drawing/2014/main" id="{6C038FE2-8608-CA2B-31FA-71C5E8A02CA6}"/>
              </a:ext>
            </a:extLst>
          </p:cNvPr>
          <p:cNvSpPr txBox="1"/>
          <p:nvPr/>
        </p:nvSpPr>
        <p:spPr>
          <a:xfrm>
            <a:off x="787451" y="7250046"/>
            <a:ext cx="599844" cy="461665"/>
          </a:xfrm>
          <a:prstGeom prst="rect">
            <a:avLst/>
          </a:prstGeom>
          <a:noFill/>
        </p:spPr>
        <p:txBody>
          <a:bodyPr wrap="none" rtlCol="0">
            <a:spAutoFit/>
          </a:bodyPr>
          <a:lstStyle/>
          <a:p>
            <a:pPr defTabSz="514350">
              <a:defRPr/>
            </a:pPr>
            <a:r>
              <a:rPr lang="en-GB" sz="2400" b="1" dirty="0">
                <a:solidFill>
                  <a:srgbClr val="0070C0"/>
                </a:solidFill>
                <a:latin typeface="Modern Love" panose="04090805081005020601" pitchFamily="82" charset="0"/>
              </a:rPr>
              <a:t>un</a:t>
            </a:r>
          </a:p>
        </p:txBody>
      </p:sp>
      <p:sp>
        <p:nvSpPr>
          <p:cNvPr id="2203" name="TextBox 2202">
            <a:extLst>
              <a:ext uri="{FF2B5EF4-FFF2-40B4-BE49-F238E27FC236}">
                <a16:creationId xmlns:a16="http://schemas.microsoft.com/office/drawing/2014/main" id="{37ABFCC0-D589-2FC5-675C-CA45D4094CA4}"/>
              </a:ext>
            </a:extLst>
          </p:cNvPr>
          <p:cNvSpPr txBox="1"/>
          <p:nvPr/>
        </p:nvSpPr>
        <p:spPr>
          <a:xfrm>
            <a:off x="2640477" y="7250046"/>
            <a:ext cx="787395" cy="461665"/>
          </a:xfrm>
          <a:prstGeom prst="rect">
            <a:avLst/>
          </a:prstGeom>
          <a:noFill/>
        </p:spPr>
        <p:txBody>
          <a:bodyPr wrap="none" rtlCol="0">
            <a:spAutoFit/>
          </a:bodyPr>
          <a:lstStyle/>
          <a:p>
            <a:pPr defTabSz="514350">
              <a:defRPr/>
            </a:pPr>
            <a:r>
              <a:rPr lang="en-GB" sz="2400" b="1" dirty="0" err="1">
                <a:solidFill>
                  <a:srgbClr val="FF0000"/>
                </a:solidFill>
                <a:latin typeface="Modern Love" panose="04090805081005020601" pitchFamily="82" charset="0"/>
              </a:rPr>
              <a:t>una</a:t>
            </a:r>
            <a:endParaRPr lang="en-GB" sz="3200" b="1" dirty="0">
              <a:solidFill>
                <a:srgbClr val="FF0000"/>
              </a:solidFill>
              <a:latin typeface="Modern Love" panose="04090805081005020601" pitchFamily="82" charset="0"/>
            </a:endParaRPr>
          </a:p>
        </p:txBody>
      </p:sp>
      <p:sp>
        <p:nvSpPr>
          <p:cNvPr id="2204" name="TextBox 2203">
            <a:extLst>
              <a:ext uri="{FF2B5EF4-FFF2-40B4-BE49-F238E27FC236}">
                <a16:creationId xmlns:a16="http://schemas.microsoft.com/office/drawing/2014/main" id="{2A52FC98-C018-7B2E-677B-5F47C86C67DF}"/>
              </a:ext>
            </a:extLst>
          </p:cNvPr>
          <p:cNvSpPr txBox="1"/>
          <p:nvPr/>
        </p:nvSpPr>
        <p:spPr>
          <a:xfrm>
            <a:off x="368308" y="7811919"/>
            <a:ext cx="1454244" cy="369332"/>
          </a:xfrm>
          <a:prstGeom prst="rect">
            <a:avLst/>
          </a:prstGeom>
          <a:noFill/>
        </p:spPr>
        <p:txBody>
          <a:bodyPr wrap="none" rtlCol="0">
            <a:spAutoFit/>
          </a:bodyPr>
          <a:lstStyle/>
          <a:p>
            <a:r>
              <a:rPr lang="en-GB" dirty="0">
                <a:solidFill>
                  <a:srgbClr val="3B3838"/>
                </a:solidFill>
              </a:rPr>
              <a:t>___________</a:t>
            </a:r>
          </a:p>
        </p:txBody>
      </p:sp>
      <p:sp>
        <p:nvSpPr>
          <p:cNvPr id="2205" name="TextBox 2204">
            <a:extLst>
              <a:ext uri="{FF2B5EF4-FFF2-40B4-BE49-F238E27FC236}">
                <a16:creationId xmlns:a16="http://schemas.microsoft.com/office/drawing/2014/main" id="{B808FFD5-39D0-EA89-54EE-B4EDBFD0757A}"/>
              </a:ext>
            </a:extLst>
          </p:cNvPr>
          <p:cNvSpPr txBox="1"/>
          <p:nvPr/>
        </p:nvSpPr>
        <p:spPr>
          <a:xfrm>
            <a:off x="368308" y="8062248"/>
            <a:ext cx="1454244" cy="369332"/>
          </a:xfrm>
          <a:prstGeom prst="rect">
            <a:avLst/>
          </a:prstGeom>
          <a:noFill/>
        </p:spPr>
        <p:txBody>
          <a:bodyPr wrap="none" rtlCol="0">
            <a:spAutoFit/>
          </a:bodyPr>
          <a:lstStyle/>
          <a:p>
            <a:r>
              <a:rPr lang="en-GB" dirty="0">
                <a:solidFill>
                  <a:srgbClr val="3B3838"/>
                </a:solidFill>
              </a:rPr>
              <a:t>___________</a:t>
            </a:r>
          </a:p>
        </p:txBody>
      </p:sp>
      <p:sp>
        <p:nvSpPr>
          <p:cNvPr id="2206" name="TextBox 2205">
            <a:extLst>
              <a:ext uri="{FF2B5EF4-FFF2-40B4-BE49-F238E27FC236}">
                <a16:creationId xmlns:a16="http://schemas.microsoft.com/office/drawing/2014/main" id="{95B60BC1-5A10-7C2B-398B-A920E7009F3D}"/>
              </a:ext>
            </a:extLst>
          </p:cNvPr>
          <p:cNvSpPr txBox="1"/>
          <p:nvPr/>
        </p:nvSpPr>
        <p:spPr>
          <a:xfrm>
            <a:off x="377263" y="8310852"/>
            <a:ext cx="1454244" cy="369332"/>
          </a:xfrm>
          <a:prstGeom prst="rect">
            <a:avLst/>
          </a:prstGeom>
          <a:noFill/>
        </p:spPr>
        <p:txBody>
          <a:bodyPr wrap="none" rtlCol="0">
            <a:spAutoFit/>
          </a:bodyPr>
          <a:lstStyle/>
          <a:p>
            <a:r>
              <a:rPr lang="en-GB" dirty="0">
                <a:solidFill>
                  <a:srgbClr val="3B3838"/>
                </a:solidFill>
              </a:rPr>
              <a:t>___________</a:t>
            </a:r>
          </a:p>
        </p:txBody>
      </p:sp>
      <p:sp>
        <p:nvSpPr>
          <p:cNvPr id="2207" name="TextBox 2206">
            <a:extLst>
              <a:ext uri="{FF2B5EF4-FFF2-40B4-BE49-F238E27FC236}">
                <a16:creationId xmlns:a16="http://schemas.microsoft.com/office/drawing/2014/main" id="{8F802A98-6AF1-3F7B-AF20-6F30758B55B1}"/>
              </a:ext>
            </a:extLst>
          </p:cNvPr>
          <p:cNvSpPr txBox="1"/>
          <p:nvPr/>
        </p:nvSpPr>
        <p:spPr>
          <a:xfrm>
            <a:off x="368308" y="8549031"/>
            <a:ext cx="1454244" cy="369332"/>
          </a:xfrm>
          <a:prstGeom prst="rect">
            <a:avLst/>
          </a:prstGeom>
          <a:noFill/>
        </p:spPr>
        <p:txBody>
          <a:bodyPr wrap="none" rtlCol="0">
            <a:spAutoFit/>
          </a:bodyPr>
          <a:lstStyle/>
          <a:p>
            <a:r>
              <a:rPr lang="en-GB" dirty="0">
                <a:solidFill>
                  <a:srgbClr val="3B3838"/>
                </a:solidFill>
              </a:rPr>
              <a:t>___________</a:t>
            </a:r>
          </a:p>
        </p:txBody>
      </p:sp>
      <p:sp>
        <p:nvSpPr>
          <p:cNvPr id="2208" name="TextBox 2207">
            <a:extLst>
              <a:ext uri="{FF2B5EF4-FFF2-40B4-BE49-F238E27FC236}">
                <a16:creationId xmlns:a16="http://schemas.microsoft.com/office/drawing/2014/main" id="{27F853A8-B538-868F-2B94-3C8AA9C6EE34}"/>
              </a:ext>
            </a:extLst>
          </p:cNvPr>
          <p:cNvSpPr txBox="1"/>
          <p:nvPr/>
        </p:nvSpPr>
        <p:spPr>
          <a:xfrm>
            <a:off x="376026" y="8811452"/>
            <a:ext cx="1454244" cy="369332"/>
          </a:xfrm>
          <a:prstGeom prst="rect">
            <a:avLst/>
          </a:prstGeom>
          <a:noFill/>
        </p:spPr>
        <p:txBody>
          <a:bodyPr wrap="none" rtlCol="0">
            <a:spAutoFit/>
          </a:bodyPr>
          <a:lstStyle/>
          <a:p>
            <a:r>
              <a:rPr lang="en-GB" dirty="0">
                <a:solidFill>
                  <a:srgbClr val="3B3838"/>
                </a:solidFill>
              </a:rPr>
              <a:t>___________</a:t>
            </a:r>
          </a:p>
        </p:txBody>
      </p:sp>
      <p:sp>
        <p:nvSpPr>
          <p:cNvPr id="2209" name="TextBox 2208">
            <a:extLst>
              <a:ext uri="{FF2B5EF4-FFF2-40B4-BE49-F238E27FC236}">
                <a16:creationId xmlns:a16="http://schemas.microsoft.com/office/drawing/2014/main" id="{7BB4AAEC-F46A-13D1-31CB-A5A1250A80F1}"/>
              </a:ext>
            </a:extLst>
          </p:cNvPr>
          <p:cNvSpPr txBox="1"/>
          <p:nvPr/>
        </p:nvSpPr>
        <p:spPr>
          <a:xfrm>
            <a:off x="2300128" y="7816788"/>
            <a:ext cx="1454244" cy="369332"/>
          </a:xfrm>
          <a:prstGeom prst="rect">
            <a:avLst/>
          </a:prstGeom>
          <a:noFill/>
        </p:spPr>
        <p:txBody>
          <a:bodyPr wrap="none" rtlCol="0">
            <a:spAutoFit/>
          </a:bodyPr>
          <a:lstStyle/>
          <a:p>
            <a:r>
              <a:rPr lang="en-GB" dirty="0">
                <a:solidFill>
                  <a:srgbClr val="3B3838"/>
                </a:solidFill>
              </a:rPr>
              <a:t>___________</a:t>
            </a:r>
          </a:p>
        </p:txBody>
      </p:sp>
      <p:sp>
        <p:nvSpPr>
          <p:cNvPr id="2210" name="TextBox 2209">
            <a:extLst>
              <a:ext uri="{FF2B5EF4-FFF2-40B4-BE49-F238E27FC236}">
                <a16:creationId xmlns:a16="http://schemas.microsoft.com/office/drawing/2014/main" id="{260A2BB0-4BA2-C40E-B1AC-2CFCD7DE0E95}"/>
              </a:ext>
            </a:extLst>
          </p:cNvPr>
          <p:cNvSpPr txBox="1"/>
          <p:nvPr/>
        </p:nvSpPr>
        <p:spPr>
          <a:xfrm>
            <a:off x="2300128" y="8067117"/>
            <a:ext cx="1454244" cy="369332"/>
          </a:xfrm>
          <a:prstGeom prst="rect">
            <a:avLst/>
          </a:prstGeom>
          <a:noFill/>
        </p:spPr>
        <p:txBody>
          <a:bodyPr wrap="none" rtlCol="0">
            <a:spAutoFit/>
          </a:bodyPr>
          <a:lstStyle/>
          <a:p>
            <a:r>
              <a:rPr lang="en-GB" dirty="0">
                <a:solidFill>
                  <a:srgbClr val="3B3838"/>
                </a:solidFill>
              </a:rPr>
              <a:t>___________</a:t>
            </a:r>
          </a:p>
        </p:txBody>
      </p:sp>
      <p:sp>
        <p:nvSpPr>
          <p:cNvPr id="2211" name="TextBox 2210">
            <a:extLst>
              <a:ext uri="{FF2B5EF4-FFF2-40B4-BE49-F238E27FC236}">
                <a16:creationId xmlns:a16="http://schemas.microsoft.com/office/drawing/2014/main" id="{CF813F92-A1E9-B709-2959-530A12BCC1C0}"/>
              </a:ext>
            </a:extLst>
          </p:cNvPr>
          <p:cNvSpPr txBox="1"/>
          <p:nvPr/>
        </p:nvSpPr>
        <p:spPr>
          <a:xfrm>
            <a:off x="2309083" y="8315721"/>
            <a:ext cx="1454244" cy="369332"/>
          </a:xfrm>
          <a:prstGeom prst="rect">
            <a:avLst/>
          </a:prstGeom>
          <a:noFill/>
        </p:spPr>
        <p:txBody>
          <a:bodyPr wrap="none" rtlCol="0">
            <a:spAutoFit/>
          </a:bodyPr>
          <a:lstStyle/>
          <a:p>
            <a:r>
              <a:rPr lang="en-GB" dirty="0">
                <a:solidFill>
                  <a:srgbClr val="3B3838"/>
                </a:solidFill>
              </a:rPr>
              <a:t>___________</a:t>
            </a:r>
          </a:p>
        </p:txBody>
      </p:sp>
      <p:sp>
        <p:nvSpPr>
          <p:cNvPr id="2212" name="TextBox 2211">
            <a:extLst>
              <a:ext uri="{FF2B5EF4-FFF2-40B4-BE49-F238E27FC236}">
                <a16:creationId xmlns:a16="http://schemas.microsoft.com/office/drawing/2014/main" id="{4D218190-762F-5EB1-E6AD-62F76A81A429}"/>
              </a:ext>
            </a:extLst>
          </p:cNvPr>
          <p:cNvSpPr txBox="1"/>
          <p:nvPr/>
        </p:nvSpPr>
        <p:spPr>
          <a:xfrm>
            <a:off x="2300128" y="8553900"/>
            <a:ext cx="1454244" cy="369332"/>
          </a:xfrm>
          <a:prstGeom prst="rect">
            <a:avLst/>
          </a:prstGeom>
          <a:noFill/>
        </p:spPr>
        <p:txBody>
          <a:bodyPr wrap="none" rtlCol="0">
            <a:spAutoFit/>
          </a:bodyPr>
          <a:lstStyle/>
          <a:p>
            <a:r>
              <a:rPr lang="en-GB" dirty="0">
                <a:solidFill>
                  <a:srgbClr val="3B3838"/>
                </a:solidFill>
              </a:rPr>
              <a:t>___________</a:t>
            </a:r>
          </a:p>
        </p:txBody>
      </p:sp>
      <p:sp>
        <p:nvSpPr>
          <p:cNvPr id="2213" name="TextBox 2212">
            <a:extLst>
              <a:ext uri="{FF2B5EF4-FFF2-40B4-BE49-F238E27FC236}">
                <a16:creationId xmlns:a16="http://schemas.microsoft.com/office/drawing/2014/main" id="{CBE9163C-52E1-E78E-E5C1-926EF8E28A09}"/>
              </a:ext>
            </a:extLst>
          </p:cNvPr>
          <p:cNvSpPr txBox="1"/>
          <p:nvPr/>
        </p:nvSpPr>
        <p:spPr>
          <a:xfrm>
            <a:off x="2307846" y="8816321"/>
            <a:ext cx="1454244" cy="369332"/>
          </a:xfrm>
          <a:prstGeom prst="rect">
            <a:avLst/>
          </a:prstGeom>
          <a:noFill/>
        </p:spPr>
        <p:txBody>
          <a:bodyPr wrap="none" rtlCol="0">
            <a:spAutoFit/>
          </a:bodyPr>
          <a:lstStyle/>
          <a:p>
            <a:r>
              <a:rPr lang="en-GB" dirty="0">
                <a:solidFill>
                  <a:srgbClr val="3B3838"/>
                </a:solidFill>
              </a:rPr>
              <a:t>___________</a:t>
            </a:r>
          </a:p>
        </p:txBody>
      </p:sp>
      <p:sp>
        <p:nvSpPr>
          <p:cNvPr id="2214" name="TextBox 2213">
            <a:extLst>
              <a:ext uri="{FF2B5EF4-FFF2-40B4-BE49-F238E27FC236}">
                <a16:creationId xmlns:a16="http://schemas.microsoft.com/office/drawing/2014/main" id="{206E026B-C60E-C49F-5D21-DB76E823DD19}"/>
              </a:ext>
            </a:extLst>
          </p:cNvPr>
          <p:cNvSpPr txBox="1"/>
          <p:nvPr/>
        </p:nvSpPr>
        <p:spPr>
          <a:xfrm rot="21273198">
            <a:off x="4979943" y="8526083"/>
            <a:ext cx="770917"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cama</a:t>
            </a:r>
            <a:endParaRPr lang="en-GB" sz="1400" b="1" dirty="0">
              <a:solidFill>
                <a:schemeClr val="tx1">
                  <a:lumMod val="65000"/>
                  <a:lumOff val="35000"/>
                </a:schemeClr>
              </a:solidFill>
              <a:latin typeface="Century Gothic" panose="020B0502020202020204" pitchFamily="34" charset="0"/>
            </a:endParaRPr>
          </a:p>
        </p:txBody>
      </p:sp>
      <p:sp>
        <p:nvSpPr>
          <p:cNvPr id="2215" name="TextBox 2214">
            <a:extLst>
              <a:ext uri="{FF2B5EF4-FFF2-40B4-BE49-F238E27FC236}">
                <a16:creationId xmlns:a16="http://schemas.microsoft.com/office/drawing/2014/main" id="{3D45E4FF-16D9-5B7C-92B4-4DE9D8FA6F33}"/>
              </a:ext>
            </a:extLst>
          </p:cNvPr>
          <p:cNvSpPr txBox="1"/>
          <p:nvPr/>
        </p:nvSpPr>
        <p:spPr>
          <a:xfrm rot="20798617">
            <a:off x="4190415" y="8158219"/>
            <a:ext cx="712079"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fruta</a:t>
            </a:r>
            <a:endParaRPr lang="en-GB" sz="1400" b="1" dirty="0">
              <a:solidFill>
                <a:schemeClr val="tx1">
                  <a:lumMod val="65000"/>
                  <a:lumOff val="35000"/>
                </a:schemeClr>
              </a:solidFill>
              <a:latin typeface="Century Gothic" panose="020B0502020202020204" pitchFamily="34" charset="0"/>
            </a:endParaRPr>
          </a:p>
        </p:txBody>
      </p:sp>
      <p:sp>
        <p:nvSpPr>
          <p:cNvPr id="2216" name="TextBox 2215">
            <a:extLst>
              <a:ext uri="{FF2B5EF4-FFF2-40B4-BE49-F238E27FC236}">
                <a16:creationId xmlns:a16="http://schemas.microsoft.com/office/drawing/2014/main" id="{654E3B05-01DF-BBDD-B61E-11A0B9790CCB}"/>
              </a:ext>
            </a:extLst>
          </p:cNvPr>
          <p:cNvSpPr txBox="1"/>
          <p:nvPr/>
        </p:nvSpPr>
        <p:spPr>
          <a:xfrm rot="457916">
            <a:off x="5465239" y="7231695"/>
            <a:ext cx="770917"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bolsa</a:t>
            </a:r>
            <a:endParaRPr lang="en-GB" sz="1400" b="1" dirty="0">
              <a:solidFill>
                <a:schemeClr val="tx1">
                  <a:lumMod val="65000"/>
                  <a:lumOff val="35000"/>
                </a:schemeClr>
              </a:solidFill>
              <a:latin typeface="Century Gothic" panose="020B0502020202020204" pitchFamily="34" charset="0"/>
            </a:endParaRPr>
          </a:p>
        </p:txBody>
      </p:sp>
      <p:sp>
        <p:nvSpPr>
          <p:cNvPr id="2217" name="TextBox 2216">
            <a:extLst>
              <a:ext uri="{FF2B5EF4-FFF2-40B4-BE49-F238E27FC236}">
                <a16:creationId xmlns:a16="http://schemas.microsoft.com/office/drawing/2014/main" id="{4D9EEAF4-9360-53B2-656E-C1B681B7538B}"/>
              </a:ext>
            </a:extLst>
          </p:cNvPr>
          <p:cNvSpPr txBox="1"/>
          <p:nvPr/>
        </p:nvSpPr>
        <p:spPr>
          <a:xfrm>
            <a:off x="5364756" y="7660164"/>
            <a:ext cx="1031764" cy="307777"/>
          </a:xfrm>
          <a:prstGeom prst="rect">
            <a:avLst/>
          </a:prstGeom>
          <a:solidFill>
            <a:schemeClr val="bg1">
              <a:lumMod val="95000"/>
            </a:schemeClr>
          </a:solidFill>
        </p:spPr>
        <p:txBody>
          <a:bodyPr wrap="square" rtlCol="0">
            <a:spAutoFit/>
          </a:bodyPr>
          <a:lstStyle/>
          <a:p>
            <a:pPr algn="ctr"/>
            <a:r>
              <a:rPr lang="en-GB" sz="1400" b="1" dirty="0">
                <a:solidFill>
                  <a:schemeClr val="tx1">
                    <a:lumMod val="65000"/>
                    <a:lumOff val="35000"/>
                  </a:schemeClr>
                </a:solidFill>
                <a:latin typeface="Century Gothic" panose="020B0502020202020204" pitchFamily="34" charset="0"/>
              </a:rPr>
              <a:t>caballo</a:t>
            </a:r>
          </a:p>
        </p:txBody>
      </p:sp>
      <p:sp>
        <p:nvSpPr>
          <p:cNvPr id="2218" name="TextBox 2217">
            <a:extLst>
              <a:ext uri="{FF2B5EF4-FFF2-40B4-BE49-F238E27FC236}">
                <a16:creationId xmlns:a16="http://schemas.microsoft.com/office/drawing/2014/main" id="{9BE232DC-0DD9-7544-17B8-C3246BB9A35E}"/>
              </a:ext>
            </a:extLst>
          </p:cNvPr>
          <p:cNvSpPr txBox="1"/>
          <p:nvPr/>
        </p:nvSpPr>
        <p:spPr>
          <a:xfrm>
            <a:off x="5857874" y="8454214"/>
            <a:ext cx="784482" cy="307777"/>
          </a:xfrm>
          <a:prstGeom prst="rect">
            <a:avLst/>
          </a:prstGeom>
          <a:solidFill>
            <a:schemeClr val="bg1">
              <a:lumMod val="95000"/>
            </a:schemeClr>
          </a:solidFill>
        </p:spPr>
        <p:txBody>
          <a:bodyPr wrap="square" rtlCol="0">
            <a:spAutoFit/>
          </a:bodyPr>
          <a:lstStyle/>
          <a:p>
            <a:pPr algn="ctr"/>
            <a:r>
              <a:rPr lang="en-GB" sz="1400" b="1" dirty="0">
                <a:solidFill>
                  <a:schemeClr val="tx1">
                    <a:lumMod val="65000"/>
                    <a:lumOff val="35000"/>
                  </a:schemeClr>
                </a:solidFill>
                <a:latin typeface="Century Gothic" panose="020B0502020202020204" pitchFamily="34" charset="0"/>
              </a:rPr>
              <a:t>idea</a:t>
            </a:r>
          </a:p>
        </p:txBody>
      </p:sp>
      <p:sp>
        <p:nvSpPr>
          <p:cNvPr id="2219" name="TextBox 2218">
            <a:extLst>
              <a:ext uri="{FF2B5EF4-FFF2-40B4-BE49-F238E27FC236}">
                <a16:creationId xmlns:a16="http://schemas.microsoft.com/office/drawing/2014/main" id="{21D08EC8-9F36-8A32-20B5-7D7C091D6EF3}"/>
              </a:ext>
            </a:extLst>
          </p:cNvPr>
          <p:cNvSpPr txBox="1"/>
          <p:nvPr/>
        </p:nvSpPr>
        <p:spPr>
          <a:xfrm rot="21247061">
            <a:off x="4060117" y="7667742"/>
            <a:ext cx="1233339"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instrumento</a:t>
            </a:r>
            <a:endParaRPr lang="en-GB" sz="1400" b="1" dirty="0">
              <a:solidFill>
                <a:schemeClr val="tx1">
                  <a:lumMod val="65000"/>
                  <a:lumOff val="35000"/>
                </a:schemeClr>
              </a:solidFill>
              <a:latin typeface="Century Gothic" panose="020B0502020202020204" pitchFamily="34" charset="0"/>
            </a:endParaRPr>
          </a:p>
        </p:txBody>
      </p:sp>
      <p:sp>
        <p:nvSpPr>
          <p:cNvPr id="2220" name="TextBox 2219">
            <a:extLst>
              <a:ext uri="{FF2B5EF4-FFF2-40B4-BE49-F238E27FC236}">
                <a16:creationId xmlns:a16="http://schemas.microsoft.com/office/drawing/2014/main" id="{73843351-EBF1-CF47-669B-A5E6121539BC}"/>
              </a:ext>
            </a:extLst>
          </p:cNvPr>
          <p:cNvSpPr txBox="1"/>
          <p:nvPr/>
        </p:nvSpPr>
        <p:spPr>
          <a:xfrm>
            <a:off x="5066320" y="8044713"/>
            <a:ext cx="1001038"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barco</a:t>
            </a:r>
            <a:endParaRPr lang="en-GB" sz="1400" b="1" dirty="0">
              <a:solidFill>
                <a:schemeClr val="tx1">
                  <a:lumMod val="65000"/>
                  <a:lumOff val="35000"/>
                </a:schemeClr>
              </a:solidFill>
              <a:latin typeface="Century Gothic" panose="020B0502020202020204" pitchFamily="34" charset="0"/>
            </a:endParaRPr>
          </a:p>
        </p:txBody>
      </p:sp>
      <p:sp>
        <p:nvSpPr>
          <p:cNvPr id="2222" name="TextBox 2221">
            <a:extLst>
              <a:ext uri="{FF2B5EF4-FFF2-40B4-BE49-F238E27FC236}">
                <a16:creationId xmlns:a16="http://schemas.microsoft.com/office/drawing/2014/main" id="{FBA7575F-C513-BD34-19AF-5CE2A96CB719}"/>
              </a:ext>
            </a:extLst>
          </p:cNvPr>
          <p:cNvSpPr txBox="1"/>
          <p:nvPr/>
        </p:nvSpPr>
        <p:spPr>
          <a:xfrm>
            <a:off x="4068186" y="8571187"/>
            <a:ext cx="766106" cy="307777"/>
          </a:xfrm>
          <a:prstGeom prst="rect">
            <a:avLst/>
          </a:prstGeom>
          <a:solidFill>
            <a:schemeClr val="bg1">
              <a:lumMod val="95000"/>
            </a:schemeClr>
          </a:solidFill>
        </p:spPr>
        <p:txBody>
          <a:bodyPr wrap="square" rtlCol="0">
            <a:spAutoFit/>
          </a:bodyPr>
          <a:lstStyle/>
          <a:p>
            <a:pPr algn="ctr"/>
            <a:r>
              <a:rPr lang="en-GB" sz="1400" b="1" dirty="0">
                <a:solidFill>
                  <a:schemeClr val="tx1">
                    <a:lumMod val="65000"/>
                    <a:lumOff val="35000"/>
                  </a:schemeClr>
                </a:solidFill>
                <a:latin typeface="Century Gothic" panose="020B0502020202020204" pitchFamily="34" charset="0"/>
              </a:rPr>
              <a:t>planta</a:t>
            </a:r>
          </a:p>
        </p:txBody>
      </p:sp>
      <p:sp>
        <p:nvSpPr>
          <p:cNvPr id="2223" name="TextBox 2222">
            <a:extLst>
              <a:ext uri="{FF2B5EF4-FFF2-40B4-BE49-F238E27FC236}">
                <a16:creationId xmlns:a16="http://schemas.microsoft.com/office/drawing/2014/main" id="{265746B9-B5ED-D5E2-D326-C7F276F0D847}"/>
              </a:ext>
            </a:extLst>
          </p:cNvPr>
          <p:cNvSpPr txBox="1"/>
          <p:nvPr/>
        </p:nvSpPr>
        <p:spPr>
          <a:xfrm>
            <a:off x="4395346" y="7167910"/>
            <a:ext cx="919455"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libro</a:t>
            </a:r>
            <a:endParaRPr lang="en-GB" sz="1400" b="1" dirty="0">
              <a:solidFill>
                <a:schemeClr val="tx1">
                  <a:lumMod val="65000"/>
                  <a:lumOff val="35000"/>
                </a:schemeClr>
              </a:solidFill>
              <a:latin typeface="Century Gothic" panose="020B0502020202020204" pitchFamily="34" charset="0"/>
            </a:endParaRPr>
          </a:p>
        </p:txBody>
      </p:sp>
      <p:sp>
        <p:nvSpPr>
          <p:cNvPr id="2227" name="Rectangle: Rounded Corners 2226">
            <a:extLst>
              <a:ext uri="{FF2B5EF4-FFF2-40B4-BE49-F238E27FC236}">
                <a16:creationId xmlns:a16="http://schemas.microsoft.com/office/drawing/2014/main" id="{6A3881C0-035F-81DF-6C9D-F118647F45A3}"/>
              </a:ext>
            </a:extLst>
          </p:cNvPr>
          <p:cNvSpPr/>
          <p:nvPr/>
        </p:nvSpPr>
        <p:spPr>
          <a:xfrm>
            <a:off x="4315797" y="4673277"/>
            <a:ext cx="2331694" cy="890205"/>
          </a:xfrm>
          <a:prstGeom prst="roundRect">
            <a:avLst/>
          </a:prstGeom>
          <a:solidFill>
            <a:schemeClr val="accent4">
              <a:lumMod val="40000"/>
              <a:lumOff val="6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2">
                    <a:lumMod val="25000"/>
                  </a:schemeClr>
                </a:solidFill>
                <a:latin typeface="Century Gothic" panose="020B0502020202020204" pitchFamily="34" charset="0"/>
              </a:rPr>
              <a:t>Ceuta</a:t>
            </a:r>
            <a:r>
              <a:rPr lang="en-GB" sz="1200" dirty="0">
                <a:solidFill>
                  <a:schemeClr val="bg2">
                    <a:lumMod val="25000"/>
                  </a:schemeClr>
                </a:solidFill>
                <a:latin typeface="Century Gothic" panose="020B0502020202020204" pitchFamily="34" charset="0"/>
              </a:rPr>
              <a:t> is a Spanish city </a:t>
            </a:r>
          </a:p>
          <a:p>
            <a:r>
              <a:rPr lang="en-GB" sz="1200" dirty="0">
                <a:solidFill>
                  <a:schemeClr val="bg2">
                    <a:lumMod val="25000"/>
                  </a:schemeClr>
                </a:solidFill>
                <a:latin typeface="Century Gothic" panose="020B0502020202020204" pitchFamily="34" charset="0"/>
              </a:rPr>
              <a:t>on the north coast of Africa and  it borders with Morocco!</a:t>
            </a:r>
          </a:p>
        </p:txBody>
      </p:sp>
      <p:grpSp>
        <p:nvGrpSpPr>
          <p:cNvPr id="2228" name="Group 2227">
            <a:extLst>
              <a:ext uri="{FF2B5EF4-FFF2-40B4-BE49-F238E27FC236}">
                <a16:creationId xmlns:a16="http://schemas.microsoft.com/office/drawing/2014/main" id="{3BC87036-102A-67F5-6928-392E9BD87D4E}"/>
              </a:ext>
            </a:extLst>
          </p:cNvPr>
          <p:cNvGrpSpPr/>
          <p:nvPr/>
        </p:nvGrpSpPr>
        <p:grpSpPr>
          <a:xfrm>
            <a:off x="6177665" y="4421591"/>
            <a:ext cx="573644" cy="500866"/>
            <a:chOff x="6210543" y="3764108"/>
            <a:chExt cx="801046" cy="775262"/>
          </a:xfrm>
        </p:grpSpPr>
        <p:sp>
          <p:nvSpPr>
            <p:cNvPr id="2229" name="Oval 2228">
              <a:extLst>
                <a:ext uri="{FF2B5EF4-FFF2-40B4-BE49-F238E27FC236}">
                  <a16:creationId xmlns:a16="http://schemas.microsoft.com/office/drawing/2014/main" id="{02E2BE63-F1F0-4451-4907-61996FB90419}"/>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2230" name="Picture 2229">
              <a:extLst>
                <a:ext uri="{FF2B5EF4-FFF2-40B4-BE49-F238E27FC236}">
                  <a16:creationId xmlns:a16="http://schemas.microsoft.com/office/drawing/2014/main" id="{48873967-606A-06BF-652A-21C09FE5728E}"/>
                </a:ext>
              </a:extLst>
            </p:cNvPr>
            <p:cNvPicPr>
              <a:picLocks noChangeAspect="1"/>
            </p:cNvPicPr>
            <p:nvPr/>
          </p:nvPicPr>
          <p:blipFill rotWithShape="1">
            <a:blip r:embed="rId3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231" name="Picture 2230" descr="A picture containing text, tableware, cup, clipart&#10;&#10;Description automatically generated">
              <a:extLst>
                <a:ext uri="{FF2B5EF4-FFF2-40B4-BE49-F238E27FC236}">
                  <a16:creationId xmlns:a16="http://schemas.microsoft.com/office/drawing/2014/main" id="{B8C47D40-1912-BE06-AE46-583DD7825E0B}"/>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494120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9</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99073" y="171953"/>
            <a:ext cx="622203" cy="471963"/>
            <a:chOff x="3814354" y="2201705"/>
            <a:chExt cx="622203" cy="471963"/>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90862" y="2212003"/>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9</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70640" y="9548675"/>
            <a:ext cx="43794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33</a:t>
            </a:r>
          </a:p>
        </p:txBody>
      </p:sp>
      <p:grpSp>
        <p:nvGrpSpPr>
          <p:cNvPr id="3" name="Group 2">
            <a:extLst>
              <a:ext uri="{FF2B5EF4-FFF2-40B4-BE49-F238E27FC236}">
                <a16:creationId xmlns:a16="http://schemas.microsoft.com/office/drawing/2014/main" id="{8FE09958-DD02-04D0-8149-7E2CC5EF603C}"/>
              </a:ext>
            </a:extLst>
          </p:cNvPr>
          <p:cNvGrpSpPr/>
          <p:nvPr/>
        </p:nvGrpSpPr>
        <p:grpSpPr>
          <a:xfrm>
            <a:off x="439229" y="882098"/>
            <a:ext cx="1145825" cy="308790"/>
            <a:chOff x="455220" y="4435599"/>
            <a:chExt cx="1145825" cy="308790"/>
          </a:xfrm>
          <a:solidFill>
            <a:srgbClr val="96E2D9"/>
          </a:solidFill>
        </p:grpSpPr>
        <p:sp>
          <p:nvSpPr>
            <p:cNvPr id="4" name="Google Shape;222;p10">
              <a:extLst>
                <a:ext uri="{FF2B5EF4-FFF2-40B4-BE49-F238E27FC236}">
                  <a16:creationId xmlns:a16="http://schemas.microsoft.com/office/drawing/2014/main" id="{3304EA6F-BD9A-3716-2789-F52A9CD9A283}"/>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133D210A-3CF5-1D99-BC13-96EDF0F72BF6}"/>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7" name="Group 6">
            <a:extLst>
              <a:ext uri="{FF2B5EF4-FFF2-40B4-BE49-F238E27FC236}">
                <a16:creationId xmlns:a16="http://schemas.microsoft.com/office/drawing/2014/main" id="{1AA32B91-C8B9-957D-6A37-979D194B645D}"/>
              </a:ext>
            </a:extLst>
          </p:cNvPr>
          <p:cNvGrpSpPr/>
          <p:nvPr/>
        </p:nvGrpSpPr>
        <p:grpSpPr>
          <a:xfrm>
            <a:off x="107028" y="736190"/>
            <a:ext cx="511630" cy="532686"/>
            <a:chOff x="11059045" y="145038"/>
            <a:chExt cx="945328" cy="980949"/>
          </a:xfrm>
          <a:solidFill>
            <a:srgbClr val="B9E5EE"/>
          </a:solidFill>
        </p:grpSpPr>
        <p:sp>
          <p:nvSpPr>
            <p:cNvPr id="8" name="Oval 7">
              <a:extLst>
                <a:ext uri="{FF2B5EF4-FFF2-40B4-BE49-F238E27FC236}">
                  <a16:creationId xmlns:a16="http://schemas.microsoft.com/office/drawing/2014/main" id="{6E5F3E51-8518-10A3-B93F-AA9A18923506}"/>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0" name="Picture 9" descr="Free speaker sound loud vector">
              <a:extLst>
                <a:ext uri="{FF2B5EF4-FFF2-40B4-BE49-F238E27FC236}">
                  <a16:creationId xmlns:a16="http://schemas.microsoft.com/office/drawing/2014/main" id="{302E100E-C77C-46C2-4D43-DAA3C5CE1138}"/>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1" name="TextBox 10">
            <a:extLst>
              <a:ext uri="{FF2B5EF4-FFF2-40B4-BE49-F238E27FC236}">
                <a16:creationId xmlns:a16="http://schemas.microsoft.com/office/drawing/2014/main" id="{C3331FA6-6CD3-FA0F-55CF-A8A07FE9FF27}"/>
              </a:ext>
            </a:extLst>
          </p:cNvPr>
          <p:cNvSpPr txBox="1"/>
          <p:nvPr/>
        </p:nvSpPr>
        <p:spPr>
          <a:xfrm>
            <a:off x="1545304" y="885356"/>
            <a:ext cx="2552133"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Escucha. </a:t>
            </a:r>
          </a:p>
        </p:txBody>
      </p:sp>
      <p:sp>
        <p:nvSpPr>
          <p:cNvPr id="14" name="TextBox 13">
            <a:extLst>
              <a:ext uri="{FF2B5EF4-FFF2-40B4-BE49-F238E27FC236}">
                <a16:creationId xmlns:a16="http://schemas.microsoft.com/office/drawing/2014/main" id="{A0B5AD31-3DF0-1088-4823-4853C07914E2}"/>
              </a:ext>
            </a:extLst>
          </p:cNvPr>
          <p:cNvSpPr txBox="1"/>
          <p:nvPr/>
        </p:nvSpPr>
        <p:spPr>
          <a:xfrm>
            <a:off x="150570" y="1280016"/>
            <a:ext cx="332197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¿Qué palabra es?</a:t>
            </a:r>
          </a:p>
        </p:txBody>
      </p:sp>
      <p:graphicFrame>
        <p:nvGraphicFramePr>
          <p:cNvPr id="15" name="Table 14">
            <a:extLst>
              <a:ext uri="{FF2B5EF4-FFF2-40B4-BE49-F238E27FC236}">
                <a16:creationId xmlns:a16="http://schemas.microsoft.com/office/drawing/2014/main" id="{A70710F3-435A-28C5-86CB-533531277580}"/>
              </a:ext>
            </a:extLst>
          </p:cNvPr>
          <p:cNvGraphicFramePr>
            <a:graphicFrameLocks noGrp="1"/>
          </p:cNvGraphicFramePr>
          <p:nvPr>
            <p:extLst>
              <p:ext uri="{D42A27DB-BD31-4B8C-83A1-F6EECF244321}">
                <p14:modId xmlns:p14="http://schemas.microsoft.com/office/powerpoint/2010/main" val="618378392"/>
              </p:ext>
            </p:extLst>
          </p:nvPr>
        </p:nvGraphicFramePr>
        <p:xfrm>
          <a:off x="2975429" y="1647699"/>
          <a:ext cx="3616586" cy="3130606"/>
        </p:xfrm>
        <a:graphic>
          <a:graphicData uri="http://schemas.openxmlformats.org/drawingml/2006/table">
            <a:tbl>
              <a:tblPr firstRow="1" bandRow="1">
                <a:noFill/>
              </a:tblPr>
              <a:tblGrid>
                <a:gridCol w="355435">
                  <a:extLst>
                    <a:ext uri="{9D8B030D-6E8A-4147-A177-3AD203B41FA5}">
                      <a16:colId xmlns:a16="http://schemas.microsoft.com/office/drawing/2014/main" val="5745187"/>
                    </a:ext>
                  </a:extLst>
                </a:gridCol>
                <a:gridCol w="3261151">
                  <a:extLst>
                    <a:ext uri="{9D8B030D-6E8A-4147-A177-3AD203B41FA5}">
                      <a16:colId xmlns:a16="http://schemas.microsoft.com/office/drawing/2014/main" val="3510000504"/>
                    </a:ext>
                  </a:extLst>
                </a:gridCol>
              </a:tblGrid>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425581449"/>
                  </a:ext>
                </a:extLst>
              </a:tr>
              <a:tr h="317257">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577038119"/>
                  </a:ext>
                </a:extLst>
              </a:tr>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122242794"/>
                  </a:ext>
                </a:extLst>
              </a:tr>
              <a:tr h="317257">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92134919"/>
                  </a:ext>
                </a:extLst>
              </a:tr>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022653073"/>
                  </a:ext>
                </a:extLst>
              </a:tr>
              <a:tr h="317257">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278249211"/>
                  </a:ext>
                </a:extLst>
              </a:tr>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896943689"/>
                  </a:ext>
                </a:extLst>
              </a:tr>
              <a:tr h="317257">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103091204"/>
                  </a:ext>
                </a:extLst>
              </a:tr>
              <a:tr h="317257">
                <a:tc rowSpan="2">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248636476"/>
                  </a:ext>
                </a:extLst>
              </a:tr>
              <a:tr h="27529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000" b="1" dirty="0">
                        <a:solidFill>
                          <a:srgbClr val="002060"/>
                        </a:solidFill>
                        <a:latin typeface="Century Gothic"/>
                        <a:ea typeface="Century Gothic"/>
                        <a:cs typeface="Century Gothic"/>
                        <a:sym typeface="Century Gothic"/>
                      </a:endParaRPr>
                    </a:p>
                  </a:txBody>
                  <a:tcPr marL="51441" marR="51441" marT="25720" marB="25720" anchor="ctr">
                    <a:lnL w="12700" cap="flat" cmpd="sng" algn="ctr">
                      <a:solidFill>
                        <a:schemeClr val="bg2">
                          <a:lumMod val="25000"/>
                        </a:schemeClr>
                      </a:solidFill>
                      <a:prstDash val="sysDot"/>
                      <a:round/>
                      <a:headEnd type="none" w="med" len="med"/>
                      <a:tailEnd type="none" w="med" len="med"/>
                    </a:lnL>
                    <a:lnR w="12700" cap="flat" cmpd="sng" algn="ctr">
                      <a:solidFill>
                        <a:schemeClr val="bg2">
                          <a:lumMod val="25000"/>
                        </a:schemeClr>
                      </a:solidFill>
                      <a:prstDash val="sysDot"/>
                      <a:round/>
                      <a:headEnd type="none" w="med" len="med"/>
                      <a:tailEnd type="none" w="med" len="med"/>
                    </a:lnR>
                    <a:lnT w="12700" cap="flat" cmpd="sng" algn="ctr">
                      <a:solidFill>
                        <a:schemeClr val="bg2">
                          <a:lumMod val="25000"/>
                        </a:schemeClr>
                      </a:solidFill>
                      <a:prstDash val="sysDot"/>
                      <a:round/>
                      <a:headEnd type="none" w="med" len="med"/>
                      <a:tailEnd type="none" w="med" len="med"/>
                    </a:lnT>
                    <a:lnB w="12700"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317645587"/>
                  </a:ext>
                </a:extLst>
              </a:tr>
            </a:tbl>
          </a:graphicData>
        </a:graphic>
      </p:graphicFrame>
      <p:sp>
        <p:nvSpPr>
          <p:cNvPr id="16" name="TextBox 15">
            <a:extLst>
              <a:ext uri="{FF2B5EF4-FFF2-40B4-BE49-F238E27FC236}">
                <a16:creationId xmlns:a16="http://schemas.microsoft.com/office/drawing/2014/main" id="{2E62026E-742A-61A3-4FD7-76855AD0DFA5}"/>
              </a:ext>
            </a:extLst>
          </p:cNvPr>
          <p:cNvSpPr txBox="1"/>
          <p:nvPr/>
        </p:nvSpPr>
        <p:spPr>
          <a:xfrm>
            <a:off x="2975429" y="771445"/>
            <a:ext cx="3775543" cy="769441"/>
          </a:xfrm>
          <a:prstGeom prst="rect">
            <a:avLst/>
          </a:prstGeom>
          <a:noFill/>
        </p:spPr>
        <p:txBody>
          <a:bodyPr wrap="square">
            <a:spAutoFit/>
          </a:bodyPr>
          <a:lstStyle/>
          <a:p>
            <a:r>
              <a:rPr lang="en-GB" sz="1600" b="1" dirty="0">
                <a:solidFill>
                  <a:schemeClr val="bg2">
                    <a:lumMod val="25000"/>
                  </a:schemeClr>
                </a:solidFill>
                <a:latin typeface="Century Gothic"/>
                <a:ea typeface="Century Gothic"/>
                <a:cs typeface="Century Gothic"/>
                <a:sym typeface="Century Gothic"/>
              </a:rPr>
              <a:t>[B] Escucha y escribe. </a:t>
            </a:r>
            <a:r>
              <a:rPr lang="en-GB" sz="1400" dirty="0">
                <a:solidFill>
                  <a:schemeClr val="bg2">
                    <a:lumMod val="25000"/>
                  </a:schemeClr>
                </a:solidFill>
                <a:latin typeface="Century Gothic"/>
                <a:ea typeface="Century Gothic"/>
                <a:cs typeface="Century Gothic"/>
                <a:sym typeface="Century Gothic"/>
              </a:rPr>
              <a:t>Use the correct words to write the sentences. There are extra ones!</a:t>
            </a:r>
          </a:p>
        </p:txBody>
      </p:sp>
      <p:sp>
        <p:nvSpPr>
          <p:cNvPr id="27" name="Rectangle 26">
            <a:hlinkClick r:id="" action="ppaction://noaction">
              <a:snd r:embed="rId7" name="39_EescomodoQ.wav"/>
            </a:hlinkClick>
            <a:extLst>
              <a:ext uri="{FF2B5EF4-FFF2-40B4-BE49-F238E27FC236}">
                <a16:creationId xmlns:a16="http://schemas.microsoft.com/office/drawing/2014/main" id="{389BAF29-213C-56A2-BA04-05BE650FEC01}"/>
              </a:ext>
            </a:extLst>
          </p:cNvPr>
          <p:cNvSpPr/>
          <p:nvPr/>
        </p:nvSpPr>
        <p:spPr>
          <a:xfrm>
            <a:off x="3023811" y="1845261"/>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E</a:t>
            </a:r>
          </a:p>
        </p:txBody>
      </p:sp>
      <p:sp>
        <p:nvSpPr>
          <p:cNvPr id="28" name="Rectangle 27">
            <a:hlinkClick r:id="" action="ppaction://noaction">
              <a:snd r:embed="rId8" name="40_1soyde.wav"/>
            </a:hlinkClick>
            <a:extLst>
              <a:ext uri="{FF2B5EF4-FFF2-40B4-BE49-F238E27FC236}">
                <a16:creationId xmlns:a16="http://schemas.microsoft.com/office/drawing/2014/main" id="{D5943261-2429-35BF-FA38-F4CE847F3C04}"/>
              </a:ext>
            </a:extLst>
          </p:cNvPr>
          <p:cNvSpPr/>
          <p:nvPr/>
        </p:nvSpPr>
        <p:spPr>
          <a:xfrm>
            <a:off x="3023482" y="2510263"/>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1</a:t>
            </a:r>
          </a:p>
        </p:txBody>
      </p:sp>
      <p:sp>
        <p:nvSpPr>
          <p:cNvPr id="29" name="Rectangle 28">
            <a:hlinkClick r:id="" action="ppaction://noaction">
              <a:snd r:embed="rId9" name="41_2eresactivo.wav"/>
            </a:hlinkClick>
            <a:extLst>
              <a:ext uri="{FF2B5EF4-FFF2-40B4-BE49-F238E27FC236}">
                <a16:creationId xmlns:a16="http://schemas.microsoft.com/office/drawing/2014/main" id="{8E3F1455-03ED-FF4C-62CD-9B2C444E16A0}"/>
              </a:ext>
            </a:extLst>
          </p:cNvPr>
          <p:cNvSpPr/>
          <p:nvPr/>
        </p:nvSpPr>
        <p:spPr>
          <a:xfrm>
            <a:off x="3022511" y="3127074"/>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2</a:t>
            </a:r>
          </a:p>
        </p:txBody>
      </p:sp>
      <p:sp>
        <p:nvSpPr>
          <p:cNvPr id="30" name="Rectangle 29">
            <a:hlinkClick r:id="" action="ppaction://noaction">
              <a:snd r:embed="rId10" name="42_3soysiemprepesadoQ.wav"/>
            </a:hlinkClick>
            <a:extLst>
              <a:ext uri="{FF2B5EF4-FFF2-40B4-BE49-F238E27FC236}">
                <a16:creationId xmlns:a16="http://schemas.microsoft.com/office/drawing/2014/main" id="{19EC0751-DCAD-9A48-5025-11A30B40E6AE}"/>
              </a:ext>
            </a:extLst>
          </p:cNvPr>
          <p:cNvSpPr/>
          <p:nvPr/>
        </p:nvSpPr>
        <p:spPr>
          <a:xfrm>
            <a:off x="3022024" y="3738312"/>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3</a:t>
            </a:r>
          </a:p>
        </p:txBody>
      </p:sp>
      <p:sp>
        <p:nvSpPr>
          <p:cNvPr id="31" name="Rectangle 30">
            <a:hlinkClick r:id="" action="ppaction://noaction">
              <a:snd r:embed="rId11" name="46_4eresnormalmentepositivo.wav"/>
            </a:hlinkClick>
            <a:extLst>
              <a:ext uri="{FF2B5EF4-FFF2-40B4-BE49-F238E27FC236}">
                <a16:creationId xmlns:a16="http://schemas.microsoft.com/office/drawing/2014/main" id="{450F31DB-5A49-8AE2-50DC-26B5AA8DCCD2}"/>
              </a:ext>
            </a:extLst>
          </p:cNvPr>
          <p:cNvSpPr/>
          <p:nvPr/>
        </p:nvSpPr>
        <p:spPr>
          <a:xfrm>
            <a:off x="3022024" y="4359589"/>
            <a:ext cx="263435" cy="221380"/>
          </a:xfrm>
          <a:prstGeom prst="rect">
            <a:avLst/>
          </a:prstGeom>
          <a:solidFill>
            <a:srgbClr val="B9E5EE"/>
          </a:soli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38" b="1" dirty="0">
                <a:solidFill>
                  <a:srgbClr val="002060"/>
                </a:solidFill>
                <a:latin typeface="Century Gothic" panose="020B0502020202020204" pitchFamily="34" charset="0"/>
              </a:rPr>
              <a:t>4</a:t>
            </a:r>
          </a:p>
        </p:txBody>
      </p:sp>
      <p:graphicFrame>
        <p:nvGraphicFramePr>
          <p:cNvPr id="32" name="Google Shape;339;p8">
            <a:extLst>
              <a:ext uri="{FF2B5EF4-FFF2-40B4-BE49-F238E27FC236}">
                <a16:creationId xmlns:a16="http://schemas.microsoft.com/office/drawing/2014/main" id="{F386DA59-947A-D9FA-74EA-EA9E99F074AD}"/>
              </a:ext>
            </a:extLst>
          </p:cNvPr>
          <p:cNvGraphicFramePr/>
          <p:nvPr>
            <p:extLst>
              <p:ext uri="{D42A27DB-BD31-4B8C-83A1-F6EECF244321}">
                <p14:modId xmlns:p14="http://schemas.microsoft.com/office/powerpoint/2010/main" val="618336527"/>
              </p:ext>
            </p:extLst>
          </p:nvPr>
        </p:nvGraphicFramePr>
        <p:xfrm>
          <a:off x="601828" y="1779607"/>
          <a:ext cx="2232453" cy="265753"/>
        </p:xfrm>
        <a:graphic>
          <a:graphicData uri="http://schemas.openxmlformats.org/drawingml/2006/table">
            <a:tbl>
              <a:tblPr firstRow="1" bandRow="1">
                <a:noFill/>
              </a:tblPr>
              <a:tblGrid>
                <a:gridCol w="744151">
                  <a:extLst>
                    <a:ext uri="{9D8B030D-6E8A-4147-A177-3AD203B41FA5}">
                      <a16:colId xmlns:a16="http://schemas.microsoft.com/office/drawing/2014/main" val="20000"/>
                    </a:ext>
                  </a:extLst>
                </a:gridCol>
                <a:gridCol w="744151">
                  <a:extLst>
                    <a:ext uri="{9D8B030D-6E8A-4147-A177-3AD203B41FA5}">
                      <a16:colId xmlns:a16="http://schemas.microsoft.com/office/drawing/2014/main" val="20001"/>
                    </a:ext>
                  </a:extLst>
                </a:gridCol>
                <a:gridCol w="744151">
                  <a:extLst>
                    <a:ext uri="{9D8B030D-6E8A-4147-A177-3AD203B41FA5}">
                      <a16:colId xmlns:a16="http://schemas.microsoft.com/office/drawing/2014/main" val="20002"/>
                    </a:ext>
                  </a:extLst>
                </a:gridCol>
              </a:tblGrid>
              <a:tr h="265753">
                <a:tc>
                  <a:txBody>
                    <a:bodyPr/>
                    <a:lstStyle/>
                    <a:p>
                      <a:pPr marL="0" marR="0" lvl="0" indent="0" algn="ctr" rtl="0">
                        <a:spcBef>
                          <a:spcPts val="0"/>
                        </a:spcBef>
                        <a:spcAft>
                          <a:spcPts val="0"/>
                        </a:spcAft>
                        <a:buNone/>
                      </a:pPr>
                      <a:r>
                        <a:rPr lang="en-GB" sz="1200" dirty="0">
                          <a:solidFill>
                            <a:schemeClr val="bg2">
                              <a:lumMod val="25000"/>
                            </a:schemeClr>
                          </a:solidFill>
                          <a:latin typeface="Century Gothic"/>
                          <a:ea typeface="Century Gothic"/>
                          <a:cs typeface="Century Gothic"/>
                          <a:sym typeface="Century Gothic"/>
                        </a:rPr>
                        <a:t>I have</a:t>
                      </a:r>
                      <a:endParaRPr sz="12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200" dirty="0">
                          <a:solidFill>
                            <a:schemeClr val="bg2">
                              <a:lumMod val="25000"/>
                            </a:schemeClr>
                          </a:solidFill>
                          <a:latin typeface="Century Gothic"/>
                          <a:ea typeface="Century Gothic"/>
                          <a:cs typeface="Century Gothic"/>
                          <a:sym typeface="Century Gothic"/>
                        </a:rPr>
                        <a:t>he is (t)</a:t>
                      </a:r>
                      <a:endParaRPr sz="12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200" dirty="0">
                          <a:solidFill>
                            <a:schemeClr val="bg2">
                              <a:lumMod val="25000"/>
                            </a:schemeClr>
                          </a:solidFill>
                          <a:latin typeface="Century Gothic"/>
                          <a:ea typeface="Century Gothic"/>
                          <a:cs typeface="Century Gothic"/>
                          <a:sym typeface="Century Gothic"/>
                        </a:rPr>
                        <a:t>I am (t)</a:t>
                      </a: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3" name="Google Shape;339;p8">
            <a:extLst>
              <a:ext uri="{FF2B5EF4-FFF2-40B4-BE49-F238E27FC236}">
                <a16:creationId xmlns:a16="http://schemas.microsoft.com/office/drawing/2014/main" id="{B9DCB568-A786-0881-AEDA-6648BCE7403C}"/>
              </a:ext>
            </a:extLst>
          </p:cNvPr>
          <p:cNvGraphicFramePr/>
          <p:nvPr>
            <p:extLst>
              <p:ext uri="{D42A27DB-BD31-4B8C-83A1-F6EECF244321}">
                <p14:modId xmlns:p14="http://schemas.microsoft.com/office/powerpoint/2010/main" val="1758861274"/>
              </p:ext>
            </p:extLst>
          </p:nvPr>
        </p:nvGraphicFramePr>
        <p:xfrm>
          <a:off x="593255" y="2118299"/>
          <a:ext cx="2239557" cy="265753"/>
        </p:xfrm>
        <a:graphic>
          <a:graphicData uri="http://schemas.openxmlformats.org/drawingml/2006/table">
            <a:tbl>
              <a:tblPr firstRow="1" bandRow="1">
                <a:noFill/>
              </a:tblPr>
              <a:tblGrid>
                <a:gridCol w="746519">
                  <a:extLst>
                    <a:ext uri="{9D8B030D-6E8A-4147-A177-3AD203B41FA5}">
                      <a16:colId xmlns:a16="http://schemas.microsoft.com/office/drawing/2014/main" val="20000"/>
                    </a:ext>
                  </a:extLst>
                </a:gridCol>
                <a:gridCol w="746519">
                  <a:extLst>
                    <a:ext uri="{9D8B030D-6E8A-4147-A177-3AD203B41FA5}">
                      <a16:colId xmlns:a16="http://schemas.microsoft.com/office/drawing/2014/main" val="20001"/>
                    </a:ext>
                  </a:extLst>
                </a:gridCol>
                <a:gridCol w="746519">
                  <a:extLst>
                    <a:ext uri="{9D8B030D-6E8A-4147-A177-3AD203B41FA5}">
                      <a16:colId xmlns:a16="http://schemas.microsoft.com/office/drawing/2014/main" val="20002"/>
                    </a:ext>
                  </a:extLst>
                </a:gridCol>
              </a:tblGrid>
              <a:tr h="265753">
                <a:tc>
                  <a:txBody>
                    <a:bodyPr/>
                    <a:lstStyle/>
                    <a:p>
                      <a:pPr marL="0" marR="0" lvl="0" indent="0" algn="ctr" rtl="0">
                        <a:spcBef>
                          <a:spcPts val="0"/>
                        </a:spcBef>
                        <a:spcAft>
                          <a:spcPts val="0"/>
                        </a:spcAft>
                        <a:buNone/>
                      </a:pPr>
                      <a:r>
                        <a:rPr lang="en-GB" sz="1400" dirty="0">
                          <a:solidFill>
                            <a:schemeClr val="bg2">
                              <a:lumMod val="25000"/>
                            </a:schemeClr>
                          </a:solidFill>
                          <a:latin typeface="Century Gothic"/>
                          <a:ea typeface="Century Gothic"/>
                          <a:cs typeface="Century Gothic"/>
                          <a:sym typeface="Century Gothic"/>
                        </a:rPr>
                        <a:t>bed</a:t>
                      </a:r>
                      <a:endParaRPr sz="14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400" dirty="0">
                          <a:solidFill>
                            <a:schemeClr val="bg2">
                              <a:lumMod val="25000"/>
                            </a:schemeClr>
                          </a:solidFill>
                          <a:latin typeface="Century Gothic"/>
                          <a:ea typeface="Century Gothic"/>
                          <a:cs typeface="Century Gothic"/>
                          <a:sym typeface="Century Gothic"/>
                        </a:rPr>
                        <a:t>boat</a:t>
                      </a:r>
                      <a:endParaRPr sz="14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400" dirty="0">
                          <a:solidFill>
                            <a:schemeClr val="bg2">
                              <a:lumMod val="25000"/>
                            </a:schemeClr>
                          </a:solidFill>
                          <a:latin typeface="Century Gothic"/>
                          <a:ea typeface="Century Gothic"/>
                          <a:cs typeface="Century Gothic"/>
                          <a:sym typeface="Century Gothic"/>
                        </a:rPr>
                        <a:t>horse</a:t>
                      </a: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4" name="Google Shape;339;p8">
            <a:extLst>
              <a:ext uri="{FF2B5EF4-FFF2-40B4-BE49-F238E27FC236}">
                <a16:creationId xmlns:a16="http://schemas.microsoft.com/office/drawing/2014/main" id="{E8F0A2B3-4517-6531-63B5-3E34B11C172A}"/>
              </a:ext>
            </a:extLst>
          </p:cNvPr>
          <p:cNvGraphicFramePr/>
          <p:nvPr>
            <p:extLst>
              <p:ext uri="{D42A27DB-BD31-4B8C-83A1-F6EECF244321}">
                <p14:modId xmlns:p14="http://schemas.microsoft.com/office/powerpoint/2010/main" val="1079275812"/>
              </p:ext>
            </p:extLst>
          </p:nvPr>
        </p:nvGraphicFramePr>
        <p:xfrm>
          <a:off x="601829" y="2483451"/>
          <a:ext cx="2238009" cy="462921"/>
        </p:xfrm>
        <a:graphic>
          <a:graphicData uri="http://schemas.openxmlformats.org/drawingml/2006/table">
            <a:tbl>
              <a:tblPr firstRow="1" bandRow="1">
                <a:noFill/>
              </a:tblPr>
              <a:tblGrid>
                <a:gridCol w="746003">
                  <a:extLst>
                    <a:ext uri="{9D8B030D-6E8A-4147-A177-3AD203B41FA5}">
                      <a16:colId xmlns:a16="http://schemas.microsoft.com/office/drawing/2014/main" val="20000"/>
                    </a:ext>
                  </a:extLst>
                </a:gridCol>
                <a:gridCol w="746003">
                  <a:extLst>
                    <a:ext uri="{9D8B030D-6E8A-4147-A177-3AD203B41FA5}">
                      <a16:colId xmlns:a16="http://schemas.microsoft.com/office/drawing/2014/main" val="20001"/>
                    </a:ext>
                  </a:extLst>
                </a:gridCol>
                <a:gridCol w="746003">
                  <a:extLst>
                    <a:ext uri="{9D8B030D-6E8A-4147-A177-3AD203B41FA5}">
                      <a16:colId xmlns:a16="http://schemas.microsoft.com/office/drawing/2014/main" val="20002"/>
                    </a:ext>
                  </a:extLst>
                </a:gridCol>
              </a:tblGrid>
              <a:tr h="462921">
                <a:tc>
                  <a:txBody>
                    <a:bodyPr/>
                    <a:lstStyle/>
                    <a:p>
                      <a:pPr marL="0" marR="0" lvl="0" indent="0" algn="ctr" rtl="0">
                        <a:spcBef>
                          <a:spcPts val="0"/>
                        </a:spcBef>
                        <a:spcAft>
                          <a:spcPts val="0"/>
                        </a:spcAft>
                        <a:buNone/>
                      </a:pPr>
                      <a:r>
                        <a:rPr lang="en-GB" sz="1200" dirty="0">
                          <a:solidFill>
                            <a:schemeClr val="bg2">
                              <a:lumMod val="25000"/>
                            </a:schemeClr>
                          </a:solidFill>
                          <a:latin typeface="Century Gothic"/>
                          <a:ea typeface="Century Gothic"/>
                          <a:cs typeface="Century Gothic"/>
                          <a:sym typeface="Century Gothic"/>
                        </a:rPr>
                        <a:t>to have, having</a:t>
                      </a:r>
                      <a:endParaRPr sz="12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200" dirty="0">
                          <a:solidFill>
                            <a:schemeClr val="bg2">
                              <a:lumMod val="25000"/>
                            </a:schemeClr>
                          </a:solidFill>
                          <a:latin typeface="Century Gothic"/>
                          <a:ea typeface="Century Gothic"/>
                          <a:cs typeface="Century Gothic"/>
                          <a:sym typeface="Century Gothic"/>
                        </a:rPr>
                        <a:t>I have</a:t>
                      </a:r>
                      <a:endParaRPr sz="12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200" dirty="0">
                          <a:solidFill>
                            <a:schemeClr val="bg2">
                              <a:lumMod val="25000"/>
                            </a:schemeClr>
                          </a:solidFill>
                          <a:latin typeface="Century Gothic"/>
                          <a:ea typeface="Century Gothic"/>
                          <a:cs typeface="Century Gothic"/>
                          <a:sym typeface="Century Gothic"/>
                        </a:rPr>
                        <a:t>to be, being (t)</a:t>
                      </a: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7" name="Google Shape;339;p8">
            <a:extLst>
              <a:ext uri="{FF2B5EF4-FFF2-40B4-BE49-F238E27FC236}">
                <a16:creationId xmlns:a16="http://schemas.microsoft.com/office/drawing/2014/main" id="{C837C741-827F-1D6D-9547-B3486A987161}"/>
              </a:ext>
            </a:extLst>
          </p:cNvPr>
          <p:cNvGraphicFramePr/>
          <p:nvPr>
            <p:extLst>
              <p:ext uri="{D42A27DB-BD31-4B8C-83A1-F6EECF244321}">
                <p14:modId xmlns:p14="http://schemas.microsoft.com/office/powerpoint/2010/main" val="521860451"/>
              </p:ext>
            </p:extLst>
          </p:nvPr>
        </p:nvGraphicFramePr>
        <p:xfrm>
          <a:off x="609999" y="3062854"/>
          <a:ext cx="2225678" cy="257181"/>
        </p:xfrm>
        <a:graphic>
          <a:graphicData uri="http://schemas.openxmlformats.org/drawingml/2006/table">
            <a:tbl>
              <a:tblPr firstRow="1" bandRow="1">
                <a:noFill/>
              </a:tblPr>
              <a:tblGrid>
                <a:gridCol w="652453">
                  <a:extLst>
                    <a:ext uri="{9D8B030D-6E8A-4147-A177-3AD203B41FA5}">
                      <a16:colId xmlns:a16="http://schemas.microsoft.com/office/drawing/2014/main" val="20000"/>
                    </a:ext>
                  </a:extLst>
                </a:gridCol>
                <a:gridCol w="910758">
                  <a:extLst>
                    <a:ext uri="{9D8B030D-6E8A-4147-A177-3AD203B41FA5}">
                      <a16:colId xmlns:a16="http://schemas.microsoft.com/office/drawing/2014/main" val="20001"/>
                    </a:ext>
                  </a:extLst>
                </a:gridCol>
                <a:gridCol w="662467">
                  <a:extLst>
                    <a:ext uri="{9D8B030D-6E8A-4147-A177-3AD203B41FA5}">
                      <a16:colId xmlns:a16="http://schemas.microsoft.com/office/drawing/2014/main" val="20002"/>
                    </a:ext>
                  </a:extLst>
                </a:gridCol>
              </a:tblGrid>
              <a:tr h="257181">
                <a:tc>
                  <a:txBody>
                    <a:bodyPr/>
                    <a:lstStyle/>
                    <a:p>
                      <a:pPr marL="0" marR="0" lvl="0" indent="0" algn="ctr" rtl="0">
                        <a:spcBef>
                          <a:spcPts val="0"/>
                        </a:spcBef>
                        <a:spcAft>
                          <a:spcPts val="0"/>
                        </a:spcAft>
                        <a:buNone/>
                      </a:pPr>
                      <a:r>
                        <a:rPr lang="en-GB" sz="1050" dirty="0">
                          <a:solidFill>
                            <a:schemeClr val="bg2">
                              <a:lumMod val="25000"/>
                            </a:schemeClr>
                          </a:solidFill>
                          <a:latin typeface="Century Gothic"/>
                          <a:ea typeface="Century Gothic"/>
                          <a:cs typeface="Century Gothic"/>
                          <a:sym typeface="Century Gothic"/>
                        </a:rPr>
                        <a:t>Tuesday</a:t>
                      </a:r>
                      <a:endParaRPr sz="105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050" dirty="0">
                          <a:solidFill>
                            <a:schemeClr val="bg2">
                              <a:lumMod val="25000"/>
                            </a:schemeClr>
                          </a:solidFill>
                          <a:latin typeface="Century Gothic"/>
                          <a:ea typeface="Century Gothic"/>
                          <a:cs typeface="Century Gothic"/>
                          <a:sym typeface="Century Gothic"/>
                        </a:rPr>
                        <a:t>Wednesday</a:t>
                      </a:r>
                      <a:endParaRPr sz="105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050" dirty="0">
                          <a:solidFill>
                            <a:schemeClr val="bg2">
                              <a:lumMod val="25000"/>
                            </a:schemeClr>
                          </a:solidFill>
                          <a:latin typeface="Century Gothic"/>
                          <a:ea typeface="Century Gothic"/>
                          <a:cs typeface="Century Gothic"/>
                          <a:sym typeface="Century Gothic"/>
                        </a:rPr>
                        <a:t>Friday</a:t>
                      </a:r>
                      <a:endParaRPr lang="en-GB" sz="11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8" name="Google Shape;339;p8">
            <a:extLst>
              <a:ext uri="{FF2B5EF4-FFF2-40B4-BE49-F238E27FC236}">
                <a16:creationId xmlns:a16="http://schemas.microsoft.com/office/drawing/2014/main" id="{1F627DD9-1A83-C6A1-D28B-119B674EB27B}"/>
              </a:ext>
            </a:extLst>
          </p:cNvPr>
          <p:cNvGraphicFramePr/>
          <p:nvPr>
            <p:extLst>
              <p:ext uri="{D42A27DB-BD31-4B8C-83A1-F6EECF244321}">
                <p14:modId xmlns:p14="http://schemas.microsoft.com/office/powerpoint/2010/main" val="3629067379"/>
              </p:ext>
            </p:extLst>
          </p:nvPr>
        </p:nvGraphicFramePr>
        <p:xfrm>
          <a:off x="618658" y="3431603"/>
          <a:ext cx="2221181" cy="265753"/>
        </p:xfrm>
        <a:graphic>
          <a:graphicData uri="http://schemas.openxmlformats.org/drawingml/2006/table">
            <a:tbl>
              <a:tblPr firstRow="1" bandRow="1">
                <a:noFill/>
              </a:tblPr>
              <a:tblGrid>
                <a:gridCol w="740393">
                  <a:extLst>
                    <a:ext uri="{9D8B030D-6E8A-4147-A177-3AD203B41FA5}">
                      <a16:colId xmlns:a16="http://schemas.microsoft.com/office/drawing/2014/main" val="20000"/>
                    </a:ext>
                  </a:extLst>
                </a:gridCol>
                <a:gridCol w="602264">
                  <a:extLst>
                    <a:ext uri="{9D8B030D-6E8A-4147-A177-3AD203B41FA5}">
                      <a16:colId xmlns:a16="http://schemas.microsoft.com/office/drawing/2014/main" val="20001"/>
                    </a:ext>
                  </a:extLst>
                </a:gridCol>
                <a:gridCol w="878524">
                  <a:extLst>
                    <a:ext uri="{9D8B030D-6E8A-4147-A177-3AD203B41FA5}">
                      <a16:colId xmlns:a16="http://schemas.microsoft.com/office/drawing/2014/main" val="20002"/>
                    </a:ext>
                  </a:extLst>
                </a:gridCol>
              </a:tblGrid>
              <a:tr h="265753">
                <a:tc>
                  <a:txBody>
                    <a:bodyPr/>
                    <a:lstStyle/>
                    <a:p>
                      <a:pPr marL="0" marR="0" lvl="0" indent="0" algn="ctr" rtl="0">
                        <a:spcBef>
                          <a:spcPts val="0"/>
                        </a:spcBef>
                        <a:spcAft>
                          <a:spcPts val="0"/>
                        </a:spcAft>
                        <a:buNone/>
                      </a:pPr>
                      <a:r>
                        <a:rPr lang="en-GB" sz="1200" dirty="0">
                          <a:solidFill>
                            <a:schemeClr val="bg2">
                              <a:lumMod val="25000"/>
                            </a:schemeClr>
                          </a:solidFill>
                          <a:latin typeface="Century Gothic"/>
                          <a:ea typeface="Century Gothic"/>
                          <a:cs typeface="Century Gothic"/>
                          <a:sym typeface="Century Gothic"/>
                        </a:rPr>
                        <a:t>ready</a:t>
                      </a:r>
                      <a:endParaRPr sz="12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200" dirty="0">
                          <a:solidFill>
                            <a:schemeClr val="bg2">
                              <a:lumMod val="25000"/>
                            </a:schemeClr>
                          </a:solidFill>
                          <a:latin typeface="Century Gothic"/>
                          <a:ea typeface="Century Gothic"/>
                          <a:cs typeface="Century Gothic"/>
                          <a:sym typeface="Century Gothic"/>
                        </a:rPr>
                        <a:t>lost</a:t>
                      </a:r>
                      <a:endParaRPr sz="1200"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spcBef>
                          <a:spcPts val="0"/>
                        </a:spcBef>
                        <a:spcAft>
                          <a:spcPts val="0"/>
                        </a:spcAft>
                        <a:buNone/>
                      </a:pPr>
                      <a:r>
                        <a:rPr lang="en-GB" sz="1200" dirty="0">
                          <a:solidFill>
                            <a:schemeClr val="bg2">
                              <a:lumMod val="25000"/>
                            </a:schemeClr>
                          </a:solidFill>
                          <a:latin typeface="Century Gothic"/>
                          <a:ea typeface="Century Gothic"/>
                          <a:cs typeface="Century Gothic"/>
                          <a:sym typeface="Century Gothic"/>
                        </a:rPr>
                        <a:t>impossible</a:t>
                      </a: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9" name="Google Shape;338;p8">
            <a:hlinkClick r:id="" action="ppaction://noaction">
              <a:snd r:embed="rId12" name="3_2.wav"/>
            </a:hlinkClick>
            <a:extLst>
              <a:ext uri="{FF2B5EF4-FFF2-40B4-BE49-F238E27FC236}">
                <a16:creationId xmlns:a16="http://schemas.microsoft.com/office/drawing/2014/main" id="{AC184B26-9EEC-FBFB-E2FA-D51F89FD0554}"/>
              </a:ext>
            </a:extLst>
          </p:cNvPr>
          <p:cNvPicPr preferRelativeResize="0"/>
          <p:nvPr/>
        </p:nvPicPr>
        <p:blipFill rotWithShape="1">
          <a:blip r:embed="rId13">
            <a:alphaModFix/>
          </a:blip>
          <a:srcRect/>
          <a:stretch/>
        </p:blipFill>
        <p:spPr>
          <a:xfrm>
            <a:off x="259492" y="1771443"/>
            <a:ext cx="300925" cy="294311"/>
          </a:xfrm>
          <a:prstGeom prst="rect">
            <a:avLst/>
          </a:prstGeom>
          <a:noFill/>
          <a:ln>
            <a:noFill/>
          </a:ln>
          <a:effectLst>
            <a:outerShdw blurRad="50800" dist="38100" dir="5400000" algn="t" rotWithShape="0">
              <a:prstClr val="black">
                <a:alpha val="40000"/>
              </a:prstClr>
            </a:outerShdw>
          </a:effectLst>
        </p:spPr>
      </p:pic>
      <p:sp>
        <p:nvSpPr>
          <p:cNvPr id="40" name="Google Shape;350;p8">
            <a:extLst>
              <a:ext uri="{FF2B5EF4-FFF2-40B4-BE49-F238E27FC236}">
                <a16:creationId xmlns:a16="http://schemas.microsoft.com/office/drawing/2014/main" id="{AA6CFA75-681F-59F8-FBFD-787D85A98D3B}"/>
              </a:ext>
            </a:extLst>
          </p:cNvPr>
          <p:cNvSpPr txBox="1"/>
          <p:nvPr/>
        </p:nvSpPr>
        <p:spPr>
          <a:xfrm>
            <a:off x="72832" y="1785730"/>
            <a:ext cx="201601" cy="259663"/>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350" b="1" kern="0" dirty="0">
                <a:solidFill>
                  <a:schemeClr val="bg2">
                    <a:lumMod val="25000"/>
                  </a:schemeClr>
                </a:solidFill>
                <a:latin typeface="Century Gothic" panose="020B0502020202020204" pitchFamily="34" charset="0"/>
                <a:ea typeface="Century Gothic"/>
                <a:cs typeface="Century Gothic"/>
                <a:sym typeface="Century Gothic"/>
              </a:rPr>
              <a:t>E</a:t>
            </a:r>
            <a:endParaRPr sz="1350" kern="0" dirty="0">
              <a:solidFill>
                <a:schemeClr val="bg2">
                  <a:lumMod val="25000"/>
                </a:schemeClr>
              </a:solidFill>
              <a:latin typeface="Century Gothic" panose="020B0502020202020204" pitchFamily="34" charset="0"/>
              <a:ea typeface="Calibri"/>
              <a:cs typeface="Calibri"/>
              <a:sym typeface="Calibri"/>
            </a:endParaRPr>
          </a:p>
        </p:txBody>
      </p:sp>
      <p:pic>
        <p:nvPicPr>
          <p:cNvPr id="41" name="Google Shape;338;p8">
            <a:hlinkClick r:id="" action="ppaction://noaction">
              <a:snd r:embed="rId14" name="3_3.wav"/>
            </a:hlinkClick>
            <a:extLst>
              <a:ext uri="{FF2B5EF4-FFF2-40B4-BE49-F238E27FC236}">
                <a16:creationId xmlns:a16="http://schemas.microsoft.com/office/drawing/2014/main" id="{8711891D-B0D2-FE35-D34B-422585491E4F}"/>
              </a:ext>
            </a:extLst>
          </p:cNvPr>
          <p:cNvPicPr preferRelativeResize="0"/>
          <p:nvPr/>
        </p:nvPicPr>
        <p:blipFill rotWithShape="1">
          <a:blip r:embed="rId13">
            <a:alphaModFix/>
          </a:blip>
          <a:srcRect/>
          <a:stretch/>
        </p:blipFill>
        <p:spPr>
          <a:xfrm>
            <a:off x="250919" y="2110135"/>
            <a:ext cx="300925" cy="294311"/>
          </a:xfrm>
          <a:prstGeom prst="rect">
            <a:avLst/>
          </a:prstGeom>
          <a:noFill/>
          <a:ln>
            <a:noFill/>
          </a:ln>
          <a:effectLst>
            <a:outerShdw blurRad="50800" dist="38100" dir="5400000" algn="t" rotWithShape="0">
              <a:prstClr val="black">
                <a:alpha val="40000"/>
              </a:prstClr>
            </a:outerShdw>
          </a:effectLst>
        </p:spPr>
      </p:pic>
      <p:sp>
        <p:nvSpPr>
          <p:cNvPr id="46" name="Google Shape;350;p8">
            <a:extLst>
              <a:ext uri="{FF2B5EF4-FFF2-40B4-BE49-F238E27FC236}">
                <a16:creationId xmlns:a16="http://schemas.microsoft.com/office/drawing/2014/main" id="{BBE8F6D4-90BE-9459-C119-F6C8BE3D081C}"/>
              </a:ext>
            </a:extLst>
          </p:cNvPr>
          <p:cNvSpPr txBox="1"/>
          <p:nvPr/>
        </p:nvSpPr>
        <p:spPr>
          <a:xfrm>
            <a:off x="64260" y="2124422"/>
            <a:ext cx="201601" cy="259663"/>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350" b="1" kern="0" dirty="0">
                <a:solidFill>
                  <a:schemeClr val="bg2">
                    <a:lumMod val="25000"/>
                  </a:schemeClr>
                </a:solidFill>
                <a:latin typeface="Century Gothic" panose="020B0502020202020204" pitchFamily="34" charset="0"/>
                <a:ea typeface="Calibri"/>
                <a:cs typeface="Calibri"/>
                <a:sym typeface="Century Gothic"/>
              </a:rPr>
              <a:t>1</a:t>
            </a:r>
            <a:endParaRPr sz="1350" kern="0" dirty="0">
              <a:solidFill>
                <a:schemeClr val="bg2">
                  <a:lumMod val="25000"/>
                </a:schemeClr>
              </a:solidFill>
              <a:latin typeface="Century Gothic" panose="020B0502020202020204" pitchFamily="34" charset="0"/>
              <a:ea typeface="Calibri"/>
              <a:cs typeface="Calibri"/>
              <a:sym typeface="Calibri"/>
            </a:endParaRPr>
          </a:p>
        </p:txBody>
      </p:sp>
      <p:pic>
        <p:nvPicPr>
          <p:cNvPr id="47" name="Google Shape;338;p8">
            <a:hlinkClick r:id="" action="ppaction://noaction">
              <a:snd r:embed="rId15" name="3_4.wav"/>
            </a:hlinkClick>
            <a:extLst>
              <a:ext uri="{FF2B5EF4-FFF2-40B4-BE49-F238E27FC236}">
                <a16:creationId xmlns:a16="http://schemas.microsoft.com/office/drawing/2014/main" id="{030F73A0-2C4D-6F44-43ED-E101832393BD}"/>
              </a:ext>
            </a:extLst>
          </p:cNvPr>
          <p:cNvPicPr preferRelativeResize="0"/>
          <p:nvPr/>
        </p:nvPicPr>
        <p:blipFill rotWithShape="1">
          <a:blip r:embed="rId13">
            <a:alphaModFix/>
          </a:blip>
          <a:srcRect/>
          <a:stretch/>
        </p:blipFill>
        <p:spPr>
          <a:xfrm>
            <a:off x="259492" y="2484155"/>
            <a:ext cx="300925" cy="294311"/>
          </a:xfrm>
          <a:prstGeom prst="rect">
            <a:avLst/>
          </a:prstGeom>
          <a:noFill/>
          <a:ln>
            <a:noFill/>
          </a:ln>
          <a:effectLst>
            <a:outerShdw blurRad="50800" dist="38100" dir="5400000" algn="t" rotWithShape="0">
              <a:prstClr val="black">
                <a:alpha val="40000"/>
              </a:prstClr>
            </a:outerShdw>
          </a:effectLst>
        </p:spPr>
      </p:pic>
      <p:sp>
        <p:nvSpPr>
          <p:cNvPr id="48" name="Google Shape;350;p8">
            <a:extLst>
              <a:ext uri="{FF2B5EF4-FFF2-40B4-BE49-F238E27FC236}">
                <a16:creationId xmlns:a16="http://schemas.microsoft.com/office/drawing/2014/main" id="{98FC5C09-16A6-5D32-4E59-7E213CB1EA15}"/>
              </a:ext>
            </a:extLst>
          </p:cNvPr>
          <p:cNvSpPr txBox="1"/>
          <p:nvPr/>
        </p:nvSpPr>
        <p:spPr>
          <a:xfrm>
            <a:off x="72832" y="2489574"/>
            <a:ext cx="201601" cy="259663"/>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350" b="1" kern="0" dirty="0">
                <a:solidFill>
                  <a:schemeClr val="bg2">
                    <a:lumMod val="25000"/>
                  </a:schemeClr>
                </a:solidFill>
                <a:latin typeface="Century Gothic" panose="020B0502020202020204" pitchFamily="34" charset="0"/>
                <a:ea typeface="Calibri"/>
                <a:cs typeface="Calibri"/>
                <a:sym typeface="Century Gothic"/>
              </a:rPr>
              <a:t>2</a:t>
            </a:r>
            <a:endParaRPr sz="1350" kern="0" dirty="0">
              <a:solidFill>
                <a:schemeClr val="bg2">
                  <a:lumMod val="25000"/>
                </a:schemeClr>
              </a:solidFill>
              <a:latin typeface="Century Gothic" panose="020B0502020202020204" pitchFamily="34" charset="0"/>
              <a:ea typeface="Calibri"/>
              <a:cs typeface="Calibri"/>
              <a:sym typeface="Calibri"/>
            </a:endParaRPr>
          </a:p>
        </p:txBody>
      </p:sp>
      <p:pic>
        <p:nvPicPr>
          <p:cNvPr id="49" name="Google Shape;338;p8">
            <a:hlinkClick r:id="" action="ppaction://noaction">
              <a:snd r:embed="rId16" name="3_5.wav"/>
            </a:hlinkClick>
            <a:extLst>
              <a:ext uri="{FF2B5EF4-FFF2-40B4-BE49-F238E27FC236}">
                <a16:creationId xmlns:a16="http://schemas.microsoft.com/office/drawing/2014/main" id="{00AB542A-E913-5E82-1EDC-A59C08E7DFFF}"/>
              </a:ext>
            </a:extLst>
          </p:cNvPr>
          <p:cNvPicPr preferRelativeResize="0"/>
          <p:nvPr/>
        </p:nvPicPr>
        <p:blipFill rotWithShape="1">
          <a:blip r:embed="rId13">
            <a:alphaModFix/>
          </a:blip>
          <a:srcRect/>
          <a:stretch/>
        </p:blipFill>
        <p:spPr>
          <a:xfrm>
            <a:off x="250026" y="3052163"/>
            <a:ext cx="300925" cy="294311"/>
          </a:xfrm>
          <a:prstGeom prst="rect">
            <a:avLst/>
          </a:prstGeom>
          <a:noFill/>
          <a:ln>
            <a:noFill/>
          </a:ln>
          <a:effectLst>
            <a:outerShdw blurRad="50800" dist="38100" dir="5400000" algn="t" rotWithShape="0">
              <a:prstClr val="black">
                <a:alpha val="40000"/>
              </a:prstClr>
            </a:outerShdw>
          </a:effectLst>
        </p:spPr>
      </p:pic>
      <p:sp>
        <p:nvSpPr>
          <p:cNvPr id="50" name="Google Shape;350;p8">
            <a:extLst>
              <a:ext uri="{FF2B5EF4-FFF2-40B4-BE49-F238E27FC236}">
                <a16:creationId xmlns:a16="http://schemas.microsoft.com/office/drawing/2014/main" id="{0CBE2D10-0EF4-6A49-502E-C2F4BC1132D1}"/>
              </a:ext>
            </a:extLst>
          </p:cNvPr>
          <p:cNvSpPr txBox="1"/>
          <p:nvPr/>
        </p:nvSpPr>
        <p:spPr>
          <a:xfrm>
            <a:off x="63366" y="3066451"/>
            <a:ext cx="201601" cy="259663"/>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350" b="1" kern="0" dirty="0">
                <a:solidFill>
                  <a:schemeClr val="bg2">
                    <a:lumMod val="25000"/>
                  </a:schemeClr>
                </a:solidFill>
                <a:latin typeface="Century Gothic" panose="020B0502020202020204" pitchFamily="34" charset="0"/>
                <a:ea typeface="Calibri"/>
                <a:cs typeface="Calibri"/>
                <a:sym typeface="Century Gothic"/>
              </a:rPr>
              <a:t>3</a:t>
            </a:r>
            <a:endParaRPr sz="1350" kern="0" dirty="0">
              <a:solidFill>
                <a:schemeClr val="bg2">
                  <a:lumMod val="25000"/>
                </a:schemeClr>
              </a:solidFill>
              <a:latin typeface="Century Gothic" panose="020B0502020202020204" pitchFamily="34" charset="0"/>
              <a:ea typeface="Calibri"/>
              <a:cs typeface="Calibri"/>
              <a:sym typeface="Calibri"/>
            </a:endParaRPr>
          </a:p>
        </p:txBody>
      </p:sp>
      <p:pic>
        <p:nvPicPr>
          <p:cNvPr id="51" name="Google Shape;338;p8">
            <a:hlinkClick r:id="" action="ppaction://noaction">
              <a:snd r:embed="rId17" name="3_6.wav"/>
            </a:hlinkClick>
            <a:extLst>
              <a:ext uri="{FF2B5EF4-FFF2-40B4-BE49-F238E27FC236}">
                <a16:creationId xmlns:a16="http://schemas.microsoft.com/office/drawing/2014/main" id="{FBEA1631-1092-D1EE-3C84-899466C0DD6F}"/>
              </a:ext>
            </a:extLst>
          </p:cNvPr>
          <p:cNvPicPr preferRelativeResize="0"/>
          <p:nvPr/>
        </p:nvPicPr>
        <p:blipFill rotWithShape="1">
          <a:blip r:embed="rId13">
            <a:alphaModFix/>
          </a:blip>
          <a:srcRect/>
          <a:stretch/>
        </p:blipFill>
        <p:spPr>
          <a:xfrm>
            <a:off x="250026" y="3423406"/>
            <a:ext cx="300925" cy="294311"/>
          </a:xfrm>
          <a:prstGeom prst="rect">
            <a:avLst/>
          </a:prstGeom>
          <a:noFill/>
          <a:ln>
            <a:noFill/>
          </a:ln>
          <a:effectLst>
            <a:outerShdw blurRad="50800" dist="38100" dir="5400000" algn="t" rotWithShape="0">
              <a:prstClr val="black">
                <a:alpha val="40000"/>
              </a:prstClr>
            </a:outerShdw>
          </a:effectLst>
        </p:spPr>
      </p:pic>
      <p:sp>
        <p:nvSpPr>
          <p:cNvPr id="52" name="Google Shape;350;p8">
            <a:extLst>
              <a:ext uri="{FF2B5EF4-FFF2-40B4-BE49-F238E27FC236}">
                <a16:creationId xmlns:a16="http://schemas.microsoft.com/office/drawing/2014/main" id="{EC78BAF1-73BC-6B88-67C0-1E1F07924661}"/>
              </a:ext>
            </a:extLst>
          </p:cNvPr>
          <p:cNvSpPr txBox="1"/>
          <p:nvPr/>
        </p:nvSpPr>
        <p:spPr>
          <a:xfrm>
            <a:off x="63366" y="3437693"/>
            <a:ext cx="201601" cy="259663"/>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350" b="1" kern="0" dirty="0">
                <a:solidFill>
                  <a:schemeClr val="bg2">
                    <a:lumMod val="25000"/>
                  </a:schemeClr>
                </a:solidFill>
                <a:latin typeface="Century Gothic" panose="020B0502020202020204" pitchFamily="34" charset="0"/>
                <a:ea typeface="Calibri"/>
                <a:cs typeface="Calibri"/>
                <a:sym typeface="Century Gothic"/>
              </a:rPr>
              <a:t>4</a:t>
            </a:r>
            <a:endParaRPr sz="1350" kern="0" dirty="0">
              <a:solidFill>
                <a:schemeClr val="bg2">
                  <a:lumMod val="25000"/>
                </a:schemeClr>
              </a:solidFill>
              <a:latin typeface="Century Gothic" panose="020B0502020202020204" pitchFamily="34" charset="0"/>
              <a:ea typeface="Calibri"/>
              <a:cs typeface="Calibri"/>
              <a:sym typeface="Calibri"/>
            </a:endParaRPr>
          </a:p>
        </p:txBody>
      </p:sp>
      <p:pic>
        <p:nvPicPr>
          <p:cNvPr id="53" name="Picture 52">
            <a:extLst>
              <a:ext uri="{FF2B5EF4-FFF2-40B4-BE49-F238E27FC236}">
                <a16:creationId xmlns:a16="http://schemas.microsoft.com/office/drawing/2014/main" id="{20BE553F-58BF-41DF-6793-4BA2E6F388F5}"/>
              </a:ext>
            </a:extLst>
          </p:cNvPr>
          <p:cNvPicPr>
            <a:picLocks noChangeAspect="1"/>
          </p:cNvPicPr>
          <p:nvPr/>
        </p:nvPicPr>
        <p:blipFill>
          <a:blip r:embed="rId18"/>
          <a:stretch>
            <a:fillRect/>
          </a:stretch>
        </p:blipFill>
        <p:spPr>
          <a:xfrm>
            <a:off x="3582768" y="1632459"/>
            <a:ext cx="2639797" cy="347502"/>
          </a:xfrm>
          <a:prstGeom prst="rect">
            <a:avLst/>
          </a:prstGeom>
        </p:spPr>
      </p:pic>
      <p:pic>
        <p:nvPicPr>
          <p:cNvPr id="54" name="Picture 53">
            <a:extLst>
              <a:ext uri="{FF2B5EF4-FFF2-40B4-BE49-F238E27FC236}">
                <a16:creationId xmlns:a16="http://schemas.microsoft.com/office/drawing/2014/main" id="{9A87F39B-3043-4390-C6A6-19BB24B8A054}"/>
              </a:ext>
            </a:extLst>
          </p:cNvPr>
          <p:cNvPicPr>
            <a:picLocks noChangeAspect="1"/>
          </p:cNvPicPr>
          <p:nvPr/>
        </p:nvPicPr>
        <p:blipFill>
          <a:blip r:embed="rId19"/>
          <a:stretch>
            <a:fillRect/>
          </a:stretch>
        </p:blipFill>
        <p:spPr>
          <a:xfrm>
            <a:off x="3491718" y="2279688"/>
            <a:ext cx="2810500" cy="347502"/>
          </a:xfrm>
          <a:prstGeom prst="rect">
            <a:avLst/>
          </a:prstGeom>
        </p:spPr>
      </p:pic>
      <p:pic>
        <p:nvPicPr>
          <p:cNvPr id="55" name="Picture 54">
            <a:extLst>
              <a:ext uri="{FF2B5EF4-FFF2-40B4-BE49-F238E27FC236}">
                <a16:creationId xmlns:a16="http://schemas.microsoft.com/office/drawing/2014/main" id="{888250A6-FC03-9D09-FA33-B1DF385C1002}"/>
              </a:ext>
            </a:extLst>
          </p:cNvPr>
          <p:cNvPicPr>
            <a:picLocks noChangeAspect="1"/>
          </p:cNvPicPr>
          <p:nvPr/>
        </p:nvPicPr>
        <p:blipFill>
          <a:blip r:embed="rId20"/>
          <a:stretch>
            <a:fillRect/>
          </a:stretch>
        </p:blipFill>
        <p:spPr>
          <a:xfrm>
            <a:off x="3783688" y="2911739"/>
            <a:ext cx="2310584" cy="365792"/>
          </a:xfrm>
          <a:prstGeom prst="rect">
            <a:avLst/>
          </a:prstGeom>
        </p:spPr>
      </p:pic>
      <p:pic>
        <p:nvPicPr>
          <p:cNvPr id="56" name="Picture 55">
            <a:extLst>
              <a:ext uri="{FF2B5EF4-FFF2-40B4-BE49-F238E27FC236}">
                <a16:creationId xmlns:a16="http://schemas.microsoft.com/office/drawing/2014/main" id="{8A3756D8-FF10-0CCE-D1CF-081DAC41E268}"/>
              </a:ext>
            </a:extLst>
          </p:cNvPr>
          <p:cNvPicPr>
            <a:picLocks noChangeAspect="1"/>
          </p:cNvPicPr>
          <p:nvPr/>
        </p:nvPicPr>
        <p:blipFill>
          <a:blip r:embed="rId21"/>
          <a:stretch>
            <a:fillRect/>
          </a:stretch>
        </p:blipFill>
        <p:spPr>
          <a:xfrm>
            <a:off x="3450623" y="3565192"/>
            <a:ext cx="2944623" cy="347502"/>
          </a:xfrm>
          <a:prstGeom prst="rect">
            <a:avLst/>
          </a:prstGeom>
        </p:spPr>
      </p:pic>
      <p:pic>
        <p:nvPicPr>
          <p:cNvPr id="57" name="Picture 56">
            <a:extLst>
              <a:ext uri="{FF2B5EF4-FFF2-40B4-BE49-F238E27FC236}">
                <a16:creationId xmlns:a16="http://schemas.microsoft.com/office/drawing/2014/main" id="{062CF67C-701D-3F89-25DE-F254DA0BC084}"/>
              </a:ext>
            </a:extLst>
          </p:cNvPr>
          <p:cNvPicPr>
            <a:picLocks noChangeAspect="1"/>
          </p:cNvPicPr>
          <p:nvPr/>
        </p:nvPicPr>
        <p:blipFill>
          <a:blip r:embed="rId22"/>
          <a:stretch>
            <a:fillRect/>
          </a:stretch>
        </p:blipFill>
        <p:spPr>
          <a:xfrm>
            <a:off x="3499630" y="4172795"/>
            <a:ext cx="2889754" cy="371888"/>
          </a:xfrm>
          <a:prstGeom prst="rect">
            <a:avLst/>
          </a:prstGeom>
        </p:spPr>
      </p:pic>
      <p:graphicFrame>
        <p:nvGraphicFramePr>
          <p:cNvPr id="63" name="Table 62">
            <a:extLst>
              <a:ext uri="{FF2B5EF4-FFF2-40B4-BE49-F238E27FC236}">
                <a16:creationId xmlns:a16="http://schemas.microsoft.com/office/drawing/2014/main" id="{63DBEDB3-708F-4324-768A-C9DF4B254115}"/>
              </a:ext>
            </a:extLst>
          </p:cNvPr>
          <p:cNvGraphicFramePr>
            <a:graphicFrameLocks noGrp="1"/>
          </p:cNvGraphicFramePr>
          <p:nvPr>
            <p:extLst>
              <p:ext uri="{D42A27DB-BD31-4B8C-83A1-F6EECF244321}">
                <p14:modId xmlns:p14="http://schemas.microsoft.com/office/powerpoint/2010/main" val="7030307"/>
              </p:ext>
            </p:extLst>
          </p:nvPr>
        </p:nvGraphicFramePr>
        <p:xfrm>
          <a:off x="100941" y="5547129"/>
          <a:ext cx="6611010" cy="3744937"/>
        </p:xfrm>
        <a:graphic>
          <a:graphicData uri="http://schemas.openxmlformats.org/drawingml/2006/table">
            <a:tbl>
              <a:tblPr firstRow="1" bandRow="1">
                <a:tableStyleId>{5940675A-B579-460E-94D1-54222C63F5DA}</a:tableStyleId>
              </a:tblPr>
              <a:tblGrid>
                <a:gridCol w="778450">
                  <a:extLst>
                    <a:ext uri="{9D8B030D-6E8A-4147-A177-3AD203B41FA5}">
                      <a16:colId xmlns:a16="http://schemas.microsoft.com/office/drawing/2014/main" val="1714729749"/>
                    </a:ext>
                  </a:extLst>
                </a:gridCol>
                <a:gridCol w="2003823">
                  <a:extLst>
                    <a:ext uri="{9D8B030D-6E8A-4147-A177-3AD203B41FA5}">
                      <a16:colId xmlns:a16="http://schemas.microsoft.com/office/drawing/2014/main" val="2286773291"/>
                    </a:ext>
                  </a:extLst>
                </a:gridCol>
                <a:gridCol w="2013755">
                  <a:extLst>
                    <a:ext uri="{9D8B030D-6E8A-4147-A177-3AD203B41FA5}">
                      <a16:colId xmlns:a16="http://schemas.microsoft.com/office/drawing/2014/main" val="972048306"/>
                    </a:ext>
                  </a:extLst>
                </a:gridCol>
                <a:gridCol w="1814982">
                  <a:extLst>
                    <a:ext uri="{9D8B030D-6E8A-4147-A177-3AD203B41FA5}">
                      <a16:colId xmlns:a16="http://schemas.microsoft.com/office/drawing/2014/main" val="469232383"/>
                    </a:ext>
                  </a:extLst>
                </a:gridCol>
              </a:tblGrid>
              <a:tr h="53499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you are (state)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here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normally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90738531"/>
                  </a:ext>
                </a:extLst>
              </a:tr>
              <a:tr h="53499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chemeClr val="bg2">
                              <a:lumMod val="25000"/>
                            </a:schemeClr>
                          </a:solidFill>
                          <a:latin typeface="Century Gothic" panose="020B0502020202020204" pitchFamily="34" charset="0"/>
                        </a:rPr>
                        <a:t>healthy (f)</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there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I am (state)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36095826"/>
                  </a:ext>
                </a:extLst>
              </a:tr>
              <a:tr h="53499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to be, being (trait)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I am (trait)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always</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19435133"/>
                  </a:ext>
                </a:extLst>
              </a:tr>
              <a:tr h="53499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chemeClr val="bg2">
                              <a:lumMod val="25000"/>
                            </a:schemeClr>
                          </a:solidFill>
                          <a:latin typeface="Century Gothic" panose="020B0502020202020204" pitchFamily="34" charset="0"/>
                        </a:rPr>
                        <a:t>incredible (m/f)</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normally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s/he, it is (trait)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87050511"/>
                  </a:ext>
                </a:extLst>
              </a:tr>
              <a:tr h="534991">
                <a:tc rowSpan="3">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to have, having</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 bed</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a/an (f)</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33465340"/>
                  </a:ext>
                </a:extLst>
              </a:tr>
              <a:tr h="534991">
                <a:tc vMerge="1">
                  <a:txBody>
                    <a:bodyPr/>
                    <a:lstStyle/>
                    <a:p>
                      <a:endParaRPr lang="en-GB"/>
                    </a:p>
                  </a:txBody>
                  <a:tcPr/>
                </a:tc>
                <a:tc>
                  <a:txBody>
                    <a:bodyPr/>
                    <a:lstStyle/>
                    <a:p>
                      <a:r>
                        <a:rPr lang="en-GB" sz="1400" b="0" dirty="0">
                          <a:solidFill>
                            <a:schemeClr val="bg2">
                              <a:lumMod val="25000"/>
                            </a:schemeClr>
                          </a:solidFill>
                          <a:latin typeface="Century Gothic" panose="020B0502020202020204" pitchFamily="34" charset="0"/>
                        </a:rPr>
                        <a:t>a bag</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a/an (m) </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 horse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2467501"/>
                  </a:ext>
                </a:extLst>
              </a:tr>
              <a:tr h="53499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a:solidFill>
                            <a:schemeClr val="bg2">
                              <a:lumMod val="25000"/>
                            </a:schemeClr>
                          </a:solidFill>
                          <a:latin typeface="Century Gothic" panose="020B0502020202020204" pitchFamily="34" charset="0"/>
                        </a:rPr>
                        <a:t>a boat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I have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 plant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891692528"/>
                  </a:ext>
                </a:extLst>
              </a:tr>
            </a:tbl>
          </a:graphicData>
        </a:graphic>
      </p:graphicFrame>
      <p:grpSp>
        <p:nvGrpSpPr>
          <p:cNvPr id="2048" name="Group 2047">
            <a:extLst>
              <a:ext uri="{FF2B5EF4-FFF2-40B4-BE49-F238E27FC236}">
                <a16:creationId xmlns:a16="http://schemas.microsoft.com/office/drawing/2014/main" id="{B493DFEE-07B9-ECE7-A909-E8C953D29EBD}"/>
              </a:ext>
            </a:extLst>
          </p:cNvPr>
          <p:cNvGrpSpPr/>
          <p:nvPr/>
        </p:nvGrpSpPr>
        <p:grpSpPr>
          <a:xfrm>
            <a:off x="461969" y="4966720"/>
            <a:ext cx="962296" cy="307777"/>
            <a:chOff x="537508" y="810975"/>
            <a:chExt cx="505091" cy="307777"/>
          </a:xfrm>
        </p:grpSpPr>
        <p:sp>
          <p:nvSpPr>
            <p:cNvPr id="2049" name="Google Shape;206;p9">
              <a:extLst>
                <a:ext uri="{FF2B5EF4-FFF2-40B4-BE49-F238E27FC236}">
                  <a16:creationId xmlns:a16="http://schemas.microsoft.com/office/drawing/2014/main" id="{195BE3F5-599D-4B9A-1921-A7F262D68920}"/>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050" name="TextBox 2049">
              <a:extLst>
                <a:ext uri="{FF2B5EF4-FFF2-40B4-BE49-F238E27FC236}">
                  <a16:creationId xmlns:a16="http://schemas.microsoft.com/office/drawing/2014/main" id="{5E1F16CE-9F88-2371-F855-F52CC614890E}"/>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051" name="Picture 2" descr="Pen, Write, Pencil, Writing Tool, Work, Message, Blue">
            <a:extLst>
              <a:ext uri="{FF2B5EF4-FFF2-40B4-BE49-F238E27FC236}">
                <a16:creationId xmlns:a16="http://schemas.microsoft.com/office/drawing/2014/main" id="{CF4B0B90-71F3-4FCE-CE11-3CE2DE358C4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266" y="4835568"/>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052" name="Google Shape;402;p19">
            <a:extLst>
              <a:ext uri="{FF2B5EF4-FFF2-40B4-BE49-F238E27FC236}">
                <a16:creationId xmlns:a16="http://schemas.microsoft.com/office/drawing/2014/main" id="{13A828F5-D132-A01E-564A-2EEAE970E44C}"/>
              </a:ext>
            </a:extLst>
          </p:cNvPr>
          <p:cNvSpPr txBox="1"/>
          <p:nvPr/>
        </p:nvSpPr>
        <p:spPr>
          <a:xfrm>
            <a:off x="1430826" y="4996405"/>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español.</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pic>
        <p:nvPicPr>
          <p:cNvPr id="2053" name="Picture 2052">
            <a:extLst>
              <a:ext uri="{FF2B5EF4-FFF2-40B4-BE49-F238E27FC236}">
                <a16:creationId xmlns:a16="http://schemas.microsoft.com/office/drawing/2014/main" id="{C6CBF4EA-75EB-2F4B-1DE9-0E271E387E80}"/>
              </a:ext>
            </a:extLst>
          </p:cNvPr>
          <p:cNvPicPr>
            <a:picLocks noChangeAspect="1"/>
          </p:cNvPicPr>
          <p:nvPr/>
        </p:nvPicPr>
        <p:blipFill>
          <a:blip r:embed="rId24"/>
          <a:stretch>
            <a:fillRect/>
          </a:stretch>
        </p:blipFill>
        <p:spPr>
          <a:xfrm>
            <a:off x="148672" y="7065175"/>
            <a:ext cx="631934" cy="581219"/>
          </a:xfrm>
          <a:prstGeom prst="rect">
            <a:avLst/>
          </a:prstGeom>
        </p:spPr>
      </p:pic>
      <p:pic>
        <p:nvPicPr>
          <p:cNvPr id="2054" name="Picture 2053" descr="Icon&#10;&#10;Description automatically generated">
            <a:extLst>
              <a:ext uri="{FF2B5EF4-FFF2-40B4-BE49-F238E27FC236}">
                <a16:creationId xmlns:a16="http://schemas.microsoft.com/office/drawing/2014/main" id="{0C0D6211-F234-C1D3-F54D-65D18EEDBF6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6746" y="5864618"/>
            <a:ext cx="667164" cy="667164"/>
          </a:xfrm>
          <a:prstGeom prst="rect">
            <a:avLst/>
          </a:prstGeom>
        </p:spPr>
      </p:pic>
      <p:pic>
        <p:nvPicPr>
          <p:cNvPr id="2055" name="Picture 2054">
            <a:extLst>
              <a:ext uri="{FF2B5EF4-FFF2-40B4-BE49-F238E27FC236}">
                <a16:creationId xmlns:a16="http://schemas.microsoft.com/office/drawing/2014/main" id="{496561B1-4726-D3E9-261B-6C6D3E32F617}"/>
              </a:ext>
            </a:extLst>
          </p:cNvPr>
          <p:cNvPicPr>
            <a:picLocks noChangeAspect="1"/>
          </p:cNvPicPr>
          <p:nvPr/>
        </p:nvPicPr>
        <p:blipFill>
          <a:blip r:embed="rId26"/>
          <a:stretch>
            <a:fillRect/>
          </a:stretch>
        </p:blipFill>
        <p:spPr>
          <a:xfrm>
            <a:off x="126746" y="8624313"/>
            <a:ext cx="653860" cy="619446"/>
          </a:xfrm>
          <a:prstGeom prst="rect">
            <a:avLst/>
          </a:prstGeom>
        </p:spPr>
      </p:pic>
      <p:sp>
        <p:nvSpPr>
          <p:cNvPr id="2056" name="TextBox 2055">
            <a:extLst>
              <a:ext uri="{FF2B5EF4-FFF2-40B4-BE49-F238E27FC236}">
                <a16:creationId xmlns:a16="http://schemas.microsoft.com/office/drawing/2014/main" id="{87D25001-A418-00C7-6377-B8BEE796A663}"/>
              </a:ext>
            </a:extLst>
          </p:cNvPr>
          <p:cNvSpPr txBox="1"/>
          <p:nvPr/>
        </p:nvSpPr>
        <p:spPr>
          <a:xfrm>
            <a:off x="590993" y="6329758"/>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057" name="TextBox 2056">
            <a:extLst>
              <a:ext uri="{FF2B5EF4-FFF2-40B4-BE49-F238E27FC236}">
                <a16:creationId xmlns:a16="http://schemas.microsoft.com/office/drawing/2014/main" id="{9F758E85-46E6-9D49-5EA2-76A94CDD02EF}"/>
              </a:ext>
            </a:extLst>
          </p:cNvPr>
          <p:cNvSpPr txBox="1"/>
          <p:nvPr/>
        </p:nvSpPr>
        <p:spPr>
          <a:xfrm>
            <a:off x="594518" y="7434369"/>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2058" name="TextBox 2057">
            <a:extLst>
              <a:ext uri="{FF2B5EF4-FFF2-40B4-BE49-F238E27FC236}">
                <a16:creationId xmlns:a16="http://schemas.microsoft.com/office/drawing/2014/main" id="{2C544463-FF5E-D64F-D003-5D5414A59712}"/>
              </a:ext>
            </a:extLst>
          </p:cNvPr>
          <p:cNvSpPr txBox="1"/>
          <p:nvPr/>
        </p:nvSpPr>
        <p:spPr>
          <a:xfrm>
            <a:off x="579591" y="9001834"/>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pic>
        <p:nvPicPr>
          <p:cNvPr id="2059" name="Picture 2058">
            <a:extLst>
              <a:ext uri="{FF2B5EF4-FFF2-40B4-BE49-F238E27FC236}">
                <a16:creationId xmlns:a16="http://schemas.microsoft.com/office/drawing/2014/main" id="{217BEF25-91A2-0FE5-B3BE-D84BB7E2CD5F}"/>
              </a:ext>
            </a:extLst>
          </p:cNvPr>
          <p:cNvPicPr>
            <a:picLocks noChangeAspect="1"/>
          </p:cNvPicPr>
          <p:nvPr/>
        </p:nvPicPr>
        <p:blipFill>
          <a:blip r:embed="rId27"/>
          <a:stretch>
            <a:fillRect/>
          </a:stretch>
        </p:blipFill>
        <p:spPr>
          <a:xfrm>
            <a:off x="6284409" y="5300981"/>
            <a:ext cx="572382" cy="435249"/>
          </a:xfrm>
          <a:prstGeom prst="rect">
            <a:avLst/>
          </a:prstGeom>
        </p:spPr>
      </p:pic>
    </p:spTree>
    <p:extLst>
      <p:ext uri="{BB962C8B-B14F-4D97-AF65-F5344CB8AC3E}">
        <p14:creationId xmlns:p14="http://schemas.microsoft.com/office/powerpoint/2010/main" val="2830605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10</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10</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5717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34</a:t>
            </a:r>
          </a:p>
        </p:txBody>
      </p:sp>
      <p:sp>
        <p:nvSpPr>
          <p:cNvPr id="3" name="Rectangle: Rounded Corners 2">
            <a:extLst>
              <a:ext uri="{FF2B5EF4-FFF2-40B4-BE49-F238E27FC236}">
                <a16:creationId xmlns:a16="http://schemas.microsoft.com/office/drawing/2014/main" id="{9F08A7CA-FA9B-1FD0-06E3-88567DB4DB2F}"/>
              </a:ext>
            </a:extLst>
          </p:cNvPr>
          <p:cNvSpPr/>
          <p:nvPr/>
        </p:nvSpPr>
        <p:spPr>
          <a:xfrm>
            <a:off x="110574" y="4793905"/>
            <a:ext cx="6614400" cy="1458239"/>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5" name="Table 51">
            <a:extLst>
              <a:ext uri="{FF2B5EF4-FFF2-40B4-BE49-F238E27FC236}">
                <a16:creationId xmlns:a16="http://schemas.microsoft.com/office/drawing/2014/main" id="{235E08ED-095B-1848-808A-DEC1AAB78B66}"/>
              </a:ext>
            </a:extLst>
          </p:cNvPr>
          <p:cNvGraphicFramePr>
            <a:graphicFrameLocks noGrp="1"/>
          </p:cNvGraphicFramePr>
          <p:nvPr>
            <p:extLst>
              <p:ext uri="{D42A27DB-BD31-4B8C-83A1-F6EECF244321}">
                <p14:modId xmlns:p14="http://schemas.microsoft.com/office/powerpoint/2010/main" val="2057251358"/>
              </p:ext>
            </p:extLst>
          </p:nvPr>
        </p:nvGraphicFramePr>
        <p:xfrm>
          <a:off x="184687" y="3267075"/>
          <a:ext cx="6516310" cy="1387670"/>
        </p:xfrm>
        <a:graphic>
          <a:graphicData uri="http://schemas.openxmlformats.org/drawingml/2006/table">
            <a:tbl>
              <a:tblPr firstRow="1" bandRow="1">
                <a:tableStyleId>{5940675A-B579-460E-94D1-54222C63F5DA}</a:tableStyleId>
              </a:tblPr>
              <a:tblGrid>
                <a:gridCol w="1042133">
                  <a:extLst>
                    <a:ext uri="{9D8B030D-6E8A-4147-A177-3AD203B41FA5}">
                      <a16:colId xmlns:a16="http://schemas.microsoft.com/office/drawing/2014/main" val="1010301301"/>
                    </a:ext>
                  </a:extLst>
                </a:gridCol>
                <a:gridCol w="1051560">
                  <a:extLst>
                    <a:ext uri="{9D8B030D-6E8A-4147-A177-3AD203B41FA5}">
                      <a16:colId xmlns:a16="http://schemas.microsoft.com/office/drawing/2014/main" val="3275482453"/>
                    </a:ext>
                  </a:extLst>
                </a:gridCol>
                <a:gridCol w="1082040">
                  <a:extLst>
                    <a:ext uri="{9D8B030D-6E8A-4147-A177-3AD203B41FA5}">
                      <a16:colId xmlns:a16="http://schemas.microsoft.com/office/drawing/2014/main" val="1042213141"/>
                    </a:ext>
                  </a:extLst>
                </a:gridCol>
                <a:gridCol w="1021080">
                  <a:extLst>
                    <a:ext uri="{9D8B030D-6E8A-4147-A177-3AD203B41FA5}">
                      <a16:colId xmlns:a16="http://schemas.microsoft.com/office/drawing/2014/main" val="325198712"/>
                    </a:ext>
                  </a:extLst>
                </a:gridCol>
                <a:gridCol w="1108772">
                  <a:extLst>
                    <a:ext uri="{9D8B030D-6E8A-4147-A177-3AD203B41FA5}">
                      <a16:colId xmlns:a16="http://schemas.microsoft.com/office/drawing/2014/main" val="3048791298"/>
                    </a:ext>
                  </a:extLst>
                </a:gridCol>
                <a:gridCol w="1210725">
                  <a:extLst>
                    <a:ext uri="{9D8B030D-6E8A-4147-A177-3AD203B41FA5}">
                      <a16:colId xmlns:a16="http://schemas.microsoft.com/office/drawing/2014/main" val="3951047090"/>
                    </a:ext>
                  </a:extLst>
                </a:gridCol>
              </a:tblGrid>
              <a:tr h="449644">
                <a:tc>
                  <a:txBody>
                    <a:bodyPr/>
                    <a:lstStyle/>
                    <a:p>
                      <a:r>
                        <a:rPr lang="en-GB" sz="1600" dirty="0" err="1">
                          <a:latin typeface="Century Gothic" panose="020B0502020202020204" pitchFamily="34" charset="0"/>
                        </a:rPr>
                        <a:t>tiene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500" dirty="0" err="1">
                          <a:latin typeface="Century Gothic" panose="020B0502020202020204" pitchFamily="34" charset="0"/>
                        </a:rPr>
                        <a:t>hermana</a:t>
                      </a:r>
                      <a:endParaRPr lang="en-GB" sz="15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500" dirty="0">
                          <a:latin typeface="Century Gothic" panose="020B0502020202020204" pitchFamily="34" charset="0"/>
                        </a:rPr>
                        <a:t>profesor</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dibujo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mesa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500" dirty="0" err="1">
                          <a:latin typeface="Century Gothic" panose="020B0502020202020204" pitchFamily="34" charset="0"/>
                        </a:rPr>
                        <a:t>profesora</a:t>
                      </a:r>
                      <a:endParaRPr lang="en-GB" sz="15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500" dirty="0">
                          <a:latin typeface="Century Gothic" panose="020B0502020202020204" pitchFamily="34" charset="0"/>
                        </a:rPr>
                        <a:t>hermano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perro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puerta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8" name="TextBox 7">
            <a:extLst>
              <a:ext uri="{FF2B5EF4-FFF2-40B4-BE49-F238E27FC236}">
                <a16:creationId xmlns:a16="http://schemas.microsoft.com/office/drawing/2014/main" id="{5A7BDDCF-EBD9-A97C-E1C5-BD542C4D5453}"/>
              </a:ext>
            </a:extLst>
          </p:cNvPr>
          <p:cNvSpPr txBox="1"/>
          <p:nvPr/>
        </p:nvSpPr>
        <p:spPr>
          <a:xfrm>
            <a:off x="129571" y="4827017"/>
            <a:ext cx="3972562" cy="338554"/>
          </a:xfrm>
          <a:prstGeom prst="rect">
            <a:avLst/>
          </a:prstGeom>
          <a:noFill/>
        </p:spPr>
        <p:txBody>
          <a:bodyPr wrap="square" rtlCol="0">
            <a:spAutoFit/>
          </a:bodyPr>
          <a:lstStyle/>
          <a:p>
            <a:r>
              <a:rPr lang="en-GB" sz="1600" b="1" dirty="0" err="1">
                <a:solidFill>
                  <a:srgbClr val="3B3838"/>
                </a:solidFill>
                <a:latin typeface="Century Gothic"/>
                <a:ea typeface="Century Gothic"/>
                <a:cs typeface="Century Gothic"/>
                <a:sym typeface="Century Gothic"/>
              </a:rPr>
              <a:t>tener</a:t>
            </a:r>
            <a:r>
              <a:rPr lang="en-GB" sz="1600" b="1" dirty="0">
                <a:solidFill>
                  <a:srgbClr val="3B3838"/>
                </a:solidFill>
                <a:latin typeface="Century Gothic"/>
                <a:ea typeface="Century Gothic"/>
                <a:cs typeface="Century Gothic"/>
                <a:sym typeface="Century Gothic"/>
              </a:rPr>
              <a:t> </a:t>
            </a:r>
            <a:r>
              <a:rPr lang="en-GB" sz="1600" dirty="0">
                <a:solidFill>
                  <a:srgbClr val="3B3838"/>
                </a:solidFill>
                <a:latin typeface="Century Gothic"/>
                <a:ea typeface="Century Gothic"/>
                <a:cs typeface="Century Gothic"/>
                <a:sym typeface="Century Gothic"/>
              </a:rPr>
              <a:t>[to have, having]</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0" name="Group 9">
            <a:extLst>
              <a:ext uri="{FF2B5EF4-FFF2-40B4-BE49-F238E27FC236}">
                <a16:creationId xmlns:a16="http://schemas.microsoft.com/office/drawing/2014/main" id="{5CC07C39-0267-7558-2CF8-FAB600365317}"/>
              </a:ext>
            </a:extLst>
          </p:cNvPr>
          <p:cNvGrpSpPr/>
          <p:nvPr/>
        </p:nvGrpSpPr>
        <p:grpSpPr>
          <a:xfrm>
            <a:off x="5084679" y="4836076"/>
            <a:ext cx="1735712" cy="513606"/>
            <a:chOff x="179584" y="5917195"/>
            <a:chExt cx="1862209" cy="588990"/>
          </a:xfrm>
        </p:grpSpPr>
        <p:sp>
          <p:nvSpPr>
            <p:cNvPr id="11" name="TextBox 10">
              <a:extLst>
                <a:ext uri="{FF2B5EF4-FFF2-40B4-BE49-F238E27FC236}">
                  <a16:creationId xmlns:a16="http://schemas.microsoft.com/office/drawing/2014/main" id="{2E06A14F-27D9-4A6A-2B06-AB01EC4B6103}"/>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12" name="Google Shape;170;p8" descr="Jigsaw, Puzzle, Piece, Game, Concept, Solution">
              <a:extLst>
                <a:ext uri="{FF2B5EF4-FFF2-40B4-BE49-F238E27FC236}">
                  <a16:creationId xmlns:a16="http://schemas.microsoft.com/office/drawing/2014/main" id="{F6685C61-10CD-0D7C-5E66-C1AF762D276C}"/>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13" name="TextBox 12">
              <a:extLst>
                <a:ext uri="{FF2B5EF4-FFF2-40B4-BE49-F238E27FC236}">
                  <a16:creationId xmlns:a16="http://schemas.microsoft.com/office/drawing/2014/main" id="{8471FB73-CFAA-02C5-17F8-EEB881129821}"/>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37" name="Google Shape;176;p8">
            <a:extLst>
              <a:ext uri="{FF2B5EF4-FFF2-40B4-BE49-F238E27FC236}">
                <a16:creationId xmlns:a16="http://schemas.microsoft.com/office/drawing/2014/main" id="{9FD986E4-21A1-C66D-BEBA-FF9AF2632DFF}"/>
              </a:ext>
            </a:extLst>
          </p:cNvPr>
          <p:cNvSpPr txBox="1"/>
          <p:nvPr/>
        </p:nvSpPr>
        <p:spPr>
          <a:xfrm>
            <a:off x="491850" y="6948426"/>
            <a:ext cx="6399373" cy="544357"/>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3B3838"/>
                </a:solidFill>
                <a:latin typeface="Century Gothic"/>
                <a:ea typeface="Century Gothic"/>
                <a:cs typeface="Century Gothic"/>
                <a:sym typeface="Century Gothic"/>
              </a:rPr>
              <a:t>Tengo</a:t>
            </a:r>
            <a:r>
              <a:rPr lang="en-GB" sz="1600" dirty="0">
                <a:solidFill>
                  <a:srgbClr val="3B3838"/>
                </a:solidFill>
                <a:latin typeface="Century Gothic"/>
                <a:ea typeface="Century Gothic"/>
                <a:cs typeface="Century Gothic"/>
                <a:sym typeface="Century Gothic"/>
              </a:rPr>
              <a:t> un amigo.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a:t>
            </a:r>
            <a:endParaRPr lang="en-GB" sz="1600" dirty="0">
              <a:latin typeface="Arial"/>
              <a:ea typeface="Arial"/>
              <a:cs typeface="Arial"/>
              <a:sym typeface="Arial"/>
            </a:endParaRPr>
          </a:p>
          <a:p>
            <a:pPr>
              <a:buClr>
                <a:srgbClr val="92D050"/>
              </a:buClr>
              <a:buSzPts val="2800"/>
            </a:pPr>
            <a:endParaRPr lang="en-GB" sz="1600" dirty="0">
              <a:latin typeface="Arial"/>
              <a:ea typeface="Arial"/>
              <a:cs typeface="Arial"/>
              <a:sym typeface="Arial"/>
            </a:endParaRPr>
          </a:p>
        </p:txBody>
      </p:sp>
      <p:sp>
        <p:nvSpPr>
          <p:cNvPr id="38" name="Google Shape;178;p8">
            <a:extLst>
              <a:ext uri="{FF2B5EF4-FFF2-40B4-BE49-F238E27FC236}">
                <a16:creationId xmlns:a16="http://schemas.microsoft.com/office/drawing/2014/main" id="{9074EF3E-3542-4E90-3B10-59BB8F7593EC}"/>
              </a:ext>
            </a:extLst>
          </p:cNvPr>
          <p:cNvSpPr txBox="1"/>
          <p:nvPr/>
        </p:nvSpPr>
        <p:spPr>
          <a:xfrm>
            <a:off x="481780" y="7437096"/>
            <a:ext cx="5710042" cy="544357"/>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3B3838"/>
                </a:solidFill>
                <a:latin typeface="Century Gothic"/>
                <a:ea typeface="Century Gothic"/>
                <a:cs typeface="Century Gothic"/>
                <a:sym typeface="Century Gothic"/>
              </a:rPr>
              <a:t>Tiene</a:t>
            </a:r>
            <a:r>
              <a:rPr lang="en-GB" sz="1600" dirty="0">
                <a:solidFill>
                  <a:srgbClr val="3B3838"/>
                </a:solidFill>
                <a:latin typeface="Century Gothic"/>
                <a:ea typeface="Century Gothic"/>
                <a:cs typeface="Century Gothic"/>
                <a:sym typeface="Century Gothic"/>
              </a:rPr>
              <a:t> </a:t>
            </a:r>
            <a:r>
              <a:rPr lang="en-GB" sz="1600" dirty="0" err="1">
                <a:solidFill>
                  <a:srgbClr val="3B3838"/>
                </a:solidFill>
                <a:latin typeface="Century Gothic"/>
                <a:ea typeface="Century Gothic"/>
                <a:cs typeface="Century Gothic"/>
                <a:sym typeface="Century Gothic"/>
              </a:rPr>
              <a:t>una</a:t>
            </a:r>
            <a:r>
              <a:rPr lang="en-GB" sz="1600" dirty="0">
                <a:solidFill>
                  <a:srgbClr val="3B3838"/>
                </a:solidFill>
                <a:latin typeface="Century Gothic"/>
                <a:ea typeface="Century Gothic"/>
                <a:cs typeface="Century Gothic"/>
                <a:sym typeface="Century Gothic"/>
              </a:rPr>
              <a:t> amiga.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a:t>
            </a:r>
            <a:endParaRPr lang="en-GB" sz="1600" dirty="0">
              <a:latin typeface="Arial"/>
              <a:ea typeface="Arial"/>
              <a:cs typeface="Arial"/>
              <a:sym typeface="Arial"/>
            </a:endParaRPr>
          </a:p>
          <a:p>
            <a:pPr>
              <a:buClr>
                <a:srgbClr val="92D050"/>
              </a:buClr>
              <a:buSzPts val="2800"/>
            </a:pPr>
            <a:r>
              <a:rPr lang="en-GB" sz="1600" dirty="0">
                <a:solidFill>
                  <a:srgbClr val="3B3838"/>
                </a:solidFill>
                <a:latin typeface="Century Gothic"/>
                <a:ea typeface="Century Gothic"/>
                <a:cs typeface="Century Gothic"/>
                <a:sym typeface="Century Gothic"/>
              </a:rPr>
              <a:t> </a:t>
            </a:r>
            <a:endParaRPr lang="en-GB" sz="1600" dirty="0">
              <a:latin typeface="Arial"/>
              <a:ea typeface="Arial"/>
              <a:cs typeface="Arial"/>
              <a:sym typeface="Arial"/>
            </a:endParaRPr>
          </a:p>
        </p:txBody>
      </p:sp>
      <p:pic>
        <p:nvPicPr>
          <p:cNvPr id="39" name="Google Shape;183;p8">
            <a:extLst>
              <a:ext uri="{FF2B5EF4-FFF2-40B4-BE49-F238E27FC236}">
                <a16:creationId xmlns:a16="http://schemas.microsoft.com/office/drawing/2014/main" id="{EE0C5B15-AF07-3139-FB44-D323AA7E49B4}"/>
              </a:ext>
            </a:extLst>
          </p:cNvPr>
          <p:cNvPicPr preferRelativeResize="0"/>
          <p:nvPr/>
        </p:nvPicPr>
        <p:blipFill rotWithShape="1">
          <a:blip r:embed="rId6">
            <a:alphaModFix/>
          </a:blip>
          <a:srcRect/>
          <a:stretch/>
        </p:blipFill>
        <p:spPr>
          <a:xfrm>
            <a:off x="134931" y="6892981"/>
            <a:ext cx="356919" cy="377801"/>
          </a:xfrm>
          <a:prstGeom prst="rect">
            <a:avLst/>
          </a:prstGeom>
          <a:noFill/>
          <a:ln>
            <a:noFill/>
          </a:ln>
        </p:spPr>
      </p:pic>
      <p:pic>
        <p:nvPicPr>
          <p:cNvPr id="40" name="Google Shape;184;p8">
            <a:extLst>
              <a:ext uri="{FF2B5EF4-FFF2-40B4-BE49-F238E27FC236}">
                <a16:creationId xmlns:a16="http://schemas.microsoft.com/office/drawing/2014/main" id="{0D3A86F4-ED3E-17C3-46C3-894BF47C3431}"/>
              </a:ext>
            </a:extLst>
          </p:cNvPr>
          <p:cNvPicPr preferRelativeResize="0"/>
          <p:nvPr/>
        </p:nvPicPr>
        <p:blipFill rotWithShape="1">
          <a:blip r:embed="rId6">
            <a:alphaModFix/>
          </a:blip>
          <a:srcRect/>
          <a:stretch/>
        </p:blipFill>
        <p:spPr>
          <a:xfrm>
            <a:off x="121946" y="7382611"/>
            <a:ext cx="356919" cy="377801"/>
          </a:xfrm>
          <a:prstGeom prst="rect">
            <a:avLst/>
          </a:prstGeom>
          <a:noFill/>
          <a:ln>
            <a:noFill/>
          </a:ln>
        </p:spPr>
      </p:pic>
      <p:pic>
        <p:nvPicPr>
          <p:cNvPr id="41" name="Picture 6" descr="Free Icon Light illustration and picture">
            <a:extLst>
              <a:ext uri="{FF2B5EF4-FFF2-40B4-BE49-F238E27FC236}">
                <a16:creationId xmlns:a16="http://schemas.microsoft.com/office/drawing/2014/main" id="{9F488F40-AC82-03D9-7DA1-DC93AD20E1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856" y="6344814"/>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3392B5E1-37CA-0DCC-983A-8D88B72C8B50}"/>
              </a:ext>
            </a:extLst>
          </p:cNvPr>
          <p:cNvSpPr txBox="1"/>
          <p:nvPr/>
        </p:nvSpPr>
        <p:spPr>
          <a:xfrm>
            <a:off x="583011" y="6432380"/>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7" name="TextBox 46">
            <a:extLst>
              <a:ext uri="{FF2B5EF4-FFF2-40B4-BE49-F238E27FC236}">
                <a16:creationId xmlns:a16="http://schemas.microsoft.com/office/drawing/2014/main" id="{BC3E9E60-E5E5-BA45-8C8D-C9303FB3F513}"/>
              </a:ext>
            </a:extLst>
          </p:cNvPr>
          <p:cNvSpPr txBox="1"/>
          <p:nvPr/>
        </p:nvSpPr>
        <p:spPr>
          <a:xfrm>
            <a:off x="44042" y="28554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48" name="Group 47">
            <a:extLst>
              <a:ext uri="{FF2B5EF4-FFF2-40B4-BE49-F238E27FC236}">
                <a16:creationId xmlns:a16="http://schemas.microsoft.com/office/drawing/2014/main" id="{92DD56CC-3D09-8D9A-509E-4D54632C24D5}"/>
              </a:ext>
            </a:extLst>
          </p:cNvPr>
          <p:cNvGrpSpPr/>
          <p:nvPr/>
        </p:nvGrpSpPr>
        <p:grpSpPr>
          <a:xfrm>
            <a:off x="5135854" y="613460"/>
            <a:ext cx="1636913" cy="1252240"/>
            <a:chOff x="4876029" y="582474"/>
            <a:chExt cx="1891394" cy="1646298"/>
          </a:xfrm>
        </p:grpSpPr>
        <p:grpSp>
          <p:nvGrpSpPr>
            <p:cNvPr id="49" name="Group 48">
              <a:extLst>
                <a:ext uri="{FF2B5EF4-FFF2-40B4-BE49-F238E27FC236}">
                  <a16:creationId xmlns:a16="http://schemas.microsoft.com/office/drawing/2014/main" id="{D13C9915-3CC6-66A8-6CAE-9121E85EF894}"/>
                </a:ext>
              </a:extLst>
            </p:cNvPr>
            <p:cNvGrpSpPr/>
            <p:nvPr/>
          </p:nvGrpSpPr>
          <p:grpSpPr>
            <a:xfrm>
              <a:off x="4876029" y="582474"/>
              <a:ext cx="1822690" cy="1646298"/>
              <a:chOff x="4310576" y="875607"/>
              <a:chExt cx="2558030" cy="2228127"/>
            </a:xfrm>
          </p:grpSpPr>
          <p:sp>
            <p:nvSpPr>
              <p:cNvPr id="51" name="Rectangle 50">
                <a:extLst>
                  <a:ext uri="{FF2B5EF4-FFF2-40B4-BE49-F238E27FC236}">
                    <a16:creationId xmlns:a16="http://schemas.microsoft.com/office/drawing/2014/main" id="{0FA4DB46-848F-3808-A3E3-74CFA14FFA58}"/>
                  </a:ext>
                </a:extLst>
              </p:cNvPr>
              <p:cNvSpPr/>
              <p:nvPr/>
            </p:nvSpPr>
            <p:spPr>
              <a:xfrm>
                <a:off x="4318194" y="953428"/>
                <a:ext cx="2539805" cy="215030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D126DAAD-1721-FDB9-79FA-DDA57196FFC6}"/>
                  </a:ext>
                </a:extLst>
              </p:cNvPr>
              <p:cNvSpPr/>
              <p:nvPr/>
            </p:nvSpPr>
            <p:spPr>
              <a:xfrm>
                <a:off x="4310576" y="875607"/>
                <a:ext cx="2558030" cy="712784"/>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0" name="TextBox 49">
              <a:extLst>
                <a:ext uri="{FF2B5EF4-FFF2-40B4-BE49-F238E27FC236}">
                  <a16:creationId xmlns:a16="http://schemas.microsoft.com/office/drawing/2014/main" id="{EC283866-12C3-D30E-231B-1D75D7F34361}"/>
                </a:ext>
              </a:extLst>
            </p:cNvPr>
            <p:cNvSpPr txBox="1"/>
            <p:nvPr/>
          </p:nvSpPr>
          <p:spPr>
            <a:xfrm>
              <a:off x="5164348" y="1215061"/>
              <a:ext cx="1603075" cy="849720"/>
            </a:xfrm>
            <a:prstGeom prst="rect">
              <a:avLst/>
            </a:prstGeom>
            <a:noFill/>
          </p:spPr>
          <p:txBody>
            <a:bodyPr wrap="square">
              <a:spAutoFit/>
            </a:bodyPr>
            <a:lstStyle/>
            <a:p>
              <a:r>
                <a:rPr lang="en-GB" sz="1200" dirty="0">
                  <a:latin typeface="Century Gothic" panose="020B0502020202020204" pitchFamily="34" charset="0"/>
                </a:rPr>
                <a:t>Saying what someone else has</a:t>
              </a:r>
            </a:p>
          </p:txBody>
        </p:sp>
      </p:grpSp>
      <p:pic>
        <p:nvPicPr>
          <p:cNvPr id="53" name="Picture 6" descr="Free target button icon illustration">
            <a:extLst>
              <a:ext uri="{FF2B5EF4-FFF2-40B4-BE49-F238E27FC236}">
                <a16:creationId xmlns:a16="http://schemas.microsoft.com/office/drawing/2014/main" id="{470DC953-9278-5644-1FFD-7D1E6008AEF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4623" y="57484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54" name="Google Shape;171;p8">
            <a:extLst>
              <a:ext uri="{FF2B5EF4-FFF2-40B4-BE49-F238E27FC236}">
                <a16:creationId xmlns:a16="http://schemas.microsoft.com/office/drawing/2014/main" id="{18184065-0690-020D-99C4-5C850D38A7B2}"/>
              </a:ext>
            </a:extLst>
          </p:cNvPr>
          <p:cNvSpPr txBox="1"/>
          <p:nvPr/>
        </p:nvSpPr>
        <p:spPr>
          <a:xfrm>
            <a:off x="168518" y="5198058"/>
            <a:ext cx="6714173"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dirty="0">
                <a:solidFill>
                  <a:srgbClr val="3B3838"/>
                </a:solidFill>
                <a:latin typeface="Century Gothic"/>
                <a:ea typeface="Century Gothic"/>
                <a:cs typeface="Century Gothic"/>
                <a:sym typeface="Century Gothic"/>
              </a:rPr>
              <a:t>The verb </a:t>
            </a:r>
            <a:r>
              <a:rPr lang="en-GB" sz="1600" b="1" dirty="0" err="1">
                <a:solidFill>
                  <a:srgbClr val="3B3838"/>
                </a:solidFill>
                <a:latin typeface="Century Gothic"/>
                <a:ea typeface="Century Gothic"/>
                <a:cs typeface="Century Gothic"/>
                <a:sym typeface="Century Gothic"/>
              </a:rPr>
              <a:t>tener</a:t>
            </a:r>
            <a:r>
              <a:rPr lang="en-GB" sz="1600" dirty="0">
                <a:solidFill>
                  <a:srgbClr val="3B3838"/>
                </a:solidFill>
                <a:latin typeface="Century Gothic"/>
                <a:ea typeface="Century Gothic"/>
                <a:cs typeface="Century Gothic"/>
                <a:sym typeface="Century Gothic"/>
              </a:rPr>
              <a:t> means ‘</a:t>
            </a:r>
            <a:r>
              <a:rPr lang="en-GB" sz="1600" b="1" i="1" dirty="0">
                <a:solidFill>
                  <a:srgbClr val="3B3838"/>
                </a:solidFill>
                <a:latin typeface="Century Gothic"/>
                <a:ea typeface="Century Gothic"/>
                <a:cs typeface="Century Gothic"/>
                <a:sym typeface="Century Gothic"/>
              </a:rPr>
              <a:t>to have’ </a:t>
            </a:r>
            <a:r>
              <a:rPr lang="en-GB" sz="1600" dirty="0">
                <a:solidFill>
                  <a:srgbClr val="3B3838"/>
                </a:solidFill>
                <a:latin typeface="Century Gothic"/>
                <a:ea typeface="Century Gothic"/>
                <a:cs typeface="Century Gothic"/>
                <a:sym typeface="Century Gothic"/>
              </a:rPr>
              <a:t>or</a:t>
            </a:r>
            <a:r>
              <a:rPr lang="en-GB" sz="1600" b="1" i="1" dirty="0">
                <a:solidFill>
                  <a:srgbClr val="3B3838"/>
                </a:solidFill>
                <a:latin typeface="Century Gothic"/>
                <a:ea typeface="Century Gothic"/>
                <a:cs typeface="Century Gothic"/>
                <a:sym typeface="Century Gothic"/>
              </a:rPr>
              <a:t> ‘having’.</a:t>
            </a:r>
            <a:endParaRPr lang="en-GB" sz="1050" dirty="0">
              <a:solidFill>
                <a:srgbClr val="3B3838"/>
              </a:solidFill>
            </a:endParaRPr>
          </a:p>
        </p:txBody>
      </p:sp>
      <p:sp>
        <p:nvSpPr>
          <p:cNvPr id="55" name="Rectangle 54">
            <a:extLst>
              <a:ext uri="{FF2B5EF4-FFF2-40B4-BE49-F238E27FC236}">
                <a16:creationId xmlns:a16="http://schemas.microsoft.com/office/drawing/2014/main" id="{2607BC57-AC51-19F6-65A8-ED05AC496CBD}"/>
              </a:ext>
            </a:extLst>
          </p:cNvPr>
          <p:cNvSpPr/>
          <p:nvPr/>
        </p:nvSpPr>
        <p:spPr>
          <a:xfrm>
            <a:off x="5212978" y="11455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6" name="Group 55">
            <a:extLst>
              <a:ext uri="{FF2B5EF4-FFF2-40B4-BE49-F238E27FC236}">
                <a16:creationId xmlns:a16="http://schemas.microsoft.com/office/drawing/2014/main" id="{95C73E32-E9EA-EA21-BADA-2796905B0ECF}"/>
              </a:ext>
            </a:extLst>
          </p:cNvPr>
          <p:cNvGrpSpPr/>
          <p:nvPr/>
        </p:nvGrpSpPr>
        <p:grpSpPr>
          <a:xfrm>
            <a:off x="5135855" y="2760876"/>
            <a:ext cx="1879161" cy="369332"/>
            <a:chOff x="4495800" y="3728776"/>
            <a:chExt cx="1879161" cy="369332"/>
          </a:xfrm>
        </p:grpSpPr>
        <p:sp>
          <p:nvSpPr>
            <p:cNvPr id="57" name="Title 1">
              <a:extLst>
                <a:ext uri="{FF2B5EF4-FFF2-40B4-BE49-F238E27FC236}">
                  <a16:creationId xmlns:a16="http://schemas.microsoft.com/office/drawing/2014/main" id="{D84B9ADF-7F57-D08D-56C7-72F227704080}"/>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DF691DF6-4D9A-0EF0-44AC-4D76024F104F}"/>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59" name="Picture 58">
            <a:extLst>
              <a:ext uri="{FF2B5EF4-FFF2-40B4-BE49-F238E27FC236}">
                <a16:creationId xmlns:a16="http://schemas.microsoft.com/office/drawing/2014/main" id="{7508DF4D-D0E4-F63D-6CD9-B1655A67032E}"/>
              </a:ext>
            </a:extLst>
          </p:cNvPr>
          <p:cNvPicPr>
            <a:picLocks noChangeAspect="1"/>
          </p:cNvPicPr>
          <p:nvPr/>
        </p:nvPicPr>
        <p:blipFill>
          <a:blip r:embed="rId10"/>
          <a:stretch>
            <a:fillRect/>
          </a:stretch>
        </p:blipFill>
        <p:spPr>
          <a:xfrm>
            <a:off x="4851036" y="2613132"/>
            <a:ext cx="707513" cy="538005"/>
          </a:xfrm>
          <a:prstGeom prst="rect">
            <a:avLst/>
          </a:prstGeom>
        </p:spPr>
      </p:pic>
      <p:graphicFrame>
        <p:nvGraphicFramePr>
          <p:cNvPr id="60" name="Table 107">
            <a:extLst>
              <a:ext uri="{FF2B5EF4-FFF2-40B4-BE49-F238E27FC236}">
                <a16:creationId xmlns:a16="http://schemas.microsoft.com/office/drawing/2014/main" id="{F9FDB1E8-BB7F-E1BE-C5C9-FA7C61563226}"/>
              </a:ext>
            </a:extLst>
          </p:cNvPr>
          <p:cNvGraphicFramePr>
            <a:graphicFrameLocks noGrp="1"/>
          </p:cNvGraphicFramePr>
          <p:nvPr>
            <p:extLst>
              <p:ext uri="{D42A27DB-BD31-4B8C-83A1-F6EECF244321}">
                <p14:modId xmlns:p14="http://schemas.microsoft.com/office/powerpoint/2010/main" val="3341256854"/>
              </p:ext>
            </p:extLst>
          </p:nvPr>
        </p:nvGraphicFramePr>
        <p:xfrm>
          <a:off x="516283"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ci</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61" name="TextBox 60">
            <a:extLst>
              <a:ext uri="{FF2B5EF4-FFF2-40B4-BE49-F238E27FC236}">
                <a16:creationId xmlns:a16="http://schemas.microsoft.com/office/drawing/2014/main" id="{C554140F-93B5-259A-DE67-DFC3590D08E0}"/>
              </a:ext>
            </a:extLst>
          </p:cNvPr>
          <p:cNvSpPr txBox="1"/>
          <p:nvPr/>
        </p:nvSpPr>
        <p:spPr>
          <a:xfrm>
            <a:off x="580122" y="2236750"/>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de</a:t>
            </a:r>
            <a:r>
              <a:rPr lang="en-GB" sz="1400" b="1" dirty="0" err="1">
                <a:solidFill>
                  <a:srgbClr val="FF0066"/>
                </a:solidFill>
                <a:latin typeface="Century Gothic" panose="020B0502020202020204" pitchFamily="34" charset="0"/>
              </a:rPr>
              <a:t>ci</a:t>
            </a:r>
            <a:r>
              <a:rPr lang="en-GB" sz="1400" dirty="0" err="1">
                <a:solidFill>
                  <a:schemeClr val="tx1">
                    <a:lumMod val="75000"/>
                    <a:lumOff val="25000"/>
                  </a:schemeClr>
                </a:solidFill>
                <a:latin typeface="Century Gothic" panose="020B0502020202020204" pitchFamily="34" charset="0"/>
              </a:rPr>
              <a:t>r</a:t>
            </a:r>
            <a:endParaRPr lang="en-GB" sz="1400" dirty="0">
              <a:solidFill>
                <a:srgbClr val="002060"/>
              </a:solidFill>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BBE45067-40E7-0E97-4EAD-F3CF55EB8B13}"/>
              </a:ext>
            </a:extLst>
          </p:cNvPr>
          <p:cNvSpPr/>
          <p:nvPr/>
        </p:nvSpPr>
        <p:spPr>
          <a:xfrm>
            <a:off x="146244" y="793729"/>
            <a:ext cx="1894044"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3" name="Group 62">
            <a:extLst>
              <a:ext uri="{FF2B5EF4-FFF2-40B4-BE49-F238E27FC236}">
                <a16:creationId xmlns:a16="http://schemas.microsoft.com/office/drawing/2014/main" id="{8C43E5D5-32D9-EE3F-300C-D26D1C1F1770}"/>
              </a:ext>
            </a:extLst>
          </p:cNvPr>
          <p:cNvGrpSpPr/>
          <p:nvPr/>
        </p:nvGrpSpPr>
        <p:grpSpPr>
          <a:xfrm>
            <a:off x="287426" y="953424"/>
            <a:ext cx="1801949" cy="409714"/>
            <a:chOff x="1639842" y="1416995"/>
            <a:chExt cx="1801949" cy="409714"/>
          </a:xfrm>
        </p:grpSpPr>
        <p:sp>
          <p:nvSpPr>
            <p:cNvPr id="2048" name="Google Shape;112;p3">
              <a:extLst>
                <a:ext uri="{FF2B5EF4-FFF2-40B4-BE49-F238E27FC236}">
                  <a16:creationId xmlns:a16="http://schemas.microsoft.com/office/drawing/2014/main" id="{9838771A-33AA-47E4-CA5F-9D932A61FB58}"/>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49" name="Google Shape;111;p3" descr="Speech Icon, Voice, Talking, Audio, Speech">
              <a:extLst>
                <a:ext uri="{FF2B5EF4-FFF2-40B4-BE49-F238E27FC236}">
                  <a16:creationId xmlns:a16="http://schemas.microsoft.com/office/drawing/2014/main" id="{72060154-FCA1-7703-298F-0BF43B22B2F5}"/>
                </a:ext>
              </a:extLst>
            </p:cNvPr>
            <p:cNvPicPr preferRelativeResize="0"/>
            <p:nvPr/>
          </p:nvPicPr>
          <p:blipFill rotWithShape="1">
            <a:blip r:embed="rId11">
              <a:alphaModFix/>
            </a:blip>
            <a:srcRect/>
            <a:stretch/>
          </p:blipFill>
          <p:spPr>
            <a:xfrm>
              <a:off x="1639842" y="1416995"/>
              <a:ext cx="520475" cy="409714"/>
            </a:xfrm>
            <a:prstGeom prst="rect">
              <a:avLst/>
            </a:prstGeom>
            <a:noFill/>
            <a:ln>
              <a:noFill/>
            </a:ln>
          </p:spPr>
        </p:pic>
        <p:sp>
          <p:nvSpPr>
            <p:cNvPr id="2050" name="TextBox 2049">
              <a:extLst>
                <a:ext uri="{FF2B5EF4-FFF2-40B4-BE49-F238E27FC236}">
                  <a16:creationId xmlns:a16="http://schemas.microsoft.com/office/drawing/2014/main" id="{0B47BDA4-B11C-F4F3-0357-ED77305D0065}"/>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2051" name="TextBox 2050">
            <a:extLst>
              <a:ext uri="{FF2B5EF4-FFF2-40B4-BE49-F238E27FC236}">
                <a16:creationId xmlns:a16="http://schemas.microsoft.com/office/drawing/2014/main" id="{8E47E818-227C-28A7-2D6F-61CAE69BC75F}"/>
              </a:ext>
            </a:extLst>
          </p:cNvPr>
          <p:cNvSpPr txBox="1"/>
          <p:nvPr/>
        </p:nvSpPr>
        <p:spPr>
          <a:xfrm>
            <a:off x="140421" y="5517562"/>
            <a:ext cx="6516309" cy="338554"/>
          </a:xfrm>
          <a:prstGeom prst="rect">
            <a:avLst/>
          </a:prstGeom>
          <a:noFill/>
        </p:spPr>
        <p:txBody>
          <a:bodyPr wrap="square">
            <a:spAutoFit/>
          </a:bodyPr>
          <a:lstStyle/>
          <a:p>
            <a:pPr>
              <a:buClr>
                <a:srgbClr val="002060"/>
              </a:buClr>
              <a:buSzPts val="2800"/>
            </a:pPr>
            <a:r>
              <a:rPr lang="en-GB" sz="1600" dirty="0">
                <a:solidFill>
                  <a:srgbClr val="3B3838"/>
                </a:solidFill>
                <a:latin typeface="Century Gothic"/>
                <a:ea typeface="Century Gothic"/>
                <a:cs typeface="Century Gothic"/>
                <a:sym typeface="Century Gothic"/>
              </a:rPr>
              <a:t>To say I have, use ‘</a:t>
            </a:r>
            <a:r>
              <a:rPr lang="en-GB" sz="1600" b="1" dirty="0">
                <a:solidFill>
                  <a:srgbClr val="3B3838"/>
                </a:solidFill>
                <a:latin typeface="Century Gothic"/>
                <a:ea typeface="Century Gothic"/>
                <a:cs typeface="Century Gothic"/>
                <a:sym typeface="Century Gothic"/>
              </a:rPr>
              <a:t>tengo</a:t>
            </a:r>
            <a:r>
              <a:rPr lang="en-GB" sz="1600" dirty="0">
                <a:solidFill>
                  <a:srgbClr val="3B3838"/>
                </a:solidFill>
                <a:latin typeface="Century Gothic"/>
                <a:ea typeface="Century Gothic"/>
                <a:cs typeface="Century Gothic"/>
                <a:sym typeface="Century Gothic"/>
              </a:rPr>
              <a:t>’.</a:t>
            </a:r>
            <a:endParaRPr lang="en-GB" sz="1050" dirty="0">
              <a:solidFill>
                <a:srgbClr val="3B3838"/>
              </a:solidFill>
            </a:endParaRPr>
          </a:p>
        </p:txBody>
      </p:sp>
      <p:pic>
        <p:nvPicPr>
          <p:cNvPr id="2053" name="Picture 2052">
            <a:extLst>
              <a:ext uri="{FF2B5EF4-FFF2-40B4-BE49-F238E27FC236}">
                <a16:creationId xmlns:a16="http://schemas.microsoft.com/office/drawing/2014/main" id="{7141D6E7-96BA-1D1A-7789-329AAFD23C5C}"/>
              </a:ext>
            </a:extLst>
          </p:cNvPr>
          <p:cNvPicPr>
            <a:picLocks noChangeAspect="1"/>
          </p:cNvPicPr>
          <p:nvPr/>
        </p:nvPicPr>
        <p:blipFill>
          <a:blip r:embed="rId12"/>
          <a:stretch>
            <a:fillRect/>
          </a:stretch>
        </p:blipFill>
        <p:spPr>
          <a:xfrm>
            <a:off x="934674" y="1567248"/>
            <a:ext cx="449626" cy="737387"/>
          </a:xfrm>
          <a:prstGeom prst="rect">
            <a:avLst/>
          </a:prstGeom>
        </p:spPr>
      </p:pic>
      <p:sp>
        <p:nvSpPr>
          <p:cNvPr id="2055" name="Google Shape;171;p8">
            <a:extLst>
              <a:ext uri="{FF2B5EF4-FFF2-40B4-BE49-F238E27FC236}">
                <a16:creationId xmlns:a16="http://schemas.microsoft.com/office/drawing/2014/main" id="{B5A25535-7EA3-95E0-E438-D213633DFBA0}"/>
              </a:ext>
            </a:extLst>
          </p:cNvPr>
          <p:cNvSpPr txBox="1"/>
          <p:nvPr/>
        </p:nvSpPr>
        <p:spPr>
          <a:xfrm>
            <a:off x="138346" y="4726726"/>
            <a:ext cx="2910120" cy="207791"/>
          </a:xfrm>
          <a:prstGeom prst="rect">
            <a:avLst/>
          </a:prstGeom>
          <a:noFill/>
          <a:ln>
            <a:noFill/>
          </a:ln>
        </p:spPr>
        <p:txBody>
          <a:bodyPr spcFirstLastPara="1" wrap="square" lIns="51427" tIns="25706" rIns="51427" bIns="25706" anchor="t" anchorCtr="0">
            <a:spAutoFit/>
          </a:bodyPr>
          <a:lstStyle/>
          <a:p>
            <a:pPr>
              <a:buClr>
                <a:srgbClr val="002060"/>
              </a:buClr>
              <a:buSzPts val="2800"/>
            </a:pPr>
            <a:endParaRPr sz="1013" dirty="0"/>
          </a:p>
        </p:txBody>
      </p:sp>
      <p:sp>
        <p:nvSpPr>
          <p:cNvPr id="2056" name="Google Shape;171;p8">
            <a:extLst>
              <a:ext uri="{FF2B5EF4-FFF2-40B4-BE49-F238E27FC236}">
                <a16:creationId xmlns:a16="http://schemas.microsoft.com/office/drawing/2014/main" id="{6C57B91B-86F1-87FB-B2E0-E63220ADF62C}"/>
              </a:ext>
            </a:extLst>
          </p:cNvPr>
          <p:cNvSpPr txBox="1"/>
          <p:nvPr/>
        </p:nvSpPr>
        <p:spPr>
          <a:xfrm>
            <a:off x="198974" y="5872838"/>
            <a:ext cx="3448355" cy="294288"/>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575" dirty="0">
                <a:solidFill>
                  <a:srgbClr val="3B3838"/>
                </a:solidFill>
                <a:latin typeface="Century Gothic"/>
                <a:ea typeface="Century Gothic"/>
                <a:cs typeface="Century Gothic"/>
                <a:sym typeface="Century Gothic"/>
              </a:rPr>
              <a:t>To say s/he or it has, use ‘</a:t>
            </a:r>
            <a:r>
              <a:rPr lang="en-GB" sz="1575" b="1" dirty="0" err="1">
                <a:solidFill>
                  <a:srgbClr val="3B3838"/>
                </a:solidFill>
                <a:latin typeface="Century Gothic"/>
                <a:ea typeface="Century Gothic"/>
                <a:cs typeface="Century Gothic"/>
                <a:sym typeface="Century Gothic"/>
              </a:rPr>
              <a:t>tiene</a:t>
            </a:r>
            <a:r>
              <a:rPr lang="en-GB" sz="1575" dirty="0">
                <a:solidFill>
                  <a:srgbClr val="3B3838"/>
                </a:solidFill>
                <a:latin typeface="Century Gothic"/>
                <a:ea typeface="Century Gothic"/>
                <a:cs typeface="Century Gothic"/>
                <a:sym typeface="Century Gothic"/>
              </a:rPr>
              <a:t>’.</a:t>
            </a:r>
            <a:endParaRPr sz="1013" dirty="0">
              <a:solidFill>
                <a:srgbClr val="3B3838"/>
              </a:solidFill>
            </a:endParaRPr>
          </a:p>
        </p:txBody>
      </p:sp>
      <p:pic>
        <p:nvPicPr>
          <p:cNvPr id="2057" name="Picture 2056">
            <a:extLst>
              <a:ext uri="{FF2B5EF4-FFF2-40B4-BE49-F238E27FC236}">
                <a16:creationId xmlns:a16="http://schemas.microsoft.com/office/drawing/2014/main" id="{1288C8FE-7920-D891-0C35-672159048712}"/>
              </a:ext>
            </a:extLst>
          </p:cNvPr>
          <p:cNvPicPr>
            <a:picLocks noChangeAspect="1"/>
          </p:cNvPicPr>
          <p:nvPr/>
        </p:nvPicPr>
        <p:blipFill>
          <a:blip r:embed="rId13"/>
          <a:stretch>
            <a:fillRect/>
          </a:stretch>
        </p:blipFill>
        <p:spPr>
          <a:xfrm>
            <a:off x="4253989" y="6320084"/>
            <a:ext cx="1763730" cy="771030"/>
          </a:xfrm>
          <a:prstGeom prst="rect">
            <a:avLst/>
          </a:prstGeom>
        </p:spPr>
      </p:pic>
      <p:pic>
        <p:nvPicPr>
          <p:cNvPr id="2058" name="Picture 2057">
            <a:extLst>
              <a:ext uri="{FF2B5EF4-FFF2-40B4-BE49-F238E27FC236}">
                <a16:creationId xmlns:a16="http://schemas.microsoft.com/office/drawing/2014/main" id="{5C092226-EF50-6FE4-848F-6C26531B5C8B}"/>
              </a:ext>
            </a:extLst>
          </p:cNvPr>
          <p:cNvPicPr>
            <a:picLocks noChangeAspect="1"/>
          </p:cNvPicPr>
          <p:nvPr/>
        </p:nvPicPr>
        <p:blipFill>
          <a:blip r:embed="rId14"/>
          <a:stretch>
            <a:fillRect/>
          </a:stretch>
        </p:blipFill>
        <p:spPr>
          <a:xfrm>
            <a:off x="5157924" y="7179586"/>
            <a:ext cx="1531469" cy="739459"/>
          </a:xfrm>
          <a:prstGeom prst="rect">
            <a:avLst/>
          </a:prstGeom>
        </p:spPr>
      </p:pic>
      <p:sp>
        <p:nvSpPr>
          <p:cNvPr id="2059" name="Rectangle: Rounded Corners 2058">
            <a:extLst>
              <a:ext uri="{FF2B5EF4-FFF2-40B4-BE49-F238E27FC236}">
                <a16:creationId xmlns:a16="http://schemas.microsoft.com/office/drawing/2014/main" id="{05CC50C1-5E44-2252-0152-F67DA3FFA64B}"/>
              </a:ext>
            </a:extLst>
          </p:cNvPr>
          <p:cNvSpPr/>
          <p:nvPr/>
        </p:nvSpPr>
        <p:spPr>
          <a:xfrm>
            <a:off x="157024" y="8221580"/>
            <a:ext cx="5316852" cy="1483237"/>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60" name="Picture 2059" descr="A picture containing logo, sketch, white, black and white&#10;&#10;Description automatically generated">
            <a:extLst>
              <a:ext uri="{FF2B5EF4-FFF2-40B4-BE49-F238E27FC236}">
                <a16:creationId xmlns:a16="http://schemas.microsoft.com/office/drawing/2014/main" id="{5BD1CDC8-ADDF-835C-7027-10B0074210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926" y="8197633"/>
            <a:ext cx="3439474" cy="1594604"/>
          </a:xfrm>
          <a:prstGeom prst="rect">
            <a:avLst/>
          </a:prstGeom>
        </p:spPr>
      </p:pic>
      <p:sp>
        <p:nvSpPr>
          <p:cNvPr id="2061" name="TextBox 2060">
            <a:extLst>
              <a:ext uri="{FF2B5EF4-FFF2-40B4-BE49-F238E27FC236}">
                <a16:creationId xmlns:a16="http://schemas.microsoft.com/office/drawing/2014/main" id="{6E169499-5E95-A468-34BE-422C4F34C7C7}"/>
              </a:ext>
            </a:extLst>
          </p:cNvPr>
          <p:cNvSpPr txBox="1"/>
          <p:nvPr/>
        </p:nvSpPr>
        <p:spPr>
          <a:xfrm>
            <a:off x="3263177" y="9113427"/>
            <a:ext cx="2327288" cy="523220"/>
          </a:xfrm>
          <a:prstGeom prst="rect">
            <a:avLst/>
          </a:prstGeom>
          <a:noFill/>
        </p:spPr>
        <p:txBody>
          <a:bodyPr wrap="square" rtlCol="0">
            <a:spAutoFit/>
          </a:bodyPr>
          <a:lstStyle/>
          <a:p>
            <a:pPr>
              <a:defRPr/>
            </a:pPr>
            <a:r>
              <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your favourite words in Spanish, here.</a:t>
            </a:r>
            <a:endPar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062" name="Picture 2061" descr="A red heart in a pink circle&#10;&#10;Description automatically generated with medium confidence">
            <a:extLst>
              <a:ext uri="{FF2B5EF4-FFF2-40B4-BE49-F238E27FC236}">
                <a16:creationId xmlns:a16="http://schemas.microsoft.com/office/drawing/2014/main" id="{48F765A4-DBD0-D517-13A3-6EE1AFEF98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46156" y="8506239"/>
            <a:ext cx="602346" cy="572116"/>
          </a:xfrm>
          <a:prstGeom prst="rect">
            <a:avLst/>
          </a:prstGeom>
        </p:spPr>
      </p:pic>
      <p:pic>
        <p:nvPicPr>
          <p:cNvPr id="2063" name="Picture 2062">
            <a:extLst>
              <a:ext uri="{FF2B5EF4-FFF2-40B4-BE49-F238E27FC236}">
                <a16:creationId xmlns:a16="http://schemas.microsoft.com/office/drawing/2014/main" id="{F9E4FBCB-6B9A-D067-E2F4-E3BFA85733BF}"/>
              </a:ext>
            </a:extLst>
          </p:cNvPr>
          <p:cNvPicPr>
            <a:picLocks noChangeAspect="1"/>
          </p:cNvPicPr>
          <p:nvPr/>
        </p:nvPicPr>
        <p:blipFill>
          <a:blip r:embed="rId10"/>
          <a:stretch>
            <a:fillRect/>
          </a:stretch>
        </p:blipFill>
        <p:spPr>
          <a:xfrm>
            <a:off x="5054980" y="8043017"/>
            <a:ext cx="707513" cy="538005"/>
          </a:xfrm>
          <a:prstGeom prst="rect">
            <a:avLst/>
          </a:prstGeom>
        </p:spPr>
      </p:pic>
      <p:grpSp>
        <p:nvGrpSpPr>
          <p:cNvPr id="2080" name="Google Shape;177;p39">
            <a:extLst>
              <a:ext uri="{FF2B5EF4-FFF2-40B4-BE49-F238E27FC236}">
                <a16:creationId xmlns:a16="http://schemas.microsoft.com/office/drawing/2014/main" id="{341365B4-7003-4E59-9CF2-64A037A4422E}"/>
              </a:ext>
            </a:extLst>
          </p:cNvPr>
          <p:cNvGrpSpPr/>
          <p:nvPr/>
        </p:nvGrpSpPr>
        <p:grpSpPr>
          <a:xfrm>
            <a:off x="6228942" y="1740962"/>
            <a:ext cx="459133" cy="545380"/>
            <a:chOff x="10264329" y="1395151"/>
            <a:chExt cx="1285333" cy="1883211"/>
          </a:xfrm>
        </p:grpSpPr>
        <p:pic>
          <p:nvPicPr>
            <p:cNvPr id="2081" name="Google Shape;178;p39">
              <a:extLst>
                <a:ext uri="{FF2B5EF4-FFF2-40B4-BE49-F238E27FC236}">
                  <a16:creationId xmlns:a16="http://schemas.microsoft.com/office/drawing/2014/main" id="{C8101840-694C-AA56-3F14-6913E299CE10}"/>
                </a:ext>
              </a:extLst>
            </p:cNvPr>
            <p:cNvPicPr preferRelativeResize="0"/>
            <p:nvPr/>
          </p:nvPicPr>
          <p:blipFill rotWithShape="1">
            <a:blip r:embed="rId17">
              <a:alphaModFix/>
            </a:blip>
            <a:srcRect/>
            <a:stretch/>
          </p:blipFill>
          <p:spPr>
            <a:xfrm>
              <a:off x="10264329" y="1395151"/>
              <a:ext cx="1077873" cy="1676400"/>
            </a:xfrm>
            <a:prstGeom prst="rect">
              <a:avLst/>
            </a:prstGeom>
            <a:noFill/>
            <a:ln>
              <a:noFill/>
            </a:ln>
          </p:spPr>
        </p:pic>
        <p:pic>
          <p:nvPicPr>
            <p:cNvPr id="2082" name="Google Shape;179;p39">
              <a:extLst>
                <a:ext uri="{FF2B5EF4-FFF2-40B4-BE49-F238E27FC236}">
                  <a16:creationId xmlns:a16="http://schemas.microsoft.com/office/drawing/2014/main" id="{0B040A32-BFD3-F4A0-1DC1-0FC3FB6E5ED0}"/>
                </a:ext>
              </a:extLst>
            </p:cNvPr>
            <p:cNvPicPr preferRelativeResize="0"/>
            <p:nvPr/>
          </p:nvPicPr>
          <p:blipFill rotWithShape="1">
            <a:blip r:embed="rId18">
              <a:alphaModFix/>
            </a:blip>
            <a:srcRect l="59258" t="52222"/>
            <a:stretch/>
          </p:blipFill>
          <p:spPr>
            <a:xfrm rot="705979">
              <a:off x="10394549" y="1963582"/>
              <a:ext cx="1041520" cy="1221419"/>
            </a:xfrm>
            <a:prstGeom prst="rect">
              <a:avLst/>
            </a:prstGeom>
            <a:noFill/>
            <a:ln>
              <a:noFill/>
            </a:ln>
          </p:spPr>
        </p:pic>
      </p:grpSp>
      <p:pic>
        <p:nvPicPr>
          <p:cNvPr id="2083" name="Picture 2082">
            <a:extLst>
              <a:ext uri="{FF2B5EF4-FFF2-40B4-BE49-F238E27FC236}">
                <a16:creationId xmlns:a16="http://schemas.microsoft.com/office/drawing/2014/main" id="{676B8E49-76C8-765B-57E8-5BAAF20EB05C}"/>
              </a:ext>
            </a:extLst>
          </p:cNvPr>
          <p:cNvPicPr>
            <a:picLocks noChangeAspect="1"/>
          </p:cNvPicPr>
          <p:nvPr/>
        </p:nvPicPr>
        <p:blipFill>
          <a:blip r:embed="rId19"/>
          <a:stretch>
            <a:fillRect/>
          </a:stretch>
        </p:blipFill>
        <p:spPr>
          <a:xfrm>
            <a:off x="2170182" y="942532"/>
            <a:ext cx="1496753" cy="817105"/>
          </a:xfrm>
          <a:prstGeom prst="rect">
            <a:avLst/>
          </a:prstGeom>
        </p:spPr>
      </p:pic>
      <p:pic>
        <p:nvPicPr>
          <p:cNvPr id="2116" name="Picture 2115" descr="A picture containing text, toy, doll&#10;&#10;Description automatically generated">
            <a:extLst>
              <a:ext uri="{FF2B5EF4-FFF2-40B4-BE49-F238E27FC236}">
                <a16:creationId xmlns:a16="http://schemas.microsoft.com/office/drawing/2014/main" id="{54AB0217-F18E-7A71-8EC1-36F7DFC9ACD3}"/>
              </a:ext>
            </a:extLst>
          </p:cNvPr>
          <p:cNvPicPr>
            <a:picLocks noChangeAspect="1"/>
          </p:cNvPicPr>
          <p:nvPr/>
        </p:nvPicPr>
        <p:blipFill>
          <a:blip r:embed="rId20"/>
          <a:stretch>
            <a:fillRect/>
          </a:stretch>
        </p:blipFill>
        <p:spPr>
          <a:xfrm>
            <a:off x="2257240" y="1620770"/>
            <a:ext cx="732118" cy="1189692"/>
          </a:xfrm>
          <a:prstGeom prst="rect">
            <a:avLst/>
          </a:prstGeom>
        </p:spPr>
      </p:pic>
      <p:pic>
        <p:nvPicPr>
          <p:cNvPr id="2117" name="Picture 2116">
            <a:extLst>
              <a:ext uri="{FF2B5EF4-FFF2-40B4-BE49-F238E27FC236}">
                <a16:creationId xmlns:a16="http://schemas.microsoft.com/office/drawing/2014/main" id="{C8C4BB12-9B90-19D2-DFC0-13092ADF69A3}"/>
              </a:ext>
            </a:extLst>
          </p:cNvPr>
          <p:cNvPicPr>
            <a:picLocks noChangeAspect="1"/>
          </p:cNvPicPr>
          <p:nvPr/>
        </p:nvPicPr>
        <p:blipFill>
          <a:blip r:embed="rId21"/>
          <a:stretch>
            <a:fillRect/>
          </a:stretch>
        </p:blipFill>
        <p:spPr>
          <a:xfrm>
            <a:off x="3471872" y="1401049"/>
            <a:ext cx="733673" cy="1445484"/>
          </a:xfrm>
          <a:prstGeom prst="rect">
            <a:avLst/>
          </a:prstGeom>
        </p:spPr>
      </p:pic>
      <p:grpSp>
        <p:nvGrpSpPr>
          <p:cNvPr id="2118" name="Group 2117">
            <a:extLst>
              <a:ext uri="{FF2B5EF4-FFF2-40B4-BE49-F238E27FC236}">
                <a16:creationId xmlns:a16="http://schemas.microsoft.com/office/drawing/2014/main" id="{A13661BE-AF8F-E0F4-88EA-2808A162817F}"/>
              </a:ext>
            </a:extLst>
          </p:cNvPr>
          <p:cNvGrpSpPr/>
          <p:nvPr/>
        </p:nvGrpSpPr>
        <p:grpSpPr>
          <a:xfrm flipH="1">
            <a:off x="3644657" y="1184349"/>
            <a:ext cx="1334644" cy="553110"/>
            <a:chOff x="885788" y="-3092711"/>
            <a:chExt cx="1554081" cy="689469"/>
          </a:xfrm>
        </p:grpSpPr>
        <p:pic>
          <p:nvPicPr>
            <p:cNvPr id="2119" name="Picture 2118" descr="Free Bubble Speech vector and picture">
              <a:extLst>
                <a:ext uri="{FF2B5EF4-FFF2-40B4-BE49-F238E27FC236}">
                  <a16:creationId xmlns:a16="http://schemas.microsoft.com/office/drawing/2014/main" id="{6C74CA66-7852-0B30-BD9F-6431AF1598E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9870" y="-3092711"/>
              <a:ext cx="1136372" cy="689469"/>
            </a:xfrm>
            <a:prstGeom prst="rect">
              <a:avLst/>
            </a:prstGeom>
            <a:noFill/>
            <a:extLst>
              <a:ext uri="{909E8E84-426E-40DD-AFC4-6F175D3DCCD1}">
                <a14:hiddenFill xmlns:a14="http://schemas.microsoft.com/office/drawing/2010/main">
                  <a:solidFill>
                    <a:srgbClr val="FFFFFF"/>
                  </a:solidFill>
                </a14:hiddenFill>
              </a:ext>
            </a:extLst>
          </p:spPr>
        </p:pic>
        <p:sp>
          <p:nvSpPr>
            <p:cNvPr id="2120" name="TextBox 2119">
              <a:extLst>
                <a:ext uri="{FF2B5EF4-FFF2-40B4-BE49-F238E27FC236}">
                  <a16:creationId xmlns:a16="http://schemas.microsoft.com/office/drawing/2014/main" id="{7FF5B4FB-FB3B-446F-9B5A-25BA2BCFBFC7}"/>
                </a:ext>
              </a:extLst>
            </p:cNvPr>
            <p:cNvSpPr txBox="1"/>
            <p:nvPr/>
          </p:nvSpPr>
          <p:spPr>
            <a:xfrm>
              <a:off x="885788" y="-2968185"/>
              <a:ext cx="1554081" cy="4220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600" b="1" dirty="0">
                  <a:ln w="3175">
                    <a:solidFill>
                      <a:schemeClr val="accent2">
                        <a:lumMod val="75000"/>
                      </a:schemeClr>
                    </a:solidFill>
                    <a:prstDash val="solid"/>
                  </a:ln>
                  <a:solidFill>
                    <a:srgbClr val="C00000"/>
                  </a:solidFill>
                  <a:latin typeface="MV Boli" panose="02000500030200090000" pitchFamily="2" charset="0"/>
                  <a:cs typeface="MV Boli" panose="02000500030200090000" pitchFamily="2" charset="0"/>
                </a:rPr>
                <a:t>Soy Max</a:t>
              </a:r>
            </a:p>
          </p:txBody>
        </p:sp>
      </p:grpSp>
      <p:pic>
        <p:nvPicPr>
          <p:cNvPr id="2113" name="Picture 14" descr="Free passport open picture illustration">
            <a:extLst>
              <a:ext uri="{FF2B5EF4-FFF2-40B4-BE49-F238E27FC236}">
                <a16:creationId xmlns:a16="http://schemas.microsoft.com/office/drawing/2014/main" id="{C7A9CD90-3EA0-63FD-9997-06CDF155C0E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8355" y="2582144"/>
            <a:ext cx="231081" cy="306495"/>
          </a:xfrm>
          <a:prstGeom prst="rect">
            <a:avLst/>
          </a:prstGeom>
          <a:noFill/>
          <a:extLst>
            <a:ext uri="{909E8E84-426E-40DD-AFC4-6F175D3DCCD1}">
              <a14:hiddenFill xmlns:a14="http://schemas.microsoft.com/office/drawing/2010/main">
                <a:solidFill>
                  <a:srgbClr val="FFFFFF"/>
                </a:solidFill>
              </a14:hiddenFill>
            </a:ext>
          </a:extLst>
        </p:spPr>
      </p:pic>
      <p:sp>
        <p:nvSpPr>
          <p:cNvPr id="2123" name="TextBox 2122">
            <a:extLst>
              <a:ext uri="{FF2B5EF4-FFF2-40B4-BE49-F238E27FC236}">
                <a16:creationId xmlns:a16="http://schemas.microsoft.com/office/drawing/2014/main" id="{F33C3751-E47A-1593-9657-A000023765F3}"/>
              </a:ext>
            </a:extLst>
          </p:cNvPr>
          <p:cNvSpPr txBox="1"/>
          <p:nvPr/>
        </p:nvSpPr>
        <p:spPr>
          <a:xfrm>
            <a:off x="4018828" y="1907307"/>
            <a:ext cx="2382473" cy="707886"/>
          </a:xfrm>
          <a:prstGeom prst="rect">
            <a:avLst/>
          </a:prstGeom>
          <a:noFill/>
        </p:spPr>
        <p:txBody>
          <a:bodyPr wrap="square" rtlCol="0">
            <a:spAutoFit/>
          </a:bodyPr>
          <a:lstStyle/>
          <a:p>
            <a:pPr algn="ctr"/>
            <a:r>
              <a:rPr lang="en-GB" sz="2000" b="1" dirty="0">
                <a:ln w="9525">
                  <a:solidFill>
                    <a:srgbClr val="C00000"/>
                  </a:solidFill>
                  <a:prstDash val="solid"/>
                </a:ln>
                <a:solidFill>
                  <a:srgbClr val="FFD877"/>
                </a:solidFill>
                <a:effectLst>
                  <a:glow rad="139700">
                    <a:schemeClr val="accent2">
                      <a:satMod val="175000"/>
                      <a:alpha val="40000"/>
                    </a:schemeClr>
                  </a:glow>
                </a:effectLst>
                <a:latin typeface="Modern Love" panose="04090805081005020601" pitchFamily="82" charset="0"/>
              </a:rPr>
              <a:t>Un amigo de Inglaterra</a:t>
            </a:r>
          </a:p>
        </p:txBody>
      </p:sp>
    </p:spTree>
    <p:extLst>
      <p:ext uri="{BB962C8B-B14F-4D97-AF65-F5344CB8AC3E}">
        <p14:creationId xmlns:p14="http://schemas.microsoft.com/office/powerpoint/2010/main" val="3975140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0" name="Picture 2" descr="Escritorio, Muebles, Escuela, Mesa, Brown">
            <a:extLst>
              <a:ext uri="{FF2B5EF4-FFF2-40B4-BE49-F238E27FC236}">
                <a16:creationId xmlns:a16="http://schemas.microsoft.com/office/drawing/2014/main" id="{F78C8E09-B4BE-02AB-2786-90364EAEF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564" y="3034785"/>
            <a:ext cx="483330" cy="420795"/>
          </a:xfrm>
          <a:prstGeom prst="rect">
            <a:avLst/>
          </a:prstGeom>
          <a:noFill/>
          <a:extLst>
            <a:ext uri="{909E8E84-426E-40DD-AFC4-6F175D3DCCD1}">
              <a14:hiddenFill xmlns:a14="http://schemas.microsoft.com/office/drawing/2010/main">
                <a:solidFill>
                  <a:srgbClr val="FFFFFF"/>
                </a:solidFill>
              </a14:hiddenFill>
            </a:ext>
          </a:extLst>
        </p:spPr>
      </p:pic>
      <p:pic>
        <p:nvPicPr>
          <p:cNvPr id="2129" name="Picture 2" descr="Free professor man school vector">
            <a:extLst>
              <a:ext uri="{FF2B5EF4-FFF2-40B4-BE49-F238E27FC236}">
                <a16:creationId xmlns:a16="http://schemas.microsoft.com/office/drawing/2014/main" id="{E9D71B1F-1217-6B49-53B2-086D9FABA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284" y="2251005"/>
            <a:ext cx="609523" cy="609523"/>
          </a:xfrm>
          <a:prstGeom prst="rect">
            <a:avLst/>
          </a:prstGeom>
          <a:noFill/>
          <a:extLst>
            <a:ext uri="{909E8E84-426E-40DD-AFC4-6F175D3DCCD1}">
              <a14:hiddenFill xmlns:a14="http://schemas.microsoft.com/office/drawing/2010/main">
                <a:solidFill>
                  <a:srgbClr val="FFFFFF"/>
                </a:solidFill>
              </a14:hiddenFill>
            </a:ext>
          </a:extLst>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10</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10</a:t>
              </a:r>
              <a:endParaRPr lang="en-GB" sz="2400" dirty="0">
                <a:solidFill>
                  <a:srgbClr val="F7C903"/>
                </a:solidFill>
              </a:endParaRPr>
            </a:p>
          </p:txBody>
        </p:sp>
      </p:grpSp>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4" name="Google Shape;402;p19">
            <a:extLst>
              <a:ext uri="{FF2B5EF4-FFF2-40B4-BE49-F238E27FC236}">
                <a16:creationId xmlns:a16="http://schemas.microsoft.com/office/drawing/2014/main" id="{C99556F5-83FA-CFBF-2982-D9E29EC96903}"/>
              </a:ext>
            </a:extLst>
          </p:cNvPr>
          <p:cNvSpPr txBox="1"/>
          <p:nvPr/>
        </p:nvSpPr>
        <p:spPr>
          <a:xfrm>
            <a:off x="1062268" y="833171"/>
            <a:ext cx="3277975"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Lee y escribe en español.</a:t>
            </a:r>
            <a:endParaRPr lang="en-GB" sz="1600" kern="0" dirty="0">
              <a:solidFill>
                <a:srgbClr val="3B3838"/>
              </a:solidFill>
              <a:latin typeface="Century Gothic" panose="020B0502020202020204" pitchFamily="34" charset="0"/>
              <a:cs typeface="Arial"/>
              <a:sym typeface="Arial"/>
            </a:endParaRPr>
          </a:p>
        </p:txBody>
      </p:sp>
      <p:grpSp>
        <p:nvGrpSpPr>
          <p:cNvPr id="7" name="Group 6">
            <a:extLst>
              <a:ext uri="{FF2B5EF4-FFF2-40B4-BE49-F238E27FC236}">
                <a16:creationId xmlns:a16="http://schemas.microsoft.com/office/drawing/2014/main" id="{DED1DA66-74EF-2B19-61DC-3B1EAD971A8B}"/>
              </a:ext>
            </a:extLst>
          </p:cNvPr>
          <p:cNvGrpSpPr/>
          <p:nvPr/>
        </p:nvGrpSpPr>
        <p:grpSpPr>
          <a:xfrm>
            <a:off x="66071" y="686351"/>
            <a:ext cx="1072125" cy="541432"/>
            <a:chOff x="85157" y="674113"/>
            <a:chExt cx="1072125" cy="541432"/>
          </a:xfrm>
        </p:grpSpPr>
        <p:sp>
          <p:nvSpPr>
            <p:cNvPr id="14" name="Google Shape;206;p9">
              <a:extLst>
                <a:ext uri="{FF2B5EF4-FFF2-40B4-BE49-F238E27FC236}">
                  <a16:creationId xmlns:a16="http://schemas.microsoft.com/office/drawing/2014/main" id="{13988735-F770-31D7-D7DB-F13B2C7F32A7}"/>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5" name="Picture 14">
              <a:extLst>
                <a:ext uri="{FF2B5EF4-FFF2-40B4-BE49-F238E27FC236}">
                  <a16:creationId xmlns:a16="http://schemas.microsoft.com/office/drawing/2014/main" id="{F0992969-DBDA-79D9-3011-8DC9662D59F6}"/>
                </a:ext>
              </a:extLst>
            </p:cNvPr>
            <p:cNvPicPr>
              <a:picLocks noChangeAspect="1"/>
            </p:cNvPicPr>
            <p:nvPr/>
          </p:nvPicPr>
          <p:blipFill>
            <a:blip r:embed="rId5"/>
            <a:stretch>
              <a:fillRect/>
            </a:stretch>
          </p:blipFill>
          <p:spPr>
            <a:xfrm>
              <a:off x="85157" y="674113"/>
              <a:ext cx="521771" cy="541432"/>
            </a:xfrm>
            <a:prstGeom prst="rect">
              <a:avLst/>
            </a:prstGeom>
          </p:spPr>
        </p:pic>
        <p:sp>
          <p:nvSpPr>
            <p:cNvPr id="16" name="TextBox 15">
              <a:extLst>
                <a:ext uri="{FF2B5EF4-FFF2-40B4-BE49-F238E27FC236}">
                  <a16:creationId xmlns:a16="http://schemas.microsoft.com/office/drawing/2014/main" id="{5392CFF2-1D63-CF2F-23F7-584AA0D552A2}"/>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graphicFrame>
        <p:nvGraphicFramePr>
          <p:cNvPr id="18" name="Table 17">
            <a:extLst>
              <a:ext uri="{FF2B5EF4-FFF2-40B4-BE49-F238E27FC236}">
                <a16:creationId xmlns:a16="http://schemas.microsoft.com/office/drawing/2014/main" id="{A22313A7-C974-0321-7E8B-6EF147F4AE35}"/>
              </a:ext>
            </a:extLst>
          </p:cNvPr>
          <p:cNvGraphicFramePr>
            <a:graphicFrameLocks noGrp="1"/>
          </p:cNvGraphicFramePr>
          <p:nvPr>
            <p:extLst>
              <p:ext uri="{D42A27DB-BD31-4B8C-83A1-F6EECF244321}">
                <p14:modId xmlns:p14="http://schemas.microsoft.com/office/powerpoint/2010/main" val="1590372054"/>
              </p:ext>
            </p:extLst>
          </p:nvPr>
        </p:nvGraphicFramePr>
        <p:xfrm>
          <a:off x="2525013" y="1374140"/>
          <a:ext cx="2669092" cy="1923613"/>
        </p:xfrm>
        <a:graphic>
          <a:graphicData uri="http://schemas.openxmlformats.org/drawingml/2006/table">
            <a:tbl>
              <a:tblPr firstRow="1" bandRow="1"/>
              <a:tblGrid>
                <a:gridCol w="1353567">
                  <a:extLst>
                    <a:ext uri="{9D8B030D-6E8A-4147-A177-3AD203B41FA5}">
                      <a16:colId xmlns:a16="http://schemas.microsoft.com/office/drawing/2014/main" val="2138714969"/>
                    </a:ext>
                  </a:extLst>
                </a:gridCol>
                <a:gridCol w="1315525">
                  <a:extLst>
                    <a:ext uri="{9D8B030D-6E8A-4147-A177-3AD203B41FA5}">
                      <a16:colId xmlns:a16="http://schemas.microsoft.com/office/drawing/2014/main" val="833131367"/>
                    </a:ext>
                  </a:extLst>
                </a:gridCol>
              </a:tblGrid>
              <a:tr h="363459">
                <a:tc>
                  <a:txBody>
                    <a:bodyPr/>
                    <a:lstStyle/>
                    <a:p>
                      <a:pPr algn="ctr">
                        <a:lnSpc>
                          <a:spcPct val="200000"/>
                        </a:lnSpc>
                      </a:pPr>
                      <a:r>
                        <a:rPr lang="en-GB" sz="1300" b="1" dirty="0">
                          <a:solidFill>
                            <a:srgbClr val="3B3838"/>
                          </a:solidFill>
                          <a:latin typeface="Century Gothic" panose="020B0502020202020204" pitchFamily="34" charset="0"/>
                        </a:rPr>
                        <a:t>Quique </a:t>
                      </a:r>
                      <a:r>
                        <a:rPr lang="en-GB" sz="1300" b="0" dirty="0">
                          <a:solidFill>
                            <a:srgbClr val="3B3838"/>
                          </a:solidFill>
                          <a:latin typeface="Century Gothic" panose="020B0502020202020204" pitchFamily="34" charset="0"/>
                        </a:rPr>
                        <a:t>(I)</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1300" b="1" dirty="0">
                          <a:solidFill>
                            <a:srgbClr val="3B3838"/>
                          </a:solidFill>
                          <a:latin typeface="Century Gothic" panose="020B0502020202020204" pitchFamily="34" charset="0"/>
                        </a:rPr>
                        <a:t>Max </a:t>
                      </a:r>
                      <a:r>
                        <a:rPr lang="en-GB" sz="1300" b="0" dirty="0">
                          <a:solidFill>
                            <a:srgbClr val="3B3838"/>
                          </a:solidFill>
                          <a:latin typeface="Century Gothic" panose="020B0502020202020204" pitchFamily="34" charset="0"/>
                        </a:rPr>
                        <a:t>(he)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362979">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4164919289"/>
                  </a:ext>
                </a:extLst>
              </a:tr>
              <a:tr h="362979">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8491968"/>
                  </a:ext>
                </a:extLst>
              </a:tr>
              <a:tr h="362979">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670530143"/>
                  </a:ext>
                </a:extLst>
              </a:tr>
              <a:tr h="362979">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972309785"/>
                  </a:ext>
                </a:extLst>
              </a:tr>
            </a:tbl>
          </a:graphicData>
        </a:graphic>
      </p:graphicFrame>
      <p:sp>
        <p:nvSpPr>
          <p:cNvPr id="19" name="Google Shape;325;p7">
            <a:extLst>
              <a:ext uri="{FF2B5EF4-FFF2-40B4-BE49-F238E27FC236}">
                <a16:creationId xmlns:a16="http://schemas.microsoft.com/office/drawing/2014/main" id="{11F3F63A-D533-F4BB-8714-C58A4B4CD10A}"/>
              </a:ext>
            </a:extLst>
          </p:cNvPr>
          <p:cNvSpPr txBox="1"/>
          <p:nvPr/>
        </p:nvSpPr>
        <p:spPr>
          <a:xfrm>
            <a:off x="3916630" y="1776677"/>
            <a:ext cx="1213975" cy="323125"/>
          </a:xfrm>
          <a:prstGeom prst="rect">
            <a:avLst/>
          </a:prstGeom>
          <a:noFill/>
          <a:ln>
            <a:noFill/>
          </a:ln>
        </p:spPr>
        <p:txBody>
          <a:bodyPr spcFirstLastPara="1" wrap="square" lIns="91425" tIns="45700" rIns="91425" bIns="45700" anchor="t" anchorCtr="0">
            <a:spAutoFit/>
          </a:bodyPr>
          <a:lstStyle/>
          <a:p>
            <a:pPr algn="ctr"/>
            <a:r>
              <a:rPr lang="en-GB" sz="1500" b="1"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rPr>
              <a:t>teacher (m)</a:t>
            </a:r>
            <a:endParaRPr lang="en-GB" sz="1500"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endParaRPr>
          </a:p>
        </p:txBody>
      </p:sp>
      <p:sp>
        <p:nvSpPr>
          <p:cNvPr id="23" name="Rectangle 22">
            <a:hlinkClick r:id="" action="ppaction://noaction">
              <a:snd r:embed="rId6" name="19_Eestaactivo.wav"/>
            </a:hlinkClick>
            <a:extLst>
              <a:ext uri="{FF2B5EF4-FFF2-40B4-BE49-F238E27FC236}">
                <a16:creationId xmlns:a16="http://schemas.microsoft.com/office/drawing/2014/main" id="{86BB9641-9714-E780-B9CC-98FD228AB014}"/>
              </a:ext>
            </a:extLst>
          </p:cNvPr>
          <p:cNvSpPr/>
          <p:nvPr/>
        </p:nvSpPr>
        <p:spPr>
          <a:xfrm>
            <a:off x="5432445" y="1372703"/>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a</a:t>
            </a:r>
          </a:p>
        </p:txBody>
      </p:sp>
      <p:pic>
        <p:nvPicPr>
          <p:cNvPr id="28" name="Picture 6" descr="Cuna, Cama, Hospital, Paciente, Cuidado">
            <a:extLst>
              <a:ext uri="{FF2B5EF4-FFF2-40B4-BE49-F238E27FC236}">
                <a16:creationId xmlns:a16="http://schemas.microsoft.com/office/drawing/2014/main" id="{B8B9BE00-04A3-1243-AC4E-A88E19700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3327" y="3168832"/>
            <a:ext cx="483330" cy="32998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hlinkClick r:id="" action="ppaction://noaction">
              <a:snd r:embed="rId6" name="19_Eestaactivo.wav"/>
            </a:hlinkClick>
            <a:extLst>
              <a:ext uri="{FF2B5EF4-FFF2-40B4-BE49-F238E27FC236}">
                <a16:creationId xmlns:a16="http://schemas.microsoft.com/office/drawing/2014/main" id="{31A166E8-9052-7E60-D6E0-8E78C4505A29}"/>
              </a:ext>
            </a:extLst>
          </p:cNvPr>
          <p:cNvSpPr/>
          <p:nvPr/>
        </p:nvSpPr>
        <p:spPr>
          <a:xfrm>
            <a:off x="5418597" y="1946102"/>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b</a:t>
            </a:r>
          </a:p>
        </p:txBody>
      </p:sp>
      <p:sp>
        <p:nvSpPr>
          <p:cNvPr id="30" name="Rectangle 29">
            <a:hlinkClick r:id="" action="ppaction://noaction">
              <a:snd r:embed="rId6" name="19_Eestaactivo.wav"/>
            </a:hlinkClick>
            <a:extLst>
              <a:ext uri="{FF2B5EF4-FFF2-40B4-BE49-F238E27FC236}">
                <a16:creationId xmlns:a16="http://schemas.microsoft.com/office/drawing/2014/main" id="{2B6DA048-9751-F226-D601-CA98671CD3FF}"/>
              </a:ext>
            </a:extLst>
          </p:cNvPr>
          <p:cNvSpPr/>
          <p:nvPr/>
        </p:nvSpPr>
        <p:spPr>
          <a:xfrm>
            <a:off x="5335925" y="2424029"/>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c</a:t>
            </a:r>
          </a:p>
        </p:txBody>
      </p:sp>
      <p:sp>
        <p:nvSpPr>
          <p:cNvPr id="31" name="Rectangle 30">
            <a:hlinkClick r:id="" action="ppaction://noaction">
              <a:snd r:embed="rId6" name="19_Eestaactivo.wav"/>
            </a:hlinkClick>
            <a:extLst>
              <a:ext uri="{FF2B5EF4-FFF2-40B4-BE49-F238E27FC236}">
                <a16:creationId xmlns:a16="http://schemas.microsoft.com/office/drawing/2014/main" id="{A4F30807-A0EB-EB29-EAA6-453F96CB3B83}"/>
              </a:ext>
            </a:extLst>
          </p:cNvPr>
          <p:cNvSpPr/>
          <p:nvPr/>
        </p:nvSpPr>
        <p:spPr>
          <a:xfrm>
            <a:off x="5302561" y="2966948"/>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d</a:t>
            </a:r>
          </a:p>
        </p:txBody>
      </p:sp>
      <p:sp>
        <p:nvSpPr>
          <p:cNvPr id="32" name="Rectangle 31">
            <a:hlinkClick r:id="" action="ppaction://noaction">
              <a:snd r:embed="rId6" name="19_Eestaactivo.wav"/>
            </a:hlinkClick>
            <a:extLst>
              <a:ext uri="{FF2B5EF4-FFF2-40B4-BE49-F238E27FC236}">
                <a16:creationId xmlns:a16="http://schemas.microsoft.com/office/drawing/2014/main" id="{61A938EA-3BB3-7E6A-878E-308E63A9EC9E}"/>
              </a:ext>
            </a:extLst>
          </p:cNvPr>
          <p:cNvSpPr/>
          <p:nvPr/>
        </p:nvSpPr>
        <p:spPr>
          <a:xfrm>
            <a:off x="6148552" y="1390863"/>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e</a:t>
            </a:r>
          </a:p>
        </p:txBody>
      </p:sp>
      <p:sp>
        <p:nvSpPr>
          <p:cNvPr id="33" name="Rectangle 32">
            <a:hlinkClick r:id="" action="ppaction://noaction">
              <a:snd r:embed="rId6" name="19_Eestaactivo.wav"/>
            </a:hlinkClick>
            <a:extLst>
              <a:ext uri="{FF2B5EF4-FFF2-40B4-BE49-F238E27FC236}">
                <a16:creationId xmlns:a16="http://schemas.microsoft.com/office/drawing/2014/main" id="{7F6A7904-5D83-036D-AFFC-1CD9B83DEE5B}"/>
              </a:ext>
            </a:extLst>
          </p:cNvPr>
          <p:cNvSpPr/>
          <p:nvPr/>
        </p:nvSpPr>
        <p:spPr>
          <a:xfrm>
            <a:off x="6174353" y="2231491"/>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f</a:t>
            </a:r>
          </a:p>
        </p:txBody>
      </p:sp>
      <p:sp>
        <p:nvSpPr>
          <p:cNvPr id="34" name="Rectangle 33">
            <a:hlinkClick r:id="" action="ppaction://noaction">
              <a:snd r:embed="rId6" name="19_Eestaactivo.wav"/>
            </a:hlinkClick>
            <a:extLst>
              <a:ext uri="{FF2B5EF4-FFF2-40B4-BE49-F238E27FC236}">
                <a16:creationId xmlns:a16="http://schemas.microsoft.com/office/drawing/2014/main" id="{D08955E4-7B31-1F58-E5F6-41240B248927}"/>
              </a:ext>
            </a:extLst>
          </p:cNvPr>
          <p:cNvSpPr/>
          <p:nvPr/>
        </p:nvSpPr>
        <p:spPr>
          <a:xfrm>
            <a:off x="6174353" y="2906049"/>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Century Gothic" panose="020B0502020202020204" pitchFamily="34" charset="0"/>
              </a:rPr>
              <a:t>g</a:t>
            </a:r>
          </a:p>
        </p:txBody>
      </p:sp>
      <p:sp>
        <p:nvSpPr>
          <p:cNvPr id="35" name="Google Shape;402;p19">
            <a:extLst>
              <a:ext uri="{FF2B5EF4-FFF2-40B4-BE49-F238E27FC236}">
                <a16:creationId xmlns:a16="http://schemas.microsoft.com/office/drawing/2014/main" id="{42ECC24D-084F-0247-8E0D-746618833516}"/>
              </a:ext>
            </a:extLst>
          </p:cNvPr>
          <p:cNvSpPr txBox="1"/>
          <p:nvPr/>
        </p:nvSpPr>
        <p:spPr>
          <a:xfrm>
            <a:off x="3649521" y="835661"/>
            <a:ext cx="2447957"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la letra (a-g).</a:t>
            </a:r>
            <a:endParaRPr lang="en-GB" sz="1600" kern="0" dirty="0">
              <a:solidFill>
                <a:srgbClr val="3B3838"/>
              </a:solidFill>
              <a:latin typeface="Century Gothic" panose="020B0502020202020204" pitchFamily="34" charset="0"/>
              <a:cs typeface="Arial"/>
              <a:sym typeface="Arial"/>
            </a:endParaRPr>
          </a:p>
        </p:txBody>
      </p:sp>
      <p:graphicFrame>
        <p:nvGraphicFramePr>
          <p:cNvPr id="36" name="Table 35">
            <a:extLst>
              <a:ext uri="{FF2B5EF4-FFF2-40B4-BE49-F238E27FC236}">
                <a16:creationId xmlns:a16="http://schemas.microsoft.com/office/drawing/2014/main" id="{62DFC593-58AA-37A1-5B71-1FDF5E98C8DE}"/>
              </a:ext>
            </a:extLst>
          </p:cNvPr>
          <p:cNvGraphicFramePr>
            <a:graphicFrameLocks noGrp="1"/>
          </p:cNvGraphicFramePr>
          <p:nvPr>
            <p:extLst>
              <p:ext uri="{D42A27DB-BD31-4B8C-83A1-F6EECF244321}">
                <p14:modId xmlns:p14="http://schemas.microsoft.com/office/powerpoint/2010/main" val="769775458"/>
              </p:ext>
            </p:extLst>
          </p:nvPr>
        </p:nvGraphicFramePr>
        <p:xfrm>
          <a:off x="141199" y="4147761"/>
          <a:ext cx="3313696" cy="2157040"/>
        </p:xfrm>
        <a:graphic>
          <a:graphicData uri="http://schemas.openxmlformats.org/drawingml/2006/table">
            <a:tbl>
              <a:tblPr firstRow="1" bandRow="1"/>
              <a:tblGrid>
                <a:gridCol w="283136">
                  <a:extLst>
                    <a:ext uri="{9D8B030D-6E8A-4147-A177-3AD203B41FA5}">
                      <a16:colId xmlns:a16="http://schemas.microsoft.com/office/drawing/2014/main" val="844487234"/>
                    </a:ext>
                  </a:extLst>
                </a:gridCol>
                <a:gridCol w="864715">
                  <a:extLst>
                    <a:ext uri="{9D8B030D-6E8A-4147-A177-3AD203B41FA5}">
                      <a16:colId xmlns:a16="http://schemas.microsoft.com/office/drawing/2014/main" val="879950149"/>
                    </a:ext>
                  </a:extLst>
                </a:gridCol>
                <a:gridCol w="763110">
                  <a:extLst>
                    <a:ext uri="{9D8B030D-6E8A-4147-A177-3AD203B41FA5}">
                      <a16:colId xmlns:a16="http://schemas.microsoft.com/office/drawing/2014/main" val="2067103176"/>
                    </a:ext>
                  </a:extLst>
                </a:gridCol>
                <a:gridCol w="1402735">
                  <a:extLst>
                    <a:ext uri="{9D8B030D-6E8A-4147-A177-3AD203B41FA5}">
                      <a16:colId xmlns:a16="http://schemas.microsoft.com/office/drawing/2014/main" val="78195491"/>
                    </a:ext>
                  </a:extLst>
                </a:gridCol>
              </a:tblGrid>
              <a:tr h="247161">
                <a:tc>
                  <a:txBody>
                    <a:bodyPr/>
                    <a:lstStyle/>
                    <a:p>
                      <a:pPr>
                        <a:lnSpc>
                          <a:spcPct val="200000"/>
                        </a:lnSpc>
                      </a:pPr>
                      <a:endParaRPr lang="en-GB" sz="105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l">
                        <a:lnSpc>
                          <a:spcPct val="200000"/>
                        </a:lnSpc>
                      </a:pPr>
                      <a:r>
                        <a:rPr lang="en-GB" sz="1000" b="1" dirty="0">
                          <a:solidFill>
                            <a:srgbClr val="3B3838"/>
                          </a:solidFill>
                          <a:latin typeface="Century Gothic" panose="020B0502020202020204" pitchFamily="34" charset="0"/>
                        </a:rPr>
                        <a:t>Quique</a:t>
                      </a:r>
                      <a:r>
                        <a:rPr lang="en-GB" sz="1000" b="0" dirty="0">
                          <a:solidFill>
                            <a:srgbClr val="3B3838"/>
                          </a:solidFill>
                          <a:latin typeface="Century Gothic" panose="020B0502020202020204" pitchFamily="34" charset="0"/>
                        </a:rPr>
                        <a:t> </a:t>
                      </a:r>
                      <a:r>
                        <a:rPr lang="en-GB" sz="1050" b="0" dirty="0">
                          <a:solidFill>
                            <a:srgbClr val="3B3838"/>
                          </a:solidFill>
                          <a:latin typeface="Century Gothic" panose="020B0502020202020204" pitchFamily="34" charset="0"/>
                        </a:rPr>
                        <a:t>(I)</a:t>
                      </a:r>
                      <a:endParaRPr lang="en-GB" sz="1200" b="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l">
                        <a:lnSpc>
                          <a:spcPct val="200000"/>
                        </a:lnSpc>
                      </a:pPr>
                      <a:endParaRPr lang="en-GB" sz="800" b="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200" b="1"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320887911"/>
                  </a:ext>
                </a:extLst>
              </a:tr>
              <a:tr h="247543">
                <a:tc>
                  <a:txBody>
                    <a:bodyPr/>
                    <a:lstStyle/>
                    <a:p>
                      <a:pPr algn="ctr">
                        <a:lnSpc>
                          <a:spcPct val="200000"/>
                        </a:lnSpc>
                      </a:pPr>
                      <a:r>
                        <a:rPr lang="en-GB" sz="1100" b="1" dirty="0">
                          <a:solidFill>
                            <a:srgbClr val="FF3399"/>
                          </a:solidFill>
                          <a:latin typeface="Century Gothic" panose="020B0502020202020204" pitchFamily="34" charset="0"/>
                        </a:rPr>
                        <a:t>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2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661920319"/>
                  </a:ext>
                </a:extLst>
              </a:tr>
              <a:tr h="247543">
                <a:tc>
                  <a:txBody>
                    <a:bodyPr/>
                    <a:lstStyle/>
                    <a:p>
                      <a:pPr algn="ctr">
                        <a:lnSpc>
                          <a:spcPct val="200000"/>
                        </a:lnSpc>
                      </a:pPr>
                      <a:r>
                        <a:rPr lang="en-GB" sz="11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2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42855210"/>
                  </a:ext>
                </a:extLst>
              </a:tr>
              <a:tr h="247543">
                <a:tc>
                  <a:txBody>
                    <a:bodyPr/>
                    <a:lstStyle/>
                    <a:p>
                      <a:pPr algn="ctr">
                        <a:lnSpc>
                          <a:spcPct val="200000"/>
                        </a:lnSpc>
                      </a:pPr>
                      <a:r>
                        <a:rPr lang="en-GB" sz="11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2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4123711691"/>
                  </a:ext>
                </a:extLst>
              </a:tr>
              <a:tr h="247543">
                <a:tc>
                  <a:txBody>
                    <a:bodyPr/>
                    <a:lstStyle/>
                    <a:p>
                      <a:pPr algn="ctr">
                        <a:lnSpc>
                          <a:spcPct val="200000"/>
                        </a:lnSpc>
                      </a:pPr>
                      <a:r>
                        <a:rPr lang="en-GB" sz="11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2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418060799"/>
                  </a:ext>
                </a:extLst>
              </a:tr>
              <a:tr h="247543">
                <a:tc>
                  <a:txBody>
                    <a:bodyPr/>
                    <a:lstStyle/>
                    <a:p>
                      <a:pPr algn="ctr">
                        <a:lnSpc>
                          <a:spcPct val="200000"/>
                        </a:lnSpc>
                      </a:pPr>
                      <a:r>
                        <a:rPr lang="en-GB" sz="11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2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76644266"/>
                  </a:ext>
                </a:extLst>
              </a:tr>
            </a:tbl>
          </a:graphicData>
        </a:graphic>
      </p:graphicFrame>
      <p:grpSp>
        <p:nvGrpSpPr>
          <p:cNvPr id="2052" name="Group 2051">
            <a:extLst>
              <a:ext uri="{FF2B5EF4-FFF2-40B4-BE49-F238E27FC236}">
                <a16:creationId xmlns:a16="http://schemas.microsoft.com/office/drawing/2014/main" id="{E2B6F916-2ACE-2EDC-76B9-16183CBE9D1C}"/>
              </a:ext>
            </a:extLst>
          </p:cNvPr>
          <p:cNvGrpSpPr/>
          <p:nvPr/>
        </p:nvGrpSpPr>
        <p:grpSpPr>
          <a:xfrm>
            <a:off x="407048" y="3677035"/>
            <a:ext cx="1145825" cy="308790"/>
            <a:chOff x="455220" y="4435599"/>
            <a:chExt cx="1145825" cy="308790"/>
          </a:xfrm>
          <a:solidFill>
            <a:srgbClr val="96E2D9"/>
          </a:solidFill>
        </p:grpSpPr>
        <p:sp>
          <p:nvSpPr>
            <p:cNvPr id="2054" name="Google Shape;222;p10">
              <a:extLst>
                <a:ext uri="{FF2B5EF4-FFF2-40B4-BE49-F238E27FC236}">
                  <a16:creationId xmlns:a16="http://schemas.microsoft.com/office/drawing/2014/main" id="{D45E9961-BBF1-2135-1DD1-3E11B8F231C1}"/>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64" name="TextBox 2063">
              <a:extLst>
                <a:ext uri="{FF2B5EF4-FFF2-40B4-BE49-F238E27FC236}">
                  <a16:creationId xmlns:a16="http://schemas.microsoft.com/office/drawing/2014/main" id="{26466954-60B9-F053-9DDE-C1211A9750AA}"/>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065" name="Group 2064">
            <a:extLst>
              <a:ext uri="{FF2B5EF4-FFF2-40B4-BE49-F238E27FC236}">
                <a16:creationId xmlns:a16="http://schemas.microsoft.com/office/drawing/2014/main" id="{F770399D-84C8-191C-C398-182976020D47}"/>
              </a:ext>
            </a:extLst>
          </p:cNvPr>
          <p:cNvGrpSpPr/>
          <p:nvPr/>
        </p:nvGrpSpPr>
        <p:grpSpPr>
          <a:xfrm>
            <a:off x="74847" y="3531127"/>
            <a:ext cx="511630" cy="532686"/>
            <a:chOff x="11059045" y="145038"/>
            <a:chExt cx="945328" cy="980949"/>
          </a:xfrm>
          <a:solidFill>
            <a:srgbClr val="B9E5EE"/>
          </a:solidFill>
        </p:grpSpPr>
        <p:sp>
          <p:nvSpPr>
            <p:cNvPr id="2066" name="Oval 2065">
              <a:extLst>
                <a:ext uri="{FF2B5EF4-FFF2-40B4-BE49-F238E27FC236}">
                  <a16:creationId xmlns:a16="http://schemas.microsoft.com/office/drawing/2014/main" id="{38EF117B-E70F-7899-6689-ABC147581E6D}"/>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067" name="Picture 2066" descr="Free speaker sound loud vector">
              <a:extLst>
                <a:ext uri="{FF2B5EF4-FFF2-40B4-BE49-F238E27FC236}">
                  <a16:creationId xmlns:a16="http://schemas.microsoft.com/office/drawing/2014/main" id="{07BD76A3-95B3-AE93-E427-A16889FBD83A}"/>
                </a:ext>
              </a:extLst>
            </p:cNvPr>
            <p:cNvPicPr>
              <a:picLocks noChangeAspect="1" noChangeArrowheads="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068" name="TextBox 2067">
            <a:extLst>
              <a:ext uri="{FF2B5EF4-FFF2-40B4-BE49-F238E27FC236}">
                <a16:creationId xmlns:a16="http://schemas.microsoft.com/office/drawing/2014/main" id="{BBAED5CC-27F6-B507-D61B-0363022A44C5}"/>
              </a:ext>
            </a:extLst>
          </p:cNvPr>
          <p:cNvSpPr txBox="1"/>
          <p:nvPr/>
        </p:nvSpPr>
        <p:spPr>
          <a:xfrm>
            <a:off x="1513137" y="3683466"/>
            <a:ext cx="5308115" cy="323165"/>
          </a:xfrm>
          <a:prstGeom prst="rect">
            <a:avLst/>
          </a:prstGeom>
          <a:noFill/>
        </p:spPr>
        <p:txBody>
          <a:bodyPr wrap="square">
            <a:spAutoFit/>
          </a:bodyPr>
          <a:lstStyle/>
          <a:p>
            <a:r>
              <a:rPr lang="en-GB" sz="1500" b="1" dirty="0">
                <a:solidFill>
                  <a:srgbClr val="3B3838"/>
                </a:solidFill>
                <a:latin typeface="Century Gothic" panose="020B0502020202020204" pitchFamily="34" charset="0"/>
              </a:rPr>
              <a:t>¿Es Max o Quique? Escribe </a:t>
            </a:r>
            <a:r>
              <a:rPr lang="en-GB" sz="1500" b="1" dirty="0" err="1">
                <a:solidFill>
                  <a:srgbClr val="3B3838"/>
                </a:solidFill>
                <a:latin typeface="Century Gothic" panose="020B0502020202020204" pitchFamily="34" charset="0"/>
              </a:rPr>
              <a:t>el</a:t>
            </a:r>
            <a:r>
              <a:rPr lang="en-GB" sz="1500" b="1" dirty="0">
                <a:solidFill>
                  <a:srgbClr val="3B3838"/>
                </a:solidFill>
                <a:latin typeface="Century Gothic" panose="020B0502020202020204" pitchFamily="34" charset="0"/>
              </a:rPr>
              <a:t> </a:t>
            </a:r>
            <a:r>
              <a:rPr lang="en-GB" sz="1500" b="1" dirty="0" err="1">
                <a:solidFill>
                  <a:srgbClr val="3B3838"/>
                </a:solidFill>
                <a:latin typeface="Century Gothic" panose="020B0502020202020204" pitchFamily="34" charset="0"/>
              </a:rPr>
              <a:t>objeto</a:t>
            </a:r>
            <a:r>
              <a:rPr lang="en-GB" sz="1500" b="1" dirty="0">
                <a:solidFill>
                  <a:srgbClr val="3B3838"/>
                </a:solidFill>
                <a:latin typeface="Century Gothic" panose="020B0502020202020204" pitchFamily="34" charset="0"/>
              </a:rPr>
              <a:t> en inglés       . </a:t>
            </a:r>
            <a:endParaRPr lang="en-GB" sz="1500" dirty="0">
              <a:solidFill>
                <a:srgbClr val="3B3838"/>
              </a:solidFill>
              <a:latin typeface="Century Gothic" panose="020B0502020202020204" pitchFamily="34" charset="0"/>
            </a:endParaRPr>
          </a:p>
        </p:txBody>
      </p:sp>
      <p:pic>
        <p:nvPicPr>
          <p:cNvPr id="2069" name="Picture 2" descr="Free United Flag vector and picture">
            <a:extLst>
              <a:ext uri="{FF2B5EF4-FFF2-40B4-BE49-F238E27FC236}">
                <a16:creationId xmlns:a16="http://schemas.microsoft.com/office/drawing/2014/main" id="{36A1475B-C260-EF53-11D9-DDEFC0E595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6220" y="3791955"/>
            <a:ext cx="257183" cy="128591"/>
          </a:xfrm>
          <a:prstGeom prst="roundRect">
            <a:avLst/>
          </a:prstGeom>
          <a:noFill/>
          <a:extLst>
            <a:ext uri="{909E8E84-426E-40DD-AFC4-6F175D3DCCD1}">
              <a14:hiddenFill xmlns:a14="http://schemas.microsoft.com/office/drawing/2010/main">
                <a:solidFill>
                  <a:srgbClr val="FFFFFF"/>
                </a:solidFill>
              </a14:hiddenFill>
            </a:ext>
          </a:extLst>
        </p:spPr>
      </p:pic>
      <p:pic>
        <p:nvPicPr>
          <p:cNvPr id="2071" name="Picture 2" descr="Cup, Icons, Medal, Win, Game, The Competition, Award">
            <a:extLst>
              <a:ext uri="{FF2B5EF4-FFF2-40B4-BE49-F238E27FC236}">
                <a16:creationId xmlns:a16="http://schemas.microsoft.com/office/drawing/2014/main" id="{323FFD3C-D989-DD6C-778E-9FA136B45E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2076" y="4220486"/>
            <a:ext cx="285703" cy="285703"/>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071" descr="A picture containing text, toy, doll&#10;&#10;Description automatically generated">
            <a:extLst>
              <a:ext uri="{FF2B5EF4-FFF2-40B4-BE49-F238E27FC236}">
                <a16:creationId xmlns:a16="http://schemas.microsoft.com/office/drawing/2014/main" id="{98CCEC3A-C5FB-1B1A-01E8-4772D76B17DF}"/>
              </a:ext>
            </a:extLst>
          </p:cNvPr>
          <p:cNvPicPr>
            <a:picLocks noChangeAspect="1"/>
          </p:cNvPicPr>
          <p:nvPr/>
        </p:nvPicPr>
        <p:blipFill>
          <a:blip r:embed="rId12"/>
          <a:stretch>
            <a:fillRect/>
          </a:stretch>
        </p:blipFill>
        <p:spPr>
          <a:xfrm>
            <a:off x="1081075" y="4103802"/>
            <a:ext cx="227236" cy="390528"/>
          </a:xfrm>
          <a:prstGeom prst="rect">
            <a:avLst/>
          </a:prstGeom>
        </p:spPr>
      </p:pic>
      <p:sp>
        <p:nvSpPr>
          <p:cNvPr id="2074" name="TextBox 2073">
            <a:extLst>
              <a:ext uri="{FF2B5EF4-FFF2-40B4-BE49-F238E27FC236}">
                <a16:creationId xmlns:a16="http://schemas.microsoft.com/office/drawing/2014/main" id="{E3463E47-CF1E-4ACF-D1F2-D286E11CECAE}"/>
              </a:ext>
            </a:extLst>
          </p:cNvPr>
          <p:cNvSpPr txBox="1"/>
          <p:nvPr/>
        </p:nvSpPr>
        <p:spPr>
          <a:xfrm>
            <a:off x="2285969" y="4124278"/>
            <a:ext cx="727710" cy="376963"/>
          </a:xfrm>
          <a:prstGeom prst="rect">
            <a:avLst/>
          </a:prstGeom>
          <a:noFill/>
        </p:spPr>
        <p:txBody>
          <a:bodyPr wrap="square">
            <a:spAutoFit/>
          </a:bodyPr>
          <a:lstStyle/>
          <a:p>
            <a:pPr algn="ctr">
              <a:lnSpc>
                <a:spcPct val="200000"/>
              </a:lnSpc>
            </a:pPr>
            <a:r>
              <a:rPr lang="en-GB" sz="1100" b="1" dirty="0" err="1">
                <a:solidFill>
                  <a:srgbClr val="3B3838"/>
                </a:solidFill>
                <a:latin typeface="Century Gothic" panose="020B0502020202020204" pitchFamily="34" charset="0"/>
              </a:rPr>
              <a:t>objeto</a:t>
            </a:r>
            <a:endParaRPr lang="en-GB" sz="1100" b="1" dirty="0">
              <a:solidFill>
                <a:srgbClr val="3B3838"/>
              </a:solidFill>
              <a:latin typeface="Century Gothic" panose="020B0502020202020204" pitchFamily="34" charset="0"/>
            </a:endParaRPr>
          </a:p>
        </p:txBody>
      </p:sp>
      <p:pic>
        <p:nvPicPr>
          <p:cNvPr id="2075" name="Google Shape;156;p20">
            <a:extLst>
              <a:ext uri="{FF2B5EF4-FFF2-40B4-BE49-F238E27FC236}">
                <a16:creationId xmlns:a16="http://schemas.microsoft.com/office/drawing/2014/main" id="{6E6CA3F7-5CF9-7DB9-2F03-DD88157DE4DD}"/>
              </a:ext>
            </a:extLst>
          </p:cNvPr>
          <p:cNvPicPr preferRelativeResize="0"/>
          <p:nvPr/>
        </p:nvPicPr>
        <p:blipFill>
          <a:blip r:embed="rId13">
            <a:alphaModFix/>
          </a:blip>
          <a:stretch>
            <a:fillRect/>
          </a:stretch>
        </p:blipFill>
        <p:spPr>
          <a:xfrm>
            <a:off x="1513137" y="4552603"/>
            <a:ext cx="228026" cy="239288"/>
          </a:xfrm>
          <a:prstGeom prst="rect">
            <a:avLst/>
          </a:prstGeom>
          <a:noFill/>
          <a:ln>
            <a:noFill/>
          </a:ln>
        </p:spPr>
      </p:pic>
      <p:sp>
        <p:nvSpPr>
          <p:cNvPr id="2076" name="Google Shape;325;p7">
            <a:extLst>
              <a:ext uri="{FF2B5EF4-FFF2-40B4-BE49-F238E27FC236}">
                <a16:creationId xmlns:a16="http://schemas.microsoft.com/office/drawing/2014/main" id="{8181ABE8-B229-9DEB-4062-1A90C22645BE}"/>
              </a:ext>
            </a:extLst>
          </p:cNvPr>
          <p:cNvSpPr txBox="1"/>
          <p:nvPr/>
        </p:nvSpPr>
        <p:spPr>
          <a:xfrm>
            <a:off x="2285969" y="4520547"/>
            <a:ext cx="1056455" cy="369291"/>
          </a:xfrm>
          <a:prstGeom prst="rect">
            <a:avLst/>
          </a:prstGeom>
          <a:noFill/>
          <a:ln>
            <a:noFill/>
          </a:ln>
        </p:spPr>
        <p:txBody>
          <a:bodyPr spcFirstLastPara="1" wrap="square" lIns="91425" tIns="45700" rIns="91425" bIns="45700" anchor="t" anchorCtr="0">
            <a:spAutoFit/>
          </a:bodyPr>
          <a:lstStyle/>
          <a:p>
            <a:pPr algn="ctr"/>
            <a:r>
              <a:rPr lang="en-GB" b="1"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rPr>
              <a:t>a pen</a:t>
            </a:r>
            <a:endParaRPr lang="en-GB" sz="1800"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endParaRPr>
          </a:p>
        </p:txBody>
      </p:sp>
      <p:graphicFrame>
        <p:nvGraphicFramePr>
          <p:cNvPr id="2077" name="Table 2076">
            <a:extLst>
              <a:ext uri="{FF2B5EF4-FFF2-40B4-BE49-F238E27FC236}">
                <a16:creationId xmlns:a16="http://schemas.microsoft.com/office/drawing/2014/main" id="{A5ED87C6-E756-BCB7-7965-18B745C9D9E2}"/>
              </a:ext>
            </a:extLst>
          </p:cNvPr>
          <p:cNvGraphicFramePr>
            <a:graphicFrameLocks noGrp="1"/>
          </p:cNvGraphicFramePr>
          <p:nvPr>
            <p:extLst>
              <p:ext uri="{D42A27DB-BD31-4B8C-83A1-F6EECF244321}">
                <p14:modId xmlns:p14="http://schemas.microsoft.com/office/powerpoint/2010/main" val="550670086"/>
              </p:ext>
            </p:extLst>
          </p:nvPr>
        </p:nvGraphicFramePr>
        <p:xfrm>
          <a:off x="3560527" y="4726315"/>
          <a:ext cx="2970100" cy="1580522"/>
        </p:xfrm>
        <a:graphic>
          <a:graphicData uri="http://schemas.openxmlformats.org/drawingml/2006/table">
            <a:tbl>
              <a:tblPr>
                <a:noFill/>
              </a:tblPr>
              <a:tblGrid>
                <a:gridCol w="542987">
                  <a:extLst>
                    <a:ext uri="{9D8B030D-6E8A-4147-A177-3AD203B41FA5}">
                      <a16:colId xmlns:a16="http://schemas.microsoft.com/office/drawing/2014/main" val="2855629861"/>
                    </a:ext>
                  </a:extLst>
                </a:gridCol>
                <a:gridCol w="991630">
                  <a:extLst>
                    <a:ext uri="{9D8B030D-6E8A-4147-A177-3AD203B41FA5}">
                      <a16:colId xmlns:a16="http://schemas.microsoft.com/office/drawing/2014/main" val="2308556640"/>
                    </a:ext>
                  </a:extLst>
                </a:gridCol>
                <a:gridCol w="1435483">
                  <a:extLst>
                    <a:ext uri="{9D8B030D-6E8A-4147-A177-3AD203B41FA5}">
                      <a16:colId xmlns:a16="http://schemas.microsoft.com/office/drawing/2014/main" val="2475171526"/>
                    </a:ext>
                  </a:extLst>
                </a:gridCol>
              </a:tblGrid>
              <a:tr h="287082">
                <a:tc>
                  <a:txBody>
                    <a:bodyPr/>
                    <a:lstStyle/>
                    <a:p>
                      <a:pPr marL="0" lvl="0" indent="0" algn="ctr" rtl="0">
                        <a:spcBef>
                          <a:spcPts val="0"/>
                        </a:spcBef>
                        <a:spcAft>
                          <a:spcPts val="0"/>
                        </a:spcAft>
                        <a:buNone/>
                      </a:pP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GB" sz="1200" b="1" dirty="0">
                          <a:solidFill>
                            <a:srgbClr val="3B3838"/>
                          </a:solidFill>
                          <a:latin typeface="Century Gothic" panose="020B0502020202020204" pitchFamily="34" charset="0"/>
                          <a:ea typeface="Montserrat"/>
                          <a:cs typeface="Montserrat"/>
                          <a:sym typeface="Montserrat"/>
                        </a:rPr>
                        <a:t>  [ci]     </a:t>
                      </a: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007077"/>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E</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1924409"/>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1</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6100338"/>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2</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093015"/>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3</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9960562"/>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4</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664161"/>
                  </a:ext>
                </a:extLst>
              </a:tr>
            </a:tbl>
          </a:graphicData>
        </a:graphic>
      </p:graphicFrame>
      <p:sp>
        <p:nvSpPr>
          <p:cNvPr id="2078" name="TextBox 2077">
            <a:extLst>
              <a:ext uri="{FF2B5EF4-FFF2-40B4-BE49-F238E27FC236}">
                <a16:creationId xmlns:a16="http://schemas.microsoft.com/office/drawing/2014/main" id="{E5D16056-5AF2-0B6D-DDD2-B32A761AB61F}"/>
              </a:ext>
            </a:extLst>
          </p:cNvPr>
          <p:cNvSpPr txBox="1"/>
          <p:nvPr/>
        </p:nvSpPr>
        <p:spPr>
          <a:xfrm>
            <a:off x="1577343" y="4290993"/>
            <a:ext cx="553103" cy="230832"/>
          </a:xfrm>
          <a:prstGeom prst="rect">
            <a:avLst/>
          </a:prstGeom>
          <a:noFill/>
        </p:spPr>
        <p:txBody>
          <a:bodyPr wrap="square">
            <a:spAutoFit/>
          </a:bodyPr>
          <a:lstStyle/>
          <a:p>
            <a:r>
              <a:rPr lang="en-GB" sz="900" b="0" dirty="0">
                <a:solidFill>
                  <a:srgbClr val="3B3838"/>
                </a:solidFill>
                <a:latin typeface="Century Gothic" panose="020B0502020202020204" pitchFamily="34" charset="0"/>
              </a:rPr>
              <a:t>(he)</a:t>
            </a:r>
            <a:endParaRPr lang="en-GB" sz="900" dirty="0"/>
          </a:p>
        </p:txBody>
      </p:sp>
      <p:sp>
        <p:nvSpPr>
          <p:cNvPr id="2079" name="TextBox 2078">
            <a:extLst>
              <a:ext uri="{FF2B5EF4-FFF2-40B4-BE49-F238E27FC236}">
                <a16:creationId xmlns:a16="http://schemas.microsoft.com/office/drawing/2014/main" id="{EAA9B1EF-44F1-3F5C-B2D3-5B4187AE0CE8}"/>
              </a:ext>
            </a:extLst>
          </p:cNvPr>
          <p:cNvSpPr txBox="1"/>
          <p:nvPr/>
        </p:nvSpPr>
        <p:spPr>
          <a:xfrm>
            <a:off x="1273592" y="4222338"/>
            <a:ext cx="518995" cy="261610"/>
          </a:xfrm>
          <a:prstGeom prst="rect">
            <a:avLst/>
          </a:prstGeom>
          <a:noFill/>
        </p:spPr>
        <p:txBody>
          <a:bodyPr wrap="square">
            <a:spAutoFit/>
          </a:bodyPr>
          <a:lstStyle/>
          <a:p>
            <a:r>
              <a:rPr lang="en-GB" sz="1100" b="1" dirty="0">
                <a:solidFill>
                  <a:srgbClr val="3B3838"/>
                </a:solidFill>
                <a:latin typeface="Century Gothic" panose="020B0502020202020204" pitchFamily="34" charset="0"/>
              </a:rPr>
              <a:t>Max</a:t>
            </a:r>
            <a:endParaRPr lang="en-GB" sz="1100" dirty="0"/>
          </a:p>
        </p:txBody>
      </p:sp>
      <p:grpSp>
        <p:nvGrpSpPr>
          <p:cNvPr id="2084" name="Group 2083">
            <a:extLst>
              <a:ext uri="{FF2B5EF4-FFF2-40B4-BE49-F238E27FC236}">
                <a16:creationId xmlns:a16="http://schemas.microsoft.com/office/drawing/2014/main" id="{8B8313AF-5566-A71B-DD10-80EC908FBE61}"/>
              </a:ext>
            </a:extLst>
          </p:cNvPr>
          <p:cNvGrpSpPr/>
          <p:nvPr/>
        </p:nvGrpSpPr>
        <p:grpSpPr>
          <a:xfrm>
            <a:off x="5335695" y="4054251"/>
            <a:ext cx="1139979" cy="307777"/>
            <a:chOff x="455220" y="4442291"/>
            <a:chExt cx="1139979" cy="307777"/>
          </a:xfrm>
          <a:solidFill>
            <a:srgbClr val="96E2D9"/>
          </a:solidFill>
        </p:grpSpPr>
        <p:sp>
          <p:nvSpPr>
            <p:cNvPr id="2085" name="Google Shape;222;p10">
              <a:extLst>
                <a:ext uri="{FF2B5EF4-FFF2-40B4-BE49-F238E27FC236}">
                  <a16:creationId xmlns:a16="http://schemas.microsoft.com/office/drawing/2014/main" id="{91F29997-C5FA-F873-58BC-581289C95D07}"/>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86" name="TextBox 2085">
              <a:extLst>
                <a:ext uri="{FF2B5EF4-FFF2-40B4-BE49-F238E27FC236}">
                  <a16:creationId xmlns:a16="http://schemas.microsoft.com/office/drawing/2014/main" id="{72900C11-4BD7-E61F-13C6-1D474FC95F6B}"/>
                </a:ext>
              </a:extLst>
            </p:cNvPr>
            <p:cNvSpPr txBox="1"/>
            <p:nvPr/>
          </p:nvSpPr>
          <p:spPr>
            <a:xfrm>
              <a:off x="485936" y="4442291"/>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087" name="Group 2086">
            <a:extLst>
              <a:ext uri="{FF2B5EF4-FFF2-40B4-BE49-F238E27FC236}">
                <a16:creationId xmlns:a16="http://schemas.microsoft.com/office/drawing/2014/main" id="{D18BCD8B-117F-1C0F-D462-1CECC4A941CB}"/>
              </a:ext>
            </a:extLst>
          </p:cNvPr>
          <p:cNvGrpSpPr/>
          <p:nvPr/>
        </p:nvGrpSpPr>
        <p:grpSpPr>
          <a:xfrm>
            <a:off x="6326545" y="3894071"/>
            <a:ext cx="511630" cy="532686"/>
            <a:chOff x="11059045" y="145038"/>
            <a:chExt cx="945328" cy="980949"/>
          </a:xfrm>
          <a:solidFill>
            <a:srgbClr val="B9E5EE"/>
          </a:solidFill>
        </p:grpSpPr>
        <p:sp>
          <p:nvSpPr>
            <p:cNvPr id="2088" name="Oval 2087">
              <a:extLst>
                <a:ext uri="{FF2B5EF4-FFF2-40B4-BE49-F238E27FC236}">
                  <a16:creationId xmlns:a16="http://schemas.microsoft.com/office/drawing/2014/main" id="{CC9F611D-FF68-317C-A465-B51A53B5A3D8}"/>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089" name="Picture 2088" descr="Free speaker sound loud vector">
              <a:extLst>
                <a:ext uri="{FF2B5EF4-FFF2-40B4-BE49-F238E27FC236}">
                  <a16:creationId xmlns:a16="http://schemas.microsoft.com/office/drawing/2014/main" id="{0E9E7AB1-53D1-CB00-CB22-755381745BE8}"/>
                </a:ext>
              </a:extLst>
            </p:cNvPr>
            <p:cNvPicPr>
              <a:picLocks noChangeAspect="1" noChangeArrowheads="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090" name="TextBox 2089">
            <a:extLst>
              <a:ext uri="{FF2B5EF4-FFF2-40B4-BE49-F238E27FC236}">
                <a16:creationId xmlns:a16="http://schemas.microsoft.com/office/drawing/2014/main" id="{3AD4EF04-CC98-C139-C8F0-398D99A73D45}"/>
              </a:ext>
            </a:extLst>
          </p:cNvPr>
          <p:cNvSpPr txBox="1"/>
          <p:nvPr/>
        </p:nvSpPr>
        <p:spPr>
          <a:xfrm>
            <a:off x="3512510" y="4360362"/>
            <a:ext cx="3323346" cy="307777"/>
          </a:xfrm>
          <a:prstGeom prst="rect">
            <a:avLst/>
          </a:prstGeom>
          <a:noFill/>
        </p:spPr>
        <p:txBody>
          <a:bodyPr wrap="none" rtlCol="0">
            <a:spAutoFit/>
          </a:bodyPr>
          <a:lstStyle/>
          <a:p>
            <a:r>
              <a:rPr lang="en-GB" sz="1400" b="1" dirty="0">
                <a:latin typeface="Century Gothic" panose="020B0502020202020204" pitchFamily="34" charset="0"/>
              </a:rPr>
              <a:t>Escucha y </a:t>
            </a:r>
            <a:r>
              <a:rPr lang="en-GB" sz="1400" b="1" dirty="0" err="1">
                <a:latin typeface="Century Gothic" panose="020B0502020202020204" pitchFamily="34" charset="0"/>
              </a:rPr>
              <a:t>cuenta</a:t>
            </a:r>
            <a:r>
              <a:rPr lang="en-GB" sz="1400" b="1" dirty="0">
                <a:latin typeface="Century Gothic" panose="020B0502020202020204" pitchFamily="34" charset="0"/>
              </a:rPr>
              <a:t> </a:t>
            </a:r>
            <a:r>
              <a:rPr lang="en-GB" sz="1400" b="1" dirty="0" err="1">
                <a:latin typeface="Century Gothic" panose="020B0502020202020204" pitchFamily="34" charset="0"/>
              </a:rPr>
              <a:t>el</a:t>
            </a:r>
            <a:r>
              <a:rPr lang="en-GB" sz="1400" b="1" dirty="0">
                <a:latin typeface="Century Gothic" panose="020B0502020202020204" pitchFamily="34" charset="0"/>
              </a:rPr>
              <a:t> </a:t>
            </a:r>
            <a:r>
              <a:rPr lang="en-GB" sz="1400" b="1" dirty="0" err="1">
                <a:latin typeface="Century Gothic" panose="020B0502020202020204" pitchFamily="34" charset="0"/>
              </a:rPr>
              <a:t>sonido</a:t>
            </a:r>
            <a:r>
              <a:rPr lang="en-GB" sz="1400" b="1" dirty="0">
                <a:latin typeface="Century Gothic" panose="020B0502020202020204" pitchFamily="34" charset="0"/>
              </a:rPr>
              <a:t> [ci]     . </a:t>
            </a:r>
          </a:p>
        </p:txBody>
      </p:sp>
      <p:pic>
        <p:nvPicPr>
          <p:cNvPr id="2121" name="Picture 2120">
            <a:extLst>
              <a:ext uri="{FF2B5EF4-FFF2-40B4-BE49-F238E27FC236}">
                <a16:creationId xmlns:a16="http://schemas.microsoft.com/office/drawing/2014/main" id="{DA8B2A94-3EAD-D197-5DEA-CC77DBB5174C}"/>
              </a:ext>
            </a:extLst>
          </p:cNvPr>
          <p:cNvPicPr>
            <a:picLocks noChangeAspect="1"/>
          </p:cNvPicPr>
          <p:nvPr/>
        </p:nvPicPr>
        <p:blipFill>
          <a:blip r:embed="rId14"/>
          <a:stretch>
            <a:fillRect/>
          </a:stretch>
        </p:blipFill>
        <p:spPr>
          <a:xfrm>
            <a:off x="4871478" y="1287215"/>
            <a:ext cx="246953" cy="486546"/>
          </a:xfrm>
          <a:prstGeom prst="rect">
            <a:avLst/>
          </a:prstGeom>
        </p:spPr>
      </p:pic>
      <p:pic>
        <p:nvPicPr>
          <p:cNvPr id="2122" name="Picture 2121" descr="A picture containing text, toy, doll&#10;&#10;Description automatically generated">
            <a:extLst>
              <a:ext uri="{FF2B5EF4-FFF2-40B4-BE49-F238E27FC236}">
                <a16:creationId xmlns:a16="http://schemas.microsoft.com/office/drawing/2014/main" id="{BC787432-F4C8-B153-23DD-5BC0B5A2FD74}"/>
              </a:ext>
            </a:extLst>
          </p:cNvPr>
          <p:cNvPicPr>
            <a:picLocks noChangeAspect="1"/>
          </p:cNvPicPr>
          <p:nvPr/>
        </p:nvPicPr>
        <p:blipFill>
          <a:blip r:embed="rId12"/>
          <a:stretch>
            <a:fillRect/>
          </a:stretch>
        </p:blipFill>
        <p:spPr>
          <a:xfrm>
            <a:off x="3537135" y="1250580"/>
            <a:ext cx="308344" cy="501059"/>
          </a:xfrm>
          <a:prstGeom prst="rect">
            <a:avLst/>
          </a:prstGeom>
        </p:spPr>
      </p:pic>
      <p:pic>
        <p:nvPicPr>
          <p:cNvPr id="2124" name="Google Shape;195;p9" descr="Classroom, Blackboard, Class, Learning, Education">
            <a:extLst>
              <a:ext uri="{FF2B5EF4-FFF2-40B4-BE49-F238E27FC236}">
                <a16:creationId xmlns:a16="http://schemas.microsoft.com/office/drawing/2014/main" id="{8BE0E446-125B-D72C-DC8F-F941F31606A7}"/>
              </a:ext>
            </a:extLst>
          </p:cNvPr>
          <p:cNvPicPr preferRelativeResize="0"/>
          <p:nvPr/>
        </p:nvPicPr>
        <p:blipFill rotWithShape="1">
          <a:blip r:embed="rId15">
            <a:alphaModFix/>
          </a:blip>
          <a:srcRect/>
          <a:stretch/>
        </p:blipFill>
        <p:spPr>
          <a:xfrm>
            <a:off x="5877552" y="646964"/>
            <a:ext cx="817150" cy="541432"/>
          </a:xfrm>
          <a:prstGeom prst="rect">
            <a:avLst/>
          </a:prstGeom>
          <a:noFill/>
          <a:ln>
            <a:noFill/>
          </a:ln>
        </p:spPr>
      </p:pic>
      <p:pic>
        <p:nvPicPr>
          <p:cNvPr id="2125" name="Picture 2124">
            <a:extLst>
              <a:ext uri="{FF2B5EF4-FFF2-40B4-BE49-F238E27FC236}">
                <a16:creationId xmlns:a16="http://schemas.microsoft.com/office/drawing/2014/main" id="{B816A9E4-7C1A-7BFA-6CAF-14BB37829865}"/>
              </a:ext>
            </a:extLst>
          </p:cNvPr>
          <p:cNvPicPr>
            <a:picLocks noChangeAspect="1"/>
          </p:cNvPicPr>
          <p:nvPr/>
        </p:nvPicPr>
        <p:blipFill>
          <a:blip r:embed="rId16"/>
          <a:stretch>
            <a:fillRect/>
          </a:stretch>
        </p:blipFill>
        <p:spPr>
          <a:xfrm>
            <a:off x="185748" y="1204028"/>
            <a:ext cx="2238654" cy="2395142"/>
          </a:xfrm>
          <a:prstGeom prst="rect">
            <a:avLst/>
          </a:prstGeom>
        </p:spPr>
      </p:pic>
      <p:pic>
        <p:nvPicPr>
          <p:cNvPr id="2127" name="Picture 2126" descr="A picture containing text, toy, doll, vector graphics&#10;&#10;Description automatically generated">
            <a:extLst>
              <a:ext uri="{FF2B5EF4-FFF2-40B4-BE49-F238E27FC236}">
                <a16:creationId xmlns:a16="http://schemas.microsoft.com/office/drawing/2014/main" id="{2131BB41-1430-37ED-B082-4FAC760365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5670259" y="1737631"/>
            <a:ext cx="240058" cy="456008"/>
          </a:xfrm>
          <a:prstGeom prst="rect">
            <a:avLst/>
          </a:prstGeom>
        </p:spPr>
      </p:pic>
      <p:pic>
        <p:nvPicPr>
          <p:cNvPr id="2128" name="Picture 4" descr="Puerta, Entrada, Puerta De La Habitación">
            <a:extLst>
              <a:ext uri="{FF2B5EF4-FFF2-40B4-BE49-F238E27FC236}">
                <a16:creationId xmlns:a16="http://schemas.microsoft.com/office/drawing/2014/main" id="{5CCF337B-7E13-B20B-36C0-3F3A6F930F9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16445" y="1209574"/>
            <a:ext cx="246737" cy="434353"/>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2130" descr="A picture containing clipart&#10;&#10;Description automatically generated">
            <a:extLst>
              <a:ext uri="{FF2B5EF4-FFF2-40B4-BE49-F238E27FC236}">
                <a16:creationId xmlns:a16="http://schemas.microsoft.com/office/drawing/2014/main" id="{8F34341F-8A3D-C209-4699-1F569538E830}"/>
              </a:ext>
            </a:extLst>
          </p:cNvPr>
          <p:cNvPicPr>
            <a:picLocks noChangeAspect="1"/>
          </p:cNvPicPr>
          <p:nvPr/>
        </p:nvPicPr>
        <p:blipFill rotWithShape="1">
          <a:blip r:embed="rId19"/>
          <a:srcRect l="49082" r="29131" b="60627"/>
          <a:stretch/>
        </p:blipFill>
        <p:spPr>
          <a:xfrm>
            <a:off x="6016833" y="1641660"/>
            <a:ext cx="467850" cy="437282"/>
          </a:xfrm>
          <a:prstGeom prst="rect">
            <a:avLst/>
          </a:prstGeom>
        </p:spPr>
      </p:pic>
      <p:pic>
        <p:nvPicPr>
          <p:cNvPr id="2132" name="Picture 12" descr="Caballo, Brown, Semental, De Pura Raza">
            <a:extLst>
              <a:ext uri="{FF2B5EF4-FFF2-40B4-BE49-F238E27FC236}">
                <a16:creationId xmlns:a16="http://schemas.microsoft.com/office/drawing/2014/main" id="{E9ABF2A7-2B36-C7AD-6F12-36BA09EC358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58908" y="2454025"/>
            <a:ext cx="421201" cy="338554"/>
          </a:xfrm>
          <a:prstGeom prst="rect">
            <a:avLst/>
          </a:prstGeom>
          <a:noFill/>
          <a:extLst>
            <a:ext uri="{909E8E84-426E-40DD-AFC4-6F175D3DCCD1}">
              <a14:hiddenFill xmlns:a14="http://schemas.microsoft.com/office/drawing/2010/main">
                <a:solidFill>
                  <a:srgbClr val="FFFFFF"/>
                </a:solidFill>
              </a14:hiddenFill>
            </a:ext>
          </a:extLst>
        </p:spPr>
      </p:pic>
      <p:pic>
        <p:nvPicPr>
          <p:cNvPr id="2135" name="Picture 2134">
            <a:extLst>
              <a:ext uri="{FF2B5EF4-FFF2-40B4-BE49-F238E27FC236}">
                <a16:creationId xmlns:a16="http://schemas.microsoft.com/office/drawing/2014/main" id="{159B3B0C-6E38-B842-4D4D-F511615372F0}"/>
              </a:ext>
            </a:extLst>
          </p:cNvPr>
          <p:cNvPicPr>
            <a:picLocks noChangeAspect="1"/>
          </p:cNvPicPr>
          <p:nvPr/>
        </p:nvPicPr>
        <p:blipFill>
          <a:blip r:embed="rId14"/>
          <a:stretch>
            <a:fillRect/>
          </a:stretch>
        </p:blipFill>
        <p:spPr>
          <a:xfrm>
            <a:off x="1882587" y="4052071"/>
            <a:ext cx="227236" cy="447700"/>
          </a:xfrm>
          <a:prstGeom prst="rect">
            <a:avLst/>
          </a:prstGeom>
        </p:spPr>
      </p:pic>
      <p:graphicFrame>
        <p:nvGraphicFramePr>
          <p:cNvPr id="2136" name="Table 2135">
            <a:extLst>
              <a:ext uri="{FF2B5EF4-FFF2-40B4-BE49-F238E27FC236}">
                <a16:creationId xmlns:a16="http://schemas.microsoft.com/office/drawing/2014/main" id="{988F48F7-42C3-BB5E-0E21-5C32535B5234}"/>
              </a:ext>
            </a:extLst>
          </p:cNvPr>
          <p:cNvGraphicFramePr>
            <a:graphicFrameLocks noGrp="1"/>
          </p:cNvGraphicFramePr>
          <p:nvPr>
            <p:extLst>
              <p:ext uri="{D42A27DB-BD31-4B8C-83A1-F6EECF244321}">
                <p14:modId xmlns:p14="http://schemas.microsoft.com/office/powerpoint/2010/main" val="1073821347"/>
              </p:ext>
            </p:extLst>
          </p:nvPr>
        </p:nvGraphicFramePr>
        <p:xfrm>
          <a:off x="91875" y="6977979"/>
          <a:ext cx="6611010" cy="2812425"/>
        </p:xfrm>
        <a:graphic>
          <a:graphicData uri="http://schemas.openxmlformats.org/drawingml/2006/table">
            <a:tbl>
              <a:tblPr firstRow="1" bandRow="1">
                <a:tableStyleId>{5940675A-B579-460E-94D1-54222C63F5DA}</a:tableStyleId>
              </a:tblPr>
              <a:tblGrid>
                <a:gridCol w="896270">
                  <a:extLst>
                    <a:ext uri="{9D8B030D-6E8A-4147-A177-3AD203B41FA5}">
                      <a16:colId xmlns:a16="http://schemas.microsoft.com/office/drawing/2014/main" val="68061516"/>
                    </a:ext>
                  </a:extLst>
                </a:gridCol>
                <a:gridCol w="1767755">
                  <a:extLst>
                    <a:ext uri="{9D8B030D-6E8A-4147-A177-3AD203B41FA5}">
                      <a16:colId xmlns:a16="http://schemas.microsoft.com/office/drawing/2014/main" val="1313571276"/>
                    </a:ext>
                  </a:extLst>
                </a:gridCol>
                <a:gridCol w="1771916">
                  <a:extLst>
                    <a:ext uri="{9D8B030D-6E8A-4147-A177-3AD203B41FA5}">
                      <a16:colId xmlns:a16="http://schemas.microsoft.com/office/drawing/2014/main" val="3785585654"/>
                    </a:ext>
                  </a:extLst>
                </a:gridCol>
                <a:gridCol w="2175069">
                  <a:extLst>
                    <a:ext uri="{9D8B030D-6E8A-4147-A177-3AD203B41FA5}">
                      <a16:colId xmlns:a16="http://schemas.microsoft.com/office/drawing/2014/main" val="789360449"/>
                    </a:ext>
                  </a:extLst>
                </a:gridCol>
              </a:tblGrid>
              <a:tr h="401775">
                <a:tc rowSpan="2">
                  <a:txBody>
                    <a:bodyPr/>
                    <a:lstStyle/>
                    <a:p>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chemeClr val="bg2">
                              <a:lumMod val="25000"/>
                            </a:schemeClr>
                          </a:solidFill>
                          <a:latin typeface="Century Gothic" panose="020B0502020202020204" pitchFamily="34" charset="0"/>
                        </a:rPr>
                        <a:t>hola</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estoy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presente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46476385"/>
                  </a:ext>
                </a:extLst>
              </a:tr>
              <a:tr h="401775">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200" b="0" dirty="0">
                          <a:solidFill>
                            <a:schemeClr val="bg2">
                              <a:lumMod val="25000"/>
                            </a:schemeClr>
                          </a:solidFill>
                          <a:latin typeface="Century Gothic" panose="020B0502020202020204" pitchFamily="34" charset="0"/>
                        </a:rPr>
                        <a:t>aquí</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estar</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chemeClr val="bg2">
                              <a:lumMod val="25000"/>
                            </a:schemeClr>
                          </a:solidFill>
                          <a:latin typeface="Century Gothic" panose="020B0502020202020204" pitchFamily="34" charset="0"/>
                        </a:rPr>
                        <a:t>allí</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1077901"/>
                  </a:ext>
                </a:extLst>
              </a:tr>
              <a:tr h="401775">
                <a:tc rowSpan="2">
                  <a:txBody>
                    <a:bodyPr/>
                    <a:lstStyle/>
                    <a:p>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chemeClr val="bg2">
                              <a:lumMod val="25000"/>
                            </a:schemeClr>
                          </a:solidFill>
                          <a:latin typeface="Century Gothic" panose="020B0502020202020204" pitchFamily="34" charset="0"/>
                        </a:rPr>
                        <a:t>España</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chemeClr val="bg2">
                              <a:lumMod val="25000"/>
                            </a:schemeClr>
                          </a:solidFill>
                          <a:latin typeface="Century Gothic" panose="020B0502020202020204" pitchFamily="34" charset="0"/>
                        </a:rPr>
                        <a:t>eres</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de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95754453"/>
                  </a:ext>
                </a:extLst>
              </a:tr>
              <a:tr h="401775">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200" b="0" dirty="0" err="1">
                          <a:solidFill>
                            <a:schemeClr val="bg2">
                              <a:lumMod val="25000"/>
                            </a:schemeClr>
                          </a:solidFill>
                          <a:latin typeface="Century Gothic" panose="020B0502020202020204" pitchFamily="34" charset="0"/>
                        </a:rPr>
                        <a:t>preparada</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chemeClr val="bg2">
                              <a:lumMod val="25000"/>
                            </a:schemeClr>
                          </a:solidFill>
                          <a:latin typeface="Century Gothic" panose="020B0502020202020204" pitchFamily="34" charset="0"/>
                        </a:rPr>
                        <a:t>cómodo</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chemeClr val="bg2">
                              <a:lumMod val="25000"/>
                            </a:schemeClr>
                          </a:solidFill>
                          <a:latin typeface="Century Gothic" panose="020B0502020202020204" pitchFamily="34" charset="0"/>
                        </a:rPr>
                        <a:t>Inglaterra</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88170439"/>
                  </a:ext>
                </a:extLst>
              </a:tr>
              <a:tr h="401775">
                <a:tc rowSpan="3">
                  <a:txBody>
                    <a:bodyPr/>
                    <a:lstStyle/>
                    <a:p>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un </a:t>
                      </a:r>
                      <a:r>
                        <a:rPr lang="en-GB" sz="1200" b="0" dirty="0" err="1">
                          <a:solidFill>
                            <a:schemeClr val="bg2">
                              <a:lumMod val="25000"/>
                            </a:schemeClr>
                          </a:solidFill>
                          <a:latin typeface="Century Gothic" panose="020B0502020202020204" pitchFamily="34" charset="0"/>
                        </a:rPr>
                        <a:t>perro</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una mesa</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chemeClr val="bg2">
                              <a:lumMod val="25000"/>
                            </a:schemeClr>
                          </a:solidFill>
                          <a:latin typeface="Century Gothic" panose="020B0502020202020204" pitchFamily="34" charset="0"/>
                        </a:rPr>
                        <a:t>tengo</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8859605"/>
                  </a:ext>
                </a:extLst>
              </a:tr>
              <a:tr h="401775">
                <a:tc vMerge="1">
                  <a:txBody>
                    <a:bodyPr/>
                    <a:lstStyle/>
                    <a:p>
                      <a:endParaRPr lang="en-GB"/>
                    </a:p>
                  </a:txBody>
                  <a:tcPr/>
                </a:tc>
                <a:tc>
                  <a:txBody>
                    <a:bodyPr/>
                    <a:lstStyle/>
                    <a:p>
                      <a:r>
                        <a:rPr lang="en-GB" sz="1200" b="0" dirty="0">
                          <a:solidFill>
                            <a:schemeClr val="bg2">
                              <a:lumMod val="25000"/>
                            </a:schemeClr>
                          </a:solidFill>
                          <a:latin typeface="Century Gothic" panose="020B0502020202020204" pitchFamily="34" charset="0"/>
                        </a:rPr>
                        <a:t>una </a:t>
                      </a:r>
                      <a:r>
                        <a:rPr lang="en-GB" sz="1200" b="0" dirty="0" err="1">
                          <a:solidFill>
                            <a:schemeClr val="bg2">
                              <a:lumMod val="25000"/>
                            </a:schemeClr>
                          </a:solidFill>
                          <a:latin typeface="Century Gothic" panose="020B0502020202020204" pitchFamily="34" charset="0"/>
                        </a:rPr>
                        <a:t>profesora</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una </a:t>
                      </a:r>
                      <a:r>
                        <a:rPr lang="en-GB" sz="1200" b="0" dirty="0" err="1">
                          <a:solidFill>
                            <a:schemeClr val="bg2">
                              <a:lumMod val="25000"/>
                            </a:schemeClr>
                          </a:solidFill>
                          <a:latin typeface="Century Gothic" panose="020B0502020202020204" pitchFamily="34" charset="0"/>
                        </a:rPr>
                        <a:t>puerta</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un </a:t>
                      </a:r>
                      <a:r>
                        <a:rPr lang="en-GB" sz="1200" b="0" dirty="0" err="1">
                          <a:solidFill>
                            <a:schemeClr val="bg2">
                              <a:lumMod val="25000"/>
                            </a:schemeClr>
                          </a:solidFill>
                          <a:latin typeface="Century Gothic" panose="020B0502020202020204" pitchFamily="34" charset="0"/>
                        </a:rPr>
                        <a:t>dibujo</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8124603"/>
                  </a:ext>
                </a:extLst>
              </a:tr>
              <a:tr h="401775">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200" b="0" dirty="0" err="1">
                          <a:solidFill>
                            <a:schemeClr val="bg2">
                              <a:lumMod val="25000"/>
                            </a:schemeClr>
                          </a:solidFill>
                          <a:latin typeface="Century Gothic" panose="020B0502020202020204" pitchFamily="34" charset="0"/>
                        </a:rPr>
                        <a:t>tiene</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una </a:t>
                      </a:r>
                      <a:r>
                        <a:rPr lang="en-GB" sz="1200" b="0" dirty="0" err="1">
                          <a:solidFill>
                            <a:schemeClr val="bg2">
                              <a:lumMod val="25000"/>
                            </a:schemeClr>
                          </a:solidFill>
                          <a:latin typeface="Century Gothic" panose="020B0502020202020204" pitchFamily="34" charset="0"/>
                        </a:rPr>
                        <a:t>hermana</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un </a:t>
                      </a:r>
                      <a:r>
                        <a:rPr lang="en-GB" sz="1200" b="0" dirty="0" err="1">
                          <a:solidFill>
                            <a:schemeClr val="bg2">
                              <a:lumMod val="25000"/>
                            </a:schemeClr>
                          </a:solidFill>
                          <a:latin typeface="Century Gothic" panose="020B0502020202020204" pitchFamily="34" charset="0"/>
                        </a:rPr>
                        <a:t>profesor</a:t>
                      </a:r>
                      <a:endParaRPr lang="en-GB" sz="12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73845482"/>
                  </a:ext>
                </a:extLst>
              </a:tr>
            </a:tbl>
          </a:graphicData>
        </a:graphic>
      </p:graphicFrame>
      <p:pic>
        <p:nvPicPr>
          <p:cNvPr id="2137" name="Picture 2136">
            <a:extLst>
              <a:ext uri="{FF2B5EF4-FFF2-40B4-BE49-F238E27FC236}">
                <a16:creationId xmlns:a16="http://schemas.microsoft.com/office/drawing/2014/main" id="{6FD387E8-E9FB-CFC0-1FF8-6B86FC3D3425}"/>
              </a:ext>
            </a:extLst>
          </p:cNvPr>
          <p:cNvPicPr>
            <a:picLocks noChangeAspect="1"/>
          </p:cNvPicPr>
          <p:nvPr/>
        </p:nvPicPr>
        <p:blipFill>
          <a:blip r:embed="rId21"/>
          <a:stretch>
            <a:fillRect/>
          </a:stretch>
        </p:blipFill>
        <p:spPr>
          <a:xfrm>
            <a:off x="6246273" y="6637714"/>
            <a:ext cx="572382" cy="435249"/>
          </a:xfrm>
          <a:prstGeom prst="rect">
            <a:avLst/>
          </a:prstGeom>
        </p:spPr>
      </p:pic>
      <p:sp>
        <p:nvSpPr>
          <p:cNvPr id="2138" name="Google Shape;402;p19">
            <a:extLst>
              <a:ext uri="{FF2B5EF4-FFF2-40B4-BE49-F238E27FC236}">
                <a16:creationId xmlns:a16="http://schemas.microsoft.com/office/drawing/2014/main" id="{7B914D19-C8D7-F09A-39E6-CC04B2FD76A5}"/>
              </a:ext>
            </a:extLst>
          </p:cNvPr>
          <p:cNvSpPr txBox="1"/>
          <p:nvPr/>
        </p:nvSpPr>
        <p:spPr>
          <a:xfrm>
            <a:off x="1065245" y="6510471"/>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inglés.</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grpSp>
        <p:nvGrpSpPr>
          <p:cNvPr id="2139" name="Group 2138">
            <a:extLst>
              <a:ext uri="{FF2B5EF4-FFF2-40B4-BE49-F238E27FC236}">
                <a16:creationId xmlns:a16="http://schemas.microsoft.com/office/drawing/2014/main" id="{70D047C2-A059-8F54-5EF0-2A219C7301F2}"/>
              </a:ext>
            </a:extLst>
          </p:cNvPr>
          <p:cNvGrpSpPr/>
          <p:nvPr/>
        </p:nvGrpSpPr>
        <p:grpSpPr>
          <a:xfrm>
            <a:off x="69047" y="6348411"/>
            <a:ext cx="1072125" cy="541432"/>
            <a:chOff x="85157" y="674113"/>
            <a:chExt cx="1072125" cy="541432"/>
          </a:xfrm>
        </p:grpSpPr>
        <p:sp>
          <p:nvSpPr>
            <p:cNvPr id="2140" name="Google Shape;206;p9">
              <a:extLst>
                <a:ext uri="{FF2B5EF4-FFF2-40B4-BE49-F238E27FC236}">
                  <a16:creationId xmlns:a16="http://schemas.microsoft.com/office/drawing/2014/main" id="{331A22E4-B209-1F6B-99D5-D57A0D8299AB}"/>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141" name="Picture 2140">
              <a:extLst>
                <a:ext uri="{FF2B5EF4-FFF2-40B4-BE49-F238E27FC236}">
                  <a16:creationId xmlns:a16="http://schemas.microsoft.com/office/drawing/2014/main" id="{047A053D-3E27-F85B-802B-6BCFE2B9B7FF}"/>
                </a:ext>
              </a:extLst>
            </p:cNvPr>
            <p:cNvPicPr>
              <a:picLocks noChangeAspect="1"/>
            </p:cNvPicPr>
            <p:nvPr/>
          </p:nvPicPr>
          <p:blipFill>
            <a:blip r:embed="rId5"/>
            <a:stretch>
              <a:fillRect/>
            </a:stretch>
          </p:blipFill>
          <p:spPr>
            <a:xfrm>
              <a:off x="85157" y="674113"/>
              <a:ext cx="521771" cy="541432"/>
            </a:xfrm>
            <a:prstGeom prst="rect">
              <a:avLst/>
            </a:prstGeom>
          </p:spPr>
        </p:pic>
        <p:sp>
          <p:nvSpPr>
            <p:cNvPr id="2142" name="TextBox 2141">
              <a:extLst>
                <a:ext uri="{FF2B5EF4-FFF2-40B4-BE49-F238E27FC236}">
                  <a16:creationId xmlns:a16="http://schemas.microsoft.com/office/drawing/2014/main" id="{9AD6F53C-C50D-E857-DFDF-A0C5ACB36F30}"/>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2143" name="Picture 2142">
            <a:extLst>
              <a:ext uri="{FF2B5EF4-FFF2-40B4-BE49-F238E27FC236}">
                <a16:creationId xmlns:a16="http://schemas.microsoft.com/office/drawing/2014/main" id="{CD4CB0D6-D9E8-13BF-E4DC-9A898A293E44}"/>
              </a:ext>
            </a:extLst>
          </p:cNvPr>
          <p:cNvPicPr>
            <a:picLocks noChangeAspect="1"/>
          </p:cNvPicPr>
          <p:nvPr/>
        </p:nvPicPr>
        <p:blipFill>
          <a:blip r:embed="rId22"/>
          <a:stretch>
            <a:fillRect/>
          </a:stretch>
        </p:blipFill>
        <p:spPr>
          <a:xfrm>
            <a:off x="152708" y="7963358"/>
            <a:ext cx="631934" cy="581219"/>
          </a:xfrm>
          <a:prstGeom prst="rect">
            <a:avLst/>
          </a:prstGeom>
        </p:spPr>
      </p:pic>
      <p:pic>
        <p:nvPicPr>
          <p:cNvPr id="2144" name="Picture 2143" descr="Icon&#10;&#10;Description automatically generated">
            <a:extLst>
              <a:ext uri="{FF2B5EF4-FFF2-40B4-BE49-F238E27FC236}">
                <a16:creationId xmlns:a16="http://schemas.microsoft.com/office/drawing/2014/main" id="{19731683-9506-BBD8-9E85-4B136E2978F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755" y="7063042"/>
            <a:ext cx="667164" cy="667164"/>
          </a:xfrm>
          <a:prstGeom prst="rect">
            <a:avLst/>
          </a:prstGeom>
        </p:spPr>
      </p:pic>
      <p:pic>
        <p:nvPicPr>
          <p:cNvPr id="2145" name="Picture 2144">
            <a:extLst>
              <a:ext uri="{FF2B5EF4-FFF2-40B4-BE49-F238E27FC236}">
                <a16:creationId xmlns:a16="http://schemas.microsoft.com/office/drawing/2014/main" id="{119CA1AC-41A8-1B30-FEBE-226B9941B13C}"/>
              </a:ext>
            </a:extLst>
          </p:cNvPr>
          <p:cNvPicPr>
            <a:picLocks noChangeAspect="1"/>
          </p:cNvPicPr>
          <p:nvPr/>
        </p:nvPicPr>
        <p:blipFill>
          <a:blip r:embed="rId24"/>
          <a:stretch>
            <a:fillRect/>
          </a:stretch>
        </p:blipFill>
        <p:spPr>
          <a:xfrm>
            <a:off x="163199" y="9131687"/>
            <a:ext cx="653860" cy="619446"/>
          </a:xfrm>
          <a:prstGeom prst="rect">
            <a:avLst/>
          </a:prstGeom>
        </p:spPr>
      </p:pic>
      <p:sp>
        <p:nvSpPr>
          <p:cNvPr id="2146" name="TextBox 2145">
            <a:extLst>
              <a:ext uri="{FF2B5EF4-FFF2-40B4-BE49-F238E27FC236}">
                <a16:creationId xmlns:a16="http://schemas.microsoft.com/office/drawing/2014/main" id="{7BB48E71-38D6-ED98-733B-9D9D5DD8BE65}"/>
              </a:ext>
            </a:extLst>
          </p:cNvPr>
          <p:cNvSpPr txBox="1"/>
          <p:nvPr/>
        </p:nvSpPr>
        <p:spPr>
          <a:xfrm>
            <a:off x="614484" y="7503243"/>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147" name="TextBox 2146">
            <a:extLst>
              <a:ext uri="{FF2B5EF4-FFF2-40B4-BE49-F238E27FC236}">
                <a16:creationId xmlns:a16="http://schemas.microsoft.com/office/drawing/2014/main" id="{2BD4A81B-AD73-8161-A232-8EAFB22407C3}"/>
              </a:ext>
            </a:extLst>
          </p:cNvPr>
          <p:cNvSpPr txBox="1"/>
          <p:nvPr/>
        </p:nvSpPr>
        <p:spPr>
          <a:xfrm>
            <a:off x="598554" y="8332552"/>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2148" name="TextBox 2147">
            <a:extLst>
              <a:ext uri="{FF2B5EF4-FFF2-40B4-BE49-F238E27FC236}">
                <a16:creationId xmlns:a16="http://schemas.microsoft.com/office/drawing/2014/main" id="{B65995AB-41A0-D5D2-36A9-5FA90576ACAF}"/>
              </a:ext>
            </a:extLst>
          </p:cNvPr>
          <p:cNvSpPr txBox="1"/>
          <p:nvPr/>
        </p:nvSpPr>
        <p:spPr>
          <a:xfrm>
            <a:off x="616044" y="9509208"/>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pic>
        <p:nvPicPr>
          <p:cNvPr id="2149" name="Picture 2148">
            <a:extLst>
              <a:ext uri="{FF2B5EF4-FFF2-40B4-BE49-F238E27FC236}">
                <a16:creationId xmlns:a16="http://schemas.microsoft.com/office/drawing/2014/main" id="{860CED3A-AA76-94AC-EC63-E322DA5CACC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59161" y="4649472"/>
            <a:ext cx="486416" cy="361794"/>
          </a:xfrm>
          <a:prstGeom prst="rect">
            <a:avLst/>
          </a:prstGeom>
        </p:spPr>
      </p:pic>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26">
            <a:duotone>
              <a:schemeClr val="accent4">
                <a:shade val="45000"/>
                <a:satMod val="135000"/>
              </a:schemeClr>
              <a:prstClr val="white"/>
            </a:duotone>
            <a:extLst>
              <a:ext uri="{BEBA8EAE-BF5A-486C-A8C5-ECC9F3942E4B}">
                <a14:imgProps xmlns:a14="http://schemas.microsoft.com/office/drawing/2010/main">
                  <a14:imgLayer r:embed="rId27">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2992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35</a:t>
            </a:r>
          </a:p>
        </p:txBody>
      </p:sp>
    </p:spTree>
    <p:extLst>
      <p:ext uri="{BB962C8B-B14F-4D97-AF65-F5344CB8AC3E}">
        <p14:creationId xmlns:p14="http://schemas.microsoft.com/office/powerpoint/2010/main" val="2988331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10</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10</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4435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36</a:t>
            </a:r>
          </a:p>
        </p:txBody>
      </p:sp>
      <p:grpSp>
        <p:nvGrpSpPr>
          <p:cNvPr id="3" name="Group 2">
            <a:extLst>
              <a:ext uri="{FF2B5EF4-FFF2-40B4-BE49-F238E27FC236}">
                <a16:creationId xmlns:a16="http://schemas.microsoft.com/office/drawing/2014/main" id="{805AE894-522F-5B7D-A247-C4CFFD33577B}"/>
              </a:ext>
            </a:extLst>
          </p:cNvPr>
          <p:cNvGrpSpPr/>
          <p:nvPr/>
        </p:nvGrpSpPr>
        <p:grpSpPr>
          <a:xfrm>
            <a:off x="433343" y="844980"/>
            <a:ext cx="1145825" cy="308790"/>
            <a:chOff x="455220" y="4435599"/>
            <a:chExt cx="1145825" cy="308790"/>
          </a:xfrm>
          <a:solidFill>
            <a:srgbClr val="96E2D9"/>
          </a:solidFill>
        </p:grpSpPr>
        <p:sp>
          <p:nvSpPr>
            <p:cNvPr id="5" name="Google Shape;222;p10">
              <a:extLst>
                <a:ext uri="{FF2B5EF4-FFF2-40B4-BE49-F238E27FC236}">
                  <a16:creationId xmlns:a16="http://schemas.microsoft.com/office/drawing/2014/main" id="{BAB40222-1DF0-735E-E1FE-66354EC58D77}"/>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B89C5567-63BF-404F-9518-1B332DE1BD29}"/>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 name="Group 9">
            <a:extLst>
              <a:ext uri="{FF2B5EF4-FFF2-40B4-BE49-F238E27FC236}">
                <a16:creationId xmlns:a16="http://schemas.microsoft.com/office/drawing/2014/main" id="{FAB0C929-2C18-25F4-961A-D86C83207714}"/>
              </a:ext>
            </a:extLst>
          </p:cNvPr>
          <p:cNvGrpSpPr/>
          <p:nvPr/>
        </p:nvGrpSpPr>
        <p:grpSpPr>
          <a:xfrm>
            <a:off x="101142" y="699072"/>
            <a:ext cx="511630" cy="532686"/>
            <a:chOff x="11059045" y="145038"/>
            <a:chExt cx="945328" cy="980949"/>
          </a:xfrm>
          <a:solidFill>
            <a:srgbClr val="B9E5EE"/>
          </a:solidFill>
        </p:grpSpPr>
        <p:sp>
          <p:nvSpPr>
            <p:cNvPr id="11" name="Oval 10">
              <a:extLst>
                <a:ext uri="{FF2B5EF4-FFF2-40B4-BE49-F238E27FC236}">
                  <a16:creationId xmlns:a16="http://schemas.microsoft.com/office/drawing/2014/main" id="{123C4E36-6832-8DFE-9B6B-53BF96020DAD}"/>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2" name="Picture 11" descr="Free speaker sound loud vector">
              <a:extLst>
                <a:ext uri="{FF2B5EF4-FFF2-40B4-BE49-F238E27FC236}">
                  <a16:creationId xmlns:a16="http://schemas.microsoft.com/office/drawing/2014/main" id="{6901D00C-4E9A-C970-AEA4-84247335091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TextBox 12">
            <a:extLst>
              <a:ext uri="{FF2B5EF4-FFF2-40B4-BE49-F238E27FC236}">
                <a16:creationId xmlns:a16="http://schemas.microsoft.com/office/drawing/2014/main" id="{2E88ECA9-58BA-F9B0-EB2B-0C37925BA877}"/>
              </a:ext>
            </a:extLst>
          </p:cNvPr>
          <p:cNvSpPr txBox="1"/>
          <p:nvPr/>
        </p:nvSpPr>
        <p:spPr>
          <a:xfrm>
            <a:off x="3118067" y="836211"/>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y escribe. </a:t>
            </a:r>
            <a:endParaRPr lang="en-GB" sz="1600" dirty="0">
              <a:solidFill>
                <a:srgbClr val="3B3838"/>
              </a:solidFill>
              <a:latin typeface="Century Gothic" panose="020B0502020202020204" pitchFamily="34" charset="0"/>
            </a:endParaRPr>
          </a:p>
        </p:txBody>
      </p:sp>
      <p:graphicFrame>
        <p:nvGraphicFramePr>
          <p:cNvPr id="17" name="Table 16">
            <a:extLst>
              <a:ext uri="{FF2B5EF4-FFF2-40B4-BE49-F238E27FC236}">
                <a16:creationId xmlns:a16="http://schemas.microsoft.com/office/drawing/2014/main" id="{76881B17-5232-37B7-B6FB-525982F53F93}"/>
              </a:ext>
            </a:extLst>
          </p:cNvPr>
          <p:cNvGraphicFramePr>
            <a:graphicFrameLocks noGrp="1"/>
          </p:cNvGraphicFramePr>
          <p:nvPr>
            <p:extLst>
              <p:ext uri="{D42A27DB-BD31-4B8C-83A1-F6EECF244321}">
                <p14:modId xmlns:p14="http://schemas.microsoft.com/office/powerpoint/2010/main" val="2910204937"/>
              </p:ext>
            </p:extLst>
          </p:nvPr>
        </p:nvGraphicFramePr>
        <p:xfrm>
          <a:off x="187410" y="1315221"/>
          <a:ext cx="6551382" cy="1693318"/>
        </p:xfrm>
        <a:graphic>
          <a:graphicData uri="http://schemas.openxmlformats.org/drawingml/2006/table">
            <a:tbl>
              <a:tblPr firstRow="1" bandRow="1">
                <a:tableStyleId>{5940675A-B579-460E-94D1-54222C63F5DA}</a:tableStyleId>
              </a:tblPr>
              <a:tblGrid>
                <a:gridCol w="336341">
                  <a:extLst>
                    <a:ext uri="{9D8B030D-6E8A-4147-A177-3AD203B41FA5}">
                      <a16:colId xmlns:a16="http://schemas.microsoft.com/office/drawing/2014/main" val="1100497393"/>
                    </a:ext>
                  </a:extLst>
                </a:gridCol>
                <a:gridCol w="3395801">
                  <a:extLst>
                    <a:ext uri="{9D8B030D-6E8A-4147-A177-3AD203B41FA5}">
                      <a16:colId xmlns:a16="http://schemas.microsoft.com/office/drawing/2014/main" val="877327686"/>
                    </a:ext>
                  </a:extLst>
                </a:gridCol>
                <a:gridCol w="555524">
                  <a:extLst>
                    <a:ext uri="{9D8B030D-6E8A-4147-A177-3AD203B41FA5}">
                      <a16:colId xmlns:a16="http://schemas.microsoft.com/office/drawing/2014/main" val="601385036"/>
                    </a:ext>
                  </a:extLst>
                </a:gridCol>
                <a:gridCol w="1131858">
                  <a:extLst>
                    <a:ext uri="{9D8B030D-6E8A-4147-A177-3AD203B41FA5}">
                      <a16:colId xmlns:a16="http://schemas.microsoft.com/office/drawing/2014/main" val="2747623766"/>
                    </a:ext>
                  </a:extLst>
                </a:gridCol>
                <a:gridCol w="1131858">
                  <a:extLst>
                    <a:ext uri="{9D8B030D-6E8A-4147-A177-3AD203B41FA5}">
                      <a16:colId xmlns:a16="http://schemas.microsoft.com/office/drawing/2014/main" val="1400243452"/>
                    </a:ext>
                  </a:extLst>
                </a:gridCol>
              </a:tblGrid>
              <a:tr h="340542">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solidFill>
                            <a:srgbClr val="3B3838"/>
                          </a:solidFill>
                          <a:latin typeface="Century Gothic" panose="020B0502020202020204" pitchFamily="34" charset="0"/>
                        </a:rPr>
                        <a:t> </a:t>
                      </a:r>
                      <a:r>
                        <a:rPr lang="en-GB" sz="1400" dirty="0">
                          <a:solidFill>
                            <a:srgbClr val="3B3838"/>
                          </a:solidFill>
                          <a:latin typeface="Century Gothic" panose="020B0502020202020204" pitchFamily="34" charset="0"/>
                        </a:rPr>
                        <a:t>_______  un </a:t>
                      </a:r>
                      <a:r>
                        <a:rPr lang="en-GB" sz="1400" dirty="0" err="1">
                          <a:solidFill>
                            <a:srgbClr val="3B3838"/>
                          </a:solidFill>
                          <a:latin typeface="Century Gothic" panose="020B0502020202020204" pitchFamily="34" charset="0"/>
                        </a:rPr>
                        <a:t>dibujo</a:t>
                      </a:r>
                      <a:r>
                        <a:rPr lang="en-GB" sz="1400" dirty="0">
                          <a:solidFill>
                            <a:srgbClr val="3B3838"/>
                          </a:solidFill>
                          <a:latin typeface="Century Gothic" panose="020B0502020202020204" pitchFamily="34" charset="0"/>
                        </a:rPr>
                        <a:t> y un </a:t>
                      </a:r>
                      <a:r>
                        <a:rPr lang="en-GB" sz="1400" dirty="0" err="1">
                          <a:solidFill>
                            <a:srgbClr val="3B3838"/>
                          </a:solidFill>
                          <a:latin typeface="Century Gothic" panose="020B0502020202020204" pitchFamily="34" charset="0"/>
                        </a:rPr>
                        <a:t>barco</a:t>
                      </a:r>
                      <a:r>
                        <a:rPr lang="en-GB" sz="1400" dirty="0">
                          <a:solidFill>
                            <a:srgbClr val="3B3838"/>
                          </a:solidFill>
                          <a:latin typeface="Century Gothic" panose="020B0502020202020204" pitchFamily="34" charset="0"/>
                        </a:rPr>
                        <a:t>. </a:t>
                      </a:r>
                      <a:endParaRPr lang="en-GB" sz="1600" dirty="0">
                        <a:solidFill>
                          <a:srgbClr val="3B3838"/>
                        </a:solidFill>
                        <a:latin typeface="+mn-lt"/>
                      </a:endParaRPr>
                    </a:p>
                  </a:txBody>
                  <a:tcPr marL="51435" marR="51435" marT="25718" marB="25718" anchor="b">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48288211"/>
                  </a:ext>
                </a:extLst>
              </a:tr>
              <a:tr h="338194">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463951711"/>
                  </a:ext>
                </a:extLst>
              </a:tr>
              <a:tr h="338194">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93577003"/>
                  </a:ext>
                </a:extLst>
              </a:tr>
              <a:tr h="338194">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88572043"/>
                  </a:ext>
                </a:extLst>
              </a:tr>
              <a:tr h="338194">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81665847"/>
                  </a:ext>
                </a:extLst>
              </a:tr>
            </a:tbl>
          </a:graphicData>
        </a:graphic>
      </p:graphicFrame>
      <p:sp>
        <p:nvSpPr>
          <p:cNvPr id="20" name="Google Shape;325;p7">
            <a:extLst>
              <a:ext uri="{FF2B5EF4-FFF2-40B4-BE49-F238E27FC236}">
                <a16:creationId xmlns:a16="http://schemas.microsoft.com/office/drawing/2014/main" id="{4ADD9430-FD46-6F54-ED7B-D10BA32C1394}"/>
              </a:ext>
            </a:extLst>
          </p:cNvPr>
          <p:cNvSpPr txBox="1"/>
          <p:nvPr/>
        </p:nvSpPr>
        <p:spPr>
          <a:xfrm>
            <a:off x="585485" y="1359528"/>
            <a:ext cx="129411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Tengo</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1" name="Google Shape;325;p7">
            <a:extLst>
              <a:ext uri="{FF2B5EF4-FFF2-40B4-BE49-F238E27FC236}">
                <a16:creationId xmlns:a16="http://schemas.microsoft.com/office/drawing/2014/main" id="{CEE8DD7A-5491-0714-8EF0-790E622E6CA1}"/>
              </a:ext>
            </a:extLst>
          </p:cNvPr>
          <p:cNvSpPr txBox="1"/>
          <p:nvPr/>
        </p:nvSpPr>
        <p:spPr>
          <a:xfrm>
            <a:off x="3898901" y="1356838"/>
            <a:ext cx="576574"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s/he</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grpSp>
        <p:nvGrpSpPr>
          <p:cNvPr id="22" name="Group 21">
            <a:extLst>
              <a:ext uri="{FF2B5EF4-FFF2-40B4-BE49-F238E27FC236}">
                <a16:creationId xmlns:a16="http://schemas.microsoft.com/office/drawing/2014/main" id="{1B1AFAFE-92BB-5A00-25F3-07A52F52C256}"/>
              </a:ext>
            </a:extLst>
          </p:cNvPr>
          <p:cNvGrpSpPr/>
          <p:nvPr/>
        </p:nvGrpSpPr>
        <p:grpSpPr>
          <a:xfrm>
            <a:off x="2156872" y="828453"/>
            <a:ext cx="962296" cy="307777"/>
            <a:chOff x="537508" y="810975"/>
            <a:chExt cx="505091" cy="307777"/>
          </a:xfrm>
        </p:grpSpPr>
        <p:sp>
          <p:nvSpPr>
            <p:cNvPr id="24" name="Google Shape;206;p9">
              <a:extLst>
                <a:ext uri="{FF2B5EF4-FFF2-40B4-BE49-F238E27FC236}">
                  <a16:creationId xmlns:a16="http://schemas.microsoft.com/office/drawing/2014/main" id="{30CDD26D-45D2-F72E-297B-B681389448AC}"/>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5" name="TextBox 24">
              <a:extLst>
                <a:ext uri="{FF2B5EF4-FFF2-40B4-BE49-F238E27FC236}">
                  <a16:creationId xmlns:a16="http://schemas.microsoft.com/office/drawing/2014/main" id="{83F4BA7E-419F-2234-812C-9E305D8FC3E6}"/>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6" name="Picture 2" descr="Pen, Write, Pencil, Writing Tool, Work, Message, Blue">
            <a:extLst>
              <a:ext uri="{FF2B5EF4-FFF2-40B4-BE49-F238E27FC236}">
                <a16:creationId xmlns:a16="http://schemas.microsoft.com/office/drawing/2014/main" id="{368E2478-BDB7-4471-AA4E-71BED704AB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4169" y="697301"/>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325;p7">
            <a:extLst>
              <a:ext uri="{FF2B5EF4-FFF2-40B4-BE49-F238E27FC236}">
                <a16:creationId xmlns:a16="http://schemas.microsoft.com/office/drawing/2014/main" id="{1719C185-3D6A-75CC-CC25-7EA2605A7178}"/>
              </a:ext>
            </a:extLst>
          </p:cNvPr>
          <p:cNvSpPr txBox="1"/>
          <p:nvPr/>
        </p:nvSpPr>
        <p:spPr>
          <a:xfrm>
            <a:off x="4530889" y="1344138"/>
            <a:ext cx="1010758"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err="1">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drawing</a:t>
            </a:r>
            <a:endParaRPr kumimoji="0" lang="es-AR" sz="16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37" name="Google Shape;325;p7">
            <a:extLst>
              <a:ext uri="{FF2B5EF4-FFF2-40B4-BE49-F238E27FC236}">
                <a16:creationId xmlns:a16="http://schemas.microsoft.com/office/drawing/2014/main" id="{9915FBFF-076B-35A1-C68A-351CC366A9C1}"/>
              </a:ext>
            </a:extLst>
          </p:cNvPr>
          <p:cNvSpPr txBox="1"/>
          <p:nvPr/>
        </p:nvSpPr>
        <p:spPr>
          <a:xfrm>
            <a:off x="5758048" y="1353756"/>
            <a:ext cx="1010758"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err="1">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boat</a:t>
            </a:r>
            <a:endParaRPr kumimoji="0" lang="es-AR" sz="16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38" name="TextBox 37">
            <a:extLst>
              <a:ext uri="{FF2B5EF4-FFF2-40B4-BE49-F238E27FC236}">
                <a16:creationId xmlns:a16="http://schemas.microsoft.com/office/drawing/2014/main" id="{3C95444C-86EA-5688-93A8-C7C173EE6734}"/>
              </a:ext>
            </a:extLst>
          </p:cNvPr>
          <p:cNvSpPr txBox="1"/>
          <p:nvPr/>
        </p:nvSpPr>
        <p:spPr>
          <a:xfrm>
            <a:off x="374346" y="7166708"/>
            <a:ext cx="5974066" cy="2170146"/>
          </a:xfrm>
          <a:prstGeom prst="rect">
            <a:avLst/>
          </a:prstGeom>
          <a:noFill/>
        </p:spPr>
        <p:txBody>
          <a:bodyPr wrap="square" rtlCol="0">
            <a:spAutoFit/>
          </a:bodyPr>
          <a:lstStyle/>
          <a:p>
            <a:pPr>
              <a:lnSpc>
                <a:spcPct val="150000"/>
              </a:lnSpc>
              <a:spcBef>
                <a:spcPts val="600"/>
              </a:spcBef>
              <a:spcAft>
                <a:spcPts val="600"/>
              </a:spcAft>
            </a:pPr>
            <a:r>
              <a:rPr lang="en-GB" sz="1300" b="1" dirty="0">
                <a:solidFill>
                  <a:srgbClr val="3B3838"/>
                </a:solidFill>
                <a:latin typeface="Century Gothic" panose="020B0502020202020204" pitchFamily="34" charset="0"/>
              </a:rPr>
              <a:t>I have</a:t>
            </a:r>
            <a:r>
              <a:rPr lang="en-GB" sz="1300" dirty="0">
                <a:solidFill>
                  <a:srgbClr val="3B3838"/>
                </a:solidFill>
                <a:latin typeface="Century Gothic" panose="020B0502020202020204" pitchFamily="34" charset="0"/>
              </a:rPr>
              <a:t> a table.   </a:t>
            </a:r>
          </a:p>
          <a:p>
            <a:pPr>
              <a:lnSpc>
                <a:spcPct val="150000"/>
              </a:lnSpc>
              <a:spcBef>
                <a:spcPts val="600"/>
              </a:spcBef>
              <a:spcAft>
                <a:spcPts val="600"/>
              </a:spcAft>
            </a:pPr>
            <a:r>
              <a:rPr lang="en-GB" sz="1300" dirty="0">
                <a:solidFill>
                  <a:srgbClr val="3B3838"/>
                </a:solidFill>
                <a:latin typeface="Century Gothic" panose="020B0502020202020204" pitchFamily="34" charset="0"/>
              </a:rPr>
              <a:t>Rubén </a:t>
            </a:r>
            <a:r>
              <a:rPr lang="en-GB" sz="1300" b="1" dirty="0">
                <a:solidFill>
                  <a:srgbClr val="3B3838"/>
                </a:solidFill>
                <a:latin typeface="Century Gothic" panose="020B0502020202020204" pitchFamily="34" charset="0"/>
              </a:rPr>
              <a:t>has</a:t>
            </a:r>
            <a:r>
              <a:rPr lang="en-GB" sz="1300" dirty="0">
                <a:solidFill>
                  <a:srgbClr val="3B3838"/>
                </a:solidFill>
                <a:latin typeface="Century Gothic" panose="020B0502020202020204" pitchFamily="34" charset="0"/>
              </a:rPr>
              <a:t> a (male) dog. </a:t>
            </a:r>
          </a:p>
          <a:p>
            <a:pPr>
              <a:lnSpc>
                <a:spcPct val="150000"/>
              </a:lnSpc>
              <a:spcBef>
                <a:spcPts val="600"/>
              </a:spcBef>
              <a:spcAft>
                <a:spcPts val="600"/>
              </a:spcAft>
            </a:pPr>
            <a:r>
              <a:rPr lang="en-GB" sz="1300" b="1" dirty="0">
                <a:solidFill>
                  <a:srgbClr val="3B3838"/>
                </a:solidFill>
                <a:latin typeface="Century Gothic" panose="020B0502020202020204" pitchFamily="34" charset="0"/>
              </a:rPr>
              <a:t>She</a:t>
            </a:r>
            <a:r>
              <a:rPr lang="en-GB" sz="1300" dirty="0">
                <a:solidFill>
                  <a:srgbClr val="3B3838"/>
                </a:solidFill>
                <a:latin typeface="Century Gothic" panose="020B0502020202020204" pitchFamily="34" charset="0"/>
              </a:rPr>
              <a:t> </a:t>
            </a:r>
            <a:r>
              <a:rPr lang="en-GB" sz="1300" b="1" dirty="0">
                <a:solidFill>
                  <a:srgbClr val="3B3838"/>
                </a:solidFill>
                <a:latin typeface="Century Gothic" panose="020B0502020202020204" pitchFamily="34" charset="0"/>
              </a:rPr>
              <a:t>has </a:t>
            </a:r>
            <a:r>
              <a:rPr lang="en-GB" sz="1300" dirty="0">
                <a:solidFill>
                  <a:srgbClr val="3B3838"/>
                </a:solidFill>
                <a:latin typeface="Century Gothic" panose="020B0502020202020204" pitchFamily="34" charset="0"/>
              </a:rPr>
              <a:t>a</a:t>
            </a:r>
            <a:r>
              <a:rPr lang="en-GB" sz="1300" b="1" dirty="0">
                <a:solidFill>
                  <a:srgbClr val="3B3838"/>
                </a:solidFill>
                <a:latin typeface="Century Gothic" panose="020B0502020202020204" pitchFamily="34" charset="0"/>
              </a:rPr>
              <a:t> </a:t>
            </a:r>
            <a:r>
              <a:rPr lang="en-GB" sz="1300" dirty="0">
                <a:solidFill>
                  <a:srgbClr val="3B3838"/>
                </a:solidFill>
                <a:latin typeface="Century Gothic" panose="020B0502020202020204" pitchFamily="34" charset="0"/>
              </a:rPr>
              <a:t>sister.   </a:t>
            </a:r>
          </a:p>
          <a:p>
            <a:pPr>
              <a:lnSpc>
                <a:spcPct val="150000"/>
              </a:lnSpc>
              <a:spcBef>
                <a:spcPts val="600"/>
              </a:spcBef>
              <a:spcAft>
                <a:spcPts val="600"/>
              </a:spcAft>
            </a:pPr>
            <a:r>
              <a:rPr lang="en-GB" sz="1300" b="1" dirty="0">
                <a:solidFill>
                  <a:srgbClr val="3B3838"/>
                </a:solidFill>
                <a:latin typeface="Century Gothic" panose="020B0502020202020204" pitchFamily="34" charset="0"/>
              </a:rPr>
              <a:t>I have </a:t>
            </a:r>
            <a:r>
              <a:rPr lang="en-GB" sz="1300" dirty="0">
                <a:solidFill>
                  <a:srgbClr val="3B3838"/>
                </a:solidFill>
                <a:latin typeface="Century Gothic" panose="020B0502020202020204" pitchFamily="34" charset="0"/>
              </a:rPr>
              <a:t>a horse and a plant.	</a:t>
            </a:r>
          </a:p>
          <a:p>
            <a:pPr>
              <a:lnSpc>
                <a:spcPct val="150000"/>
              </a:lnSpc>
              <a:spcBef>
                <a:spcPts val="600"/>
              </a:spcBef>
              <a:spcAft>
                <a:spcPts val="600"/>
              </a:spcAft>
            </a:pPr>
            <a:r>
              <a:rPr lang="en-GB" sz="1200" dirty="0">
                <a:solidFill>
                  <a:srgbClr val="3B3838"/>
                </a:solidFill>
                <a:latin typeface="Century Gothic" panose="020B0502020202020204" pitchFamily="34" charset="0"/>
              </a:rPr>
              <a:t>Quique </a:t>
            </a:r>
            <a:r>
              <a:rPr lang="en-GB" sz="1200" b="1" dirty="0">
                <a:solidFill>
                  <a:srgbClr val="3B3838"/>
                </a:solidFill>
                <a:latin typeface="Century Gothic" panose="020B0502020202020204" pitchFamily="34" charset="0"/>
              </a:rPr>
              <a:t>has</a:t>
            </a:r>
            <a:r>
              <a:rPr lang="en-GB" sz="1200" dirty="0">
                <a:solidFill>
                  <a:srgbClr val="3B3838"/>
                </a:solidFill>
                <a:latin typeface="Century Gothic" panose="020B0502020202020204" pitchFamily="34" charset="0"/>
              </a:rPr>
              <a:t> a drawing and a book. </a:t>
            </a:r>
          </a:p>
        </p:txBody>
      </p:sp>
      <p:graphicFrame>
        <p:nvGraphicFramePr>
          <p:cNvPr id="39" name="Table 38">
            <a:extLst>
              <a:ext uri="{FF2B5EF4-FFF2-40B4-BE49-F238E27FC236}">
                <a16:creationId xmlns:a16="http://schemas.microsoft.com/office/drawing/2014/main" id="{A98040A4-200B-1269-86EB-13F8ED3BEF5A}"/>
              </a:ext>
            </a:extLst>
          </p:cNvPr>
          <p:cNvGraphicFramePr>
            <a:graphicFrameLocks noGrp="1"/>
          </p:cNvGraphicFramePr>
          <p:nvPr>
            <p:extLst>
              <p:ext uri="{D42A27DB-BD31-4B8C-83A1-F6EECF244321}">
                <p14:modId xmlns:p14="http://schemas.microsoft.com/office/powerpoint/2010/main" val="2151045538"/>
              </p:ext>
            </p:extLst>
          </p:nvPr>
        </p:nvGraphicFramePr>
        <p:xfrm>
          <a:off x="107028" y="3651999"/>
          <a:ext cx="6607733" cy="2835017"/>
        </p:xfrm>
        <a:graphic>
          <a:graphicData uri="http://schemas.openxmlformats.org/drawingml/2006/table">
            <a:tbl>
              <a:tblPr firstRow="1" bandRow="1">
                <a:tableStyleId>{5940675A-B579-460E-94D1-54222C63F5DA}</a:tableStyleId>
              </a:tblPr>
              <a:tblGrid>
                <a:gridCol w="778064">
                  <a:extLst>
                    <a:ext uri="{9D8B030D-6E8A-4147-A177-3AD203B41FA5}">
                      <a16:colId xmlns:a16="http://schemas.microsoft.com/office/drawing/2014/main" val="1508108806"/>
                    </a:ext>
                  </a:extLst>
                </a:gridCol>
                <a:gridCol w="1682714">
                  <a:extLst>
                    <a:ext uri="{9D8B030D-6E8A-4147-A177-3AD203B41FA5}">
                      <a16:colId xmlns:a16="http://schemas.microsoft.com/office/drawing/2014/main" val="657040190"/>
                    </a:ext>
                  </a:extLst>
                </a:gridCol>
                <a:gridCol w="1972964">
                  <a:extLst>
                    <a:ext uri="{9D8B030D-6E8A-4147-A177-3AD203B41FA5}">
                      <a16:colId xmlns:a16="http://schemas.microsoft.com/office/drawing/2014/main" val="193167929"/>
                    </a:ext>
                  </a:extLst>
                </a:gridCol>
                <a:gridCol w="2173991">
                  <a:extLst>
                    <a:ext uri="{9D8B030D-6E8A-4147-A177-3AD203B41FA5}">
                      <a16:colId xmlns:a16="http://schemas.microsoft.com/office/drawing/2014/main" val="1136012694"/>
                    </a:ext>
                  </a:extLst>
                </a:gridCol>
              </a:tblGrid>
              <a:tr h="52630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there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s/he, it is (state)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here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9661187"/>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200" b="0" dirty="0">
                          <a:solidFill>
                            <a:schemeClr val="bg2">
                              <a:lumMod val="25000"/>
                            </a:schemeClr>
                          </a:solidFill>
                          <a:latin typeface="Century Gothic" panose="020B0502020202020204" pitchFamily="34" charset="0"/>
                        </a:rPr>
                        <a:t>hello</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2">
                              <a:lumMod val="25000"/>
                            </a:schemeClr>
                          </a:solidFill>
                          <a:latin typeface="Century Gothic" panose="020B0502020202020204" pitchFamily="34" charset="0"/>
                        </a:rPr>
                        <a:t>I am (state)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present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50340180"/>
                  </a:ext>
                </a:extLst>
              </a:tr>
              <a:tr h="384786">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from</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Spain</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comfortable (m)</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34891409"/>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200" b="0" dirty="0">
                          <a:solidFill>
                            <a:schemeClr val="bg2">
                              <a:lumMod val="25000"/>
                            </a:schemeClr>
                          </a:solidFill>
                          <a:latin typeface="Century Gothic" panose="020B0502020202020204" pitchFamily="34" charset="0"/>
                        </a:rPr>
                        <a:t>England</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you are (trait)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ready (f)</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49850238"/>
                  </a:ext>
                </a:extLst>
              </a:tr>
              <a:tr h="384786">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s/he has</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I  have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a dog</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2987711"/>
                  </a:ext>
                </a:extLst>
              </a:tr>
              <a:tr h="384786">
                <a:tc vMerge="1">
                  <a:txBody>
                    <a:bodyPr/>
                    <a:lstStyle/>
                    <a:p>
                      <a:endParaRPr lang="en-GB"/>
                    </a:p>
                  </a:txBody>
                  <a:tcPr/>
                </a:tc>
                <a:tc>
                  <a:txBody>
                    <a:bodyPr/>
                    <a:lstStyle/>
                    <a:p>
                      <a:r>
                        <a:rPr lang="en-GB" sz="1200" b="0" dirty="0">
                          <a:solidFill>
                            <a:schemeClr val="bg2">
                              <a:lumMod val="25000"/>
                            </a:schemeClr>
                          </a:solidFill>
                          <a:latin typeface="Century Gothic" panose="020B0502020202020204" pitchFamily="34" charset="0"/>
                        </a:rPr>
                        <a:t>a door</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a table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a teacher (m)</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01909977"/>
                  </a:ext>
                </a:extLst>
              </a:tr>
              <a:tr h="38478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200" b="0" dirty="0">
                          <a:solidFill>
                            <a:schemeClr val="bg2">
                              <a:lumMod val="25000"/>
                            </a:schemeClr>
                          </a:solidFill>
                          <a:latin typeface="Century Gothic" panose="020B0502020202020204" pitchFamily="34" charset="0"/>
                        </a:rPr>
                        <a:t>a drawing</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a teacher (f)</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a sister</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2114723"/>
                  </a:ext>
                </a:extLst>
              </a:tr>
            </a:tbl>
          </a:graphicData>
        </a:graphic>
      </p:graphicFrame>
      <p:sp>
        <p:nvSpPr>
          <p:cNvPr id="40" name="TextBox 39">
            <a:extLst>
              <a:ext uri="{FF2B5EF4-FFF2-40B4-BE49-F238E27FC236}">
                <a16:creationId xmlns:a16="http://schemas.microsoft.com/office/drawing/2014/main" id="{B781BF5D-AA5E-8310-5DCE-6CD9142277A0}"/>
              </a:ext>
            </a:extLst>
          </p:cNvPr>
          <p:cNvSpPr txBox="1"/>
          <p:nvPr/>
        </p:nvSpPr>
        <p:spPr>
          <a:xfrm>
            <a:off x="1455522" y="3236780"/>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español.</a:t>
            </a:r>
            <a:r>
              <a:rPr lang="en-GB" sz="1600" dirty="0">
                <a:solidFill>
                  <a:srgbClr val="3B3838"/>
                </a:solidFill>
                <a:latin typeface="Century Gothic" panose="020B0502020202020204" pitchFamily="34" charset="0"/>
              </a:rPr>
              <a:t> Can you get at least 15 points?</a:t>
            </a:r>
          </a:p>
        </p:txBody>
      </p:sp>
      <p:grpSp>
        <p:nvGrpSpPr>
          <p:cNvPr id="41" name="Group 40">
            <a:extLst>
              <a:ext uri="{FF2B5EF4-FFF2-40B4-BE49-F238E27FC236}">
                <a16:creationId xmlns:a16="http://schemas.microsoft.com/office/drawing/2014/main" id="{F4DA1EB3-6629-31DA-3862-A6EBFF1871E4}"/>
              </a:ext>
            </a:extLst>
          </p:cNvPr>
          <p:cNvGrpSpPr/>
          <p:nvPr/>
        </p:nvGrpSpPr>
        <p:grpSpPr>
          <a:xfrm>
            <a:off x="494327" y="3229022"/>
            <a:ext cx="962296" cy="307777"/>
            <a:chOff x="537508" y="810975"/>
            <a:chExt cx="505091" cy="307777"/>
          </a:xfrm>
        </p:grpSpPr>
        <p:sp>
          <p:nvSpPr>
            <p:cNvPr id="46" name="Google Shape;206;p9">
              <a:extLst>
                <a:ext uri="{FF2B5EF4-FFF2-40B4-BE49-F238E27FC236}">
                  <a16:creationId xmlns:a16="http://schemas.microsoft.com/office/drawing/2014/main" id="{D378CF38-1395-E0C4-F0D3-75DAB5EF5877}"/>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47" name="TextBox 46">
              <a:extLst>
                <a:ext uri="{FF2B5EF4-FFF2-40B4-BE49-F238E27FC236}">
                  <a16:creationId xmlns:a16="http://schemas.microsoft.com/office/drawing/2014/main" id="{00330FC7-BB9D-6B22-A8F2-9E479691976A}"/>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48" name="Picture 2" descr="Pen, Write, Pencil, Writing Tool, Work, Message, Blue">
            <a:extLst>
              <a:ext uri="{FF2B5EF4-FFF2-40B4-BE49-F238E27FC236}">
                <a16:creationId xmlns:a16="http://schemas.microsoft.com/office/drawing/2014/main" id="{5AFABB95-B3D6-EC4D-DA61-2336F0B9B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24" y="3097870"/>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D1CAAAD4-F4C1-F642-1419-90BDBE0FEA9E}"/>
              </a:ext>
            </a:extLst>
          </p:cNvPr>
          <p:cNvSpPr txBox="1"/>
          <p:nvPr/>
        </p:nvSpPr>
        <p:spPr>
          <a:xfrm>
            <a:off x="1906143" y="7082089"/>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a:t>
            </a:r>
          </a:p>
        </p:txBody>
      </p:sp>
      <p:pic>
        <p:nvPicPr>
          <p:cNvPr id="50" name="Picture 2" descr="Free icon pencil write vector">
            <a:extLst>
              <a:ext uri="{FF2B5EF4-FFF2-40B4-BE49-F238E27FC236}">
                <a16:creationId xmlns:a16="http://schemas.microsoft.com/office/drawing/2014/main" id="{8AFBA35B-8EAB-65E6-0438-7182D9C37E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1958850" y="7194513"/>
            <a:ext cx="123214" cy="250057"/>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DFAE69AB-F7B7-40B0-29A9-1DF94E41032C}"/>
              </a:ext>
            </a:extLst>
          </p:cNvPr>
          <p:cNvGrpSpPr/>
          <p:nvPr/>
        </p:nvGrpSpPr>
        <p:grpSpPr>
          <a:xfrm>
            <a:off x="5822123" y="6557803"/>
            <a:ext cx="1083057" cy="865278"/>
            <a:chOff x="326562" y="8659808"/>
            <a:chExt cx="1083057" cy="865278"/>
          </a:xfrm>
        </p:grpSpPr>
        <p:sp>
          <p:nvSpPr>
            <p:cNvPr id="52" name="Rectangle: Folded Corner 51">
              <a:extLst>
                <a:ext uri="{FF2B5EF4-FFF2-40B4-BE49-F238E27FC236}">
                  <a16:creationId xmlns:a16="http://schemas.microsoft.com/office/drawing/2014/main" id="{C306DDD3-EDD8-C98D-8291-B681E3E7369C}"/>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53" name="Picture 6" descr="Free Icon Light illustration and picture">
              <a:extLst>
                <a:ext uri="{FF2B5EF4-FFF2-40B4-BE49-F238E27FC236}">
                  <a16:creationId xmlns:a16="http://schemas.microsoft.com/office/drawing/2014/main" id="{AA76431B-0662-183F-CBF2-88F51902E2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964" y="8685961"/>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C86F435-6DAF-A3B6-6511-B6D62EB5D538}"/>
                </a:ext>
              </a:extLst>
            </p:cNvPr>
            <p:cNvSpPr txBox="1"/>
            <p:nvPr/>
          </p:nvSpPr>
          <p:spPr>
            <a:xfrm>
              <a:off x="540927" y="8751114"/>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Don’t</a:t>
              </a:r>
            </a:p>
          </p:txBody>
        </p:sp>
        <p:sp>
          <p:nvSpPr>
            <p:cNvPr id="55" name="TextBox 54">
              <a:extLst>
                <a:ext uri="{FF2B5EF4-FFF2-40B4-BE49-F238E27FC236}">
                  <a16:creationId xmlns:a16="http://schemas.microsoft.com/office/drawing/2014/main" id="{C5855791-A12E-6088-17CD-C6E4A697E264}"/>
                </a:ext>
              </a:extLst>
            </p:cNvPr>
            <p:cNvSpPr txBox="1"/>
            <p:nvPr/>
          </p:nvSpPr>
          <p:spPr>
            <a:xfrm>
              <a:off x="326562" y="8878755"/>
              <a:ext cx="1083057" cy="646331"/>
            </a:xfrm>
            <a:prstGeom prst="rect">
              <a:avLst/>
            </a:prstGeom>
            <a:noFill/>
          </p:spPr>
          <p:txBody>
            <a:bodyPr wrap="square">
              <a:spAutoFit/>
            </a:bodyPr>
            <a:lstStyle/>
            <a:p>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forget capital letters and full stops!</a:t>
              </a:r>
            </a:p>
            <a:p>
              <a:endParaRPr lang="en-GB" sz="900" kern="0" dirty="0">
                <a:solidFill>
                  <a:srgbClr val="3B3838"/>
                </a:solidFill>
                <a:latin typeface="Century Gothic" panose="020B0502020202020204" pitchFamily="34" charset="0"/>
                <a:ea typeface="Century Gothic"/>
                <a:cs typeface="Century Gothic"/>
                <a:sym typeface="Century Gothic"/>
              </a:endParaRPr>
            </a:p>
          </p:txBody>
        </p:sp>
      </p:grpSp>
      <p:graphicFrame>
        <p:nvGraphicFramePr>
          <p:cNvPr id="56" name="Table 55">
            <a:extLst>
              <a:ext uri="{FF2B5EF4-FFF2-40B4-BE49-F238E27FC236}">
                <a16:creationId xmlns:a16="http://schemas.microsoft.com/office/drawing/2014/main" id="{2C2A8724-1708-C3F5-B449-B308E96EB1E5}"/>
              </a:ext>
            </a:extLst>
          </p:cNvPr>
          <p:cNvGraphicFramePr>
            <a:graphicFrameLocks noGrp="1"/>
          </p:cNvGraphicFramePr>
          <p:nvPr>
            <p:extLst>
              <p:ext uri="{D42A27DB-BD31-4B8C-83A1-F6EECF244321}">
                <p14:modId xmlns:p14="http://schemas.microsoft.com/office/powerpoint/2010/main" val="1937006852"/>
              </p:ext>
            </p:extLst>
          </p:nvPr>
        </p:nvGraphicFramePr>
        <p:xfrm>
          <a:off x="107028" y="7201538"/>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58" name="Table 57">
            <a:extLst>
              <a:ext uri="{FF2B5EF4-FFF2-40B4-BE49-F238E27FC236}">
                <a16:creationId xmlns:a16="http://schemas.microsoft.com/office/drawing/2014/main" id="{38E1E09C-15BC-EF46-3D3D-75460B1962EB}"/>
              </a:ext>
            </a:extLst>
          </p:cNvPr>
          <p:cNvGraphicFramePr>
            <a:graphicFrameLocks noGrp="1"/>
          </p:cNvGraphicFramePr>
          <p:nvPr>
            <p:extLst>
              <p:ext uri="{D42A27DB-BD31-4B8C-83A1-F6EECF244321}">
                <p14:modId xmlns:p14="http://schemas.microsoft.com/office/powerpoint/2010/main" val="60987233"/>
              </p:ext>
            </p:extLst>
          </p:nvPr>
        </p:nvGraphicFramePr>
        <p:xfrm>
          <a:off x="109371" y="7641595"/>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59" name="Table 58">
            <a:extLst>
              <a:ext uri="{FF2B5EF4-FFF2-40B4-BE49-F238E27FC236}">
                <a16:creationId xmlns:a16="http://schemas.microsoft.com/office/drawing/2014/main" id="{5EBFECC9-DA06-425A-1642-6132F3D894F7}"/>
              </a:ext>
            </a:extLst>
          </p:cNvPr>
          <p:cNvGraphicFramePr>
            <a:graphicFrameLocks noGrp="1"/>
          </p:cNvGraphicFramePr>
          <p:nvPr>
            <p:extLst>
              <p:ext uri="{D42A27DB-BD31-4B8C-83A1-F6EECF244321}">
                <p14:modId xmlns:p14="http://schemas.microsoft.com/office/powerpoint/2010/main" val="3719565766"/>
              </p:ext>
            </p:extLst>
          </p:nvPr>
        </p:nvGraphicFramePr>
        <p:xfrm>
          <a:off x="107028" y="8074910"/>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60" name="Table 59">
            <a:extLst>
              <a:ext uri="{FF2B5EF4-FFF2-40B4-BE49-F238E27FC236}">
                <a16:creationId xmlns:a16="http://schemas.microsoft.com/office/drawing/2014/main" id="{7F4D9B25-C80E-B49E-7D27-4F113C37B61C}"/>
              </a:ext>
            </a:extLst>
          </p:cNvPr>
          <p:cNvGraphicFramePr>
            <a:graphicFrameLocks noGrp="1"/>
          </p:cNvGraphicFramePr>
          <p:nvPr>
            <p:extLst>
              <p:ext uri="{D42A27DB-BD31-4B8C-83A1-F6EECF244321}">
                <p14:modId xmlns:p14="http://schemas.microsoft.com/office/powerpoint/2010/main" val="1058717629"/>
              </p:ext>
            </p:extLst>
          </p:nvPr>
        </p:nvGraphicFramePr>
        <p:xfrm>
          <a:off x="109371" y="8514967"/>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61" name="Table 60">
            <a:extLst>
              <a:ext uri="{FF2B5EF4-FFF2-40B4-BE49-F238E27FC236}">
                <a16:creationId xmlns:a16="http://schemas.microsoft.com/office/drawing/2014/main" id="{464ED9E9-C4C7-61D2-8896-FC82EB28576A}"/>
              </a:ext>
            </a:extLst>
          </p:cNvPr>
          <p:cNvGraphicFramePr>
            <a:graphicFrameLocks noGrp="1"/>
          </p:cNvGraphicFramePr>
          <p:nvPr>
            <p:extLst>
              <p:ext uri="{D42A27DB-BD31-4B8C-83A1-F6EECF244321}">
                <p14:modId xmlns:p14="http://schemas.microsoft.com/office/powerpoint/2010/main" val="587346280"/>
              </p:ext>
            </p:extLst>
          </p:nvPr>
        </p:nvGraphicFramePr>
        <p:xfrm>
          <a:off x="107028" y="8967266"/>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62" name="TextBox 61">
            <a:extLst>
              <a:ext uri="{FF2B5EF4-FFF2-40B4-BE49-F238E27FC236}">
                <a16:creationId xmlns:a16="http://schemas.microsoft.com/office/drawing/2014/main" id="{FD287465-7BD2-379D-0ACE-B0401F726282}"/>
              </a:ext>
            </a:extLst>
          </p:cNvPr>
          <p:cNvSpPr txBox="1"/>
          <p:nvPr/>
        </p:nvSpPr>
        <p:spPr>
          <a:xfrm>
            <a:off x="2813091" y="7563156"/>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a:t>
            </a:r>
          </a:p>
        </p:txBody>
      </p:sp>
      <p:pic>
        <p:nvPicPr>
          <p:cNvPr id="63" name="Picture 2" descr="Free icon pencil write vector">
            <a:extLst>
              <a:ext uri="{FF2B5EF4-FFF2-40B4-BE49-F238E27FC236}">
                <a16:creationId xmlns:a16="http://schemas.microsoft.com/office/drawing/2014/main" id="{54DC0D4F-AF86-7B0F-D55B-1294F9F035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865798" y="7675580"/>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048" name="TextBox 2047">
            <a:extLst>
              <a:ext uri="{FF2B5EF4-FFF2-40B4-BE49-F238E27FC236}">
                <a16:creationId xmlns:a16="http://schemas.microsoft.com/office/drawing/2014/main" id="{25694AF9-08C1-A37B-2B6B-FB3896EDBDC2}"/>
              </a:ext>
            </a:extLst>
          </p:cNvPr>
          <p:cNvSpPr txBox="1"/>
          <p:nvPr/>
        </p:nvSpPr>
        <p:spPr>
          <a:xfrm>
            <a:off x="2020769" y="8013458"/>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a:t>
            </a:r>
          </a:p>
        </p:txBody>
      </p:sp>
      <p:pic>
        <p:nvPicPr>
          <p:cNvPr id="2049" name="Picture 2" descr="Free icon pencil write vector">
            <a:extLst>
              <a:ext uri="{FF2B5EF4-FFF2-40B4-BE49-F238E27FC236}">
                <a16:creationId xmlns:a16="http://schemas.microsoft.com/office/drawing/2014/main" id="{86DCAA7C-B8AD-0353-1396-23CA06B0DF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073476" y="8125882"/>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050" name="TextBox 2049">
            <a:extLst>
              <a:ext uri="{FF2B5EF4-FFF2-40B4-BE49-F238E27FC236}">
                <a16:creationId xmlns:a16="http://schemas.microsoft.com/office/drawing/2014/main" id="{4CF46674-CC3A-BE73-2D0D-F7FEFDC7860C}"/>
              </a:ext>
            </a:extLst>
          </p:cNvPr>
          <p:cNvSpPr txBox="1"/>
          <p:nvPr/>
        </p:nvSpPr>
        <p:spPr>
          <a:xfrm>
            <a:off x="3258114" y="8440851"/>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a:t>
            </a:r>
          </a:p>
        </p:txBody>
      </p:sp>
      <p:pic>
        <p:nvPicPr>
          <p:cNvPr id="2051" name="Picture 2" descr="Free icon pencil write vector">
            <a:extLst>
              <a:ext uri="{FF2B5EF4-FFF2-40B4-BE49-F238E27FC236}">
                <a16:creationId xmlns:a16="http://schemas.microsoft.com/office/drawing/2014/main" id="{1A2463D3-3097-D02C-DF42-E35C79209E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310821" y="8553275"/>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053" name="TextBox 2052">
            <a:extLst>
              <a:ext uri="{FF2B5EF4-FFF2-40B4-BE49-F238E27FC236}">
                <a16:creationId xmlns:a16="http://schemas.microsoft.com/office/drawing/2014/main" id="{971446BB-A93C-7FBE-38B9-CAEF662F1942}"/>
              </a:ext>
            </a:extLst>
          </p:cNvPr>
          <p:cNvSpPr txBox="1"/>
          <p:nvPr/>
        </p:nvSpPr>
        <p:spPr>
          <a:xfrm>
            <a:off x="3456864" y="8966791"/>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a:t>
            </a:r>
          </a:p>
        </p:txBody>
      </p:sp>
      <p:pic>
        <p:nvPicPr>
          <p:cNvPr id="2055" name="Picture 2" descr="Free icon pencil write vector">
            <a:extLst>
              <a:ext uri="{FF2B5EF4-FFF2-40B4-BE49-F238E27FC236}">
                <a16:creationId xmlns:a16="http://schemas.microsoft.com/office/drawing/2014/main" id="{8F47EB74-A967-D344-4E15-F382E852DD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509571" y="9003015"/>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056" name="TextBox 2055">
            <a:extLst>
              <a:ext uri="{FF2B5EF4-FFF2-40B4-BE49-F238E27FC236}">
                <a16:creationId xmlns:a16="http://schemas.microsoft.com/office/drawing/2014/main" id="{7F6C1BA3-6CE1-E4DC-0003-B19E696EAC33}"/>
              </a:ext>
            </a:extLst>
          </p:cNvPr>
          <p:cNvSpPr txBox="1"/>
          <p:nvPr/>
        </p:nvSpPr>
        <p:spPr>
          <a:xfrm>
            <a:off x="1385615" y="6726455"/>
            <a:ext cx="2180545"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español.</a:t>
            </a:r>
            <a:endParaRPr lang="en-GB" sz="1600" dirty="0">
              <a:solidFill>
                <a:srgbClr val="3B3838"/>
              </a:solidFill>
              <a:latin typeface="Century Gothic" panose="020B0502020202020204" pitchFamily="34" charset="0"/>
            </a:endParaRPr>
          </a:p>
        </p:txBody>
      </p:sp>
      <p:grpSp>
        <p:nvGrpSpPr>
          <p:cNvPr id="2057" name="Group 2056">
            <a:extLst>
              <a:ext uri="{FF2B5EF4-FFF2-40B4-BE49-F238E27FC236}">
                <a16:creationId xmlns:a16="http://schemas.microsoft.com/office/drawing/2014/main" id="{295BD27D-C2B9-C8E4-00C9-82ABC22D5980}"/>
              </a:ext>
            </a:extLst>
          </p:cNvPr>
          <p:cNvGrpSpPr/>
          <p:nvPr/>
        </p:nvGrpSpPr>
        <p:grpSpPr>
          <a:xfrm>
            <a:off x="494327" y="6713037"/>
            <a:ext cx="962296" cy="307777"/>
            <a:chOff x="537508" y="810975"/>
            <a:chExt cx="505091" cy="307777"/>
          </a:xfrm>
        </p:grpSpPr>
        <p:sp>
          <p:nvSpPr>
            <p:cNvPr id="2058" name="Google Shape;206;p9">
              <a:extLst>
                <a:ext uri="{FF2B5EF4-FFF2-40B4-BE49-F238E27FC236}">
                  <a16:creationId xmlns:a16="http://schemas.microsoft.com/office/drawing/2014/main" id="{8C59EB79-1D44-DA54-B224-F25B6553B14D}"/>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059" name="TextBox 2058">
              <a:extLst>
                <a:ext uri="{FF2B5EF4-FFF2-40B4-BE49-F238E27FC236}">
                  <a16:creationId xmlns:a16="http://schemas.microsoft.com/office/drawing/2014/main" id="{A429E307-8AF9-6442-E339-AF84D58AE409}"/>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060" name="Picture 2" descr="Pen, Write, Pencil, Writing Tool, Work, Message, Blue">
            <a:extLst>
              <a:ext uri="{FF2B5EF4-FFF2-40B4-BE49-F238E27FC236}">
                <a16:creationId xmlns:a16="http://schemas.microsoft.com/office/drawing/2014/main" id="{625EF9B4-1F75-E203-9E81-8C9E3508AE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24" y="6581885"/>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Folded Corner 2060">
            <a:extLst>
              <a:ext uri="{FF2B5EF4-FFF2-40B4-BE49-F238E27FC236}">
                <a16:creationId xmlns:a16="http://schemas.microsoft.com/office/drawing/2014/main" id="{91D9D37C-F7EA-FA3C-E40B-9F623D5D4844}"/>
              </a:ext>
            </a:extLst>
          </p:cNvPr>
          <p:cNvSpPr/>
          <p:nvPr/>
        </p:nvSpPr>
        <p:spPr>
          <a:xfrm>
            <a:off x="4529375" y="6557803"/>
            <a:ext cx="1232939" cy="552295"/>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062" name="TextBox 2061">
            <a:extLst>
              <a:ext uri="{FF2B5EF4-FFF2-40B4-BE49-F238E27FC236}">
                <a16:creationId xmlns:a16="http://schemas.microsoft.com/office/drawing/2014/main" id="{27363CE6-C091-C07E-AEC5-CD43FDBEFF3B}"/>
              </a:ext>
            </a:extLst>
          </p:cNvPr>
          <p:cNvSpPr txBox="1"/>
          <p:nvPr/>
        </p:nvSpPr>
        <p:spPr>
          <a:xfrm>
            <a:off x="4501260" y="6567437"/>
            <a:ext cx="1318739" cy="507831"/>
          </a:xfrm>
          <a:prstGeom prst="rect">
            <a:avLst/>
          </a:prstGeom>
          <a:noFill/>
        </p:spPr>
        <p:txBody>
          <a:bodyPr wrap="square">
            <a:spAutoFit/>
          </a:bodyPr>
          <a:lstStyle/>
          <a:p>
            <a:r>
              <a:rPr lang="en-GB" sz="900" dirty="0">
                <a:solidFill>
                  <a:srgbClr val="3B3838"/>
                </a:solidFill>
                <a:latin typeface="Century Gothic" panose="020B0502020202020204" pitchFamily="34" charset="0"/>
              </a:rPr>
              <a:t>When translating </a:t>
            </a:r>
            <a:r>
              <a:rPr lang="en-GB" sz="900" b="1" dirty="0">
                <a:solidFill>
                  <a:srgbClr val="3B3838"/>
                </a:solidFill>
                <a:latin typeface="Century Gothic" panose="020B0502020202020204" pitchFamily="34" charset="0"/>
              </a:rPr>
              <a:t>a</a:t>
            </a:r>
            <a:r>
              <a:rPr lang="en-GB" sz="900" dirty="0">
                <a:solidFill>
                  <a:srgbClr val="3B3838"/>
                </a:solidFill>
                <a:latin typeface="Century Gothic" panose="020B0502020202020204" pitchFamily="34" charset="0"/>
              </a:rPr>
              <a:t> / </a:t>
            </a:r>
            <a:r>
              <a:rPr lang="en-GB" sz="900" b="1" dirty="0">
                <a:solidFill>
                  <a:srgbClr val="3B3838"/>
                </a:solidFill>
                <a:latin typeface="Century Gothic" panose="020B0502020202020204" pitchFamily="34" charset="0"/>
              </a:rPr>
              <a:t>an</a:t>
            </a:r>
            <a:r>
              <a:rPr lang="en-GB" sz="900" dirty="0">
                <a:solidFill>
                  <a:srgbClr val="3B3838"/>
                </a:solidFill>
                <a:latin typeface="Century Gothic" panose="020B0502020202020204" pitchFamily="34" charset="0"/>
              </a:rPr>
              <a:t>, consider the gender of the noun.</a:t>
            </a:r>
          </a:p>
        </p:txBody>
      </p:sp>
      <p:pic>
        <p:nvPicPr>
          <p:cNvPr id="2063" name="Picture 2062">
            <a:extLst>
              <a:ext uri="{FF2B5EF4-FFF2-40B4-BE49-F238E27FC236}">
                <a16:creationId xmlns:a16="http://schemas.microsoft.com/office/drawing/2014/main" id="{8A9C56B3-6B8B-9497-3927-BC74E39EF506}"/>
              </a:ext>
            </a:extLst>
          </p:cNvPr>
          <p:cNvPicPr>
            <a:picLocks noChangeAspect="1"/>
          </p:cNvPicPr>
          <p:nvPr/>
        </p:nvPicPr>
        <p:blipFill>
          <a:blip r:embed="rId10"/>
          <a:stretch>
            <a:fillRect/>
          </a:stretch>
        </p:blipFill>
        <p:spPr>
          <a:xfrm>
            <a:off x="141996" y="4739024"/>
            <a:ext cx="631934" cy="581219"/>
          </a:xfrm>
          <a:prstGeom prst="rect">
            <a:avLst/>
          </a:prstGeom>
        </p:spPr>
      </p:pic>
      <p:pic>
        <p:nvPicPr>
          <p:cNvPr id="2073" name="Picture 2072" descr="Icon&#10;&#10;Description automatically generated">
            <a:extLst>
              <a:ext uri="{FF2B5EF4-FFF2-40B4-BE49-F238E27FC236}">
                <a16:creationId xmlns:a16="http://schemas.microsoft.com/office/drawing/2014/main" id="{E917EB0B-29C3-7592-1ADA-091606D34C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558" y="3868610"/>
            <a:ext cx="667164" cy="667164"/>
          </a:xfrm>
          <a:prstGeom prst="rect">
            <a:avLst/>
          </a:prstGeom>
        </p:spPr>
      </p:pic>
      <p:pic>
        <p:nvPicPr>
          <p:cNvPr id="2080" name="Picture 2079">
            <a:extLst>
              <a:ext uri="{FF2B5EF4-FFF2-40B4-BE49-F238E27FC236}">
                <a16:creationId xmlns:a16="http://schemas.microsoft.com/office/drawing/2014/main" id="{90042415-D903-B08D-068C-35396F37FA05}"/>
              </a:ext>
            </a:extLst>
          </p:cNvPr>
          <p:cNvPicPr>
            <a:picLocks noChangeAspect="1"/>
          </p:cNvPicPr>
          <p:nvPr/>
        </p:nvPicPr>
        <p:blipFill>
          <a:blip r:embed="rId12"/>
          <a:stretch>
            <a:fillRect/>
          </a:stretch>
        </p:blipFill>
        <p:spPr>
          <a:xfrm>
            <a:off x="139960" y="5841656"/>
            <a:ext cx="653860" cy="619446"/>
          </a:xfrm>
          <a:prstGeom prst="rect">
            <a:avLst/>
          </a:prstGeom>
        </p:spPr>
      </p:pic>
      <p:sp>
        <p:nvSpPr>
          <p:cNvPr id="2081" name="TextBox 2080">
            <a:extLst>
              <a:ext uri="{FF2B5EF4-FFF2-40B4-BE49-F238E27FC236}">
                <a16:creationId xmlns:a16="http://schemas.microsoft.com/office/drawing/2014/main" id="{3CB47490-0D35-EB99-4238-45DE6252C112}"/>
              </a:ext>
            </a:extLst>
          </p:cNvPr>
          <p:cNvSpPr txBox="1"/>
          <p:nvPr/>
        </p:nvSpPr>
        <p:spPr>
          <a:xfrm>
            <a:off x="592805" y="4333750"/>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082" name="TextBox 2081">
            <a:extLst>
              <a:ext uri="{FF2B5EF4-FFF2-40B4-BE49-F238E27FC236}">
                <a16:creationId xmlns:a16="http://schemas.microsoft.com/office/drawing/2014/main" id="{93C7632E-ED49-D288-6DDB-56D5627B5D86}"/>
              </a:ext>
            </a:extLst>
          </p:cNvPr>
          <p:cNvSpPr txBox="1"/>
          <p:nvPr/>
        </p:nvSpPr>
        <p:spPr>
          <a:xfrm>
            <a:off x="587842" y="5108218"/>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2083" name="TextBox 2082">
            <a:extLst>
              <a:ext uri="{FF2B5EF4-FFF2-40B4-BE49-F238E27FC236}">
                <a16:creationId xmlns:a16="http://schemas.microsoft.com/office/drawing/2014/main" id="{54A5F9E3-443D-7365-2934-12BE55EB62F1}"/>
              </a:ext>
            </a:extLst>
          </p:cNvPr>
          <p:cNvSpPr txBox="1"/>
          <p:nvPr/>
        </p:nvSpPr>
        <p:spPr>
          <a:xfrm>
            <a:off x="592805" y="6168377"/>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pic>
        <p:nvPicPr>
          <p:cNvPr id="2091" name="Picture 2090">
            <a:extLst>
              <a:ext uri="{FF2B5EF4-FFF2-40B4-BE49-F238E27FC236}">
                <a16:creationId xmlns:a16="http://schemas.microsoft.com/office/drawing/2014/main" id="{AE25A197-2740-E471-67C1-F86B9A906516}"/>
              </a:ext>
            </a:extLst>
          </p:cNvPr>
          <p:cNvPicPr>
            <a:picLocks noChangeAspect="1"/>
          </p:cNvPicPr>
          <p:nvPr/>
        </p:nvPicPr>
        <p:blipFill>
          <a:blip r:embed="rId13"/>
          <a:stretch>
            <a:fillRect/>
          </a:stretch>
        </p:blipFill>
        <p:spPr>
          <a:xfrm>
            <a:off x="74685" y="9407822"/>
            <a:ext cx="6049102" cy="418070"/>
          </a:xfrm>
          <a:prstGeom prst="rect">
            <a:avLst/>
          </a:prstGeom>
        </p:spPr>
      </p:pic>
      <p:pic>
        <p:nvPicPr>
          <p:cNvPr id="2092" name="Picture 2091">
            <a:extLst>
              <a:ext uri="{FF2B5EF4-FFF2-40B4-BE49-F238E27FC236}">
                <a16:creationId xmlns:a16="http://schemas.microsoft.com/office/drawing/2014/main" id="{F47A7F4A-4206-F255-78CD-440BFE6FD99E}"/>
              </a:ext>
            </a:extLst>
          </p:cNvPr>
          <p:cNvPicPr>
            <a:picLocks noChangeAspect="1"/>
          </p:cNvPicPr>
          <p:nvPr/>
        </p:nvPicPr>
        <p:blipFill>
          <a:blip r:embed="rId14"/>
          <a:stretch>
            <a:fillRect/>
          </a:stretch>
        </p:blipFill>
        <p:spPr>
          <a:xfrm>
            <a:off x="6271902" y="3489906"/>
            <a:ext cx="572382" cy="435249"/>
          </a:xfrm>
          <a:prstGeom prst="rect">
            <a:avLst/>
          </a:prstGeom>
        </p:spPr>
      </p:pic>
    </p:spTree>
    <p:extLst>
      <p:ext uri="{BB962C8B-B14F-4D97-AF65-F5344CB8AC3E}">
        <p14:creationId xmlns:p14="http://schemas.microsoft.com/office/powerpoint/2010/main" val="1724621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2" name="Picture 2121">
            <a:extLst>
              <a:ext uri="{FF2B5EF4-FFF2-40B4-BE49-F238E27FC236}">
                <a16:creationId xmlns:a16="http://schemas.microsoft.com/office/drawing/2014/main" id="{DC01E3D4-5D36-9A6A-900F-82A78E4C1624}"/>
              </a:ext>
            </a:extLst>
          </p:cNvPr>
          <p:cNvPicPr>
            <a:picLocks noChangeAspect="1"/>
          </p:cNvPicPr>
          <p:nvPr/>
        </p:nvPicPr>
        <p:blipFill>
          <a:blip r:embed="rId3"/>
          <a:stretch>
            <a:fillRect/>
          </a:stretch>
        </p:blipFill>
        <p:spPr>
          <a:xfrm>
            <a:off x="3403491" y="1283351"/>
            <a:ext cx="1406177" cy="1577662"/>
          </a:xfrm>
          <a:prstGeom prst="rect">
            <a:avLst/>
          </a:prstGeom>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11</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11</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58303" y="9574075"/>
            <a:ext cx="42992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37</a:t>
            </a:r>
          </a:p>
        </p:txBody>
      </p:sp>
      <p:sp>
        <p:nvSpPr>
          <p:cNvPr id="4" name="Rectangle: Rounded Corners 3">
            <a:extLst>
              <a:ext uri="{FF2B5EF4-FFF2-40B4-BE49-F238E27FC236}">
                <a16:creationId xmlns:a16="http://schemas.microsoft.com/office/drawing/2014/main" id="{FC8D1BC8-12F6-B5AE-E1E6-D5E189F1D2C2}"/>
              </a:ext>
            </a:extLst>
          </p:cNvPr>
          <p:cNvSpPr/>
          <p:nvPr/>
        </p:nvSpPr>
        <p:spPr>
          <a:xfrm>
            <a:off x="110574" y="4793905"/>
            <a:ext cx="6614400" cy="202711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Table 51">
            <a:extLst>
              <a:ext uri="{FF2B5EF4-FFF2-40B4-BE49-F238E27FC236}">
                <a16:creationId xmlns:a16="http://schemas.microsoft.com/office/drawing/2014/main" id="{E80E268B-1E62-F5F1-FC46-121B3B68D19B}"/>
              </a:ext>
            </a:extLst>
          </p:cNvPr>
          <p:cNvGraphicFramePr>
            <a:graphicFrameLocks noGrp="1"/>
          </p:cNvGraphicFramePr>
          <p:nvPr>
            <p:extLst>
              <p:ext uri="{D42A27DB-BD31-4B8C-83A1-F6EECF244321}">
                <p14:modId xmlns:p14="http://schemas.microsoft.com/office/powerpoint/2010/main" val="2288499803"/>
              </p:ext>
            </p:extLst>
          </p:nvPr>
        </p:nvGraphicFramePr>
        <p:xfrm>
          <a:off x="184686" y="3267075"/>
          <a:ext cx="6310197" cy="1387670"/>
        </p:xfrm>
        <a:graphic>
          <a:graphicData uri="http://schemas.openxmlformats.org/drawingml/2006/table">
            <a:tbl>
              <a:tblPr firstRow="1" bandRow="1">
                <a:tableStyleId>{5940675A-B579-460E-94D1-54222C63F5DA}</a:tableStyleId>
              </a:tblPr>
              <a:tblGrid>
                <a:gridCol w="1586226">
                  <a:extLst>
                    <a:ext uri="{9D8B030D-6E8A-4147-A177-3AD203B41FA5}">
                      <a16:colId xmlns:a16="http://schemas.microsoft.com/office/drawing/2014/main" val="1010301301"/>
                    </a:ext>
                  </a:extLst>
                </a:gridCol>
                <a:gridCol w="1481576">
                  <a:extLst>
                    <a:ext uri="{9D8B030D-6E8A-4147-A177-3AD203B41FA5}">
                      <a16:colId xmlns:a16="http://schemas.microsoft.com/office/drawing/2014/main" val="3275482453"/>
                    </a:ext>
                  </a:extLst>
                </a:gridCol>
                <a:gridCol w="1376662">
                  <a:extLst>
                    <a:ext uri="{9D8B030D-6E8A-4147-A177-3AD203B41FA5}">
                      <a16:colId xmlns:a16="http://schemas.microsoft.com/office/drawing/2014/main" val="1042213141"/>
                    </a:ext>
                  </a:extLst>
                </a:gridCol>
                <a:gridCol w="1865733">
                  <a:extLst>
                    <a:ext uri="{9D8B030D-6E8A-4147-A177-3AD203B41FA5}">
                      <a16:colId xmlns:a16="http://schemas.microsoft.com/office/drawing/2014/main" val="325198712"/>
                    </a:ext>
                  </a:extLst>
                </a:gridCol>
              </a:tblGrid>
              <a:tr h="449644">
                <a:tc>
                  <a:txBody>
                    <a:bodyPr/>
                    <a:lstStyle/>
                    <a:p>
                      <a:r>
                        <a:rPr lang="en-GB" sz="1600" dirty="0" err="1">
                          <a:latin typeface="Century Gothic" panose="020B0502020202020204" pitchFamily="34" charset="0"/>
                        </a:rPr>
                        <a:t>hoja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mensaje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idea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palabra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lápiz</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regla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14" name="TextBox 13">
            <a:extLst>
              <a:ext uri="{FF2B5EF4-FFF2-40B4-BE49-F238E27FC236}">
                <a16:creationId xmlns:a16="http://schemas.microsoft.com/office/drawing/2014/main" id="{16C7C849-47CE-3BB0-C1AC-E9CDA002E16B}"/>
              </a:ext>
            </a:extLst>
          </p:cNvPr>
          <p:cNvSpPr txBox="1"/>
          <p:nvPr/>
        </p:nvSpPr>
        <p:spPr>
          <a:xfrm>
            <a:off x="129571" y="4827017"/>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Yes/no questions</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5" name="Group 14">
            <a:extLst>
              <a:ext uri="{FF2B5EF4-FFF2-40B4-BE49-F238E27FC236}">
                <a16:creationId xmlns:a16="http://schemas.microsoft.com/office/drawing/2014/main" id="{CE2D5A64-6549-5D91-530F-EFA02C370E7F}"/>
              </a:ext>
            </a:extLst>
          </p:cNvPr>
          <p:cNvGrpSpPr/>
          <p:nvPr/>
        </p:nvGrpSpPr>
        <p:grpSpPr>
          <a:xfrm>
            <a:off x="5084679" y="4836076"/>
            <a:ext cx="1735712" cy="513606"/>
            <a:chOff x="179584" y="5917195"/>
            <a:chExt cx="1862209" cy="588990"/>
          </a:xfrm>
        </p:grpSpPr>
        <p:sp>
          <p:nvSpPr>
            <p:cNvPr id="16" name="TextBox 15">
              <a:extLst>
                <a:ext uri="{FF2B5EF4-FFF2-40B4-BE49-F238E27FC236}">
                  <a16:creationId xmlns:a16="http://schemas.microsoft.com/office/drawing/2014/main" id="{0D668902-F2AD-0528-B271-F298AAB2E361}"/>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17" name="Google Shape;170;p8" descr="Jigsaw, Puzzle, Piece, Game, Concept, Solution">
              <a:extLst>
                <a:ext uri="{FF2B5EF4-FFF2-40B4-BE49-F238E27FC236}">
                  <a16:creationId xmlns:a16="http://schemas.microsoft.com/office/drawing/2014/main" id="{1ABA570A-ED98-C806-8F9C-04D829535B0F}"/>
                </a:ext>
              </a:extLst>
            </p:cNvPr>
            <p:cNvPicPr preferRelativeResize="0"/>
            <p:nvPr/>
          </p:nvPicPr>
          <p:blipFill rotWithShape="1">
            <a:blip r:embed="rId6">
              <a:alphaModFix/>
            </a:blip>
            <a:srcRect/>
            <a:stretch/>
          </p:blipFill>
          <p:spPr>
            <a:xfrm>
              <a:off x="179584" y="5917195"/>
              <a:ext cx="634273" cy="588990"/>
            </a:xfrm>
            <a:prstGeom prst="rect">
              <a:avLst/>
            </a:prstGeom>
            <a:noFill/>
            <a:ln>
              <a:noFill/>
            </a:ln>
          </p:spPr>
        </p:pic>
        <p:sp>
          <p:nvSpPr>
            <p:cNvPr id="18" name="TextBox 17">
              <a:extLst>
                <a:ext uri="{FF2B5EF4-FFF2-40B4-BE49-F238E27FC236}">
                  <a16:creationId xmlns:a16="http://schemas.microsoft.com/office/drawing/2014/main" id="{FE366AA0-9708-C3EB-B803-64259217A2C3}"/>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19" name="Google Shape;176;p8">
            <a:extLst>
              <a:ext uri="{FF2B5EF4-FFF2-40B4-BE49-F238E27FC236}">
                <a16:creationId xmlns:a16="http://schemas.microsoft.com/office/drawing/2014/main" id="{DC5E90D3-A876-6261-1905-D7BCC3F2E74D}"/>
              </a:ext>
            </a:extLst>
          </p:cNvPr>
          <p:cNvSpPr txBox="1"/>
          <p:nvPr/>
        </p:nvSpPr>
        <p:spPr>
          <a:xfrm>
            <a:off x="3850564" y="7549895"/>
            <a:ext cx="2922204" cy="421246"/>
          </a:xfrm>
          <a:prstGeom prst="rect">
            <a:avLst/>
          </a:prstGeom>
          <a:noFill/>
          <a:ln>
            <a:noFill/>
          </a:ln>
        </p:spPr>
        <p:txBody>
          <a:bodyPr spcFirstLastPara="1" wrap="square" lIns="51427" tIns="25706" rIns="51427" bIns="25706" anchor="t" anchorCtr="0">
            <a:spAutoFit/>
          </a:bodyPr>
          <a:lstStyle/>
          <a:p>
            <a:pPr>
              <a:lnSpc>
                <a:spcPct val="150000"/>
              </a:lnSpc>
              <a:buClr>
                <a:srgbClr val="92D050"/>
              </a:buClr>
              <a:buSzPts val="2800"/>
            </a:pPr>
            <a:r>
              <a:rPr lang="en-GB" sz="1600" b="1" dirty="0">
                <a:solidFill>
                  <a:srgbClr val="3B3838"/>
                </a:solidFill>
                <a:latin typeface="Century Gothic"/>
                <a:ea typeface="Century Gothic"/>
                <a:cs typeface="Century Gothic"/>
                <a:sym typeface="Century Gothic"/>
              </a:rPr>
              <a:t>Tienes</a:t>
            </a:r>
            <a:r>
              <a:rPr lang="en-GB" sz="1600" dirty="0">
                <a:solidFill>
                  <a:srgbClr val="3B3838"/>
                </a:solidFill>
                <a:latin typeface="Century Gothic"/>
                <a:ea typeface="Century Gothic"/>
                <a:cs typeface="Century Gothic"/>
                <a:sym typeface="Century Gothic"/>
              </a:rPr>
              <a:t> un caballo. </a:t>
            </a:r>
          </a:p>
        </p:txBody>
      </p:sp>
      <p:pic>
        <p:nvPicPr>
          <p:cNvPr id="20" name="Google Shape;183;p8">
            <a:extLst>
              <a:ext uri="{FF2B5EF4-FFF2-40B4-BE49-F238E27FC236}">
                <a16:creationId xmlns:a16="http://schemas.microsoft.com/office/drawing/2014/main" id="{1EB323B2-BDA5-05FB-16EF-9C42DAFBAFA1}"/>
              </a:ext>
            </a:extLst>
          </p:cNvPr>
          <p:cNvPicPr preferRelativeResize="0"/>
          <p:nvPr/>
        </p:nvPicPr>
        <p:blipFill rotWithShape="1">
          <a:blip r:embed="rId7">
            <a:alphaModFix/>
          </a:blip>
          <a:srcRect/>
          <a:stretch/>
        </p:blipFill>
        <p:spPr>
          <a:xfrm>
            <a:off x="3493644" y="7610563"/>
            <a:ext cx="356919" cy="377801"/>
          </a:xfrm>
          <a:prstGeom prst="rect">
            <a:avLst/>
          </a:prstGeom>
          <a:noFill/>
          <a:ln>
            <a:noFill/>
          </a:ln>
        </p:spPr>
      </p:pic>
      <p:pic>
        <p:nvPicPr>
          <p:cNvPr id="21" name="Picture 6" descr="Free Icon Light illustration and picture">
            <a:extLst>
              <a:ext uri="{FF2B5EF4-FFF2-40B4-BE49-F238E27FC236}">
                <a16:creationId xmlns:a16="http://schemas.microsoft.com/office/drawing/2014/main" id="{88FA5C9B-5CD3-8E37-D314-688DBB16E0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8913" y="6919446"/>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5AA1FAA-BAF1-DED1-75AC-B1421C1DCD13}"/>
              </a:ext>
            </a:extLst>
          </p:cNvPr>
          <p:cNvSpPr txBox="1"/>
          <p:nvPr/>
        </p:nvSpPr>
        <p:spPr>
          <a:xfrm>
            <a:off x="4013068" y="7007012"/>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3" name="TextBox 22">
            <a:extLst>
              <a:ext uri="{FF2B5EF4-FFF2-40B4-BE49-F238E27FC236}">
                <a16:creationId xmlns:a16="http://schemas.microsoft.com/office/drawing/2014/main" id="{BE510E0C-25CF-5A09-C62F-8E4F96FFE9D3}"/>
              </a:ext>
            </a:extLst>
          </p:cNvPr>
          <p:cNvSpPr txBox="1"/>
          <p:nvPr/>
        </p:nvSpPr>
        <p:spPr>
          <a:xfrm>
            <a:off x="44042" y="28554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24" name="Group 23">
            <a:extLst>
              <a:ext uri="{FF2B5EF4-FFF2-40B4-BE49-F238E27FC236}">
                <a16:creationId xmlns:a16="http://schemas.microsoft.com/office/drawing/2014/main" id="{BE9FABBB-F070-6F99-1D8F-5EFCE56DD8F4}"/>
              </a:ext>
            </a:extLst>
          </p:cNvPr>
          <p:cNvGrpSpPr/>
          <p:nvPr/>
        </p:nvGrpSpPr>
        <p:grpSpPr>
          <a:xfrm>
            <a:off x="5135854" y="613460"/>
            <a:ext cx="1636913" cy="1252240"/>
            <a:chOff x="4876029" y="582474"/>
            <a:chExt cx="1891394" cy="1646298"/>
          </a:xfrm>
        </p:grpSpPr>
        <p:grpSp>
          <p:nvGrpSpPr>
            <p:cNvPr id="25" name="Group 24">
              <a:extLst>
                <a:ext uri="{FF2B5EF4-FFF2-40B4-BE49-F238E27FC236}">
                  <a16:creationId xmlns:a16="http://schemas.microsoft.com/office/drawing/2014/main" id="{26F80D2A-EC73-F107-9F66-23DE15C86915}"/>
                </a:ext>
              </a:extLst>
            </p:cNvPr>
            <p:cNvGrpSpPr/>
            <p:nvPr/>
          </p:nvGrpSpPr>
          <p:grpSpPr>
            <a:xfrm>
              <a:off x="4876029" y="582474"/>
              <a:ext cx="1822690" cy="1646298"/>
              <a:chOff x="4310576" y="875607"/>
              <a:chExt cx="2558030" cy="2228127"/>
            </a:xfrm>
          </p:grpSpPr>
          <p:sp>
            <p:nvSpPr>
              <p:cNvPr id="27" name="Rectangle 26">
                <a:extLst>
                  <a:ext uri="{FF2B5EF4-FFF2-40B4-BE49-F238E27FC236}">
                    <a16:creationId xmlns:a16="http://schemas.microsoft.com/office/drawing/2014/main" id="{19F13BD6-773E-A03D-0AA7-AE33276847EC}"/>
                  </a:ext>
                </a:extLst>
              </p:cNvPr>
              <p:cNvSpPr/>
              <p:nvPr/>
            </p:nvSpPr>
            <p:spPr>
              <a:xfrm>
                <a:off x="4318194" y="953428"/>
                <a:ext cx="2539805" cy="215030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BAD370A6-8533-6423-1078-7EC6D39CB46E}"/>
                  </a:ext>
                </a:extLst>
              </p:cNvPr>
              <p:cNvSpPr/>
              <p:nvPr/>
            </p:nvSpPr>
            <p:spPr>
              <a:xfrm>
                <a:off x="4310576" y="875607"/>
                <a:ext cx="2558030" cy="712784"/>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TextBox 25">
              <a:extLst>
                <a:ext uri="{FF2B5EF4-FFF2-40B4-BE49-F238E27FC236}">
                  <a16:creationId xmlns:a16="http://schemas.microsoft.com/office/drawing/2014/main" id="{C1938714-ED92-A65B-D1D7-F29E699451AE}"/>
                </a:ext>
              </a:extLst>
            </p:cNvPr>
            <p:cNvSpPr txBox="1"/>
            <p:nvPr/>
          </p:nvSpPr>
          <p:spPr>
            <a:xfrm>
              <a:off x="5164348" y="1215061"/>
              <a:ext cx="1603075" cy="849720"/>
            </a:xfrm>
            <a:prstGeom prst="rect">
              <a:avLst/>
            </a:prstGeom>
            <a:noFill/>
          </p:spPr>
          <p:txBody>
            <a:bodyPr wrap="square">
              <a:spAutoFit/>
            </a:bodyPr>
            <a:lstStyle/>
            <a:p>
              <a:r>
                <a:rPr lang="en-GB" sz="1200" dirty="0">
                  <a:latin typeface="Century Gothic" panose="020B0502020202020204" pitchFamily="34" charset="0"/>
                </a:rPr>
                <a:t>Asking what someone else has</a:t>
              </a:r>
            </a:p>
          </p:txBody>
        </p:sp>
      </p:grpSp>
      <p:pic>
        <p:nvPicPr>
          <p:cNvPr id="29" name="Picture 6" descr="Free target button icon illustration">
            <a:extLst>
              <a:ext uri="{FF2B5EF4-FFF2-40B4-BE49-F238E27FC236}">
                <a16:creationId xmlns:a16="http://schemas.microsoft.com/office/drawing/2014/main" id="{17D69BBF-4624-DBFB-A436-D3F21CC063A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4623" y="57484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7E0383D-68FB-3B10-F11F-B8AE96889508}"/>
              </a:ext>
            </a:extLst>
          </p:cNvPr>
          <p:cNvSpPr/>
          <p:nvPr/>
        </p:nvSpPr>
        <p:spPr>
          <a:xfrm>
            <a:off x="5212978" y="11455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1" name="Group 30">
            <a:extLst>
              <a:ext uri="{FF2B5EF4-FFF2-40B4-BE49-F238E27FC236}">
                <a16:creationId xmlns:a16="http://schemas.microsoft.com/office/drawing/2014/main" id="{6AF91FE9-CEE1-89FA-FC8A-DE2B6D4A35FD}"/>
              </a:ext>
            </a:extLst>
          </p:cNvPr>
          <p:cNvGrpSpPr/>
          <p:nvPr/>
        </p:nvGrpSpPr>
        <p:grpSpPr>
          <a:xfrm>
            <a:off x="5135855" y="2760876"/>
            <a:ext cx="1879161" cy="369332"/>
            <a:chOff x="4495800" y="3728776"/>
            <a:chExt cx="1879161" cy="369332"/>
          </a:xfrm>
        </p:grpSpPr>
        <p:sp>
          <p:nvSpPr>
            <p:cNvPr id="32" name="Title 1">
              <a:extLst>
                <a:ext uri="{FF2B5EF4-FFF2-40B4-BE49-F238E27FC236}">
                  <a16:creationId xmlns:a16="http://schemas.microsoft.com/office/drawing/2014/main" id="{96478C20-0519-C753-447C-2FC932940B44}"/>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8FB87065-E1FC-21A4-D966-D2459DD0A2C8}"/>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34" name="Picture 33">
            <a:extLst>
              <a:ext uri="{FF2B5EF4-FFF2-40B4-BE49-F238E27FC236}">
                <a16:creationId xmlns:a16="http://schemas.microsoft.com/office/drawing/2014/main" id="{8F2B835F-CB54-0C8E-D977-65E7FE52F50D}"/>
              </a:ext>
            </a:extLst>
          </p:cNvPr>
          <p:cNvPicPr>
            <a:picLocks noChangeAspect="1"/>
          </p:cNvPicPr>
          <p:nvPr/>
        </p:nvPicPr>
        <p:blipFill>
          <a:blip r:embed="rId11"/>
          <a:stretch>
            <a:fillRect/>
          </a:stretch>
        </p:blipFill>
        <p:spPr>
          <a:xfrm>
            <a:off x="4851036" y="2613132"/>
            <a:ext cx="707513" cy="538005"/>
          </a:xfrm>
          <a:prstGeom prst="rect">
            <a:avLst/>
          </a:prstGeom>
        </p:spPr>
      </p:pic>
      <p:sp>
        <p:nvSpPr>
          <p:cNvPr id="35" name="Rectangle: Rounded Corners 34">
            <a:extLst>
              <a:ext uri="{FF2B5EF4-FFF2-40B4-BE49-F238E27FC236}">
                <a16:creationId xmlns:a16="http://schemas.microsoft.com/office/drawing/2014/main" id="{4F6224A7-5D64-B4A2-A49F-2619EAA4C0DC}"/>
              </a:ext>
            </a:extLst>
          </p:cNvPr>
          <p:cNvSpPr/>
          <p:nvPr/>
        </p:nvSpPr>
        <p:spPr>
          <a:xfrm>
            <a:off x="146244" y="793729"/>
            <a:ext cx="2768406"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6" name="Group 35">
            <a:extLst>
              <a:ext uri="{FF2B5EF4-FFF2-40B4-BE49-F238E27FC236}">
                <a16:creationId xmlns:a16="http://schemas.microsoft.com/office/drawing/2014/main" id="{72B06FAB-BAF4-B0F5-2295-1EDA03630C85}"/>
              </a:ext>
            </a:extLst>
          </p:cNvPr>
          <p:cNvGrpSpPr/>
          <p:nvPr/>
        </p:nvGrpSpPr>
        <p:grpSpPr>
          <a:xfrm>
            <a:off x="1160551" y="953424"/>
            <a:ext cx="1801949" cy="409714"/>
            <a:chOff x="1639842" y="1416995"/>
            <a:chExt cx="1801949" cy="409714"/>
          </a:xfrm>
        </p:grpSpPr>
        <p:sp>
          <p:nvSpPr>
            <p:cNvPr id="2052" name="Google Shape;112;p3">
              <a:extLst>
                <a:ext uri="{FF2B5EF4-FFF2-40B4-BE49-F238E27FC236}">
                  <a16:creationId xmlns:a16="http://schemas.microsoft.com/office/drawing/2014/main" id="{2ECB9868-C571-5CBE-49E6-9CF3612F2FC2}"/>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54" name="Google Shape;111;p3" descr="Speech Icon, Voice, Talking, Audio, Speech">
              <a:extLst>
                <a:ext uri="{FF2B5EF4-FFF2-40B4-BE49-F238E27FC236}">
                  <a16:creationId xmlns:a16="http://schemas.microsoft.com/office/drawing/2014/main" id="{A517F253-07B2-F4DC-114E-AA1F4E899104}"/>
                </a:ext>
              </a:extLst>
            </p:cNvPr>
            <p:cNvPicPr preferRelativeResize="0"/>
            <p:nvPr/>
          </p:nvPicPr>
          <p:blipFill rotWithShape="1">
            <a:blip r:embed="rId12">
              <a:alphaModFix/>
            </a:blip>
            <a:srcRect/>
            <a:stretch/>
          </p:blipFill>
          <p:spPr>
            <a:xfrm>
              <a:off x="1639842" y="1416995"/>
              <a:ext cx="520475" cy="409714"/>
            </a:xfrm>
            <a:prstGeom prst="rect">
              <a:avLst/>
            </a:prstGeom>
            <a:noFill/>
            <a:ln>
              <a:noFill/>
            </a:ln>
          </p:spPr>
        </p:pic>
        <p:sp>
          <p:nvSpPr>
            <p:cNvPr id="2064" name="TextBox 2063">
              <a:extLst>
                <a:ext uri="{FF2B5EF4-FFF2-40B4-BE49-F238E27FC236}">
                  <a16:creationId xmlns:a16="http://schemas.microsoft.com/office/drawing/2014/main" id="{2D6F8480-4386-B2B7-32EF-23A9DD10B0C9}"/>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2065" name="Google Shape;171;p8">
            <a:extLst>
              <a:ext uri="{FF2B5EF4-FFF2-40B4-BE49-F238E27FC236}">
                <a16:creationId xmlns:a16="http://schemas.microsoft.com/office/drawing/2014/main" id="{2032E197-4B1A-1920-54E8-D84CD26A02DD}"/>
              </a:ext>
            </a:extLst>
          </p:cNvPr>
          <p:cNvSpPr txBox="1"/>
          <p:nvPr/>
        </p:nvSpPr>
        <p:spPr>
          <a:xfrm>
            <a:off x="138346" y="4726726"/>
            <a:ext cx="2910120" cy="207791"/>
          </a:xfrm>
          <a:prstGeom prst="rect">
            <a:avLst/>
          </a:prstGeom>
          <a:noFill/>
          <a:ln>
            <a:noFill/>
          </a:ln>
        </p:spPr>
        <p:txBody>
          <a:bodyPr spcFirstLastPara="1" wrap="square" lIns="51427" tIns="25706" rIns="51427" bIns="25706" anchor="t" anchorCtr="0">
            <a:spAutoFit/>
          </a:bodyPr>
          <a:lstStyle/>
          <a:p>
            <a:pPr>
              <a:buClr>
                <a:srgbClr val="002060"/>
              </a:buClr>
              <a:buSzPts val="2800"/>
            </a:pPr>
            <a:endParaRPr sz="1013" dirty="0"/>
          </a:p>
        </p:txBody>
      </p:sp>
      <p:sp>
        <p:nvSpPr>
          <p:cNvPr id="2066" name="Google Shape;171;p8">
            <a:extLst>
              <a:ext uri="{FF2B5EF4-FFF2-40B4-BE49-F238E27FC236}">
                <a16:creationId xmlns:a16="http://schemas.microsoft.com/office/drawing/2014/main" id="{AFCCE6AA-D430-E5AF-C77C-6040315E4D93}"/>
              </a:ext>
            </a:extLst>
          </p:cNvPr>
          <p:cNvSpPr txBox="1"/>
          <p:nvPr/>
        </p:nvSpPr>
        <p:spPr>
          <a:xfrm>
            <a:off x="209128" y="5191492"/>
            <a:ext cx="4598894" cy="544357"/>
          </a:xfrm>
          <a:prstGeom prst="rect">
            <a:avLst/>
          </a:prstGeom>
          <a:noFill/>
          <a:ln>
            <a:noFill/>
          </a:ln>
        </p:spPr>
        <p:txBody>
          <a:bodyPr spcFirstLastPara="1" wrap="square" lIns="51427" tIns="25706" rIns="51427" bIns="25706" anchor="t" anchorCtr="0">
            <a:spAutoFit/>
          </a:bodyPr>
          <a:lstStyle/>
          <a:p>
            <a:pPr defTabSz="514350">
              <a:defRPr/>
            </a:pPr>
            <a:r>
              <a:rPr lang="en-GB" sz="1600" dirty="0">
                <a:solidFill>
                  <a:srgbClr val="3B3838"/>
                </a:solidFill>
                <a:latin typeface="Century Gothic" panose="020B0502020202020204" pitchFamily="34" charset="0"/>
              </a:rPr>
              <a:t>Turn a statement into a yes/no question by making your voice go up at the end.</a:t>
            </a:r>
            <a:endParaRPr lang="en-GB" sz="1600" i="1" dirty="0">
              <a:solidFill>
                <a:srgbClr val="3B3838"/>
              </a:solidFill>
              <a:latin typeface="Century Gothic" panose="020B0502020202020204" pitchFamily="34" charset="0"/>
            </a:endParaRPr>
          </a:p>
        </p:txBody>
      </p:sp>
      <p:graphicFrame>
        <p:nvGraphicFramePr>
          <p:cNvPr id="2067" name="Table 107">
            <a:extLst>
              <a:ext uri="{FF2B5EF4-FFF2-40B4-BE49-F238E27FC236}">
                <a16:creationId xmlns:a16="http://schemas.microsoft.com/office/drawing/2014/main" id="{2BEA87F9-3C46-4478-5D98-528CAA7EB677}"/>
              </a:ext>
            </a:extLst>
          </p:cNvPr>
          <p:cNvGraphicFramePr>
            <a:graphicFrameLocks noGrp="1"/>
          </p:cNvGraphicFramePr>
          <p:nvPr>
            <p:extLst>
              <p:ext uri="{D42A27DB-BD31-4B8C-83A1-F6EECF244321}">
                <p14:modId xmlns:p14="http://schemas.microsoft.com/office/powerpoint/2010/main" val="2733785531"/>
              </p:ext>
            </p:extLst>
          </p:nvPr>
        </p:nvGraphicFramePr>
        <p:xfrm>
          <a:off x="1554508" y="1513550"/>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ci</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68" name="TextBox 2067">
            <a:extLst>
              <a:ext uri="{FF2B5EF4-FFF2-40B4-BE49-F238E27FC236}">
                <a16:creationId xmlns:a16="http://schemas.microsoft.com/office/drawing/2014/main" id="{9ADE382C-03CC-493E-C723-11D4CB3B2CF6}"/>
              </a:ext>
            </a:extLst>
          </p:cNvPr>
          <p:cNvSpPr txBox="1"/>
          <p:nvPr/>
        </p:nvSpPr>
        <p:spPr>
          <a:xfrm>
            <a:off x="1618347" y="2253711"/>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de</a:t>
            </a:r>
            <a:r>
              <a:rPr lang="en-GB" sz="1400" b="1" dirty="0" err="1">
                <a:solidFill>
                  <a:srgbClr val="FF0066"/>
                </a:solidFill>
                <a:latin typeface="Century Gothic" panose="020B0502020202020204" pitchFamily="34" charset="0"/>
              </a:rPr>
              <a:t>ci</a:t>
            </a:r>
            <a:r>
              <a:rPr lang="en-GB" sz="1400" dirty="0" err="1">
                <a:solidFill>
                  <a:schemeClr val="tx1">
                    <a:lumMod val="75000"/>
                    <a:lumOff val="25000"/>
                  </a:schemeClr>
                </a:solidFill>
                <a:latin typeface="Century Gothic" panose="020B0502020202020204" pitchFamily="34" charset="0"/>
              </a:rPr>
              <a:t>r</a:t>
            </a:r>
            <a:endParaRPr lang="en-GB" sz="1400" dirty="0">
              <a:solidFill>
                <a:srgbClr val="002060"/>
              </a:solidFill>
              <a:latin typeface="Century Gothic" panose="020B0502020202020204" pitchFamily="34" charset="0"/>
            </a:endParaRPr>
          </a:p>
        </p:txBody>
      </p:sp>
      <p:pic>
        <p:nvPicPr>
          <p:cNvPr id="2069" name="Picture 2068">
            <a:extLst>
              <a:ext uri="{FF2B5EF4-FFF2-40B4-BE49-F238E27FC236}">
                <a16:creationId xmlns:a16="http://schemas.microsoft.com/office/drawing/2014/main" id="{4849A3BC-05C4-A07E-CDC6-3FC8EBA7B34C}"/>
              </a:ext>
            </a:extLst>
          </p:cNvPr>
          <p:cNvPicPr>
            <a:picLocks noChangeAspect="1"/>
          </p:cNvPicPr>
          <p:nvPr/>
        </p:nvPicPr>
        <p:blipFill>
          <a:blip r:embed="rId13"/>
          <a:stretch>
            <a:fillRect/>
          </a:stretch>
        </p:blipFill>
        <p:spPr>
          <a:xfrm>
            <a:off x="1972899" y="1584209"/>
            <a:ext cx="449626" cy="737387"/>
          </a:xfrm>
          <a:prstGeom prst="rect">
            <a:avLst/>
          </a:prstGeom>
        </p:spPr>
      </p:pic>
      <p:graphicFrame>
        <p:nvGraphicFramePr>
          <p:cNvPr id="2071" name="Table 107">
            <a:extLst>
              <a:ext uri="{FF2B5EF4-FFF2-40B4-BE49-F238E27FC236}">
                <a16:creationId xmlns:a16="http://schemas.microsoft.com/office/drawing/2014/main" id="{7BE48D58-F552-5A75-8D5F-A88266E6B889}"/>
              </a:ext>
            </a:extLst>
          </p:cNvPr>
          <p:cNvGraphicFramePr>
            <a:graphicFrameLocks noGrp="1"/>
          </p:cNvGraphicFramePr>
          <p:nvPr>
            <p:extLst>
              <p:ext uri="{D42A27DB-BD31-4B8C-83A1-F6EECF244321}">
                <p14:modId xmlns:p14="http://schemas.microsoft.com/office/powerpoint/2010/main" val="2208219639"/>
              </p:ext>
            </p:extLst>
          </p:nvPr>
        </p:nvGraphicFramePr>
        <p:xfrm>
          <a:off x="285700" y="1506701"/>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err="1">
                          <a:solidFill>
                            <a:schemeClr val="tx1">
                              <a:lumMod val="75000"/>
                              <a:lumOff val="25000"/>
                            </a:schemeClr>
                          </a:solidFill>
                          <a:latin typeface="Century Gothic" panose="020B0502020202020204" pitchFamily="34" charset="0"/>
                        </a:rPr>
                        <a:t>ce</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72" name="TextBox 2071">
            <a:extLst>
              <a:ext uri="{FF2B5EF4-FFF2-40B4-BE49-F238E27FC236}">
                <a16:creationId xmlns:a16="http://schemas.microsoft.com/office/drawing/2014/main" id="{A268E591-8827-9F65-D101-D39C4A4F05F3}"/>
              </a:ext>
            </a:extLst>
          </p:cNvPr>
          <p:cNvSpPr txBox="1"/>
          <p:nvPr/>
        </p:nvSpPr>
        <p:spPr>
          <a:xfrm>
            <a:off x="349539" y="2246862"/>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ce</a:t>
            </a:r>
            <a:r>
              <a:rPr lang="en-GB" sz="1400" dirty="0" err="1">
                <a:solidFill>
                  <a:schemeClr val="tx1">
                    <a:lumMod val="75000"/>
                    <a:lumOff val="25000"/>
                  </a:schemeClr>
                </a:solidFill>
                <a:latin typeface="Century Gothic" panose="020B0502020202020204" pitchFamily="34" charset="0"/>
              </a:rPr>
              <a:t>ntro</a:t>
            </a:r>
            <a:endParaRPr lang="en-GB" sz="1400" dirty="0">
              <a:solidFill>
                <a:srgbClr val="002060"/>
              </a:solidFill>
              <a:latin typeface="Century Gothic" panose="020B0502020202020204" pitchFamily="34" charset="0"/>
            </a:endParaRPr>
          </a:p>
        </p:txBody>
      </p:sp>
      <p:pic>
        <p:nvPicPr>
          <p:cNvPr id="2073" name="Picture 2072">
            <a:extLst>
              <a:ext uri="{FF2B5EF4-FFF2-40B4-BE49-F238E27FC236}">
                <a16:creationId xmlns:a16="http://schemas.microsoft.com/office/drawing/2014/main" id="{9EBE59D4-446B-AD6E-4534-A71843443D7A}"/>
              </a:ext>
            </a:extLst>
          </p:cNvPr>
          <p:cNvPicPr>
            <a:picLocks noChangeAspect="1"/>
          </p:cNvPicPr>
          <p:nvPr/>
        </p:nvPicPr>
        <p:blipFill>
          <a:blip r:embed="rId14"/>
          <a:stretch>
            <a:fillRect/>
          </a:stretch>
        </p:blipFill>
        <p:spPr>
          <a:xfrm>
            <a:off x="603647" y="1776618"/>
            <a:ext cx="521973" cy="524346"/>
          </a:xfrm>
          <a:prstGeom prst="rect">
            <a:avLst/>
          </a:prstGeom>
        </p:spPr>
      </p:pic>
      <p:sp>
        <p:nvSpPr>
          <p:cNvPr id="2075" name="Rectangle: Rounded Corners 2074">
            <a:extLst>
              <a:ext uri="{FF2B5EF4-FFF2-40B4-BE49-F238E27FC236}">
                <a16:creationId xmlns:a16="http://schemas.microsoft.com/office/drawing/2014/main" id="{88B510B4-4258-D163-C81E-707E21642B1F}"/>
              </a:ext>
            </a:extLst>
          </p:cNvPr>
          <p:cNvSpPr/>
          <p:nvPr/>
        </p:nvSpPr>
        <p:spPr>
          <a:xfrm>
            <a:off x="129083" y="6902767"/>
            <a:ext cx="3256375" cy="287482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srgbClr val="3B3838"/>
              </a:solidFill>
              <a:effectLst/>
              <a:uLnTx/>
              <a:uFillTx/>
              <a:latin typeface="Calibri" panose="020F0502020204030204"/>
              <a:ea typeface="+mn-ea"/>
              <a:cs typeface="+mn-cs"/>
            </a:endParaRPr>
          </a:p>
        </p:txBody>
      </p:sp>
      <p:sp>
        <p:nvSpPr>
          <p:cNvPr id="2076" name="CustomShape 3">
            <a:extLst>
              <a:ext uri="{FF2B5EF4-FFF2-40B4-BE49-F238E27FC236}">
                <a16:creationId xmlns:a16="http://schemas.microsoft.com/office/drawing/2014/main" id="{7102AE7B-CBCB-A40C-F236-9640CAAC6DD1}"/>
              </a:ext>
            </a:extLst>
          </p:cNvPr>
          <p:cNvSpPr/>
          <p:nvPr/>
        </p:nvSpPr>
        <p:spPr>
          <a:xfrm>
            <a:off x="868572" y="7616956"/>
            <a:ext cx="3672963" cy="18474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GB" sz="1600" b="1" spc="-1" dirty="0">
                <a:solidFill>
                  <a:srgbClr val="3B3838"/>
                </a:solidFill>
                <a:latin typeface="Century Gothic" panose="020B0502020202020204" pitchFamily="34" charset="0"/>
              </a:rPr>
              <a:t>tengo </a:t>
            </a:r>
            <a:r>
              <a:rPr lang="en-GB" sz="1600" spc="-1" dirty="0">
                <a:solidFill>
                  <a:srgbClr val="3B3838"/>
                </a:solidFill>
                <a:latin typeface="Century Gothic" panose="020B0502020202020204" pitchFamily="34" charset="0"/>
              </a:rPr>
              <a:t>- ____ have</a:t>
            </a:r>
            <a:endParaRPr lang="en-GB" sz="1600" b="1" spc="-1" dirty="0">
              <a:solidFill>
                <a:srgbClr val="3B3838"/>
              </a:solidFill>
              <a:latin typeface="Century Gothic" panose="020B0502020202020204" pitchFamily="34" charset="0"/>
            </a:endParaRPr>
          </a:p>
        </p:txBody>
      </p:sp>
      <p:sp>
        <p:nvSpPr>
          <p:cNvPr id="2077" name="Title 1">
            <a:extLst>
              <a:ext uri="{FF2B5EF4-FFF2-40B4-BE49-F238E27FC236}">
                <a16:creationId xmlns:a16="http://schemas.microsoft.com/office/drawing/2014/main" id="{C90734FE-BFB7-1EB9-A40B-DC8BA1D51D68}"/>
              </a:ext>
            </a:extLst>
          </p:cNvPr>
          <p:cNvSpPr txBox="1">
            <a:spLocks/>
          </p:cNvSpPr>
          <p:nvPr/>
        </p:nvSpPr>
        <p:spPr>
          <a:xfrm>
            <a:off x="215719" y="6919443"/>
            <a:ext cx="4278917" cy="5933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1800" b="1" spc="-1" dirty="0" err="1">
                <a:solidFill>
                  <a:srgbClr val="3B3838"/>
                </a:solidFill>
                <a:latin typeface="Century Gothic" panose="020B0502020202020204" pitchFamily="34" charset="0"/>
                <a:ea typeface="Century Gothic"/>
              </a:rPr>
              <a:t>tener</a:t>
            </a:r>
            <a:r>
              <a:rPr lang="en-GB" sz="1800" b="1" spc="-1" dirty="0">
                <a:solidFill>
                  <a:srgbClr val="3B3838"/>
                </a:solidFill>
                <a:latin typeface="Century Gothic" panose="020B0502020202020204" pitchFamily="34" charset="0"/>
                <a:ea typeface="Century Gothic"/>
              </a:rPr>
              <a:t> </a:t>
            </a:r>
            <a:r>
              <a:rPr lang="en-GB" sz="1600" spc="-1" dirty="0">
                <a:solidFill>
                  <a:srgbClr val="3B3838"/>
                </a:solidFill>
                <a:latin typeface="Century Gothic" panose="020B0502020202020204" pitchFamily="34" charset="0"/>
                <a:ea typeface="Century Gothic"/>
              </a:rPr>
              <a:t>[to have, having]</a:t>
            </a:r>
            <a:endParaRPr lang="en-GB" sz="1600" dirty="0">
              <a:solidFill>
                <a:srgbClr val="3B3838"/>
              </a:solidFill>
            </a:endParaRPr>
          </a:p>
        </p:txBody>
      </p:sp>
      <p:pic>
        <p:nvPicPr>
          <p:cNvPr id="2078" name="Google Shape;181;p8">
            <a:extLst>
              <a:ext uri="{FF2B5EF4-FFF2-40B4-BE49-F238E27FC236}">
                <a16:creationId xmlns:a16="http://schemas.microsoft.com/office/drawing/2014/main" id="{6AA4B330-493E-86E6-5770-CAC71C3ED5FD}"/>
              </a:ext>
            </a:extLst>
          </p:cNvPr>
          <p:cNvPicPr/>
          <p:nvPr/>
        </p:nvPicPr>
        <p:blipFill rotWithShape="1">
          <a:blip r:embed="rId15"/>
          <a:srcRect r="39765"/>
          <a:stretch/>
        </p:blipFill>
        <p:spPr>
          <a:xfrm>
            <a:off x="290411" y="7998461"/>
            <a:ext cx="469975" cy="550462"/>
          </a:xfrm>
          <a:prstGeom prst="rect">
            <a:avLst/>
          </a:prstGeom>
          <a:ln>
            <a:noFill/>
          </a:ln>
        </p:spPr>
      </p:pic>
      <p:pic>
        <p:nvPicPr>
          <p:cNvPr id="2079" name="Google Shape;181;p8">
            <a:extLst>
              <a:ext uri="{FF2B5EF4-FFF2-40B4-BE49-F238E27FC236}">
                <a16:creationId xmlns:a16="http://schemas.microsoft.com/office/drawing/2014/main" id="{2B692BAA-F4B7-DA5E-7B40-C6B5AA3E1794}"/>
              </a:ext>
            </a:extLst>
          </p:cNvPr>
          <p:cNvPicPr/>
          <p:nvPr/>
        </p:nvPicPr>
        <p:blipFill>
          <a:blip r:embed="rId15"/>
          <a:stretch/>
        </p:blipFill>
        <p:spPr>
          <a:xfrm>
            <a:off x="234356" y="8608831"/>
            <a:ext cx="673122" cy="436659"/>
          </a:xfrm>
          <a:prstGeom prst="rect">
            <a:avLst/>
          </a:prstGeom>
          <a:ln>
            <a:noFill/>
          </a:ln>
        </p:spPr>
      </p:pic>
      <p:pic>
        <p:nvPicPr>
          <p:cNvPr id="2084" name="Google Shape;182;p8">
            <a:extLst>
              <a:ext uri="{FF2B5EF4-FFF2-40B4-BE49-F238E27FC236}">
                <a16:creationId xmlns:a16="http://schemas.microsoft.com/office/drawing/2014/main" id="{8E7C6848-B8A6-24D5-2016-40689C7FA6B0}"/>
              </a:ext>
            </a:extLst>
          </p:cNvPr>
          <p:cNvPicPr/>
          <p:nvPr/>
        </p:nvPicPr>
        <p:blipFill>
          <a:blip r:embed="rId16"/>
          <a:stretch/>
        </p:blipFill>
        <p:spPr>
          <a:xfrm>
            <a:off x="236956" y="9274789"/>
            <a:ext cx="676155" cy="394119"/>
          </a:xfrm>
          <a:prstGeom prst="rect">
            <a:avLst/>
          </a:prstGeom>
          <a:ln>
            <a:noFill/>
          </a:ln>
        </p:spPr>
      </p:pic>
      <p:pic>
        <p:nvPicPr>
          <p:cNvPr id="2085" name="Google Shape;178;p3" descr="C:\Users\wdj\Google Drive\Primary\Y5 SoW\From Tracy\Pronouns\i.png">
            <a:extLst>
              <a:ext uri="{FF2B5EF4-FFF2-40B4-BE49-F238E27FC236}">
                <a16:creationId xmlns:a16="http://schemas.microsoft.com/office/drawing/2014/main" id="{25E4C26B-07E9-D97A-ADBF-F14B9535B3D5}"/>
              </a:ext>
            </a:extLst>
          </p:cNvPr>
          <p:cNvPicPr preferRelativeResize="0"/>
          <p:nvPr/>
        </p:nvPicPr>
        <p:blipFill rotWithShape="1">
          <a:blip r:embed="rId17">
            <a:alphaModFix/>
          </a:blip>
          <a:srcRect/>
          <a:stretch/>
        </p:blipFill>
        <p:spPr>
          <a:xfrm>
            <a:off x="305997" y="7430638"/>
            <a:ext cx="272079" cy="544015"/>
          </a:xfrm>
          <a:prstGeom prst="rect">
            <a:avLst/>
          </a:prstGeom>
          <a:noFill/>
          <a:ln>
            <a:noFill/>
          </a:ln>
        </p:spPr>
      </p:pic>
      <p:sp>
        <p:nvSpPr>
          <p:cNvPr id="2086" name="Google Shape;171;p8">
            <a:extLst>
              <a:ext uri="{FF2B5EF4-FFF2-40B4-BE49-F238E27FC236}">
                <a16:creationId xmlns:a16="http://schemas.microsoft.com/office/drawing/2014/main" id="{AF16FF0C-6E2B-C522-04B9-97DF82E890E3}"/>
              </a:ext>
            </a:extLst>
          </p:cNvPr>
          <p:cNvSpPr txBox="1"/>
          <p:nvPr/>
        </p:nvSpPr>
        <p:spPr>
          <a:xfrm>
            <a:off x="614459" y="5837414"/>
            <a:ext cx="1730078" cy="277040"/>
          </a:xfrm>
          <a:prstGeom prst="rect">
            <a:avLst/>
          </a:prstGeom>
          <a:noFill/>
          <a:ln>
            <a:noFill/>
          </a:ln>
        </p:spPr>
        <p:txBody>
          <a:bodyPr spcFirstLastPara="1" wrap="square" lIns="51427" tIns="25706" rIns="51427" bIns="25706" anchor="t" anchorCtr="0">
            <a:spAutoFit/>
          </a:bodyPr>
          <a:lstStyle/>
          <a:p>
            <a:pPr defTabSz="514350">
              <a:defRPr/>
            </a:pPr>
            <a:r>
              <a:rPr lang="en-GB" sz="1400" b="1" dirty="0">
                <a:solidFill>
                  <a:srgbClr val="92D050"/>
                </a:solidFill>
                <a:latin typeface="Century Gothic"/>
                <a:ea typeface="Century Gothic"/>
                <a:cs typeface="Century Gothic"/>
              </a:rPr>
              <a:t>Tengo </a:t>
            </a:r>
            <a:r>
              <a:rPr lang="en-GB" sz="1400" dirty="0">
                <a:solidFill>
                  <a:srgbClr val="3B3838"/>
                </a:solidFill>
                <a:latin typeface="Century Gothic" panose="020B0502020202020204" pitchFamily="34" charset="0"/>
              </a:rPr>
              <a:t>un </a:t>
            </a:r>
            <a:r>
              <a:rPr lang="en-GB" sz="1400" dirty="0" err="1">
                <a:solidFill>
                  <a:srgbClr val="3B3838"/>
                </a:solidFill>
                <a:latin typeface="Century Gothic" panose="020B0502020202020204" pitchFamily="34" charset="0"/>
              </a:rPr>
              <a:t>lápiz</a:t>
            </a:r>
            <a:r>
              <a:rPr lang="en-GB" sz="1400" dirty="0">
                <a:solidFill>
                  <a:srgbClr val="3B3838"/>
                </a:solidFill>
                <a:latin typeface="Century Gothic" panose="020B0502020202020204" pitchFamily="34" charset="0"/>
              </a:rPr>
              <a:t>.</a:t>
            </a:r>
            <a:endParaRPr lang="en-GB" sz="1400" i="1" dirty="0">
              <a:solidFill>
                <a:srgbClr val="3B3838"/>
              </a:solidFill>
              <a:latin typeface="Century Gothic" panose="020B0502020202020204" pitchFamily="34" charset="0"/>
            </a:endParaRPr>
          </a:p>
        </p:txBody>
      </p:sp>
      <p:sp>
        <p:nvSpPr>
          <p:cNvPr id="2087" name="Google Shape;171;p8">
            <a:extLst>
              <a:ext uri="{FF2B5EF4-FFF2-40B4-BE49-F238E27FC236}">
                <a16:creationId xmlns:a16="http://schemas.microsoft.com/office/drawing/2014/main" id="{B7981F31-CF45-1C42-F2B2-07BE09F2C5E2}"/>
              </a:ext>
            </a:extLst>
          </p:cNvPr>
          <p:cNvSpPr txBox="1"/>
          <p:nvPr/>
        </p:nvSpPr>
        <p:spPr>
          <a:xfrm>
            <a:off x="2245300" y="5851487"/>
            <a:ext cx="1730078" cy="277040"/>
          </a:xfrm>
          <a:prstGeom prst="rect">
            <a:avLst/>
          </a:prstGeom>
          <a:noFill/>
          <a:ln>
            <a:noFill/>
          </a:ln>
        </p:spPr>
        <p:txBody>
          <a:bodyPr spcFirstLastPara="1" wrap="square" lIns="51427" tIns="25706" rIns="51427" bIns="25706" anchor="t" anchorCtr="0">
            <a:spAutoFit/>
          </a:bodyPr>
          <a:lstStyle/>
          <a:p>
            <a:pPr defTabSz="514350">
              <a:defRPr/>
            </a:pPr>
            <a:r>
              <a:rPr lang="en-GB" sz="1400" b="1" dirty="0">
                <a:solidFill>
                  <a:srgbClr val="92D050"/>
                </a:solidFill>
                <a:latin typeface="Century Gothic"/>
                <a:ea typeface="Century Gothic"/>
                <a:cs typeface="Century Gothic"/>
              </a:rPr>
              <a:t>I have </a:t>
            </a:r>
            <a:r>
              <a:rPr lang="en-GB" sz="1400" dirty="0">
                <a:solidFill>
                  <a:srgbClr val="3B3838"/>
                </a:solidFill>
                <a:latin typeface="Century Gothic" panose="020B0502020202020204" pitchFamily="34" charset="0"/>
              </a:rPr>
              <a:t>a pencil.</a:t>
            </a:r>
            <a:endParaRPr lang="en-GB" sz="1400" i="1" dirty="0">
              <a:solidFill>
                <a:srgbClr val="3B3838"/>
              </a:solidFill>
              <a:latin typeface="Century Gothic" panose="020B0502020202020204" pitchFamily="34" charset="0"/>
            </a:endParaRPr>
          </a:p>
        </p:txBody>
      </p:sp>
      <p:sp>
        <p:nvSpPr>
          <p:cNvPr id="2088" name="Google Shape;171;p8">
            <a:extLst>
              <a:ext uri="{FF2B5EF4-FFF2-40B4-BE49-F238E27FC236}">
                <a16:creationId xmlns:a16="http://schemas.microsoft.com/office/drawing/2014/main" id="{B83A7743-180D-4F19-F29E-DDF18093E0F1}"/>
              </a:ext>
            </a:extLst>
          </p:cNvPr>
          <p:cNvSpPr txBox="1"/>
          <p:nvPr/>
        </p:nvSpPr>
        <p:spPr>
          <a:xfrm>
            <a:off x="614459" y="6284524"/>
            <a:ext cx="1730078" cy="277040"/>
          </a:xfrm>
          <a:prstGeom prst="rect">
            <a:avLst/>
          </a:prstGeom>
          <a:noFill/>
          <a:ln>
            <a:noFill/>
          </a:ln>
        </p:spPr>
        <p:txBody>
          <a:bodyPr spcFirstLastPara="1" wrap="square" lIns="51427" tIns="25706" rIns="51427" bIns="25706" anchor="t" anchorCtr="0">
            <a:spAutoFit/>
          </a:bodyPr>
          <a:lstStyle/>
          <a:p>
            <a:pPr defTabSz="514350">
              <a:defRPr/>
            </a:pPr>
            <a:r>
              <a:rPr lang="en-GB" sz="1400" dirty="0">
                <a:solidFill>
                  <a:srgbClr val="3B3838"/>
                </a:solidFill>
                <a:latin typeface="Century Gothic" panose="020B0502020202020204" pitchFamily="34" charset="0"/>
              </a:rPr>
              <a:t>¿</a:t>
            </a:r>
            <a:r>
              <a:rPr lang="en-GB" sz="1400" b="1" dirty="0">
                <a:solidFill>
                  <a:srgbClr val="92D050"/>
                </a:solidFill>
                <a:latin typeface="Century Gothic"/>
                <a:ea typeface="Century Gothic"/>
                <a:cs typeface="Century Gothic"/>
              </a:rPr>
              <a:t>Tengo</a:t>
            </a:r>
            <a:r>
              <a:rPr lang="en-GB" sz="1400" dirty="0">
                <a:solidFill>
                  <a:srgbClr val="002060"/>
                </a:solidFill>
                <a:latin typeface="Century Gothic" panose="020B0502020202020204" pitchFamily="34" charset="0"/>
              </a:rPr>
              <a:t> </a:t>
            </a:r>
            <a:r>
              <a:rPr lang="en-GB" sz="1400" dirty="0">
                <a:solidFill>
                  <a:srgbClr val="3B3838"/>
                </a:solidFill>
                <a:latin typeface="Century Gothic" panose="020B0502020202020204" pitchFamily="34" charset="0"/>
              </a:rPr>
              <a:t>un </a:t>
            </a:r>
            <a:r>
              <a:rPr lang="en-GB" sz="1400" dirty="0" err="1">
                <a:solidFill>
                  <a:srgbClr val="3B3838"/>
                </a:solidFill>
                <a:latin typeface="Century Gothic" panose="020B0502020202020204" pitchFamily="34" charset="0"/>
              </a:rPr>
              <a:t>lápiz</a:t>
            </a:r>
            <a:r>
              <a:rPr lang="en-GB" sz="1400" dirty="0">
                <a:solidFill>
                  <a:srgbClr val="3B3838"/>
                </a:solidFill>
                <a:latin typeface="Century Gothic" panose="020B0502020202020204" pitchFamily="34" charset="0"/>
              </a:rPr>
              <a:t>?</a:t>
            </a:r>
            <a:endParaRPr lang="en-GB" sz="1400" i="1" dirty="0">
              <a:solidFill>
                <a:srgbClr val="3B3838"/>
              </a:solidFill>
              <a:latin typeface="Century Gothic" panose="020B0502020202020204" pitchFamily="34" charset="0"/>
            </a:endParaRPr>
          </a:p>
        </p:txBody>
      </p:sp>
      <p:sp>
        <p:nvSpPr>
          <p:cNvPr id="2089" name="Google Shape;171;p8">
            <a:extLst>
              <a:ext uri="{FF2B5EF4-FFF2-40B4-BE49-F238E27FC236}">
                <a16:creationId xmlns:a16="http://schemas.microsoft.com/office/drawing/2014/main" id="{2051BE95-D32C-7901-647D-6151EEA71871}"/>
              </a:ext>
            </a:extLst>
          </p:cNvPr>
          <p:cNvSpPr txBox="1"/>
          <p:nvPr/>
        </p:nvSpPr>
        <p:spPr>
          <a:xfrm>
            <a:off x="2245300" y="6309478"/>
            <a:ext cx="1978397" cy="277040"/>
          </a:xfrm>
          <a:prstGeom prst="rect">
            <a:avLst/>
          </a:prstGeom>
          <a:noFill/>
          <a:ln>
            <a:noFill/>
          </a:ln>
        </p:spPr>
        <p:txBody>
          <a:bodyPr spcFirstLastPara="1" wrap="square" lIns="51427" tIns="25706" rIns="51427" bIns="25706" anchor="t" anchorCtr="0">
            <a:spAutoFit/>
          </a:bodyPr>
          <a:lstStyle/>
          <a:p>
            <a:pPr defTabSz="514350">
              <a:defRPr/>
            </a:pPr>
            <a:r>
              <a:rPr lang="en-GB" sz="1400" b="1" dirty="0">
                <a:solidFill>
                  <a:srgbClr val="92D050"/>
                </a:solidFill>
                <a:latin typeface="Century Gothic"/>
                <a:ea typeface="Century Gothic"/>
                <a:cs typeface="Century Gothic"/>
              </a:rPr>
              <a:t>Do I have </a:t>
            </a:r>
            <a:r>
              <a:rPr lang="en-GB" sz="1400" dirty="0">
                <a:solidFill>
                  <a:srgbClr val="3B3838"/>
                </a:solidFill>
                <a:latin typeface="Century Gothic" panose="020B0502020202020204" pitchFamily="34" charset="0"/>
              </a:rPr>
              <a:t>a pencil?</a:t>
            </a:r>
            <a:endParaRPr lang="en-GB" sz="1400" i="1" dirty="0">
              <a:solidFill>
                <a:srgbClr val="3B3838"/>
              </a:solidFill>
              <a:latin typeface="Century Gothic" panose="020B0502020202020204" pitchFamily="34" charset="0"/>
            </a:endParaRPr>
          </a:p>
        </p:txBody>
      </p:sp>
      <p:pic>
        <p:nvPicPr>
          <p:cNvPr id="2096" name="Google Shape;183;p8">
            <a:extLst>
              <a:ext uri="{FF2B5EF4-FFF2-40B4-BE49-F238E27FC236}">
                <a16:creationId xmlns:a16="http://schemas.microsoft.com/office/drawing/2014/main" id="{507B7364-3B3C-4F52-8275-B56774AF72A3}"/>
              </a:ext>
            </a:extLst>
          </p:cNvPr>
          <p:cNvPicPr preferRelativeResize="0"/>
          <p:nvPr/>
        </p:nvPicPr>
        <p:blipFill rotWithShape="1">
          <a:blip r:embed="rId7">
            <a:alphaModFix/>
          </a:blip>
          <a:srcRect/>
          <a:stretch/>
        </p:blipFill>
        <p:spPr>
          <a:xfrm>
            <a:off x="259261" y="5799404"/>
            <a:ext cx="309680" cy="313670"/>
          </a:xfrm>
          <a:prstGeom prst="rect">
            <a:avLst/>
          </a:prstGeom>
          <a:noFill/>
          <a:ln>
            <a:noFill/>
          </a:ln>
        </p:spPr>
      </p:pic>
      <p:pic>
        <p:nvPicPr>
          <p:cNvPr id="2097" name="Google Shape;183;p8">
            <a:extLst>
              <a:ext uri="{FF2B5EF4-FFF2-40B4-BE49-F238E27FC236}">
                <a16:creationId xmlns:a16="http://schemas.microsoft.com/office/drawing/2014/main" id="{1D113DD9-49F6-30AD-BB92-6DB383AD4FC1}"/>
              </a:ext>
            </a:extLst>
          </p:cNvPr>
          <p:cNvPicPr preferRelativeResize="0"/>
          <p:nvPr/>
        </p:nvPicPr>
        <p:blipFill rotWithShape="1">
          <a:blip r:embed="rId7">
            <a:alphaModFix/>
          </a:blip>
          <a:srcRect/>
          <a:stretch/>
        </p:blipFill>
        <p:spPr>
          <a:xfrm>
            <a:off x="269014" y="6297686"/>
            <a:ext cx="309680" cy="313670"/>
          </a:xfrm>
          <a:prstGeom prst="rect">
            <a:avLst/>
          </a:prstGeom>
          <a:noFill/>
          <a:ln>
            <a:noFill/>
          </a:ln>
        </p:spPr>
      </p:pic>
      <p:pic>
        <p:nvPicPr>
          <p:cNvPr id="2098" name="Google Shape;170;p8" descr="Jigsaw, Puzzle, Piece, Game, Concept, Solution">
            <a:extLst>
              <a:ext uri="{FF2B5EF4-FFF2-40B4-BE49-F238E27FC236}">
                <a16:creationId xmlns:a16="http://schemas.microsoft.com/office/drawing/2014/main" id="{183C623C-9CB6-2990-D431-262C602F40C5}"/>
              </a:ext>
            </a:extLst>
          </p:cNvPr>
          <p:cNvPicPr preferRelativeResize="0"/>
          <p:nvPr/>
        </p:nvPicPr>
        <p:blipFill rotWithShape="1">
          <a:blip r:embed="rId6">
            <a:alphaModFix/>
          </a:blip>
          <a:srcRect/>
          <a:stretch/>
        </p:blipFill>
        <p:spPr>
          <a:xfrm>
            <a:off x="2705054" y="7033546"/>
            <a:ext cx="591188" cy="513606"/>
          </a:xfrm>
          <a:prstGeom prst="rect">
            <a:avLst/>
          </a:prstGeom>
          <a:noFill/>
          <a:ln>
            <a:noFill/>
          </a:ln>
        </p:spPr>
      </p:pic>
      <p:sp>
        <p:nvSpPr>
          <p:cNvPr id="2099" name="TextBox 2098">
            <a:extLst>
              <a:ext uri="{FF2B5EF4-FFF2-40B4-BE49-F238E27FC236}">
                <a16:creationId xmlns:a16="http://schemas.microsoft.com/office/drawing/2014/main" id="{4C7E2AD6-83E8-9324-5660-94CC0CE044FA}"/>
              </a:ext>
            </a:extLst>
          </p:cNvPr>
          <p:cNvSpPr txBox="1"/>
          <p:nvPr/>
        </p:nvSpPr>
        <p:spPr>
          <a:xfrm>
            <a:off x="893751" y="8169685"/>
            <a:ext cx="7358742"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tienes </a:t>
            </a:r>
            <a:r>
              <a:rPr lang="en-GB" sz="1600" spc="-1" dirty="0">
                <a:solidFill>
                  <a:srgbClr val="3B3838"/>
                </a:solidFill>
                <a:latin typeface="Century Gothic" panose="020B0502020202020204" pitchFamily="34" charset="0"/>
              </a:rPr>
              <a:t>- ____  have</a:t>
            </a:r>
          </a:p>
        </p:txBody>
      </p:sp>
      <p:sp>
        <p:nvSpPr>
          <p:cNvPr id="2100" name="TextBox 2099">
            <a:extLst>
              <a:ext uri="{FF2B5EF4-FFF2-40B4-BE49-F238E27FC236}">
                <a16:creationId xmlns:a16="http://schemas.microsoft.com/office/drawing/2014/main" id="{32B6074A-BFE7-4247-0DE3-7169877FF2F2}"/>
              </a:ext>
            </a:extLst>
          </p:cNvPr>
          <p:cNvSpPr txBox="1"/>
          <p:nvPr/>
        </p:nvSpPr>
        <p:spPr>
          <a:xfrm>
            <a:off x="893751" y="8645594"/>
            <a:ext cx="7358742" cy="414729"/>
          </a:xfrm>
          <a:prstGeom prst="rect">
            <a:avLst/>
          </a:prstGeom>
          <a:noFill/>
        </p:spPr>
        <p:txBody>
          <a:bodyPr wrap="square">
            <a:spAutoFit/>
          </a:bodyPr>
          <a:lstStyle/>
          <a:p>
            <a:pPr>
              <a:lnSpc>
                <a:spcPct val="150000"/>
              </a:lnSpc>
            </a:pPr>
            <a:r>
              <a:rPr lang="en-GB" sz="1600" b="1" spc="-1" dirty="0" err="1">
                <a:solidFill>
                  <a:srgbClr val="3B3838"/>
                </a:solidFill>
                <a:latin typeface="Century Gothic" panose="020B0502020202020204" pitchFamily="34" charset="0"/>
              </a:rPr>
              <a:t>tiene</a:t>
            </a:r>
            <a:r>
              <a:rPr lang="en-GB" sz="1600" spc="-1" dirty="0">
                <a:solidFill>
                  <a:srgbClr val="3B3838"/>
                </a:solidFill>
                <a:latin typeface="Century Gothic" panose="020B0502020202020204" pitchFamily="34" charset="0"/>
              </a:rPr>
              <a:t>  - ____  _______</a:t>
            </a:r>
          </a:p>
        </p:txBody>
      </p:sp>
      <p:sp>
        <p:nvSpPr>
          <p:cNvPr id="2101" name="TextBox 2100">
            <a:extLst>
              <a:ext uri="{FF2B5EF4-FFF2-40B4-BE49-F238E27FC236}">
                <a16:creationId xmlns:a16="http://schemas.microsoft.com/office/drawing/2014/main" id="{A7CBDF12-708F-37E7-C70C-6B6CD99E49C8}"/>
              </a:ext>
            </a:extLst>
          </p:cNvPr>
          <p:cNvSpPr txBox="1"/>
          <p:nvPr/>
        </p:nvSpPr>
        <p:spPr>
          <a:xfrm>
            <a:off x="861657" y="9276824"/>
            <a:ext cx="2968214" cy="414729"/>
          </a:xfrm>
          <a:prstGeom prst="rect">
            <a:avLst/>
          </a:prstGeom>
          <a:noFill/>
        </p:spPr>
        <p:txBody>
          <a:bodyPr wrap="square">
            <a:spAutoFit/>
          </a:bodyPr>
          <a:lstStyle/>
          <a:p>
            <a:pPr>
              <a:lnSpc>
                <a:spcPct val="150000"/>
              </a:lnSpc>
            </a:pPr>
            <a:r>
              <a:rPr lang="en-GB" sz="1600" b="1" spc="-1" dirty="0" err="1">
                <a:solidFill>
                  <a:srgbClr val="3B3838"/>
                </a:solidFill>
                <a:latin typeface="Century Gothic" panose="020B0502020202020204" pitchFamily="34" charset="0"/>
              </a:rPr>
              <a:t>tiene</a:t>
            </a:r>
            <a:r>
              <a:rPr lang="en-GB" sz="1600" spc="-1" dirty="0">
                <a:solidFill>
                  <a:srgbClr val="3B3838"/>
                </a:solidFill>
                <a:latin typeface="Century Gothic" panose="020B0502020202020204" pitchFamily="34" charset="0"/>
              </a:rPr>
              <a:t>  - ____  _______</a:t>
            </a:r>
          </a:p>
        </p:txBody>
      </p:sp>
      <p:sp>
        <p:nvSpPr>
          <p:cNvPr id="2102" name="Google Shape;176;p8">
            <a:extLst>
              <a:ext uri="{FF2B5EF4-FFF2-40B4-BE49-F238E27FC236}">
                <a16:creationId xmlns:a16="http://schemas.microsoft.com/office/drawing/2014/main" id="{D579BA68-2D4A-AA49-8A68-99E45280D871}"/>
              </a:ext>
            </a:extLst>
          </p:cNvPr>
          <p:cNvSpPr txBox="1"/>
          <p:nvPr/>
        </p:nvSpPr>
        <p:spPr>
          <a:xfrm>
            <a:off x="3846214" y="8466511"/>
            <a:ext cx="6399373" cy="421246"/>
          </a:xfrm>
          <a:prstGeom prst="rect">
            <a:avLst/>
          </a:prstGeom>
          <a:noFill/>
          <a:ln>
            <a:noFill/>
          </a:ln>
        </p:spPr>
        <p:txBody>
          <a:bodyPr spcFirstLastPara="1" wrap="square" lIns="51427" tIns="25706" rIns="51427" bIns="25706" anchor="t" anchorCtr="0">
            <a:spAutoFit/>
          </a:bodyPr>
          <a:lstStyle/>
          <a:p>
            <a:pPr>
              <a:lnSpc>
                <a:spcPct val="150000"/>
              </a:lnSpc>
              <a:buClr>
                <a:srgbClr val="92D050"/>
              </a:buClr>
              <a:buSzPts val="2800"/>
            </a:pPr>
            <a:r>
              <a:rPr lang="en-GB" sz="1600" b="1" dirty="0">
                <a:solidFill>
                  <a:srgbClr val="3B3838"/>
                </a:solidFill>
                <a:latin typeface="Century Gothic"/>
                <a:ea typeface="Century Gothic"/>
                <a:cs typeface="Century Gothic"/>
                <a:sym typeface="Century Gothic"/>
              </a:rPr>
              <a:t>¿Tienes</a:t>
            </a:r>
            <a:r>
              <a:rPr lang="en-GB" sz="1600" dirty="0">
                <a:solidFill>
                  <a:srgbClr val="3B3838"/>
                </a:solidFill>
                <a:latin typeface="Century Gothic"/>
                <a:ea typeface="Century Gothic"/>
                <a:cs typeface="Century Gothic"/>
                <a:sym typeface="Century Gothic"/>
              </a:rPr>
              <a:t> un caballo? </a:t>
            </a:r>
          </a:p>
        </p:txBody>
      </p:sp>
      <p:pic>
        <p:nvPicPr>
          <p:cNvPr id="2103" name="Google Shape;183;p8">
            <a:extLst>
              <a:ext uri="{FF2B5EF4-FFF2-40B4-BE49-F238E27FC236}">
                <a16:creationId xmlns:a16="http://schemas.microsoft.com/office/drawing/2014/main" id="{B601E063-81FF-E725-34E7-62A6EEFADADC}"/>
              </a:ext>
            </a:extLst>
          </p:cNvPr>
          <p:cNvPicPr preferRelativeResize="0"/>
          <p:nvPr/>
        </p:nvPicPr>
        <p:blipFill rotWithShape="1">
          <a:blip r:embed="rId7">
            <a:alphaModFix/>
          </a:blip>
          <a:srcRect/>
          <a:stretch/>
        </p:blipFill>
        <p:spPr>
          <a:xfrm>
            <a:off x="3489295" y="8527179"/>
            <a:ext cx="356919" cy="377801"/>
          </a:xfrm>
          <a:prstGeom prst="rect">
            <a:avLst/>
          </a:prstGeom>
          <a:noFill/>
          <a:ln>
            <a:noFill/>
          </a:ln>
        </p:spPr>
      </p:pic>
      <p:sp>
        <p:nvSpPr>
          <p:cNvPr id="2104" name="TextBox 2103">
            <a:extLst>
              <a:ext uri="{FF2B5EF4-FFF2-40B4-BE49-F238E27FC236}">
                <a16:creationId xmlns:a16="http://schemas.microsoft.com/office/drawing/2014/main" id="{99F2F065-0DE6-F68C-0F62-8A19C025BD63}"/>
              </a:ext>
            </a:extLst>
          </p:cNvPr>
          <p:cNvSpPr txBox="1"/>
          <p:nvPr/>
        </p:nvSpPr>
        <p:spPr>
          <a:xfrm>
            <a:off x="3454131" y="7957883"/>
            <a:ext cx="7808686" cy="456343"/>
          </a:xfrm>
          <a:prstGeom prst="rect">
            <a:avLst/>
          </a:prstGeom>
          <a:noFill/>
        </p:spPr>
        <p:txBody>
          <a:bodyPr wrap="square">
            <a:spAutoFit/>
          </a:bodyPr>
          <a:lstStyle/>
          <a:p>
            <a:pPr>
              <a:lnSpc>
                <a:spcPct val="150000"/>
              </a:lnSpc>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 ________________________.</a:t>
            </a:r>
            <a:endParaRPr lang="en-GB" sz="1800" dirty="0">
              <a:latin typeface="Arial"/>
              <a:ea typeface="Arial"/>
              <a:cs typeface="Arial"/>
              <a:sym typeface="Arial"/>
            </a:endParaRPr>
          </a:p>
        </p:txBody>
      </p:sp>
      <p:sp>
        <p:nvSpPr>
          <p:cNvPr id="2105" name="TextBox 2104">
            <a:extLst>
              <a:ext uri="{FF2B5EF4-FFF2-40B4-BE49-F238E27FC236}">
                <a16:creationId xmlns:a16="http://schemas.microsoft.com/office/drawing/2014/main" id="{CEC6F524-CCA8-A514-EA86-9A2DFEC98ED4}"/>
              </a:ext>
            </a:extLst>
          </p:cNvPr>
          <p:cNvSpPr txBox="1"/>
          <p:nvPr/>
        </p:nvSpPr>
        <p:spPr>
          <a:xfrm>
            <a:off x="3489218" y="8924520"/>
            <a:ext cx="7808686" cy="456343"/>
          </a:xfrm>
          <a:prstGeom prst="rect">
            <a:avLst/>
          </a:prstGeom>
          <a:noFill/>
        </p:spPr>
        <p:txBody>
          <a:bodyPr wrap="square">
            <a:spAutoFit/>
          </a:bodyPr>
          <a:lstStyle/>
          <a:p>
            <a:pPr>
              <a:lnSpc>
                <a:spcPct val="150000"/>
              </a:lnSpc>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 ________________________.</a:t>
            </a:r>
            <a:endParaRPr lang="en-GB" sz="1800" dirty="0">
              <a:latin typeface="Arial"/>
              <a:ea typeface="Arial"/>
              <a:cs typeface="Arial"/>
              <a:sym typeface="Arial"/>
            </a:endParaRPr>
          </a:p>
        </p:txBody>
      </p:sp>
      <p:pic>
        <p:nvPicPr>
          <p:cNvPr id="2121" name="Picture 2120">
            <a:extLst>
              <a:ext uri="{FF2B5EF4-FFF2-40B4-BE49-F238E27FC236}">
                <a16:creationId xmlns:a16="http://schemas.microsoft.com/office/drawing/2014/main" id="{6BC44BFF-5E18-3B25-E5C3-0293336DC324}"/>
              </a:ext>
            </a:extLst>
          </p:cNvPr>
          <p:cNvPicPr>
            <a:picLocks noChangeAspect="1"/>
          </p:cNvPicPr>
          <p:nvPr/>
        </p:nvPicPr>
        <p:blipFill>
          <a:blip r:embed="rId18"/>
          <a:stretch>
            <a:fillRect/>
          </a:stretch>
        </p:blipFill>
        <p:spPr>
          <a:xfrm>
            <a:off x="2967633" y="746455"/>
            <a:ext cx="1414301" cy="769106"/>
          </a:xfrm>
          <a:prstGeom prst="rect">
            <a:avLst/>
          </a:prstGeom>
        </p:spPr>
      </p:pic>
      <p:pic>
        <p:nvPicPr>
          <p:cNvPr id="2124" name="Picture 2123">
            <a:extLst>
              <a:ext uri="{FF2B5EF4-FFF2-40B4-BE49-F238E27FC236}">
                <a16:creationId xmlns:a16="http://schemas.microsoft.com/office/drawing/2014/main" id="{D47F9844-933A-BD22-923C-AA20E0D8250E}"/>
              </a:ext>
            </a:extLst>
          </p:cNvPr>
          <p:cNvPicPr>
            <a:picLocks noChangeAspect="1"/>
          </p:cNvPicPr>
          <p:nvPr/>
        </p:nvPicPr>
        <p:blipFill>
          <a:blip r:embed="rId19"/>
          <a:stretch>
            <a:fillRect/>
          </a:stretch>
        </p:blipFill>
        <p:spPr>
          <a:xfrm>
            <a:off x="4481009" y="5837414"/>
            <a:ext cx="2169952" cy="954779"/>
          </a:xfrm>
          <a:prstGeom prst="rect">
            <a:avLst/>
          </a:prstGeom>
        </p:spPr>
      </p:pic>
    </p:spTree>
    <p:extLst>
      <p:ext uri="{BB962C8B-B14F-4D97-AF65-F5344CB8AC3E}">
        <p14:creationId xmlns:p14="http://schemas.microsoft.com/office/powerpoint/2010/main" val="2670787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7915-E707-4DB1-83A9-8F95E7B9BFF2}"/>
              </a:ext>
            </a:extLst>
          </p:cNvPr>
          <p:cNvSpPr>
            <a:spLocks noGrp="1"/>
          </p:cNvSpPr>
          <p:nvPr>
            <p:ph type="title"/>
          </p:nvPr>
        </p:nvSpPr>
        <p:spPr>
          <a:xfrm>
            <a:off x="139866" y="136880"/>
            <a:ext cx="5915025" cy="171275"/>
          </a:xfrm>
        </p:spPr>
        <p:txBody>
          <a:bodyPr>
            <a:normAutofit fontScale="90000"/>
          </a:bodyPr>
          <a:lstStyle/>
          <a:p>
            <a:r>
              <a:rPr lang="en-GB" sz="591" dirty="0">
                <a:solidFill>
                  <a:schemeClr val="bg1"/>
                </a:solidFill>
              </a:rPr>
              <a:t>Term overview</a:t>
            </a:r>
          </a:p>
        </p:txBody>
      </p:sp>
      <p:sp>
        <p:nvSpPr>
          <p:cNvPr id="6" name="CustomShape 5">
            <a:extLst>
              <a:ext uri="{FF2B5EF4-FFF2-40B4-BE49-F238E27FC236}">
                <a16:creationId xmlns:a16="http://schemas.microsoft.com/office/drawing/2014/main" id="{21412631-4548-4EE1-8A69-5BA3F5F58E70}"/>
              </a:ext>
            </a:extLst>
          </p:cNvPr>
          <p:cNvSpPr/>
          <p:nvPr/>
        </p:nvSpPr>
        <p:spPr>
          <a:xfrm rot="21362400">
            <a:off x="2815225" y="1264431"/>
            <a:ext cx="300853" cy="598694"/>
          </a:xfrm>
          <a:prstGeom prst="rect">
            <a:avLst/>
          </a:prstGeom>
          <a:solidFill>
            <a:srgbClr val="FFFFFF"/>
          </a:solidFill>
          <a:ln>
            <a:noFill/>
          </a:ln>
        </p:spPr>
        <p:style>
          <a:lnRef idx="0">
            <a:scrgbClr r="0" g="0" b="0"/>
          </a:lnRef>
          <a:fillRef idx="0">
            <a:scrgbClr r="0" g="0" b="0"/>
          </a:fillRef>
          <a:effectRef idx="0">
            <a:scrgbClr r="0" g="0" b="0"/>
          </a:effectRef>
          <a:fontRef idx="minor"/>
        </p:style>
      </p:sp>
      <p:graphicFrame>
        <p:nvGraphicFramePr>
          <p:cNvPr id="11" name="Table 10">
            <a:extLst>
              <a:ext uri="{FF2B5EF4-FFF2-40B4-BE49-F238E27FC236}">
                <a16:creationId xmlns:a16="http://schemas.microsoft.com/office/drawing/2014/main" id="{A6462308-1E0C-477D-823F-D9A1B0BE5720}"/>
              </a:ext>
            </a:extLst>
          </p:cNvPr>
          <p:cNvGraphicFramePr>
            <a:graphicFrameLocks noGrp="1"/>
          </p:cNvGraphicFramePr>
          <p:nvPr>
            <p:extLst>
              <p:ext uri="{D42A27DB-BD31-4B8C-83A1-F6EECF244321}">
                <p14:modId xmlns:p14="http://schemas.microsoft.com/office/powerpoint/2010/main" val="3342183571"/>
              </p:ext>
            </p:extLst>
          </p:nvPr>
        </p:nvGraphicFramePr>
        <p:xfrm>
          <a:off x="139865" y="688382"/>
          <a:ext cx="6565736" cy="8802577"/>
        </p:xfrm>
        <a:graphic>
          <a:graphicData uri="http://schemas.openxmlformats.org/drawingml/2006/table">
            <a:tbl>
              <a:tblPr firstRow="1"/>
              <a:tblGrid>
                <a:gridCol w="845308">
                  <a:extLst>
                    <a:ext uri="{9D8B030D-6E8A-4147-A177-3AD203B41FA5}">
                      <a16:colId xmlns:a16="http://schemas.microsoft.com/office/drawing/2014/main" val="1208012294"/>
                    </a:ext>
                  </a:extLst>
                </a:gridCol>
                <a:gridCol w="1058794">
                  <a:extLst>
                    <a:ext uri="{9D8B030D-6E8A-4147-A177-3AD203B41FA5}">
                      <a16:colId xmlns:a16="http://schemas.microsoft.com/office/drawing/2014/main" val="1681355047"/>
                    </a:ext>
                  </a:extLst>
                </a:gridCol>
                <a:gridCol w="2058766">
                  <a:extLst>
                    <a:ext uri="{9D8B030D-6E8A-4147-A177-3AD203B41FA5}">
                      <a16:colId xmlns:a16="http://schemas.microsoft.com/office/drawing/2014/main" val="3512386996"/>
                    </a:ext>
                  </a:extLst>
                </a:gridCol>
                <a:gridCol w="1470548">
                  <a:extLst>
                    <a:ext uri="{9D8B030D-6E8A-4147-A177-3AD203B41FA5}">
                      <a16:colId xmlns:a16="http://schemas.microsoft.com/office/drawing/2014/main" val="2121314180"/>
                    </a:ext>
                  </a:extLst>
                </a:gridCol>
                <a:gridCol w="1132320">
                  <a:extLst>
                    <a:ext uri="{9D8B030D-6E8A-4147-A177-3AD203B41FA5}">
                      <a16:colId xmlns:a16="http://schemas.microsoft.com/office/drawing/2014/main" val="2337718963"/>
                    </a:ext>
                  </a:extLst>
                </a:gridCol>
              </a:tblGrid>
              <a:tr h="646389">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UNIT</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Context </a:t>
                      </a:r>
                      <a:r>
                        <a:rPr lang="en-GB" sz="1000" b="1" dirty="0" err="1">
                          <a:solidFill>
                            <a:srgbClr val="3B3838"/>
                          </a:solidFill>
                          <a:effectLst/>
                          <a:latin typeface="Century Gothic" panose="020B0502020202020204" pitchFamily="34" charset="0"/>
                        </a:rPr>
                        <a:t>Communication</a:t>
                      </a:r>
                      <a:r>
                        <a:rPr lang="en-GB" sz="1300" b="1" dirty="0" err="1">
                          <a:solidFill>
                            <a:srgbClr val="3B3838"/>
                          </a:solidFill>
                          <a:effectLst/>
                          <a:latin typeface="Century Gothic" panose="020B0502020202020204" pitchFamily="34" charset="0"/>
                        </a:rPr>
                        <a:t>Culture</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Key ideas </a:t>
                      </a:r>
                      <a:br>
                        <a:rPr lang="en-GB" sz="1300" b="1" dirty="0">
                          <a:solidFill>
                            <a:srgbClr val="3B3838"/>
                          </a:solidFill>
                          <a:effectLst/>
                          <a:latin typeface="Century Gothic" panose="020B0502020202020204" pitchFamily="34" charset="0"/>
                        </a:rPr>
                      </a:br>
                      <a:r>
                        <a:rPr lang="en-GB" sz="1300" b="1" dirty="0">
                          <a:solidFill>
                            <a:srgbClr val="3B3838"/>
                          </a:solidFill>
                          <a:effectLst/>
                          <a:latin typeface="Century Gothic" panose="020B0502020202020204" pitchFamily="34" charset="0"/>
                        </a:rPr>
                        <a:t>(GRAMMAR)</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PHONICS </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VOCABULARY</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extLst>
                  <a:ext uri="{0D108BD9-81ED-4DB2-BD59-A6C34878D82A}">
                    <a16:rowId xmlns:a16="http://schemas.microsoft.com/office/drawing/2014/main" val="515993797"/>
                  </a:ext>
                </a:extLst>
              </a:tr>
              <a:tr h="3121115">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Unit 1 </a:t>
                      </a:r>
                      <a:r>
                        <a:rPr lang="en-GB" sz="1300" dirty="0">
                          <a:solidFill>
                            <a:srgbClr val="3B3838"/>
                          </a:solidFill>
                          <a:effectLst/>
                          <a:latin typeface="Century Gothic" panose="020B0502020202020204" pitchFamily="34" charset="0"/>
                        </a:rPr>
                        <a:t>(W1-8)</a:t>
                      </a:r>
                      <a:endParaRPr lang="en-GB" sz="1300"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3" lvl="0" indent="0">
                        <a:lnSpc>
                          <a:spcPct val="115000"/>
                        </a:lnSpc>
                        <a:spcAft>
                          <a:spcPts val="0"/>
                        </a:spcAft>
                        <a:buFont typeface="Arial" panose="020B0604020202020204" pitchFamily="34" charset="0"/>
                        <a:buNone/>
                      </a:pPr>
                      <a:r>
                        <a:rPr lang="en-GB" sz="1300" b="1" u="none" strike="noStrike" dirty="0">
                          <a:solidFill>
                            <a:srgbClr val="3B3838"/>
                          </a:solidFill>
                          <a:effectLst/>
                          <a:latin typeface="Century Gothic" panose="020B0502020202020204" pitchFamily="34" charset="0"/>
                        </a:rPr>
                        <a:t>Describing me and others</a:t>
                      </a:r>
                    </a:p>
                    <a:p>
                      <a:pPr marL="87313" lvl="0" indent="0">
                        <a:lnSpc>
                          <a:spcPct val="115000"/>
                        </a:lnSpc>
                        <a:spcAft>
                          <a:spcPts val="0"/>
                        </a:spcAft>
                        <a:buFont typeface="Arial" panose="020B0604020202020204" pitchFamily="34" charset="0"/>
                        <a:buNone/>
                      </a:pPr>
                      <a:endParaRPr lang="en-GB" sz="1300" u="none" strike="noStrike" dirty="0">
                        <a:solidFill>
                          <a:srgbClr val="3B3838"/>
                        </a:solidFill>
                        <a:effectLst/>
                        <a:latin typeface="Century Gothic" panose="020B0502020202020204" pitchFamily="34" charset="0"/>
                      </a:endParaRPr>
                    </a:p>
                    <a:p>
                      <a:pPr marL="180975" lvl="0" indent="-93663">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in class</a:t>
                      </a:r>
                    </a:p>
                    <a:p>
                      <a:pPr marL="180975" lvl="0" indent="-93663">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in Perú and in Spain</a:t>
                      </a:r>
                      <a:endParaRPr lang="en-GB" sz="1300" dirty="0">
                        <a:solidFill>
                          <a:srgbClr val="3B3838"/>
                        </a:solidFill>
                        <a:effectLst/>
                        <a:latin typeface="Century Gothic" panose="020B0502020202020204" pitchFamily="34" charset="0"/>
                      </a:endParaRP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2"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300" b="1" u="none" strike="noStrike" dirty="0">
                          <a:solidFill>
                            <a:srgbClr val="3B3838"/>
                          </a:solidFill>
                          <a:effectLst/>
                          <a:latin typeface="Century Gothic" panose="020B0502020202020204" pitchFamily="34" charset="0"/>
                        </a:rPr>
                        <a:t>Talking about being</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300" u="none" strike="noStrike" dirty="0">
                          <a:solidFill>
                            <a:srgbClr val="3B3838"/>
                          </a:solidFill>
                          <a:effectLst/>
                          <a:latin typeface="Century Gothic" panose="020B0502020202020204" pitchFamily="34" charset="0"/>
                        </a:rPr>
                        <a:t> Essential verb: to be, being – </a:t>
                      </a:r>
                      <a:r>
                        <a:rPr lang="en-GB" sz="1300" b="1" u="none" strike="noStrike" dirty="0">
                          <a:solidFill>
                            <a:srgbClr val="3B3838"/>
                          </a:solidFill>
                          <a:effectLst/>
                          <a:latin typeface="Century Gothic" panose="020B0502020202020204" pitchFamily="34" charset="0"/>
                        </a:rPr>
                        <a:t>ESTAR</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 am – </a:t>
                      </a:r>
                      <a:r>
                        <a:rPr lang="en-GB" sz="1200" b="1" u="none" strike="noStrike" dirty="0">
                          <a:solidFill>
                            <a:srgbClr val="3B3838"/>
                          </a:solidFill>
                          <a:effectLst/>
                          <a:latin typeface="Century Gothic" panose="020B0502020202020204" pitchFamily="34" charset="0"/>
                        </a:rPr>
                        <a:t>estoy</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you are – </a:t>
                      </a:r>
                      <a:r>
                        <a:rPr lang="en-GB" sz="1200" b="1" u="none" strike="noStrike" dirty="0">
                          <a:solidFill>
                            <a:srgbClr val="3B3838"/>
                          </a:solidFill>
                          <a:effectLst/>
                          <a:latin typeface="Century Gothic" panose="020B0502020202020204" pitchFamily="34" charset="0"/>
                        </a:rPr>
                        <a:t>estás</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he is – </a:t>
                      </a:r>
                      <a:r>
                        <a:rPr lang="en-GB" sz="1200" b="1" u="none" strike="noStrike" dirty="0">
                          <a:solidFill>
                            <a:srgbClr val="3B3838"/>
                          </a:solidFill>
                          <a:effectLst/>
                          <a:latin typeface="Century Gothic" panose="020B0502020202020204" pitchFamily="34" charset="0"/>
                        </a:rPr>
                        <a:t>está</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she is – </a:t>
                      </a:r>
                      <a:r>
                        <a:rPr lang="en-GB" sz="1200" b="1" u="none" strike="noStrike" dirty="0">
                          <a:solidFill>
                            <a:srgbClr val="3B3838"/>
                          </a:solidFill>
                          <a:effectLst/>
                          <a:latin typeface="Century Gothic" panose="020B0502020202020204" pitchFamily="34" charset="0"/>
                        </a:rPr>
                        <a:t>está</a:t>
                      </a:r>
                      <a:endParaRPr lang="en-GB" sz="1200" b="0" u="none" strike="noStrike" dirty="0">
                        <a:solidFill>
                          <a:srgbClr val="3B3838"/>
                        </a:solidFill>
                        <a:effectLst/>
                        <a:latin typeface="Century Gothic" panose="020B0502020202020204" pitchFamily="34" charset="0"/>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it is, it’s – </a:t>
                      </a:r>
                      <a:r>
                        <a:rPr lang="en-GB" sz="1200" b="1" u="none" strike="noStrike" dirty="0">
                          <a:solidFill>
                            <a:srgbClr val="3B3838"/>
                          </a:solidFill>
                          <a:effectLst/>
                          <a:latin typeface="Century Gothic" panose="020B0502020202020204" pitchFamily="34" charset="0"/>
                        </a:rPr>
                        <a:t>está</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300" u="none" strike="noStrike" dirty="0">
                          <a:solidFill>
                            <a:srgbClr val="3B3838"/>
                          </a:solidFill>
                          <a:effectLst/>
                          <a:latin typeface="Century Gothic" panose="020B0502020202020204" pitchFamily="34" charset="0"/>
                        </a:rPr>
                        <a:t> Essential verb: to be, being – </a:t>
                      </a:r>
                      <a:r>
                        <a:rPr lang="en-GB" sz="1300" b="1" u="none" strike="noStrike" dirty="0">
                          <a:solidFill>
                            <a:srgbClr val="3B3838"/>
                          </a:solidFill>
                          <a:effectLst/>
                          <a:latin typeface="Century Gothic" panose="020B0502020202020204" pitchFamily="34" charset="0"/>
                        </a:rPr>
                        <a:t>SER</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 am – </a:t>
                      </a:r>
                      <a:r>
                        <a:rPr lang="en-GB" sz="1200" b="1" u="none" strike="noStrike" dirty="0">
                          <a:solidFill>
                            <a:srgbClr val="3B3838"/>
                          </a:solidFill>
                          <a:effectLst/>
                          <a:latin typeface="Century Gothic" panose="020B0502020202020204" pitchFamily="34" charset="0"/>
                        </a:rPr>
                        <a:t>soy</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you are – </a:t>
                      </a:r>
                      <a:r>
                        <a:rPr lang="en-GB" sz="1200" b="1" u="none" strike="noStrike" dirty="0" err="1">
                          <a:solidFill>
                            <a:srgbClr val="3B3838"/>
                          </a:solidFill>
                          <a:effectLst/>
                          <a:latin typeface="Century Gothic" panose="020B0502020202020204" pitchFamily="34" charset="0"/>
                        </a:rPr>
                        <a:t>eres</a:t>
                      </a:r>
                      <a:endParaRPr lang="en-GB" sz="1200" b="1" u="none" strike="noStrike" dirty="0">
                        <a:solidFill>
                          <a:srgbClr val="3B3838"/>
                        </a:solidFill>
                        <a:effectLst/>
                        <a:latin typeface="Century Gothic" panose="020B0502020202020204" pitchFamily="34" charset="0"/>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he is – </a:t>
                      </a:r>
                      <a:r>
                        <a:rPr lang="en-GB" sz="1200" b="1" u="none" strike="noStrike" dirty="0">
                          <a:solidFill>
                            <a:srgbClr val="3B3838"/>
                          </a:solidFill>
                          <a:effectLst/>
                          <a:latin typeface="Century Gothic" panose="020B0502020202020204" pitchFamily="34" charset="0"/>
                        </a:rPr>
                        <a:t>es</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she is – </a:t>
                      </a:r>
                      <a:r>
                        <a:rPr lang="en-GB" sz="1200" b="1" u="none" strike="noStrike" dirty="0">
                          <a:solidFill>
                            <a:srgbClr val="3B3838"/>
                          </a:solidFill>
                          <a:effectLst/>
                          <a:latin typeface="Century Gothic" panose="020B0502020202020204" pitchFamily="34" charset="0"/>
                        </a:rPr>
                        <a:t>es</a:t>
                      </a:r>
                      <a:endParaRPr lang="en-GB" sz="1200" b="0" u="none" strike="noStrike" dirty="0">
                        <a:solidFill>
                          <a:srgbClr val="3B3838"/>
                        </a:solidFill>
                        <a:effectLst/>
                        <a:latin typeface="Century Gothic" panose="020B0502020202020204" pitchFamily="34" charset="0"/>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it is, it’s – </a:t>
                      </a:r>
                      <a:r>
                        <a:rPr lang="en-GB" sz="1200" b="1" u="none" strike="noStrike" dirty="0">
                          <a:solidFill>
                            <a:srgbClr val="3B3838"/>
                          </a:solidFill>
                          <a:effectLst/>
                          <a:latin typeface="Century Gothic" panose="020B0502020202020204" pitchFamily="34" charset="0"/>
                        </a:rPr>
                        <a:t>es</a:t>
                      </a:r>
                      <a:endParaRPr lang="en-GB" sz="1200" dirty="0">
                        <a:solidFill>
                          <a:srgbClr val="3B3838"/>
                        </a:solidFill>
                        <a:effectLst/>
                        <a:latin typeface="Century Gothic" panose="020B0502020202020204" pitchFamily="34" charset="0"/>
                      </a:endParaRPr>
                    </a:p>
                    <a:p>
                      <a:pPr marL="258762" indent="-171450">
                        <a:lnSpc>
                          <a:spcPct val="115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Adjective agreement for masculine/feminine</a:t>
                      </a:r>
                    </a:p>
                    <a:p>
                      <a:pPr marL="258762" indent="-171450">
                        <a:lnSpc>
                          <a:spcPct val="115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Yes/no questions with raised intonation</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indent="-95250">
                        <a:lnSpc>
                          <a:spcPct val="15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Vowels [a] [e] [i] [o] [u]</a:t>
                      </a:r>
                    </a:p>
                    <a:p>
                      <a:pPr marL="180975" indent="-95250">
                        <a:lnSpc>
                          <a:spcPct val="15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SSC [ca] [co] [cu]</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71450" lvl="0" indent="-84138">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Simple greetings</a:t>
                      </a:r>
                    </a:p>
                    <a:p>
                      <a:pPr marL="171450" lvl="0" indent="-84138">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Verb </a:t>
                      </a:r>
                      <a:r>
                        <a:rPr lang="en-GB" sz="1300" b="1" u="none" strike="noStrike" dirty="0">
                          <a:solidFill>
                            <a:srgbClr val="3B3838"/>
                          </a:solidFill>
                          <a:effectLst/>
                          <a:latin typeface="Century Gothic" panose="020B0502020202020204" pitchFamily="34" charset="0"/>
                        </a:rPr>
                        <a:t>estar</a:t>
                      </a:r>
                    </a:p>
                    <a:p>
                      <a:pPr marL="171450" lvl="0" indent="-84138">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Range of adjectives</a:t>
                      </a:r>
                    </a:p>
                    <a:p>
                      <a:pPr marL="171450" lvl="0" indent="-84138">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Days of the week</a:t>
                      </a:r>
                    </a:p>
                    <a:p>
                      <a:pPr marL="171450" lvl="0" indent="-84138">
                        <a:lnSpc>
                          <a:spcPct val="115000"/>
                        </a:lnSpc>
                        <a:spcAft>
                          <a:spcPts val="0"/>
                        </a:spcAft>
                        <a:buFont typeface="Arial" panose="020B0604020202020204" pitchFamily="34" charset="0"/>
                        <a:buChar char="•"/>
                      </a:pPr>
                      <a:endParaRPr lang="en-GB" sz="1300" u="none" strike="noStrike" dirty="0">
                        <a:solidFill>
                          <a:srgbClr val="3B3838"/>
                        </a:solidFill>
                        <a:effectLst/>
                        <a:latin typeface="Century Gothic" panose="020B0502020202020204" pitchFamily="34" charset="0"/>
                      </a:endParaRPr>
                    </a:p>
                    <a:p>
                      <a:pPr marL="87312" indent="0">
                        <a:lnSpc>
                          <a:spcPct val="115000"/>
                        </a:lnSpc>
                        <a:spcAft>
                          <a:spcPts val="0"/>
                        </a:spcAft>
                        <a:buFont typeface="Arial" panose="020B0604020202020204" pitchFamily="34" charset="0"/>
                        <a:buNone/>
                      </a:pPr>
                      <a:endParaRPr lang="en-GB" sz="1300" dirty="0">
                        <a:solidFill>
                          <a:srgbClr val="3B3838"/>
                        </a:solidFill>
                        <a:effectLst/>
                        <a:latin typeface="Century Gothic" panose="020B0502020202020204" pitchFamily="34" charset="0"/>
                      </a:endParaRP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524304"/>
                  </a:ext>
                </a:extLst>
              </a:tr>
              <a:tr h="2725955">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Unit 2</a:t>
                      </a:r>
                      <a:br>
                        <a:rPr lang="en-GB" sz="1300" dirty="0">
                          <a:solidFill>
                            <a:srgbClr val="3B3838"/>
                          </a:solidFill>
                          <a:effectLst/>
                          <a:latin typeface="Century Gothic" panose="020B0502020202020204" pitchFamily="34" charset="0"/>
                        </a:rPr>
                      </a:br>
                      <a:r>
                        <a:rPr lang="en-GB" sz="1300" dirty="0">
                          <a:solidFill>
                            <a:srgbClr val="3B3838"/>
                          </a:solidFill>
                          <a:effectLst/>
                          <a:latin typeface="Century Gothic" panose="020B0502020202020204" pitchFamily="34" charset="0"/>
                        </a:rPr>
                        <a:t>(W9-12)</a:t>
                      </a:r>
                      <a:endParaRPr lang="en-GB" sz="1300"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2" lvl="0" indent="0" algn="l" defTabSz="914400" rtl="0" eaLnBrk="1" latinLnBrk="0" hangingPunct="1">
                        <a:lnSpc>
                          <a:spcPct val="115000"/>
                        </a:lnSpc>
                        <a:spcAft>
                          <a:spcPts val="0"/>
                        </a:spcAft>
                        <a:buFont typeface="Arial" panose="020B0604020202020204" pitchFamily="34" charset="0"/>
                        <a:buNone/>
                      </a:pPr>
                      <a:r>
                        <a:rPr lang="en-GB" sz="1300" b="1" u="none" strike="noStrike" kern="1200" dirty="0">
                          <a:solidFill>
                            <a:srgbClr val="3B3838"/>
                          </a:solidFill>
                          <a:effectLst/>
                          <a:latin typeface="Century Gothic" panose="020B0502020202020204" pitchFamily="34" charset="0"/>
                          <a:ea typeface="+mn-ea"/>
                          <a:cs typeface="+mn-cs"/>
                        </a:rPr>
                        <a:t>Saying what I and others have</a:t>
                      </a:r>
                    </a:p>
                    <a:p>
                      <a:pPr marL="87312" lvl="0" indent="0" algn="l" defTabSz="914400" rtl="0" eaLnBrk="1" latinLnBrk="0" hangingPunct="1">
                        <a:lnSpc>
                          <a:spcPct val="115000"/>
                        </a:lnSpc>
                        <a:spcAft>
                          <a:spcPts val="0"/>
                        </a:spcAft>
                        <a:buFont typeface="Arial" panose="020B0604020202020204" pitchFamily="34" charset="0"/>
                        <a:buNone/>
                      </a:pPr>
                      <a:endParaRPr lang="en-GB" sz="1300" u="none" strike="noStrike" kern="1200" dirty="0">
                        <a:solidFill>
                          <a:srgbClr val="3B3838"/>
                        </a:solidFill>
                        <a:effectLst/>
                        <a:latin typeface="Century Gothic" panose="020B0502020202020204" pitchFamily="34" charset="0"/>
                        <a:ea typeface="+mn-ea"/>
                        <a:cs typeface="+mn-cs"/>
                      </a:endParaRPr>
                    </a:p>
                    <a:p>
                      <a:pPr marL="185738" lvl="0" indent="-100013" algn="l" defTabSz="914400" rtl="0" eaLnBrk="1" latinLnBrk="0" hangingPunct="1">
                        <a:lnSpc>
                          <a:spcPct val="150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at home</a:t>
                      </a:r>
                    </a:p>
                    <a:p>
                      <a:pPr marL="185738" lvl="0" indent="-100013" algn="l" defTabSz="914400" rtl="0" eaLnBrk="1" latinLnBrk="0" hangingPunct="1">
                        <a:lnSpc>
                          <a:spcPct val="150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with friends (Max, from England)</a:t>
                      </a:r>
                    </a:p>
                    <a:p>
                      <a:pPr marL="185738" lvl="0" indent="-100013" algn="l" defTabSz="914400" rtl="0" eaLnBrk="1" latinLnBrk="0" hangingPunct="1">
                        <a:lnSpc>
                          <a:spcPct val="150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Eco club </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7462" marR="0" lvl="1" indent="0" algn="l" defTabSz="6858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300" b="1" u="none" strike="noStrike" dirty="0">
                          <a:solidFill>
                            <a:srgbClr val="3B3838"/>
                          </a:solidFill>
                          <a:effectLst/>
                          <a:latin typeface="Century Gothic" panose="020B0502020202020204" pitchFamily="34" charset="0"/>
                        </a:rPr>
                        <a:t>Talking about having</a:t>
                      </a:r>
                      <a:br>
                        <a:rPr lang="en-GB" sz="1300" b="1" u="none" strike="noStrike" dirty="0">
                          <a:solidFill>
                            <a:srgbClr val="3B3838"/>
                          </a:solidFill>
                          <a:effectLst/>
                          <a:latin typeface="Century Gothic" panose="020B0502020202020204" pitchFamily="34" charset="0"/>
                        </a:rPr>
                      </a:br>
                      <a:endParaRPr lang="en-GB" sz="1300" b="1" u="none" strike="noStrike" dirty="0">
                        <a:solidFill>
                          <a:srgbClr val="3B3838"/>
                        </a:solidFill>
                        <a:effectLst/>
                        <a:latin typeface="Century Gothic" panose="020B0502020202020204" pitchFamily="34" charset="0"/>
                      </a:endParaRP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300" u="none" strike="noStrike" dirty="0">
                          <a:solidFill>
                            <a:srgbClr val="3B3838"/>
                          </a:solidFill>
                          <a:effectLst/>
                          <a:latin typeface="Century Gothic" panose="020B0502020202020204" pitchFamily="34" charset="0"/>
                        </a:rPr>
                        <a:t> Essential verb: to have, having – </a:t>
                      </a:r>
                      <a:r>
                        <a:rPr lang="en-GB" sz="1300" b="1" u="none" strike="noStrike" dirty="0">
                          <a:solidFill>
                            <a:srgbClr val="3B3838"/>
                          </a:solidFill>
                          <a:effectLst/>
                          <a:latin typeface="Century Gothic" panose="020B0502020202020204" pitchFamily="34" charset="0"/>
                        </a:rPr>
                        <a:t>TENER</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 have – </a:t>
                      </a:r>
                      <a:r>
                        <a:rPr lang="en-GB" sz="1200" b="1" u="none" strike="noStrike" dirty="0">
                          <a:solidFill>
                            <a:srgbClr val="3B3838"/>
                          </a:solidFill>
                          <a:effectLst/>
                          <a:latin typeface="Century Gothic" panose="020B0502020202020204" pitchFamily="34" charset="0"/>
                        </a:rPr>
                        <a:t>tengo</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you have – </a:t>
                      </a:r>
                      <a:r>
                        <a:rPr lang="en-GB" sz="1200" b="1" u="none" strike="noStrike" dirty="0">
                          <a:solidFill>
                            <a:srgbClr val="3B3838"/>
                          </a:solidFill>
                          <a:effectLst/>
                          <a:latin typeface="Century Gothic" panose="020B0502020202020204" pitchFamily="34" charset="0"/>
                        </a:rPr>
                        <a:t>tienes</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he has – </a:t>
                      </a:r>
                      <a:r>
                        <a:rPr lang="en-GB" sz="1200" b="1" u="none" strike="noStrike" dirty="0" err="1">
                          <a:solidFill>
                            <a:srgbClr val="3B3838"/>
                          </a:solidFill>
                          <a:effectLst/>
                          <a:latin typeface="Century Gothic" panose="020B0502020202020204" pitchFamily="34" charset="0"/>
                        </a:rPr>
                        <a:t>tiene</a:t>
                      </a:r>
                      <a:endParaRPr lang="en-GB" sz="1200" b="1" u="none" strike="noStrike" dirty="0">
                        <a:solidFill>
                          <a:srgbClr val="3B3838"/>
                        </a:solidFill>
                        <a:effectLst/>
                        <a:latin typeface="Century Gothic" panose="020B0502020202020204" pitchFamily="34" charset="0"/>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she has –</a:t>
                      </a:r>
                      <a:r>
                        <a:rPr lang="en-GB" sz="1200" b="1" u="none" strike="noStrike" dirty="0" err="1">
                          <a:solidFill>
                            <a:srgbClr val="3B3838"/>
                          </a:solidFill>
                          <a:effectLst/>
                          <a:latin typeface="Century Gothic" panose="020B0502020202020204" pitchFamily="34" charset="0"/>
                        </a:rPr>
                        <a:t>tiene</a:t>
                      </a:r>
                      <a:endParaRPr lang="en-GB" sz="1300" b="1" u="none" strike="noStrike" dirty="0">
                        <a:solidFill>
                          <a:srgbClr val="3B3838"/>
                        </a:solidFill>
                        <a:effectLst/>
                        <a:latin typeface="Century Gothic" panose="020B0502020202020204" pitchFamily="34" charset="0"/>
                      </a:endParaRPr>
                    </a:p>
                    <a:p>
                      <a:pPr marL="258762" indent="-171450">
                        <a:lnSpc>
                          <a:spcPct val="115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Indefinite, singular</a:t>
                      </a:r>
                    </a:p>
                    <a:p>
                      <a:pPr marL="258762" indent="-171450">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Post-nominal</a:t>
                      </a:r>
                      <a:r>
                        <a:rPr lang="en-GB" sz="1300" u="none" strike="noStrike" kern="1200" baseline="0" dirty="0">
                          <a:solidFill>
                            <a:srgbClr val="3B3838"/>
                          </a:solidFill>
                          <a:effectLst/>
                          <a:latin typeface="Century Gothic" panose="020B0502020202020204" pitchFamily="34" charset="0"/>
                          <a:ea typeface="+mn-ea"/>
                          <a:cs typeface="+mn-cs"/>
                        </a:rPr>
                        <a:t> adjective gender agreement</a:t>
                      </a:r>
                    </a:p>
                    <a:p>
                      <a:pPr marL="258762" indent="-171450">
                        <a:lnSpc>
                          <a:spcPct val="115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Yes/no questions with raised intonation</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indent="-95250">
                        <a:lnSpc>
                          <a:spcPct val="20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SSC [</a:t>
                      </a:r>
                      <a:r>
                        <a:rPr lang="en-GB" sz="1300" dirty="0" err="1">
                          <a:solidFill>
                            <a:srgbClr val="3B3838"/>
                          </a:solidFill>
                          <a:effectLst/>
                          <a:latin typeface="Century Gothic" panose="020B0502020202020204" pitchFamily="34" charset="0"/>
                        </a:rPr>
                        <a:t>ce</a:t>
                      </a:r>
                      <a:r>
                        <a:rPr lang="en-GB" sz="1300" dirty="0">
                          <a:solidFill>
                            <a:srgbClr val="3B3838"/>
                          </a:solidFill>
                          <a:effectLst/>
                          <a:latin typeface="Century Gothic" panose="020B0502020202020204" pitchFamily="34" charset="0"/>
                        </a:rPr>
                        <a:t>]</a:t>
                      </a:r>
                    </a:p>
                    <a:p>
                      <a:pPr marL="180975" indent="-95250">
                        <a:lnSpc>
                          <a:spcPct val="20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SSC [ci]</a:t>
                      </a:r>
                    </a:p>
                    <a:p>
                      <a:pPr marL="180975" indent="-95250">
                        <a:lnSpc>
                          <a:spcPct val="20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SSC [z]</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lvl="0" indent="-95250" algn="l" defTabSz="6858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Verb </a:t>
                      </a:r>
                      <a:r>
                        <a:rPr lang="en-GB" sz="1300" b="1" u="none" strike="noStrike" kern="1200" dirty="0" err="1">
                          <a:solidFill>
                            <a:srgbClr val="3B3838"/>
                          </a:solidFill>
                          <a:effectLst/>
                          <a:latin typeface="Century Gothic" panose="020B0502020202020204" pitchFamily="34" charset="0"/>
                          <a:ea typeface="+mn-ea"/>
                          <a:cs typeface="+mn-cs"/>
                        </a:rPr>
                        <a:t>tener</a:t>
                      </a:r>
                      <a:endParaRPr lang="en-GB" sz="1300" b="1" u="none" strike="noStrike" kern="1200" dirty="0">
                        <a:solidFill>
                          <a:srgbClr val="3B3838"/>
                        </a:solidFill>
                        <a:effectLst/>
                        <a:latin typeface="Century Gothic" panose="020B0502020202020204" pitchFamily="34" charset="0"/>
                        <a:ea typeface="+mn-ea"/>
                        <a:cs typeface="+mn-cs"/>
                      </a:endParaRPr>
                    </a:p>
                    <a:p>
                      <a:pPr marL="180975" lvl="0" indent="-95250" algn="l" defTabSz="6858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Range of singular masculine and feminine nouns</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3155864"/>
                  </a:ext>
                </a:extLst>
              </a:tr>
              <a:tr h="647060">
                <a:tc>
                  <a:txBody>
                    <a:bodyPr/>
                    <a:lstStyle/>
                    <a:p>
                      <a:pPr algn="ctr">
                        <a:lnSpc>
                          <a:spcPct val="115000"/>
                        </a:lnSpc>
                        <a:spcAft>
                          <a:spcPts val="0"/>
                        </a:spcAft>
                      </a:pPr>
                      <a:r>
                        <a:rPr lang="en-GB" sz="1300" b="1" dirty="0">
                          <a:solidFill>
                            <a:srgbClr val="3B3838"/>
                          </a:solidFill>
                          <a:effectLst/>
                          <a:latin typeface="Century Gothic" panose="020B0502020202020204" pitchFamily="34" charset="0"/>
                          <a:ea typeface="Calibri" panose="020F0502020204030204" pitchFamily="34" charset="0"/>
                        </a:rPr>
                        <a:t>Unit 3</a:t>
                      </a:r>
                      <a:br>
                        <a:rPr lang="en-GB" sz="1300" dirty="0">
                          <a:solidFill>
                            <a:srgbClr val="3B3838"/>
                          </a:solidFill>
                          <a:effectLst/>
                          <a:latin typeface="Century Gothic" panose="020B0502020202020204" pitchFamily="34" charset="0"/>
                          <a:ea typeface="Calibri" panose="020F0502020204030204" pitchFamily="34" charset="0"/>
                        </a:rPr>
                      </a:br>
                      <a:r>
                        <a:rPr lang="en-GB" sz="1300" dirty="0">
                          <a:solidFill>
                            <a:srgbClr val="3B3838"/>
                          </a:solidFill>
                          <a:effectLst/>
                          <a:latin typeface="Century Gothic" panose="020B0502020202020204" pitchFamily="34" charset="0"/>
                          <a:ea typeface="Calibri" panose="020F0502020204030204" pitchFamily="34" charset="0"/>
                        </a:rPr>
                        <a:t>(W13-14)</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5738" lvl="0" indent="-100013" algn="l" defTabSz="9144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Revision</a:t>
                      </a:r>
                    </a:p>
                    <a:p>
                      <a:pPr marL="185738" lvl="0" indent="-100013" algn="l" defTabSz="9144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Christmas</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258762" indent="-171450">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Revisit key ideas</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975" indent="-95250">
                        <a:lnSpc>
                          <a:spcPct val="10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 Revisit SSC</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lvl="0" indent="-84138" algn="l" defTabSz="9144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Revisit vocabulary</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073111"/>
                  </a:ext>
                </a:extLst>
              </a:tr>
            </a:tbl>
          </a:graphicData>
        </a:graphic>
      </p:graphicFrame>
      <p:sp>
        <p:nvSpPr>
          <p:cNvPr id="5" name="Rectangle: Rounded Corners 4">
            <a:extLst>
              <a:ext uri="{FF2B5EF4-FFF2-40B4-BE49-F238E27FC236}">
                <a16:creationId xmlns:a16="http://schemas.microsoft.com/office/drawing/2014/main" id="{60B3EAD2-D067-3CB0-3E42-6CAA51C47138}"/>
              </a:ext>
            </a:extLst>
          </p:cNvPr>
          <p:cNvSpPr/>
          <p:nvPr/>
        </p:nvSpPr>
        <p:spPr>
          <a:xfrm>
            <a:off x="130140" y="128411"/>
            <a:ext cx="2664771"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Term 1 learning</a:t>
            </a:r>
            <a:endParaRPr lang="en-GB" sz="2400" dirty="0"/>
          </a:p>
        </p:txBody>
      </p:sp>
    </p:spTree>
    <p:extLst>
      <p:ext uri="{BB962C8B-B14F-4D97-AF65-F5344CB8AC3E}">
        <p14:creationId xmlns:p14="http://schemas.microsoft.com/office/powerpoint/2010/main" val="2441503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11</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11</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58303" y="9574075"/>
            <a:ext cx="40588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38</a:t>
            </a:r>
          </a:p>
        </p:txBody>
      </p:sp>
      <p:grpSp>
        <p:nvGrpSpPr>
          <p:cNvPr id="50" name="Group 49">
            <a:extLst>
              <a:ext uri="{FF2B5EF4-FFF2-40B4-BE49-F238E27FC236}">
                <a16:creationId xmlns:a16="http://schemas.microsoft.com/office/drawing/2014/main" id="{77498AEF-F698-26AC-48FC-9509A14E1B80}"/>
              </a:ext>
            </a:extLst>
          </p:cNvPr>
          <p:cNvGrpSpPr/>
          <p:nvPr/>
        </p:nvGrpSpPr>
        <p:grpSpPr>
          <a:xfrm>
            <a:off x="66071" y="686351"/>
            <a:ext cx="1072125" cy="541432"/>
            <a:chOff x="85157" y="674113"/>
            <a:chExt cx="1072125" cy="541432"/>
          </a:xfrm>
        </p:grpSpPr>
        <p:sp>
          <p:nvSpPr>
            <p:cNvPr id="51" name="Google Shape;206;p9">
              <a:extLst>
                <a:ext uri="{FF2B5EF4-FFF2-40B4-BE49-F238E27FC236}">
                  <a16:creationId xmlns:a16="http://schemas.microsoft.com/office/drawing/2014/main" id="{00BE0B16-C0F8-5D0A-E601-2C17370F46E1}"/>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52" name="Picture 51">
              <a:extLst>
                <a:ext uri="{FF2B5EF4-FFF2-40B4-BE49-F238E27FC236}">
                  <a16:creationId xmlns:a16="http://schemas.microsoft.com/office/drawing/2014/main" id="{67C79AFD-5931-4D4A-8CAD-60A76DC46F5E}"/>
                </a:ext>
              </a:extLst>
            </p:cNvPr>
            <p:cNvPicPr>
              <a:picLocks noChangeAspect="1"/>
            </p:cNvPicPr>
            <p:nvPr/>
          </p:nvPicPr>
          <p:blipFill>
            <a:blip r:embed="rId5"/>
            <a:stretch>
              <a:fillRect/>
            </a:stretch>
          </p:blipFill>
          <p:spPr>
            <a:xfrm>
              <a:off x="85157" y="674113"/>
              <a:ext cx="521771" cy="541432"/>
            </a:xfrm>
            <a:prstGeom prst="rect">
              <a:avLst/>
            </a:prstGeom>
          </p:spPr>
        </p:pic>
        <p:sp>
          <p:nvSpPr>
            <p:cNvPr id="53" name="TextBox 52">
              <a:extLst>
                <a:ext uri="{FF2B5EF4-FFF2-40B4-BE49-F238E27FC236}">
                  <a16:creationId xmlns:a16="http://schemas.microsoft.com/office/drawing/2014/main" id="{0951C486-A4FE-52CC-CE29-E0E6E211BD58}"/>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54" name="Picture 53">
            <a:extLst>
              <a:ext uri="{FF2B5EF4-FFF2-40B4-BE49-F238E27FC236}">
                <a16:creationId xmlns:a16="http://schemas.microsoft.com/office/drawing/2014/main" id="{EF64C4A3-27F5-D44A-B361-AAA0EEC2C3D2}"/>
              </a:ext>
            </a:extLst>
          </p:cNvPr>
          <p:cNvPicPr>
            <a:picLocks noChangeAspect="1"/>
          </p:cNvPicPr>
          <p:nvPr/>
        </p:nvPicPr>
        <p:blipFill>
          <a:blip r:embed="rId6"/>
          <a:stretch>
            <a:fillRect/>
          </a:stretch>
        </p:blipFill>
        <p:spPr>
          <a:xfrm>
            <a:off x="3651037" y="671631"/>
            <a:ext cx="2505558" cy="3024987"/>
          </a:xfrm>
          <a:prstGeom prst="rect">
            <a:avLst/>
          </a:prstGeom>
        </p:spPr>
      </p:pic>
      <p:sp>
        <p:nvSpPr>
          <p:cNvPr id="55" name="TextBox 54">
            <a:extLst>
              <a:ext uri="{FF2B5EF4-FFF2-40B4-BE49-F238E27FC236}">
                <a16:creationId xmlns:a16="http://schemas.microsoft.com/office/drawing/2014/main" id="{FFBE42D6-FF32-BC40-85DC-5C0361F3C350}"/>
              </a:ext>
            </a:extLst>
          </p:cNvPr>
          <p:cNvSpPr txBox="1"/>
          <p:nvPr/>
        </p:nvSpPr>
        <p:spPr>
          <a:xfrm>
            <a:off x="33572" y="1220310"/>
            <a:ext cx="4272620" cy="334707"/>
          </a:xfrm>
          <a:prstGeom prst="rect">
            <a:avLst/>
          </a:prstGeom>
          <a:noFill/>
        </p:spPr>
        <p:txBody>
          <a:bodyPr wrap="square">
            <a:spAutoFit/>
          </a:bodyPr>
          <a:lstStyle/>
          <a:p>
            <a:pPr defTabSz="514350">
              <a:defRPr/>
            </a:pPr>
            <a:r>
              <a:rPr lang="en-GB" sz="1575" dirty="0">
                <a:solidFill>
                  <a:srgbClr val="3B3838"/>
                </a:solidFill>
                <a:latin typeface="Century Gothic" panose="020B0502020202020204" pitchFamily="34" charset="0"/>
              </a:rPr>
              <a:t>¿Es </a:t>
            </a:r>
            <a:r>
              <a:rPr lang="en-GB" sz="1575" dirty="0" err="1">
                <a:solidFill>
                  <a:srgbClr val="3B3838"/>
                </a:solidFill>
                <a:latin typeface="Century Gothic" panose="020B0502020202020204" pitchFamily="34" charset="0"/>
              </a:rPr>
              <a:t>posible</a:t>
            </a:r>
            <a:r>
              <a:rPr lang="en-GB" sz="1575" dirty="0">
                <a:solidFill>
                  <a:srgbClr val="3B3838"/>
                </a:solidFill>
                <a:latin typeface="Century Gothic" panose="020B0502020202020204" pitchFamily="34" charset="0"/>
              </a:rPr>
              <a:t> </a:t>
            </a:r>
            <a:r>
              <a:rPr lang="en-GB" sz="1575" b="1" dirty="0">
                <a:solidFill>
                  <a:srgbClr val="3B3838"/>
                </a:solidFill>
                <a:latin typeface="Century Gothic" panose="020B0502020202020204" pitchFamily="34" charset="0"/>
              </a:rPr>
              <a:t>[P]     </a:t>
            </a:r>
            <a:r>
              <a:rPr lang="en-GB" sz="1575" dirty="0">
                <a:solidFill>
                  <a:srgbClr val="3B3838"/>
                </a:solidFill>
                <a:latin typeface="Century Gothic" panose="020B0502020202020204" pitchFamily="34" charset="0"/>
              </a:rPr>
              <a:t>o </a:t>
            </a:r>
            <a:r>
              <a:rPr lang="en-GB" sz="1575" dirty="0" err="1">
                <a:solidFill>
                  <a:srgbClr val="3B3838"/>
                </a:solidFill>
                <a:latin typeface="Century Gothic" panose="020B0502020202020204" pitchFamily="34" charset="0"/>
              </a:rPr>
              <a:t>imposible</a:t>
            </a:r>
            <a:r>
              <a:rPr lang="en-GB" sz="1575" dirty="0">
                <a:solidFill>
                  <a:srgbClr val="3B3838"/>
                </a:solidFill>
                <a:latin typeface="Century Gothic" panose="020B0502020202020204" pitchFamily="34" charset="0"/>
              </a:rPr>
              <a:t> </a:t>
            </a:r>
            <a:r>
              <a:rPr lang="en-GB" sz="1575" b="1" dirty="0">
                <a:solidFill>
                  <a:srgbClr val="3B3838"/>
                </a:solidFill>
                <a:latin typeface="Century Gothic" panose="020B0502020202020204" pitchFamily="34" charset="0"/>
              </a:rPr>
              <a:t>[I]    </a:t>
            </a:r>
            <a:r>
              <a:rPr lang="en-GB" sz="1575" dirty="0">
                <a:solidFill>
                  <a:srgbClr val="3B3838"/>
                </a:solidFill>
                <a:latin typeface="Century Gothic" panose="020B0502020202020204" pitchFamily="34" charset="0"/>
              </a:rPr>
              <a:t>  ?</a:t>
            </a:r>
            <a:r>
              <a:rPr lang="en-GB" sz="1575" b="1" dirty="0">
                <a:solidFill>
                  <a:srgbClr val="3B3838"/>
                </a:solidFill>
                <a:latin typeface="Century Gothic" panose="020B0502020202020204" pitchFamily="34" charset="0"/>
              </a:rPr>
              <a:t> </a:t>
            </a:r>
            <a:endParaRPr lang="en-US" sz="1575" b="1" dirty="0">
              <a:solidFill>
                <a:srgbClr val="3B3838"/>
              </a:solidFill>
              <a:latin typeface="Century Gothic" panose="020B0502020202020204" pitchFamily="34" charset="0"/>
            </a:endParaRPr>
          </a:p>
        </p:txBody>
      </p:sp>
      <p:pic>
        <p:nvPicPr>
          <p:cNvPr id="56" name="Picture 2" descr="Cruzar, Eliminar, Retirar, Cancelar, Interrupción, Rojo">
            <a:extLst>
              <a:ext uri="{FF2B5EF4-FFF2-40B4-BE49-F238E27FC236}">
                <a16:creationId xmlns:a16="http://schemas.microsoft.com/office/drawing/2014/main" id="{129C7646-98E0-F383-82DC-2BD4352D7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2227" y="1278930"/>
            <a:ext cx="317355" cy="21553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6758D800-A588-2CE8-E226-BB6B6B1A35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3624" y="1270991"/>
            <a:ext cx="197953" cy="223476"/>
          </a:xfrm>
          <a:prstGeom prst="rect">
            <a:avLst/>
          </a:prstGeom>
        </p:spPr>
      </p:pic>
      <p:sp>
        <p:nvSpPr>
          <p:cNvPr id="58" name="Rectangle 57">
            <a:extLst>
              <a:ext uri="{FF2B5EF4-FFF2-40B4-BE49-F238E27FC236}">
                <a16:creationId xmlns:a16="http://schemas.microsoft.com/office/drawing/2014/main" id="{8CA0C3C9-EE72-08A3-BB37-0BA98E482AD3}"/>
              </a:ext>
            </a:extLst>
          </p:cNvPr>
          <p:cNvSpPr/>
          <p:nvPr/>
        </p:nvSpPr>
        <p:spPr>
          <a:xfrm>
            <a:off x="6219988" y="1565047"/>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59" name="TextBox 58">
            <a:extLst>
              <a:ext uri="{FF2B5EF4-FFF2-40B4-BE49-F238E27FC236}">
                <a16:creationId xmlns:a16="http://schemas.microsoft.com/office/drawing/2014/main" id="{5B422CFC-37EC-915B-1866-F827E0E31B41}"/>
              </a:ext>
            </a:extLst>
          </p:cNvPr>
          <p:cNvSpPr txBox="1"/>
          <p:nvPr/>
        </p:nvSpPr>
        <p:spPr>
          <a:xfrm>
            <a:off x="1039445" y="801066"/>
            <a:ext cx="4272620" cy="334707"/>
          </a:xfrm>
          <a:prstGeom prst="rect">
            <a:avLst/>
          </a:prstGeom>
          <a:noFill/>
        </p:spPr>
        <p:txBody>
          <a:bodyPr wrap="square">
            <a:spAutoFit/>
          </a:bodyPr>
          <a:lstStyle/>
          <a:p>
            <a:pPr defTabSz="514350">
              <a:defRPr/>
            </a:pPr>
            <a:r>
              <a:rPr lang="en-GB" sz="1575" b="1" dirty="0">
                <a:solidFill>
                  <a:srgbClr val="3B3838"/>
                </a:solidFill>
                <a:latin typeface="Century Gothic" panose="020B0502020202020204" pitchFamily="34" charset="0"/>
              </a:rPr>
              <a:t>¿Es ‘un’ o ‘</a:t>
            </a:r>
            <a:r>
              <a:rPr lang="en-GB" sz="1575" b="1" dirty="0" err="1">
                <a:solidFill>
                  <a:srgbClr val="3B3838"/>
                </a:solidFill>
                <a:latin typeface="Century Gothic" panose="020B0502020202020204" pitchFamily="34" charset="0"/>
              </a:rPr>
              <a:t>una</a:t>
            </a:r>
            <a:r>
              <a:rPr lang="en-GB" sz="1575" b="1" dirty="0">
                <a:solidFill>
                  <a:srgbClr val="3B3838"/>
                </a:solidFill>
                <a:latin typeface="Century Gothic" panose="020B0502020202020204" pitchFamily="34" charset="0"/>
              </a:rPr>
              <a:t>’?</a:t>
            </a:r>
            <a:endParaRPr lang="en-US" sz="1575" b="1" dirty="0">
              <a:solidFill>
                <a:srgbClr val="3B3838"/>
              </a:solidFill>
              <a:latin typeface="Century Gothic" panose="020B0502020202020204" pitchFamily="34" charset="0"/>
            </a:endParaRPr>
          </a:p>
        </p:txBody>
      </p:sp>
      <p:sp>
        <p:nvSpPr>
          <p:cNvPr id="60" name="Rectangle 59">
            <a:extLst>
              <a:ext uri="{FF2B5EF4-FFF2-40B4-BE49-F238E27FC236}">
                <a16:creationId xmlns:a16="http://schemas.microsoft.com/office/drawing/2014/main" id="{421ED1C7-561E-5167-EEB0-2F17B31F8DD8}"/>
              </a:ext>
            </a:extLst>
          </p:cNvPr>
          <p:cNvSpPr/>
          <p:nvPr/>
        </p:nvSpPr>
        <p:spPr>
          <a:xfrm>
            <a:off x="6219988" y="1824562"/>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61" name="Rectangle 60">
            <a:extLst>
              <a:ext uri="{FF2B5EF4-FFF2-40B4-BE49-F238E27FC236}">
                <a16:creationId xmlns:a16="http://schemas.microsoft.com/office/drawing/2014/main" id="{A7E170EA-8AED-B93A-2890-AECB88237919}"/>
              </a:ext>
            </a:extLst>
          </p:cNvPr>
          <p:cNvSpPr/>
          <p:nvPr/>
        </p:nvSpPr>
        <p:spPr>
          <a:xfrm>
            <a:off x="6219988" y="2099413"/>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62" name="Rectangle 61">
            <a:extLst>
              <a:ext uri="{FF2B5EF4-FFF2-40B4-BE49-F238E27FC236}">
                <a16:creationId xmlns:a16="http://schemas.microsoft.com/office/drawing/2014/main" id="{D0B5371F-05D5-A107-B5DA-88886329EEC0}"/>
              </a:ext>
            </a:extLst>
          </p:cNvPr>
          <p:cNvSpPr/>
          <p:nvPr/>
        </p:nvSpPr>
        <p:spPr>
          <a:xfrm>
            <a:off x="6219988" y="2368296"/>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63" name="Rectangle 62">
            <a:extLst>
              <a:ext uri="{FF2B5EF4-FFF2-40B4-BE49-F238E27FC236}">
                <a16:creationId xmlns:a16="http://schemas.microsoft.com/office/drawing/2014/main" id="{9654F0E7-5C92-D871-ADBA-779C8EFB1735}"/>
              </a:ext>
            </a:extLst>
          </p:cNvPr>
          <p:cNvSpPr/>
          <p:nvPr/>
        </p:nvSpPr>
        <p:spPr>
          <a:xfrm>
            <a:off x="6219988" y="2629845"/>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48" name="Rectangle 2047">
            <a:extLst>
              <a:ext uri="{FF2B5EF4-FFF2-40B4-BE49-F238E27FC236}">
                <a16:creationId xmlns:a16="http://schemas.microsoft.com/office/drawing/2014/main" id="{D89867C3-FA10-4B5A-EEC5-13733528EE6F}"/>
              </a:ext>
            </a:extLst>
          </p:cNvPr>
          <p:cNvSpPr/>
          <p:nvPr/>
        </p:nvSpPr>
        <p:spPr>
          <a:xfrm>
            <a:off x="6219988" y="2889360"/>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49" name="Rectangle 2048">
            <a:extLst>
              <a:ext uri="{FF2B5EF4-FFF2-40B4-BE49-F238E27FC236}">
                <a16:creationId xmlns:a16="http://schemas.microsoft.com/office/drawing/2014/main" id="{230ED37D-6702-1A3C-55E0-DF932E41BAE7}"/>
              </a:ext>
            </a:extLst>
          </p:cNvPr>
          <p:cNvSpPr/>
          <p:nvPr/>
        </p:nvSpPr>
        <p:spPr>
          <a:xfrm>
            <a:off x="6219988" y="3164211"/>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graphicFrame>
        <p:nvGraphicFramePr>
          <p:cNvPr id="2050" name="Table 7">
            <a:extLst>
              <a:ext uri="{FF2B5EF4-FFF2-40B4-BE49-F238E27FC236}">
                <a16:creationId xmlns:a16="http://schemas.microsoft.com/office/drawing/2014/main" id="{3326973C-FAA3-8F93-AFCB-36D7805BE739}"/>
              </a:ext>
            </a:extLst>
          </p:cNvPr>
          <p:cNvGraphicFramePr>
            <a:graphicFrameLocks noGrp="1"/>
          </p:cNvGraphicFramePr>
          <p:nvPr>
            <p:extLst>
              <p:ext uri="{D42A27DB-BD31-4B8C-83A1-F6EECF244321}">
                <p14:modId xmlns:p14="http://schemas.microsoft.com/office/powerpoint/2010/main" val="2401178140"/>
              </p:ext>
            </p:extLst>
          </p:nvPr>
        </p:nvGraphicFramePr>
        <p:xfrm>
          <a:off x="3949700" y="1504474"/>
          <a:ext cx="1861944" cy="1888201"/>
        </p:xfrm>
        <a:graphic>
          <a:graphicData uri="http://schemas.openxmlformats.org/drawingml/2006/table">
            <a:tbl>
              <a:tblPr firstRow="1" bandRow="1">
                <a:tableStyleId>{5940675A-B579-460E-94D1-54222C63F5DA}</a:tableStyleId>
              </a:tblPr>
              <a:tblGrid>
                <a:gridCol w="1861944">
                  <a:extLst>
                    <a:ext uri="{9D8B030D-6E8A-4147-A177-3AD203B41FA5}">
                      <a16:colId xmlns:a16="http://schemas.microsoft.com/office/drawing/2014/main" val="769332804"/>
                    </a:ext>
                  </a:extLst>
                </a:gridCol>
              </a:tblGrid>
              <a:tr h="269743">
                <a:tc>
                  <a:txBody>
                    <a:bodyPr/>
                    <a:lstStyle/>
                    <a:p>
                      <a:pPr algn="r"/>
                      <a:r>
                        <a:rPr lang="en-GB" sz="1100" b="1" dirty="0">
                          <a:solidFill>
                            <a:schemeClr val="bg2">
                              <a:lumMod val="25000"/>
                            </a:schemeClr>
                          </a:solidFill>
                          <a:latin typeface="Century Gothic" panose="020B0502020202020204" pitchFamily="34" charset="0"/>
                        </a:rPr>
                        <a:t>Tengo  ____  </a:t>
                      </a:r>
                      <a:r>
                        <a:rPr lang="en-GB" sz="1100" b="1" dirty="0" err="1">
                          <a:solidFill>
                            <a:schemeClr val="bg2">
                              <a:lumMod val="25000"/>
                            </a:schemeClr>
                          </a:solidFill>
                          <a:latin typeface="Century Gothic" panose="020B0502020202020204" pitchFamily="34" charset="0"/>
                        </a:rPr>
                        <a:t>perro</a:t>
                      </a:r>
                      <a:r>
                        <a:rPr lang="en-GB" sz="1100" b="1" dirty="0">
                          <a:solidFill>
                            <a:schemeClr val="bg2">
                              <a:lumMod val="25000"/>
                            </a:schemeClr>
                          </a:solidFill>
                          <a:latin typeface="Century Gothic" panose="020B0502020202020204" pitchFamily="34" charset="0"/>
                        </a:rPr>
                        <a:t>.</a:t>
                      </a:r>
                    </a:p>
                  </a:txBody>
                  <a:tcPr marL="51435" marR="51435" marT="25718" marB="2571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4027506"/>
                  </a:ext>
                </a:extLst>
              </a:tr>
              <a:tr h="269743">
                <a:tc>
                  <a:txBody>
                    <a:bodyPr/>
                    <a:lstStyle/>
                    <a:p>
                      <a:pPr algn="r"/>
                      <a:r>
                        <a:rPr lang="en-GB" sz="1100" b="1" dirty="0">
                          <a:solidFill>
                            <a:schemeClr val="bg2">
                              <a:lumMod val="25000"/>
                            </a:schemeClr>
                          </a:solidFill>
                          <a:latin typeface="Century Gothic" panose="020B0502020202020204" pitchFamily="34" charset="0"/>
                        </a:rPr>
                        <a:t>Tengo  ____ </a:t>
                      </a:r>
                      <a:r>
                        <a:rPr lang="en-GB" sz="1100" b="1" dirty="0" err="1">
                          <a:solidFill>
                            <a:schemeClr val="bg2">
                              <a:lumMod val="25000"/>
                            </a:schemeClr>
                          </a:solidFill>
                          <a:latin typeface="Century Gothic" panose="020B0502020202020204" pitchFamily="34" charset="0"/>
                        </a:rPr>
                        <a:t>hermana</a:t>
                      </a:r>
                      <a:r>
                        <a:rPr lang="en-GB" sz="1100" b="1" dirty="0">
                          <a:solidFill>
                            <a:schemeClr val="bg2">
                              <a:lumMod val="25000"/>
                            </a:schemeClr>
                          </a:solidFill>
                          <a:latin typeface="Century Gothic" panose="020B0502020202020204" pitchFamily="34" charset="0"/>
                        </a:rPr>
                        <a:t>.</a:t>
                      </a:r>
                    </a:p>
                  </a:txBody>
                  <a:tcPr marL="51435" marR="51435" marT="25718" marB="2571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5645189"/>
                  </a:ext>
                </a:extLst>
              </a:tr>
              <a:tr h="269743">
                <a:tc>
                  <a:txBody>
                    <a:bodyPr/>
                    <a:lstStyle/>
                    <a:p>
                      <a:pPr algn="r"/>
                      <a:r>
                        <a:rPr lang="en-GB" sz="1100" b="1" dirty="0">
                          <a:solidFill>
                            <a:schemeClr val="bg2">
                              <a:lumMod val="25000"/>
                            </a:schemeClr>
                          </a:solidFill>
                          <a:latin typeface="Century Gothic" panose="020B0502020202020204" pitchFamily="34" charset="0"/>
                        </a:rPr>
                        <a:t>Tengo   ____  </a:t>
                      </a:r>
                      <a:r>
                        <a:rPr lang="en-GB" sz="1100" b="1" dirty="0" err="1">
                          <a:solidFill>
                            <a:schemeClr val="bg2">
                              <a:lumMod val="25000"/>
                            </a:schemeClr>
                          </a:solidFill>
                          <a:latin typeface="Century Gothic" panose="020B0502020202020204" pitchFamily="34" charset="0"/>
                        </a:rPr>
                        <a:t>libro</a:t>
                      </a:r>
                      <a:r>
                        <a:rPr lang="en-GB" sz="1100" b="1" dirty="0">
                          <a:solidFill>
                            <a:schemeClr val="bg2">
                              <a:lumMod val="25000"/>
                            </a:schemeClr>
                          </a:solidFill>
                          <a:latin typeface="Century Gothic" panose="020B0502020202020204" pitchFamily="34" charset="0"/>
                        </a:rPr>
                        <a:t>.</a:t>
                      </a:r>
                    </a:p>
                  </a:txBody>
                  <a:tcPr marL="51435" marR="51435" marT="25718" marB="2571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4771453"/>
                  </a:ext>
                </a:extLst>
              </a:tr>
              <a:tr h="269743">
                <a:tc>
                  <a:txBody>
                    <a:bodyPr/>
                    <a:lstStyle/>
                    <a:p>
                      <a:pPr algn="r"/>
                      <a:r>
                        <a:rPr lang="en-GB" sz="1100" b="1" dirty="0">
                          <a:solidFill>
                            <a:schemeClr val="bg2">
                              <a:lumMod val="25000"/>
                            </a:schemeClr>
                          </a:solidFill>
                          <a:latin typeface="Century Gothic" panose="020B0502020202020204" pitchFamily="34" charset="0"/>
                        </a:rPr>
                        <a:t>Tengo ____ </a:t>
                      </a:r>
                      <a:r>
                        <a:rPr lang="en-GB" sz="1100" b="1" dirty="0" err="1">
                          <a:solidFill>
                            <a:schemeClr val="bg2">
                              <a:lumMod val="25000"/>
                            </a:schemeClr>
                          </a:solidFill>
                          <a:latin typeface="Century Gothic" panose="020B0502020202020204" pitchFamily="34" charset="0"/>
                        </a:rPr>
                        <a:t>hoja</a:t>
                      </a:r>
                      <a:r>
                        <a:rPr lang="en-GB" sz="1100" b="1" dirty="0">
                          <a:solidFill>
                            <a:schemeClr val="bg2">
                              <a:lumMod val="25000"/>
                            </a:schemeClr>
                          </a:solidFill>
                          <a:latin typeface="Century Gothic" panose="020B0502020202020204" pitchFamily="34" charset="0"/>
                        </a:rPr>
                        <a:t>.</a:t>
                      </a:r>
                    </a:p>
                  </a:txBody>
                  <a:tcPr marL="51435" marR="51435" marT="25718" marB="2571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7262828"/>
                  </a:ext>
                </a:extLst>
              </a:tr>
              <a:tr h="269743">
                <a:tc>
                  <a:txBody>
                    <a:bodyPr/>
                    <a:lstStyle/>
                    <a:p>
                      <a:pPr algn="r"/>
                      <a:r>
                        <a:rPr lang="en-GB" sz="1100" b="1" dirty="0">
                          <a:solidFill>
                            <a:schemeClr val="bg2">
                              <a:lumMod val="25000"/>
                            </a:schemeClr>
                          </a:solidFill>
                          <a:latin typeface="Century Gothic" panose="020B0502020202020204" pitchFamily="34" charset="0"/>
                        </a:rPr>
                        <a:t>Tengo  ____  </a:t>
                      </a:r>
                      <a:r>
                        <a:rPr lang="en-GB" sz="1100" b="1" dirty="0" err="1">
                          <a:solidFill>
                            <a:schemeClr val="bg2">
                              <a:lumMod val="25000"/>
                            </a:schemeClr>
                          </a:solidFill>
                          <a:latin typeface="Century Gothic" panose="020B0502020202020204" pitchFamily="34" charset="0"/>
                        </a:rPr>
                        <a:t>lápiz</a:t>
                      </a:r>
                      <a:r>
                        <a:rPr lang="en-GB" sz="1100" b="1" dirty="0">
                          <a:solidFill>
                            <a:schemeClr val="bg2">
                              <a:lumMod val="25000"/>
                            </a:schemeClr>
                          </a:solidFill>
                          <a:latin typeface="Century Gothic" panose="020B0502020202020204" pitchFamily="34" charset="0"/>
                        </a:rPr>
                        <a:t>.</a:t>
                      </a:r>
                    </a:p>
                  </a:txBody>
                  <a:tcPr marL="51435" marR="51435" marT="25718" marB="2571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0723919"/>
                  </a:ext>
                </a:extLst>
              </a:tr>
              <a:tr h="269743">
                <a:tc>
                  <a:txBody>
                    <a:bodyPr/>
                    <a:lstStyle/>
                    <a:p>
                      <a:pPr algn="r"/>
                      <a:r>
                        <a:rPr lang="en-GB" sz="1100" b="1" dirty="0">
                          <a:solidFill>
                            <a:schemeClr val="bg2">
                              <a:lumMod val="25000"/>
                            </a:schemeClr>
                          </a:solidFill>
                          <a:latin typeface="Century Gothic" panose="020B0502020202020204" pitchFamily="34" charset="0"/>
                        </a:rPr>
                        <a:t>Tengo ____ </a:t>
                      </a:r>
                      <a:r>
                        <a:rPr lang="en-GB" sz="1100" b="1" dirty="0" err="1">
                          <a:solidFill>
                            <a:schemeClr val="bg2">
                              <a:lumMod val="25000"/>
                            </a:schemeClr>
                          </a:solidFill>
                          <a:latin typeface="Century Gothic" panose="020B0502020202020204" pitchFamily="34" charset="0"/>
                        </a:rPr>
                        <a:t>regla</a:t>
                      </a:r>
                      <a:r>
                        <a:rPr lang="en-GB" sz="1100" b="1" dirty="0">
                          <a:solidFill>
                            <a:schemeClr val="bg2">
                              <a:lumMod val="25000"/>
                            </a:schemeClr>
                          </a:solidFill>
                          <a:latin typeface="Century Gothic" panose="020B0502020202020204" pitchFamily="34" charset="0"/>
                        </a:rPr>
                        <a:t>.</a:t>
                      </a:r>
                    </a:p>
                  </a:txBody>
                  <a:tcPr marL="51435" marR="51435" marT="25718" marB="2571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57845"/>
                  </a:ext>
                </a:extLst>
              </a:tr>
              <a:tr h="269743">
                <a:tc>
                  <a:txBody>
                    <a:bodyPr/>
                    <a:lstStyle/>
                    <a:p>
                      <a:pPr algn="r"/>
                      <a:r>
                        <a:rPr lang="en-GB" sz="1100" b="1" dirty="0">
                          <a:solidFill>
                            <a:schemeClr val="bg2">
                              <a:lumMod val="25000"/>
                            </a:schemeClr>
                          </a:solidFill>
                          <a:latin typeface="Century Gothic" panose="020B0502020202020204" pitchFamily="34" charset="0"/>
                        </a:rPr>
                        <a:t>Tengo   ____  </a:t>
                      </a:r>
                      <a:r>
                        <a:rPr lang="en-GB" sz="1100" b="1" dirty="0" err="1">
                          <a:solidFill>
                            <a:schemeClr val="bg2">
                              <a:lumMod val="25000"/>
                            </a:schemeClr>
                          </a:solidFill>
                          <a:latin typeface="Century Gothic" panose="020B0502020202020204" pitchFamily="34" charset="0"/>
                        </a:rPr>
                        <a:t>mensaje</a:t>
                      </a:r>
                      <a:r>
                        <a:rPr lang="en-GB" sz="1100" b="1" dirty="0">
                          <a:solidFill>
                            <a:schemeClr val="bg2">
                              <a:lumMod val="25000"/>
                            </a:schemeClr>
                          </a:solidFill>
                          <a:latin typeface="Century Gothic" panose="020B0502020202020204" pitchFamily="34" charset="0"/>
                        </a:rPr>
                        <a:t>.</a:t>
                      </a:r>
                    </a:p>
                  </a:txBody>
                  <a:tcPr marL="51435" marR="51435" marT="25718" marB="2571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680104"/>
                  </a:ext>
                </a:extLst>
              </a:tr>
            </a:tbl>
          </a:graphicData>
        </a:graphic>
      </p:graphicFrame>
      <p:pic>
        <p:nvPicPr>
          <p:cNvPr id="2082" name="Picture 2081">
            <a:extLst>
              <a:ext uri="{FF2B5EF4-FFF2-40B4-BE49-F238E27FC236}">
                <a16:creationId xmlns:a16="http://schemas.microsoft.com/office/drawing/2014/main" id="{B479BDD0-D422-B785-4092-741894474834}"/>
              </a:ext>
            </a:extLst>
          </p:cNvPr>
          <p:cNvPicPr>
            <a:picLocks noChangeAspect="1"/>
          </p:cNvPicPr>
          <p:nvPr/>
        </p:nvPicPr>
        <p:blipFill>
          <a:blip r:embed="rId9"/>
          <a:stretch>
            <a:fillRect/>
          </a:stretch>
        </p:blipFill>
        <p:spPr>
          <a:xfrm>
            <a:off x="3905735" y="1491774"/>
            <a:ext cx="347784" cy="2003901"/>
          </a:xfrm>
          <a:prstGeom prst="rect">
            <a:avLst/>
          </a:prstGeom>
        </p:spPr>
      </p:pic>
      <p:graphicFrame>
        <p:nvGraphicFramePr>
          <p:cNvPr id="2083" name="Table 2082">
            <a:extLst>
              <a:ext uri="{FF2B5EF4-FFF2-40B4-BE49-F238E27FC236}">
                <a16:creationId xmlns:a16="http://schemas.microsoft.com/office/drawing/2014/main" id="{59FB29E4-C183-B2F1-D202-92984BE0575B}"/>
              </a:ext>
            </a:extLst>
          </p:cNvPr>
          <p:cNvGraphicFramePr>
            <a:graphicFrameLocks noGrp="1"/>
          </p:cNvGraphicFramePr>
          <p:nvPr>
            <p:extLst>
              <p:ext uri="{D42A27DB-BD31-4B8C-83A1-F6EECF244321}">
                <p14:modId xmlns:p14="http://schemas.microsoft.com/office/powerpoint/2010/main" val="1921930250"/>
              </p:ext>
            </p:extLst>
          </p:nvPr>
        </p:nvGraphicFramePr>
        <p:xfrm>
          <a:off x="530161" y="2232780"/>
          <a:ext cx="2970138" cy="2662247"/>
        </p:xfrm>
        <a:graphic>
          <a:graphicData uri="http://schemas.openxmlformats.org/drawingml/2006/table">
            <a:tbl>
              <a:tblPr firstRow="1" bandRow="1"/>
              <a:tblGrid>
                <a:gridCol w="657928">
                  <a:extLst>
                    <a:ext uri="{9D8B030D-6E8A-4147-A177-3AD203B41FA5}">
                      <a16:colId xmlns:a16="http://schemas.microsoft.com/office/drawing/2014/main" val="879950149"/>
                    </a:ext>
                  </a:extLst>
                </a:gridCol>
                <a:gridCol w="674087">
                  <a:extLst>
                    <a:ext uri="{9D8B030D-6E8A-4147-A177-3AD203B41FA5}">
                      <a16:colId xmlns:a16="http://schemas.microsoft.com/office/drawing/2014/main" val="2067103176"/>
                    </a:ext>
                  </a:extLst>
                </a:gridCol>
                <a:gridCol w="1638123">
                  <a:extLst>
                    <a:ext uri="{9D8B030D-6E8A-4147-A177-3AD203B41FA5}">
                      <a16:colId xmlns:a16="http://schemas.microsoft.com/office/drawing/2014/main" val="78195491"/>
                    </a:ext>
                  </a:extLst>
                </a:gridCol>
              </a:tblGrid>
              <a:tr h="296305">
                <a:tc>
                  <a:txBody>
                    <a:bodyPr/>
                    <a:lstStyle/>
                    <a:p>
                      <a:pPr algn="l">
                        <a:lnSpc>
                          <a:spcPct val="100000"/>
                        </a:lnSpc>
                      </a:pPr>
                      <a:r>
                        <a:rPr lang="en-GB" sz="1050" b="1" dirty="0">
                          <a:solidFill>
                            <a:srgbClr val="3B3838"/>
                          </a:solidFill>
                          <a:latin typeface="Century Gothic" panose="020B0502020202020204" pitchFamily="34" charset="0"/>
                        </a:rPr>
                        <a:t>Do I have…?</a:t>
                      </a: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rgbClr val="3B3838"/>
                          </a:solidFill>
                          <a:latin typeface="Century Gothic" panose="020B0502020202020204" pitchFamily="34" charset="0"/>
                        </a:rPr>
                        <a:t>Do you have…?</a:t>
                      </a:r>
                      <a:endParaRPr lang="en-GB" sz="11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l">
                        <a:lnSpc>
                          <a:spcPct val="100000"/>
                        </a:lnSpc>
                      </a:pPr>
                      <a:r>
                        <a:rPr lang="en-GB" sz="1200" b="1" dirty="0" err="1">
                          <a:solidFill>
                            <a:srgbClr val="3B3838"/>
                          </a:solidFill>
                          <a:latin typeface="Century Gothic" panose="020B0502020202020204" pitchFamily="34" charset="0"/>
                        </a:rPr>
                        <a:t>objeto</a:t>
                      </a:r>
                      <a:r>
                        <a:rPr lang="en-GB" sz="1200" b="1" dirty="0">
                          <a:solidFill>
                            <a:srgbClr val="3B3838"/>
                          </a:solidFill>
                          <a:latin typeface="Century Gothic" panose="020B0502020202020204" pitchFamily="34" charset="0"/>
                        </a:rPr>
                        <a:t> en inglés</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320887911"/>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661920319"/>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42855210"/>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4123711691"/>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418060799"/>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76644266"/>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523414664"/>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921369284"/>
                  </a:ext>
                </a:extLst>
              </a:tr>
            </a:tbl>
          </a:graphicData>
        </a:graphic>
      </p:graphicFrame>
      <p:grpSp>
        <p:nvGrpSpPr>
          <p:cNvPr id="2106" name="Group 2105">
            <a:extLst>
              <a:ext uri="{FF2B5EF4-FFF2-40B4-BE49-F238E27FC236}">
                <a16:creationId xmlns:a16="http://schemas.microsoft.com/office/drawing/2014/main" id="{1C29FE3B-E225-0F95-9202-13117A5F211C}"/>
              </a:ext>
            </a:extLst>
          </p:cNvPr>
          <p:cNvGrpSpPr/>
          <p:nvPr/>
        </p:nvGrpSpPr>
        <p:grpSpPr>
          <a:xfrm>
            <a:off x="367799" y="1828679"/>
            <a:ext cx="1145825" cy="307777"/>
            <a:chOff x="455220" y="4435599"/>
            <a:chExt cx="1145825" cy="307777"/>
          </a:xfrm>
          <a:solidFill>
            <a:srgbClr val="96E2D9"/>
          </a:solidFill>
        </p:grpSpPr>
        <p:sp>
          <p:nvSpPr>
            <p:cNvPr id="2107" name="Google Shape;222;p10">
              <a:extLst>
                <a:ext uri="{FF2B5EF4-FFF2-40B4-BE49-F238E27FC236}">
                  <a16:creationId xmlns:a16="http://schemas.microsoft.com/office/drawing/2014/main" id="{00BBD334-8A13-146B-78F2-2F78CC0F8517}"/>
                </a:ext>
              </a:extLst>
            </p:cNvPr>
            <p:cNvSpPr txBox="1"/>
            <p:nvPr/>
          </p:nvSpPr>
          <p:spPr>
            <a:xfrm>
              <a:off x="455220" y="4452154"/>
              <a:ext cx="1139979" cy="276959"/>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3B3838"/>
                </a:solidFill>
                <a:latin typeface="Century Gothic"/>
                <a:ea typeface="Century Gothic"/>
                <a:cs typeface="Century Gothic"/>
                <a:sym typeface="Century Gothic"/>
              </a:endParaRPr>
            </a:p>
          </p:txBody>
        </p:sp>
        <p:sp>
          <p:nvSpPr>
            <p:cNvPr id="2108" name="TextBox 2107">
              <a:extLst>
                <a:ext uri="{FF2B5EF4-FFF2-40B4-BE49-F238E27FC236}">
                  <a16:creationId xmlns:a16="http://schemas.microsoft.com/office/drawing/2014/main" id="{EC4E8F7D-B1F8-63C6-1424-97E06D66D614}"/>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3B3838"/>
                  </a:solidFill>
                  <a:latin typeface="Century Gothic" panose="020B0502020202020204" pitchFamily="34" charset="0"/>
                </a:rPr>
                <a:t>escuchar</a:t>
              </a:r>
            </a:p>
          </p:txBody>
        </p:sp>
      </p:grpSp>
      <p:grpSp>
        <p:nvGrpSpPr>
          <p:cNvPr id="2109" name="Group 2108">
            <a:extLst>
              <a:ext uri="{FF2B5EF4-FFF2-40B4-BE49-F238E27FC236}">
                <a16:creationId xmlns:a16="http://schemas.microsoft.com/office/drawing/2014/main" id="{F6479781-7E5D-E634-B3E7-01CFE0EF41E9}"/>
              </a:ext>
            </a:extLst>
          </p:cNvPr>
          <p:cNvGrpSpPr/>
          <p:nvPr/>
        </p:nvGrpSpPr>
        <p:grpSpPr>
          <a:xfrm>
            <a:off x="35598" y="1682771"/>
            <a:ext cx="511630" cy="532686"/>
            <a:chOff x="11059045" y="145038"/>
            <a:chExt cx="945328" cy="980949"/>
          </a:xfrm>
          <a:solidFill>
            <a:srgbClr val="B9E5EE"/>
          </a:solidFill>
        </p:grpSpPr>
        <p:sp>
          <p:nvSpPr>
            <p:cNvPr id="2110" name="Oval 2109">
              <a:extLst>
                <a:ext uri="{FF2B5EF4-FFF2-40B4-BE49-F238E27FC236}">
                  <a16:creationId xmlns:a16="http://schemas.microsoft.com/office/drawing/2014/main" id="{3C3A42AD-3728-003D-6665-2886E71B9E57}"/>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111" name="Picture 2110" descr="Free speaker sound loud vector">
              <a:extLst>
                <a:ext uri="{FF2B5EF4-FFF2-40B4-BE49-F238E27FC236}">
                  <a16:creationId xmlns:a16="http://schemas.microsoft.com/office/drawing/2014/main" id="{84A5A5F8-51FE-0628-CD50-134E0DAF2321}"/>
                </a:ext>
              </a:extLst>
            </p:cNvPr>
            <p:cNvPicPr>
              <a:picLocks noChangeAspect="1" noChangeArrowheads="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2112" name="Picture 2" descr="Free United Flag vector and picture">
            <a:extLst>
              <a:ext uri="{FF2B5EF4-FFF2-40B4-BE49-F238E27FC236}">
                <a16:creationId xmlns:a16="http://schemas.microsoft.com/office/drawing/2014/main" id="{A258C793-5D46-1E05-49D8-5754D67E50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44914" y="2374006"/>
            <a:ext cx="257183" cy="128591"/>
          </a:xfrm>
          <a:prstGeom prst="roundRect">
            <a:avLst/>
          </a:prstGeom>
          <a:noFill/>
          <a:extLst>
            <a:ext uri="{909E8E84-426E-40DD-AFC4-6F175D3DCCD1}">
              <a14:hiddenFill xmlns:a14="http://schemas.microsoft.com/office/drawing/2010/main">
                <a:solidFill>
                  <a:srgbClr val="FFFFFF"/>
                </a:solidFill>
              </a14:hiddenFill>
            </a:ext>
          </a:extLst>
        </p:spPr>
      </p:pic>
      <p:pic>
        <p:nvPicPr>
          <p:cNvPr id="2113" name="Picture 2112">
            <a:extLst>
              <a:ext uri="{FF2B5EF4-FFF2-40B4-BE49-F238E27FC236}">
                <a16:creationId xmlns:a16="http://schemas.microsoft.com/office/drawing/2014/main" id="{62C8A406-3455-2B6A-8AFB-365D9B7AAE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5049" y="1878511"/>
            <a:ext cx="197953" cy="223476"/>
          </a:xfrm>
          <a:prstGeom prst="rect">
            <a:avLst/>
          </a:prstGeom>
        </p:spPr>
      </p:pic>
      <p:graphicFrame>
        <p:nvGraphicFramePr>
          <p:cNvPr id="2114" name="Table 2113">
            <a:extLst>
              <a:ext uri="{FF2B5EF4-FFF2-40B4-BE49-F238E27FC236}">
                <a16:creationId xmlns:a16="http://schemas.microsoft.com/office/drawing/2014/main" id="{333953A4-8554-29E9-E4FC-B4425C2C12C4}"/>
              </a:ext>
            </a:extLst>
          </p:cNvPr>
          <p:cNvGraphicFramePr>
            <a:graphicFrameLocks noGrp="1"/>
          </p:cNvGraphicFramePr>
          <p:nvPr>
            <p:extLst>
              <p:ext uri="{D42A27DB-BD31-4B8C-83A1-F6EECF244321}">
                <p14:modId xmlns:p14="http://schemas.microsoft.com/office/powerpoint/2010/main" val="4223873191"/>
              </p:ext>
            </p:extLst>
          </p:nvPr>
        </p:nvGraphicFramePr>
        <p:xfrm>
          <a:off x="203324" y="2616673"/>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E</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2115" name="Table 2114">
            <a:extLst>
              <a:ext uri="{FF2B5EF4-FFF2-40B4-BE49-F238E27FC236}">
                <a16:creationId xmlns:a16="http://schemas.microsoft.com/office/drawing/2014/main" id="{A301DFE6-CB03-490A-DE87-592189B8D7ED}"/>
              </a:ext>
            </a:extLst>
          </p:cNvPr>
          <p:cNvGraphicFramePr>
            <a:graphicFrameLocks noGrp="1"/>
          </p:cNvGraphicFramePr>
          <p:nvPr>
            <p:extLst>
              <p:ext uri="{D42A27DB-BD31-4B8C-83A1-F6EECF244321}">
                <p14:modId xmlns:p14="http://schemas.microsoft.com/office/powerpoint/2010/main" val="4235196356"/>
              </p:ext>
            </p:extLst>
          </p:nvPr>
        </p:nvGraphicFramePr>
        <p:xfrm>
          <a:off x="203324" y="2947118"/>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2116" name="Table 2115">
            <a:extLst>
              <a:ext uri="{FF2B5EF4-FFF2-40B4-BE49-F238E27FC236}">
                <a16:creationId xmlns:a16="http://schemas.microsoft.com/office/drawing/2014/main" id="{6A78770D-5BE6-AED2-06D8-87C0F91D3BCD}"/>
              </a:ext>
            </a:extLst>
          </p:cNvPr>
          <p:cNvGraphicFramePr>
            <a:graphicFrameLocks noGrp="1"/>
          </p:cNvGraphicFramePr>
          <p:nvPr>
            <p:extLst>
              <p:ext uri="{D42A27DB-BD31-4B8C-83A1-F6EECF244321}">
                <p14:modId xmlns:p14="http://schemas.microsoft.com/office/powerpoint/2010/main" val="3846297134"/>
              </p:ext>
            </p:extLst>
          </p:nvPr>
        </p:nvGraphicFramePr>
        <p:xfrm>
          <a:off x="200512" y="3277993"/>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2117" name="Table 2116">
            <a:extLst>
              <a:ext uri="{FF2B5EF4-FFF2-40B4-BE49-F238E27FC236}">
                <a16:creationId xmlns:a16="http://schemas.microsoft.com/office/drawing/2014/main" id="{4AA11C92-9030-757F-61D0-7CF8D0CAFDCC}"/>
              </a:ext>
            </a:extLst>
          </p:cNvPr>
          <p:cNvGraphicFramePr>
            <a:graphicFrameLocks noGrp="1"/>
          </p:cNvGraphicFramePr>
          <p:nvPr>
            <p:extLst>
              <p:ext uri="{D42A27DB-BD31-4B8C-83A1-F6EECF244321}">
                <p14:modId xmlns:p14="http://schemas.microsoft.com/office/powerpoint/2010/main" val="882700790"/>
              </p:ext>
            </p:extLst>
          </p:nvPr>
        </p:nvGraphicFramePr>
        <p:xfrm>
          <a:off x="200512" y="3608438"/>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2118" name="Table 2117">
            <a:extLst>
              <a:ext uri="{FF2B5EF4-FFF2-40B4-BE49-F238E27FC236}">
                <a16:creationId xmlns:a16="http://schemas.microsoft.com/office/drawing/2014/main" id="{302877B3-B636-1853-8909-04F7987F22AF}"/>
              </a:ext>
            </a:extLst>
          </p:cNvPr>
          <p:cNvGraphicFramePr>
            <a:graphicFrameLocks noGrp="1"/>
          </p:cNvGraphicFramePr>
          <p:nvPr>
            <p:extLst>
              <p:ext uri="{D42A27DB-BD31-4B8C-83A1-F6EECF244321}">
                <p14:modId xmlns:p14="http://schemas.microsoft.com/office/powerpoint/2010/main" val="997077249"/>
              </p:ext>
            </p:extLst>
          </p:nvPr>
        </p:nvGraphicFramePr>
        <p:xfrm>
          <a:off x="196737" y="3930779"/>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2119" name="Table 2118">
            <a:extLst>
              <a:ext uri="{FF2B5EF4-FFF2-40B4-BE49-F238E27FC236}">
                <a16:creationId xmlns:a16="http://schemas.microsoft.com/office/drawing/2014/main" id="{DF2EE4B3-0517-9671-9435-543675B551D5}"/>
              </a:ext>
            </a:extLst>
          </p:cNvPr>
          <p:cNvGraphicFramePr>
            <a:graphicFrameLocks noGrp="1"/>
          </p:cNvGraphicFramePr>
          <p:nvPr>
            <p:extLst>
              <p:ext uri="{D42A27DB-BD31-4B8C-83A1-F6EECF244321}">
                <p14:modId xmlns:p14="http://schemas.microsoft.com/office/powerpoint/2010/main" val="2948891463"/>
              </p:ext>
            </p:extLst>
          </p:nvPr>
        </p:nvGraphicFramePr>
        <p:xfrm>
          <a:off x="193925" y="4261654"/>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2120" name="Table 2119">
            <a:extLst>
              <a:ext uri="{FF2B5EF4-FFF2-40B4-BE49-F238E27FC236}">
                <a16:creationId xmlns:a16="http://schemas.microsoft.com/office/drawing/2014/main" id="{F36CED55-DB2E-1F2C-D68A-1CA4AB163AC7}"/>
              </a:ext>
            </a:extLst>
          </p:cNvPr>
          <p:cNvGraphicFramePr>
            <a:graphicFrameLocks noGrp="1"/>
          </p:cNvGraphicFramePr>
          <p:nvPr>
            <p:extLst>
              <p:ext uri="{D42A27DB-BD31-4B8C-83A1-F6EECF244321}">
                <p14:modId xmlns:p14="http://schemas.microsoft.com/office/powerpoint/2010/main" val="2080089317"/>
              </p:ext>
            </p:extLst>
          </p:nvPr>
        </p:nvGraphicFramePr>
        <p:xfrm>
          <a:off x="193925" y="4592099"/>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6</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pic>
        <p:nvPicPr>
          <p:cNvPr id="2123" name="Google Shape;156;p20">
            <a:extLst>
              <a:ext uri="{FF2B5EF4-FFF2-40B4-BE49-F238E27FC236}">
                <a16:creationId xmlns:a16="http://schemas.microsoft.com/office/drawing/2014/main" id="{0C71DB1F-E086-7776-F60C-129A92A8C2DB}"/>
              </a:ext>
            </a:extLst>
          </p:cNvPr>
          <p:cNvPicPr preferRelativeResize="0"/>
          <p:nvPr/>
        </p:nvPicPr>
        <p:blipFill>
          <a:blip r:embed="rId13">
            <a:alphaModFix/>
          </a:blip>
          <a:stretch>
            <a:fillRect/>
          </a:stretch>
        </p:blipFill>
        <p:spPr>
          <a:xfrm>
            <a:off x="729431" y="2636083"/>
            <a:ext cx="228026" cy="239288"/>
          </a:xfrm>
          <a:prstGeom prst="rect">
            <a:avLst/>
          </a:prstGeom>
          <a:noFill/>
          <a:ln>
            <a:noFill/>
          </a:ln>
        </p:spPr>
      </p:pic>
      <p:sp>
        <p:nvSpPr>
          <p:cNvPr id="2124" name="Google Shape;325;p7">
            <a:extLst>
              <a:ext uri="{FF2B5EF4-FFF2-40B4-BE49-F238E27FC236}">
                <a16:creationId xmlns:a16="http://schemas.microsoft.com/office/drawing/2014/main" id="{A96F262B-D85D-0B61-9ED7-1D202BD155FB}"/>
              </a:ext>
            </a:extLst>
          </p:cNvPr>
          <p:cNvSpPr txBox="1"/>
          <p:nvPr/>
        </p:nvSpPr>
        <p:spPr>
          <a:xfrm>
            <a:off x="2026599" y="2591634"/>
            <a:ext cx="1056455" cy="369291"/>
          </a:xfrm>
          <a:prstGeom prst="rect">
            <a:avLst/>
          </a:prstGeom>
          <a:noFill/>
          <a:ln>
            <a:noFill/>
          </a:ln>
        </p:spPr>
        <p:txBody>
          <a:bodyPr spcFirstLastPara="1" wrap="square" lIns="91425" tIns="45700" rIns="91425" bIns="45700" anchor="t" anchorCtr="0">
            <a:spAutoFit/>
          </a:bodyPr>
          <a:lstStyle/>
          <a:p>
            <a:pPr algn="ctr"/>
            <a:r>
              <a:rPr lang="en-GB" sz="1800"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rPr>
              <a:t>a plant</a:t>
            </a:r>
          </a:p>
        </p:txBody>
      </p:sp>
      <p:pic>
        <p:nvPicPr>
          <p:cNvPr id="2125" name="Picture 8" descr="Free vector graphics of Stationery">
            <a:extLst>
              <a:ext uri="{FF2B5EF4-FFF2-40B4-BE49-F238E27FC236}">
                <a16:creationId xmlns:a16="http://schemas.microsoft.com/office/drawing/2014/main" id="{53C80FE8-246D-F2A8-52F9-61D9F0379A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77700">
            <a:off x="5274173" y="3998681"/>
            <a:ext cx="629966" cy="802204"/>
          </a:xfrm>
          <a:prstGeom prst="rect">
            <a:avLst/>
          </a:prstGeom>
          <a:noFill/>
          <a:extLst>
            <a:ext uri="{909E8E84-426E-40DD-AFC4-6F175D3DCCD1}">
              <a14:hiddenFill xmlns:a14="http://schemas.microsoft.com/office/drawing/2010/main">
                <a:solidFill>
                  <a:srgbClr val="FFFFFF"/>
                </a:solidFill>
              </a14:hiddenFill>
            </a:ext>
          </a:extLst>
        </p:spPr>
      </p:pic>
      <p:pic>
        <p:nvPicPr>
          <p:cNvPr id="2126" name="Picture 2125" descr="A picture containing text, toy, doll, vector graphics&#10;&#10;Description automatically generated">
            <a:extLst>
              <a:ext uri="{FF2B5EF4-FFF2-40B4-BE49-F238E27FC236}">
                <a16:creationId xmlns:a16="http://schemas.microsoft.com/office/drawing/2014/main" id="{018A73ED-FDBA-BFD3-3DAE-B077D10745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80450" y="3692839"/>
            <a:ext cx="598165" cy="1224977"/>
          </a:xfrm>
          <a:prstGeom prst="rect">
            <a:avLst/>
          </a:prstGeom>
        </p:spPr>
      </p:pic>
      <p:pic>
        <p:nvPicPr>
          <p:cNvPr id="2127" name="Picture 2126">
            <a:extLst>
              <a:ext uri="{FF2B5EF4-FFF2-40B4-BE49-F238E27FC236}">
                <a16:creationId xmlns:a16="http://schemas.microsoft.com/office/drawing/2014/main" id="{7805586A-EFF4-54D7-EF94-A3CD6EEB99A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09932" y="4325672"/>
            <a:ext cx="800187" cy="627022"/>
          </a:xfrm>
          <a:prstGeom prst="rect">
            <a:avLst/>
          </a:prstGeom>
        </p:spPr>
      </p:pic>
      <p:pic>
        <p:nvPicPr>
          <p:cNvPr id="2128" name="Picture 2" descr="Gráficos vectoriales gratis de Escuela">
            <a:extLst>
              <a:ext uri="{FF2B5EF4-FFF2-40B4-BE49-F238E27FC236}">
                <a16:creationId xmlns:a16="http://schemas.microsoft.com/office/drawing/2014/main" id="{45B44708-4809-C2CD-B857-ED493BD158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9617761">
            <a:off x="4842862" y="4473443"/>
            <a:ext cx="556903" cy="347426"/>
          </a:xfrm>
          <a:prstGeom prst="rect">
            <a:avLst/>
          </a:prstGeom>
          <a:noFill/>
          <a:extLst>
            <a:ext uri="{909E8E84-426E-40DD-AFC4-6F175D3DCCD1}">
              <a14:hiddenFill xmlns:a14="http://schemas.microsoft.com/office/drawing/2010/main">
                <a:solidFill>
                  <a:srgbClr val="FFFFFF"/>
                </a:solidFill>
              </a14:hiddenFill>
            </a:ext>
          </a:extLst>
        </p:spPr>
      </p:pic>
      <p:pic>
        <p:nvPicPr>
          <p:cNvPr id="2129" name="Picture 6" descr="Lápiz, Afilado, Útiles Escolares">
            <a:extLst>
              <a:ext uri="{FF2B5EF4-FFF2-40B4-BE49-F238E27FC236}">
                <a16:creationId xmlns:a16="http://schemas.microsoft.com/office/drawing/2014/main" id="{7F838424-2CF0-BC63-3E77-742884C39A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7889078">
            <a:off x="4776124" y="4301376"/>
            <a:ext cx="450582" cy="225291"/>
          </a:xfrm>
          <a:prstGeom prst="rect">
            <a:avLst/>
          </a:prstGeom>
          <a:noFill/>
          <a:extLst>
            <a:ext uri="{909E8E84-426E-40DD-AFC4-6F175D3DCCD1}">
              <a14:hiddenFill xmlns:a14="http://schemas.microsoft.com/office/drawing/2010/main">
                <a:solidFill>
                  <a:srgbClr val="FFFFFF"/>
                </a:solidFill>
              </a14:hiddenFill>
            </a:ext>
          </a:extLst>
        </p:spPr>
      </p:pic>
      <p:pic>
        <p:nvPicPr>
          <p:cNvPr id="2130" name="Picture 4" descr="Gráficos vectoriales gratis de Email">
            <a:extLst>
              <a:ext uri="{FF2B5EF4-FFF2-40B4-BE49-F238E27FC236}">
                <a16:creationId xmlns:a16="http://schemas.microsoft.com/office/drawing/2014/main" id="{94BBABAC-DBF0-9881-B6F6-0ACA0700010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42052" y="4045621"/>
            <a:ext cx="356906" cy="217860"/>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2130" descr="A picture containing shape&#10;&#10;Description automatically generated">
            <a:extLst>
              <a:ext uri="{FF2B5EF4-FFF2-40B4-BE49-F238E27FC236}">
                <a16:creationId xmlns:a16="http://schemas.microsoft.com/office/drawing/2014/main" id="{58602FB8-ABAE-F930-41D1-E2DBADAE521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35038" y="4278611"/>
            <a:ext cx="1555758" cy="719594"/>
          </a:xfrm>
          <a:prstGeom prst="rect">
            <a:avLst/>
          </a:prstGeom>
        </p:spPr>
      </p:pic>
      <p:grpSp>
        <p:nvGrpSpPr>
          <p:cNvPr id="2132" name="Group 2131">
            <a:extLst>
              <a:ext uri="{FF2B5EF4-FFF2-40B4-BE49-F238E27FC236}">
                <a16:creationId xmlns:a16="http://schemas.microsoft.com/office/drawing/2014/main" id="{79589418-38C8-3FF3-6F3D-8CE02B57BDEE}"/>
              </a:ext>
            </a:extLst>
          </p:cNvPr>
          <p:cNvGrpSpPr/>
          <p:nvPr/>
        </p:nvGrpSpPr>
        <p:grpSpPr>
          <a:xfrm>
            <a:off x="513520" y="5359299"/>
            <a:ext cx="822261" cy="307777"/>
            <a:chOff x="455223" y="4442570"/>
            <a:chExt cx="822262" cy="307777"/>
          </a:xfrm>
        </p:grpSpPr>
        <p:sp>
          <p:nvSpPr>
            <p:cNvPr id="2133" name="Google Shape;222;p10">
              <a:extLst>
                <a:ext uri="{FF2B5EF4-FFF2-40B4-BE49-F238E27FC236}">
                  <a16:creationId xmlns:a16="http://schemas.microsoft.com/office/drawing/2014/main" id="{B47DCBC4-B9BC-E571-86B7-9B48C2D31C68}"/>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134" name="TextBox 2133">
              <a:extLst>
                <a:ext uri="{FF2B5EF4-FFF2-40B4-BE49-F238E27FC236}">
                  <a16:creationId xmlns:a16="http://schemas.microsoft.com/office/drawing/2014/main" id="{2ECE277F-17A3-1471-236A-9725B2175C3E}"/>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pic>
        <p:nvPicPr>
          <p:cNvPr id="2135" name="Picture 2134">
            <a:extLst>
              <a:ext uri="{FF2B5EF4-FFF2-40B4-BE49-F238E27FC236}">
                <a16:creationId xmlns:a16="http://schemas.microsoft.com/office/drawing/2014/main" id="{CF75898C-A7AE-6008-A0AB-77376CFC16E9}"/>
              </a:ext>
            </a:extLst>
          </p:cNvPr>
          <p:cNvPicPr>
            <a:picLocks noChangeAspect="1"/>
          </p:cNvPicPr>
          <p:nvPr/>
        </p:nvPicPr>
        <p:blipFill>
          <a:blip r:embed="rId21"/>
          <a:stretch>
            <a:fillRect/>
          </a:stretch>
        </p:blipFill>
        <p:spPr>
          <a:xfrm>
            <a:off x="84899" y="5212048"/>
            <a:ext cx="572707" cy="605907"/>
          </a:xfrm>
          <a:prstGeom prst="rect">
            <a:avLst/>
          </a:prstGeom>
        </p:spPr>
      </p:pic>
      <p:sp>
        <p:nvSpPr>
          <p:cNvPr id="2137" name="TextBox 2136">
            <a:extLst>
              <a:ext uri="{FF2B5EF4-FFF2-40B4-BE49-F238E27FC236}">
                <a16:creationId xmlns:a16="http://schemas.microsoft.com/office/drawing/2014/main" id="{1E3EE994-5BA3-2954-0246-CF7CECE627E4}"/>
              </a:ext>
            </a:extLst>
          </p:cNvPr>
          <p:cNvSpPr txBox="1"/>
          <p:nvPr/>
        </p:nvSpPr>
        <p:spPr>
          <a:xfrm>
            <a:off x="1316116" y="5327490"/>
            <a:ext cx="5282842" cy="584775"/>
          </a:xfrm>
          <a:prstGeom prst="rect">
            <a:avLst/>
          </a:prstGeom>
          <a:noFill/>
        </p:spPr>
        <p:txBody>
          <a:bodyPr wrap="square">
            <a:spAutoFit/>
          </a:bodyPr>
          <a:lstStyle/>
          <a:p>
            <a:pPr defTabSz="514350">
              <a:defRPr/>
            </a:pPr>
            <a:r>
              <a:rPr lang="en-GB" sz="1600" b="1" dirty="0">
                <a:solidFill>
                  <a:srgbClr val="3B3838"/>
                </a:solidFill>
                <a:latin typeface="Century Gothic" panose="020B0502020202020204" pitchFamily="34" charset="0"/>
              </a:rPr>
              <a:t>Escribe un </a:t>
            </a:r>
            <a:r>
              <a:rPr lang="en-GB" sz="1600" b="1" dirty="0" err="1">
                <a:solidFill>
                  <a:srgbClr val="3B3838"/>
                </a:solidFill>
                <a:latin typeface="Century Gothic" panose="020B0502020202020204" pitchFamily="34" charset="0"/>
              </a:rPr>
              <a:t>número</a:t>
            </a:r>
            <a:r>
              <a:rPr lang="en-GB" sz="1600" b="1" dirty="0">
                <a:solidFill>
                  <a:srgbClr val="3B3838"/>
                </a:solidFill>
                <a:latin typeface="Century Gothic" panose="020B0502020202020204" pitchFamily="34" charset="0"/>
              </a:rPr>
              <a:t> en </a:t>
            </a:r>
            <a:r>
              <a:rPr lang="en-GB" sz="1600" b="1" dirty="0" err="1">
                <a:solidFill>
                  <a:srgbClr val="3B3838"/>
                </a:solidFill>
                <a:latin typeface="Century Gothic" panose="020B0502020202020204" pitchFamily="34" charset="0"/>
              </a:rPr>
              <a:t>secreto</a:t>
            </a:r>
            <a:r>
              <a:rPr lang="en-GB" sz="1600" b="1" dirty="0">
                <a:solidFill>
                  <a:srgbClr val="3B3838"/>
                </a:solidFill>
                <a:latin typeface="Century Gothic" panose="020B0502020202020204" pitchFamily="34" charset="0"/>
              </a:rPr>
              <a:t>. Tu compañero/a </a:t>
            </a:r>
            <a:r>
              <a:rPr lang="en-GB" sz="1600" b="1" dirty="0" err="1">
                <a:solidFill>
                  <a:srgbClr val="3B3838"/>
                </a:solidFill>
                <a:latin typeface="Century Gothic" panose="020B0502020202020204" pitchFamily="34" charset="0"/>
              </a:rPr>
              <a:t>adivina</a:t>
            </a:r>
            <a:r>
              <a:rPr lang="en-GB" sz="1600" b="1" dirty="0">
                <a:solidFill>
                  <a:srgbClr val="3B3838"/>
                </a:solidFill>
                <a:latin typeface="Century Gothic" panose="020B0502020202020204" pitchFamily="34" charset="0"/>
              </a:rPr>
              <a:t>.</a:t>
            </a:r>
            <a:endParaRPr lang="en-US" sz="1600" b="1" dirty="0">
              <a:solidFill>
                <a:srgbClr val="3B3838"/>
              </a:solidFill>
              <a:latin typeface="Century Gothic" panose="020B0502020202020204" pitchFamily="34" charset="0"/>
            </a:endParaRPr>
          </a:p>
        </p:txBody>
      </p:sp>
      <p:pic>
        <p:nvPicPr>
          <p:cNvPr id="2138" name="Picture 2137">
            <a:extLst>
              <a:ext uri="{FF2B5EF4-FFF2-40B4-BE49-F238E27FC236}">
                <a16:creationId xmlns:a16="http://schemas.microsoft.com/office/drawing/2014/main" id="{E0C17544-C586-3DCE-FF63-00F7BB7AFE6D}"/>
              </a:ext>
            </a:extLst>
          </p:cNvPr>
          <p:cNvPicPr>
            <a:picLocks noChangeAspect="1"/>
          </p:cNvPicPr>
          <p:nvPr/>
        </p:nvPicPr>
        <p:blipFill>
          <a:blip r:embed="rId22"/>
          <a:stretch>
            <a:fillRect/>
          </a:stretch>
        </p:blipFill>
        <p:spPr>
          <a:xfrm>
            <a:off x="173525" y="6181439"/>
            <a:ext cx="3787938" cy="3052930"/>
          </a:xfrm>
          <a:prstGeom prst="rect">
            <a:avLst/>
          </a:prstGeom>
        </p:spPr>
      </p:pic>
      <p:graphicFrame>
        <p:nvGraphicFramePr>
          <p:cNvPr id="2139" name="Table 7">
            <a:extLst>
              <a:ext uri="{FF2B5EF4-FFF2-40B4-BE49-F238E27FC236}">
                <a16:creationId xmlns:a16="http://schemas.microsoft.com/office/drawing/2014/main" id="{68089547-E3FE-E71D-53E9-0BCC08A201D7}"/>
              </a:ext>
            </a:extLst>
          </p:cNvPr>
          <p:cNvGraphicFramePr>
            <a:graphicFrameLocks noGrp="1"/>
          </p:cNvGraphicFramePr>
          <p:nvPr>
            <p:extLst>
              <p:ext uri="{D42A27DB-BD31-4B8C-83A1-F6EECF244321}">
                <p14:modId xmlns:p14="http://schemas.microsoft.com/office/powerpoint/2010/main" val="3884475013"/>
              </p:ext>
            </p:extLst>
          </p:nvPr>
        </p:nvGraphicFramePr>
        <p:xfrm>
          <a:off x="4176812" y="6390099"/>
          <a:ext cx="2456090" cy="1405896"/>
        </p:xfrm>
        <a:graphic>
          <a:graphicData uri="http://schemas.openxmlformats.org/drawingml/2006/table">
            <a:tbl>
              <a:tblPr firstRow="1" bandRow="1">
                <a:tableStyleId>{5940675A-B579-460E-94D1-54222C63F5DA}</a:tableStyleId>
              </a:tblPr>
              <a:tblGrid>
                <a:gridCol w="843065">
                  <a:extLst>
                    <a:ext uri="{9D8B030D-6E8A-4147-A177-3AD203B41FA5}">
                      <a16:colId xmlns:a16="http://schemas.microsoft.com/office/drawing/2014/main" val="1193007387"/>
                    </a:ext>
                  </a:extLst>
                </a:gridCol>
                <a:gridCol w="1613025">
                  <a:extLst>
                    <a:ext uri="{9D8B030D-6E8A-4147-A177-3AD203B41FA5}">
                      <a16:colId xmlns:a16="http://schemas.microsoft.com/office/drawing/2014/main" val="717536483"/>
                    </a:ext>
                  </a:extLst>
                </a:gridCol>
              </a:tblGrid>
              <a:tr h="211384">
                <a:tc rowSpan="6">
                  <a:txBody>
                    <a:bodyPr/>
                    <a:lstStyle/>
                    <a:p>
                      <a:pPr algn="ctr"/>
                      <a:r>
                        <a:rPr lang="en-GB" sz="1800" b="1" dirty="0">
                          <a:solidFill>
                            <a:schemeClr val="bg2">
                              <a:lumMod val="25000"/>
                            </a:schemeClr>
                          </a:solidFill>
                          <a:latin typeface="Century Gothic" panose="020B0502020202020204" pitchFamily="34" charset="0"/>
                        </a:rPr>
                        <a:t>un</a:t>
                      </a:r>
                      <a:endParaRPr lang="en-GB" sz="1600" b="1"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r>
                        <a:rPr lang="en-GB" sz="1200" b="0" dirty="0">
                          <a:solidFill>
                            <a:schemeClr val="bg2">
                              <a:lumMod val="25000"/>
                            </a:schemeClr>
                          </a:solidFill>
                          <a:latin typeface="Century Gothic" panose="020B0502020202020204" pitchFamily="34" charset="0"/>
                        </a:rPr>
                        <a:t>caballo</a:t>
                      </a:r>
                    </a:p>
                  </a:txBody>
                  <a:tcPr marL="51435" marR="51435" marT="25718" marB="25718">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12464306"/>
                  </a:ext>
                </a:extLst>
              </a:tr>
              <a:tr h="211384">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1200" dirty="0" err="1">
                          <a:solidFill>
                            <a:schemeClr val="bg2">
                              <a:lumMod val="25000"/>
                            </a:schemeClr>
                          </a:solidFill>
                          <a:latin typeface="Century Gothic" panose="020B0502020202020204" pitchFamily="34" charset="0"/>
                        </a:rPr>
                        <a:t>mensaje</a:t>
                      </a:r>
                      <a:endParaRPr lang="en-GB" sz="1200" dirty="0">
                        <a:solidFill>
                          <a:schemeClr val="bg2">
                            <a:lumMod val="25000"/>
                          </a:schemeClr>
                        </a:solidFill>
                        <a:latin typeface="Century Gothic" panose="020B0502020202020204" pitchFamily="34" charset="0"/>
                      </a:endParaRPr>
                    </a:p>
                  </a:txBody>
                  <a:tcPr marL="51435" marR="51435" marT="25718" marB="25718">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92141356"/>
                  </a:ext>
                </a:extLst>
              </a:tr>
              <a:tr h="211384">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1200" dirty="0" err="1">
                          <a:solidFill>
                            <a:schemeClr val="bg2">
                              <a:lumMod val="25000"/>
                            </a:schemeClr>
                          </a:solidFill>
                          <a:latin typeface="Century Gothic" panose="020B0502020202020204" pitchFamily="34" charset="0"/>
                        </a:rPr>
                        <a:t>libro</a:t>
                      </a:r>
                      <a:endParaRPr lang="en-GB" sz="1200" dirty="0">
                        <a:solidFill>
                          <a:schemeClr val="bg2">
                            <a:lumMod val="25000"/>
                          </a:schemeClr>
                        </a:solidFill>
                        <a:latin typeface="Century Gothic" panose="020B0502020202020204" pitchFamily="34" charset="0"/>
                      </a:endParaRPr>
                    </a:p>
                  </a:txBody>
                  <a:tcPr marL="51435" marR="51435" marT="25718" marB="25718">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26314942"/>
                  </a:ext>
                </a:extLst>
              </a:tr>
              <a:tr h="211384">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1200" dirty="0" err="1">
                          <a:solidFill>
                            <a:schemeClr val="bg2">
                              <a:lumMod val="25000"/>
                            </a:schemeClr>
                          </a:solidFill>
                          <a:latin typeface="Century Gothic" panose="020B0502020202020204" pitchFamily="34" charset="0"/>
                        </a:rPr>
                        <a:t>lápiz</a:t>
                      </a:r>
                      <a:endParaRPr lang="en-GB" sz="1200" dirty="0">
                        <a:solidFill>
                          <a:schemeClr val="bg2">
                            <a:lumMod val="25000"/>
                          </a:schemeClr>
                        </a:solidFill>
                        <a:latin typeface="Century Gothic" panose="020B0502020202020204" pitchFamily="34" charset="0"/>
                      </a:endParaRPr>
                    </a:p>
                  </a:txBody>
                  <a:tcPr marL="51435" marR="51435" marT="25718" marB="25718">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88394918"/>
                  </a:ext>
                </a:extLst>
              </a:tr>
              <a:tr h="211384">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1200" dirty="0" err="1">
                          <a:solidFill>
                            <a:schemeClr val="bg2">
                              <a:lumMod val="25000"/>
                            </a:schemeClr>
                          </a:solidFill>
                          <a:latin typeface="Century Gothic" panose="020B0502020202020204" pitchFamily="34" charset="0"/>
                        </a:rPr>
                        <a:t>perro</a:t>
                      </a:r>
                      <a:endParaRPr lang="en-GB" sz="1200" dirty="0">
                        <a:solidFill>
                          <a:schemeClr val="bg2">
                            <a:lumMod val="25000"/>
                          </a:schemeClr>
                        </a:solidFill>
                        <a:latin typeface="Century Gothic" panose="020B0502020202020204" pitchFamily="34" charset="0"/>
                      </a:endParaRPr>
                    </a:p>
                  </a:txBody>
                  <a:tcPr marL="51435" marR="51435" marT="25718" marB="25718">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77242014"/>
                  </a:ext>
                </a:extLst>
              </a:tr>
              <a:tr h="211384">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1200" dirty="0" err="1">
                          <a:solidFill>
                            <a:schemeClr val="bg2">
                              <a:lumMod val="25000"/>
                            </a:schemeClr>
                          </a:solidFill>
                          <a:latin typeface="Century Gothic" panose="020B0502020202020204" pitchFamily="34" charset="0"/>
                        </a:rPr>
                        <a:t>barco</a:t>
                      </a:r>
                      <a:endParaRPr lang="en-GB" sz="1200" dirty="0">
                        <a:solidFill>
                          <a:schemeClr val="bg2">
                            <a:lumMod val="25000"/>
                          </a:schemeClr>
                        </a:solidFill>
                        <a:latin typeface="Century Gothic" panose="020B0502020202020204" pitchFamily="34" charset="0"/>
                      </a:endParaRPr>
                    </a:p>
                  </a:txBody>
                  <a:tcPr marL="51435" marR="51435" marT="25718" marB="25718">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74948869"/>
                  </a:ext>
                </a:extLst>
              </a:tr>
            </a:tbl>
          </a:graphicData>
        </a:graphic>
      </p:graphicFrame>
      <p:graphicFrame>
        <p:nvGraphicFramePr>
          <p:cNvPr id="2140" name="Table 2139">
            <a:extLst>
              <a:ext uri="{FF2B5EF4-FFF2-40B4-BE49-F238E27FC236}">
                <a16:creationId xmlns:a16="http://schemas.microsoft.com/office/drawing/2014/main" id="{F0A27CD1-5055-E8CB-7912-5AFABEE48565}"/>
              </a:ext>
            </a:extLst>
          </p:cNvPr>
          <p:cNvGraphicFramePr>
            <a:graphicFrameLocks noGrp="1"/>
          </p:cNvGraphicFramePr>
          <p:nvPr>
            <p:extLst>
              <p:ext uri="{D42A27DB-BD31-4B8C-83A1-F6EECF244321}">
                <p14:modId xmlns:p14="http://schemas.microsoft.com/office/powerpoint/2010/main" val="4248449162"/>
              </p:ext>
            </p:extLst>
          </p:nvPr>
        </p:nvGraphicFramePr>
        <p:xfrm>
          <a:off x="4176812" y="7847800"/>
          <a:ext cx="2456090" cy="1285875"/>
        </p:xfrm>
        <a:graphic>
          <a:graphicData uri="http://schemas.openxmlformats.org/drawingml/2006/table">
            <a:tbl>
              <a:tblPr firstRow="1" bandRow="1">
                <a:tableStyleId>{5940675A-B579-460E-94D1-54222C63F5DA}</a:tableStyleId>
              </a:tblPr>
              <a:tblGrid>
                <a:gridCol w="843065">
                  <a:extLst>
                    <a:ext uri="{9D8B030D-6E8A-4147-A177-3AD203B41FA5}">
                      <a16:colId xmlns:a16="http://schemas.microsoft.com/office/drawing/2014/main" val="2457594822"/>
                    </a:ext>
                  </a:extLst>
                </a:gridCol>
                <a:gridCol w="1613025">
                  <a:extLst>
                    <a:ext uri="{9D8B030D-6E8A-4147-A177-3AD203B41FA5}">
                      <a16:colId xmlns:a16="http://schemas.microsoft.com/office/drawing/2014/main" val="2798273190"/>
                    </a:ext>
                  </a:extLst>
                </a:gridCol>
              </a:tblGrid>
              <a:tr h="257175">
                <a:tc rowSpan="5">
                  <a:txBody>
                    <a:bodyPr/>
                    <a:lstStyle/>
                    <a:p>
                      <a:pPr algn="ctr"/>
                      <a:r>
                        <a:rPr lang="en-GB" sz="1800" b="1" dirty="0">
                          <a:solidFill>
                            <a:schemeClr val="bg2">
                              <a:lumMod val="25000"/>
                            </a:schemeClr>
                          </a:solidFill>
                          <a:latin typeface="Century Gothic" panose="020B0502020202020204" pitchFamily="34" charset="0"/>
                        </a:rPr>
                        <a:t>una</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1200" dirty="0">
                          <a:solidFill>
                            <a:schemeClr val="bg2">
                              <a:lumMod val="25000"/>
                            </a:schemeClr>
                          </a:solidFill>
                          <a:latin typeface="Century Gothic" panose="020B0502020202020204" pitchFamily="34" charset="0"/>
                        </a:rPr>
                        <a:t>palabra</a:t>
                      </a:r>
                    </a:p>
                  </a:txBody>
                  <a:tcPr marL="51435" marR="51435" marT="25718" marB="25718">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675842372"/>
                  </a:ext>
                </a:extLst>
              </a:tr>
              <a:tr h="257175">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1200" dirty="0" err="1">
                          <a:solidFill>
                            <a:schemeClr val="bg2">
                              <a:lumMod val="25000"/>
                            </a:schemeClr>
                          </a:solidFill>
                          <a:latin typeface="Century Gothic" panose="020B0502020202020204" pitchFamily="34" charset="0"/>
                        </a:rPr>
                        <a:t>hoja</a:t>
                      </a:r>
                      <a:endParaRPr lang="en-GB" sz="1200" dirty="0">
                        <a:solidFill>
                          <a:schemeClr val="bg2">
                            <a:lumMod val="25000"/>
                          </a:schemeClr>
                        </a:solidFill>
                        <a:latin typeface="Century Gothic" panose="020B0502020202020204" pitchFamily="34" charset="0"/>
                      </a:endParaRPr>
                    </a:p>
                  </a:txBody>
                  <a:tcPr marL="51435" marR="51435" marT="25718" marB="25718">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656794451"/>
                  </a:ext>
                </a:extLst>
              </a:tr>
              <a:tr h="257175">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1200" dirty="0" err="1">
                          <a:solidFill>
                            <a:schemeClr val="bg2">
                              <a:lumMod val="25000"/>
                            </a:schemeClr>
                          </a:solidFill>
                          <a:latin typeface="Century Gothic" panose="020B0502020202020204" pitchFamily="34" charset="0"/>
                        </a:rPr>
                        <a:t>puerta</a:t>
                      </a:r>
                      <a:endParaRPr lang="en-GB" sz="1200" dirty="0">
                        <a:solidFill>
                          <a:schemeClr val="bg2">
                            <a:lumMod val="25000"/>
                          </a:schemeClr>
                        </a:solidFill>
                        <a:latin typeface="Century Gothic" panose="020B0502020202020204" pitchFamily="34" charset="0"/>
                      </a:endParaRPr>
                    </a:p>
                  </a:txBody>
                  <a:tcPr marL="51435" marR="51435" marT="25718" marB="25718">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049187582"/>
                  </a:ext>
                </a:extLst>
              </a:tr>
              <a:tr h="257175">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1200" dirty="0" err="1">
                          <a:solidFill>
                            <a:schemeClr val="bg2">
                              <a:lumMod val="25000"/>
                            </a:schemeClr>
                          </a:solidFill>
                          <a:latin typeface="Century Gothic" panose="020B0502020202020204" pitchFamily="34" charset="0"/>
                        </a:rPr>
                        <a:t>regla</a:t>
                      </a:r>
                      <a:endParaRPr lang="en-GB" sz="1200" dirty="0">
                        <a:solidFill>
                          <a:schemeClr val="bg2">
                            <a:lumMod val="25000"/>
                          </a:schemeClr>
                        </a:solidFill>
                        <a:latin typeface="Century Gothic" panose="020B0502020202020204" pitchFamily="34" charset="0"/>
                      </a:endParaRPr>
                    </a:p>
                  </a:txBody>
                  <a:tcPr marL="51435" marR="51435" marT="25718" marB="25718">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673730628"/>
                  </a:ext>
                </a:extLst>
              </a:tr>
              <a:tr h="257175">
                <a:tc vMerge="1">
                  <a:txBody>
                    <a:bodyPr/>
                    <a:lstStyle/>
                    <a:p>
                      <a:pPr algn="ctr"/>
                      <a:endParaRPr lang="en-GB" sz="32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200" dirty="0">
                          <a:solidFill>
                            <a:schemeClr val="bg2">
                              <a:lumMod val="25000"/>
                            </a:schemeClr>
                          </a:solidFill>
                          <a:latin typeface="Century Gothic" panose="020B0502020202020204" pitchFamily="34" charset="0"/>
                        </a:rPr>
                        <a:t>planta</a:t>
                      </a:r>
                    </a:p>
                  </a:txBody>
                  <a:tcPr marL="51435" marR="51435" marT="25718" marB="25718">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791333363"/>
                  </a:ext>
                </a:extLst>
              </a:tr>
            </a:tbl>
          </a:graphicData>
        </a:graphic>
      </p:graphicFrame>
      <p:sp>
        <p:nvSpPr>
          <p:cNvPr id="2143" name="Rectangle 2142">
            <a:extLst>
              <a:ext uri="{FF2B5EF4-FFF2-40B4-BE49-F238E27FC236}">
                <a16:creationId xmlns:a16="http://schemas.microsoft.com/office/drawing/2014/main" id="{D4C2C95B-4357-BCC9-2863-03205FC2A198}"/>
              </a:ext>
            </a:extLst>
          </p:cNvPr>
          <p:cNvSpPr/>
          <p:nvPr/>
        </p:nvSpPr>
        <p:spPr>
          <a:xfrm>
            <a:off x="1681311" y="5860119"/>
            <a:ext cx="2123709" cy="334707"/>
          </a:xfrm>
          <a:prstGeom prst="rect">
            <a:avLst/>
          </a:prstGeom>
        </p:spPr>
        <p:txBody>
          <a:bodyPr wrap="square">
            <a:spAutoFit/>
          </a:bodyPr>
          <a:lstStyle/>
          <a:p>
            <a:r>
              <a:rPr lang="en-GB" sz="1575" dirty="0">
                <a:solidFill>
                  <a:schemeClr val="bg2">
                    <a:lumMod val="25000"/>
                  </a:schemeClr>
                </a:solidFill>
                <a:latin typeface="Century Gothic" panose="020B0502020202020204" pitchFamily="34" charset="0"/>
              </a:rPr>
              <a:t>‘Do </a:t>
            </a:r>
            <a:r>
              <a:rPr lang="en-GB" sz="1575" i="1" dirty="0">
                <a:solidFill>
                  <a:schemeClr val="bg2">
                    <a:lumMod val="25000"/>
                  </a:schemeClr>
                </a:solidFill>
                <a:latin typeface="Century Gothic" panose="020B0502020202020204" pitchFamily="34" charset="0"/>
              </a:rPr>
              <a:t>you have</a:t>
            </a:r>
            <a:r>
              <a:rPr lang="en-GB" sz="1575" dirty="0">
                <a:solidFill>
                  <a:schemeClr val="bg2">
                    <a:lumMod val="25000"/>
                  </a:schemeClr>
                </a:solidFill>
                <a:latin typeface="Century Gothic" panose="020B0502020202020204" pitchFamily="34" charset="0"/>
              </a:rPr>
              <a:t>…..?’</a:t>
            </a:r>
            <a:endParaRPr lang="en-GB" sz="1013" dirty="0">
              <a:solidFill>
                <a:schemeClr val="bg2">
                  <a:lumMod val="25000"/>
                </a:schemeClr>
              </a:solidFill>
            </a:endParaRPr>
          </a:p>
        </p:txBody>
      </p:sp>
      <p:sp>
        <p:nvSpPr>
          <p:cNvPr id="2145" name="TextBox 2144">
            <a:extLst>
              <a:ext uri="{FF2B5EF4-FFF2-40B4-BE49-F238E27FC236}">
                <a16:creationId xmlns:a16="http://schemas.microsoft.com/office/drawing/2014/main" id="{84D13990-52A8-2B93-0E58-B12A13BC8D23}"/>
              </a:ext>
            </a:extLst>
          </p:cNvPr>
          <p:cNvSpPr txBox="1"/>
          <p:nvPr/>
        </p:nvSpPr>
        <p:spPr>
          <a:xfrm>
            <a:off x="4725098" y="5696485"/>
            <a:ext cx="1905909" cy="559961"/>
          </a:xfrm>
          <a:prstGeom prst="rect">
            <a:avLst/>
          </a:prstGeom>
          <a:solidFill>
            <a:srgbClr val="D2ECB6"/>
          </a:solidFill>
        </p:spPr>
        <p:txBody>
          <a:bodyPr wrap="square">
            <a:spAutoFit/>
          </a:bodyPr>
          <a:lstStyle/>
          <a:p>
            <a:pPr algn="ctr"/>
            <a:r>
              <a:rPr lang="en-GB" sz="1013" dirty="0">
                <a:solidFill>
                  <a:schemeClr val="bg2">
                    <a:lumMod val="25000"/>
                  </a:schemeClr>
                </a:solidFill>
                <a:latin typeface="Century Gothic" panose="020B0502020202020204" pitchFamily="34" charset="0"/>
              </a:rPr>
              <a:t>(</a:t>
            </a:r>
            <a:r>
              <a:rPr lang="en-GB" sz="1013" dirty="0" err="1">
                <a:solidFill>
                  <a:schemeClr val="bg2">
                    <a:lumMod val="25000"/>
                  </a:schemeClr>
                </a:solidFill>
                <a:latin typeface="Century Gothic" panose="020B0502020202020204" pitchFamily="34" charset="0"/>
              </a:rPr>
              <a:t>el</a:t>
            </a:r>
            <a:r>
              <a:rPr lang="en-GB" sz="1013" dirty="0">
                <a:solidFill>
                  <a:schemeClr val="bg2">
                    <a:lumMod val="25000"/>
                  </a:schemeClr>
                </a:solidFill>
                <a:latin typeface="Century Gothic" panose="020B0502020202020204" pitchFamily="34" charset="0"/>
              </a:rPr>
              <a:t>) </a:t>
            </a:r>
            <a:r>
              <a:rPr lang="en-GB" sz="1013" b="1" dirty="0" err="1">
                <a:solidFill>
                  <a:schemeClr val="bg2">
                    <a:lumMod val="25000"/>
                  </a:schemeClr>
                </a:solidFill>
                <a:latin typeface="Century Gothic" panose="020B0502020202020204" pitchFamily="34" charset="0"/>
              </a:rPr>
              <a:t>compañero</a:t>
            </a:r>
            <a:r>
              <a:rPr lang="en-GB" sz="1013" b="1" dirty="0">
                <a:solidFill>
                  <a:schemeClr val="bg2">
                    <a:lumMod val="25000"/>
                  </a:schemeClr>
                </a:solidFill>
                <a:latin typeface="Century Gothic" panose="020B0502020202020204" pitchFamily="34" charset="0"/>
              </a:rPr>
              <a:t>/a </a:t>
            </a:r>
            <a:r>
              <a:rPr lang="en-GB" sz="1013" dirty="0">
                <a:solidFill>
                  <a:schemeClr val="bg2">
                    <a:lumMod val="25000"/>
                  </a:schemeClr>
                </a:solidFill>
                <a:latin typeface="Century Gothic" panose="020B0502020202020204" pitchFamily="34" charset="0"/>
              </a:rPr>
              <a:t>= male/female partner</a:t>
            </a:r>
            <a:r>
              <a:rPr lang="en-GB" sz="1013" b="1" dirty="0">
                <a:solidFill>
                  <a:schemeClr val="bg2">
                    <a:lumMod val="25000"/>
                  </a:schemeClr>
                </a:solidFill>
                <a:latin typeface="Century Gothic" panose="020B0502020202020204" pitchFamily="34" charset="0"/>
              </a:rPr>
              <a:t> </a:t>
            </a:r>
          </a:p>
          <a:p>
            <a:pPr algn="ctr"/>
            <a:r>
              <a:rPr lang="en-GB" sz="1013" b="1" dirty="0" err="1">
                <a:solidFill>
                  <a:schemeClr val="bg2">
                    <a:lumMod val="25000"/>
                  </a:schemeClr>
                </a:solidFill>
                <a:latin typeface="Century Gothic" panose="020B0502020202020204" pitchFamily="34" charset="0"/>
              </a:rPr>
              <a:t>adivina</a:t>
            </a:r>
            <a:r>
              <a:rPr lang="en-GB" sz="1013" dirty="0">
                <a:solidFill>
                  <a:schemeClr val="bg2">
                    <a:lumMod val="25000"/>
                  </a:schemeClr>
                </a:solidFill>
                <a:latin typeface="Century Gothic" panose="020B0502020202020204" pitchFamily="34" charset="0"/>
              </a:rPr>
              <a:t> = s/he guesses</a:t>
            </a:r>
            <a:endParaRPr lang="en-GB" sz="1013" dirty="0">
              <a:solidFill>
                <a:schemeClr val="bg2">
                  <a:lumMod val="25000"/>
                </a:schemeClr>
              </a:solidFill>
            </a:endParaRPr>
          </a:p>
        </p:txBody>
      </p:sp>
    </p:spTree>
    <p:extLst>
      <p:ext uri="{BB962C8B-B14F-4D97-AF65-F5344CB8AC3E}">
        <p14:creationId xmlns:p14="http://schemas.microsoft.com/office/powerpoint/2010/main" val="3679003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11</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11</a:t>
              </a:r>
              <a:endParaRPr lang="en-GB" sz="2400" dirty="0">
                <a:solidFill>
                  <a:srgbClr val="F7C903"/>
                </a:solidFill>
              </a:endParaRPr>
            </a:p>
          </p:txBody>
        </p:sp>
      </p:grpSp>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grpSp>
        <p:nvGrpSpPr>
          <p:cNvPr id="3" name="Group 2">
            <a:extLst>
              <a:ext uri="{FF2B5EF4-FFF2-40B4-BE49-F238E27FC236}">
                <a16:creationId xmlns:a16="http://schemas.microsoft.com/office/drawing/2014/main" id="{F1B73725-8758-409E-3B64-757DD6C41F58}"/>
              </a:ext>
            </a:extLst>
          </p:cNvPr>
          <p:cNvGrpSpPr/>
          <p:nvPr/>
        </p:nvGrpSpPr>
        <p:grpSpPr>
          <a:xfrm>
            <a:off x="621918" y="837931"/>
            <a:ext cx="822261" cy="307777"/>
            <a:chOff x="455223" y="4442570"/>
            <a:chExt cx="822262" cy="307777"/>
          </a:xfrm>
        </p:grpSpPr>
        <p:sp>
          <p:nvSpPr>
            <p:cNvPr id="4" name="Google Shape;222;p10">
              <a:extLst>
                <a:ext uri="{FF2B5EF4-FFF2-40B4-BE49-F238E27FC236}">
                  <a16:creationId xmlns:a16="http://schemas.microsoft.com/office/drawing/2014/main" id="{6C360245-5A06-1017-BF69-DA7436E057CE}"/>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A1E51A5D-E63C-6359-3F53-7F7C15B9E6E7}"/>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7" name="Google Shape;402;p19">
            <a:extLst>
              <a:ext uri="{FF2B5EF4-FFF2-40B4-BE49-F238E27FC236}">
                <a16:creationId xmlns:a16="http://schemas.microsoft.com/office/drawing/2014/main" id="{29F4F703-8ABC-637A-3581-1BF08E75E5BE}"/>
              </a:ext>
            </a:extLst>
          </p:cNvPr>
          <p:cNvSpPr txBox="1"/>
          <p:nvPr/>
        </p:nvSpPr>
        <p:spPr>
          <a:xfrm>
            <a:off x="1471155" y="841876"/>
            <a:ext cx="5078246" cy="298135"/>
          </a:xfrm>
          <a:prstGeom prst="rect">
            <a:avLst/>
          </a:prstGeom>
          <a:noFill/>
          <a:ln>
            <a:noFill/>
          </a:ln>
        </p:spPr>
        <p:txBody>
          <a:bodyPr spcFirstLastPara="1" wrap="square" lIns="51427" tIns="25706" rIns="51427" bIns="25706" anchor="t" anchorCtr="0">
            <a:spAutoFit/>
          </a:bodyPr>
          <a:lstStyle/>
          <a:p>
            <a:pPr>
              <a:defRPr/>
            </a:pPr>
            <a:r>
              <a:rPr lang="en-GB" sz="1600" b="1" dirty="0">
                <a:solidFill>
                  <a:srgbClr val="3B3838"/>
                </a:solidFill>
                <a:latin typeface="Modern Love" panose="04090805081005020601" pitchFamily="82" charset="0"/>
              </a:rPr>
              <a:t>Persona A:</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8" name="Picture 7">
            <a:extLst>
              <a:ext uri="{FF2B5EF4-FFF2-40B4-BE49-F238E27FC236}">
                <a16:creationId xmlns:a16="http://schemas.microsoft.com/office/drawing/2014/main" id="{44B7654B-C4ED-D548-B927-B108692F4BF0}"/>
              </a:ext>
            </a:extLst>
          </p:cNvPr>
          <p:cNvPicPr>
            <a:picLocks noChangeAspect="1"/>
          </p:cNvPicPr>
          <p:nvPr/>
        </p:nvPicPr>
        <p:blipFill>
          <a:blip r:embed="rId3"/>
          <a:stretch>
            <a:fillRect/>
          </a:stretch>
        </p:blipFill>
        <p:spPr>
          <a:xfrm>
            <a:off x="193297" y="690680"/>
            <a:ext cx="572707" cy="605907"/>
          </a:xfrm>
          <a:prstGeom prst="rect">
            <a:avLst/>
          </a:prstGeom>
        </p:spPr>
      </p:pic>
      <p:sp>
        <p:nvSpPr>
          <p:cNvPr id="10" name="TextBox 9">
            <a:extLst>
              <a:ext uri="{FF2B5EF4-FFF2-40B4-BE49-F238E27FC236}">
                <a16:creationId xmlns:a16="http://schemas.microsoft.com/office/drawing/2014/main" id="{B7DDF8B1-6B26-33D2-5783-CB600E2C5942}"/>
              </a:ext>
            </a:extLst>
          </p:cNvPr>
          <p:cNvSpPr txBox="1"/>
          <p:nvPr/>
        </p:nvSpPr>
        <p:spPr>
          <a:xfrm>
            <a:off x="194398" y="1511353"/>
            <a:ext cx="3265503" cy="892552"/>
          </a:xfrm>
          <a:prstGeom prst="rect">
            <a:avLst/>
          </a:prstGeom>
          <a:noFill/>
        </p:spPr>
        <p:txBody>
          <a:bodyPr wrap="square">
            <a:spAutoFit/>
          </a:bodyPr>
          <a:lstStyle/>
          <a:p>
            <a:pPr defTabSz="914400">
              <a:defRPr/>
            </a:pPr>
            <a:r>
              <a:rPr lang="en-GB" sz="1300" kern="0" spc="-1" dirty="0">
                <a:solidFill>
                  <a:schemeClr val="tx1">
                    <a:lumMod val="65000"/>
                    <a:lumOff val="35000"/>
                  </a:schemeClr>
                </a:solidFill>
                <a:latin typeface="Century Gothic" panose="020B0502020202020204" pitchFamily="34" charset="0"/>
                <a:ea typeface="Century Gothic"/>
              </a:rPr>
              <a:t>Your turn to speak! Say the word in Spanish. Then listen to your partner and write the missing sentence beginning in English.</a:t>
            </a:r>
            <a:endParaRPr kumimoji="0" lang="en-GB" sz="13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57067B4-192D-B274-4F0D-5EDA92FCAB7A}"/>
              </a:ext>
            </a:extLst>
          </p:cNvPr>
          <p:cNvSpPr txBox="1"/>
          <p:nvPr/>
        </p:nvSpPr>
        <p:spPr>
          <a:xfrm>
            <a:off x="3472602" y="1446932"/>
            <a:ext cx="3314878" cy="892552"/>
          </a:xfrm>
          <a:prstGeom prst="rect">
            <a:avLst/>
          </a:prstGeom>
          <a:noFill/>
        </p:spPr>
        <p:txBody>
          <a:bodyPr wrap="square">
            <a:spAutoFit/>
          </a:bodyPr>
          <a:lstStyle/>
          <a:p>
            <a:pPr defTabSz="914400">
              <a:defRPr/>
            </a:pPr>
            <a:r>
              <a:rPr lang="en-GB" sz="1300" kern="0" spc="-1" dirty="0">
                <a:solidFill>
                  <a:schemeClr val="tx1">
                    <a:lumMod val="65000"/>
                    <a:lumOff val="35000"/>
                  </a:schemeClr>
                </a:solidFill>
                <a:latin typeface="Century Gothic" panose="020B0502020202020204" pitchFamily="34" charset="0"/>
                <a:ea typeface="Century Gothic"/>
              </a:rPr>
              <a:t>Now listen to your partner and </a:t>
            </a:r>
            <a:r>
              <a:rPr lang="en-GB" sz="1300" kern="0" dirty="0">
                <a:solidFill>
                  <a:srgbClr val="3B3838"/>
                </a:solidFill>
                <a:latin typeface="Century Gothic" panose="020B0502020202020204" pitchFamily="34" charset="0"/>
                <a:sym typeface="Arial"/>
              </a:rPr>
              <a:t>reply with the full sentence, using either </a:t>
            </a:r>
            <a:r>
              <a:rPr lang="en-GB" sz="1300" b="1" kern="0" dirty="0">
                <a:solidFill>
                  <a:srgbClr val="3B3838"/>
                </a:solidFill>
                <a:latin typeface="Century Gothic" panose="020B0502020202020204" pitchFamily="34" charset="0"/>
                <a:sym typeface="Arial"/>
              </a:rPr>
              <a:t>tengo</a:t>
            </a:r>
            <a:r>
              <a:rPr lang="en-GB" sz="1300" kern="0" dirty="0">
                <a:solidFill>
                  <a:srgbClr val="3B3838"/>
                </a:solidFill>
                <a:latin typeface="Century Gothic" panose="020B0502020202020204" pitchFamily="34" charset="0"/>
                <a:sym typeface="Arial"/>
              </a:rPr>
              <a:t> or </a:t>
            </a:r>
            <a:r>
              <a:rPr lang="en-GB" sz="1300" b="1" kern="0" dirty="0">
                <a:solidFill>
                  <a:srgbClr val="3B3838"/>
                </a:solidFill>
                <a:latin typeface="Century Gothic" panose="020B0502020202020204" pitchFamily="34" charset="0"/>
                <a:sym typeface="Arial"/>
              </a:rPr>
              <a:t>tienes</a:t>
            </a:r>
            <a:r>
              <a:rPr lang="en-GB" sz="1300" kern="0" dirty="0">
                <a:solidFill>
                  <a:srgbClr val="3B3838"/>
                </a:solidFill>
                <a:latin typeface="Century Gothic" panose="020B0502020202020204" pitchFamily="34" charset="0"/>
                <a:sym typeface="Arial"/>
              </a:rPr>
              <a:t>.</a:t>
            </a:r>
            <a:endParaRPr lang="en-GB" sz="1300" kern="0" spc="-1" dirty="0">
              <a:solidFill>
                <a:srgbClr val="3B3838"/>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F3DAA7D2-61D6-C4CC-6D60-FEC3732A78A0}"/>
              </a:ext>
            </a:extLst>
          </p:cNvPr>
          <p:cNvSpPr txBox="1"/>
          <p:nvPr/>
        </p:nvSpPr>
        <p:spPr>
          <a:xfrm>
            <a:off x="776664" y="1236461"/>
            <a:ext cx="971035"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1</a:t>
            </a:r>
          </a:p>
        </p:txBody>
      </p:sp>
      <p:sp>
        <p:nvSpPr>
          <p:cNvPr id="13" name="TextBox 12">
            <a:extLst>
              <a:ext uri="{FF2B5EF4-FFF2-40B4-BE49-F238E27FC236}">
                <a16:creationId xmlns:a16="http://schemas.microsoft.com/office/drawing/2014/main" id="{958E5479-F93B-DF7E-C8A1-BF12CD120E7A}"/>
              </a:ext>
            </a:extLst>
          </p:cNvPr>
          <p:cNvSpPr txBox="1"/>
          <p:nvPr/>
        </p:nvSpPr>
        <p:spPr>
          <a:xfrm>
            <a:off x="3472602" y="1118328"/>
            <a:ext cx="985463"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2</a:t>
            </a:r>
          </a:p>
        </p:txBody>
      </p:sp>
      <p:graphicFrame>
        <p:nvGraphicFramePr>
          <p:cNvPr id="14" name="Table 3">
            <a:extLst>
              <a:ext uri="{FF2B5EF4-FFF2-40B4-BE49-F238E27FC236}">
                <a16:creationId xmlns:a16="http://schemas.microsoft.com/office/drawing/2014/main" id="{61BD8A62-7F43-1DAE-6855-1A168BFF030C}"/>
              </a:ext>
            </a:extLst>
          </p:cNvPr>
          <p:cNvGraphicFramePr>
            <a:graphicFrameLocks noGrp="1"/>
          </p:cNvGraphicFramePr>
          <p:nvPr>
            <p:extLst>
              <p:ext uri="{D42A27DB-BD31-4B8C-83A1-F6EECF244321}">
                <p14:modId xmlns:p14="http://schemas.microsoft.com/office/powerpoint/2010/main" val="4215847392"/>
              </p:ext>
            </p:extLst>
          </p:nvPr>
        </p:nvGraphicFramePr>
        <p:xfrm>
          <a:off x="250026" y="2410005"/>
          <a:ext cx="3139897" cy="2118400"/>
        </p:xfrm>
        <a:graphic>
          <a:graphicData uri="http://schemas.openxmlformats.org/drawingml/2006/table">
            <a:tbl>
              <a:tblPr firstRow="1" bandRow="1"/>
              <a:tblGrid>
                <a:gridCol w="3139897">
                  <a:extLst>
                    <a:ext uri="{9D8B030D-6E8A-4147-A177-3AD203B41FA5}">
                      <a16:colId xmlns:a16="http://schemas.microsoft.com/office/drawing/2014/main" val="2358909386"/>
                    </a:ext>
                  </a:extLst>
                </a:gridCol>
              </a:tblGrid>
              <a:tr h="423680">
                <a:tc>
                  <a:txBody>
                    <a:bodyPr/>
                    <a:lstStyle/>
                    <a:p>
                      <a:pPr algn="l"/>
                      <a:r>
                        <a:rPr lang="en-GB" sz="1400" b="1" dirty="0">
                          <a:solidFill>
                            <a:srgbClr val="3B3838"/>
                          </a:solidFill>
                          <a:latin typeface="Century Gothic" panose="020B0502020202020204" pitchFamily="34" charset="0"/>
                        </a:rPr>
                        <a:t>1. _____  _______ a sheet.</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423680">
                <a:tc>
                  <a:txBody>
                    <a:bodyPr/>
                    <a:lstStyle/>
                    <a:p>
                      <a:pPr algn="l"/>
                      <a:r>
                        <a:rPr lang="en-GB" sz="1400" b="1" dirty="0">
                          <a:solidFill>
                            <a:srgbClr val="3B3838"/>
                          </a:solidFill>
                          <a:latin typeface="Century Gothic" panose="020B0502020202020204" pitchFamily="34" charset="0"/>
                        </a:rPr>
                        <a:t>2. _____  _______ a pencil.</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423680">
                <a:tc>
                  <a:txBody>
                    <a:bodyPr/>
                    <a:lstStyle/>
                    <a:p>
                      <a:pPr algn="l"/>
                      <a:r>
                        <a:rPr lang="en-GB" sz="1400" b="1" dirty="0">
                          <a:solidFill>
                            <a:srgbClr val="3B3838"/>
                          </a:solidFill>
                          <a:latin typeface="Century Gothic" panose="020B0502020202020204" pitchFamily="34" charset="0"/>
                        </a:rPr>
                        <a:t>3. _____  _______ a boat.</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423680">
                <a:tc>
                  <a:txBody>
                    <a:bodyPr/>
                    <a:lstStyle/>
                    <a:p>
                      <a:pPr algn="l"/>
                      <a:r>
                        <a:rPr lang="en-GB" sz="1400" b="1" dirty="0">
                          <a:solidFill>
                            <a:srgbClr val="3B3838"/>
                          </a:solidFill>
                          <a:latin typeface="Century Gothic" panose="020B0502020202020204" pitchFamily="34" charset="0"/>
                        </a:rPr>
                        <a:t>4. _____  _______ a horse.</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423680">
                <a:tc>
                  <a:txBody>
                    <a:bodyPr/>
                    <a:lstStyle/>
                    <a:p>
                      <a:pPr algn="l"/>
                      <a:r>
                        <a:rPr lang="en-GB" sz="1400" b="1" dirty="0">
                          <a:solidFill>
                            <a:srgbClr val="3B3838"/>
                          </a:solidFill>
                          <a:latin typeface="Century Gothic" panose="020B0502020202020204" pitchFamily="34" charset="0"/>
                        </a:rPr>
                        <a:t>5. _____  _______ a word.</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graphicFrame>
        <p:nvGraphicFramePr>
          <p:cNvPr id="15" name="Table 3">
            <a:extLst>
              <a:ext uri="{FF2B5EF4-FFF2-40B4-BE49-F238E27FC236}">
                <a16:creationId xmlns:a16="http://schemas.microsoft.com/office/drawing/2014/main" id="{93C918C4-0E6E-6A5D-C71A-EBD7D1C38F3D}"/>
              </a:ext>
            </a:extLst>
          </p:cNvPr>
          <p:cNvGraphicFramePr>
            <a:graphicFrameLocks noGrp="1"/>
          </p:cNvGraphicFramePr>
          <p:nvPr>
            <p:extLst>
              <p:ext uri="{D42A27DB-BD31-4B8C-83A1-F6EECF244321}">
                <p14:modId xmlns:p14="http://schemas.microsoft.com/office/powerpoint/2010/main" val="1891461598"/>
              </p:ext>
            </p:extLst>
          </p:nvPr>
        </p:nvGraphicFramePr>
        <p:xfrm>
          <a:off x="3567513" y="2265042"/>
          <a:ext cx="3131560" cy="2276065"/>
        </p:xfrm>
        <a:graphic>
          <a:graphicData uri="http://schemas.openxmlformats.org/drawingml/2006/table">
            <a:tbl>
              <a:tblPr firstRow="1" bandRow="1"/>
              <a:tblGrid>
                <a:gridCol w="439181">
                  <a:extLst>
                    <a:ext uri="{9D8B030D-6E8A-4147-A177-3AD203B41FA5}">
                      <a16:colId xmlns:a16="http://schemas.microsoft.com/office/drawing/2014/main" val="2358909386"/>
                    </a:ext>
                  </a:extLst>
                </a:gridCol>
                <a:gridCol w="1142358">
                  <a:extLst>
                    <a:ext uri="{9D8B030D-6E8A-4147-A177-3AD203B41FA5}">
                      <a16:colId xmlns:a16="http://schemas.microsoft.com/office/drawing/2014/main" val="1738757276"/>
                    </a:ext>
                  </a:extLst>
                </a:gridCol>
                <a:gridCol w="1550021">
                  <a:extLst>
                    <a:ext uri="{9D8B030D-6E8A-4147-A177-3AD203B41FA5}">
                      <a16:colId xmlns:a16="http://schemas.microsoft.com/office/drawing/2014/main" val="3791761402"/>
                    </a:ext>
                  </a:extLst>
                </a:gridCol>
              </a:tblGrid>
              <a:tr h="497215">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gridSpan="2">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355770">
                <a:tc>
                  <a:txBody>
                    <a:bodyPr/>
                    <a:lstStyle/>
                    <a:p>
                      <a:pPr algn="ctr"/>
                      <a:r>
                        <a:rPr lang="en-GB" sz="1400" b="1" dirty="0">
                          <a:solidFill>
                            <a:srgbClr val="3B3838"/>
                          </a:solidFill>
                          <a:latin typeface="Century Gothic" panose="020B0502020202020204" pitchFamily="34" charset="0"/>
                        </a:rPr>
                        <a:t>1</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355770">
                <a:tc>
                  <a:txBody>
                    <a:bodyPr/>
                    <a:lstStyle/>
                    <a:p>
                      <a:pPr algn="ctr"/>
                      <a:r>
                        <a:rPr lang="en-GB" sz="1400" b="1" dirty="0">
                          <a:solidFill>
                            <a:srgbClr val="3B3838"/>
                          </a:solidFill>
                          <a:latin typeface="Century Gothic" panose="020B0502020202020204" pitchFamily="34" charset="0"/>
                        </a:rPr>
                        <a:t>2</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355770">
                <a:tc>
                  <a:txBody>
                    <a:bodyPr/>
                    <a:lstStyle/>
                    <a:p>
                      <a:pPr algn="ctr"/>
                      <a:r>
                        <a:rPr lang="en-GB" sz="1400" b="1" dirty="0">
                          <a:solidFill>
                            <a:srgbClr val="3B3838"/>
                          </a:solidFill>
                          <a:latin typeface="Century Gothic" panose="020B0502020202020204" pitchFamily="34" charset="0"/>
                        </a:rPr>
                        <a:t>3</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355770">
                <a:tc>
                  <a:txBody>
                    <a:bodyPr/>
                    <a:lstStyle/>
                    <a:p>
                      <a:pPr algn="ctr"/>
                      <a:r>
                        <a:rPr lang="en-GB" sz="1400" b="1" dirty="0">
                          <a:solidFill>
                            <a:srgbClr val="3B3838"/>
                          </a:solidFill>
                          <a:latin typeface="Century Gothic" panose="020B0502020202020204" pitchFamily="34" charset="0"/>
                        </a:rPr>
                        <a:t>4</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355770">
                <a:tc>
                  <a:txBody>
                    <a:bodyPr/>
                    <a:lstStyle/>
                    <a:p>
                      <a:pPr algn="ctr"/>
                      <a:r>
                        <a:rPr lang="en-GB" sz="1400" b="1" dirty="0">
                          <a:solidFill>
                            <a:srgbClr val="3B3838"/>
                          </a:solidFill>
                          <a:latin typeface="Century Gothic" panose="020B0502020202020204" pitchFamily="34" charset="0"/>
                        </a:rPr>
                        <a:t>5</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16" name="Picture 8" descr="Camara, Fotografia, Fotografía, Foto">
            <a:extLst>
              <a:ext uri="{FF2B5EF4-FFF2-40B4-BE49-F238E27FC236}">
                <a16:creationId xmlns:a16="http://schemas.microsoft.com/office/drawing/2014/main" id="{6193F86A-9CE8-88CA-9A82-A8AD93DCF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831" y="3866540"/>
            <a:ext cx="401459" cy="2751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asketball, Ball, Sport, Orange Ball">
            <a:extLst>
              <a:ext uri="{FF2B5EF4-FFF2-40B4-BE49-F238E27FC236}">
                <a16:creationId xmlns:a16="http://schemas.microsoft.com/office/drawing/2014/main" id="{48A28CC3-6391-5221-D046-6935D02E0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295" y="2784460"/>
            <a:ext cx="317935" cy="31793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FE005CA-A36E-DA32-674A-09667DFCF5F4}"/>
              </a:ext>
            </a:extLst>
          </p:cNvPr>
          <p:cNvSpPr txBox="1"/>
          <p:nvPr/>
        </p:nvSpPr>
        <p:spPr>
          <a:xfrm>
            <a:off x="4004692" y="2419394"/>
            <a:ext cx="1194644"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Tengo…</a:t>
            </a:r>
          </a:p>
        </p:txBody>
      </p:sp>
      <p:sp>
        <p:nvSpPr>
          <p:cNvPr id="20" name="TextBox 19">
            <a:extLst>
              <a:ext uri="{FF2B5EF4-FFF2-40B4-BE49-F238E27FC236}">
                <a16:creationId xmlns:a16="http://schemas.microsoft.com/office/drawing/2014/main" id="{239392B5-8109-BE89-F3AA-648D94168534}"/>
              </a:ext>
            </a:extLst>
          </p:cNvPr>
          <p:cNvSpPr txBox="1"/>
          <p:nvPr/>
        </p:nvSpPr>
        <p:spPr>
          <a:xfrm>
            <a:off x="5272387" y="2419394"/>
            <a:ext cx="1261080"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Tienes…</a:t>
            </a:r>
          </a:p>
        </p:txBody>
      </p:sp>
      <p:cxnSp>
        <p:nvCxnSpPr>
          <p:cNvPr id="21" name="Straight Connector 20">
            <a:extLst>
              <a:ext uri="{FF2B5EF4-FFF2-40B4-BE49-F238E27FC236}">
                <a16:creationId xmlns:a16="http://schemas.microsoft.com/office/drawing/2014/main" id="{D7B95409-A15E-3AF4-FE07-C42F1D62F99C}"/>
              </a:ext>
            </a:extLst>
          </p:cNvPr>
          <p:cNvCxnSpPr>
            <a:cxnSpLocks/>
            <a:stCxn id="15" idx="0"/>
          </p:cNvCxnSpPr>
          <p:nvPr/>
        </p:nvCxnSpPr>
        <p:spPr>
          <a:xfrm>
            <a:off x="5133293" y="2265042"/>
            <a:ext cx="23814" cy="2276063"/>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DB5EB4C-4C19-E13C-DDC4-766B240CAEF7}"/>
              </a:ext>
            </a:extLst>
          </p:cNvPr>
          <p:cNvGrpSpPr/>
          <p:nvPr/>
        </p:nvGrpSpPr>
        <p:grpSpPr>
          <a:xfrm>
            <a:off x="427466" y="4814558"/>
            <a:ext cx="1145825" cy="308790"/>
            <a:chOff x="455220" y="4435599"/>
            <a:chExt cx="1145825" cy="308790"/>
          </a:xfrm>
          <a:solidFill>
            <a:srgbClr val="96E2D9"/>
          </a:solidFill>
        </p:grpSpPr>
        <p:sp>
          <p:nvSpPr>
            <p:cNvPr id="31" name="Google Shape;222;p10">
              <a:extLst>
                <a:ext uri="{FF2B5EF4-FFF2-40B4-BE49-F238E27FC236}">
                  <a16:creationId xmlns:a16="http://schemas.microsoft.com/office/drawing/2014/main" id="{47BAE926-8D61-E993-D7A2-4A9EF503A36E}"/>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2" name="TextBox 31">
              <a:extLst>
                <a:ext uri="{FF2B5EF4-FFF2-40B4-BE49-F238E27FC236}">
                  <a16:creationId xmlns:a16="http://schemas.microsoft.com/office/drawing/2014/main" id="{7EB2F2CD-B457-5EB4-2038-5DEB4B34BD41}"/>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33" name="Group 32">
            <a:extLst>
              <a:ext uri="{FF2B5EF4-FFF2-40B4-BE49-F238E27FC236}">
                <a16:creationId xmlns:a16="http://schemas.microsoft.com/office/drawing/2014/main" id="{85261665-6502-1ABC-A16C-31D404D81C74}"/>
              </a:ext>
            </a:extLst>
          </p:cNvPr>
          <p:cNvGrpSpPr/>
          <p:nvPr/>
        </p:nvGrpSpPr>
        <p:grpSpPr>
          <a:xfrm>
            <a:off x="95265" y="4649600"/>
            <a:ext cx="511630" cy="532686"/>
            <a:chOff x="11059045" y="145038"/>
            <a:chExt cx="945328" cy="980949"/>
          </a:xfrm>
          <a:solidFill>
            <a:srgbClr val="B9E5EE"/>
          </a:solidFill>
        </p:grpSpPr>
        <p:sp>
          <p:nvSpPr>
            <p:cNvPr id="34" name="Oval 33">
              <a:extLst>
                <a:ext uri="{FF2B5EF4-FFF2-40B4-BE49-F238E27FC236}">
                  <a16:creationId xmlns:a16="http://schemas.microsoft.com/office/drawing/2014/main" id="{4B011CFF-1C2C-A629-DD32-B5EB6DC56C5C}"/>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35" name="Picture 34" descr="Free speaker sound loud vector">
              <a:extLst>
                <a:ext uri="{FF2B5EF4-FFF2-40B4-BE49-F238E27FC236}">
                  <a16:creationId xmlns:a16="http://schemas.microsoft.com/office/drawing/2014/main" id="{036C4E19-30FA-9912-E374-AF91CE8B90B7}"/>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36" name="TextBox 35">
            <a:extLst>
              <a:ext uri="{FF2B5EF4-FFF2-40B4-BE49-F238E27FC236}">
                <a16:creationId xmlns:a16="http://schemas.microsoft.com/office/drawing/2014/main" id="{AE087992-B6C3-D3BA-C32B-E23CBDB6ED96}"/>
              </a:ext>
            </a:extLst>
          </p:cNvPr>
          <p:cNvSpPr txBox="1"/>
          <p:nvPr/>
        </p:nvSpPr>
        <p:spPr>
          <a:xfrm>
            <a:off x="1567445" y="4794293"/>
            <a:ext cx="2652906"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a:t>
            </a:r>
            <a:r>
              <a:rPr lang="en-GB" sz="1600" dirty="0">
                <a:solidFill>
                  <a:srgbClr val="3B3838"/>
                </a:solidFill>
                <a:latin typeface="Century Gothic" panose="020B0502020202020204" pitchFamily="34" charset="0"/>
              </a:rPr>
              <a:t>¿Es </a:t>
            </a:r>
            <a:r>
              <a:rPr lang="en-GB" sz="1600" b="1" dirty="0">
                <a:solidFill>
                  <a:srgbClr val="3B3838"/>
                </a:solidFill>
                <a:latin typeface="Century Gothic" panose="020B0502020202020204" pitchFamily="34" charset="0"/>
              </a:rPr>
              <a:t>[</a:t>
            </a:r>
            <a:r>
              <a:rPr lang="en-GB" sz="1600" b="1" dirty="0" err="1">
                <a:solidFill>
                  <a:srgbClr val="3B3838"/>
                </a:solidFill>
                <a:latin typeface="Century Gothic" panose="020B0502020202020204" pitchFamily="34" charset="0"/>
              </a:rPr>
              <a:t>ce</a:t>
            </a:r>
            <a:r>
              <a:rPr lang="en-GB" sz="1600" b="1" dirty="0">
                <a:solidFill>
                  <a:srgbClr val="3B3838"/>
                </a:solidFill>
                <a:latin typeface="Century Gothic" panose="020B0502020202020204" pitchFamily="34" charset="0"/>
              </a:rPr>
              <a:t>] </a:t>
            </a:r>
            <a:r>
              <a:rPr lang="en-GB" sz="1600" dirty="0">
                <a:solidFill>
                  <a:srgbClr val="3B3838"/>
                </a:solidFill>
                <a:latin typeface="Century Gothic" panose="020B0502020202020204" pitchFamily="34" charset="0"/>
              </a:rPr>
              <a:t>o </a:t>
            </a:r>
            <a:r>
              <a:rPr lang="en-GB" sz="1600" b="1" dirty="0">
                <a:solidFill>
                  <a:srgbClr val="3B3838"/>
                </a:solidFill>
                <a:latin typeface="Century Gothic" panose="020B0502020202020204" pitchFamily="34" charset="0"/>
              </a:rPr>
              <a:t>[ci]?</a:t>
            </a:r>
            <a:endParaRPr lang="en-GB" sz="1600" dirty="0">
              <a:solidFill>
                <a:srgbClr val="3B3838"/>
              </a:solidFill>
              <a:latin typeface="Century Gothic" panose="020B0502020202020204" pitchFamily="34" charset="0"/>
            </a:endParaRPr>
          </a:p>
        </p:txBody>
      </p:sp>
      <p:graphicFrame>
        <p:nvGraphicFramePr>
          <p:cNvPr id="37" name="Table 36">
            <a:extLst>
              <a:ext uri="{FF2B5EF4-FFF2-40B4-BE49-F238E27FC236}">
                <a16:creationId xmlns:a16="http://schemas.microsoft.com/office/drawing/2014/main" id="{B264985F-C2A7-ACB8-2A09-9833E7787122}"/>
              </a:ext>
            </a:extLst>
          </p:cNvPr>
          <p:cNvGraphicFramePr>
            <a:graphicFrameLocks noGrp="1"/>
          </p:cNvGraphicFramePr>
          <p:nvPr>
            <p:extLst>
              <p:ext uri="{D42A27DB-BD31-4B8C-83A1-F6EECF244321}">
                <p14:modId xmlns:p14="http://schemas.microsoft.com/office/powerpoint/2010/main" val="1287896995"/>
              </p:ext>
            </p:extLst>
          </p:nvPr>
        </p:nvGraphicFramePr>
        <p:xfrm>
          <a:off x="181699" y="5233317"/>
          <a:ext cx="2068676" cy="1181104"/>
        </p:xfrm>
        <a:graphic>
          <a:graphicData uri="http://schemas.openxmlformats.org/drawingml/2006/table">
            <a:tbl>
              <a:tblPr firstRow="1" bandRow="1"/>
              <a:tblGrid>
                <a:gridCol w="551853">
                  <a:extLst>
                    <a:ext uri="{9D8B030D-6E8A-4147-A177-3AD203B41FA5}">
                      <a16:colId xmlns:a16="http://schemas.microsoft.com/office/drawing/2014/main" val="3496284748"/>
                    </a:ext>
                  </a:extLst>
                </a:gridCol>
                <a:gridCol w="1516823">
                  <a:extLst>
                    <a:ext uri="{9D8B030D-6E8A-4147-A177-3AD203B41FA5}">
                      <a16:colId xmlns:a16="http://schemas.microsoft.com/office/drawing/2014/main" val="3876414787"/>
                    </a:ext>
                  </a:extLst>
                </a:gridCol>
              </a:tblGrid>
              <a:tr h="85466">
                <a:tc>
                  <a:txBody>
                    <a:bodyPr/>
                    <a:lstStyle/>
                    <a:p>
                      <a:pPr algn="ctr"/>
                      <a:r>
                        <a:rPr lang="en-GB" sz="1600" b="1" dirty="0">
                          <a:solidFill>
                            <a:srgbClr val="FF0066"/>
                          </a:solidFill>
                          <a:latin typeface="Century Gothic" panose="020B0502020202020204" pitchFamily="34" charset="0"/>
                        </a:rPr>
                        <a:t>E</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r>
                        <a:rPr lang="en-GB" sz="1500" b="0" dirty="0">
                          <a:solidFill>
                            <a:srgbClr val="3B3838"/>
                          </a:solidFill>
                          <a:latin typeface="Century Gothic" panose="020B0502020202020204" pitchFamily="34" charset="0"/>
                        </a:rPr>
                        <a:t> _ _ </a:t>
                      </a:r>
                      <a:r>
                        <a:rPr lang="en-GB" sz="1500" b="0" dirty="0" err="1">
                          <a:solidFill>
                            <a:srgbClr val="3B3838"/>
                          </a:solidFill>
                          <a:latin typeface="Century Gothic" panose="020B0502020202020204" pitchFamily="34" charset="0"/>
                        </a:rPr>
                        <a:t>sne</a:t>
                      </a:r>
                      <a:endParaRPr lang="en-GB" sz="15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072658"/>
                  </a:ext>
                </a:extLst>
              </a:tr>
              <a:tr h="85466">
                <a:tc>
                  <a:txBody>
                    <a:bodyPr/>
                    <a:lstStyle/>
                    <a:p>
                      <a:pPr algn="ctr"/>
                      <a:r>
                        <a:rPr lang="en-GB" sz="1600" b="1" dirty="0">
                          <a:solidFill>
                            <a:srgbClr val="FF0066"/>
                          </a:solidFill>
                          <a:latin typeface="Century Gothic" panose="020B0502020202020204" pitchFamily="34" charset="0"/>
                        </a:rPr>
                        <a:t>1</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r>
                        <a:rPr lang="en-GB" sz="1500" b="0" dirty="0">
                          <a:solidFill>
                            <a:srgbClr val="3B3838"/>
                          </a:solidFill>
                          <a:latin typeface="Century Gothic" panose="020B0502020202020204" pitchFamily="34" charset="0"/>
                        </a:rPr>
                        <a:t> _</a:t>
                      </a:r>
                      <a:r>
                        <a:rPr lang="en-GB" sz="1500" b="0" baseline="0" dirty="0">
                          <a:solidFill>
                            <a:srgbClr val="3B3838"/>
                          </a:solidFill>
                          <a:latin typeface="Century Gothic" panose="020B0502020202020204" pitchFamily="34" charset="0"/>
                        </a:rPr>
                        <a:t> _ </a:t>
                      </a:r>
                      <a:r>
                        <a:rPr lang="en-GB" sz="1500" b="0" baseline="0" dirty="0" err="1">
                          <a:solidFill>
                            <a:srgbClr val="3B3838"/>
                          </a:solidFill>
                          <a:latin typeface="Century Gothic" panose="020B0502020202020204" pitchFamily="34" charset="0"/>
                        </a:rPr>
                        <a:t>elo</a:t>
                      </a:r>
                      <a:endParaRPr lang="en-GB" sz="15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8218741"/>
                  </a:ext>
                </a:extLst>
              </a:tr>
              <a:tr h="85466">
                <a:tc>
                  <a:txBody>
                    <a:bodyPr/>
                    <a:lstStyle/>
                    <a:p>
                      <a:pPr algn="ctr"/>
                      <a:r>
                        <a:rPr lang="en-GB" sz="1600" b="1" dirty="0">
                          <a:solidFill>
                            <a:srgbClr val="FF0066"/>
                          </a:solidFill>
                          <a:latin typeface="Century Gothic" panose="020B0502020202020204" pitchFamily="34" charset="0"/>
                        </a:rPr>
                        <a:t>2</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r>
                        <a:rPr lang="en-GB" sz="1500" b="0" dirty="0">
                          <a:solidFill>
                            <a:srgbClr val="3B3838"/>
                          </a:solidFill>
                          <a:latin typeface="Century Gothic" panose="020B0502020202020204" pitchFamily="34" charset="0"/>
                        </a:rPr>
                        <a:t> _ _ </a:t>
                      </a:r>
                      <a:r>
                        <a:rPr lang="en-GB" sz="1500" b="0" dirty="0" err="1">
                          <a:solidFill>
                            <a:srgbClr val="3B3838"/>
                          </a:solidFill>
                          <a:latin typeface="Century Gothic" panose="020B0502020202020204" pitchFamily="34" charset="0"/>
                        </a:rPr>
                        <a:t>leste</a:t>
                      </a:r>
                      <a:endParaRPr lang="en-GB" sz="15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130836"/>
                  </a:ext>
                </a:extLst>
              </a:tr>
              <a:tr h="85466">
                <a:tc>
                  <a:txBody>
                    <a:bodyPr/>
                    <a:lstStyle/>
                    <a:p>
                      <a:pPr algn="ctr"/>
                      <a:r>
                        <a:rPr lang="en-GB" sz="1600" b="1" dirty="0">
                          <a:solidFill>
                            <a:srgbClr val="FF0066"/>
                          </a:solidFill>
                          <a:latin typeface="Century Gothic" panose="020B0502020202020204" pitchFamily="34" charset="0"/>
                        </a:rPr>
                        <a:t>3</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500" b="0" dirty="0">
                          <a:solidFill>
                            <a:srgbClr val="3B3838"/>
                          </a:solidFill>
                          <a:latin typeface="Century Gothic" panose="020B0502020202020204" pitchFamily="34" charset="0"/>
                        </a:rPr>
                        <a:t> _ _ en</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5839108"/>
                  </a:ext>
                </a:extLst>
              </a:tr>
            </a:tbl>
          </a:graphicData>
        </a:graphic>
      </p:graphicFrame>
      <p:graphicFrame>
        <p:nvGraphicFramePr>
          <p:cNvPr id="38" name="Table 37">
            <a:extLst>
              <a:ext uri="{FF2B5EF4-FFF2-40B4-BE49-F238E27FC236}">
                <a16:creationId xmlns:a16="http://schemas.microsoft.com/office/drawing/2014/main" id="{79439335-C1F9-3ECF-7DE6-12D6F9C9CC03}"/>
              </a:ext>
            </a:extLst>
          </p:cNvPr>
          <p:cNvGraphicFramePr>
            <a:graphicFrameLocks noGrp="1"/>
          </p:cNvGraphicFramePr>
          <p:nvPr>
            <p:extLst>
              <p:ext uri="{D42A27DB-BD31-4B8C-83A1-F6EECF244321}">
                <p14:modId xmlns:p14="http://schemas.microsoft.com/office/powerpoint/2010/main" val="62550732"/>
              </p:ext>
            </p:extLst>
          </p:nvPr>
        </p:nvGraphicFramePr>
        <p:xfrm>
          <a:off x="2299478" y="5226981"/>
          <a:ext cx="1940215" cy="1181103"/>
        </p:xfrm>
        <a:graphic>
          <a:graphicData uri="http://schemas.openxmlformats.org/drawingml/2006/table">
            <a:tbl>
              <a:tblPr firstRow="1" bandRow="1"/>
              <a:tblGrid>
                <a:gridCol w="441182">
                  <a:extLst>
                    <a:ext uri="{9D8B030D-6E8A-4147-A177-3AD203B41FA5}">
                      <a16:colId xmlns:a16="http://schemas.microsoft.com/office/drawing/2014/main" val="3496284748"/>
                    </a:ext>
                  </a:extLst>
                </a:gridCol>
                <a:gridCol w="1499033">
                  <a:extLst>
                    <a:ext uri="{9D8B030D-6E8A-4147-A177-3AD203B41FA5}">
                      <a16:colId xmlns:a16="http://schemas.microsoft.com/office/drawing/2014/main" val="3876414787"/>
                    </a:ext>
                  </a:extLst>
                </a:gridCol>
              </a:tblGrid>
              <a:tr h="393701">
                <a:tc>
                  <a:txBody>
                    <a:bodyPr/>
                    <a:lstStyle/>
                    <a:p>
                      <a:pPr algn="ctr"/>
                      <a:r>
                        <a:rPr lang="en-GB" sz="1600" b="1" dirty="0">
                          <a:solidFill>
                            <a:srgbClr val="FF0066"/>
                          </a:solidFill>
                          <a:latin typeface="Century Gothic" panose="020B0502020202020204" pitchFamily="34" charset="0"/>
                        </a:rPr>
                        <a:t>4</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r>
                        <a:rPr lang="en-GB" sz="1500" b="0" dirty="0">
                          <a:solidFill>
                            <a:srgbClr val="3B3838"/>
                          </a:solidFill>
                          <a:latin typeface="Century Gothic" panose="020B0502020202020204" pitchFamily="34" charset="0"/>
                        </a:rPr>
                        <a:t> pe_</a:t>
                      </a:r>
                      <a:r>
                        <a:rPr lang="en-GB" sz="1500" b="0" baseline="0" dirty="0">
                          <a:solidFill>
                            <a:srgbClr val="3B3838"/>
                          </a:solidFill>
                          <a:latin typeface="Century Gothic" panose="020B0502020202020204" pitchFamily="34" charset="0"/>
                        </a:rPr>
                        <a:t> _ s</a:t>
                      </a:r>
                      <a:endParaRPr lang="en-GB" sz="15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8218741"/>
                  </a:ext>
                </a:extLst>
              </a:tr>
              <a:tr h="393701">
                <a:tc>
                  <a:txBody>
                    <a:bodyPr/>
                    <a:lstStyle/>
                    <a:p>
                      <a:pPr algn="ctr"/>
                      <a:r>
                        <a:rPr lang="en-GB" sz="1600" b="1" dirty="0">
                          <a:solidFill>
                            <a:srgbClr val="FF0066"/>
                          </a:solidFill>
                          <a:latin typeface="Century Gothic" panose="020B0502020202020204" pitchFamily="34" charset="0"/>
                        </a:rPr>
                        <a:t>5</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r>
                        <a:rPr lang="en-GB" sz="1500" b="0" dirty="0">
                          <a:solidFill>
                            <a:srgbClr val="3B3838"/>
                          </a:solidFill>
                          <a:latin typeface="Century Gothic" panose="020B0502020202020204" pitchFamily="34" charset="0"/>
                        </a:rPr>
                        <a:t> co_</a:t>
                      </a:r>
                      <a:r>
                        <a:rPr lang="en-GB" sz="1500" b="0" baseline="0" dirty="0">
                          <a:solidFill>
                            <a:srgbClr val="3B3838"/>
                          </a:solidFill>
                          <a:latin typeface="Century Gothic" panose="020B0502020202020204" pitchFamily="34" charset="0"/>
                        </a:rPr>
                        <a:t> _ </a:t>
                      </a:r>
                      <a:r>
                        <a:rPr lang="en-GB" sz="1500" b="0" baseline="0" dirty="0" err="1">
                          <a:solidFill>
                            <a:srgbClr val="3B3838"/>
                          </a:solidFill>
                          <a:latin typeface="Century Gothic" panose="020B0502020202020204" pitchFamily="34" charset="0"/>
                        </a:rPr>
                        <a:t>nero</a:t>
                      </a:r>
                      <a:endParaRPr lang="en-GB" sz="15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130836"/>
                  </a:ext>
                </a:extLst>
              </a:tr>
              <a:tr h="393701">
                <a:tc>
                  <a:txBody>
                    <a:bodyPr/>
                    <a:lstStyle/>
                    <a:p>
                      <a:pPr algn="ctr"/>
                      <a:r>
                        <a:rPr lang="en-GB" sz="1600" b="1" dirty="0">
                          <a:solidFill>
                            <a:srgbClr val="FF0066"/>
                          </a:solidFill>
                          <a:latin typeface="Century Gothic" panose="020B0502020202020204" pitchFamily="34" charset="0"/>
                        </a:rPr>
                        <a:t>6</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r>
                        <a:rPr lang="en-GB" sz="1500" b="0" dirty="0">
                          <a:solidFill>
                            <a:srgbClr val="3B3838"/>
                          </a:solidFill>
                          <a:latin typeface="Century Gothic" panose="020B0502020202020204" pitchFamily="34" charset="0"/>
                        </a:rPr>
                        <a:t> </a:t>
                      </a:r>
                      <a:r>
                        <a:rPr lang="en-GB" sz="1500" b="0" dirty="0" err="1">
                          <a:solidFill>
                            <a:srgbClr val="3B3838"/>
                          </a:solidFill>
                          <a:latin typeface="Century Gothic" panose="020B0502020202020204" pitchFamily="34" charset="0"/>
                        </a:rPr>
                        <a:t>impa</a:t>
                      </a:r>
                      <a:r>
                        <a:rPr lang="en-GB" sz="1500" b="0" dirty="0">
                          <a:solidFill>
                            <a:srgbClr val="3B3838"/>
                          </a:solidFill>
                          <a:latin typeface="Century Gothic" panose="020B0502020202020204" pitchFamily="34" charset="0"/>
                        </a:rPr>
                        <a:t>_</a:t>
                      </a:r>
                      <a:r>
                        <a:rPr lang="en-GB" sz="1500" b="0" baseline="0" dirty="0">
                          <a:solidFill>
                            <a:srgbClr val="3B3838"/>
                          </a:solidFill>
                          <a:latin typeface="Century Gothic" panose="020B0502020202020204" pitchFamily="34" charset="0"/>
                        </a:rPr>
                        <a:t> _</a:t>
                      </a:r>
                      <a:r>
                        <a:rPr lang="en-GB" sz="1500" b="0" baseline="0" dirty="0" err="1">
                          <a:solidFill>
                            <a:srgbClr val="3B3838"/>
                          </a:solidFill>
                          <a:latin typeface="Century Gothic" panose="020B0502020202020204" pitchFamily="34" charset="0"/>
                        </a:rPr>
                        <a:t>ente</a:t>
                      </a:r>
                      <a:endParaRPr lang="en-GB" sz="15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8476192"/>
                  </a:ext>
                </a:extLst>
              </a:tr>
            </a:tbl>
          </a:graphicData>
        </a:graphic>
      </p:graphicFrame>
      <p:pic>
        <p:nvPicPr>
          <p:cNvPr id="39" name="Picture 2" descr="Cuenco, Pez, Pez De Colores, Tanque">
            <a:extLst>
              <a:ext uri="{FF2B5EF4-FFF2-40B4-BE49-F238E27FC236}">
                <a16:creationId xmlns:a16="http://schemas.microsoft.com/office/drawing/2014/main" id="{EAFF663C-44D6-2B57-311B-0D1354F100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7919" y="5283002"/>
            <a:ext cx="324006" cy="2547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CFDC6C8-E32E-A623-ABC6-2F5C609E8D06}"/>
              </a:ext>
            </a:extLst>
          </p:cNvPr>
          <p:cNvSpPr txBox="1"/>
          <p:nvPr/>
        </p:nvSpPr>
        <p:spPr>
          <a:xfrm>
            <a:off x="3978604" y="6134003"/>
            <a:ext cx="3427594" cy="338554"/>
          </a:xfrm>
          <a:prstGeom prst="rect">
            <a:avLst/>
          </a:prstGeom>
          <a:noFill/>
        </p:spPr>
        <p:txBody>
          <a:bodyPr wrap="square">
            <a:spAutoFit/>
          </a:bodyPr>
          <a:lstStyle/>
          <a:p>
            <a:r>
              <a:rPr lang="en-GB" sz="1600" spc="169" dirty="0">
                <a:solidFill>
                  <a:srgbClr val="002060"/>
                </a:solidFill>
                <a:latin typeface="Century Gothic" panose="020B0502020202020204" pitchFamily="34" charset="0"/>
                <a:ea typeface="Montserrat"/>
                <a:cs typeface="Montserrat"/>
                <a:sym typeface="Montserrat"/>
              </a:rPr>
              <a:t>😤</a:t>
            </a:r>
            <a:endParaRPr lang="en-GB" sz="1600" dirty="0"/>
          </a:p>
        </p:txBody>
      </p:sp>
      <p:pic>
        <p:nvPicPr>
          <p:cNvPr id="41" name="Picture 2" descr="Free vector graphics of Chef">
            <a:extLst>
              <a:ext uri="{FF2B5EF4-FFF2-40B4-BE49-F238E27FC236}">
                <a16:creationId xmlns:a16="http://schemas.microsoft.com/office/drawing/2014/main" id="{2E544AF3-1809-B027-FCBC-7CB738594A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4464" y="5608902"/>
            <a:ext cx="234075" cy="36507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AD44A0E-332A-C411-CD9F-1B217C797816}"/>
              </a:ext>
            </a:extLst>
          </p:cNvPr>
          <p:cNvSpPr txBox="1"/>
          <p:nvPr/>
        </p:nvSpPr>
        <p:spPr>
          <a:xfrm>
            <a:off x="1594467" y="5858558"/>
            <a:ext cx="739305" cy="230832"/>
          </a:xfrm>
          <a:prstGeom prst="rect">
            <a:avLst/>
          </a:prstGeom>
          <a:solidFill>
            <a:srgbClr val="97E4FF"/>
          </a:solidFill>
        </p:spPr>
        <p:txBody>
          <a:bodyPr wrap="none" rtlCol="0">
            <a:spAutoFit/>
          </a:bodyPr>
          <a:lstStyle/>
          <a:p>
            <a:r>
              <a:rPr lang="en-GB" sz="900" b="1" dirty="0">
                <a:solidFill>
                  <a:schemeClr val="bg2">
                    <a:lumMod val="25000"/>
                  </a:schemeClr>
                </a:solidFill>
                <a:latin typeface="Century Gothic" panose="020B0502020202020204" pitchFamily="34" charset="0"/>
              </a:rPr>
              <a:t>[sky-blue]</a:t>
            </a:r>
          </a:p>
        </p:txBody>
      </p:sp>
      <p:pic>
        <p:nvPicPr>
          <p:cNvPr id="47" name="Picture 4" descr="Sol, Nube, Cielo, Rayos De Sol">
            <a:extLst>
              <a:ext uri="{FF2B5EF4-FFF2-40B4-BE49-F238E27FC236}">
                <a16:creationId xmlns:a16="http://schemas.microsoft.com/office/drawing/2014/main" id="{AA860A98-1086-D47E-958E-D5160AD41F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5055" y="5587065"/>
            <a:ext cx="270688" cy="178016"/>
          </a:xfrm>
          <a:prstGeom prst="roundRect">
            <a:avLst/>
          </a:prstGeom>
          <a:noFill/>
          <a:extLst>
            <a:ext uri="{909E8E84-426E-40DD-AFC4-6F175D3DCCD1}">
              <a14:hiddenFill xmlns:a14="http://schemas.microsoft.com/office/drawing/2010/main">
                <a:solidFill>
                  <a:srgbClr val="FFFFFF"/>
                </a:solidFill>
              </a14:hiddenFill>
            </a:ext>
          </a:extLst>
        </p:spPr>
      </p:pic>
      <p:pic>
        <p:nvPicPr>
          <p:cNvPr id="48" name="Picture 6" descr="Gráficos vectoriales gratis de Cisne">
            <a:extLst>
              <a:ext uri="{FF2B5EF4-FFF2-40B4-BE49-F238E27FC236}">
                <a16:creationId xmlns:a16="http://schemas.microsoft.com/office/drawing/2014/main" id="{469DFE94-9D8A-24C4-E609-352B2D4610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7568" y="5205894"/>
            <a:ext cx="436945" cy="2989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93F07B0-9BB4-9730-F842-D5ACCED27D22}"/>
              </a:ext>
            </a:extLst>
          </p:cNvPr>
          <p:cNvSpPr txBox="1"/>
          <p:nvPr/>
        </p:nvSpPr>
        <p:spPr>
          <a:xfrm>
            <a:off x="1445756" y="6141517"/>
            <a:ext cx="449988" cy="261610"/>
          </a:xfrm>
          <a:prstGeom prst="rect">
            <a:avLst/>
          </a:prstGeom>
          <a:solidFill>
            <a:schemeClr val="bg1"/>
          </a:solidFill>
        </p:spPr>
        <p:txBody>
          <a:bodyPr wrap="square" rtlCol="0">
            <a:spAutoFit/>
          </a:bodyPr>
          <a:lstStyle/>
          <a:p>
            <a:r>
              <a:rPr lang="en-GB" sz="1100" b="1" dirty="0">
                <a:solidFill>
                  <a:schemeClr val="accent4"/>
                </a:solidFill>
                <a:latin typeface="Modern Love" panose="04090805081005020601" pitchFamily="82" charset="0"/>
              </a:rPr>
              <a:t>100</a:t>
            </a:r>
          </a:p>
        </p:txBody>
      </p:sp>
      <p:pic>
        <p:nvPicPr>
          <p:cNvPr id="2057" name="Picture 2056">
            <a:extLst>
              <a:ext uri="{FF2B5EF4-FFF2-40B4-BE49-F238E27FC236}">
                <a16:creationId xmlns:a16="http://schemas.microsoft.com/office/drawing/2014/main" id="{62DF28B2-84D6-4EEE-2757-3F37CAE9CDDC}"/>
              </a:ext>
            </a:extLst>
          </p:cNvPr>
          <p:cNvPicPr>
            <a:picLocks noChangeAspect="1"/>
          </p:cNvPicPr>
          <p:nvPr/>
        </p:nvPicPr>
        <p:blipFill>
          <a:blip r:embed="rId12"/>
          <a:stretch>
            <a:fillRect/>
          </a:stretch>
        </p:blipFill>
        <p:spPr>
          <a:xfrm>
            <a:off x="4525131" y="4909550"/>
            <a:ext cx="1762216" cy="1662676"/>
          </a:xfrm>
          <a:prstGeom prst="rect">
            <a:avLst/>
          </a:prstGeom>
        </p:spPr>
      </p:pic>
      <p:grpSp>
        <p:nvGrpSpPr>
          <p:cNvPr id="2058" name="Group 2057">
            <a:extLst>
              <a:ext uri="{FF2B5EF4-FFF2-40B4-BE49-F238E27FC236}">
                <a16:creationId xmlns:a16="http://schemas.microsoft.com/office/drawing/2014/main" id="{D130DDC3-7109-47D6-B4D1-247941769972}"/>
              </a:ext>
            </a:extLst>
          </p:cNvPr>
          <p:cNvGrpSpPr/>
          <p:nvPr/>
        </p:nvGrpSpPr>
        <p:grpSpPr>
          <a:xfrm>
            <a:off x="5038281" y="4591271"/>
            <a:ext cx="1711485" cy="409714"/>
            <a:chOff x="1966649" y="1416995"/>
            <a:chExt cx="1711485" cy="409714"/>
          </a:xfrm>
        </p:grpSpPr>
        <p:sp>
          <p:nvSpPr>
            <p:cNvPr id="2059" name="Google Shape;112;p3">
              <a:extLst>
                <a:ext uri="{FF2B5EF4-FFF2-40B4-BE49-F238E27FC236}">
                  <a16:creationId xmlns:a16="http://schemas.microsoft.com/office/drawing/2014/main" id="{AF986091-BAE5-0ABE-8B56-43232C65E8A7}"/>
                </a:ext>
              </a:extLst>
            </p:cNvPr>
            <p:cNvSpPr txBox="1"/>
            <p:nvPr/>
          </p:nvSpPr>
          <p:spPr>
            <a:xfrm>
              <a:off x="2017064" y="1463927"/>
              <a:ext cx="1394689" cy="338514"/>
            </a:xfrm>
            <a:prstGeom prst="rect">
              <a:avLst/>
            </a:prstGeom>
            <a:solidFill>
              <a:srgbClr val="FF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60" name="Google Shape;111;p3" descr="Speech Icon, Voice, Talking, Audio, Speech">
              <a:extLst>
                <a:ext uri="{FF2B5EF4-FFF2-40B4-BE49-F238E27FC236}">
                  <a16:creationId xmlns:a16="http://schemas.microsoft.com/office/drawing/2014/main" id="{6C835E6F-8285-02A0-54DC-790718CE7FB0}"/>
                </a:ext>
              </a:extLst>
            </p:cNvPr>
            <p:cNvPicPr preferRelativeResize="0"/>
            <p:nvPr/>
          </p:nvPicPr>
          <p:blipFill rotWithShape="1">
            <a:blip r:embed="rId13">
              <a:alphaModFix/>
            </a:blip>
            <a:srcRect/>
            <a:stretch/>
          </p:blipFill>
          <p:spPr>
            <a:xfrm>
              <a:off x="3157659" y="1416995"/>
              <a:ext cx="520475" cy="409714"/>
            </a:xfrm>
            <a:prstGeom prst="rect">
              <a:avLst/>
            </a:prstGeom>
            <a:noFill/>
            <a:ln>
              <a:noFill/>
            </a:ln>
          </p:spPr>
        </p:pic>
        <p:sp>
          <p:nvSpPr>
            <p:cNvPr id="2061" name="TextBox 2060">
              <a:extLst>
                <a:ext uri="{FF2B5EF4-FFF2-40B4-BE49-F238E27FC236}">
                  <a16:creationId xmlns:a16="http://schemas.microsoft.com/office/drawing/2014/main" id="{241D716D-8A53-6A57-B52D-508C21F82DA2}"/>
                </a:ext>
              </a:extLst>
            </p:cNvPr>
            <p:cNvSpPr txBox="1"/>
            <p:nvPr/>
          </p:nvSpPr>
          <p:spPr>
            <a:xfrm>
              <a:off x="1966649" y="1440980"/>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pic>
        <p:nvPicPr>
          <p:cNvPr id="2068" name="Picture 2" descr="Gráficos vectoriales gratis de Escuela">
            <a:extLst>
              <a:ext uri="{FF2B5EF4-FFF2-40B4-BE49-F238E27FC236}">
                <a16:creationId xmlns:a16="http://schemas.microsoft.com/office/drawing/2014/main" id="{8B720FFC-D18A-F1E8-0AC1-3486DFCA6E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914451">
            <a:off x="4250394" y="4152492"/>
            <a:ext cx="556903" cy="347426"/>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4" descr="Ocurrencia, Icono, Luz, Negocio, Diseño">
            <a:extLst>
              <a:ext uri="{FF2B5EF4-FFF2-40B4-BE49-F238E27FC236}">
                <a16:creationId xmlns:a16="http://schemas.microsoft.com/office/drawing/2014/main" id="{B25D860C-BD77-9C06-9142-70EA9935E82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1012" t="22408" r="31918" b="22986"/>
          <a:stretch/>
        </p:blipFill>
        <p:spPr bwMode="auto">
          <a:xfrm>
            <a:off x="4411833" y="3504769"/>
            <a:ext cx="199454" cy="293805"/>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 descr="Escritorio, Muebles, Escuela, Mesa, Brown">
            <a:extLst>
              <a:ext uri="{FF2B5EF4-FFF2-40B4-BE49-F238E27FC236}">
                <a16:creationId xmlns:a16="http://schemas.microsoft.com/office/drawing/2014/main" id="{C23DEE33-B147-3800-9ED9-E6C784D904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3437" y="3087138"/>
            <a:ext cx="426203" cy="37106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072" descr="A picture containing chart&#10;&#10;Description automatically generated">
            <a:extLst>
              <a:ext uri="{FF2B5EF4-FFF2-40B4-BE49-F238E27FC236}">
                <a16:creationId xmlns:a16="http://schemas.microsoft.com/office/drawing/2014/main" id="{E0A53DC9-0E91-A74C-12CA-DF0EE79FAC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5521494" y="3808227"/>
            <a:ext cx="197565" cy="338876"/>
          </a:xfrm>
          <a:prstGeom prst="rect">
            <a:avLst/>
          </a:prstGeom>
        </p:spPr>
      </p:pic>
      <p:pic>
        <p:nvPicPr>
          <p:cNvPr id="2074" name="Google Shape;232;p10">
            <a:extLst>
              <a:ext uri="{FF2B5EF4-FFF2-40B4-BE49-F238E27FC236}">
                <a16:creationId xmlns:a16="http://schemas.microsoft.com/office/drawing/2014/main" id="{59BC7590-A925-EBD8-BD74-840E17E1A60C}"/>
              </a:ext>
            </a:extLst>
          </p:cNvPr>
          <p:cNvPicPr preferRelativeResize="0"/>
          <p:nvPr/>
        </p:nvPicPr>
        <p:blipFill rotWithShape="1">
          <a:blip r:embed="rId18">
            <a:alphaModFix/>
          </a:blip>
          <a:srcRect/>
          <a:stretch/>
        </p:blipFill>
        <p:spPr>
          <a:xfrm>
            <a:off x="5447231" y="3114473"/>
            <a:ext cx="300140" cy="337229"/>
          </a:xfrm>
          <a:prstGeom prst="rect">
            <a:avLst/>
          </a:prstGeom>
          <a:noFill/>
          <a:ln>
            <a:noFill/>
          </a:ln>
        </p:spPr>
      </p:pic>
      <p:pic>
        <p:nvPicPr>
          <p:cNvPr id="2075" name="Picture 2074" descr="A picture containing clipart&#10;&#10;Description automatically generated">
            <a:extLst>
              <a:ext uri="{FF2B5EF4-FFF2-40B4-BE49-F238E27FC236}">
                <a16:creationId xmlns:a16="http://schemas.microsoft.com/office/drawing/2014/main" id="{0C6FA5DC-E3E7-7DCB-EE4F-3766510C1AB7}"/>
              </a:ext>
            </a:extLst>
          </p:cNvPr>
          <p:cNvPicPr>
            <a:picLocks noChangeAspect="1"/>
          </p:cNvPicPr>
          <p:nvPr/>
        </p:nvPicPr>
        <p:blipFill rotWithShape="1">
          <a:blip r:embed="rId19"/>
          <a:srcRect l="49082" r="29131" b="60627"/>
          <a:stretch/>
        </p:blipFill>
        <p:spPr>
          <a:xfrm>
            <a:off x="6098904" y="2736420"/>
            <a:ext cx="429582" cy="401515"/>
          </a:xfrm>
          <a:prstGeom prst="rect">
            <a:avLst/>
          </a:prstGeom>
        </p:spPr>
      </p:pic>
      <p:pic>
        <p:nvPicPr>
          <p:cNvPr id="2076" name="Picture 2" descr="Caballito, Juguete De Niño, Caballo">
            <a:extLst>
              <a:ext uri="{FF2B5EF4-FFF2-40B4-BE49-F238E27FC236}">
                <a16:creationId xmlns:a16="http://schemas.microsoft.com/office/drawing/2014/main" id="{B7AAE743-606C-5FD1-B992-183A0D746E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11440" y="4222058"/>
            <a:ext cx="399068" cy="306975"/>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6" descr="Lápiz, Afilado, Útiles Escolares">
            <a:extLst>
              <a:ext uri="{FF2B5EF4-FFF2-40B4-BE49-F238E27FC236}">
                <a16:creationId xmlns:a16="http://schemas.microsoft.com/office/drawing/2014/main" id="{6547C3EE-0EED-1407-6A0B-C8EA0DC17CE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21253608">
            <a:off x="5909844" y="3551612"/>
            <a:ext cx="360948" cy="1804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92" name="Table 2091">
            <a:extLst>
              <a:ext uri="{FF2B5EF4-FFF2-40B4-BE49-F238E27FC236}">
                <a16:creationId xmlns:a16="http://schemas.microsoft.com/office/drawing/2014/main" id="{B24CD439-CC5F-4F58-F476-CA9B7C42E834}"/>
              </a:ext>
            </a:extLst>
          </p:cNvPr>
          <p:cNvGraphicFramePr>
            <a:graphicFrameLocks noGrp="1"/>
          </p:cNvGraphicFramePr>
          <p:nvPr>
            <p:extLst>
              <p:ext uri="{D42A27DB-BD31-4B8C-83A1-F6EECF244321}">
                <p14:modId xmlns:p14="http://schemas.microsoft.com/office/powerpoint/2010/main" val="1363662247"/>
              </p:ext>
            </p:extLst>
          </p:nvPr>
        </p:nvGraphicFramePr>
        <p:xfrm>
          <a:off x="107028" y="7029292"/>
          <a:ext cx="6611010" cy="2835017"/>
        </p:xfrm>
        <a:graphic>
          <a:graphicData uri="http://schemas.openxmlformats.org/drawingml/2006/table">
            <a:tbl>
              <a:tblPr firstRow="1" bandRow="1">
                <a:tableStyleId>{5940675A-B579-460E-94D1-54222C63F5DA}</a:tableStyleId>
              </a:tblPr>
              <a:tblGrid>
                <a:gridCol w="845472">
                  <a:extLst>
                    <a:ext uri="{9D8B030D-6E8A-4147-A177-3AD203B41FA5}">
                      <a16:colId xmlns:a16="http://schemas.microsoft.com/office/drawing/2014/main" val="1508108806"/>
                    </a:ext>
                  </a:extLst>
                </a:gridCol>
                <a:gridCol w="1765300">
                  <a:extLst>
                    <a:ext uri="{9D8B030D-6E8A-4147-A177-3AD203B41FA5}">
                      <a16:colId xmlns:a16="http://schemas.microsoft.com/office/drawing/2014/main" val="657040190"/>
                    </a:ext>
                  </a:extLst>
                </a:gridCol>
                <a:gridCol w="1873250">
                  <a:extLst>
                    <a:ext uri="{9D8B030D-6E8A-4147-A177-3AD203B41FA5}">
                      <a16:colId xmlns:a16="http://schemas.microsoft.com/office/drawing/2014/main" val="193167929"/>
                    </a:ext>
                  </a:extLst>
                </a:gridCol>
                <a:gridCol w="2126988">
                  <a:extLst>
                    <a:ext uri="{9D8B030D-6E8A-4147-A177-3AD203B41FA5}">
                      <a16:colId xmlns:a16="http://schemas.microsoft.com/office/drawing/2014/main" val="1136012694"/>
                    </a:ext>
                  </a:extLst>
                </a:gridCol>
              </a:tblGrid>
              <a:tr h="52630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estás</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t>
                      </a:r>
                      <a:r>
                        <a:rPr lang="en-GB" sz="1400" b="0" dirty="0" err="1">
                          <a:solidFill>
                            <a:schemeClr val="bg2">
                              <a:lumMod val="25000"/>
                            </a:schemeClr>
                          </a:solidFill>
                          <a:latin typeface="Century Gothic" panose="020B0502020202020204" pitchFamily="34" charset="0"/>
                        </a:rPr>
                        <a:t>Buenas</a:t>
                      </a:r>
                      <a:r>
                        <a:rPr lang="en-GB" sz="1400" b="0" dirty="0">
                          <a:solidFill>
                            <a:schemeClr val="bg2">
                              <a:lumMod val="25000"/>
                            </a:schemeClr>
                          </a:solidFill>
                          <a:latin typeface="Century Gothic" panose="020B0502020202020204" pitchFamily="34" charset="0"/>
                        </a:rPr>
                        <a:t> </a:t>
                      </a:r>
                      <a:r>
                        <a:rPr lang="en-GB" sz="1400" b="0" dirty="0" err="1">
                          <a:solidFill>
                            <a:schemeClr val="bg2">
                              <a:lumMod val="25000"/>
                            </a:schemeClr>
                          </a:solidFill>
                          <a:latin typeface="Century Gothic" panose="020B0502020202020204" pitchFamily="34" charset="0"/>
                        </a:rPr>
                        <a:t>tardes</a:t>
                      </a:r>
                      <a:r>
                        <a:rPr lang="en-GB" sz="1400" b="0" dirty="0">
                          <a:solidFill>
                            <a:schemeClr val="bg2">
                              <a:lumMod val="25000"/>
                            </a:schemeClr>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¡Buenos días!</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9661187"/>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viernes</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lunes</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en</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50340180"/>
                  </a:ext>
                </a:extLst>
              </a:tr>
              <a:tr h="384786">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jueves</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sábado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miércoles</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34891409"/>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bg2">
                              <a:lumMod val="25000"/>
                            </a:schemeClr>
                          </a:solidFill>
                          <a:latin typeface="Century Gothic" panose="020B0502020202020204" pitchFamily="34" charset="0"/>
                        </a:rPr>
                        <a:t>¿qué?</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un día</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 martes</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49850238"/>
                  </a:ext>
                </a:extLst>
              </a:tr>
              <a:tr h="384786">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una</a:t>
                      </a:r>
                      <a:r>
                        <a:rPr lang="en-GB" sz="1400" b="0" dirty="0">
                          <a:solidFill>
                            <a:schemeClr val="bg2">
                              <a:lumMod val="25000"/>
                            </a:schemeClr>
                          </a:solidFill>
                          <a:latin typeface="Century Gothic" panose="020B0502020202020204" pitchFamily="34" charset="0"/>
                        </a:rPr>
                        <a:t> </a:t>
                      </a:r>
                      <a:r>
                        <a:rPr lang="en-GB" sz="1400" b="0" dirty="0" err="1">
                          <a:solidFill>
                            <a:schemeClr val="bg2">
                              <a:lumMod val="25000"/>
                            </a:schemeClr>
                          </a:solidFill>
                          <a:latin typeface="Century Gothic" panose="020B0502020202020204" pitchFamily="34" charset="0"/>
                        </a:rPr>
                        <a:t>hoja</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un </a:t>
                      </a:r>
                      <a:r>
                        <a:rPr lang="en-GB" sz="1400" b="0" dirty="0" err="1">
                          <a:solidFill>
                            <a:schemeClr val="bg2">
                              <a:lumMod val="25000"/>
                            </a:schemeClr>
                          </a:solidFill>
                          <a:latin typeface="Century Gothic" panose="020B0502020202020204" pitchFamily="34" charset="0"/>
                        </a:rPr>
                        <a:t>lápiz</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tengo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2987711"/>
                  </a:ext>
                </a:extLst>
              </a:tr>
              <a:tr h="384786">
                <a:tc vMerge="1">
                  <a:txBody>
                    <a:bodyPr/>
                    <a:lstStyle/>
                    <a:p>
                      <a:endParaRPr lang="en-GB"/>
                    </a:p>
                  </a:txBody>
                  <a:tcPr/>
                </a:tc>
                <a:tc>
                  <a:txBody>
                    <a:bodyPr/>
                    <a:lstStyle/>
                    <a:p>
                      <a:r>
                        <a:rPr lang="en-GB" sz="1400" b="0" dirty="0" err="1">
                          <a:solidFill>
                            <a:schemeClr val="bg2">
                              <a:lumMod val="25000"/>
                            </a:schemeClr>
                          </a:solidFill>
                          <a:latin typeface="Century Gothic" panose="020B0502020202020204" pitchFamily="34" charset="0"/>
                        </a:rPr>
                        <a:t>una</a:t>
                      </a:r>
                      <a:r>
                        <a:rPr lang="en-GB" sz="1400" b="0" dirty="0">
                          <a:solidFill>
                            <a:schemeClr val="bg2">
                              <a:lumMod val="25000"/>
                            </a:schemeClr>
                          </a:solidFill>
                          <a:latin typeface="Century Gothic" panose="020B0502020202020204" pitchFamily="34" charset="0"/>
                        </a:rPr>
                        <a:t> palabra</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un </a:t>
                      </a:r>
                      <a:r>
                        <a:rPr lang="en-GB" sz="1400" b="0" dirty="0" err="1">
                          <a:solidFill>
                            <a:schemeClr val="bg2">
                              <a:lumMod val="25000"/>
                            </a:schemeClr>
                          </a:solidFill>
                          <a:latin typeface="Century Gothic" panose="020B0502020202020204" pitchFamily="34" charset="0"/>
                        </a:rPr>
                        <a:t>mensaje</a:t>
                      </a:r>
                      <a:r>
                        <a:rPr lang="en-GB" sz="1400" b="0" dirty="0">
                          <a:solidFill>
                            <a:schemeClr val="bg2">
                              <a:lumMod val="25000"/>
                            </a:schemeClr>
                          </a:solidFill>
                          <a:latin typeface="Century Gothic" panose="020B0502020202020204" pitchFamily="34" charset="0"/>
                        </a:rPr>
                        <a:t> </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una</a:t>
                      </a:r>
                      <a:r>
                        <a:rPr lang="en-GB" sz="1400" b="0" dirty="0">
                          <a:solidFill>
                            <a:schemeClr val="bg2">
                              <a:lumMod val="25000"/>
                            </a:schemeClr>
                          </a:solidFill>
                          <a:latin typeface="Century Gothic" panose="020B0502020202020204" pitchFamily="34" charset="0"/>
                        </a:rPr>
                        <a:t> </a:t>
                      </a:r>
                      <a:r>
                        <a:rPr lang="en-GB" sz="1400" b="0" dirty="0" err="1">
                          <a:solidFill>
                            <a:schemeClr val="bg2">
                              <a:lumMod val="25000"/>
                            </a:schemeClr>
                          </a:solidFill>
                          <a:latin typeface="Century Gothic" panose="020B0502020202020204" pitchFamily="34" charset="0"/>
                        </a:rPr>
                        <a:t>regla</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01909977"/>
                  </a:ext>
                </a:extLst>
              </a:tr>
              <a:tr h="38478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tienes</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una</a:t>
                      </a:r>
                      <a:r>
                        <a:rPr lang="en-GB" sz="1400" b="0" dirty="0">
                          <a:solidFill>
                            <a:schemeClr val="bg2">
                              <a:lumMod val="25000"/>
                            </a:schemeClr>
                          </a:solidFill>
                          <a:latin typeface="Century Gothic" panose="020B0502020202020204" pitchFamily="34" charset="0"/>
                        </a:rPr>
                        <a:t> idea</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it-IT" sz="1400" b="0" dirty="0">
                          <a:solidFill>
                            <a:schemeClr val="bg2">
                              <a:lumMod val="25000"/>
                            </a:schemeClr>
                          </a:solidFill>
                          <a:latin typeface="Century Gothic" panose="020B0502020202020204" pitchFamily="34" charset="0"/>
                        </a:rPr>
                        <a:t>t</a:t>
                      </a:r>
                      <a:r>
                        <a:rPr lang="en-GB" sz="1400" b="0" dirty="0" err="1">
                          <a:solidFill>
                            <a:schemeClr val="bg2">
                              <a:lumMod val="25000"/>
                            </a:schemeClr>
                          </a:solidFill>
                          <a:latin typeface="Century Gothic" panose="020B0502020202020204" pitchFamily="34" charset="0"/>
                        </a:rPr>
                        <a:t>iene</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2114723"/>
                  </a:ext>
                </a:extLst>
              </a:tr>
            </a:tbl>
          </a:graphicData>
        </a:graphic>
      </p:graphicFrame>
      <p:sp>
        <p:nvSpPr>
          <p:cNvPr id="2093" name="TextBox 2092">
            <a:extLst>
              <a:ext uri="{FF2B5EF4-FFF2-40B4-BE49-F238E27FC236}">
                <a16:creationId xmlns:a16="http://schemas.microsoft.com/office/drawing/2014/main" id="{C9E0AFF4-0C03-5B16-E227-15FCB4040338}"/>
              </a:ext>
            </a:extLst>
          </p:cNvPr>
          <p:cNvSpPr txBox="1"/>
          <p:nvPr/>
        </p:nvSpPr>
        <p:spPr>
          <a:xfrm>
            <a:off x="1124457" y="6595328"/>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inglés.</a:t>
            </a:r>
            <a:r>
              <a:rPr lang="en-GB" sz="1600" dirty="0">
                <a:solidFill>
                  <a:srgbClr val="3B3838"/>
                </a:solidFill>
                <a:latin typeface="Century Gothic" panose="020B0502020202020204" pitchFamily="34" charset="0"/>
              </a:rPr>
              <a:t> Can you get at least 15 points?</a:t>
            </a:r>
          </a:p>
        </p:txBody>
      </p:sp>
      <p:pic>
        <p:nvPicPr>
          <p:cNvPr id="2094" name="Picture 2093">
            <a:extLst>
              <a:ext uri="{FF2B5EF4-FFF2-40B4-BE49-F238E27FC236}">
                <a16:creationId xmlns:a16="http://schemas.microsoft.com/office/drawing/2014/main" id="{B27638B2-E657-35E2-77F8-7415E9676E5B}"/>
              </a:ext>
            </a:extLst>
          </p:cNvPr>
          <p:cNvPicPr>
            <a:picLocks noChangeAspect="1"/>
          </p:cNvPicPr>
          <p:nvPr/>
        </p:nvPicPr>
        <p:blipFill>
          <a:blip r:embed="rId22"/>
          <a:stretch>
            <a:fillRect/>
          </a:stretch>
        </p:blipFill>
        <p:spPr>
          <a:xfrm>
            <a:off x="167396" y="8116317"/>
            <a:ext cx="631934" cy="581219"/>
          </a:xfrm>
          <a:prstGeom prst="rect">
            <a:avLst/>
          </a:prstGeom>
        </p:spPr>
      </p:pic>
      <p:pic>
        <p:nvPicPr>
          <p:cNvPr id="2095" name="Picture 2094" descr="Icon&#10;&#10;Description automatically generated">
            <a:extLst>
              <a:ext uri="{FF2B5EF4-FFF2-40B4-BE49-F238E27FC236}">
                <a16:creationId xmlns:a16="http://schemas.microsoft.com/office/drawing/2014/main" id="{5E8159B8-7473-A987-5A87-D7A0EC3ACE9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3958" y="7245903"/>
            <a:ext cx="667164" cy="667164"/>
          </a:xfrm>
          <a:prstGeom prst="rect">
            <a:avLst/>
          </a:prstGeom>
        </p:spPr>
      </p:pic>
      <p:sp>
        <p:nvSpPr>
          <p:cNvPr id="2096" name="TextBox 2095">
            <a:extLst>
              <a:ext uri="{FF2B5EF4-FFF2-40B4-BE49-F238E27FC236}">
                <a16:creationId xmlns:a16="http://schemas.microsoft.com/office/drawing/2014/main" id="{BA5590C2-AB7F-52A6-2D06-3703A2A815F9}"/>
              </a:ext>
            </a:extLst>
          </p:cNvPr>
          <p:cNvSpPr txBox="1"/>
          <p:nvPr/>
        </p:nvSpPr>
        <p:spPr>
          <a:xfrm>
            <a:off x="618205" y="7711043"/>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097" name="TextBox 2096">
            <a:extLst>
              <a:ext uri="{FF2B5EF4-FFF2-40B4-BE49-F238E27FC236}">
                <a16:creationId xmlns:a16="http://schemas.microsoft.com/office/drawing/2014/main" id="{F1AE5F85-A6D0-315E-3564-9C994EA40717}"/>
              </a:ext>
            </a:extLst>
          </p:cNvPr>
          <p:cNvSpPr txBox="1"/>
          <p:nvPr/>
        </p:nvSpPr>
        <p:spPr>
          <a:xfrm>
            <a:off x="613242" y="8485511"/>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pic>
        <p:nvPicPr>
          <p:cNvPr id="2098" name="Picture 2097">
            <a:extLst>
              <a:ext uri="{FF2B5EF4-FFF2-40B4-BE49-F238E27FC236}">
                <a16:creationId xmlns:a16="http://schemas.microsoft.com/office/drawing/2014/main" id="{D5F489E9-4879-B2E1-3E50-CF3B0EF97C77}"/>
              </a:ext>
            </a:extLst>
          </p:cNvPr>
          <p:cNvPicPr>
            <a:picLocks noChangeAspect="1"/>
          </p:cNvPicPr>
          <p:nvPr/>
        </p:nvPicPr>
        <p:blipFill>
          <a:blip r:embed="rId24"/>
          <a:stretch>
            <a:fillRect/>
          </a:stretch>
        </p:blipFill>
        <p:spPr>
          <a:xfrm>
            <a:off x="183891" y="9211019"/>
            <a:ext cx="653860" cy="619446"/>
          </a:xfrm>
          <a:prstGeom prst="rect">
            <a:avLst/>
          </a:prstGeom>
        </p:spPr>
      </p:pic>
      <p:sp>
        <p:nvSpPr>
          <p:cNvPr id="2099" name="TextBox 2098">
            <a:extLst>
              <a:ext uri="{FF2B5EF4-FFF2-40B4-BE49-F238E27FC236}">
                <a16:creationId xmlns:a16="http://schemas.microsoft.com/office/drawing/2014/main" id="{67305E0F-B734-885C-F878-C7089981DE3E}"/>
              </a:ext>
            </a:extLst>
          </p:cNvPr>
          <p:cNvSpPr txBox="1"/>
          <p:nvPr/>
        </p:nvSpPr>
        <p:spPr>
          <a:xfrm>
            <a:off x="636736" y="9588540"/>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grpSp>
        <p:nvGrpSpPr>
          <p:cNvPr id="2100" name="Group 2099">
            <a:extLst>
              <a:ext uri="{FF2B5EF4-FFF2-40B4-BE49-F238E27FC236}">
                <a16:creationId xmlns:a16="http://schemas.microsoft.com/office/drawing/2014/main" id="{8810E1FC-56D5-1101-BAAE-902E87ED5445}"/>
              </a:ext>
            </a:extLst>
          </p:cNvPr>
          <p:cNvGrpSpPr/>
          <p:nvPr/>
        </p:nvGrpSpPr>
        <p:grpSpPr>
          <a:xfrm>
            <a:off x="128558" y="6454016"/>
            <a:ext cx="1072125" cy="541432"/>
            <a:chOff x="85157" y="674113"/>
            <a:chExt cx="1072125" cy="541432"/>
          </a:xfrm>
        </p:grpSpPr>
        <p:sp>
          <p:nvSpPr>
            <p:cNvPr id="2101" name="Google Shape;206;p9">
              <a:extLst>
                <a:ext uri="{FF2B5EF4-FFF2-40B4-BE49-F238E27FC236}">
                  <a16:creationId xmlns:a16="http://schemas.microsoft.com/office/drawing/2014/main" id="{D9D6CF7A-9F7D-A75B-DF11-B0F34D165D47}"/>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102" name="Picture 2101">
              <a:extLst>
                <a:ext uri="{FF2B5EF4-FFF2-40B4-BE49-F238E27FC236}">
                  <a16:creationId xmlns:a16="http://schemas.microsoft.com/office/drawing/2014/main" id="{0CE9619E-1AE8-57FB-C471-19EFF49FB50F}"/>
                </a:ext>
              </a:extLst>
            </p:cNvPr>
            <p:cNvPicPr>
              <a:picLocks noChangeAspect="1"/>
            </p:cNvPicPr>
            <p:nvPr/>
          </p:nvPicPr>
          <p:blipFill>
            <a:blip r:embed="rId25"/>
            <a:stretch>
              <a:fillRect/>
            </a:stretch>
          </p:blipFill>
          <p:spPr>
            <a:xfrm>
              <a:off x="85157" y="674113"/>
              <a:ext cx="521771" cy="541432"/>
            </a:xfrm>
            <a:prstGeom prst="rect">
              <a:avLst/>
            </a:prstGeom>
          </p:spPr>
        </p:pic>
        <p:sp>
          <p:nvSpPr>
            <p:cNvPr id="2103" name="TextBox 2102">
              <a:extLst>
                <a:ext uri="{FF2B5EF4-FFF2-40B4-BE49-F238E27FC236}">
                  <a16:creationId xmlns:a16="http://schemas.microsoft.com/office/drawing/2014/main" id="{10309A2C-26EB-B230-1A7F-154E4280FAC5}"/>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26">
            <a:duotone>
              <a:schemeClr val="accent4">
                <a:shade val="45000"/>
                <a:satMod val="135000"/>
              </a:schemeClr>
              <a:prstClr val="white"/>
            </a:duotone>
            <a:extLst>
              <a:ext uri="{BEBA8EAE-BF5A-486C-A8C5-ECC9F3942E4B}">
                <a14:imgProps xmlns:a14="http://schemas.microsoft.com/office/drawing/2010/main">
                  <a14:imgLayer r:embed="rId27">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3313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39</a:t>
            </a:r>
          </a:p>
        </p:txBody>
      </p:sp>
    </p:spTree>
    <p:extLst>
      <p:ext uri="{BB962C8B-B14F-4D97-AF65-F5344CB8AC3E}">
        <p14:creationId xmlns:p14="http://schemas.microsoft.com/office/powerpoint/2010/main" val="1819040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11</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11</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6358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40</a:t>
            </a:r>
          </a:p>
        </p:txBody>
      </p:sp>
      <p:grpSp>
        <p:nvGrpSpPr>
          <p:cNvPr id="35" name="Group 34">
            <a:extLst>
              <a:ext uri="{FF2B5EF4-FFF2-40B4-BE49-F238E27FC236}">
                <a16:creationId xmlns:a16="http://schemas.microsoft.com/office/drawing/2014/main" id="{6955977B-6FA4-6E82-585B-A9C6C64833B3}"/>
              </a:ext>
            </a:extLst>
          </p:cNvPr>
          <p:cNvGrpSpPr/>
          <p:nvPr/>
        </p:nvGrpSpPr>
        <p:grpSpPr>
          <a:xfrm>
            <a:off x="529562" y="837630"/>
            <a:ext cx="822261" cy="307777"/>
            <a:chOff x="455223" y="4442570"/>
            <a:chExt cx="822262" cy="307777"/>
          </a:xfrm>
        </p:grpSpPr>
        <p:sp>
          <p:nvSpPr>
            <p:cNvPr id="36" name="Google Shape;222;p10">
              <a:extLst>
                <a:ext uri="{FF2B5EF4-FFF2-40B4-BE49-F238E27FC236}">
                  <a16:creationId xmlns:a16="http://schemas.microsoft.com/office/drawing/2014/main" id="{3678C722-157F-BA34-74DD-7A8FB719F1A9}"/>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7" name="TextBox 36">
              <a:extLst>
                <a:ext uri="{FF2B5EF4-FFF2-40B4-BE49-F238E27FC236}">
                  <a16:creationId xmlns:a16="http://schemas.microsoft.com/office/drawing/2014/main" id="{2C376F3C-DB7B-4011-7D1F-553585273A14}"/>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38" name="Google Shape;402;p19">
            <a:extLst>
              <a:ext uri="{FF2B5EF4-FFF2-40B4-BE49-F238E27FC236}">
                <a16:creationId xmlns:a16="http://schemas.microsoft.com/office/drawing/2014/main" id="{475532D5-5A8E-2CB3-FD8C-0A626296F101}"/>
              </a:ext>
            </a:extLst>
          </p:cNvPr>
          <p:cNvSpPr txBox="1"/>
          <p:nvPr/>
        </p:nvSpPr>
        <p:spPr>
          <a:xfrm>
            <a:off x="1389750" y="875161"/>
            <a:ext cx="5078246" cy="298135"/>
          </a:xfrm>
          <a:prstGeom prst="rect">
            <a:avLst/>
          </a:prstGeom>
          <a:noFill/>
          <a:ln>
            <a:noFill/>
          </a:ln>
        </p:spPr>
        <p:txBody>
          <a:bodyPr spcFirstLastPara="1" wrap="square" lIns="51427" tIns="25706" rIns="51427" bIns="25706" anchor="t" anchorCtr="0">
            <a:spAutoFit/>
          </a:bodyPr>
          <a:lstStyle/>
          <a:p>
            <a:pPr>
              <a:defRPr/>
            </a:pPr>
            <a:r>
              <a:rPr lang="en-GB" sz="1600" b="1" dirty="0">
                <a:solidFill>
                  <a:srgbClr val="3B3838"/>
                </a:solidFill>
                <a:latin typeface="Modern Love" panose="04090805081005020601" pitchFamily="82" charset="0"/>
              </a:rPr>
              <a:t>Persona B</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 </a:t>
            </a:r>
            <a:r>
              <a:rPr lang="en-GB" sz="1600" dirty="0">
                <a:solidFill>
                  <a:prstClr val="black">
                    <a:lumMod val="75000"/>
                    <a:lumOff val="25000"/>
                  </a:prstClr>
                </a:solidFill>
                <a:latin typeface="Century Gothic" panose="020B0502020202020204" pitchFamily="34" charset="0"/>
                <a:cs typeface="Calibri" panose="020F0502020204030204" pitchFamily="34" charset="0"/>
                <a:sym typeface="Century Gothic"/>
              </a:rPr>
              <a:t>see previous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39" name="Picture 38">
            <a:extLst>
              <a:ext uri="{FF2B5EF4-FFF2-40B4-BE49-F238E27FC236}">
                <a16:creationId xmlns:a16="http://schemas.microsoft.com/office/drawing/2014/main" id="{2282586A-E26A-B642-E557-EBE14F49DB5A}"/>
              </a:ext>
            </a:extLst>
          </p:cNvPr>
          <p:cNvPicPr>
            <a:picLocks noChangeAspect="1"/>
          </p:cNvPicPr>
          <p:nvPr/>
        </p:nvPicPr>
        <p:blipFill>
          <a:blip r:embed="rId5"/>
          <a:stretch>
            <a:fillRect/>
          </a:stretch>
        </p:blipFill>
        <p:spPr>
          <a:xfrm>
            <a:off x="100941" y="690379"/>
            <a:ext cx="572707" cy="605907"/>
          </a:xfrm>
          <a:prstGeom prst="rect">
            <a:avLst/>
          </a:prstGeom>
        </p:spPr>
      </p:pic>
      <p:sp>
        <p:nvSpPr>
          <p:cNvPr id="40" name="TextBox 39">
            <a:extLst>
              <a:ext uri="{FF2B5EF4-FFF2-40B4-BE49-F238E27FC236}">
                <a16:creationId xmlns:a16="http://schemas.microsoft.com/office/drawing/2014/main" id="{1D3A399F-D6EB-B17A-C684-62FE13A9638F}"/>
              </a:ext>
            </a:extLst>
          </p:cNvPr>
          <p:cNvSpPr txBox="1"/>
          <p:nvPr/>
        </p:nvSpPr>
        <p:spPr>
          <a:xfrm>
            <a:off x="127505" y="1609902"/>
            <a:ext cx="3077657" cy="276999"/>
          </a:xfrm>
          <a:prstGeom prst="rect">
            <a:avLst/>
          </a:prstGeom>
          <a:noFill/>
        </p:spPr>
        <p:txBody>
          <a:bodyPr wrap="square">
            <a:spAutoFit/>
          </a:bodyPr>
          <a:lstStyle/>
          <a:p>
            <a:pPr defTabSz="914400">
              <a:defRPr/>
            </a:pPr>
            <a:r>
              <a:rPr lang="en-GB" sz="1200" kern="0" dirty="0">
                <a:solidFill>
                  <a:srgbClr val="3B3838"/>
                </a:solidFill>
                <a:latin typeface="Century Gothic" panose="020B0502020202020204" pitchFamily="34" charset="0"/>
                <a:sym typeface="Arial"/>
              </a:rPr>
              <a:t>Listen to your partner</a:t>
            </a:r>
            <a:endParaRPr lang="en-GB" sz="1200" kern="0" spc="-1" dirty="0">
              <a:solidFill>
                <a:srgbClr val="3B3838"/>
              </a:solidFill>
              <a:latin typeface="Century Gothic" panose="020B0502020202020204" pitchFamily="34" charset="0"/>
            </a:endParaRPr>
          </a:p>
        </p:txBody>
      </p:sp>
      <p:sp>
        <p:nvSpPr>
          <p:cNvPr id="41" name="TextBox 40">
            <a:extLst>
              <a:ext uri="{FF2B5EF4-FFF2-40B4-BE49-F238E27FC236}">
                <a16:creationId xmlns:a16="http://schemas.microsoft.com/office/drawing/2014/main" id="{DAE9182C-E078-04E6-E1AB-FAB190777927}"/>
              </a:ext>
            </a:extLst>
          </p:cNvPr>
          <p:cNvSpPr txBox="1"/>
          <p:nvPr/>
        </p:nvSpPr>
        <p:spPr>
          <a:xfrm>
            <a:off x="3469073" y="1699928"/>
            <a:ext cx="3529622" cy="646331"/>
          </a:xfrm>
          <a:prstGeom prst="rect">
            <a:avLst/>
          </a:prstGeom>
          <a:noFill/>
        </p:spPr>
        <p:txBody>
          <a:bodyPr wrap="square">
            <a:spAutoFit/>
          </a:bodyPr>
          <a:lstStyle/>
          <a:p>
            <a:pPr defTabSz="914400">
              <a:defRPr/>
            </a:pPr>
            <a:r>
              <a:rPr lang="en-GB" sz="1200" kern="0" spc="-1" dirty="0">
                <a:solidFill>
                  <a:schemeClr val="tx1">
                    <a:lumMod val="65000"/>
                    <a:lumOff val="35000"/>
                  </a:schemeClr>
                </a:solidFill>
                <a:latin typeface="Century Gothic" panose="020B0502020202020204" pitchFamily="34" charset="0"/>
                <a:ea typeface="Century Gothic"/>
              </a:rPr>
              <a:t>Your turn to speak! Say the word in Spanish. Then listen to your partner and write the missing sentence beginning in English.</a:t>
            </a:r>
            <a:endParaRPr lang="en-GB" sz="1200" kern="0" spc="-1" dirty="0">
              <a:solidFill>
                <a:schemeClr val="tx1">
                  <a:lumMod val="65000"/>
                  <a:lumOff val="35000"/>
                </a:schemeClr>
              </a:solidFill>
              <a:latin typeface="Century Gothic" panose="020B0502020202020204" pitchFamily="34" charset="0"/>
            </a:endParaRPr>
          </a:p>
        </p:txBody>
      </p:sp>
      <p:sp>
        <p:nvSpPr>
          <p:cNvPr id="46" name="TextBox 45">
            <a:extLst>
              <a:ext uri="{FF2B5EF4-FFF2-40B4-BE49-F238E27FC236}">
                <a16:creationId xmlns:a16="http://schemas.microsoft.com/office/drawing/2014/main" id="{99EA96C8-0A45-0057-19AA-9D484B370EB5}"/>
              </a:ext>
            </a:extLst>
          </p:cNvPr>
          <p:cNvSpPr txBox="1"/>
          <p:nvPr/>
        </p:nvSpPr>
        <p:spPr>
          <a:xfrm>
            <a:off x="133597" y="1345990"/>
            <a:ext cx="971035"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1</a:t>
            </a:r>
          </a:p>
        </p:txBody>
      </p:sp>
      <p:sp>
        <p:nvSpPr>
          <p:cNvPr id="47" name="TextBox 46">
            <a:extLst>
              <a:ext uri="{FF2B5EF4-FFF2-40B4-BE49-F238E27FC236}">
                <a16:creationId xmlns:a16="http://schemas.microsoft.com/office/drawing/2014/main" id="{2DE2C507-3980-5F3E-8296-038DB41C5EC8}"/>
              </a:ext>
            </a:extLst>
          </p:cNvPr>
          <p:cNvSpPr txBox="1"/>
          <p:nvPr/>
        </p:nvSpPr>
        <p:spPr>
          <a:xfrm>
            <a:off x="3469073" y="1362033"/>
            <a:ext cx="998392" cy="338554"/>
          </a:xfrm>
          <a:prstGeom prst="rect">
            <a:avLst/>
          </a:prstGeom>
          <a:noFill/>
        </p:spPr>
        <p:txBody>
          <a:bodyPr wrap="square" rtlCol="0">
            <a:spAutoFit/>
          </a:bodyPr>
          <a:lstStyle/>
          <a:p>
            <a:r>
              <a:rPr lang="en-GB" sz="1600" b="1" dirty="0">
                <a:solidFill>
                  <a:srgbClr val="3B3838"/>
                </a:solidFill>
                <a:latin typeface="Modern Love" panose="04090805081005020601" pitchFamily="82" charset="0"/>
              </a:rPr>
              <a:t>Round 2</a:t>
            </a:r>
          </a:p>
        </p:txBody>
      </p:sp>
      <p:graphicFrame>
        <p:nvGraphicFramePr>
          <p:cNvPr id="48" name="Table 3">
            <a:extLst>
              <a:ext uri="{FF2B5EF4-FFF2-40B4-BE49-F238E27FC236}">
                <a16:creationId xmlns:a16="http://schemas.microsoft.com/office/drawing/2014/main" id="{C4F856B7-21CF-388B-B83B-A8D72027A441}"/>
              </a:ext>
            </a:extLst>
          </p:cNvPr>
          <p:cNvGraphicFramePr>
            <a:graphicFrameLocks noGrp="1"/>
          </p:cNvGraphicFramePr>
          <p:nvPr>
            <p:extLst>
              <p:ext uri="{D42A27DB-BD31-4B8C-83A1-F6EECF244321}">
                <p14:modId xmlns:p14="http://schemas.microsoft.com/office/powerpoint/2010/main" val="2625818570"/>
              </p:ext>
            </p:extLst>
          </p:nvPr>
        </p:nvGraphicFramePr>
        <p:xfrm>
          <a:off x="3573005" y="2631978"/>
          <a:ext cx="3139897" cy="2115900"/>
        </p:xfrm>
        <a:graphic>
          <a:graphicData uri="http://schemas.openxmlformats.org/drawingml/2006/table">
            <a:tbl>
              <a:tblPr firstRow="1" bandRow="1"/>
              <a:tblGrid>
                <a:gridCol w="3139897">
                  <a:extLst>
                    <a:ext uri="{9D8B030D-6E8A-4147-A177-3AD203B41FA5}">
                      <a16:colId xmlns:a16="http://schemas.microsoft.com/office/drawing/2014/main" val="2358909386"/>
                    </a:ext>
                  </a:extLst>
                </a:gridCol>
              </a:tblGrid>
              <a:tr h="423180">
                <a:tc>
                  <a:txBody>
                    <a:bodyPr/>
                    <a:lstStyle/>
                    <a:p>
                      <a:pPr algn="l"/>
                      <a:r>
                        <a:rPr lang="en-GB" sz="1400" b="1" dirty="0">
                          <a:solidFill>
                            <a:srgbClr val="3B3838"/>
                          </a:solidFill>
                          <a:latin typeface="Century Gothic" panose="020B0502020202020204" pitchFamily="34" charset="0"/>
                        </a:rPr>
                        <a:t>1. _____  _______ a dog.</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656803618"/>
                  </a:ext>
                </a:extLst>
              </a:tr>
              <a:tr h="423180">
                <a:tc>
                  <a:txBody>
                    <a:bodyPr/>
                    <a:lstStyle/>
                    <a:p>
                      <a:pPr algn="l"/>
                      <a:r>
                        <a:rPr lang="en-GB" sz="1400" b="1" dirty="0">
                          <a:solidFill>
                            <a:srgbClr val="3B3838"/>
                          </a:solidFill>
                          <a:latin typeface="Century Gothic" panose="020B0502020202020204" pitchFamily="34" charset="0"/>
                        </a:rPr>
                        <a:t>2. _____  _______ a </a:t>
                      </a:r>
                      <a:r>
                        <a:rPr lang="en-GB" sz="1200" b="0" dirty="0">
                          <a:solidFill>
                            <a:srgbClr val="3B3838"/>
                          </a:solidFill>
                          <a:latin typeface="Century Gothic" panose="020B0502020202020204" pitchFamily="34" charset="0"/>
                        </a:rPr>
                        <a:t>(female) </a:t>
                      </a:r>
                      <a:r>
                        <a:rPr lang="en-GB" sz="1400" b="1" dirty="0">
                          <a:solidFill>
                            <a:srgbClr val="3B3838"/>
                          </a:solidFill>
                          <a:latin typeface="Century Gothic" panose="020B0502020202020204" pitchFamily="34" charset="0"/>
                        </a:rPr>
                        <a:t>teacher.</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052346946"/>
                  </a:ext>
                </a:extLst>
              </a:tr>
              <a:tr h="423180">
                <a:tc>
                  <a:txBody>
                    <a:bodyPr/>
                    <a:lstStyle/>
                    <a:p>
                      <a:pPr algn="l"/>
                      <a:r>
                        <a:rPr lang="en-GB" sz="1400" b="1" dirty="0">
                          <a:solidFill>
                            <a:srgbClr val="3B3838"/>
                          </a:solidFill>
                          <a:latin typeface="Century Gothic" panose="020B0502020202020204" pitchFamily="34" charset="0"/>
                        </a:rPr>
                        <a:t>3. _____  _______ an idea.</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31552526"/>
                  </a:ext>
                </a:extLst>
              </a:tr>
              <a:tr h="423180">
                <a:tc>
                  <a:txBody>
                    <a:bodyPr/>
                    <a:lstStyle/>
                    <a:p>
                      <a:pPr algn="l"/>
                      <a:r>
                        <a:rPr lang="en-GB" sz="1400" b="1" dirty="0">
                          <a:solidFill>
                            <a:srgbClr val="3B3838"/>
                          </a:solidFill>
                          <a:latin typeface="Century Gothic" panose="020B0502020202020204" pitchFamily="34" charset="0"/>
                        </a:rPr>
                        <a:t>4. _____  _______ a bottle.</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963740151"/>
                  </a:ext>
                </a:extLst>
              </a:tr>
              <a:tr h="423180">
                <a:tc>
                  <a:txBody>
                    <a:bodyPr/>
                    <a:lstStyle/>
                    <a:p>
                      <a:pPr algn="l"/>
                      <a:r>
                        <a:rPr lang="en-GB" sz="1400" b="1" dirty="0">
                          <a:solidFill>
                            <a:srgbClr val="3B3838"/>
                          </a:solidFill>
                          <a:latin typeface="Century Gothic" panose="020B0502020202020204" pitchFamily="34" charset="0"/>
                        </a:rPr>
                        <a:t>5. _____  _______ a ruler.</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29643711"/>
                  </a:ext>
                </a:extLst>
              </a:tr>
            </a:tbl>
          </a:graphicData>
        </a:graphic>
      </p:graphicFrame>
      <p:graphicFrame>
        <p:nvGraphicFramePr>
          <p:cNvPr id="49" name="Table 3">
            <a:extLst>
              <a:ext uri="{FF2B5EF4-FFF2-40B4-BE49-F238E27FC236}">
                <a16:creationId xmlns:a16="http://schemas.microsoft.com/office/drawing/2014/main" id="{61ADB5AC-66DD-8D53-D52C-A02A523CB7C8}"/>
              </a:ext>
            </a:extLst>
          </p:cNvPr>
          <p:cNvGraphicFramePr>
            <a:graphicFrameLocks noGrp="1"/>
          </p:cNvGraphicFramePr>
          <p:nvPr>
            <p:extLst>
              <p:ext uri="{D42A27DB-BD31-4B8C-83A1-F6EECF244321}">
                <p14:modId xmlns:p14="http://schemas.microsoft.com/office/powerpoint/2010/main" val="2543811108"/>
              </p:ext>
            </p:extLst>
          </p:nvPr>
        </p:nvGraphicFramePr>
        <p:xfrm>
          <a:off x="181504" y="2309944"/>
          <a:ext cx="3131560" cy="2444795"/>
        </p:xfrm>
        <a:graphic>
          <a:graphicData uri="http://schemas.openxmlformats.org/drawingml/2006/table">
            <a:tbl>
              <a:tblPr firstRow="1" bandRow="1"/>
              <a:tblGrid>
                <a:gridCol w="439181">
                  <a:extLst>
                    <a:ext uri="{9D8B030D-6E8A-4147-A177-3AD203B41FA5}">
                      <a16:colId xmlns:a16="http://schemas.microsoft.com/office/drawing/2014/main" val="2358909386"/>
                    </a:ext>
                  </a:extLst>
                </a:gridCol>
                <a:gridCol w="1207132">
                  <a:extLst>
                    <a:ext uri="{9D8B030D-6E8A-4147-A177-3AD203B41FA5}">
                      <a16:colId xmlns:a16="http://schemas.microsoft.com/office/drawing/2014/main" val="1738757276"/>
                    </a:ext>
                  </a:extLst>
                </a:gridCol>
                <a:gridCol w="1485247">
                  <a:extLst>
                    <a:ext uri="{9D8B030D-6E8A-4147-A177-3AD203B41FA5}">
                      <a16:colId xmlns:a16="http://schemas.microsoft.com/office/drawing/2014/main" val="3791761402"/>
                    </a:ext>
                  </a:extLst>
                </a:gridCol>
              </a:tblGrid>
              <a:tr h="534075">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gridSpan="2">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382144">
                <a:tc>
                  <a:txBody>
                    <a:bodyPr/>
                    <a:lstStyle/>
                    <a:p>
                      <a:pPr algn="ctr"/>
                      <a:r>
                        <a:rPr lang="en-GB" sz="1600" b="1" dirty="0">
                          <a:solidFill>
                            <a:srgbClr val="3B3838"/>
                          </a:solidFill>
                          <a:latin typeface="Century Gothic" panose="020B0502020202020204" pitchFamily="34" charset="0"/>
                        </a:rPr>
                        <a:t>1</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382144">
                <a:tc>
                  <a:txBody>
                    <a:bodyPr/>
                    <a:lstStyle/>
                    <a:p>
                      <a:pPr algn="ctr"/>
                      <a:r>
                        <a:rPr lang="en-GB" sz="1600" b="1" dirty="0">
                          <a:solidFill>
                            <a:srgbClr val="3B3838"/>
                          </a:solidFill>
                          <a:latin typeface="Century Gothic" panose="020B0502020202020204" pitchFamily="34" charset="0"/>
                        </a:rPr>
                        <a:t>2</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382144">
                <a:tc>
                  <a:txBody>
                    <a:bodyPr/>
                    <a:lstStyle/>
                    <a:p>
                      <a:pPr algn="ctr"/>
                      <a:r>
                        <a:rPr lang="en-GB" sz="1600" b="1" dirty="0">
                          <a:solidFill>
                            <a:srgbClr val="3B3838"/>
                          </a:solidFill>
                          <a:latin typeface="Century Gothic" panose="020B0502020202020204" pitchFamily="34" charset="0"/>
                        </a:rPr>
                        <a:t>3</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382144">
                <a:tc>
                  <a:txBody>
                    <a:bodyPr/>
                    <a:lstStyle/>
                    <a:p>
                      <a:pPr algn="ctr"/>
                      <a:r>
                        <a:rPr lang="en-GB" sz="1600" b="1" dirty="0">
                          <a:solidFill>
                            <a:srgbClr val="3B3838"/>
                          </a:solidFill>
                          <a:latin typeface="Century Gothic" panose="020B0502020202020204" pitchFamily="34" charset="0"/>
                        </a:rPr>
                        <a:t>4</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382144">
                <a:tc>
                  <a:txBody>
                    <a:bodyPr/>
                    <a:lstStyle/>
                    <a:p>
                      <a:pPr algn="ctr"/>
                      <a:r>
                        <a:rPr lang="en-GB" sz="1600" b="1" dirty="0">
                          <a:solidFill>
                            <a:srgbClr val="3B3838"/>
                          </a:solidFill>
                          <a:latin typeface="Century Gothic" panose="020B0502020202020204" pitchFamily="34" charset="0"/>
                        </a:rPr>
                        <a:t>5</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52" name="TextBox 51">
            <a:extLst>
              <a:ext uri="{FF2B5EF4-FFF2-40B4-BE49-F238E27FC236}">
                <a16:creationId xmlns:a16="http://schemas.microsoft.com/office/drawing/2014/main" id="{E863F840-7647-B32A-2979-8A4E277E6169}"/>
              </a:ext>
            </a:extLst>
          </p:cNvPr>
          <p:cNvSpPr txBox="1"/>
          <p:nvPr/>
        </p:nvSpPr>
        <p:spPr>
          <a:xfrm>
            <a:off x="625812" y="2433427"/>
            <a:ext cx="1441245"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Tengo…</a:t>
            </a:r>
          </a:p>
        </p:txBody>
      </p:sp>
      <p:sp>
        <p:nvSpPr>
          <p:cNvPr id="53" name="TextBox 52">
            <a:extLst>
              <a:ext uri="{FF2B5EF4-FFF2-40B4-BE49-F238E27FC236}">
                <a16:creationId xmlns:a16="http://schemas.microsoft.com/office/drawing/2014/main" id="{F4AEF1C7-FEF4-C001-753B-7A3E06031AD4}"/>
              </a:ext>
            </a:extLst>
          </p:cNvPr>
          <p:cNvSpPr txBox="1"/>
          <p:nvPr/>
        </p:nvSpPr>
        <p:spPr>
          <a:xfrm>
            <a:off x="2067058" y="2433427"/>
            <a:ext cx="1314858" cy="338554"/>
          </a:xfrm>
          <a:prstGeom prst="rect">
            <a:avLst/>
          </a:prstGeom>
          <a:noFill/>
        </p:spPr>
        <p:txBody>
          <a:bodyPr wrap="square" rtlCol="0">
            <a:spAutoFit/>
          </a:bodyPr>
          <a:lstStyle/>
          <a:p>
            <a:r>
              <a:rPr lang="en-GB" sz="1600" b="1" dirty="0" err="1">
                <a:solidFill>
                  <a:srgbClr val="3B3838"/>
                </a:solidFill>
                <a:latin typeface="Century Gothic" panose="020B0502020202020204" pitchFamily="34" charset="0"/>
              </a:rPr>
              <a:t>Tienes</a:t>
            </a:r>
            <a:r>
              <a:rPr lang="en-GB" sz="1600" b="1" dirty="0">
                <a:solidFill>
                  <a:srgbClr val="3B3838"/>
                </a:solidFill>
                <a:latin typeface="Century Gothic" panose="020B0502020202020204" pitchFamily="34" charset="0"/>
              </a:rPr>
              <a:t>…</a:t>
            </a:r>
          </a:p>
        </p:txBody>
      </p:sp>
      <p:sp>
        <p:nvSpPr>
          <p:cNvPr id="2053" name="TextBox 2052">
            <a:extLst>
              <a:ext uri="{FF2B5EF4-FFF2-40B4-BE49-F238E27FC236}">
                <a16:creationId xmlns:a16="http://schemas.microsoft.com/office/drawing/2014/main" id="{034AA8AC-5EB4-4C04-9CB4-21C4E1EE2669}"/>
              </a:ext>
            </a:extLst>
          </p:cNvPr>
          <p:cNvSpPr txBox="1"/>
          <p:nvPr/>
        </p:nvSpPr>
        <p:spPr>
          <a:xfrm>
            <a:off x="100941" y="1835599"/>
            <a:ext cx="3201514" cy="461665"/>
          </a:xfrm>
          <a:prstGeom prst="rect">
            <a:avLst/>
          </a:prstGeom>
          <a:noFill/>
        </p:spPr>
        <p:txBody>
          <a:bodyPr wrap="square">
            <a:spAutoFit/>
          </a:bodyPr>
          <a:lstStyle/>
          <a:p>
            <a:r>
              <a:rPr lang="en-GB" sz="1200" kern="0" dirty="0">
                <a:solidFill>
                  <a:srgbClr val="3B3838"/>
                </a:solidFill>
                <a:latin typeface="Century Gothic" panose="020B0502020202020204" pitchFamily="34" charset="0"/>
                <a:sym typeface="Arial"/>
              </a:rPr>
              <a:t>and reply with the full sentence, using either </a:t>
            </a:r>
            <a:r>
              <a:rPr lang="en-GB" sz="1200" b="1" kern="0" dirty="0">
                <a:solidFill>
                  <a:srgbClr val="3B3838"/>
                </a:solidFill>
                <a:latin typeface="Century Gothic" panose="020B0502020202020204" pitchFamily="34" charset="0"/>
                <a:sym typeface="Arial"/>
              </a:rPr>
              <a:t>tengo</a:t>
            </a:r>
            <a:r>
              <a:rPr lang="en-GB" sz="1200" kern="0" dirty="0">
                <a:solidFill>
                  <a:srgbClr val="3B3838"/>
                </a:solidFill>
                <a:latin typeface="Century Gothic" panose="020B0502020202020204" pitchFamily="34" charset="0"/>
                <a:sym typeface="Arial"/>
              </a:rPr>
              <a:t> or </a:t>
            </a:r>
            <a:r>
              <a:rPr lang="en-GB" sz="1200" b="1" kern="0" dirty="0">
                <a:solidFill>
                  <a:srgbClr val="3B3838"/>
                </a:solidFill>
                <a:latin typeface="Century Gothic" panose="020B0502020202020204" pitchFamily="34" charset="0"/>
                <a:sym typeface="Arial"/>
              </a:rPr>
              <a:t>tienes</a:t>
            </a:r>
            <a:r>
              <a:rPr lang="en-GB" sz="1200" kern="0" dirty="0">
                <a:solidFill>
                  <a:srgbClr val="3B3838"/>
                </a:solidFill>
                <a:latin typeface="Century Gothic" panose="020B0502020202020204" pitchFamily="34" charset="0"/>
                <a:sym typeface="Arial"/>
              </a:rPr>
              <a:t>.</a:t>
            </a:r>
            <a:endParaRPr lang="en-GB" sz="1200" dirty="0"/>
          </a:p>
        </p:txBody>
      </p:sp>
      <p:pic>
        <p:nvPicPr>
          <p:cNvPr id="2065" name="Picture 2064" descr="A picture containing chart&#10;&#10;Description automatically generated">
            <a:extLst>
              <a:ext uri="{FF2B5EF4-FFF2-40B4-BE49-F238E27FC236}">
                <a16:creationId xmlns:a16="http://schemas.microsoft.com/office/drawing/2014/main" id="{AD50CB54-7859-F51C-0EFE-829862D901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1379" y="2805825"/>
            <a:ext cx="206496" cy="354195"/>
          </a:xfrm>
          <a:prstGeom prst="rect">
            <a:avLst/>
          </a:prstGeom>
        </p:spPr>
      </p:pic>
      <p:pic>
        <p:nvPicPr>
          <p:cNvPr id="2066" name="Picture 2065" descr="A picture containing toy, doll&#10;&#10;Description automatically generated">
            <a:extLst>
              <a:ext uri="{FF2B5EF4-FFF2-40B4-BE49-F238E27FC236}">
                <a16:creationId xmlns:a16="http://schemas.microsoft.com/office/drawing/2014/main" id="{3BD5DC41-0B5F-E816-5184-9C935F4C5557}"/>
              </a:ext>
            </a:extLst>
          </p:cNvPr>
          <p:cNvPicPr>
            <a:picLocks noChangeAspect="1"/>
          </p:cNvPicPr>
          <p:nvPr/>
        </p:nvPicPr>
        <p:blipFill rotWithShape="1">
          <a:blip r:embed="rId7">
            <a:extLst>
              <a:ext uri="{28A0092B-C50C-407E-A947-70E740481C1C}">
                <a14:useLocalDpi xmlns:a14="http://schemas.microsoft.com/office/drawing/2010/main" val="0"/>
              </a:ext>
            </a:extLst>
          </a:blip>
          <a:srcRect b="53034"/>
          <a:stretch/>
        </p:blipFill>
        <p:spPr>
          <a:xfrm>
            <a:off x="915037" y="3527242"/>
            <a:ext cx="379190" cy="417200"/>
          </a:xfrm>
          <a:prstGeom prst="rect">
            <a:avLst/>
          </a:prstGeom>
        </p:spPr>
      </p:pic>
      <p:pic>
        <p:nvPicPr>
          <p:cNvPr id="2067" name="Picture 8" descr="Free vector graphics of Stationery">
            <a:extLst>
              <a:ext uri="{FF2B5EF4-FFF2-40B4-BE49-F238E27FC236}">
                <a16:creationId xmlns:a16="http://schemas.microsoft.com/office/drawing/2014/main" id="{4AEF8F8B-C525-5F2C-A846-6CC607C16C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785" y="2805825"/>
            <a:ext cx="286643" cy="36501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67">
            <a:extLst>
              <a:ext uri="{FF2B5EF4-FFF2-40B4-BE49-F238E27FC236}">
                <a16:creationId xmlns:a16="http://schemas.microsoft.com/office/drawing/2014/main" id="{9965F145-97FA-B742-7E64-4DC3CF445A91}"/>
              </a:ext>
            </a:extLst>
          </p:cNvPr>
          <p:cNvPicPr>
            <a:picLocks noChangeAspect="1"/>
          </p:cNvPicPr>
          <p:nvPr/>
        </p:nvPicPr>
        <p:blipFill>
          <a:blip r:embed="rId9"/>
          <a:stretch>
            <a:fillRect/>
          </a:stretch>
        </p:blipFill>
        <p:spPr>
          <a:xfrm>
            <a:off x="740625" y="4332300"/>
            <a:ext cx="656780" cy="553613"/>
          </a:xfrm>
          <a:prstGeom prst="rect">
            <a:avLst/>
          </a:prstGeom>
        </p:spPr>
      </p:pic>
      <p:pic>
        <p:nvPicPr>
          <p:cNvPr id="2069" name="Picture 4" descr="Gráficos vectoriales gratis de Email">
            <a:extLst>
              <a:ext uri="{FF2B5EF4-FFF2-40B4-BE49-F238E27FC236}">
                <a16:creationId xmlns:a16="http://schemas.microsoft.com/office/drawing/2014/main" id="{005F17AD-FC52-233A-C84B-3FAC3541A9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285" y="4072677"/>
            <a:ext cx="356906" cy="21786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6" descr="Lápiz, Afilado, Útiles Escolares">
            <a:extLst>
              <a:ext uri="{FF2B5EF4-FFF2-40B4-BE49-F238E27FC236}">
                <a16:creationId xmlns:a16="http://schemas.microsoft.com/office/drawing/2014/main" id="{38FBBABF-0438-E444-E7BA-6D06BBBDF1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7252678">
            <a:off x="925100" y="3281807"/>
            <a:ext cx="360948" cy="18047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 descr="Gráficos vectoriales gratis de Escuela">
            <a:extLst>
              <a:ext uri="{FF2B5EF4-FFF2-40B4-BE49-F238E27FC236}">
                <a16:creationId xmlns:a16="http://schemas.microsoft.com/office/drawing/2014/main" id="{C46D0A24-A483-90E3-B494-EE6C271133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914451">
            <a:off x="2339536" y="3227108"/>
            <a:ext cx="556903" cy="347426"/>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6" descr="Bote, Tirón, Mar, Océano, Nave, Juguete, Rojo, Dibujo">
            <a:extLst>
              <a:ext uri="{FF2B5EF4-FFF2-40B4-BE49-F238E27FC236}">
                <a16:creationId xmlns:a16="http://schemas.microsoft.com/office/drawing/2014/main" id="{30A665F2-A454-3987-7CFC-7C36D137E1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2370143" y="3658645"/>
            <a:ext cx="321521" cy="285797"/>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 descr="Caballito, Juguete De Niño, Caballo">
            <a:extLst>
              <a:ext uri="{FF2B5EF4-FFF2-40B4-BE49-F238E27FC236}">
                <a16:creationId xmlns:a16="http://schemas.microsoft.com/office/drawing/2014/main" id="{D3048894-B894-B07F-8944-926EE64CEB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9279" y="4056974"/>
            <a:ext cx="296389" cy="227991"/>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074" descr="Shape&#10;&#10;Description automatically generated">
            <a:extLst>
              <a:ext uri="{FF2B5EF4-FFF2-40B4-BE49-F238E27FC236}">
                <a16:creationId xmlns:a16="http://schemas.microsoft.com/office/drawing/2014/main" id="{B442268B-6E74-3DDB-DDAE-DF9030CDD63A}"/>
              </a:ext>
            </a:extLst>
          </p:cNvPr>
          <p:cNvPicPr>
            <a:picLocks noChangeAspect="1"/>
          </p:cNvPicPr>
          <p:nvPr/>
        </p:nvPicPr>
        <p:blipFill>
          <a:blip r:embed="rId15"/>
          <a:stretch>
            <a:fillRect/>
          </a:stretch>
        </p:blipFill>
        <p:spPr>
          <a:xfrm>
            <a:off x="2371193" y="4339761"/>
            <a:ext cx="372561" cy="377576"/>
          </a:xfrm>
          <a:prstGeom prst="rect">
            <a:avLst/>
          </a:prstGeom>
        </p:spPr>
      </p:pic>
      <p:cxnSp>
        <p:nvCxnSpPr>
          <p:cNvPr id="2076" name="Straight Connector 2075">
            <a:extLst>
              <a:ext uri="{FF2B5EF4-FFF2-40B4-BE49-F238E27FC236}">
                <a16:creationId xmlns:a16="http://schemas.microsoft.com/office/drawing/2014/main" id="{B7274D53-25C4-CE2D-2279-2C31F34EEC55}"/>
              </a:ext>
            </a:extLst>
          </p:cNvPr>
          <p:cNvCxnSpPr>
            <a:cxnSpLocks/>
          </p:cNvCxnSpPr>
          <p:nvPr/>
        </p:nvCxnSpPr>
        <p:spPr>
          <a:xfrm>
            <a:off x="1822181" y="2850903"/>
            <a:ext cx="12777" cy="18979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aphicFrame>
        <p:nvGraphicFramePr>
          <p:cNvPr id="2090" name="Table 2089">
            <a:extLst>
              <a:ext uri="{FF2B5EF4-FFF2-40B4-BE49-F238E27FC236}">
                <a16:creationId xmlns:a16="http://schemas.microsoft.com/office/drawing/2014/main" id="{7E78E546-985B-AA0B-12F4-455C31AD88DE}"/>
              </a:ext>
            </a:extLst>
          </p:cNvPr>
          <p:cNvGraphicFramePr>
            <a:graphicFrameLocks noGrp="1"/>
          </p:cNvGraphicFramePr>
          <p:nvPr>
            <p:extLst>
              <p:ext uri="{D42A27DB-BD31-4B8C-83A1-F6EECF244321}">
                <p14:modId xmlns:p14="http://schemas.microsoft.com/office/powerpoint/2010/main" val="2582044696"/>
              </p:ext>
            </p:extLst>
          </p:nvPr>
        </p:nvGraphicFramePr>
        <p:xfrm>
          <a:off x="180490" y="5547117"/>
          <a:ext cx="6528349" cy="3413174"/>
        </p:xfrm>
        <a:graphic>
          <a:graphicData uri="http://schemas.openxmlformats.org/drawingml/2006/table">
            <a:tbl>
              <a:tblPr firstRow="1" bandRow="1">
                <a:tableStyleId>{5940675A-B579-460E-94D1-54222C63F5DA}</a:tableStyleId>
              </a:tblPr>
              <a:tblGrid>
                <a:gridCol w="961622">
                  <a:extLst>
                    <a:ext uri="{9D8B030D-6E8A-4147-A177-3AD203B41FA5}">
                      <a16:colId xmlns:a16="http://schemas.microsoft.com/office/drawing/2014/main" val="1508108806"/>
                    </a:ext>
                  </a:extLst>
                </a:gridCol>
                <a:gridCol w="1601088">
                  <a:extLst>
                    <a:ext uri="{9D8B030D-6E8A-4147-A177-3AD203B41FA5}">
                      <a16:colId xmlns:a16="http://schemas.microsoft.com/office/drawing/2014/main" val="657040190"/>
                    </a:ext>
                  </a:extLst>
                </a:gridCol>
                <a:gridCol w="1817766">
                  <a:extLst>
                    <a:ext uri="{9D8B030D-6E8A-4147-A177-3AD203B41FA5}">
                      <a16:colId xmlns:a16="http://schemas.microsoft.com/office/drawing/2014/main" val="193167929"/>
                    </a:ext>
                  </a:extLst>
                </a:gridCol>
                <a:gridCol w="2147873">
                  <a:extLst>
                    <a:ext uri="{9D8B030D-6E8A-4147-A177-3AD203B41FA5}">
                      <a16:colId xmlns:a16="http://schemas.microsoft.com/office/drawing/2014/main" val="1136012694"/>
                    </a:ext>
                  </a:extLst>
                </a:gridCol>
              </a:tblGrid>
              <a:tr h="633632">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Monday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good afternoon</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bg2">
                              <a:lumMod val="25000"/>
                            </a:schemeClr>
                          </a:solidFill>
                          <a:latin typeface="Century Gothic" panose="020B0502020202020204" pitchFamily="34" charset="0"/>
                        </a:rPr>
                        <a:t>good morning </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9661187"/>
                  </a:ext>
                </a:extLst>
              </a:tr>
              <a:tr h="4632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chemeClr val="bg2">
                              <a:lumMod val="25000"/>
                            </a:schemeClr>
                          </a:solidFill>
                          <a:latin typeface="Century Gothic" panose="020B0502020202020204" pitchFamily="34" charset="0"/>
                        </a:rPr>
                        <a:t>you are (state)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Friday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in</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50340180"/>
                  </a:ext>
                </a:extLst>
              </a:tr>
              <a:tr h="463257">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Tuesday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Wednesday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Thursday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34891409"/>
                  </a:ext>
                </a:extLst>
              </a:tr>
              <a:tr h="463257">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bg2">
                              <a:lumMod val="25000"/>
                            </a:schemeClr>
                          </a:solidFill>
                          <a:latin typeface="Century Gothic" panose="020B0502020202020204" pitchFamily="34" charset="0"/>
                        </a:rPr>
                        <a:t>a day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what?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Saturday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49850238"/>
                  </a:ext>
                </a:extLst>
              </a:tr>
              <a:tr h="463257">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I have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 message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 pencil</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2987711"/>
                  </a:ext>
                </a:extLst>
              </a:tr>
              <a:tr h="463257">
                <a:tc vMerge="1">
                  <a:txBody>
                    <a:bodyPr/>
                    <a:lstStyle/>
                    <a:p>
                      <a:endParaRPr lang="en-GB"/>
                    </a:p>
                  </a:txBody>
                  <a:tcPr/>
                </a:tc>
                <a:tc>
                  <a:txBody>
                    <a:bodyPr/>
                    <a:lstStyle/>
                    <a:p>
                      <a:r>
                        <a:rPr lang="en-GB" sz="1400" b="0" dirty="0">
                          <a:solidFill>
                            <a:schemeClr val="bg2">
                              <a:lumMod val="25000"/>
                            </a:schemeClr>
                          </a:solidFill>
                          <a:latin typeface="Century Gothic" panose="020B0502020202020204" pitchFamily="34" charset="0"/>
                        </a:rPr>
                        <a:t>a ruler</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he/she/it has</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an idea</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01909977"/>
                  </a:ext>
                </a:extLst>
              </a:tr>
              <a:tr h="46325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a:solidFill>
                            <a:schemeClr val="bg2">
                              <a:lumMod val="25000"/>
                            </a:schemeClr>
                          </a:solidFill>
                          <a:latin typeface="Century Gothic" panose="020B0502020202020204" pitchFamily="34" charset="0"/>
                        </a:rPr>
                        <a:t>a word</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a sheet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it-IT" sz="1400" b="0" dirty="0">
                          <a:solidFill>
                            <a:schemeClr val="bg2">
                              <a:lumMod val="25000"/>
                            </a:schemeClr>
                          </a:solidFill>
                          <a:latin typeface="Century Gothic" panose="020B0502020202020204" pitchFamily="34" charset="0"/>
                        </a:rPr>
                        <a:t>Y</a:t>
                      </a:r>
                      <a:r>
                        <a:rPr lang="en-GB" sz="1400" b="0" dirty="0" err="1">
                          <a:solidFill>
                            <a:schemeClr val="bg2">
                              <a:lumMod val="25000"/>
                            </a:schemeClr>
                          </a:solidFill>
                          <a:latin typeface="Century Gothic" panose="020B0502020202020204" pitchFamily="34" charset="0"/>
                        </a:rPr>
                        <a:t>ou</a:t>
                      </a:r>
                      <a:r>
                        <a:rPr lang="en-GB" sz="1400" b="0" dirty="0">
                          <a:solidFill>
                            <a:schemeClr val="bg2">
                              <a:lumMod val="25000"/>
                            </a:schemeClr>
                          </a:solidFill>
                          <a:latin typeface="Century Gothic" panose="020B0502020202020204" pitchFamily="34" charset="0"/>
                        </a:rPr>
                        <a:t> have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2114723"/>
                  </a:ext>
                </a:extLst>
              </a:tr>
            </a:tbl>
          </a:graphicData>
        </a:graphic>
      </p:graphicFrame>
      <p:sp>
        <p:nvSpPr>
          <p:cNvPr id="2091" name="TextBox 2090">
            <a:extLst>
              <a:ext uri="{FF2B5EF4-FFF2-40B4-BE49-F238E27FC236}">
                <a16:creationId xmlns:a16="http://schemas.microsoft.com/office/drawing/2014/main" id="{DAB8B48D-03C5-C4CF-DBD9-D3AE119F7CB2}"/>
              </a:ext>
            </a:extLst>
          </p:cNvPr>
          <p:cNvSpPr txBox="1"/>
          <p:nvPr/>
        </p:nvSpPr>
        <p:spPr>
          <a:xfrm>
            <a:off x="1464839" y="5040458"/>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español.</a:t>
            </a:r>
            <a:r>
              <a:rPr lang="en-GB" sz="1600" dirty="0">
                <a:solidFill>
                  <a:srgbClr val="3B3838"/>
                </a:solidFill>
                <a:latin typeface="Century Gothic" panose="020B0502020202020204" pitchFamily="34" charset="0"/>
              </a:rPr>
              <a:t> Can you get at least 15 points?</a:t>
            </a:r>
          </a:p>
        </p:txBody>
      </p:sp>
      <p:grpSp>
        <p:nvGrpSpPr>
          <p:cNvPr id="2092" name="Group 2091">
            <a:extLst>
              <a:ext uri="{FF2B5EF4-FFF2-40B4-BE49-F238E27FC236}">
                <a16:creationId xmlns:a16="http://schemas.microsoft.com/office/drawing/2014/main" id="{24B37B72-7F51-491E-35F6-8F2148B5BD38}"/>
              </a:ext>
            </a:extLst>
          </p:cNvPr>
          <p:cNvGrpSpPr/>
          <p:nvPr/>
        </p:nvGrpSpPr>
        <p:grpSpPr>
          <a:xfrm>
            <a:off x="503644" y="5032700"/>
            <a:ext cx="962296" cy="307777"/>
            <a:chOff x="537508" y="810975"/>
            <a:chExt cx="505091" cy="307777"/>
          </a:xfrm>
        </p:grpSpPr>
        <p:sp>
          <p:nvSpPr>
            <p:cNvPr id="2093" name="Google Shape;206;p9">
              <a:extLst>
                <a:ext uri="{FF2B5EF4-FFF2-40B4-BE49-F238E27FC236}">
                  <a16:creationId xmlns:a16="http://schemas.microsoft.com/office/drawing/2014/main" id="{09977F88-5E56-F4F4-9C74-A66FFF69DF2B}"/>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094" name="TextBox 2093">
              <a:extLst>
                <a:ext uri="{FF2B5EF4-FFF2-40B4-BE49-F238E27FC236}">
                  <a16:creationId xmlns:a16="http://schemas.microsoft.com/office/drawing/2014/main" id="{C49B7F66-8CC8-41C7-9F27-EDF4B988D889}"/>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095" name="Picture 2" descr="Pen, Write, Pencil, Writing Tool, Work, Message, Blue">
            <a:extLst>
              <a:ext uri="{FF2B5EF4-FFF2-40B4-BE49-F238E27FC236}">
                <a16:creationId xmlns:a16="http://schemas.microsoft.com/office/drawing/2014/main" id="{A5E67A14-C4AB-E9F8-F232-809E90FD586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941" y="4901548"/>
            <a:ext cx="521771" cy="521771"/>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2095">
            <a:extLst>
              <a:ext uri="{FF2B5EF4-FFF2-40B4-BE49-F238E27FC236}">
                <a16:creationId xmlns:a16="http://schemas.microsoft.com/office/drawing/2014/main" id="{BBCF7098-2EDE-997F-A347-E49A5C326595}"/>
              </a:ext>
            </a:extLst>
          </p:cNvPr>
          <p:cNvPicPr>
            <a:picLocks noChangeAspect="1"/>
          </p:cNvPicPr>
          <p:nvPr/>
        </p:nvPicPr>
        <p:blipFill>
          <a:blip r:embed="rId17"/>
          <a:stretch>
            <a:fillRect/>
          </a:stretch>
        </p:blipFill>
        <p:spPr>
          <a:xfrm>
            <a:off x="241450" y="6980046"/>
            <a:ext cx="631934" cy="581219"/>
          </a:xfrm>
          <a:prstGeom prst="rect">
            <a:avLst/>
          </a:prstGeom>
        </p:spPr>
      </p:pic>
      <p:pic>
        <p:nvPicPr>
          <p:cNvPr id="2097" name="Picture 2096" descr="Icon&#10;&#10;Description automatically generated">
            <a:extLst>
              <a:ext uri="{FF2B5EF4-FFF2-40B4-BE49-F238E27FC236}">
                <a16:creationId xmlns:a16="http://schemas.microsoft.com/office/drawing/2014/main" id="{BDC1DA32-155B-9C37-70D4-349E1FBB88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0740" y="5925897"/>
            <a:ext cx="667164" cy="667164"/>
          </a:xfrm>
          <a:prstGeom prst="rect">
            <a:avLst/>
          </a:prstGeom>
        </p:spPr>
      </p:pic>
      <p:pic>
        <p:nvPicPr>
          <p:cNvPr id="2098" name="Picture 2097">
            <a:extLst>
              <a:ext uri="{FF2B5EF4-FFF2-40B4-BE49-F238E27FC236}">
                <a16:creationId xmlns:a16="http://schemas.microsoft.com/office/drawing/2014/main" id="{F7E9FA5C-7C15-8D90-9836-5CBBA8639CC4}"/>
              </a:ext>
            </a:extLst>
          </p:cNvPr>
          <p:cNvPicPr>
            <a:picLocks noChangeAspect="1"/>
          </p:cNvPicPr>
          <p:nvPr/>
        </p:nvPicPr>
        <p:blipFill>
          <a:blip r:embed="rId19"/>
          <a:stretch>
            <a:fillRect/>
          </a:stretch>
        </p:blipFill>
        <p:spPr>
          <a:xfrm>
            <a:off x="215241" y="8313747"/>
            <a:ext cx="653860" cy="619446"/>
          </a:xfrm>
          <a:prstGeom prst="rect">
            <a:avLst/>
          </a:prstGeom>
        </p:spPr>
      </p:pic>
      <p:sp>
        <p:nvSpPr>
          <p:cNvPr id="2099" name="TextBox 2098">
            <a:extLst>
              <a:ext uri="{FF2B5EF4-FFF2-40B4-BE49-F238E27FC236}">
                <a16:creationId xmlns:a16="http://schemas.microsoft.com/office/drawing/2014/main" id="{ADDAB065-B86B-4FA1-3B66-E07B7FE25A39}"/>
              </a:ext>
            </a:extLst>
          </p:cNvPr>
          <p:cNvSpPr txBox="1"/>
          <p:nvPr/>
        </p:nvSpPr>
        <p:spPr>
          <a:xfrm>
            <a:off x="732956" y="6400141"/>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100" name="TextBox 2099">
            <a:extLst>
              <a:ext uri="{FF2B5EF4-FFF2-40B4-BE49-F238E27FC236}">
                <a16:creationId xmlns:a16="http://schemas.microsoft.com/office/drawing/2014/main" id="{CCD28619-CB87-F516-7933-B9AFAC8DCD59}"/>
              </a:ext>
            </a:extLst>
          </p:cNvPr>
          <p:cNvSpPr txBox="1"/>
          <p:nvPr/>
        </p:nvSpPr>
        <p:spPr>
          <a:xfrm>
            <a:off x="693006" y="7308859"/>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2101" name="TextBox 2100">
            <a:extLst>
              <a:ext uri="{FF2B5EF4-FFF2-40B4-BE49-F238E27FC236}">
                <a16:creationId xmlns:a16="http://schemas.microsoft.com/office/drawing/2014/main" id="{9C1F805B-1087-C287-ECEF-F72D296F0CA0}"/>
              </a:ext>
            </a:extLst>
          </p:cNvPr>
          <p:cNvSpPr txBox="1"/>
          <p:nvPr/>
        </p:nvSpPr>
        <p:spPr>
          <a:xfrm>
            <a:off x="682422" y="8696245"/>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pic>
        <p:nvPicPr>
          <p:cNvPr id="2102" name="Picture 2101">
            <a:extLst>
              <a:ext uri="{FF2B5EF4-FFF2-40B4-BE49-F238E27FC236}">
                <a16:creationId xmlns:a16="http://schemas.microsoft.com/office/drawing/2014/main" id="{CFFAA2F4-9A02-1706-A5D7-322F4D76B5F8}"/>
              </a:ext>
            </a:extLst>
          </p:cNvPr>
          <p:cNvPicPr>
            <a:picLocks noChangeAspect="1"/>
          </p:cNvPicPr>
          <p:nvPr/>
        </p:nvPicPr>
        <p:blipFill>
          <a:blip r:embed="rId20"/>
          <a:stretch>
            <a:fillRect/>
          </a:stretch>
        </p:blipFill>
        <p:spPr>
          <a:xfrm>
            <a:off x="6288839" y="5354544"/>
            <a:ext cx="572382" cy="435249"/>
          </a:xfrm>
          <a:prstGeom prst="rect">
            <a:avLst/>
          </a:prstGeom>
        </p:spPr>
      </p:pic>
    </p:spTree>
    <p:extLst>
      <p:ext uri="{BB962C8B-B14F-4D97-AF65-F5344CB8AC3E}">
        <p14:creationId xmlns:p14="http://schemas.microsoft.com/office/powerpoint/2010/main" val="4180419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12</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12</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2832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41</a:t>
            </a:r>
          </a:p>
        </p:txBody>
      </p:sp>
      <p:sp>
        <p:nvSpPr>
          <p:cNvPr id="12" name="Rectangle: Rounded Corners 11">
            <a:extLst>
              <a:ext uri="{FF2B5EF4-FFF2-40B4-BE49-F238E27FC236}">
                <a16:creationId xmlns:a16="http://schemas.microsoft.com/office/drawing/2014/main" id="{5DB83423-D671-7CCF-8EB8-A8A745BA9538}"/>
              </a:ext>
            </a:extLst>
          </p:cNvPr>
          <p:cNvSpPr/>
          <p:nvPr/>
        </p:nvSpPr>
        <p:spPr>
          <a:xfrm>
            <a:off x="110574" y="5278808"/>
            <a:ext cx="5586875" cy="202711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Table 51">
            <a:extLst>
              <a:ext uri="{FF2B5EF4-FFF2-40B4-BE49-F238E27FC236}">
                <a16:creationId xmlns:a16="http://schemas.microsoft.com/office/drawing/2014/main" id="{5E7DE9AD-B885-F6B9-AA6B-C99B44839B53}"/>
              </a:ext>
            </a:extLst>
          </p:cNvPr>
          <p:cNvGraphicFramePr>
            <a:graphicFrameLocks noGrp="1"/>
          </p:cNvGraphicFramePr>
          <p:nvPr>
            <p:extLst>
              <p:ext uri="{D42A27DB-BD31-4B8C-83A1-F6EECF244321}">
                <p14:modId xmlns:p14="http://schemas.microsoft.com/office/powerpoint/2010/main" val="1957527007"/>
              </p:ext>
            </p:extLst>
          </p:nvPr>
        </p:nvGraphicFramePr>
        <p:xfrm>
          <a:off x="184686" y="3267075"/>
          <a:ext cx="6310197" cy="1837314"/>
        </p:xfrm>
        <a:graphic>
          <a:graphicData uri="http://schemas.openxmlformats.org/drawingml/2006/table">
            <a:tbl>
              <a:tblPr firstRow="1" bandRow="1">
                <a:tableStyleId>{5940675A-B579-460E-94D1-54222C63F5DA}</a:tableStyleId>
              </a:tblPr>
              <a:tblGrid>
                <a:gridCol w="1586226">
                  <a:extLst>
                    <a:ext uri="{9D8B030D-6E8A-4147-A177-3AD203B41FA5}">
                      <a16:colId xmlns:a16="http://schemas.microsoft.com/office/drawing/2014/main" val="1010301301"/>
                    </a:ext>
                  </a:extLst>
                </a:gridCol>
                <a:gridCol w="1481576">
                  <a:extLst>
                    <a:ext uri="{9D8B030D-6E8A-4147-A177-3AD203B41FA5}">
                      <a16:colId xmlns:a16="http://schemas.microsoft.com/office/drawing/2014/main" val="3275482453"/>
                    </a:ext>
                  </a:extLst>
                </a:gridCol>
                <a:gridCol w="1376662">
                  <a:extLst>
                    <a:ext uri="{9D8B030D-6E8A-4147-A177-3AD203B41FA5}">
                      <a16:colId xmlns:a16="http://schemas.microsoft.com/office/drawing/2014/main" val="1042213141"/>
                    </a:ext>
                  </a:extLst>
                </a:gridCol>
                <a:gridCol w="1865733">
                  <a:extLst>
                    <a:ext uri="{9D8B030D-6E8A-4147-A177-3AD203B41FA5}">
                      <a16:colId xmlns:a16="http://schemas.microsoft.com/office/drawing/2014/main" val="325198712"/>
                    </a:ext>
                  </a:extLst>
                </a:gridCol>
              </a:tblGrid>
              <a:tr h="449644">
                <a:tc>
                  <a:txBody>
                    <a:bodyPr/>
                    <a:lstStyle/>
                    <a:p>
                      <a:r>
                        <a:rPr lang="en-GB" sz="1600" dirty="0">
                          <a:latin typeface="Century Gothic" panose="020B0502020202020204" pitchFamily="34" charset="0"/>
                        </a:rPr>
                        <a:t>animal</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papel</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cosa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raro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instrumento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nuevo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303484956"/>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viejo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chemeClr val="tx1"/>
                      </a:solidFill>
                      <a:prstDash val="dash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226999331"/>
                  </a:ext>
                </a:extLst>
              </a:tr>
            </a:tbl>
          </a:graphicData>
        </a:graphic>
      </p:graphicFrame>
      <p:sp>
        <p:nvSpPr>
          <p:cNvPr id="37" name="TextBox 36">
            <a:extLst>
              <a:ext uri="{FF2B5EF4-FFF2-40B4-BE49-F238E27FC236}">
                <a16:creationId xmlns:a16="http://schemas.microsoft.com/office/drawing/2014/main" id="{135017E1-501E-8834-CFCC-D5844E772009}"/>
              </a:ext>
            </a:extLst>
          </p:cNvPr>
          <p:cNvSpPr txBox="1"/>
          <p:nvPr/>
        </p:nvSpPr>
        <p:spPr>
          <a:xfrm>
            <a:off x="129571" y="5378826"/>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Adjectives following the noun</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38" name="Group 37">
            <a:extLst>
              <a:ext uri="{FF2B5EF4-FFF2-40B4-BE49-F238E27FC236}">
                <a16:creationId xmlns:a16="http://schemas.microsoft.com/office/drawing/2014/main" id="{BF169944-2907-F1D1-57D8-233C0622C15D}"/>
              </a:ext>
            </a:extLst>
          </p:cNvPr>
          <p:cNvGrpSpPr/>
          <p:nvPr/>
        </p:nvGrpSpPr>
        <p:grpSpPr>
          <a:xfrm>
            <a:off x="4044080" y="5357783"/>
            <a:ext cx="1735712" cy="513606"/>
            <a:chOff x="179584" y="5917195"/>
            <a:chExt cx="1862209" cy="588990"/>
          </a:xfrm>
        </p:grpSpPr>
        <p:sp>
          <p:nvSpPr>
            <p:cNvPr id="39" name="TextBox 38">
              <a:extLst>
                <a:ext uri="{FF2B5EF4-FFF2-40B4-BE49-F238E27FC236}">
                  <a16:creationId xmlns:a16="http://schemas.microsoft.com/office/drawing/2014/main" id="{0958605E-440E-8555-6CCC-7C87E9F55766}"/>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40" name="Google Shape;170;p8" descr="Jigsaw, Puzzle, Piece, Game, Concept, Solution">
              <a:extLst>
                <a:ext uri="{FF2B5EF4-FFF2-40B4-BE49-F238E27FC236}">
                  <a16:creationId xmlns:a16="http://schemas.microsoft.com/office/drawing/2014/main" id="{8665EC16-D3C4-43F6-090B-3873A1151B6D}"/>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41" name="TextBox 40">
              <a:extLst>
                <a:ext uri="{FF2B5EF4-FFF2-40B4-BE49-F238E27FC236}">
                  <a16:creationId xmlns:a16="http://schemas.microsoft.com/office/drawing/2014/main" id="{129CC2CE-B74F-E637-C1BA-1DF54F17D554}"/>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46" name="Google Shape;176;p8">
            <a:extLst>
              <a:ext uri="{FF2B5EF4-FFF2-40B4-BE49-F238E27FC236}">
                <a16:creationId xmlns:a16="http://schemas.microsoft.com/office/drawing/2014/main" id="{4715D1E3-4349-744D-522F-AD9CB12F9CCF}"/>
              </a:ext>
            </a:extLst>
          </p:cNvPr>
          <p:cNvSpPr txBox="1"/>
          <p:nvPr/>
        </p:nvSpPr>
        <p:spPr>
          <a:xfrm>
            <a:off x="542736" y="7988329"/>
            <a:ext cx="2922204" cy="421246"/>
          </a:xfrm>
          <a:prstGeom prst="rect">
            <a:avLst/>
          </a:prstGeom>
          <a:noFill/>
          <a:ln>
            <a:noFill/>
          </a:ln>
        </p:spPr>
        <p:txBody>
          <a:bodyPr spcFirstLastPara="1" wrap="square" lIns="51427" tIns="25706" rIns="51427" bIns="25706" anchor="t" anchorCtr="0">
            <a:spAutoFit/>
          </a:bodyPr>
          <a:lstStyle/>
          <a:p>
            <a:pPr>
              <a:lnSpc>
                <a:spcPct val="150000"/>
              </a:lnSpc>
              <a:buClr>
                <a:srgbClr val="92D050"/>
              </a:buClr>
              <a:buSzPts val="2800"/>
            </a:pPr>
            <a:r>
              <a:rPr lang="en-GB" sz="1600" b="1" dirty="0">
                <a:solidFill>
                  <a:srgbClr val="3B3838"/>
                </a:solidFill>
                <a:latin typeface="Century Gothic"/>
                <a:ea typeface="Century Gothic"/>
                <a:cs typeface="Century Gothic"/>
                <a:sym typeface="Century Gothic"/>
              </a:rPr>
              <a:t>Una </a:t>
            </a:r>
            <a:r>
              <a:rPr lang="en-GB" sz="1600" dirty="0" err="1">
                <a:solidFill>
                  <a:srgbClr val="3B3838"/>
                </a:solidFill>
                <a:latin typeface="Century Gothic"/>
                <a:ea typeface="Century Gothic"/>
                <a:cs typeface="Century Gothic"/>
                <a:sym typeface="Century Gothic"/>
              </a:rPr>
              <a:t>profesora</a:t>
            </a:r>
            <a:r>
              <a:rPr lang="en-GB" sz="1600" dirty="0">
                <a:solidFill>
                  <a:srgbClr val="3B3838"/>
                </a:solidFill>
                <a:latin typeface="Century Gothic"/>
                <a:ea typeface="Century Gothic"/>
                <a:cs typeface="Century Gothic"/>
                <a:sym typeface="Century Gothic"/>
              </a:rPr>
              <a:t> </a:t>
            </a:r>
            <a:r>
              <a:rPr lang="en-GB" sz="1600" b="1" dirty="0" err="1">
                <a:solidFill>
                  <a:srgbClr val="3B3838"/>
                </a:solidFill>
                <a:latin typeface="Century Gothic"/>
                <a:ea typeface="Century Gothic"/>
                <a:cs typeface="Century Gothic"/>
                <a:sym typeface="Century Gothic"/>
              </a:rPr>
              <a:t>nueva</a:t>
            </a:r>
            <a:endParaRPr lang="en-GB" sz="1600" dirty="0">
              <a:solidFill>
                <a:srgbClr val="3B3838"/>
              </a:solidFill>
              <a:latin typeface="Century Gothic"/>
              <a:ea typeface="Century Gothic"/>
              <a:cs typeface="Century Gothic"/>
              <a:sym typeface="Century Gothic"/>
            </a:endParaRPr>
          </a:p>
        </p:txBody>
      </p:sp>
      <p:pic>
        <p:nvPicPr>
          <p:cNvPr id="47" name="Google Shape;183;p8">
            <a:extLst>
              <a:ext uri="{FF2B5EF4-FFF2-40B4-BE49-F238E27FC236}">
                <a16:creationId xmlns:a16="http://schemas.microsoft.com/office/drawing/2014/main" id="{8C3EC5AE-4139-F4AD-A7C6-553D857A95B5}"/>
              </a:ext>
            </a:extLst>
          </p:cNvPr>
          <p:cNvPicPr preferRelativeResize="0"/>
          <p:nvPr/>
        </p:nvPicPr>
        <p:blipFill rotWithShape="1">
          <a:blip r:embed="rId6">
            <a:alphaModFix/>
          </a:blip>
          <a:srcRect/>
          <a:stretch/>
        </p:blipFill>
        <p:spPr>
          <a:xfrm>
            <a:off x="185816" y="8048997"/>
            <a:ext cx="356919" cy="377801"/>
          </a:xfrm>
          <a:prstGeom prst="rect">
            <a:avLst/>
          </a:prstGeom>
          <a:noFill/>
          <a:ln>
            <a:noFill/>
          </a:ln>
        </p:spPr>
      </p:pic>
      <p:sp>
        <p:nvSpPr>
          <p:cNvPr id="48" name="TextBox 47">
            <a:extLst>
              <a:ext uri="{FF2B5EF4-FFF2-40B4-BE49-F238E27FC236}">
                <a16:creationId xmlns:a16="http://schemas.microsoft.com/office/drawing/2014/main" id="{F86EA84A-5BDA-899E-B7B1-662D4FE7D1B6}"/>
              </a:ext>
            </a:extLst>
          </p:cNvPr>
          <p:cNvSpPr txBox="1"/>
          <p:nvPr/>
        </p:nvSpPr>
        <p:spPr>
          <a:xfrm>
            <a:off x="44042" y="28554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49" name="Group 48">
            <a:extLst>
              <a:ext uri="{FF2B5EF4-FFF2-40B4-BE49-F238E27FC236}">
                <a16:creationId xmlns:a16="http://schemas.microsoft.com/office/drawing/2014/main" id="{2B1BA7A4-A7A0-9416-FCA7-7496712CD869}"/>
              </a:ext>
            </a:extLst>
          </p:cNvPr>
          <p:cNvGrpSpPr/>
          <p:nvPr/>
        </p:nvGrpSpPr>
        <p:grpSpPr>
          <a:xfrm>
            <a:off x="5135854" y="613459"/>
            <a:ext cx="1636913" cy="1450053"/>
            <a:chOff x="4876029" y="582474"/>
            <a:chExt cx="1891394" cy="1646298"/>
          </a:xfrm>
        </p:grpSpPr>
        <p:grpSp>
          <p:nvGrpSpPr>
            <p:cNvPr id="50" name="Group 49">
              <a:extLst>
                <a:ext uri="{FF2B5EF4-FFF2-40B4-BE49-F238E27FC236}">
                  <a16:creationId xmlns:a16="http://schemas.microsoft.com/office/drawing/2014/main" id="{B4FBD9DF-977B-FCB8-09CF-F4794BF51A3D}"/>
                </a:ext>
              </a:extLst>
            </p:cNvPr>
            <p:cNvGrpSpPr/>
            <p:nvPr/>
          </p:nvGrpSpPr>
          <p:grpSpPr>
            <a:xfrm>
              <a:off x="4876029" y="582474"/>
              <a:ext cx="1822690" cy="1646298"/>
              <a:chOff x="4310576" y="875607"/>
              <a:chExt cx="2558030" cy="2228127"/>
            </a:xfrm>
          </p:grpSpPr>
          <p:sp>
            <p:nvSpPr>
              <p:cNvPr id="52" name="Rectangle 51">
                <a:extLst>
                  <a:ext uri="{FF2B5EF4-FFF2-40B4-BE49-F238E27FC236}">
                    <a16:creationId xmlns:a16="http://schemas.microsoft.com/office/drawing/2014/main" id="{28D35A52-87A3-6E32-DE23-67C1F00994EC}"/>
                  </a:ext>
                </a:extLst>
              </p:cNvPr>
              <p:cNvSpPr/>
              <p:nvPr/>
            </p:nvSpPr>
            <p:spPr>
              <a:xfrm>
                <a:off x="4318194" y="953428"/>
                <a:ext cx="2539805" cy="215030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D9ACFF53-B63A-07A8-D8BA-E130807B72BB}"/>
                  </a:ext>
                </a:extLst>
              </p:cNvPr>
              <p:cNvSpPr/>
              <p:nvPr/>
            </p:nvSpPr>
            <p:spPr>
              <a:xfrm>
                <a:off x="4310576" y="875607"/>
                <a:ext cx="2558030" cy="712784"/>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1" name="TextBox 50">
              <a:extLst>
                <a:ext uri="{FF2B5EF4-FFF2-40B4-BE49-F238E27FC236}">
                  <a16:creationId xmlns:a16="http://schemas.microsoft.com/office/drawing/2014/main" id="{000BC27C-B92E-DC0F-961F-C3719EB41EE4}"/>
                </a:ext>
              </a:extLst>
            </p:cNvPr>
            <p:cNvSpPr txBox="1"/>
            <p:nvPr/>
          </p:nvSpPr>
          <p:spPr>
            <a:xfrm>
              <a:off x="5164348" y="1164595"/>
              <a:ext cx="1603075" cy="606943"/>
            </a:xfrm>
            <a:prstGeom prst="rect">
              <a:avLst/>
            </a:prstGeom>
            <a:noFill/>
          </p:spPr>
          <p:txBody>
            <a:bodyPr wrap="square">
              <a:spAutoFit/>
            </a:bodyPr>
            <a:lstStyle/>
            <a:p>
              <a:r>
                <a:rPr lang="en-GB" sz="1200" dirty="0">
                  <a:latin typeface="Century Gothic" panose="020B0502020202020204" pitchFamily="34" charset="0"/>
                </a:rPr>
                <a:t>Talking about having</a:t>
              </a:r>
            </a:p>
          </p:txBody>
        </p:sp>
      </p:grpSp>
      <p:pic>
        <p:nvPicPr>
          <p:cNvPr id="54" name="Picture 6" descr="Free target button icon illustration">
            <a:extLst>
              <a:ext uri="{FF2B5EF4-FFF2-40B4-BE49-F238E27FC236}">
                <a16:creationId xmlns:a16="http://schemas.microsoft.com/office/drawing/2014/main" id="{E893ACE1-4480-B81D-7EE9-658D278E5CA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4623" y="57484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798B94E4-2F96-6CF0-0EE7-D6D2F17F3CF9}"/>
              </a:ext>
            </a:extLst>
          </p:cNvPr>
          <p:cNvSpPr/>
          <p:nvPr/>
        </p:nvSpPr>
        <p:spPr>
          <a:xfrm>
            <a:off x="5212978" y="11455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6" name="Group 55">
            <a:extLst>
              <a:ext uri="{FF2B5EF4-FFF2-40B4-BE49-F238E27FC236}">
                <a16:creationId xmlns:a16="http://schemas.microsoft.com/office/drawing/2014/main" id="{C5CD8062-0719-8F0D-1FF8-53D75EF87B27}"/>
              </a:ext>
            </a:extLst>
          </p:cNvPr>
          <p:cNvGrpSpPr/>
          <p:nvPr/>
        </p:nvGrpSpPr>
        <p:grpSpPr>
          <a:xfrm>
            <a:off x="5135855" y="2760876"/>
            <a:ext cx="1879161" cy="369332"/>
            <a:chOff x="4495800" y="3728776"/>
            <a:chExt cx="1879161" cy="369332"/>
          </a:xfrm>
        </p:grpSpPr>
        <p:sp>
          <p:nvSpPr>
            <p:cNvPr id="57" name="Title 1">
              <a:extLst>
                <a:ext uri="{FF2B5EF4-FFF2-40B4-BE49-F238E27FC236}">
                  <a16:creationId xmlns:a16="http://schemas.microsoft.com/office/drawing/2014/main" id="{17047099-9C1C-2818-8F78-FF60066CAB8D}"/>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AF4F7141-96D0-AA0A-2BDE-694BFA10FF02}"/>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59" name="Picture 58">
            <a:extLst>
              <a:ext uri="{FF2B5EF4-FFF2-40B4-BE49-F238E27FC236}">
                <a16:creationId xmlns:a16="http://schemas.microsoft.com/office/drawing/2014/main" id="{408454AC-5960-C0EE-5FED-9A850FC4D885}"/>
              </a:ext>
            </a:extLst>
          </p:cNvPr>
          <p:cNvPicPr>
            <a:picLocks noChangeAspect="1"/>
          </p:cNvPicPr>
          <p:nvPr/>
        </p:nvPicPr>
        <p:blipFill>
          <a:blip r:embed="rId9"/>
          <a:stretch>
            <a:fillRect/>
          </a:stretch>
        </p:blipFill>
        <p:spPr>
          <a:xfrm>
            <a:off x="4851036" y="2613132"/>
            <a:ext cx="707513" cy="538005"/>
          </a:xfrm>
          <a:prstGeom prst="rect">
            <a:avLst/>
          </a:prstGeom>
        </p:spPr>
      </p:pic>
      <p:sp>
        <p:nvSpPr>
          <p:cNvPr id="60" name="Rectangle: Rounded Corners 59">
            <a:extLst>
              <a:ext uri="{FF2B5EF4-FFF2-40B4-BE49-F238E27FC236}">
                <a16:creationId xmlns:a16="http://schemas.microsoft.com/office/drawing/2014/main" id="{AE585F2E-9F39-C658-EFFC-2400DC8FB935}"/>
              </a:ext>
            </a:extLst>
          </p:cNvPr>
          <p:cNvSpPr/>
          <p:nvPr/>
        </p:nvSpPr>
        <p:spPr>
          <a:xfrm>
            <a:off x="146244" y="793729"/>
            <a:ext cx="2196751"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1" name="Group 60">
            <a:extLst>
              <a:ext uri="{FF2B5EF4-FFF2-40B4-BE49-F238E27FC236}">
                <a16:creationId xmlns:a16="http://schemas.microsoft.com/office/drawing/2014/main" id="{5469593D-3DF4-81F3-BF9F-FB8217E28A72}"/>
              </a:ext>
            </a:extLst>
          </p:cNvPr>
          <p:cNvGrpSpPr/>
          <p:nvPr/>
        </p:nvGrpSpPr>
        <p:grpSpPr>
          <a:xfrm>
            <a:off x="556569" y="896274"/>
            <a:ext cx="1801949" cy="409714"/>
            <a:chOff x="1639842" y="1416995"/>
            <a:chExt cx="1801949" cy="409714"/>
          </a:xfrm>
        </p:grpSpPr>
        <p:sp>
          <p:nvSpPr>
            <p:cNvPr id="62" name="Google Shape;112;p3">
              <a:extLst>
                <a:ext uri="{FF2B5EF4-FFF2-40B4-BE49-F238E27FC236}">
                  <a16:creationId xmlns:a16="http://schemas.microsoft.com/office/drawing/2014/main" id="{3A52064E-D57A-A004-EAAC-3116D280F131}"/>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63" name="Google Shape;111;p3" descr="Speech Icon, Voice, Talking, Audio, Speech">
              <a:extLst>
                <a:ext uri="{FF2B5EF4-FFF2-40B4-BE49-F238E27FC236}">
                  <a16:creationId xmlns:a16="http://schemas.microsoft.com/office/drawing/2014/main" id="{B7A49270-E343-5776-42A4-C72B642C60A4}"/>
                </a:ext>
              </a:extLst>
            </p:cNvPr>
            <p:cNvPicPr preferRelativeResize="0"/>
            <p:nvPr/>
          </p:nvPicPr>
          <p:blipFill rotWithShape="1">
            <a:blip r:embed="rId10">
              <a:alphaModFix/>
            </a:blip>
            <a:srcRect/>
            <a:stretch/>
          </p:blipFill>
          <p:spPr>
            <a:xfrm>
              <a:off x="1639842" y="1416995"/>
              <a:ext cx="520475" cy="409714"/>
            </a:xfrm>
            <a:prstGeom prst="rect">
              <a:avLst/>
            </a:prstGeom>
            <a:noFill/>
            <a:ln>
              <a:noFill/>
            </a:ln>
          </p:spPr>
        </p:pic>
        <p:sp>
          <p:nvSpPr>
            <p:cNvPr id="2048" name="TextBox 2047">
              <a:extLst>
                <a:ext uri="{FF2B5EF4-FFF2-40B4-BE49-F238E27FC236}">
                  <a16:creationId xmlns:a16="http://schemas.microsoft.com/office/drawing/2014/main" id="{032769FC-D577-4377-D39B-568CE6BC3FFD}"/>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2049" name="Google Shape;171;p8">
            <a:extLst>
              <a:ext uri="{FF2B5EF4-FFF2-40B4-BE49-F238E27FC236}">
                <a16:creationId xmlns:a16="http://schemas.microsoft.com/office/drawing/2014/main" id="{4E1EFF6E-22C8-5846-D3E7-339028039D32}"/>
              </a:ext>
            </a:extLst>
          </p:cNvPr>
          <p:cNvSpPr txBox="1"/>
          <p:nvPr/>
        </p:nvSpPr>
        <p:spPr>
          <a:xfrm>
            <a:off x="138346" y="5211629"/>
            <a:ext cx="2910120" cy="207791"/>
          </a:xfrm>
          <a:prstGeom prst="rect">
            <a:avLst/>
          </a:prstGeom>
          <a:noFill/>
          <a:ln>
            <a:noFill/>
          </a:ln>
        </p:spPr>
        <p:txBody>
          <a:bodyPr spcFirstLastPara="1" wrap="square" lIns="51427" tIns="25706" rIns="51427" bIns="25706" anchor="t" anchorCtr="0">
            <a:spAutoFit/>
          </a:bodyPr>
          <a:lstStyle/>
          <a:p>
            <a:pPr>
              <a:buClr>
                <a:srgbClr val="002060"/>
              </a:buClr>
              <a:buSzPts val="2800"/>
            </a:pPr>
            <a:endParaRPr sz="1013" dirty="0"/>
          </a:p>
        </p:txBody>
      </p:sp>
      <p:sp>
        <p:nvSpPr>
          <p:cNvPr id="2050" name="Google Shape;171;p8">
            <a:extLst>
              <a:ext uri="{FF2B5EF4-FFF2-40B4-BE49-F238E27FC236}">
                <a16:creationId xmlns:a16="http://schemas.microsoft.com/office/drawing/2014/main" id="{CD5ADBB0-626F-EED2-9CF9-307365B0C5FF}"/>
              </a:ext>
            </a:extLst>
          </p:cNvPr>
          <p:cNvSpPr txBox="1"/>
          <p:nvPr/>
        </p:nvSpPr>
        <p:spPr>
          <a:xfrm>
            <a:off x="138346" y="5895066"/>
            <a:ext cx="4598894" cy="298135"/>
          </a:xfrm>
          <a:prstGeom prst="rect">
            <a:avLst/>
          </a:prstGeom>
          <a:noFill/>
          <a:ln>
            <a:noFill/>
          </a:ln>
        </p:spPr>
        <p:txBody>
          <a:bodyPr spcFirstLastPara="1" wrap="square" lIns="51427" tIns="25706" rIns="51427" bIns="25706" anchor="t" anchorCtr="0">
            <a:spAutoFit/>
          </a:bodyPr>
          <a:lstStyle/>
          <a:p>
            <a:pPr defTabSz="514350">
              <a:defRPr/>
            </a:pPr>
            <a:r>
              <a:rPr lang="en-GB" sz="1600" dirty="0">
                <a:solidFill>
                  <a:srgbClr val="3B3838"/>
                </a:solidFill>
                <a:latin typeface="Century Gothic" panose="020B0502020202020204" pitchFamily="34" charset="0"/>
              </a:rPr>
              <a:t>In Spanish, many adjective </a:t>
            </a:r>
            <a:r>
              <a:rPr lang="en-GB" sz="1600" b="1" dirty="0">
                <a:solidFill>
                  <a:srgbClr val="3B3838"/>
                </a:solidFill>
                <a:latin typeface="Century Gothic" panose="020B0502020202020204" pitchFamily="34" charset="0"/>
              </a:rPr>
              <a:t>follow</a:t>
            </a:r>
            <a:r>
              <a:rPr lang="en-GB" sz="1600" dirty="0">
                <a:solidFill>
                  <a:srgbClr val="3B3838"/>
                </a:solidFill>
                <a:latin typeface="Century Gothic" panose="020B0502020202020204" pitchFamily="34" charset="0"/>
              </a:rPr>
              <a:t> the noun.</a:t>
            </a:r>
            <a:endParaRPr lang="en-GB" sz="1600" i="1" dirty="0">
              <a:solidFill>
                <a:srgbClr val="3B3838"/>
              </a:solidFill>
              <a:latin typeface="Century Gothic" panose="020B0502020202020204" pitchFamily="34" charset="0"/>
            </a:endParaRPr>
          </a:p>
        </p:txBody>
      </p:sp>
      <p:sp>
        <p:nvSpPr>
          <p:cNvPr id="2051" name="Google Shape;176;p8">
            <a:extLst>
              <a:ext uri="{FF2B5EF4-FFF2-40B4-BE49-F238E27FC236}">
                <a16:creationId xmlns:a16="http://schemas.microsoft.com/office/drawing/2014/main" id="{C035F9E9-FD20-1CB9-BF49-6D02DAB7CBAC}"/>
              </a:ext>
            </a:extLst>
          </p:cNvPr>
          <p:cNvSpPr txBox="1"/>
          <p:nvPr/>
        </p:nvSpPr>
        <p:spPr>
          <a:xfrm>
            <a:off x="616189" y="8605247"/>
            <a:ext cx="1785746" cy="421246"/>
          </a:xfrm>
          <a:prstGeom prst="rect">
            <a:avLst/>
          </a:prstGeom>
          <a:noFill/>
          <a:ln>
            <a:noFill/>
          </a:ln>
        </p:spPr>
        <p:txBody>
          <a:bodyPr spcFirstLastPara="1" wrap="square" lIns="51427" tIns="25706" rIns="51427" bIns="25706" anchor="t" anchorCtr="0">
            <a:spAutoFit/>
          </a:bodyPr>
          <a:lstStyle/>
          <a:p>
            <a:pPr>
              <a:lnSpc>
                <a:spcPct val="150000"/>
              </a:lnSpc>
              <a:buClr>
                <a:srgbClr val="92D050"/>
              </a:buClr>
              <a:buSzPts val="2800"/>
            </a:pPr>
            <a:r>
              <a:rPr lang="en-GB" sz="1600" b="1" dirty="0">
                <a:solidFill>
                  <a:srgbClr val="3B3838"/>
                </a:solidFill>
                <a:latin typeface="Century Gothic"/>
                <a:ea typeface="Century Gothic"/>
                <a:cs typeface="Century Gothic"/>
                <a:sym typeface="Century Gothic"/>
              </a:rPr>
              <a:t>un </a:t>
            </a:r>
            <a:r>
              <a:rPr lang="en-GB" sz="1600" dirty="0">
                <a:solidFill>
                  <a:srgbClr val="3B3838"/>
                </a:solidFill>
                <a:latin typeface="Century Gothic"/>
                <a:ea typeface="Century Gothic"/>
                <a:cs typeface="Century Gothic"/>
                <a:sym typeface="Century Gothic"/>
              </a:rPr>
              <a:t>amigo</a:t>
            </a:r>
            <a:r>
              <a:rPr lang="en-GB" sz="1600" b="1" dirty="0">
                <a:solidFill>
                  <a:srgbClr val="3B3838"/>
                </a:solidFill>
                <a:latin typeface="Century Gothic"/>
                <a:ea typeface="Century Gothic"/>
                <a:cs typeface="Century Gothic"/>
                <a:sym typeface="Century Gothic"/>
              </a:rPr>
              <a:t> </a:t>
            </a:r>
            <a:r>
              <a:rPr lang="en-GB" sz="1600" b="1" dirty="0" err="1">
                <a:solidFill>
                  <a:srgbClr val="3B3838"/>
                </a:solidFill>
                <a:latin typeface="Century Gothic"/>
                <a:ea typeface="Century Gothic"/>
                <a:cs typeface="Century Gothic"/>
                <a:sym typeface="Century Gothic"/>
              </a:rPr>
              <a:t>feliz</a:t>
            </a:r>
            <a:endParaRPr lang="en-GB" sz="1600" dirty="0">
              <a:solidFill>
                <a:srgbClr val="3B3838"/>
              </a:solidFill>
              <a:latin typeface="Century Gothic"/>
              <a:ea typeface="Century Gothic"/>
              <a:cs typeface="Century Gothic"/>
              <a:sym typeface="Century Gothic"/>
            </a:endParaRPr>
          </a:p>
        </p:txBody>
      </p:sp>
      <p:pic>
        <p:nvPicPr>
          <p:cNvPr id="2053" name="Google Shape;183;p8">
            <a:extLst>
              <a:ext uri="{FF2B5EF4-FFF2-40B4-BE49-F238E27FC236}">
                <a16:creationId xmlns:a16="http://schemas.microsoft.com/office/drawing/2014/main" id="{F2C331C5-983B-844F-5B3E-2F2404ED821B}"/>
              </a:ext>
            </a:extLst>
          </p:cNvPr>
          <p:cNvPicPr preferRelativeResize="0"/>
          <p:nvPr/>
        </p:nvPicPr>
        <p:blipFill rotWithShape="1">
          <a:blip r:embed="rId6">
            <a:alphaModFix/>
          </a:blip>
          <a:srcRect/>
          <a:stretch/>
        </p:blipFill>
        <p:spPr>
          <a:xfrm>
            <a:off x="185816" y="8659320"/>
            <a:ext cx="356919" cy="377801"/>
          </a:xfrm>
          <a:prstGeom prst="rect">
            <a:avLst/>
          </a:prstGeom>
          <a:noFill/>
          <a:ln>
            <a:noFill/>
          </a:ln>
        </p:spPr>
      </p:pic>
      <p:sp>
        <p:nvSpPr>
          <p:cNvPr id="2055" name="TextBox 2054">
            <a:extLst>
              <a:ext uri="{FF2B5EF4-FFF2-40B4-BE49-F238E27FC236}">
                <a16:creationId xmlns:a16="http://schemas.microsoft.com/office/drawing/2014/main" id="{8A61B9A0-E91B-61A9-83FD-492237351121}"/>
              </a:ext>
            </a:extLst>
          </p:cNvPr>
          <p:cNvSpPr txBox="1"/>
          <p:nvPr/>
        </p:nvSpPr>
        <p:spPr>
          <a:xfrm>
            <a:off x="2678066" y="7950055"/>
            <a:ext cx="7808686" cy="456343"/>
          </a:xfrm>
          <a:prstGeom prst="rect">
            <a:avLst/>
          </a:prstGeom>
          <a:noFill/>
        </p:spPr>
        <p:txBody>
          <a:bodyPr wrap="square">
            <a:spAutoFit/>
          </a:bodyPr>
          <a:lstStyle/>
          <a:p>
            <a:pPr>
              <a:lnSpc>
                <a:spcPct val="150000"/>
              </a:lnSpc>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 ________________________.</a:t>
            </a:r>
            <a:endParaRPr lang="en-GB" sz="1800" dirty="0">
              <a:latin typeface="Arial"/>
              <a:ea typeface="Arial"/>
              <a:cs typeface="Arial"/>
              <a:sym typeface="Arial"/>
            </a:endParaRPr>
          </a:p>
        </p:txBody>
      </p:sp>
      <p:sp>
        <p:nvSpPr>
          <p:cNvPr id="2056" name="TextBox 2055">
            <a:extLst>
              <a:ext uri="{FF2B5EF4-FFF2-40B4-BE49-F238E27FC236}">
                <a16:creationId xmlns:a16="http://schemas.microsoft.com/office/drawing/2014/main" id="{3C119673-891A-A952-8505-5DFA9552DDA0}"/>
              </a:ext>
            </a:extLst>
          </p:cNvPr>
          <p:cNvSpPr txBox="1"/>
          <p:nvPr/>
        </p:nvSpPr>
        <p:spPr>
          <a:xfrm>
            <a:off x="361383" y="6290540"/>
            <a:ext cx="3139212" cy="334707"/>
          </a:xfrm>
          <a:prstGeom prst="rect">
            <a:avLst/>
          </a:prstGeom>
          <a:noFill/>
        </p:spPr>
        <p:txBody>
          <a:bodyPr wrap="square" rtlCol="0">
            <a:spAutoFit/>
          </a:bodyPr>
          <a:lstStyle/>
          <a:p>
            <a:pPr algn="ctr"/>
            <a:r>
              <a:rPr lang="en-GB" sz="1575" dirty="0">
                <a:solidFill>
                  <a:srgbClr val="3B3838"/>
                </a:solidFill>
                <a:latin typeface="Century Gothic" panose="020B0502020202020204" pitchFamily="34" charset="0"/>
              </a:rPr>
              <a:t>un </a:t>
            </a:r>
            <a:r>
              <a:rPr lang="en-GB" sz="1575" dirty="0" err="1">
                <a:solidFill>
                  <a:srgbClr val="3B3838"/>
                </a:solidFill>
                <a:latin typeface="Century Gothic" panose="020B0502020202020204" pitchFamily="34" charset="0"/>
              </a:rPr>
              <a:t>instrmento</a:t>
            </a:r>
            <a:r>
              <a:rPr lang="en-GB" sz="1575" dirty="0">
                <a:solidFill>
                  <a:srgbClr val="3B3838"/>
                </a:solidFill>
                <a:latin typeface="Century Gothic" panose="020B0502020202020204" pitchFamily="34" charset="0"/>
              </a:rPr>
              <a:t> </a:t>
            </a:r>
            <a:r>
              <a:rPr lang="en-GB" sz="1575" b="1" dirty="0" err="1">
                <a:solidFill>
                  <a:srgbClr val="3B3838"/>
                </a:solidFill>
                <a:latin typeface="Century Gothic" panose="020B0502020202020204" pitchFamily="34" charset="0"/>
              </a:rPr>
              <a:t>raro</a:t>
            </a:r>
            <a:endParaRPr lang="en-GB" sz="1575" b="1" dirty="0">
              <a:solidFill>
                <a:srgbClr val="3B3838"/>
              </a:solidFill>
              <a:latin typeface="Century Gothic" panose="020B0502020202020204" pitchFamily="34" charset="0"/>
            </a:endParaRPr>
          </a:p>
        </p:txBody>
      </p:sp>
      <p:sp>
        <p:nvSpPr>
          <p:cNvPr id="2057" name="TextBox 2056">
            <a:extLst>
              <a:ext uri="{FF2B5EF4-FFF2-40B4-BE49-F238E27FC236}">
                <a16:creationId xmlns:a16="http://schemas.microsoft.com/office/drawing/2014/main" id="{3EBEFEC5-5361-2C0B-9DDD-881E273C17CE}"/>
              </a:ext>
            </a:extLst>
          </p:cNvPr>
          <p:cNvSpPr txBox="1"/>
          <p:nvPr/>
        </p:nvSpPr>
        <p:spPr>
          <a:xfrm>
            <a:off x="995477" y="6733967"/>
            <a:ext cx="2318295" cy="334707"/>
          </a:xfrm>
          <a:prstGeom prst="rect">
            <a:avLst/>
          </a:prstGeom>
          <a:noFill/>
        </p:spPr>
        <p:txBody>
          <a:bodyPr wrap="square" rtlCol="0">
            <a:spAutoFit/>
          </a:bodyPr>
          <a:lstStyle/>
          <a:p>
            <a:pPr algn="ctr"/>
            <a:r>
              <a:rPr lang="en-GB" sz="1575" dirty="0">
                <a:solidFill>
                  <a:srgbClr val="3B3838"/>
                </a:solidFill>
                <a:latin typeface="Century Gothic" panose="020B0502020202020204" pitchFamily="34" charset="0"/>
              </a:rPr>
              <a:t>a </a:t>
            </a:r>
            <a:r>
              <a:rPr lang="en-GB" sz="1575" b="1" dirty="0">
                <a:solidFill>
                  <a:srgbClr val="3B3838"/>
                </a:solidFill>
                <a:latin typeface="Century Gothic" panose="020B0502020202020204" pitchFamily="34" charset="0"/>
              </a:rPr>
              <a:t>weird</a:t>
            </a:r>
            <a:r>
              <a:rPr lang="en-GB" sz="1575" dirty="0">
                <a:solidFill>
                  <a:srgbClr val="3B3838"/>
                </a:solidFill>
                <a:latin typeface="Century Gothic" panose="020B0502020202020204" pitchFamily="34" charset="0"/>
              </a:rPr>
              <a:t> instrument</a:t>
            </a:r>
          </a:p>
        </p:txBody>
      </p:sp>
      <p:pic>
        <p:nvPicPr>
          <p:cNvPr id="2058" name="Google Shape;183;p8">
            <a:extLst>
              <a:ext uri="{FF2B5EF4-FFF2-40B4-BE49-F238E27FC236}">
                <a16:creationId xmlns:a16="http://schemas.microsoft.com/office/drawing/2014/main" id="{79B7432F-2A2B-B06E-11E0-7C6788B88E5E}"/>
              </a:ext>
            </a:extLst>
          </p:cNvPr>
          <p:cNvPicPr preferRelativeResize="0"/>
          <p:nvPr/>
        </p:nvPicPr>
        <p:blipFill rotWithShape="1">
          <a:blip r:embed="rId6">
            <a:alphaModFix/>
          </a:blip>
          <a:srcRect/>
          <a:stretch/>
        </p:blipFill>
        <p:spPr>
          <a:xfrm>
            <a:off x="823247" y="6677044"/>
            <a:ext cx="356919" cy="377801"/>
          </a:xfrm>
          <a:prstGeom prst="rect">
            <a:avLst/>
          </a:prstGeom>
          <a:noFill/>
          <a:ln>
            <a:noFill/>
          </a:ln>
        </p:spPr>
      </p:pic>
      <p:sp>
        <p:nvSpPr>
          <p:cNvPr id="2059" name="Speech Bubble: Rectangle with Corners Rounded 2058">
            <a:extLst>
              <a:ext uri="{FF2B5EF4-FFF2-40B4-BE49-F238E27FC236}">
                <a16:creationId xmlns:a16="http://schemas.microsoft.com/office/drawing/2014/main" id="{A48E4938-2E79-6A08-9ACF-0C2CFE25EA2E}"/>
              </a:ext>
            </a:extLst>
          </p:cNvPr>
          <p:cNvSpPr/>
          <p:nvPr/>
        </p:nvSpPr>
        <p:spPr>
          <a:xfrm>
            <a:off x="3792095" y="6352038"/>
            <a:ext cx="1649137" cy="546068"/>
          </a:xfrm>
          <a:prstGeom prst="wedgeRoundRectCallout">
            <a:avLst>
              <a:gd name="adj1" fmla="val -44103"/>
              <a:gd name="adj2" fmla="val 873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3B3838"/>
                </a:solidFill>
                <a:latin typeface="Century Gothic" panose="020B0502020202020204" pitchFamily="34" charset="0"/>
              </a:rPr>
              <a:t>In English the adjective comes </a:t>
            </a:r>
            <a:r>
              <a:rPr lang="en-US" sz="1200" b="1" i="1" dirty="0">
                <a:solidFill>
                  <a:srgbClr val="3B3838"/>
                </a:solidFill>
                <a:latin typeface="Century Gothic" panose="020B0502020202020204" pitchFamily="34" charset="0"/>
              </a:rPr>
              <a:t>before</a:t>
            </a:r>
            <a:r>
              <a:rPr lang="en-US" sz="1200" i="1" dirty="0">
                <a:solidFill>
                  <a:srgbClr val="3B3838"/>
                </a:solidFill>
                <a:latin typeface="Century Gothic" panose="020B0502020202020204" pitchFamily="34" charset="0"/>
              </a:rPr>
              <a:t> </a:t>
            </a:r>
            <a:r>
              <a:rPr lang="en-US" sz="1200" dirty="0">
                <a:solidFill>
                  <a:srgbClr val="3B3838"/>
                </a:solidFill>
                <a:latin typeface="Century Gothic" panose="020B0502020202020204" pitchFamily="34" charset="0"/>
              </a:rPr>
              <a:t>the noun.</a:t>
            </a:r>
          </a:p>
        </p:txBody>
      </p:sp>
      <p:grpSp>
        <p:nvGrpSpPr>
          <p:cNvPr id="2061" name="Group 2060">
            <a:extLst>
              <a:ext uri="{FF2B5EF4-FFF2-40B4-BE49-F238E27FC236}">
                <a16:creationId xmlns:a16="http://schemas.microsoft.com/office/drawing/2014/main" id="{614F4157-FB6B-A727-D93F-A032E5CA6C70}"/>
              </a:ext>
            </a:extLst>
          </p:cNvPr>
          <p:cNvGrpSpPr/>
          <p:nvPr/>
        </p:nvGrpSpPr>
        <p:grpSpPr>
          <a:xfrm>
            <a:off x="5758020" y="6308496"/>
            <a:ext cx="1154401" cy="1105003"/>
            <a:chOff x="326562" y="8659808"/>
            <a:chExt cx="1010099" cy="926833"/>
          </a:xfrm>
        </p:grpSpPr>
        <p:sp>
          <p:nvSpPr>
            <p:cNvPr id="2062" name="Rectangle: Folded Corner 2061">
              <a:extLst>
                <a:ext uri="{FF2B5EF4-FFF2-40B4-BE49-F238E27FC236}">
                  <a16:creationId xmlns:a16="http://schemas.microsoft.com/office/drawing/2014/main" id="{8108FF8D-1B91-CA3A-AD74-CC8DF24ABD2C}"/>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063" name="Picture 6" descr="Free Icon Light illustration and picture">
              <a:extLst>
                <a:ext uri="{FF2B5EF4-FFF2-40B4-BE49-F238E27FC236}">
                  <a16:creationId xmlns:a16="http://schemas.microsoft.com/office/drawing/2014/main" id="{3758F371-CC8F-675B-A8EA-FF80047947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964" y="8685961"/>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074" name="TextBox 2073">
              <a:extLst>
                <a:ext uri="{FF2B5EF4-FFF2-40B4-BE49-F238E27FC236}">
                  <a16:creationId xmlns:a16="http://schemas.microsoft.com/office/drawing/2014/main" id="{D881A0B7-7CFA-9E8A-7483-013567C72B10}"/>
                </a:ext>
              </a:extLst>
            </p:cNvPr>
            <p:cNvSpPr txBox="1"/>
            <p:nvPr/>
          </p:nvSpPr>
          <p:spPr>
            <a:xfrm>
              <a:off x="540927" y="8720634"/>
              <a:ext cx="795734" cy="246221"/>
            </a:xfrm>
            <a:prstGeom prst="rect">
              <a:avLst/>
            </a:prstGeom>
            <a:noFill/>
          </p:spPr>
          <p:txBody>
            <a:bodyPr wrap="square">
              <a:spAutoFit/>
            </a:bodyPr>
            <a:lstStyle/>
            <a:p>
              <a:r>
                <a:rPr lang="en-GB" sz="1000" kern="0" dirty="0">
                  <a:solidFill>
                    <a:srgbClr val="3B3838"/>
                  </a:solidFill>
                  <a:latin typeface="Century Gothic" panose="020B0502020202020204" pitchFamily="34" charset="0"/>
                  <a:ea typeface="Century Gothic"/>
                  <a:cs typeface="Century Gothic"/>
                  <a:sym typeface="Century Gothic"/>
                </a:rPr>
                <a:t> </a:t>
              </a:r>
              <a:r>
                <a:rPr lang="en-US" sz="1000" dirty="0">
                  <a:solidFill>
                    <a:srgbClr val="3B3838"/>
                  </a:solidFill>
                  <a:latin typeface="Century Gothic" panose="020B0502020202020204" pitchFamily="34" charset="0"/>
                </a:rPr>
                <a:t>Spanish</a:t>
              </a:r>
              <a:endParaRPr lang="en-GB" sz="1000" kern="0" dirty="0">
                <a:solidFill>
                  <a:srgbClr val="3B3838"/>
                </a:solidFill>
                <a:latin typeface="Century Gothic" panose="020B0502020202020204" pitchFamily="34" charset="0"/>
                <a:ea typeface="Century Gothic"/>
                <a:cs typeface="Century Gothic"/>
                <a:sym typeface="Century Gothic"/>
              </a:endParaRPr>
            </a:p>
          </p:txBody>
        </p:sp>
        <p:sp>
          <p:nvSpPr>
            <p:cNvPr id="2080" name="TextBox 2079">
              <a:extLst>
                <a:ext uri="{FF2B5EF4-FFF2-40B4-BE49-F238E27FC236}">
                  <a16:creationId xmlns:a16="http://schemas.microsoft.com/office/drawing/2014/main" id="{25A919B7-0136-C1C5-6543-75F67B5FCDF4}"/>
                </a:ext>
              </a:extLst>
            </p:cNvPr>
            <p:cNvSpPr txBox="1"/>
            <p:nvPr/>
          </p:nvSpPr>
          <p:spPr>
            <a:xfrm>
              <a:off x="326562" y="8878755"/>
              <a:ext cx="937433" cy="707886"/>
            </a:xfrm>
            <a:prstGeom prst="rect">
              <a:avLst/>
            </a:prstGeom>
            <a:noFill/>
          </p:spPr>
          <p:txBody>
            <a:bodyPr wrap="square">
              <a:spAutoFit/>
            </a:bodyPr>
            <a:lstStyle/>
            <a:p>
              <a:pPr algn="ctr"/>
              <a:r>
                <a:rPr lang="en-US" sz="1000" dirty="0">
                  <a:solidFill>
                    <a:srgbClr val="3B3838"/>
                  </a:solidFill>
                  <a:latin typeface="Century Gothic" panose="020B0502020202020204" pitchFamily="34" charset="0"/>
                </a:rPr>
                <a:t>tells you </a:t>
              </a:r>
              <a:r>
                <a:rPr lang="en-US" sz="1000" b="1" dirty="0">
                  <a:solidFill>
                    <a:srgbClr val="3B3838"/>
                  </a:solidFill>
                  <a:latin typeface="Century Gothic" panose="020B0502020202020204" pitchFamily="34" charset="0"/>
                </a:rPr>
                <a:t>what </a:t>
              </a:r>
              <a:r>
                <a:rPr lang="en-US" sz="1000" dirty="0">
                  <a:solidFill>
                    <a:srgbClr val="3B3838"/>
                  </a:solidFill>
                  <a:latin typeface="Century Gothic" panose="020B0502020202020204" pitchFamily="34" charset="0"/>
                </a:rPr>
                <a:t>it is, and then </a:t>
              </a:r>
              <a:r>
                <a:rPr lang="en-US" sz="1000" b="1" dirty="0">
                  <a:solidFill>
                    <a:srgbClr val="3B3838"/>
                  </a:solidFill>
                  <a:latin typeface="Century Gothic" panose="020B0502020202020204" pitchFamily="34" charset="0"/>
                </a:rPr>
                <a:t>how</a:t>
              </a:r>
              <a:r>
                <a:rPr lang="en-US" sz="1000" dirty="0">
                  <a:solidFill>
                    <a:srgbClr val="3B3838"/>
                  </a:solidFill>
                  <a:latin typeface="Century Gothic" panose="020B0502020202020204" pitchFamily="34" charset="0"/>
                </a:rPr>
                <a:t> it is.</a:t>
              </a:r>
            </a:p>
          </p:txBody>
        </p:sp>
      </p:grpSp>
      <p:pic>
        <p:nvPicPr>
          <p:cNvPr id="2081" name="Picture 6" descr="Free Icon Light illustration and picture">
            <a:extLst>
              <a:ext uri="{FF2B5EF4-FFF2-40B4-BE49-F238E27FC236}">
                <a16:creationId xmlns:a16="http://schemas.microsoft.com/office/drawing/2014/main" id="{5C95DA89-0CD9-ADCC-13B3-97367D4AA8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966" y="7396403"/>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082" name="TextBox 2081">
            <a:extLst>
              <a:ext uri="{FF2B5EF4-FFF2-40B4-BE49-F238E27FC236}">
                <a16:creationId xmlns:a16="http://schemas.microsoft.com/office/drawing/2014/main" id="{A9DAD082-F95C-BBE7-7381-77CCCD752963}"/>
              </a:ext>
            </a:extLst>
          </p:cNvPr>
          <p:cNvSpPr txBox="1"/>
          <p:nvPr/>
        </p:nvSpPr>
        <p:spPr>
          <a:xfrm>
            <a:off x="568121" y="7483969"/>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083" name="TextBox 2082">
            <a:extLst>
              <a:ext uri="{FF2B5EF4-FFF2-40B4-BE49-F238E27FC236}">
                <a16:creationId xmlns:a16="http://schemas.microsoft.com/office/drawing/2014/main" id="{9F8F89F7-BC02-D3F1-7075-DFBB451E671D}"/>
              </a:ext>
            </a:extLst>
          </p:cNvPr>
          <p:cNvSpPr txBox="1"/>
          <p:nvPr/>
        </p:nvSpPr>
        <p:spPr>
          <a:xfrm>
            <a:off x="2174731" y="8580778"/>
            <a:ext cx="7808686" cy="456343"/>
          </a:xfrm>
          <a:prstGeom prst="rect">
            <a:avLst/>
          </a:prstGeom>
          <a:noFill/>
        </p:spPr>
        <p:txBody>
          <a:bodyPr wrap="square">
            <a:spAutoFit/>
          </a:bodyPr>
          <a:lstStyle/>
          <a:p>
            <a:pPr>
              <a:lnSpc>
                <a:spcPct val="150000"/>
              </a:lnSpc>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 ________________________.</a:t>
            </a:r>
            <a:endParaRPr lang="en-GB" sz="1800" dirty="0">
              <a:latin typeface="Arial"/>
              <a:ea typeface="Arial"/>
              <a:cs typeface="Arial"/>
              <a:sym typeface="Arial"/>
            </a:endParaRPr>
          </a:p>
        </p:txBody>
      </p:sp>
      <p:sp>
        <p:nvSpPr>
          <p:cNvPr id="2094" name="Rectangle 2093">
            <a:extLst>
              <a:ext uri="{FF2B5EF4-FFF2-40B4-BE49-F238E27FC236}">
                <a16:creationId xmlns:a16="http://schemas.microsoft.com/office/drawing/2014/main" id="{BB54A562-2B7F-F047-DD3B-9352D90F1EBA}"/>
              </a:ext>
            </a:extLst>
          </p:cNvPr>
          <p:cNvSpPr/>
          <p:nvPr/>
        </p:nvSpPr>
        <p:spPr>
          <a:xfrm>
            <a:off x="5204792" y="1648112"/>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5" name="TextBox 2094">
            <a:extLst>
              <a:ext uri="{FF2B5EF4-FFF2-40B4-BE49-F238E27FC236}">
                <a16:creationId xmlns:a16="http://schemas.microsoft.com/office/drawing/2014/main" id="{4603B750-C9F8-1AF5-2561-FCFBC03E1F37}"/>
              </a:ext>
            </a:extLst>
          </p:cNvPr>
          <p:cNvSpPr txBox="1"/>
          <p:nvPr/>
        </p:nvSpPr>
        <p:spPr>
          <a:xfrm>
            <a:off x="5365688" y="1562905"/>
            <a:ext cx="1387386" cy="461665"/>
          </a:xfrm>
          <a:prstGeom prst="rect">
            <a:avLst/>
          </a:prstGeom>
          <a:noFill/>
        </p:spPr>
        <p:txBody>
          <a:bodyPr wrap="square">
            <a:spAutoFit/>
          </a:bodyPr>
          <a:lstStyle/>
          <a:p>
            <a:r>
              <a:rPr lang="en-GB" sz="1200" dirty="0">
                <a:latin typeface="Century Gothic" panose="020B0502020202020204" pitchFamily="34" charset="0"/>
              </a:rPr>
              <a:t>describing things</a:t>
            </a:r>
          </a:p>
        </p:txBody>
      </p:sp>
      <p:graphicFrame>
        <p:nvGraphicFramePr>
          <p:cNvPr id="2107" name="Table 107">
            <a:extLst>
              <a:ext uri="{FF2B5EF4-FFF2-40B4-BE49-F238E27FC236}">
                <a16:creationId xmlns:a16="http://schemas.microsoft.com/office/drawing/2014/main" id="{CC2FE676-3D53-93D9-59F0-7AFBF68FF53A}"/>
              </a:ext>
            </a:extLst>
          </p:cNvPr>
          <p:cNvGraphicFramePr>
            <a:graphicFrameLocks noGrp="1"/>
          </p:cNvGraphicFramePr>
          <p:nvPr>
            <p:extLst>
              <p:ext uri="{D42A27DB-BD31-4B8C-83A1-F6EECF244321}">
                <p14:modId xmlns:p14="http://schemas.microsoft.com/office/powerpoint/2010/main" val="1309856004"/>
              </p:ext>
            </p:extLst>
          </p:nvPr>
        </p:nvGraphicFramePr>
        <p:xfrm>
          <a:off x="382522" y="1479076"/>
          <a:ext cx="1395326" cy="1198383"/>
        </p:xfrm>
        <a:graphic>
          <a:graphicData uri="http://schemas.openxmlformats.org/drawingml/2006/table">
            <a:tbl>
              <a:tblPr firstRow="1" bandRow="1">
                <a:tableStyleId>{5940675A-B579-460E-94D1-54222C63F5DA}</a:tableStyleId>
              </a:tblPr>
              <a:tblGrid>
                <a:gridCol w="1395326">
                  <a:extLst>
                    <a:ext uri="{9D8B030D-6E8A-4147-A177-3AD203B41FA5}">
                      <a16:colId xmlns:a16="http://schemas.microsoft.com/office/drawing/2014/main" val="4143783995"/>
                    </a:ext>
                  </a:extLst>
                </a:gridCol>
              </a:tblGrid>
              <a:tr h="1198383">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z</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108" name="TextBox 2107">
            <a:extLst>
              <a:ext uri="{FF2B5EF4-FFF2-40B4-BE49-F238E27FC236}">
                <a16:creationId xmlns:a16="http://schemas.microsoft.com/office/drawing/2014/main" id="{0170B59A-8831-56F5-8659-8ED82907A033}"/>
              </a:ext>
            </a:extLst>
          </p:cNvPr>
          <p:cNvSpPr txBox="1"/>
          <p:nvPr/>
        </p:nvSpPr>
        <p:spPr>
          <a:xfrm>
            <a:off x="523026" y="2281411"/>
            <a:ext cx="1035034" cy="338554"/>
          </a:xfrm>
          <a:prstGeom prst="rect">
            <a:avLst/>
          </a:prstGeom>
          <a:noFill/>
        </p:spPr>
        <p:txBody>
          <a:bodyPr wrap="square" rtlCol="0">
            <a:spAutoFit/>
          </a:bodyPr>
          <a:lstStyle/>
          <a:p>
            <a:pPr algn="ctr"/>
            <a:r>
              <a:rPr lang="en-GB" sz="1600" b="1" dirty="0" err="1">
                <a:solidFill>
                  <a:srgbClr val="FF0066"/>
                </a:solidFill>
                <a:latin typeface="Century Gothic" panose="020B0502020202020204" pitchFamily="34" charset="0"/>
              </a:rPr>
              <a:t>z</a:t>
            </a:r>
            <a:r>
              <a:rPr lang="en-GB" sz="1600" dirty="0" err="1">
                <a:solidFill>
                  <a:schemeClr val="tx1">
                    <a:lumMod val="75000"/>
                    <a:lumOff val="25000"/>
                  </a:schemeClr>
                </a:solidFill>
                <a:latin typeface="Century Gothic" panose="020B0502020202020204" pitchFamily="34" charset="0"/>
              </a:rPr>
              <a:t>apato</a:t>
            </a:r>
            <a:endParaRPr lang="en-GB" sz="1600" dirty="0">
              <a:solidFill>
                <a:srgbClr val="002060"/>
              </a:solidFill>
              <a:latin typeface="Century Gothic" panose="020B0502020202020204" pitchFamily="34" charset="0"/>
            </a:endParaRPr>
          </a:p>
        </p:txBody>
      </p:sp>
      <p:pic>
        <p:nvPicPr>
          <p:cNvPr id="2109" name="Picture 4" descr="Zapato Bajo, Zapato, Brown, Ropa, Pie, Vestir">
            <a:extLst>
              <a:ext uri="{FF2B5EF4-FFF2-40B4-BE49-F238E27FC236}">
                <a16:creationId xmlns:a16="http://schemas.microsoft.com/office/drawing/2014/main" id="{0D5EC1F0-45CB-7FF1-FF38-F41522504C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9559" y="1567466"/>
            <a:ext cx="918641" cy="739019"/>
          </a:xfrm>
          <a:prstGeom prst="rect">
            <a:avLst/>
          </a:prstGeom>
          <a:noFill/>
          <a:extLst>
            <a:ext uri="{909E8E84-426E-40DD-AFC4-6F175D3DCCD1}">
              <a14:hiddenFill xmlns:a14="http://schemas.microsoft.com/office/drawing/2010/main">
                <a:solidFill>
                  <a:srgbClr val="FFFFFF"/>
                </a:solidFill>
              </a14:hiddenFill>
            </a:ext>
          </a:extLst>
        </p:spPr>
      </p:pic>
      <p:pic>
        <p:nvPicPr>
          <p:cNvPr id="2111" name="Picture 2110" descr="A picture containing text, toy, doll&#10;&#10;Description automatically generated">
            <a:extLst>
              <a:ext uri="{FF2B5EF4-FFF2-40B4-BE49-F238E27FC236}">
                <a16:creationId xmlns:a16="http://schemas.microsoft.com/office/drawing/2014/main" id="{DF1BAD9A-16CD-C999-29D2-45774D30E6C3}"/>
              </a:ext>
            </a:extLst>
          </p:cNvPr>
          <p:cNvPicPr>
            <a:picLocks noChangeAspect="1"/>
          </p:cNvPicPr>
          <p:nvPr/>
        </p:nvPicPr>
        <p:blipFill>
          <a:blip r:embed="rId13"/>
          <a:stretch>
            <a:fillRect/>
          </a:stretch>
        </p:blipFill>
        <p:spPr>
          <a:xfrm>
            <a:off x="2437793" y="1537957"/>
            <a:ext cx="775819" cy="1260706"/>
          </a:xfrm>
          <a:prstGeom prst="rect">
            <a:avLst/>
          </a:prstGeom>
        </p:spPr>
      </p:pic>
      <p:sp>
        <p:nvSpPr>
          <p:cNvPr id="2112" name="TextBox 2111">
            <a:hlinkClick r:id="" action="ppaction://noaction">
              <a:snd r:embed="rId14" name="5_1.wav"/>
            </a:hlinkClick>
            <a:extLst>
              <a:ext uri="{FF2B5EF4-FFF2-40B4-BE49-F238E27FC236}">
                <a16:creationId xmlns:a16="http://schemas.microsoft.com/office/drawing/2014/main" id="{79485D2B-43C8-6E2B-A34F-158A9F42C5A4}"/>
              </a:ext>
            </a:extLst>
          </p:cNvPr>
          <p:cNvSpPr txBox="1"/>
          <p:nvPr/>
        </p:nvSpPr>
        <p:spPr>
          <a:xfrm>
            <a:off x="2491596" y="734651"/>
            <a:ext cx="2429786" cy="830997"/>
          </a:xfrm>
          <a:prstGeom prst="rect">
            <a:avLst/>
          </a:prstGeom>
          <a:noFill/>
        </p:spPr>
        <p:txBody>
          <a:bodyPr wrap="square" rtlCol="0">
            <a:spAutoFit/>
          </a:bodyPr>
          <a:lstStyle/>
          <a:p>
            <a:pPr algn="ctr"/>
            <a:r>
              <a:rPr lang="en-GB" sz="2400" b="1" dirty="0">
                <a:ln w="6600">
                  <a:solidFill>
                    <a:srgbClr val="00AA43"/>
                  </a:solidFill>
                  <a:prstDash val="solid"/>
                </a:ln>
                <a:solidFill>
                  <a:srgbClr val="97E4FF"/>
                </a:solidFill>
                <a:effectLst>
                  <a:outerShdw blurRad="50800" dist="38100" dir="2700000" algn="tl" rotWithShape="0">
                    <a:prstClr val="black">
                      <a:alpha val="40000"/>
                    </a:prstClr>
                  </a:outerShdw>
                </a:effectLst>
                <a:latin typeface="Dreaming Outloud Script Pro" panose="03050502040304050704" pitchFamily="66" charset="0"/>
                <a:cs typeface="Dreaming Outloud Script Pro" panose="03050502040304050704" pitchFamily="66" charset="0"/>
              </a:rPr>
              <a:t>El club del </a:t>
            </a:r>
            <a:r>
              <a:rPr lang="en-GB" sz="2400" b="1" dirty="0" err="1">
                <a:ln w="6600">
                  <a:solidFill>
                    <a:srgbClr val="00AA43"/>
                  </a:solidFill>
                  <a:prstDash val="solid"/>
                </a:ln>
                <a:solidFill>
                  <a:srgbClr val="97E4FF"/>
                </a:solidFill>
                <a:effectLst>
                  <a:outerShdw blurRad="50800" dist="38100" dir="2700000" algn="tl" rotWithShape="0">
                    <a:prstClr val="black">
                      <a:alpha val="40000"/>
                    </a:prstClr>
                  </a:outerShdw>
                </a:effectLst>
                <a:latin typeface="Dreaming Outloud Script Pro" panose="03050502040304050704" pitchFamily="66" charset="0"/>
                <a:cs typeface="Dreaming Outloud Script Pro" panose="03050502040304050704" pitchFamily="66" charset="0"/>
              </a:rPr>
              <a:t>planeta</a:t>
            </a:r>
            <a:endParaRPr lang="en-GB" sz="2400" b="1" dirty="0">
              <a:ln w="6600">
                <a:solidFill>
                  <a:srgbClr val="00AA43"/>
                </a:solidFill>
                <a:prstDash val="solid"/>
              </a:ln>
              <a:solidFill>
                <a:srgbClr val="97E4FF"/>
              </a:solidFill>
              <a:effectLst>
                <a:outerShdw blurRad="50800" dist="38100" dir="2700000" algn="tl" rotWithShape="0">
                  <a:prstClr val="black">
                    <a:alpha val="40000"/>
                  </a:prstClr>
                </a:outerShdw>
              </a:effectLst>
              <a:latin typeface="Dreaming Outloud Script Pro" panose="03050502040304050704" pitchFamily="66" charset="0"/>
              <a:cs typeface="Dreaming Outloud Script Pro" panose="03050502040304050704" pitchFamily="66" charset="0"/>
            </a:endParaRPr>
          </a:p>
        </p:txBody>
      </p:sp>
      <p:pic>
        <p:nvPicPr>
          <p:cNvPr id="2113" name="Picture 2112" descr="A picture containing shape&#10;&#10;Description automatically generated">
            <a:extLst>
              <a:ext uri="{FF2B5EF4-FFF2-40B4-BE49-F238E27FC236}">
                <a16:creationId xmlns:a16="http://schemas.microsoft.com/office/drawing/2014/main" id="{3FC9C170-F65D-26ED-7AE2-E1E46DECC2F9}"/>
              </a:ext>
            </a:extLst>
          </p:cNvPr>
          <p:cNvPicPr>
            <a:picLocks noChangeAspect="1"/>
          </p:cNvPicPr>
          <p:nvPr/>
        </p:nvPicPr>
        <p:blipFill rotWithShape="1">
          <a:blip r:embed="rId15"/>
          <a:srcRect l="20438" t="4457" r="31551"/>
          <a:stretch/>
        </p:blipFill>
        <p:spPr>
          <a:xfrm>
            <a:off x="4372607" y="951196"/>
            <a:ext cx="447093" cy="593150"/>
          </a:xfrm>
          <a:prstGeom prst="rect">
            <a:avLst/>
          </a:prstGeom>
        </p:spPr>
      </p:pic>
      <p:pic>
        <p:nvPicPr>
          <p:cNvPr id="2114" name="Picture 8" descr="Gráficos vectoriales gratis de Icono">
            <a:extLst>
              <a:ext uri="{FF2B5EF4-FFF2-40B4-BE49-F238E27FC236}">
                <a16:creationId xmlns:a16="http://schemas.microsoft.com/office/drawing/2014/main" id="{ADF056EE-7210-8F62-1AAE-FD191AC373E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5836" r="-1393" b="75408"/>
          <a:stretch/>
        </p:blipFill>
        <p:spPr bwMode="auto">
          <a:xfrm>
            <a:off x="4699841" y="902953"/>
            <a:ext cx="299963" cy="292897"/>
          </a:xfrm>
          <a:prstGeom prst="rect">
            <a:avLst/>
          </a:prstGeom>
          <a:noFill/>
          <a:extLst>
            <a:ext uri="{909E8E84-426E-40DD-AFC4-6F175D3DCCD1}">
              <a14:hiddenFill xmlns:a14="http://schemas.microsoft.com/office/drawing/2010/main">
                <a:solidFill>
                  <a:srgbClr val="FFFFFF"/>
                </a:solidFill>
              </a14:hiddenFill>
            </a:ext>
          </a:extLst>
        </p:spPr>
      </p:pic>
      <p:pic>
        <p:nvPicPr>
          <p:cNvPr id="2115" name="Picture 2" descr="Día De La Tierra, Salve El Planeta">
            <a:extLst>
              <a:ext uri="{FF2B5EF4-FFF2-40B4-BE49-F238E27FC236}">
                <a16:creationId xmlns:a16="http://schemas.microsoft.com/office/drawing/2014/main" id="{5FFABF1C-9C45-45EE-143E-001D2B0E297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9608" b="29128" l="7859" r="27368">
                        <a14:foregroundMark x1="11176" y1="23235" x2="11176" y2="23235"/>
                        <a14:foregroundMark x1="26471" y1="25882" x2="26471" y2="25882"/>
                      </a14:backgroundRemoval>
                    </a14:imgEffect>
                  </a14:imgLayer>
                </a14:imgProps>
              </a:ext>
              <a:ext uri="{28A0092B-C50C-407E-A947-70E740481C1C}">
                <a14:useLocalDpi xmlns:a14="http://schemas.microsoft.com/office/drawing/2010/main" val="0"/>
              </a:ext>
            </a:extLst>
          </a:blip>
          <a:srcRect l="5420" t="7168" r="70193" b="68432"/>
          <a:stretch/>
        </p:blipFill>
        <p:spPr bwMode="auto">
          <a:xfrm>
            <a:off x="3505402" y="2174313"/>
            <a:ext cx="734986" cy="735371"/>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4" descr="Día De La Tierra, Salve El Planeta">
            <a:extLst>
              <a:ext uri="{FF2B5EF4-FFF2-40B4-BE49-F238E27FC236}">
                <a16:creationId xmlns:a16="http://schemas.microsoft.com/office/drawing/2014/main" id="{175348D4-9CAA-683C-E813-36DB23E11F9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40000" b="63824" l="25588" r="40000">
                        <a14:foregroundMark x1="28235" y1="60000" x2="28235" y2="60000"/>
                        <a14:foregroundMark x1="31176" y1="60000" x2="29118" y2="59412"/>
                        <a14:foregroundMark x1="40294" y1="46471" x2="38235" y2="46471"/>
                        <a14:foregroundMark x1="39412" y1="47353" x2="38235" y2="46176"/>
                        <a14:foregroundMark x1="39706" y1="52647" x2="39706" y2="52647"/>
                        <a14:foregroundMark x1="28824" y1="63824" x2="28824" y2="63824"/>
                        <a14:foregroundMark x1="30294" y1="62941" x2="30294" y2="62941"/>
                        <a14:foregroundMark x1="27353" y1="62353" x2="27353" y2="62353"/>
                      </a14:backgroundRemoval>
                    </a14:imgEffect>
                  </a14:imgLayer>
                </a14:imgProps>
              </a:ext>
              <a:ext uri="{28A0092B-C50C-407E-A947-70E740481C1C}">
                <a14:useLocalDpi xmlns:a14="http://schemas.microsoft.com/office/drawing/2010/main" val="0"/>
              </a:ext>
            </a:extLst>
          </a:blip>
          <a:srcRect l="24727" t="38395" r="58676" b="37677"/>
          <a:stretch/>
        </p:blipFill>
        <p:spPr bwMode="auto">
          <a:xfrm>
            <a:off x="3196135" y="1644562"/>
            <a:ext cx="309267" cy="435890"/>
          </a:xfrm>
          <a:prstGeom prst="rect">
            <a:avLst/>
          </a:prstGeom>
          <a:noFill/>
          <a:extLst>
            <a:ext uri="{909E8E84-426E-40DD-AFC4-6F175D3DCCD1}">
              <a14:hiddenFill xmlns:a14="http://schemas.microsoft.com/office/drawing/2010/main">
                <a:solidFill>
                  <a:srgbClr val="FFFFFF"/>
                </a:solidFill>
              </a14:hiddenFill>
            </a:ext>
          </a:extLst>
        </p:spPr>
      </p:pic>
      <p:pic>
        <p:nvPicPr>
          <p:cNvPr id="2117" name="Picture 6" descr="Día De La Tierra, Salve El Planeta">
            <a:extLst>
              <a:ext uri="{FF2B5EF4-FFF2-40B4-BE49-F238E27FC236}">
                <a16:creationId xmlns:a16="http://schemas.microsoft.com/office/drawing/2014/main" id="{DE8BEDB5-8C13-955A-7D8D-EB10095DCBA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8">
                    <a14:imgEffect>
                      <a14:backgroundRemoval t="32557" b="62418" l="75636" r="93544"/>
                    </a14:imgEffect>
                  </a14:imgLayer>
                </a14:imgProps>
              </a:ext>
              <a:ext uri="{28A0092B-C50C-407E-A947-70E740481C1C}">
                <a14:useLocalDpi xmlns:a14="http://schemas.microsoft.com/office/drawing/2010/main" val="0"/>
              </a:ext>
            </a:extLst>
          </a:blip>
          <a:srcRect l="73398" t="28824" r="4218" b="33849"/>
          <a:stretch/>
        </p:blipFill>
        <p:spPr bwMode="auto">
          <a:xfrm>
            <a:off x="3144569" y="2114041"/>
            <a:ext cx="484808" cy="808441"/>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2117" descr="A picture containing dark&#10;&#10;Description automatically generated">
            <a:extLst>
              <a:ext uri="{FF2B5EF4-FFF2-40B4-BE49-F238E27FC236}">
                <a16:creationId xmlns:a16="http://schemas.microsoft.com/office/drawing/2014/main" id="{75023CA3-9BB8-A698-054F-99FE6CAAFC1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51639" y="6549599"/>
            <a:ext cx="575461" cy="575461"/>
          </a:xfrm>
          <a:prstGeom prst="rect">
            <a:avLst/>
          </a:prstGeom>
        </p:spPr>
      </p:pic>
    </p:spTree>
    <p:extLst>
      <p:ext uri="{BB962C8B-B14F-4D97-AF65-F5344CB8AC3E}">
        <p14:creationId xmlns:p14="http://schemas.microsoft.com/office/powerpoint/2010/main" val="1746334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12</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12</a:t>
              </a:r>
              <a:endParaRPr lang="en-GB" sz="2400" dirty="0">
                <a:solidFill>
                  <a:srgbClr val="F7C903"/>
                </a:solidFill>
              </a:endParaRPr>
            </a:p>
          </p:txBody>
        </p:sp>
      </p:gr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4275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42</a:t>
            </a:r>
          </a:p>
        </p:txBody>
      </p:sp>
      <p:grpSp>
        <p:nvGrpSpPr>
          <p:cNvPr id="4" name="Group 3">
            <a:extLst>
              <a:ext uri="{FF2B5EF4-FFF2-40B4-BE49-F238E27FC236}">
                <a16:creationId xmlns:a16="http://schemas.microsoft.com/office/drawing/2014/main" id="{2175C4F8-B7DE-DEF1-5334-7391523D06E3}"/>
              </a:ext>
            </a:extLst>
          </p:cNvPr>
          <p:cNvGrpSpPr/>
          <p:nvPr/>
        </p:nvGrpSpPr>
        <p:grpSpPr>
          <a:xfrm>
            <a:off x="66071" y="686351"/>
            <a:ext cx="1072125" cy="541432"/>
            <a:chOff x="85157" y="674113"/>
            <a:chExt cx="1072125" cy="541432"/>
          </a:xfrm>
        </p:grpSpPr>
        <p:sp>
          <p:nvSpPr>
            <p:cNvPr id="5" name="Google Shape;206;p9">
              <a:extLst>
                <a:ext uri="{FF2B5EF4-FFF2-40B4-BE49-F238E27FC236}">
                  <a16:creationId xmlns:a16="http://schemas.microsoft.com/office/drawing/2014/main" id="{BEE52BFE-901D-1D28-91E0-EB7391095E42}"/>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7" name="Picture 6">
              <a:extLst>
                <a:ext uri="{FF2B5EF4-FFF2-40B4-BE49-F238E27FC236}">
                  <a16:creationId xmlns:a16="http://schemas.microsoft.com/office/drawing/2014/main" id="{2B94629A-B006-7E34-0118-5D328C674F4A}"/>
                </a:ext>
              </a:extLst>
            </p:cNvPr>
            <p:cNvPicPr>
              <a:picLocks noChangeAspect="1"/>
            </p:cNvPicPr>
            <p:nvPr/>
          </p:nvPicPr>
          <p:blipFill>
            <a:blip r:embed="rId5"/>
            <a:stretch>
              <a:fillRect/>
            </a:stretch>
          </p:blipFill>
          <p:spPr>
            <a:xfrm>
              <a:off x="85157" y="674113"/>
              <a:ext cx="521771" cy="541432"/>
            </a:xfrm>
            <a:prstGeom prst="rect">
              <a:avLst/>
            </a:prstGeom>
          </p:spPr>
        </p:pic>
        <p:sp>
          <p:nvSpPr>
            <p:cNvPr id="8" name="TextBox 7">
              <a:extLst>
                <a:ext uri="{FF2B5EF4-FFF2-40B4-BE49-F238E27FC236}">
                  <a16:creationId xmlns:a16="http://schemas.microsoft.com/office/drawing/2014/main" id="{8838EB57-A704-F6B2-49D0-EB68A1F347A5}"/>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 name="TextBox 9">
            <a:extLst>
              <a:ext uri="{FF2B5EF4-FFF2-40B4-BE49-F238E27FC236}">
                <a16:creationId xmlns:a16="http://schemas.microsoft.com/office/drawing/2014/main" id="{1D900466-79AB-4D97-9A8A-B086771106D3}"/>
              </a:ext>
            </a:extLst>
          </p:cNvPr>
          <p:cNvSpPr txBox="1"/>
          <p:nvPr/>
        </p:nvSpPr>
        <p:spPr>
          <a:xfrm>
            <a:off x="1038541" y="797666"/>
            <a:ext cx="4272620" cy="334707"/>
          </a:xfrm>
          <a:prstGeom prst="rect">
            <a:avLst/>
          </a:prstGeom>
          <a:noFill/>
        </p:spPr>
        <p:txBody>
          <a:bodyPr wrap="square">
            <a:spAutoFit/>
          </a:bodyPr>
          <a:lstStyle/>
          <a:p>
            <a:pPr defTabSz="514350">
              <a:defRPr/>
            </a:pPr>
            <a:r>
              <a:rPr lang="en-GB" sz="1575" b="1" dirty="0">
                <a:solidFill>
                  <a:srgbClr val="3B3838"/>
                </a:solidFill>
                <a:latin typeface="Century Gothic" panose="020B0502020202020204" pitchFamily="34" charset="0"/>
              </a:rPr>
              <a:t>Lee la </a:t>
            </a:r>
            <a:r>
              <a:rPr lang="en-GB" sz="1575" b="1" dirty="0" err="1">
                <a:solidFill>
                  <a:srgbClr val="3B3838"/>
                </a:solidFill>
                <a:latin typeface="Century Gothic" panose="020B0502020202020204" pitchFamily="34" charset="0"/>
              </a:rPr>
              <a:t>lista</a:t>
            </a:r>
            <a:r>
              <a:rPr lang="en-GB" sz="1575" b="1" dirty="0">
                <a:solidFill>
                  <a:srgbClr val="3B3838"/>
                </a:solidFill>
                <a:latin typeface="Century Gothic" panose="020B0502020202020204" pitchFamily="34" charset="0"/>
              </a:rPr>
              <a:t>. Escribe en inglés        .</a:t>
            </a:r>
            <a:endParaRPr lang="en-US" sz="1575" b="1" dirty="0">
              <a:solidFill>
                <a:srgbClr val="3B3838"/>
              </a:solidFill>
              <a:latin typeface="Century Gothic" panose="020B0502020202020204" pitchFamily="34" charset="0"/>
            </a:endParaRPr>
          </a:p>
        </p:txBody>
      </p:sp>
      <p:graphicFrame>
        <p:nvGraphicFramePr>
          <p:cNvPr id="14" name="Table 13">
            <a:extLst>
              <a:ext uri="{FF2B5EF4-FFF2-40B4-BE49-F238E27FC236}">
                <a16:creationId xmlns:a16="http://schemas.microsoft.com/office/drawing/2014/main" id="{31E5B51A-60AD-1876-EEE5-357A1D99CE1C}"/>
              </a:ext>
            </a:extLst>
          </p:cNvPr>
          <p:cNvGraphicFramePr>
            <a:graphicFrameLocks noGrp="1"/>
          </p:cNvGraphicFramePr>
          <p:nvPr/>
        </p:nvGraphicFramePr>
        <p:xfrm>
          <a:off x="3212497" y="2049017"/>
          <a:ext cx="2772781" cy="1988808"/>
        </p:xfrm>
        <a:graphic>
          <a:graphicData uri="http://schemas.openxmlformats.org/drawingml/2006/table">
            <a:tbl>
              <a:tblPr firstRow="1" bandRow="1">
                <a:tableStyleId>{5940675A-B579-460E-94D1-54222C63F5DA}</a:tableStyleId>
              </a:tblPr>
              <a:tblGrid>
                <a:gridCol w="366531">
                  <a:extLst>
                    <a:ext uri="{9D8B030D-6E8A-4147-A177-3AD203B41FA5}">
                      <a16:colId xmlns:a16="http://schemas.microsoft.com/office/drawing/2014/main" val="4251166028"/>
                    </a:ext>
                  </a:extLst>
                </a:gridCol>
                <a:gridCol w="2406250">
                  <a:extLst>
                    <a:ext uri="{9D8B030D-6E8A-4147-A177-3AD203B41FA5}">
                      <a16:colId xmlns:a16="http://schemas.microsoft.com/office/drawing/2014/main" val="132803171"/>
                    </a:ext>
                  </a:extLst>
                </a:gridCol>
              </a:tblGrid>
              <a:tr h="331468">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85966777"/>
                  </a:ext>
                </a:extLst>
              </a:tr>
              <a:tr h="331468">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58603785"/>
                  </a:ext>
                </a:extLst>
              </a:tr>
              <a:tr h="331468">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864843828"/>
                  </a:ext>
                </a:extLst>
              </a:tr>
              <a:tr h="331468">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863133153"/>
                  </a:ext>
                </a:extLst>
              </a:tr>
              <a:tr h="331468">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66741994"/>
                  </a:ext>
                </a:extLst>
              </a:tr>
              <a:tr h="331468">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993789605"/>
                  </a:ext>
                </a:extLst>
              </a:tr>
            </a:tbl>
          </a:graphicData>
        </a:graphic>
      </p:graphicFrame>
      <p:sp>
        <p:nvSpPr>
          <p:cNvPr id="16" name="Google Shape;325;p7">
            <a:extLst>
              <a:ext uri="{FF2B5EF4-FFF2-40B4-BE49-F238E27FC236}">
                <a16:creationId xmlns:a16="http://schemas.microsoft.com/office/drawing/2014/main" id="{C4E0C7D3-C408-012E-99C8-18DA60936E10}"/>
              </a:ext>
            </a:extLst>
          </p:cNvPr>
          <p:cNvSpPr txBox="1"/>
          <p:nvPr/>
        </p:nvSpPr>
        <p:spPr>
          <a:xfrm>
            <a:off x="3465681" y="2044598"/>
            <a:ext cx="2681731" cy="338514"/>
          </a:xfrm>
          <a:prstGeom prst="rect">
            <a:avLst/>
          </a:prstGeom>
          <a:noFill/>
          <a:ln>
            <a:noFill/>
          </a:ln>
        </p:spPr>
        <p:txBody>
          <a:bodyPr spcFirstLastPara="1" wrap="square" lIns="91425" tIns="45700" rIns="91425" bIns="45700" anchor="t" anchorCtr="0">
            <a:spAutoFit/>
          </a:bodyPr>
          <a:lstStyle/>
          <a:p>
            <a:pPr algn="ctr"/>
            <a:r>
              <a:rPr lang="en-GB" sz="1600"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rPr>
              <a:t>an annoying instrument</a:t>
            </a:r>
          </a:p>
        </p:txBody>
      </p:sp>
      <p:grpSp>
        <p:nvGrpSpPr>
          <p:cNvPr id="17" name="Group 16">
            <a:extLst>
              <a:ext uri="{FF2B5EF4-FFF2-40B4-BE49-F238E27FC236}">
                <a16:creationId xmlns:a16="http://schemas.microsoft.com/office/drawing/2014/main" id="{AD17FEB4-B549-BA87-0A58-4C40F827C363}"/>
              </a:ext>
            </a:extLst>
          </p:cNvPr>
          <p:cNvGrpSpPr/>
          <p:nvPr/>
        </p:nvGrpSpPr>
        <p:grpSpPr>
          <a:xfrm>
            <a:off x="3164557" y="1164832"/>
            <a:ext cx="1154401" cy="792540"/>
            <a:chOff x="326562" y="8659808"/>
            <a:chExt cx="1010099" cy="664752"/>
          </a:xfrm>
        </p:grpSpPr>
        <p:sp>
          <p:nvSpPr>
            <p:cNvPr id="18" name="Rectangle: Folded Corner 17">
              <a:extLst>
                <a:ext uri="{FF2B5EF4-FFF2-40B4-BE49-F238E27FC236}">
                  <a16:creationId xmlns:a16="http://schemas.microsoft.com/office/drawing/2014/main" id="{C34DCFA1-D65B-197E-AD53-3960978AE293}"/>
                </a:ext>
              </a:extLst>
            </p:cNvPr>
            <p:cNvSpPr/>
            <p:nvPr/>
          </p:nvSpPr>
          <p:spPr>
            <a:xfrm>
              <a:off x="333483" y="8659808"/>
              <a:ext cx="885717" cy="664752"/>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19" name="Picture 6" descr="Free Icon Light illustration and picture">
              <a:extLst>
                <a:ext uri="{FF2B5EF4-FFF2-40B4-BE49-F238E27FC236}">
                  <a16:creationId xmlns:a16="http://schemas.microsoft.com/office/drawing/2014/main" id="{4B6C2DE3-2D24-1CCD-78F1-AB56C47C6F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848" y="8717643"/>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3EDDAAD-0D97-DA3F-4E2B-B97159F8D01B}"/>
                </a:ext>
              </a:extLst>
            </p:cNvPr>
            <p:cNvSpPr txBox="1"/>
            <p:nvPr/>
          </p:nvSpPr>
          <p:spPr>
            <a:xfrm>
              <a:off x="540927" y="8720634"/>
              <a:ext cx="795734" cy="206520"/>
            </a:xfrm>
            <a:prstGeom prst="rect">
              <a:avLst/>
            </a:prstGeom>
            <a:noFill/>
          </p:spPr>
          <p:txBody>
            <a:bodyPr wrap="square">
              <a:spAutoFit/>
            </a:bodyPr>
            <a:lstStyle/>
            <a:p>
              <a:r>
                <a:rPr lang="en-GB" sz="1000" kern="0" dirty="0">
                  <a:solidFill>
                    <a:srgbClr val="3B3838"/>
                  </a:solidFill>
                  <a:latin typeface="Century Gothic" panose="020B0502020202020204" pitchFamily="34" charset="0"/>
                  <a:ea typeface="Century Gothic"/>
                  <a:cs typeface="Century Gothic"/>
                  <a:sym typeface="Century Gothic"/>
                </a:rPr>
                <a:t> </a:t>
              </a:r>
              <a:r>
                <a:rPr lang="en-US" sz="1000" dirty="0">
                  <a:solidFill>
                    <a:srgbClr val="3B3838"/>
                  </a:solidFill>
                  <a:latin typeface="Century Gothic" panose="020B0502020202020204" pitchFamily="34" charset="0"/>
                </a:rPr>
                <a:t>In English</a:t>
              </a:r>
              <a:endParaRPr lang="en-GB" sz="1000" kern="0" dirty="0">
                <a:solidFill>
                  <a:srgbClr val="3B3838"/>
                </a:solidFill>
                <a:latin typeface="Century Gothic" panose="020B0502020202020204" pitchFamily="34" charset="0"/>
                <a:ea typeface="Century Gothic"/>
                <a:cs typeface="Century Gothic"/>
                <a:sym typeface="Century Gothic"/>
              </a:endParaRPr>
            </a:p>
          </p:txBody>
        </p:sp>
        <p:sp>
          <p:nvSpPr>
            <p:cNvPr id="21" name="TextBox 20">
              <a:extLst>
                <a:ext uri="{FF2B5EF4-FFF2-40B4-BE49-F238E27FC236}">
                  <a16:creationId xmlns:a16="http://schemas.microsoft.com/office/drawing/2014/main" id="{1A534ED4-6860-4056-68F7-C512AEE4DDDA}"/>
                </a:ext>
              </a:extLst>
            </p:cNvPr>
            <p:cNvSpPr txBox="1"/>
            <p:nvPr/>
          </p:nvSpPr>
          <p:spPr>
            <a:xfrm>
              <a:off x="326562" y="8846798"/>
              <a:ext cx="937433" cy="464672"/>
            </a:xfrm>
            <a:prstGeom prst="rect">
              <a:avLst/>
            </a:prstGeom>
            <a:noFill/>
          </p:spPr>
          <p:txBody>
            <a:bodyPr wrap="square">
              <a:spAutoFit/>
            </a:bodyPr>
            <a:lstStyle/>
            <a:p>
              <a:pPr algn="ctr"/>
              <a:r>
                <a:rPr lang="en-US" sz="1000" dirty="0">
                  <a:solidFill>
                    <a:schemeClr val="bg2">
                      <a:lumMod val="25000"/>
                    </a:schemeClr>
                  </a:solidFill>
                  <a:latin typeface="Century Gothic" panose="020B0502020202020204" pitchFamily="34" charset="0"/>
                </a:rPr>
                <a:t>adjective comes </a:t>
              </a:r>
              <a:r>
                <a:rPr lang="en-US" sz="1000" i="1" dirty="0">
                  <a:solidFill>
                    <a:schemeClr val="bg2">
                      <a:lumMod val="25000"/>
                    </a:schemeClr>
                  </a:solidFill>
                  <a:latin typeface="Century Gothic" panose="020B0502020202020204" pitchFamily="34" charset="0"/>
                </a:rPr>
                <a:t>before </a:t>
              </a:r>
              <a:r>
                <a:rPr lang="en-US" sz="1000" dirty="0">
                  <a:solidFill>
                    <a:schemeClr val="bg2">
                      <a:lumMod val="25000"/>
                    </a:schemeClr>
                  </a:solidFill>
                  <a:latin typeface="Century Gothic" panose="020B0502020202020204" pitchFamily="34" charset="0"/>
                </a:rPr>
                <a:t>the noun.</a:t>
              </a:r>
            </a:p>
          </p:txBody>
        </p:sp>
      </p:grpSp>
      <p:pic>
        <p:nvPicPr>
          <p:cNvPr id="22" name="Picture 2" descr="Free United Flag vector and picture">
            <a:extLst>
              <a:ext uri="{FF2B5EF4-FFF2-40B4-BE49-F238E27FC236}">
                <a16:creationId xmlns:a16="http://schemas.microsoft.com/office/drawing/2014/main" id="{0664DC64-A2FD-2E3E-A915-08F9616A24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7444" y="869369"/>
            <a:ext cx="334313" cy="167156"/>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23" name="Table 22">
            <a:extLst>
              <a:ext uri="{FF2B5EF4-FFF2-40B4-BE49-F238E27FC236}">
                <a16:creationId xmlns:a16="http://schemas.microsoft.com/office/drawing/2014/main" id="{83228DEA-F0B1-B4E0-4C0C-539D31E82657}"/>
              </a:ext>
            </a:extLst>
          </p:cNvPr>
          <p:cNvGraphicFramePr>
            <a:graphicFrameLocks noGrp="1"/>
          </p:cNvGraphicFramePr>
          <p:nvPr/>
        </p:nvGraphicFramePr>
        <p:xfrm>
          <a:off x="1878372" y="4626566"/>
          <a:ext cx="3705798" cy="2458918"/>
        </p:xfrm>
        <a:graphic>
          <a:graphicData uri="http://schemas.openxmlformats.org/drawingml/2006/table">
            <a:tbl>
              <a:tblPr firstRow="1" bandRow="1"/>
              <a:tblGrid>
                <a:gridCol w="407470">
                  <a:extLst>
                    <a:ext uri="{9D8B030D-6E8A-4147-A177-3AD203B41FA5}">
                      <a16:colId xmlns:a16="http://schemas.microsoft.com/office/drawing/2014/main" val="2677481588"/>
                    </a:ext>
                  </a:extLst>
                </a:gridCol>
                <a:gridCol w="1740058">
                  <a:extLst>
                    <a:ext uri="{9D8B030D-6E8A-4147-A177-3AD203B41FA5}">
                      <a16:colId xmlns:a16="http://schemas.microsoft.com/office/drawing/2014/main" val="2067103176"/>
                    </a:ext>
                  </a:extLst>
                </a:gridCol>
                <a:gridCol w="1558270">
                  <a:extLst>
                    <a:ext uri="{9D8B030D-6E8A-4147-A177-3AD203B41FA5}">
                      <a16:colId xmlns:a16="http://schemas.microsoft.com/office/drawing/2014/main" val="78195491"/>
                    </a:ext>
                  </a:extLst>
                </a:gridCol>
              </a:tblGrid>
              <a:tr h="30130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3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dirty="0" err="1">
                          <a:solidFill>
                            <a:srgbClr val="3B3838"/>
                          </a:solidFill>
                          <a:latin typeface="Century Gothic" panose="020B0502020202020204" pitchFamily="34" charset="0"/>
                        </a:rPr>
                        <a:t>descripción</a:t>
                      </a:r>
                      <a:endParaRPr lang="en-GB" sz="13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100000"/>
                        </a:lnSpc>
                      </a:pPr>
                      <a:r>
                        <a:rPr lang="en-GB" sz="1300" b="1" dirty="0" err="1">
                          <a:solidFill>
                            <a:srgbClr val="3B3838"/>
                          </a:solidFill>
                          <a:latin typeface="Century Gothic" panose="020B0502020202020204" pitchFamily="34" charset="0"/>
                        </a:rPr>
                        <a:t>objeto</a:t>
                      </a: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320887911"/>
                  </a:ext>
                </a:extLst>
              </a:tr>
              <a:tr h="26696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600" b="1" u="none" strike="noStrike" cap="none" dirty="0">
                          <a:solidFill>
                            <a:srgbClr val="FF0066"/>
                          </a:solidFill>
                          <a:latin typeface="Century Gothic"/>
                          <a:ea typeface="Century Gothic"/>
                          <a:cs typeface="Century Gothic"/>
                          <a:sym typeface="Century Gothic"/>
                        </a:rPr>
                        <a:t>E</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400" u="none" strike="noStrike" cap="none" dirty="0">
                          <a:solidFill>
                            <a:schemeClr val="bg2">
                              <a:lumMod val="25000"/>
                            </a:schemeClr>
                          </a:solidFill>
                          <a:latin typeface="Century Gothic"/>
                          <a:ea typeface="Century Gothic"/>
                          <a:cs typeface="Century Gothic"/>
                          <a:sym typeface="Century Gothic"/>
                        </a:rPr>
                        <a:t> rojo / </a:t>
                      </a:r>
                      <a:r>
                        <a:rPr lang="en-GB" sz="1400" u="none" strike="noStrike" cap="none" dirty="0" err="1">
                          <a:solidFill>
                            <a:schemeClr val="bg2">
                              <a:lumMod val="25000"/>
                            </a:schemeClr>
                          </a:solidFill>
                          <a:latin typeface="Century Gothic"/>
                          <a:ea typeface="Century Gothic"/>
                          <a:cs typeface="Century Gothic"/>
                          <a:sym typeface="Century Gothic"/>
                        </a:rPr>
                        <a:t>roja</a:t>
                      </a:r>
                      <a:endParaRPr lang="en-GB"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661920319"/>
                  </a:ext>
                </a:extLst>
              </a:tr>
              <a:tr h="266960">
                <a:tc>
                  <a:txBody>
                    <a:bodyPr/>
                    <a:lstStyle/>
                    <a:p>
                      <a:pPr marL="0" marR="0" lvl="0" indent="0" algn="ctr" rtl="0">
                        <a:lnSpc>
                          <a:spcPct val="100000"/>
                        </a:lnSpc>
                        <a:spcBef>
                          <a:spcPts val="0"/>
                        </a:spcBef>
                        <a:spcAft>
                          <a:spcPts val="0"/>
                        </a:spcAft>
                        <a:buClr>
                          <a:srgbClr val="000000"/>
                        </a:buClr>
                        <a:buSzPts val="20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cómodo</a:t>
                      </a:r>
                      <a:r>
                        <a:rPr lang="en-GB" sz="1400" u="none" strike="noStrike" cap="none" dirty="0">
                          <a:solidFill>
                            <a:schemeClr val="bg2">
                              <a:lumMod val="25000"/>
                            </a:schemeClr>
                          </a:solidFill>
                          <a:latin typeface="Century Gothic"/>
                          <a:ea typeface="Century Gothic"/>
                          <a:cs typeface="Century Gothic"/>
                          <a:sym typeface="Century Gothic"/>
                        </a:rPr>
                        <a:t> /</a:t>
                      </a:r>
                      <a:r>
                        <a:rPr lang="en-GB" sz="1400" u="none" strike="noStrike" cap="none" dirty="0" err="1">
                          <a:solidFill>
                            <a:schemeClr val="bg2">
                              <a:lumMod val="25000"/>
                            </a:schemeClr>
                          </a:solidFill>
                          <a:latin typeface="Century Gothic"/>
                          <a:ea typeface="Century Gothic"/>
                          <a:cs typeface="Century Gothic"/>
                          <a:sym typeface="Century Gothic"/>
                        </a:rPr>
                        <a:t>cómoda</a:t>
                      </a:r>
                      <a:r>
                        <a:rPr lang="en-GB" sz="1400" u="none" strike="noStrike" cap="none" dirty="0">
                          <a:solidFill>
                            <a:schemeClr val="bg2">
                              <a:lumMod val="25000"/>
                            </a:schemeClr>
                          </a:solidFill>
                          <a:latin typeface="Century Gothic"/>
                          <a:ea typeface="Century Gothic"/>
                          <a:cs typeface="Century Gothic"/>
                          <a:sym typeface="Century Gothic"/>
                        </a:rPr>
                        <a:t> </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42855210"/>
                  </a:ext>
                </a:extLst>
              </a:tr>
              <a:tr h="266960">
                <a:tc>
                  <a:txBody>
                    <a:bodyPr/>
                    <a:lstStyle/>
                    <a:p>
                      <a:pPr marL="0" marR="0" lvl="0" indent="0" algn="ctr" rtl="0">
                        <a:lnSpc>
                          <a:spcPct val="100000"/>
                        </a:lnSpc>
                        <a:spcBef>
                          <a:spcPts val="0"/>
                        </a:spcBef>
                        <a:spcAft>
                          <a:spcPts val="0"/>
                        </a:spcAft>
                        <a:buClr>
                          <a:srgbClr val="000000"/>
                        </a:buClr>
                        <a:buSzPts val="20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nuevo / </a:t>
                      </a:r>
                      <a:r>
                        <a:rPr lang="en-GB" sz="1400" u="none" strike="noStrike" cap="none" dirty="0" err="1">
                          <a:solidFill>
                            <a:schemeClr val="bg2">
                              <a:lumMod val="25000"/>
                            </a:schemeClr>
                          </a:solidFill>
                          <a:latin typeface="Century Gothic"/>
                          <a:ea typeface="Century Gothic"/>
                          <a:cs typeface="Century Gothic"/>
                          <a:sym typeface="Century Gothic"/>
                        </a:rPr>
                        <a:t>nueva</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4123711691"/>
                  </a:ext>
                </a:extLst>
              </a:tr>
              <a:tr h="26696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600" b="1" u="none" strike="noStrike" cap="none" dirty="0">
                          <a:solidFill>
                            <a:srgbClr val="FF0066"/>
                          </a:solidFill>
                          <a:latin typeface="Century Gothic"/>
                          <a:ea typeface="Century Gothic"/>
                          <a:cs typeface="Century Gothic"/>
                          <a:sym typeface="Century Gothic"/>
                        </a:rPr>
                        <a:t>3</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400" u="none" strike="noStrike" cap="none" dirty="0" err="1">
                          <a:solidFill>
                            <a:schemeClr val="bg2">
                              <a:lumMod val="25000"/>
                            </a:schemeClr>
                          </a:solidFill>
                          <a:latin typeface="Century Gothic"/>
                          <a:ea typeface="Century Gothic"/>
                          <a:cs typeface="Century Gothic"/>
                          <a:sym typeface="Century Gothic"/>
                        </a:rPr>
                        <a:t>raro</a:t>
                      </a:r>
                      <a:r>
                        <a:rPr lang="en-GB" sz="1400" u="none" strike="noStrike" cap="none" dirty="0">
                          <a:solidFill>
                            <a:schemeClr val="bg2">
                              <a:lumMod val="25000"/>
                            </a:schemeClr>
                          </a:solidFill>
                          <a:latin typeface="Century Gothic"/>
                          <a:ea typeface="Century Gothic"/>
                          <a:cs typeface="Century Gothic"/>
                          <a:sym typeface="Century Gothic"/>
                        </a:rPr>
                        <a:t> / rara </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418060799"/>
                  </a:ext>
                </a:extLst>
              </a:tr>
              <a:tr h="26696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600" b="1" u="none" strike="noStrike" cap="none" dirty="0">
                          <a:solidFill>
                            <a:srgbClr val="FF0066"/>
                          </a:solidFill>
                          <a:latin typeface="Century Gothic"/>
                          <a:ea typeface="Century Gothic"/>
                          <a:cs typeface="Century Gothic"/>
                          <a:sym typeface="Century Gothic"/>
                        </a:rPr>
                        <a:t>4</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sano</a:t>
                      </a:r>
                      <a:r>
                        <a:rPr lang="en-GB" sz="1400" u="none" strike="noStrike" cap="none" dirty="0">
                          <a:solidFill>
                            <a:schemeClr val="bg2">
                              <a:lumMod val="25000"/>
                            </a:schemeClr>
                          </a:solidFill>
                          <a:latin typeface="Century Gothic"/>
                          <a:ea typeface="Century Gothic"/>
                          <a:cs typeface="Century Gothic"/>
                          <a:sym typeface="Century Gothic"/>
                        </a:rPr>
                        <a:t> / </a:t>
                      </a:r>
                      <a:r>
                        <a:rPr lang="en-GB" sz="1400" u="none" strike="noStrike" cap="none" dirty="0" err="1">
                          <a:solidFill>
                            <a:schemeClr val="bg2">
                              <a:lumMod val="25000"/>
                            </a:schemeClr>
                          </a:solidFill>
                          <a:latin typeface="Century Gothic"/>
                          <a:ea typeface="Century Gothic"/>
                          <a:cs typeface="Century Gothic"/>
                          <a:sym typeface="Century Gothic"/>
                        </a:rPr>
                        <a:t>sana</a:t>
                      </a:r>
                      <a:endParaRPr lang="en-GB"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76644266"/>
                  </a:ext>
                </a:extLst>
              </a:tr>
              <a:tr h="26696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600" b="1" u="none" strike="noStrike" cap="none" dirty="0">
                          <a:solidFill>
                            <a:srgbClr val="FF0066"/>
                          </a:solidFill>
                          <a:latin typeface="Century Gothic"/>
                          <a:ea typeface="Century Gothic"/>
                          <a:cs typeface="Century Gothic"/>
                          <a:sym typeface="Century Gothic"/>
                        </a:rPr>
                        <a:t>5</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400" u="none" strike="noStrike" cap="none" dirty="0" err="1">
                          <a:solidFill>
                            <a:schemeClr val="bg2">
                              <a:lumMod val="25000"/>
                            </a:schemeClr>
                          </a:solidFill>
                          <a:latin typeface="Century Gothic"/>
                          <a:ea typeface="Century Gothic"/>
                          <a:cs typeface="Century Gothic"/>
                          <a:sym typeface="Century Gothic"/>
                        </a:rPr>
                        <a:t>viejo</a:t>
                      </a:r>
                      <a:r>
                        <a:rPr lang="en-GB" sz="1400" u="none" strike="noStrike" cap="none" dirty="0">
                          <a:solidFill>
                            <a:schemeClr val="bg2">
                              <a:lumMod val="25000"/>
                            </a:schemeClr>
                          </a:solidFill>
                          <a:latin typeface="Century Gothic"/>
                          <a:ea typeface="Century Gothic"/>
                          <a:cs typeface="Century Gothic"/>
                          <a:sym typeface="Century Gothic"/>
                        </a:rPr>
                        <a:t> / </a:t>
                      </a:r>
                      <a:r>
                        <a:rPr lang="en-GB" sz="1400" u="none" strike="noStrike" cap="none" dirty="0" err="1">
                          <a:solidFill>
                            <a:schemeClr val="bg2">
                              <a:lumMod val="25000"/>
                            </a:schemeClr>
                          </a:solidFill>
                          <a:latin typeface="Century Gothic"/>
                          <a:ea typeface="Century Gothic"/>
                          <a:cs typeface="Century Gothic"/>
                          <a:sym typeface="Century Gothic"/>
                        </a:rPr>
                        <a:t>vieja</a:t>
                      </a:r>
                      <a:endParaRPr lang="en-GB"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523414664"/>
                  </a:ext>
                </a:extLst>
              </a:tr>
            </a:tbl>
          </a:graphicData>
        </a:graphic>
      </p:graphicFrame>
      <p:pic>
        <p:nvPicPr>
          <p:cNvPr id="24" name="Picture 2" descr="Free United Flag vector and picture">
            <a:extLst>
              <a:ext uri="{FF2B5EF4-FFF2-40B4-BE49-F238E27FC236}">
                <a16:creationId xmlns:a16="http://schemas.microsoft.com/office/drawing/2014/main" id="{F144C0C2-3E7B-E056-96C9-02BD4D5CEF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5835" y="4719362"/>
            <a:ext cx="257183" cy="128591"/>
          </a:xfrm>
          <a:prstGeom prst="round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BF13099-D82D-8F4E-C0E6-6414F1DD8B6F}"/>
              </a:ext>
            </a:extLst>
          </p:cNvPr>
          <p:cNvSpPr txBox="1"/>
          <p:nvPr/>
        </p:nvSpPr>
        <p:spPr>
          <a:xfrm>
            <a:off x="41275" y="4544368"/>
            <a:ext cx="2273473" cy="523220"/>
          </a:xfrm>
          <a:prstGeom prst="rect">
            <a:avLst/>
          </a:prstGeom>
          <a:noFill/>
        </p:spPr>
        <p:txBody>
          <a:bodyPr wrap="square">
            <a:spAutoFit/>
          </a:bodyPr>
          <a:lstStyle/>
          <a:p>
            <a:pPr>
              <a:defRPr/>
            </a:pPr>
            <a:r>
              <a:rPr lang="en-GB" sz="1400" b="1" dirty="0">
                <a:solidFill>
                  <a:srgbClr val="3B3838"/>
                </a:solidFill>
                <a:latin typeface="Century Gothic" panose="020B0502020202020204" pitchFamily="34" charset="0"/>
              </a:rPr>
              <a:t>Escucha </a:t>
            </a:r>
            <a:r>
              <a:rPr lang="en-GB" sz="1400" b="1" dirty="0">
                <a:solidFill>
                  <a:srgbClr val="3B3838"/>
                </a:solidFill>
                <a:latin typeface="Century Gothic"/>
                <a:sym typeface="Century Gothic"/>
              </a:rPr>
              <a:t>y </a:t>
            </a:r>
          </a:p>
          <a:p>
            <a:pPr>
              <a:defRPr/>
            </a:pPr>
            <a:r>
              <a:rPr lang="en-GB" sz="1400" b="1" dirty="0">
                <a:solidFill>
                  <a:srgbClr val="3B3838"/>
                </a:solidFill>
                <a:latin typeface="Century Gothic"/>
                <a:sym typeface="Century Gothic"/>
              </a:rPr>
              <a:t> </a:t>
            </a:r>
            <a:r>
              <a:rPr lang="en-GB" sz="1400" b="1" dirty="0" err="1">
                <a:solidFill>
                  <a:srgbClr val="3B3838"/>
                </a:solidFill>
                <a:latin typeface="Century Gothic"/>
                <a:sym typeface="Century Gothic"/>
              </a:rPr>
              <a:t>r</a:t>
            </a:r>
            <a:r>
              <a:rPr lang="en-GB" sz="1400" b="1" dirty="0" err="1">
                <a:solidFill>
                  <a:srgbClr val="3B3838"/>
                </a:solidFill>
                <a:latin typeface="Century Gothic"/>
                <a:ea typeface="Century Gothic"/>
                <a:cs typeface="Century Gothic"/>
                <a:sym typeface="Century Gothic"/>
              </a:rPr>
              <a:t>odea</a:t>
            </a:r>
            <a:r>
              <a:rPr lang="en-GB" sz="1400" b="1" dirty="0">
                <a:solidFill>
                  <a:srgbClr val="3B3838"/>
                </a:solidFill>
                <a:latin typeface="Century Gothic"/>
                <a:ea typeface="Century Gothic"/>
                <a:cs typeface="Century Gothic"/>
                <a:sym typeface="Century Gothic"/>
              </a:rPr>
              <a:t>  </a:t>
            </a:r>
            <a:r>
              <a:rPr lang="en-GB" sz="1400" b="1" dirty="0" err="1">
                <a:solidFill>
                  <a:srgbClr val="3B3838"/>
                </a:solidFill>
                <a:latin typeface="Century Gothic"/>
                <a:ea typeface="Century Gothic"/>
                <a:cs typeface="Century Gothic"/>
                <a:sym typeface="Century Gothic"/>
              </a:rPr>
              <a:t>el</a:t>
            </a:r>
            <a:r>
              <a:rPr lang="en-GB" sz="1400" b="1" dirty="0">
                <a:solidFill>
                  <a:srgbClr val="3B3838"/>
                </a:solidFill>
                <a:latin typeface="Century Gothic"/>
                <a:ea typeface="Century Gothic"/>
                <a:cs typeface="Century Gothic"/>
                <a:sym typeface="Century Gothic"/>
              </a:rPr>
              <a:t> adjetivo.</a:t>
            </a:r>
          </a:p>
        </p:txBody>
      </p:sp>
      <p:grpSp>
        <p:nvGrpSpPr>
          <p:cNvPr id="26" name="Group 25">
            <a:extLst>
              <a:ext uri="{FF2B5EF4-FFF2-40B4-BE49-F238E27FC236}">
                <a16:creationId xmlns:a16="http://schemas.microsoft.com/office/drawing/2014/main" id="{7852504E-7A6A-5554-7821-821FB315885D}"/>
              </a:ext>
            </a:extLst>
          </p:cNvPr>
          <p:cNvGrpSpPr/>
          <p:nvPr/>
        </p:nvGrpSpPr>
        <p:grpSpPr>
          <a:xfrm>
            <a:off x="409310" y="4197941"/>
            <a:ext cx="1145825" cy="308790"/>
            <a:chOff x="455220" y="4435599"/>
            <a:chExt cx="1145825" cy="308790"/>
          </a:xfrm>
          <a:solidFill>
            <a:srgbClr val="96E2D9"/>
          </a:solidFill>
        </p:grpSpPr>
        <p:sp>
          <p:nvSpPr>
            <p:cNvPr id="27" name="Google Shape;222;p10">
              <a:extLst>
                <a:ext uri="{FF2B5EF4-FFF2-40B4-BE49-F238E27FC236}">
                  <a16:creationId xmlns:a16="http://schemas.microsoft.com/office/drawing/2014/main" id="{75FF5B90-C5C0-3F3E-8BFB-CB43511444AD}"/>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8" name="TextBox 27">
              <a:extLst>
                <a:ext uri="{FF2B5EF4-FFF2-40B4-BE49-F238E27FC236}">
                  <a16:creationId xmlns:a16="http://schemas.microsoft.com/office/drawing/2014/main" id="{CB7A4E79-C101-5C91-F3C5-F588AAC7F875}"/>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9" name="Group 28">
            <a:extLst>
              <a:ext uri="{FF2B5EF4-FFF2-40B4-BE49-F238E27FC236}">
                <a16:creationId xmlns:a16="http://schemas.microsoft.com/office/drawing/2014/main" id="{CA00570E-CA80-D68C-C43F-AA446D36CA4A}"/>
              </a:ext>
            </a:extLst>
          </p:cNvPr>
          <p:cNvGrpSpPr/>
          <p:nvPr/>
        </p:nvGrpSpPr>
        <p:grpSpPr>
          <a:xfrm>
            <a:off x="77109" y="4032983"/>
            <a:ext cx="511630" cy="532686"/>
            <a:chOff x="11059045" y="145038"/>
            <a:chExt cx="945328" cy="980949"/>
          </a:xfrm>
          <a:solidFill>
            <a:srgbClr val="B9E5EE"/>
          </a:solidFill>
        </p:grpSpPr>
        <p:sp>
          <p:nvSpPr>
            <p:cNvPr id="30" name="Oval 29">
              <a:extLst>
                <a:ext uri="{FF2B5EF4-FFF2-40B4-BE49-F238E27FC236}">
                  <a16:creationId xmlns:a16="http://schemas.microsoft.com/office/drawing/2014/main" id="{A9E14ABD-E774-BB22-B7F6-530866CC9073}"/>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31" name="Picture 30" descr="Free speaker sound loud vector">
              <a:extLst>
                <a:ext uri="{FF2B5EF4-FFF2-40B4-BE49-F238E27FC236}">
                  <a16:creationId xmlns:a16="http://schemas.microsoft.com/office/drawing/2014/main" id="{7F2FB6EC-EAAE-0029-A0B8-AED67D70C95E}"/>
                </a:ext>
              </a:extLst>
            </p:cNvPr>
            <p:cNvPicPr>
              <a:picLocks noChangeAspect="1" noChangeArrowheads="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graphicFrame>
        <p:nvGraphicFramePr>
          <p:cNvPr id="32" name="Table 31">
            <a:extLst>
              <a:ext uri="{FF2B5EF4-FFF2-40B4-BE49-F238E27FC236}">
                <a16:creationId xmlns:a16="http://schemas.microsoft.com/office/drawing/2014/main" id="{AE9930A1-8253-DC08-3741-8964182199E9}"/>
              </a:ext>
            </a:extLst>
          </p:cNvPr>
          <p:cNvGraphicFramePr>
            <a:graphicFrameLocks noGrp="1"/>
          </p:cNvGraphicFramePr>
          <p:nvPr/>
        </p:nvGraphicFramePr>
        <p:xfrm>
          <a:off x="5628416" y="4626569"/>
          <a:ext cx="1151242" cy="2463464"/>
        </p:xfrm>
        <a:graphic>
          <a:graphicData uri="http://schemas.openxmlformats.org/drawingml/2006/table">
            <a:tbl>
              <a:tblPr firstRow="1" bandRow="1">
                <a:noFill/>
              </a:tblPr>
              <a:tblGrid>
                <a:gridCol w="563723">
                  <a:extLst>
                    <a:ext uri="{9D8B030D-6E8A-4147-A177-3AD203B41FA5}">
                      <a16:colId xmlns:a16="http://schemas.microsoft.com/office/drawing/2014/main" val="3357722585"/>
                    </a:ext>
                  </a:extLst>
                </a:gridCol>
                <a:gridCol w="587519">
                  <a:extLst>
                    <a:ext uri="{9D8B030D-6E8A-4147-A177-3AD203B41FA5}">
                      <a16:colId xmlns:a16="http://schemas.microsoft.com/office/drawing/2014/main" val="2320823044"/>
                    </a:ext>
                  </a:extLst>
                </a:gridCol>
              </a:tblGrid>
              <a:tr h="333146">
                <a:tc>
                  <a:txBody>
                    <a:bodyPr/>
                    <a:lstStyle/>
                    <a:p>
                      <a:pPr marL="0" marR="0" lvl="0" indent="0" algn="ctr" rtl="0">
                        <a:lnSpc>
                          <a:spcPct val="100000"/>
                        </a:lnSpc>
                        <a:spcBef>
                          <a:spcPts val="0"/>
                        </a:spcBef>
                        <a:spcAft>
                          <a:spcPts val="0"/>
                        </a:spcAft>
                        <a:buClr>
                          <a:srgbClr val="000000"/>
                        </a:buClr>
                        <a:buSzPts val="2400"/>
                        <a:buFont typeface="Arial"/>
                        <a:buNone/>
                      </a:pPr>
                      <a:r>
                        <a:rPr lang="en-GB" sz="900" b="1" u="none" strike="noStrike" cap="none" dirty="0">
                          <a:solidFill>
                            <a:srgbClr val="3B3838"/>
                          </a:solidFill>
                          <a:latin typeface="Century Gothic" panose="020B0502020202020204" pitchFamily="34" charset="0"/>
                          <a:ea typeface="Century Gothic"/>
                          <a:cs typeface="Century Gothic"/>
                          <a:sym typeface="Century Gothic"/>
                        </a:rPr>
                        <a:t>I have</a:t>
                      </a:r>
                      <a:endParaRPr sz="900" b="1" u="none" strike="noStrike" cap="none" dirty="0">
                        <a:solidFill>
                          <a:srgbClr val="3B3838"/>
                        </a:solidFill>
                        <a:latin typeface="Century Gothic"/>
                        <a:ea typeface="Century Gothic"/>
                        <a:cs typeface="Century Gothic"/>
                        <a:sym typeface="Century Gothic"/>
                      </a:endParaRPr>
                    </a:p>
                  </a:txBody>
                  <a:tcPr marL="51441" marR="51441" marT="25720" marB="257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900" b="1" u="none" strike="noStrike" cap="none" dirty="0">
                          <a:solidFill>
                            <a:srgbClr val="3B3838"/>
                          </a:solidFill>
                          <a:latin typeface="Century Gothic"/>
                          <a:ea typeface="Century Gothic"/>
                          <a:cs typeface="Century Gothic"/>
                          <a:sym typeface="Century Gothic"/>
                        </a:rPr>
                        <a:t>you have</a:t>
                      </a:r>
                      <a:endParaRPr sz="900" b="1" u="none" strike="noStrike" cap="none" dirty="0">
                        <a:solidFill>
                          <a:srgbClr val="3B3838"/>
                        </a:solidFill>
                        <a:latin typeface="Century Gothic"/>
                        <a:ea typeface="Century Gothic"/>
                        <a:cs typeface="Century Gothic"/>
                        <a:sym typeface="Century Gothic"/>
                      </a:endParaRPr>
                    </a:p>
                  </a:txBody>
                  <a:tcPr marL="51441" marR="51441" marT="25720" marB="257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2087429"/>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1181537"/>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431694"/>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014934"/>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530993"/>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1367704"/>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6189242"/>
                  </a:ext>
                </a:extLst>
              </a:tr>
            </a:tbl>
          </a:graphicData>
        </a:graphic>
      </p:graphicFrame>
      <p:sp>
        <p:nvSpPr>
          <p:cNvPr id="33" name="TextBox 32">
            <a:extLst>
              <a:ext uri="{FF2B5EF4-FFF2-40B4-BE49-F238E27FC236}">
                <a16:creationId xmlns:a16="http://schemas.microsoft.com/office/drawing/2014/main" id="{F0132BF7-8DAC-8517-A45D-12CD12BA44CC}"/>
              </a:ext>
            </a:extLst>
          </p:cNvPr>
          <p:cNvSpPr txBox="1"/>
          <p:nvPr/>
        </p:nvSpPr>
        <p:spPr>
          <a:xfrm>
            <a:off x="4165384" y="4966149"/>
            <a:ext cx="1311341" cy="338554"/>
          </a:xfrm>
          <a:prstGeom prst="rect">
            <a:avLst/>
          </a:prstGeom>
          <a:noFill/>
        </p:spPr>
        <p:txBody>
          <a:bodyPr wrap="square" rtlCol="0">
            <a:spAutoFit/>
          </a:bodyPr>
          <a:lstStyle/>
          <a:p>
            <a:r>
              <a:rPr lang="en-GB" sz="1600" b="1" dirty="0">
                <a:solidFill>
                  <a:srgbClr val="92D050"/>
                </a:solidFill>
                <a:latin typeface="Dreaming Outloud Pro" panose="03050502040302030504" pitchFamily="66" charset="0"/>
                <a:cs typeface="Dreaming Outloud Pro" panose="03050502040302030504" pitchFamily="66" charset="0"/>
              </a:rPr>
              <a:t>a pencil</a:t>
            </a:r>
          </a:p>
        </p:txBody>
      </p:sp>
      <p:sp>
        <p:nvSpPr>
          <p:cNvPr id="34" name="Rectangle: Rounded Corners 33">
            <a:extLst>
              <a:ext uri="{FF2B5EF4-FFF2-40B4-BE49-F238E27FC236}">
                <a16:creationId xmlns:a16="http://schemas.microsoft.com/office/drawing/2014/main" id="{04814CDC-00FE-2D08-A729-64186DA8A69E}"/>
              </a:ext>
            </a:extLst>
          </p:cNvPr>
          <p:cNvSpPr/>
          <p:nvPr/>
        </p:nvSpPr>
        <p:spPr>
          <a:xfrm>
            <a:off x="2692617" y="4965188"/>
            <a:ext cx="421544" cy="221303"/>
          </a:xfrm>
          <a:prstGeom prst="round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35" name="Picture 34">
            <a:extLst>
              <a:ext uri="{FF2B5EF4-FFF2-40B4-BE49-F238E27FC236}">
                <a16:creationId xmlns:a16="http://schemas.microsoft.com/office/drawing/2014/main" id="{E6C85946-BF5E-791F-193A-1E737D910B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79525" y="5025852"/>
            <a:ext cx="241359" cy="251415"/>
          </a:xfrm>
          <a:prstGeom prst="rect">
            <a:avLst/>
          </a:prstGeom>
        </p:spPr>
      </p:pic>
      <p:sp>
        <p:nvSpPr>
          <p:cNvPr id="36" name="Rectangle: Rounded Corners 35">
            <a:extLst>
              <a:ext uri="{FF2B5EF4-FFF2-40B4-BE49-F238E27FC236}">
                <a16:creationId xmlns:a16="http://schemas.microsoft.com/office/drawing/2014/main" id="{C631629D-DD36-F20F-218F-E6176CEDDBC3}"/>
              </a:ext>
            </a:extLst>
          </p:cNvPr>
          <p:cNvSpPr/>
          <p:nvPr/>
        </p:nvSpPr>
        <p:spPr>
          <a:xfrm>
            <a:off x="127909" y="4815971"/>
            <a:ext cx="642571" cy="205612"/>
          </a:xfrm>
          <a:prstGeom prst="round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2089" name="Picture 2088" descr="Free checklist check marketing illustration">
            <a:extLst>
              <a:ext uri="{FF2B5EF4-FFF2-40B4-BE49-F238E27FC236}">
                <a16:creationId xmlns:a16="http://schemas.microsoft.com/office/drawing/2014/main" id="{039A1B57-5830-22AA-420A-37F320634C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9304" y="3655634"/>
            <a:ext cx="319787" cy="409327"/>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2089" descr="A picture containing text, toy, doll&#10;&#10;Description automatically generated">
            <a:extLst>
              <a:ext uri="{FF2B5EF4-FFF2-40B4-BE49-F238E27FC236}">
                <a16:creationId xmlns:a16="http://schemas.microsoft.com/office/drawing/2014/main" id="{EA6FC522-9EF0-1166-831E-D94F1B80731B}"/>
              </a:ext>
            </a:extLst>
          </p:cNvPr>
          <p:cNvPicPr>
            <a:picLocks noChangeAspect="1"/>
          </p:cNvPicPr>
          <p:nvPr/>
        </p:nvPicPr>
        <p:blipFill>
          <a:blip r:embed="rId12"/>
          <a:stretch>
            <a:fillRect/>
          </a:stretch>
        </p:blipFill>
        <p:spPr>
          <a:xfrm>
            <a:off x="6080297" y="2969048"/>
            <a:ext cx="693265" cy="1126556"/>
          </a:xfrm>
          <a:prstGeom prst="rect">
            <a:avLst/>
          </a:prstGeom>
        </p:spPr>
      </p:pic>
      <p:pic>
        <p:nvPicPr>
          <p:cNvPr id="1026" name="Picture 2" descr="Free stationery office paper vector">
            <a:extLst>
              <a:ext uri="{FF2B5EF4-FFF2-40B4-BE49-F238E27FC236}">
                <a16:creationId xmlns:a16="http://schemas.microsoft.com/office/drawing/2014/main" id="{08A06D64-48B5-73F9-E08C-D44963BB958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8213"/>
          <a:stretch/>
        </p:blipFill>
        <p:spPr bwMode="auto">
          <a:xfrm>
            <a:off x="-13662" y="1199443"/>
            <a:ext cx="3091092" cy="2826140"/>
          </a:xfrm>
          <a:prstGeom prst="rect">
            <a:avLst/>
          </a:prstGeom>
          <a:noFill/>
          <a:extLst>
            <a:ext uri="{909E8E84-426E-40DD-AFC4-6F175D3DCCD1}">
              <a14:hiddenFill xmlns:a14="http://schemas.microsoft.com/office/drawing/2010/main">
                <a:solidFill>
                  <a:srgbClr val="FFFFFF"/>
                </a:solidFill>
              </a14:hiddenFill>
            </a:ext>
          </a:extLst>
        </p:spPr>
      </p:pic>
      <p:sp>
        <p:nvSpPr>
          <p:cNvPr id="2093" name="TextBox 2092">
            <a:extLst>
              <a:ext uri="{FF2B5EF4-FFF2-40B4-BE49-F238E27FC236}">
                <a16:creationId xmlns:a16="http://schemas.microsoft.com/office/drawing/2014/main" id="{0EBE92FA-58DE-75AC-D3C1-B99F894F518B}"/>
              </a:ext>
            </a:extLst>
          </p:cNvPr>
          <p:cNvSpPr txBox="1"/>
          <p:nvPr/>
        </p:nvSpPr>
        <p:spPr>
          <a:xfrm>
            <a:off x="722037" y="1603916"/>
            <a:ext cx="2389651" cy="334707"/>
          </a:xfrm>
          <a:prstGeom prst="rect">
            <a:avLst/>
          </a:prstGeom>
          <a:noFill/>
        </p:spPr>
        <p:txBody>
          <a:bodyPr wrap="square">
            <a:spAutoFit/>
          </a:bodyPr>
          <a:lstStyle/>
          <a:p>
            <a:pPr defTabSz="514350">
              <a:defRPr/>
            </a:pPr>
            <a:r>
              <a:rPr lang="en-GB" sz="1350" dirty="0">
                <a:solidFill>
                  <a:schemeClr val="bg2">
                    <a:lumMod val="25000"/>
                  </a:schemeClr>
                </a:solidFill>
                <a:latin typeface="Segoe Print" panose="02000600000000000000" pitchFamily="2" charset="0"/>
              </a:rPr>
              <a:t>un</a:t>
            </a:r>
            <a:r>
              <a:rPr lang="en-GB" sz="1575" dirty="0">
                <a:solidFill>
                  <a:schemeClr val="bg2">
                    <a:lumMod val="25000"/>
                  </a:schemeClr>
                </a:solidFill>
                <a:latin typeface="Segoe Print" panose="02000600000000000000" pitchFamily="2" charset="0"/>
              </a:rPr>
              <a:t> </a:t>
            </a:r>
            <a:r>
              <a:rPr lang="en-GB" sz="1350" dirty="0" err="1">
                <a:solidFill>
                  <a:schemeClr val="bg2">
                    <a:lumMod val="25000"/>
                  </a:schemeClr>
                </a:solidFill>
                <a:latin typeface="Segoe Print" panose="02000600000000000000" pitchFamily="2" charset="0"/>
              </a:rPr>
              <a:t>instrumento</a:t>
            </a:r>
            <a:r>
              <a:rPr lang="en-GB" sz="1575" dirty="0">
                <a:solidFill>
                  <a:schemeClr val="bg2">
                    <a:lumMod val="25000"/>
                  </a:schemeClr>
                </a:solidFill>
                <a:latin typeface="Segoe Print" panose="02000600000000000000" pitchFamily="2" charset="0"/>
              </a:rPr>
              <a:t> </a:t>
            </a:r>
            <a:r>
              <a:rPr lang="en-GB" sz="1350" dirty="0" err="1">
                <a:solidFill>
                  <a:schemeClr val="bg2">
                    <a:lumMod val="25000"/>
                  </a:schemeClr>
                </a:solidFill>
                <a:latin typeface="Segoe Print" panose="02000600000000000000" pitchFamily="2" charset="0"/>
              </a:rPr>
              <a:t>pesado</a:t>
            </a:r>
            <a:endParaRPr lang="en-GB" sz="1575" dirty="0">
              <a:solidFill>
                <a:schemeClr val="bg2">
                  <a:lumMod val="25000"/>
                </a:schemeClr>
              </a:solidFill>
              <a:latin typeface="Segoe Print" panose="02000600000000000000" pitchFamily="2" charset="0"/>
            </a:endParaRPr>
          </a:p>
        </p:txBody>
      </p:sp>
      <p:sp>
        <p:nvSpPr>
          <p:cNvPr id="2096" name="TextBox 2095">
            <a:extLst>
              <a:ext uri="{FF2B5EF4-FFF2-40B4-BE49-F238E27FC236}">
                <a16:creationId xmlns:a16="http://schemas.microsoft.com/office/drawing/2014/main" id="{85487632-AAF0-A5CF-2730-F30E5FA27E81}"/>
              </a:ext>
            </a:extLst>
          </p:cNvPr>
          <p:cNvSpPr txBox="1"/>
          <p:nvPr/>
        </p:nvSpPr>
        <p:spPr>
          <a:xfrm>
            <a:off x="761563" y="2022463"/>
            <a:ext cx="1980218" cy="300082"/>
          </a:xfrm>
          <a:prstGeom prst="rect">
            <a:avLst/>
          </a:prstGeom>
          <a:noFill/>
        </p:spPr>
        <p:txBody>
          <a:bodyPr wrap="square">
            <a:spAutoFit/>
          </a:bodyPr>
          <a:lstStyle/>
          <a:p>
            <a:pPr defTabSz="514350">
              <a:defRPr/>
            </a:pPr>
            <a:r>
              <a:rPr lang="en-GB" sz="1350" dirty="0" err="1">
                <a:solidFill>
                  <a:schemeClr val="bg2">
                    <a:lumMod val="25000"/>
                  </a:schemeClr>
                </a:solidFill>
                <a:latin typeface="Segoe Print" panose="02000600000000000000" pitchFamily="2" charset="0"/>
              </a:rPr>
              <a:t>una</a:t>
            </a:r>
            <a:r>
              <a:rPr lang="en-GB" sz="1350" dirty="0">
                <a:solidFill>
                  <a:schemeClr val="bg2">
                    <a:lumMod val="25000"/>
                  </a:schemeClr>
                </a:solidFill>
                <a:latin typeface="Segoe Print" panose="02000600000000000000" pitchFamily="2" charset="0"/>
              </a:rPr>
              <a:t> </a:t>
            </a:r>
            <a:r>
              <a:rPr lang="en-GB" sz="1350" dirty="0" err="1">
                <a:solidFill>
                  <a:schemeClr val="bg2">
                    <a:lumMod val="25000"/>
                  </a:schemeClr>
                </a:solidFill>
                <a:latin typeface="Segoe Print" panose="02000600000000000000" pitchFamily="2" charset="0"/>
              </a:rPr>
              <a:t>hoja</a:t>
            </a:r>
            <a:r>
              <a:rPr lang="en-GB" sz="1350" dirty="0">
                <a:solidFill>
                  <a:schemeClr val="bg2">
                    <a:lumMod val="25000"/>
                  </a:schemeClr>
                </a:solidFill>
                <a:latin typeface="Segoe Print" panose="02000600000000000000" pitchFamily="2" charset="0"/>
              </a:rPr>
              <a:t> </a:t>
            </a:r>
            <a:r>
              <a:rPr lang="en-GB" sz="1350" dirty="0" err="1">
                <a:solidFill>
                  <a:schemeClr val="bg2">
                    <a:lumMod val="25000"/>
                  </a:schemeClr>
                </a:solidFill>
                <a:latin typeface="Segoe Print" panose="02000600000000000000" pitchFamily="2" charset="0"/>
              </a:rPr>
              <a:t>vieja</a:t>
            </a:r>
            <a:endParaRPr lang="en-GB" sz="1350" dirty="0">
              <a:solidFill>
                <a:schemeClr val="bg2">
                  <a:lumMod val="25000"/>
                </a:schemeClr>
              </a:solidFill>
              <a:latin typeface="Segoe Print" panose="02000600000000000000" pitchFamily="2" charset="0"/>
            </a:endParaRPr>
          </a:p>
        </p:txBody>
      </p:sp>
      <p:sp>
        <p:nvSpPr>
          <p:cNvPr id="2097" name="TextBox 2096">
            <a:extLst>
              <a:ext uri="{FF2B5EF4-FFF2-40B4-BE49-F238E27FC236}">
                <a16:creationId xmlns:a16="http://schemas.microsoft.com/office/drawing/2014/main" id="{BE5A6BFA-61C9-4914-BE19-9B0E9793A341}"/>
              </a:ext>
            </a:extLst>
          </p:cNvPr>
          <p:cNvSpPr txBox="1"/>
          <p:nvPr/>
        </p:nvSpPr>
        <p:spPr>
          <a:xfrm>
            <a:off x="739724" y="2409659"/>
            <a:ext cx="2113894" cy="300082"/>
          </a:xfrm>
          <a:prstGeom prst="rect">
            <a:avLst/>
          </a:prstGeom>
          <a:noFill/>
        </p:spPr>
        <p:txBody>
          <a:bodyPr wrap="square">
            <a:spAutoFit/>
          </a:bodyPr>
          <a:lstStyle/>
          <a:p>
            <a:pPr defTabSz="514350">
              <a:defRPr/>
            </a:pPr>
            <a:r>
              <a:rPr lang="en-GB" sz="1350" dirty="0" err="1">
                <a:solidFill>
                  <a:schemeClr val="bg2">
                    <a:lumMod val="25000"/>
                  </a:schemeClr>
                </a:solidFill>
                <a:latin typeface="Segoe Print" panose="02000600000000000000" pitchFamily="2" charset="0"/>
              </a:rPr>
              <a:t>una</a:t>
            </a:r>
            <a:r>
              <a:rPr lang="en-GB" sz="1350" dirty="0">
                <a:solidFill>
                  <a:schemeClr val="bg2">
                    <a:lumMod val="25000"/>
                  </a:schemeClr>
                </a:solidFill>
                <a:latin typeface="Segoe Print" panose="02000600000000000000" pitchFamily="2" charset="0"/>
              </a:rPr>
              <a:t> </a:t>
            </a:r>
            <a:r>
              <a:rPr lang="en-GB" sz="1350" dirty="0" err="1">
                <a:solidFill>
                  <a:schemeClr val="bg2">
                    <a:lumMod val="25000"/>
                  </a:schemeClr>
                </a:solidFill>
                <a:latin typeface="Segoe Print" panose="02000600000000000000" pitchFamily="2" charset="0"/>
              </a:rPr>
              <a:t>cosa</a:t>
            </a:r>
            <a:r>
              <a:rPr lang="en-GB" sz="1350" dirty="0">
                <a:solidFill>
                  <a:schemeClr val="bg2">
                    <a:lumMod val="25000"/>
                  </a:schemeClr>
                </a:solidFill>
                <a:latin typeface="Segoe Print" panose="02000600000000000000" pitchFamily="2" charset="0"/>
              </a:rPr>
              <a:t> rara</a:t>
            </a:r>
          </a:p>
        </p:txBody>
      </p:sp>
      <p:sp>
        <p:nvSpPr>
          <p:cNvPr id="2098" name="TextBox 2097">
            <a:extLst>
              <a:ext uri="{FF2B5EF4-FFF2-40B4-BE49-F238E27FC236}">
                <a16:creationId xmlns:a16="http://schemas.microsoft.com/office/drawing/2014/main" id="{78EA3D30-2FA4-54EB-0781-9EA960268BB3}"/>
              </a:ext>
            </a:extLst>
          </p:cNvPr>
          <p:cNvSpPr txBox="1"/>
          <p:nvPr/>
        </p:nvSpPr>
        <p:spPr>
          <a:xfrm>
            <a:off x="744914" y="2784326"/>
            <a:ext cx="2030076" cy="300082"/>
          </a:xfrm>
          <a:prstGeom prst="rect">
            <a:avLst/>
          </a:prstGeom>
          <a:noFill/>
        </p:spPr>
        <p:txBody>
          <a:bodyPr wrap="square">
            <a:spAutoFit/>
          </a:bodyPr>
          <a:lstStyle/>
          <a:p>
            <a:pPr defTabSz="514350">
              <a:defRPr/>
            </a:pPr>
            <a:r>
              <a:rPr lang="en-GB" sz="1350" dirty="0" err="1">
                <a:solidFill>
                  <a:schemeClr val="bg2">
                    <a:lumMod val="25000"/>
                  </a:schemeClr>
                </a:solidFill>
                <a:latin typeface="Segoe Print" panose="02000600000000000000" pitchFamily="2" charset="0"/>
              </a:rPr>
              <a:t>una</a:t>
            </a:r>
            <a:r>
              <a:rPr lang="en-GB" sz="1350" dirty="0">
                <a:solidFill>
                  <a:schemeClr val="bg2">
                    <a:lumMod val="25000"/>
                  </a:schemeClr>
                </a:solidFill>
                <a:latin typeface="Segoe Print" panose="02000600000000000000" pitchFamily="2" charset="0"/>
              </a:rPr>
              <a:t> palabra </a:t>
            </a:r>
            <a:r>
              <a:rPr lang="en-GB" sz="1350" dirty="0" err="1">
                <a:solidFill>
                  <a:schemeClr val="bg2">
                    <a:lumMod val="25000"/>
                  </a:schemeClr>
                </a:solidFill>
                <a:latin typeface="Segoe Print" panose="02000600000000000000" pitchFamily="2" charset="0"/>
              </a:rPr>
              <a:t>nueva</a:t>
            </a:r>
            <a:endParaRPr lang="en-GB" sz="1350" dirty="0">
              <a:solidFill>
                <a:schemeClr val="bg2">
                  <a:lumMod val="25000"/>
                </a:schemeClr>
              </a:solidFill>
              <a:latin typeface="Segoe Print" panose="02000600000000000000" pitchFamily="2" charset="0"/>
            </a:endParaRPr>
          </a:p>
        </p:txBody>
      </p:sp>
      <p:sp>
        <p:nvSpPr>
          <p:cNvPr id="2099" name="TextBox 2098">
            <a:extLst>
              <a:ext uri="{FF2B5EF4-FFF2-40B4-BE49-F238E27FC236}">
                <a16:creationId xmlns:a16="http://schemas.microsoft.com/office/drawing/2014/main" id="{0EC3EF06-EB75-D4F5-A621-71AB8B22193F}"/>
              </a:ext>
            </a:extLst>
          </p:cNvPr>
          <p:cNvSpPr txBox="1"/>
          <p:nvPr/>
        </p:nvSpPr>
        <p:spPr>
          <a:xfrm>
            <a:off x="753079" y="3127170"/>
            <a:ext cx="3466504" cy="300082"/>
          </a:xfrm>
          <a:prstGeom prst="rect">
            <a:avLst/>
          </a:prstGeom>
          <a:noFill/>
        </p:spPr>
        <p:txBody>
          <a:bodyPr wrap="square">
            <a:spAutoFit/>
          </a:bodyPr>
          <a:lstStyle/>
          <a:p>
            <a:pPr defTabSz="514350">
              <a:defRPr/>
            </a:pPr>
            <a:r>
              <a:rPr lang="en-GB" sz="1350" dirty="0">
                <a:solidFill>
                  <a:schemeClr val="bg2">
                    <a:lumMod val="25000"/>
                  </a:schemeClr>
                </a:solidFill>
                <a:latin typeface="Segoe Print" panose="02000600000000000000" pitchFamily="2" charset="0"/>
              </a:rPr>
              <a:t>un animal </a:t>
            </a:r>
            <a:r>
              <a:rPr lang="en-GB" sz="1350" dirty="0" err="1">
                <a:solidFill>
                  <a:schemeClr val="bg2">
                    <a:lumMod val="25000"/>
                  </a:schemeClr>
                </a:solidFill>
                <a:latin typeface="Segoe Print" panose="02000600000000000000" pitchFamily="2" charset="0"/>
              </a:rPr>
              <a:t>perdido</a:t>
            </a:r>
            <a:endParaRPr lang="en-GB" sz="1350" dirty="0">
              <a:solidFill>
                <a:schemeClr val="bg2">
                  <a:lumMod val="25000"/>
                </a:schemeClr>
              </a:solidFill>
              <a:latin typeface="Segoe Print" panose="02000600000000000000" pitchFamily="2" charset="0"/>
            </a:endParaRPr>
          </a:p>
        </p:txBody>
      </p:sp>
      <p:sp>
        <p:nvSpPr>
          <p:cNvPr id="2100" name="TextBox 2099">
            <a:extLst>
              <a:ext uri="{FF2B5EF4-FFF2-40B4-BE49-F238E27FC236}">
                <a16:creationId xmlns:a16="http://schemas.microsoft.com/office/drawing/2014/main" id="{DF959A13-B58A-D7B9-F3F9-D19FDE57D856}"/>
              </a:ext>
            </a:extLst>
          </p:cNvPr>
          <p:cNvSpPr txBox="1"/>
          <p:nvPr/>
        </p:nvSpPr>
        <p:spPr>
          <a:xfrm>
            <a:off x="769407" y="3487933"/>
            <a:ext cx="3466504" cy="300082"/>
          </a:xfrm>
          <a:prstGeom prst="rect">
            <a:avLst/>
          </a:prstGeom>
          <a:noFill/>
        </p:spPr>
        <p:txBody>
          <a:bodyPr wrap="square">
            <a:spAutoFit/>
          </a:bodyPr>
          <a:lstStyle/>
          <a:p>
            <a:pPr defTabSz="514350">
              <a:defRPr/>
            </a:pPr>
            <a:r>
              <a:rPr lang="en-GB" sz="1350" dirty="0">
                <a:solidFill>
                  <a:schemeClr val="bg2">
                    <a:lumMod val="25000"/>
                  </a:schemeClr>
                </a:solidFill>
                <a:latin typeface="Segoe Print" panose="02000600000000000000" pitchFamily="2" charset="0"/>
              </a:rPr>
              <a:t>una amiga </a:t>
            </a:r>
            <a:r>
              <a:rPr lang="en-GB" sz="1350" dirty="0" err="1">
                <a:solidFill>
                  <a:schemeClr val="bg2">
                    <a:lumMod val="25000"/>
                  </a:schemeClr>
                </a:solidFill>
                <a:latin typeface="Segoe Print" panose="02000600000000000000" pitchFamily="2" charset="0"/>
              </a:rPr>
              <a:t>positiva</a:t>
            </a:r>
            <a:endParaRPr lang="en-GB" sz="1350" dirty="0">
              <a:solidFill>
                <a:schemeClr val="bg2">
                  <a:lumMod val="25000"/>
                </a:schemeClr>
              </a:solidFill>
              <a:latin typeface="Segoe Print" panose="02000600000000000000" pitchFamily="2" charset="0"/>
            </a:endParaRPr>
          </a:p>
        </p:txBody>
      </p:sp>
      <p:sp>
        <p:nvSpPr>
          <p:cNvPr id="2101" name="TextBox 2100">
            <a:extLst>
              <a:ext uri="{FF2B5EF4-FFF2-40B4-BE49-F238E27FC236}">
                <a16:creationId xmlns:a16="http://schemas.microsoft.com/office/drawing/2014/main" id="{30F9C904-CA87-2881-2141-4D4A88D42FA4}"/>
              </a:ext>
            </a:extLst>
          </p:cNvPr>
          <p:cNvSpPr txBox="1"/>
          <p:nvPr/>
        </p:nvSpPr>
        <p:spPr>
          <a:xfrm>
            <a:off x="518397" y="1610403"/>
            <a:ext cx="304892" cy="369332"/>
          </a:xfrm>
          <a:prstGeom prst="rect">
            <a:avLst/>
          </a:prstGeom>
          <a:noFill/>
        </p:spPr>
        <p:txBody>
          <a:bodyPr wrap="none" rtlCol="0">
            <a:spAutoFit/>
          </a:bodyPr>
          <a:lstStyle/>
          <a:p>
            <a:r>
              <a:rPr lang="en-GB" dirty="0">
                <a:latin typeface="Modern Love" panose="04090805081005020601" pitchFamily="82" charset="0"/>
              </a:rPr>
              <a:t>E</a:t>
            </a:r>
          </a:p>
        </p:txBody>
      </p:sp>
      <p:sp>
        <p:nvSpPr>
          <p:cNvPr id="2102" name="TextBox 2101">
            <a:extLst>
              <a:ext uri="{FF2B5EF4-FFF2-40B4-BE49-F238E27FC236}">
                <a16:creationId xmlns:a16="http://schemas.microsoft.com/office/drawing/2014/main" id="{A704C030-2442-14D2-B3F5-8B51EB58527E}"/>
              </a:ext>
            </a:extLst>
          </p:cNvPr>
          <p:cNvSpPr txBox="1"/>
          <p:nvPr/>
        </p:nvSpPr>
        <p:spPr>
          <a:xfrm>
            <a:off x="518397" y="1983607"/>
            <a:ext cx="304892" cy="369332"/>
          </a:xfrm>
          <a:prstGeom prst="rect">
            <a:avLst/>
          </a:prstGeom>
          <a:noFill/>
        </p:spPr>
        <p:txBody>
          <a:bodyPr wrap="none" rtlCol="0">
            <a:spAutoFit/>
          </a:bodyPr>
          <a:lstStyle/>
          <a:p>
            <a:r>
              <a:rPr lang="en-GB" dirty="0">
                <a:latin typeface="Modern Love" panose="04090805081005020601" pitchFamily="82" charset="0"/>
              </a:rPr>
              <a:t>1</a:t>
            </a:r>
          </a:p>
        </p:txBody>
      </p:sp>
      <p:sp>
        <p:nvSpPr>
          <p:cNvPr id="2103" name="TextBox 2102">
            <a:extLst>
              <a:ext uri="{FF2B5EF4-FFF2-40B4-BE49-F238E27FC236}">
                <a16:creationId xmlns:a16="http://schemas.microsoft.com/office/drawing/2014/main" id="{AF474096-7E57-6E1D-53BC-700AF6F3018E}"/>
              </a:ext>
            </a:extLst>
          </p:cNvPr>
          <p:cNvSpPr txBox="1"/>
          <p:nvPr/>
        </p:nvSpPr>
        <p:spPr>
          <a:xfrm>
            <a:off x="525849" y="2336537"/>
            <a:ext cx="311304" cy="369332"/>
          </a:xfrm>
          <a:prstGeom prst="rect">
            <a:avLst/>
          </a:prstGeom>
          <a:noFill/>
        </p:spPr>
        <p:txBody>
          <a:bodyPr wrap="none" rtlCol="0">
            <a:spAutoFit/>
          </a:bodyPr>
          <a:lstStyle/>
          <a:p>
            <a:r>
              <a:rPr lang="en-GB" dirty="0">
                <a:latin typeface="Modern Love" panose="04090805081005020601" pitchFamily="82" charset="0"/>
              </a:rPr>
              <a:t>2</a:t>
            </a:r>
          </a:p>
        </p:txBody>
      </p:sp>
      <p:sp>
        <p:nvSpPr>
          <p:cNvPr id="2104" name="TextBox 2103">
            <a:extLst>
              <a:ext uri="{FF2B5EF4-FFF2-40B4-BE49-F238E27FC236}">
                <a16:creationId xmlns:a16="http://schemas.microsoft.com/office/drawing/2014/main" id="{600B9A03-2932-5ADA-2B28-58D70A5D0EE5}"/>
              </a:ext>
            </a:extLst>
          </p:cNvPr>
          <p:cNvSpPr txBox="1"/>
          <p:nvPr/>
        </p:nvSpPr>
        <p:spPr>
          <a:xfrm>
            <a:off x="525849" y="2709741"/>
            <a:ext cx="327334" cy="369332"/>
          </a:xfrm>
          <a:prstGeom prst="rect">
            <a:avLst/>
          </a:prstGeom>
          <a:noFill/>
        </p:spPr>
        <p:txBody>
          <a:bodyPr wrap="none" rtlCol="0">
            <a:spAutoFit/>
          </a:bodyPr>
          <a:lstStyle/>
          <a:p>
            <a:r>
              <a:rPr lang="en-GB" dirty="0">
                <a:latin typeface="Modern Love" panose="04090805081005020601" pitchFamily="82" charset="0"/>
              </a:rPr>
              <a:t>3</a:t>
            </a:r>
          </a:p>
        </p:txBody>
      </p:sp>
      <p:sp>
        <p:nvSpPr>
          <p:cNvPr id="2105" name="TextBox 2104">
            <a:extLst>
              <a:ext uri="{FF2B5EF4-FFF2-40B4-BE49-F238E27FC236}">
                <a16:creationId xmlns:a16="http://schemas.microsoft.com/office/drawing/2014/main" id="{A9ABBFA5-2670-EA1B-3B93-B3566EF8980D}"/>
              </a:ext>
            </a:extLst>
          </p:cNvPr>
          <p:cNvSpPr txBox="1"/>
          <p:nvPr/>
        </p:nvSpPr>
        <p:spPr>
          <a:xfrm>
            <a:off x="494579" y="3075255"/>
            <a:ext cx="348172" cy="369332"/>
          </a:xfrm>
          <a:prstGeom prst="rect">
            <a:avLst/>
          </a:prstGeom>
          <a:noFill/>
        </p:spPr>
        <p:txBody>
          <a:bodyPr wrap="none" rtlCol="0">
            <a:spAutoFit/>
          </a:bodyPr>
          <a:lstStyle/>
          <a:p>
            <a:r>
              <a:rPr lang="en-GB" dirty="0">
                <a:latin typeface="Modern Love" panose="04090805081005020601" pitchFamily="82" charset="0"/>
              </a:rPr>
              <a:t>4</a:t>
            </a:r>
          </a:p>
        </p:txBody>
      </p:sp>
      <p:sp>
        <p:nvSpPr>
          <p:cNvPr id="2106" name="TextBox 2105">
            <a:extLst>
              <a:ext uri="{FF2B5EF4-FFF2-40B4-BE49-F238E27FC236}">
                <a16:creationId xmlns:a16="http://schemas.microsoft.com/office/drawing/2014/main" id="{306553C9-3722-7575-9F8D-C43FECEAE9A8}"/>
              </a:ext>
            </a:extLst>
          </p:cNvPr>
          <p:cNvSpPr txBox="1"/>
          <p:nvPr/>
        </p:nvSpPr>
        <p:spPr>
          <a:xfrm>
            <a:off x="478121" y="3434293"/>
            <a:ext cx="317716" cy="369332"/>
          </a:xfrm>
          <a:prstGeom prst="rect">
            <a:avLst/>
          </a:prstGeom>
          <a:noFill/>
        </p:spPr>
        <p:txBody>
          <a:bodyPr wrap="none" rtlCol="0">
            <a:spAutoFit/>
          </a:bodyPr>
          <a:lstStyle/>
          <a:p>
            <a:r>
              <a:rPr lang="en-GB" dirty="0">
                <a:latin typeface="Modern Love" panose="04090805081005020601" pitchFamily="82" charset="0"/>
              </a:rPr>
              <a:t>5</a:t>
            </a:r>
          </a:p>
        </p:txBody>
      </p:sp>
      <p:pic>
        <p:nvPicPr>
          <p:cNvPr id="2110" name="Picture 2" descr="Chincheta, Alfiler, Oficina, Rojo, Virar">
            <a:extLst>
              <a:ext uri="{FF2B5EF4-FFF2-40B4-BE49-F238E27FC236}">
                <a16:creationId xmlns:a16="http://schemas.microsoft.com/office/drawing/2014/main" id="{F820C67C-EB4D-1136-B0D2-51D0587BC1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61834" y="4292169"/>
            <a:ext cx="401441" cy="378088"/>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CF32FC4C-3A02-81EB-0C15-8C8864D66C22}"/>
              </a:ext>
            </a:extLst>
          </p:cNvPr>
          <p:cNvSpPr txBox="1"/>
          <p:nvPr/>
        </p:nvSpPr>
        <p:spPr>
          <a:xfrm>
            <a:off x="6209711" y="4334823"/>
            <a:ext cx="426720" cy="248209"/>
          </a:xfrm>
          <a:prstGeom prst="rect">
            <a:avLst/>
          </a:prstGeom>
          <a:noFill/>
        </p:spPr>
        <p:txBody>
          <a:bodyPr wrap="none" rtlCol="0">
            <a:spAutoFit/>
          </a:bodyPr>
          <a:lstStyle/>
          <a:p>
            <a:r>
              <a:rPr lang="en-GB" sz="1013" b="1" dirty="0">
                <a:solidFill>
                  <a:schemeClr val="bg2">
                    <a:lumMod val="25000"/>
                  </a:schemeClr>
                </a:solidFill>
                <a:latin typeface="Century Gothic" panose="020B0502020202020204" pitchFamily="34" charset="0"/>
              </a:rPr>
              <a:t>rojo</a:t>
            </a:r>
          </a:p>
        </p:txBody>
      </p:sp>
      <p:sp>
        <p:nvSpPr>
          <p:cNvPr id="1027" name="TextBox 1026">
            <a:extLst>
              <a:ext uri="{FF2B5EF4-FFF2-40B4-BE49-F238E27FC236}">
                <a16:creationId xmlns:a16="http://schemas.microsoft.com/office/drawing/2014/main" id="{CBA67BC6-CBFA-83C9-E483-C815A88366DE}"/>
              </a:ext>
            </a:extLst>
          </p:cNvPr>
          <p:cNvSpPr txBox="1"/>
          <p:nvPr/>
        </p:nvSpPr>
        <p:spPr>
          <a:xfrm>
            <a:off x="1546577" y="4192613"/>
            <a:ext cx="4429124" cy="307777"/>
          </a:xfrm>
          <a:prstGeom prst="rect">
            <a:avLst/>
          </a:prstGeom>
          <a:noFill/>
        </p:spPr>
        <p:txBody>
          <a:bodyPr wrap="square">
            <a:spAutoFit/>
          </a:bodyPr>
          <a:lstStyle/>
          <a:p>
            <a:pPr defTabSz="514350">
              <a:defRPr/>
            </a:pPr>
            <a:r>
              <a:rPr lang="en-GB" sz="1400" dirty="0">
                <a:solidFill>
                  <a:schemeClr val="bg2">
                    <a:lumMod val="25000"/>
                  </a:schemeClr>
                </a:solidFill>
                <a:latin typeface="Century Gothic" panose="020B0502020202020204" pitchFamily="34" charset="0"/>
              </a:rPr>
              <a:t>Quique y Sofía bring items to the eco club.</a:t>
            </a:r>
          </a:p>
        </p:txBody>
      </p:sp>
      <p:sp>
        <p:nvSpPr>
          <p:cNvPr id="60" name="TextBox 59">
            <a:extLst>
              <a:ext uri="{FF2B5EF4-FFF2-40B4-BE49-F238E27FC236}">
                <a16:creationId xmlns:a16="http://schemas.microsoft.com/office/drawing/2014/main" id="{86C21E8E-AD77-7F24-5CBC-C008C601B849}"/>
              </a:ext>
            </a:extLst>
          </p:cNvPr>
          <p:cNvSpPr txBox="1"/>
          <p:nvPr/>
        </p:nvSpPr>
        <p:spPr>
          <a:xfrm>
            <a:off x="472801" y="7225788"/>
            <a:ext cx="909288" cy="307777"/>
          </a:xfrm>
          <a:prstGeom prst="rect">
            <a:avLst/>
          </a:prstGeom>
          <a:solidFill>
            <a:srgbClr val="FBA217"/>
          </a:solidFill>
          <a:ln>
            <a:solidFill>
              <a:srgbClr val="FBA217"/>
            </a:solidFill>
          </a:ln>
        </p:spPr>
        <p:txBody>
          <a:bodyPr wrap="square">
            <a:spAutoFit/>
          </a:bodyPr>
          <a:lstStyle/>
          <a:p>
            <a:pPr algn="ctr"/>
            <a:r>
              <a:rPr lang="en-GB" sz="1400" b="1" dirty="0" err="1">
                <a:solidFill>
                  <a:srgbClr val="3B3838"/>
                </a:solidFill>
                <a:latin typeface="Century Gothic" panose="020B0502020202020204" pitchFamily="34" charset="0"/>
              </a:rPr>
              <a:t>crear</a:t>
            </a:r>
            <a:endParaRPr lang="en-GB" sz="1400" b="1" dirty="0">
              <a:solidFill>
                <a:srgbClr val="3B3838"/>
              </a:solidFill>
              <a:latin typeface="Century Gothic" panose="020B0502020202020204" pitchFamily="34" charset="0"/>
            </a:endParaRPr>
          </a:p>
        </p:txBody>
      </p:sp>
      <p:pic>
        <p:nvPicPr>
          <p:cNvPr id="61" name="Picture 60">
            <a:extLst>
              <a:ext uri="{FF2B5EF4-FFF2-40B4-BE49-F238E27FC236}">
                <a16:creationId xmlns:a16="http://schemas.microsoft.com/office/drawing/2014/main" id="{0BD0D1CD-1197-EE43-5694-18E43B67F06B}"/>
              </a:ext>
            </a:extLst>
          </p:cNvPr>
          <p:cNvPicPr>
            <a:picLocks noChangeAspect="1"/>
          </p:cNvPicPr>
          <p:nvPr/>
        </p:nvPicPr>
        <p:blipFill>
          <a:blip r:embed="rId15"/>
          <a:stretch>
            <a:fillRect/>
          </a:stretch>
        </p:blipFill>
        <p:spPr>
          <a:xfrm>
            <a:off x="77109" y="7069679"/>
            <a:ext cx="553943" cy="574816"/>
          </a:xfrm>
          <a:prstGeom prst="rect">
            <a:avLst/>
          </a:prstGeom>
        </p:spPr>
      </p:pic>
      <p:sp>
        <p:nvSpPr>
          <p:cNvPr id="62" name="TextBox 61">
            <a:extLst>
              <a:ext uri="{FF2B5EF4-FFF2-40B4-BE49-F238E27FC236}">
                <a16:creationId xmlns:a16="http://schemas.microsoft.com/office/drawing/2014/main" id="{230A42C6-D830-BAE4-7AF4-2448564E1CB2}"/>
              </a:ext>
            </a:extLst>
          </p:cNvPr>
          <p:cNvSpPr txBox="1"/>
          <p:nvPr/>
        </p:nvSpPr>
        <p:spPr>
          <a:xfrm>
            <a:off x="1372358" y="7216411"/>
            <a:ext cx="2929008" cy="334707"/>
          </a:xfrm>
          <a:prstGeom prst="rect">
            <a:avLst/>
          </a:prstGeom>
          <a:noFill/>
        </p:spPr>
        <p:txBody>
          <a:bodyPr wrap="none" rtlCol="0">
            <a:spAutoFit/>
          </a:bodyPr>
          <a:lstStyle/>
          <a:p>
            <a:pPr algn="ctr"/>
            <a:r>
              <a:rPr lang="en-GB" sz="1575" b="1" dirty="0">
                <a:solidFill>
                  <a:srgbClr val="3B3838"/>
                </a:solidFill>
                <a:latin typeface="Century Gothic" panose="020B0502020202020204" pitchFamily="34" charset="0"/>
              </a:rPr>
              <a:t>Un </a:t>
            </a:r>
            <a:r>
              <a:rPr lang="en-GB" sz="1575" b="1" dirty="0" err="1">
                <a:solidFill>
                  <a:srgbClr val="3B3838"/>
                </a:solidFill>
                <a:latin typeface="Century Gothic" panose="020B0502020202020204" pitchFamily="34" charset="0"/>
              </a:rPr>
              <a:t>instrumento</a:t>
            </a:r>
            <a:r>
              <a:rPr lang="en-GB" sz="1575" b="1" dirty="0">
                <a:solidFill>
                  <a:srgbClr val="3B3838"/>
                </a:solidFill>
                <a:latin typeface="Century Gothic" panose="020B0502020202020204" pitchFamily="34" charset="0"/>
              </a:rPr>
              <a:t>: </a:t>
            </a:r>
            <a:r>
              <a:rPr lang="en-GB" sz="1575" b="1" dirty="0" err="1">
                <a:solidFill>
                  <a:srgbClr val="3B3838"/>
                </a:solidFill>
                <a:latin typeface="Century Gothic" panose="020B0502020202020204" pitchFamily="34" charset="0"/>
              </a:rPr>
              <a:t>castañuelas</a:t>
            </a:r>
            <a:endParaRPr lang="en-GB" sz="1575" b="1" dirty="0">
              <a:solidFill>
                <a:srgbClr val="3B3838"/>
              </a:solidFill>
              <a:latin typeface="Century Gothic" panose="020B0502020202020204" pitchFamily="34" charset="0"/>
            </a:endParaRPr>
          </a:p>
        </p:txBody>
      </p:sp>
      <p:sp>
        <p:nvSpPr>
          <p:cNvPr id="1028" name="TextBox 1027">
            <a:extLst>
              <a:ext uri="{FF2B5EF4-FFF2-40B4-BE49-F238E27FC236}">
                <a16:creationId xmlns:a16="http://schemas.microsoft.com/office/drawing/2014/main" id="{331E3540-8BD1-3355-662E-5C6293675DAF}"/>
              </a:ext>
            </a:extLst>
          </p:cNvPr>
          <p:cNvSpPr txBox="1"/>
          <p:nvPr/>
        </p:nvSpPr>
        <p:spPr>
          <a:xfrm>
            <a:off x="4648232" y="9030539"/>
            <a:ext cx="1469571" cy="707886"/>
          </a:xfrm>
          <a:prstGeom prst="rect">
            <a:avLst/>
          </a:prstGeom>
          <a:solidFill>
            <a:srgbClr val="D2ECB6"/>
          </a:solidFill>
        </p:spPr>
        <p:txBody>
          <a:bodyPr wrap="square">
            <a:spAutoFit/>
          </a:bodyPr>
          <a:lstStyle/>
          <a:p>
            <a:r>
              <a:rPr lang="es-ES" sz="1000" b="1" dirty="0">
                <a:solidFill>
                  <a:schemeClr val="bg2">
                    <a:lumMod val="25000"/>
                  </a:schemeClr>
                </a:solidFill>
                <a:latin typeface="Century Gothic" panose="020B0502020202020204" pitchFamily="34" charset="0"/>
                <a:ea typeface="Calibri"/>
                <a:cs typeface="Calibri"/>
                <a:sym typeface="Calibri"/>
              </a:rPr>
              <a:t>cartón</a:t>
            </a:r>
            <a:r>
              <a:rPr lang="es-ES" sz="1000" dirty="0">
                <a:solidFill>
                  <a:schemeClr val="bg2">
                    <a:lumMod val="25000"/>
                  </a:schemeClr>
                </a:solidFill>
                <a:latin typeface="Century Gothic" panose="020B0502020202020204" pitchFamily="34" charset="0"/>
                <a:ea typeface="Calibri"/>
                <a:cs typeface="Calibri"/>
                <a:sym typeface="Calibri"/>
              </a:rPr>
              <a:t> = </a:t>
            </a:r>
            <a:r>
              <a:rPr lang="es-ES" sz="1000" dirty="0" err="1">
                <a:solidFill>
                  <a:schemeClr val="bg2">
                    <a:lumMod val="25000"/>
                  </a:schemeClr>
                </a:solidFill>
                <a:latin typeface="Century Gothic" panose="020B0502020202020204" pitchFamily="34" charset="0"/>
                <a:ea typeface="Calibri"/>
                <a:cs typeface="Calibri"/>
                <a:sym typeface="Calibri"/>
              </a:rPr>
              <a:t>cardboard</a:t>
            </a:r>
            <a:endParaRPr lang="es-ES" sz="1000" dirty="0">
              <a:solidFill>
                <a:schemeClr val="bg2">
                  <a:lumMod val="25000"/>
                </a:schemeClr>
              </a:solidFill>
              <a:latin typeface="Century Gothic" panose="020B0502020202020204" pitchFamily="34" charset="0"/>
              <a:ea typeface="Calibri"/>
              <a:cs typeface="Calibri"/>
              <a:sym typeface="Calibri"/>
            </a:endParaRPr>
          </a:p>
          <a:p>
            <a:r>
              <a:rPr lang="es-ES" sz="1000" b="1" dirty="0">
                <a:solidFill>
                  <a:schemeClr val="bg2">
                    <a:lumMod val="25000"/>
                  </a:schemeClr>
                </a:solidFill>
                <a:latin typeface="Century Gothic" panose="020B0502020202020204" pitchFamily="34" charset="0"/>
                <a:ea typeface="Calibri"/>
                <a:cs typeface="Calibri"/>
                <a:sym typeface="Calibri"/>
              </a:rPr>
              <a:t>chapa = </a:t>
            </a:r>
            <a:r>
              <a:rPr lang="es-ES" sz="1000" dirty="0" err="1">
                <a:solidFill>
                  <a:schemeClr val="bg2">
                    <a:lumMod val="25000"/>
                  </a:schemeClr>
                </a:solidFill>
                <a:latin typeface="Century Gothic" panose="020B0502020202020204" pitchFamily="34" charset="0"/>
                <a:ea typeface="Calibri"/>
                <a:cs typeface="Calibri"/>
                <a:sym typeface="Calibri"/>
              </a:rPr>
              <a:t>cap</a:t>
            </a:r>
            <a:endParaRPr lang="es-ES" sz="1000" dirty="0">
              <a:solidFill>
                <a:schemeClr val="bg2">
                  <a:lumMod val="25000"/>
                </a:schemeClr>
              </a:solidFill>
              <a:latin typeface="Century Gothic" panose="020B0502020202020204" pitchFamily="34" charset="0"/>
              <a:ea typeface="Calibri"/>
              <a:cs typeface="Calibri"/>
              <a:sym typeface="Calibri"/>
            </a:endParaRPr>
          </a:p>
          <a:p>
            <a:r>
              <a:rPr lang="es-ES" sz="1000" b="1" dirty="0">
                <a:solidFill>
                  <a:schemeClr val="bg2">
                    <a:lumMod val="25000"/>
                  </a:schemeClr>
                </a:solidFill>
                <a:latin typeface="Century Gothic" panose="020B0502020202020204" pitchFamily="34" charset="0"/>
                <a:ea typeface="Calibri"/>
                <a:cs typeface="Calibri"/>
                <a:sym typeface="Calibri"/>
              </a:rPr>
              <a:t>tiras = </a:t>
            </a:r>
            <a:r>
              <a:rPr lang="es-ES" sz="1000" dirty="0" err="1">
                <a:solidFill>
                  <a:schemeClr val="bg2">
                    <a:lumMod val="25000"/>
                  </a:schemeClr>
                </a:solidFill>
                <a:latin typeface="Century Gothic" panose="020B0502020202020204" pitchFamily="34" charset="0"/>
                <a:ea typeface="Calibri"/>
                <a:cs typeface="Calibri"/>
                <a:sym typeface="Calibri"/>
              </a:rPr>
              <a:t>strips</a:t>
            </a:r>
            <a:endParaRPr lang="es-ES" sz="1000" dirty="0">
              <a:solidFill>
                <a:schemeClr val="bg2">
                  <a:lumMod val="25000"/>
                </a:schemeClr>
              </a:solidFill>
              <a:latin typeface="Century Gothic" panose="020B0502020202020204" pitchFamily="34" charset="0"/>
              <a:ea typeface="Calibri"/>
              <a:cs typeface="Calibri"/>
              <a:sym typeface="Calibri"/>
            </a:endParaRPr>
          </a:p>
          <a:p>
            <a:r>
              <a:rPr lang="es-ES" sz="1000" b="1" dirty="0">
                <a:solidFill>
                  <a:schemeClr val="bg2">
                    <a:lumMod val="25000"/>
                  </a:schemeClr>
                </a:solidFill>
                <a:latin typeface="Century Gothic" panose="020B0502020202020204" pitchFamily="34" charset="0"/>
                <a:ea typeface="Calibri"/>
                <a:cs typeface="Calibri"/>
                <a:sym typeface="Calibri"/>
              </a:rPr>
              <a:t>típico</a:t>
            </a:r>
            <a:r>
              <a:rPr lang="es-ES" sz="1000" dirty="0">
                <a:solidFill>
                  <a:schemeClr val="bg2">
                    <a:lumMod val="25000"/>
                  </a:schemeClr>
                </a:solidFill>
                <a:latin typeface="Century Gothic" panose="020B0502020202020204" pitchFamily="34" charset="0"/>
                <a:ea typeface="Calibri"/>
                <a:cs typeface="Calibri"/>
                <a:sym typeface="Calibri"/>
              </a:rPr>
              <a:t> = </a:t>
            </a:r>
            <a:r>
              <a:rPr lang="es-ES" sz="1000" dirty="0" err="1">
                <a:solidFill>
                  <a:schemeClr val="bg2">
                    <a:lumMod val="25000"/>
                  </a:schemeClr>
                </a:solidFill>
                <a:latin typeface="Century Gothic" panose="020B0502020202020204" pitchFamily="34" charset="0"/>
                <a:ea typeface="Calibri"/>
                <a:cs typeface="Calibri"/>
                <a:sym typeface="Calibri"/>
              </a:rPr>
              <a:t>typical</a:t>
            </a:r>
            <a:endParaRPr lang="en-US" sz="1000" dirty="0">
              <a:solidFill>
                <a:schemeClr val="bg2">
                  <a:lumMod val="25000"/>
                </a:schemeClr>
              </a:solidFill>
              <a:latin typeface="Century Gothic" panose="020B0502020202020204" pitchFamily="34" charset="0"/>
              <a:ea typeface="Calibri"/>
              <a:cs typeface="Calibri"/>
              <a:sym typeface="Calibri"/>
            </a:endParaRPr>
          </a:p>
        </p:txBody>
      </p:sp>
      <p:pic>
        <p:nvPicPr>
          <p:cNvPr id="1029" name="Picture 1028" descr="A picture containing dark&#10;&#10;Description automatically generated">
            <a:extLst>
              <a:ext uri="{FF2B5EF4-FFF2-40B4-BE49-F238E27FC236}">
                <a16:creationId xmlns:a16="http://schemas.microsoft.com/office/drawing/2014/main" id="{259EE6FA-677E-B0F0-6159-3477ABB82FD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35911" y="7069679"/>
            <a:ext cx="805815" cy="805815"/>
          </a:xfrm>
          <a:prstGeom prst="rect">
            <a:avLst/>
          </a:prstGeom>
        </p:spPr>
      </p:pic>
      <p:pic>
        <p:nvPicPr>
          <p:cNvPr id="1031" name="Picture 2">
            <a:extLst>
              <a:ext uri="{FF2B5EF4-FFF2-40B4-BE49-F238E27FC236}">
                <a16:creationId xmlns:a16="http://schemas.microsoft.com/office/drawing/2014/main" id="{1368C7B5-5C72-EA55-9142-CAB36C7423E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34856" y="8320226"/>
            <a:ext cx="1915467" cy="1432810"/>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Rounded Corners 1031">
            <a:extLst>
              <a:ext uri="{FF2B5EF4-FFF2-40B4-BE49-F238E27FC236}">
                <a16:creationId xmlns:a16="http://schemas.microsoft.com/office/drawing/2014/main" id="{04054771-66EE-1903-6461-D1515B4E475E}"/>
              </a:ext>
            </a:extLst>
          </p:cNvPr>
          <p:cNvSpPr/>
          <p:nvPr/>
        </p:nvSpPr>
        <p:spPr>
          <a:xfrm>
            <a:off x="4734647" y="7840677"/>
            <a:ext cx="2015525" cy="805815"/>
          </a:xfrm>
          <a:prstGeom prst="roundRect">
            <a:avLst/>
          </a:prstGeom>
          <a:solidFill>
            <a:srgbClr val="FFEAA7"/>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b="1"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¿Qué es?</a:t>
            </a:r>
            <a:r>
              <a:rPr lang="en-GB" sz="1350"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 Un </a:t>
            </a:r>
            <a:r>
              <a:rPr lang="en-GB" sz="1350" dirty="0" err="1">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instrumento</a:t>
            </a:r>
            <a:r>
              <a:rPr lang="en-GB" sz="1350"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 </a:t>
            </a:r>
            <a:r>
              <a:rPr lang="en-GB" sz="1350" dirty="0" err="1">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típico</a:t>
            </a:r>
            <a:r>
              <a:rPr lang="en-GB" sz="1350"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 de </a:t>
            </a:r>
            <a:r>
              <a:rPr lang="en-GB" sz="1350" dirty="0" err="1">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España</a:t>
            </a:r>
            <a:r>
              <a:rPr lang="en-GB" sz="1350"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 </a:t>
            </a:r>
            <a:endParaRPr lang="en-GB" sz="1350" dirty="0">
              <a:solidFill>
                <a:schemeClr val="bg2">
                  <a:lumMod val="25000"/>
                </a:schemeClr>
              </a:solidFill>
            </a:endParaRPr>
          </a:p>
        </p:txBody>
      </p:sp>
      <p:grpSp>
        <p:nvGrpSpPr>
          <p:cNvPr id="1033" name="Group 1032">
            <a:extLst>
              <a:ext uri="{FF2B5EF4-FFF2-40B4-BE49-F238E27FC236}">
                <a16:creationId xmlns:a16="http://schemas.microsoft.com/office/drawing/2014/main" id="{89E4C8CC-CDF0-B8DA-DAC2-ACCDDA7A33C8}"/>
              </a:ext>
            </a:extLst>
          </p:cNvPr>
          <p:cNvGrpSpPr/>
          <p:nvPr/>
        </p:nvGrpSpPr>
        <p:grpSpPr>
          <a:xfrm>
            <a:off x="6172824" y="7552605"/>
            <a:ext cx="579196" cy="530855"/>
            <a:chOff x="6210543" y="3764108"/>
            <a:chExt cx="801046" cy="775262"/>
          </a:xfrm>
        </p:grpSpPr>
        <p:sp>
          <p:nvSpPr>
            <p:cNvPr id="1034" name="Oval 1033">
              <a:extLst>
                <a:ext uri="{FF2B5EF4-FFF2-40B4-BE49-F238E27FC236}">
                  <a16:creationId xmlns:a16="http://schemas.microsoft.com/office/drawing/2014/main" id="{BB354B8B-AE50-36F2-041D-E0E67FA53FA7}"/>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35" name="Picture 1034">
              <a:extLst>
                <a:ext uri="{FF2B5EF4-FFF2-40B4-BE49-F238E27FC236}">
                  <a16:creationId xmlns:a16="http://schemas.microsoft.com/office/drawing/2014/main" id="{38ADDCBB-F90F-C144-6AE1-B5390737F331}"/>
                </a:ext>
              </a:extLst>
            </p:cNvPr>
            <p:cNvPicPr>
              <a:picLocks noChangeAspect="1"/>
            </p:cNvPicPr>
            <p:nvPr/>
          </p:nvPicPr>
          <p:blipFill rotWithShape="1">
            <a:blip r:embed="rId1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36" name="Picture 1035" descr="A picture containing text, tableware, cup, clipart&#10;&#10;Description automatically generated">
              <a:extLst>
                <a:ext uri="{FF2B5EF4-FFF2-40B4-BE49-F238E27FC236}">
                  <a16:creationId xmlns:a16="http://schemas.microsoft.com/office/drawing/2014/main" id="{B9456161-04A9-EAB4-BAAA-21FFBDC1A20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037" name="TextBox 1036">
            <a:extLst>
              <a:ext uri="{FF2B5EF4-FFF2-40B4-BE49-F238E27FC236}">
                <a16:creationId xmlns:a16="http://schemas.microsoft.com/office/drawing/2014/main" id="{A7FE92DF-6FBC-3E26-4419-6DB8AEF2D37A}"/>
              </a:ext>
            </a:extLst>
          </p:cNvPr>
          <p:cNvSpPr txBox="1"/>
          <p:nvPr/>
        </p:nvSpPr>
        <p:spPr>
          <a:xfrm>
            <a:off x="127909" y="7733595"/>
            <a:ext cx="4393898" cy="1020857"/>
          </a:xfrm>
          <a:prstGeom prst="rect">
            <a:avLst/>
          </a:prstGeom>
          <a:noFill/>
        </p:spPr>
        <p:txBody>
          <a:bodyPr wrap="square">
            <a:spAutoFit/>
          </a:bodyPr>
          <a:lstStyle/>
          <a:p>
            <a:pPr marL="257175" indent="-257175">
              <a:lnSpc>
                <a:spcPct val="150000"/>
              </a:lnSpc>
              <a:buFont typeface="Wingdings" panose="05000000000000000000" pitchFamily="2" charset="2"/>
              <a:buChar char="q"/>
            </a:pPr>
            <a:r>
              <a:rPr lang="es-ES" sz="1400" dirty="0">
                <a:solidFill>
                  <a:schemeClr val="bg2">
                    <a:lumMod val="25000"/>
                  </a:schemeClr>
                </a:solidFill>
                <a:latin typeface="Century Gothic" panose="020B0502020202020204" pitchFamily="34" charset="0"/>
              </a:rPr>
              <a:t>tiras* de cartón* y papel (12cm x 4cm)</a:t>
            </a:r>
          </a:p>
          <a:p>
            <a:pPr marL="257175" indent="-257175">
              <a:lnSpc>
                <a:spcPct val="150000"/>
              </a:lnSpc>
              <a:buFont typeface="Wingdings" panose="05000000000000000000" pitchFamily="2" charset="2"/>
              <a:buChar char="q"/>
            </a:pPr>
            <a:r>
              <a:rPr lang="es-ES" sz="1400" dirty="0">
                <a:solidFill>
                  <a:schemeClr val="bg2">
                    <a:lumMod val="25000"/>
                  </a:schemeClr>
                </a:solidFill>
                <a:latin typeface="Century Gothic" panose="020B0502020202020204" pitchFamily="34" charset="0"/>
              </a:rPr>
              <a:t>pegamento</a:t>
            </a:r>
          </a:p>
          <a:p>
            <a:pPr marL="257175" indent="-257175">
              <a:lnSpc>
                <a:spcPct val="150000"/>
              </a:lnSpc>
              <a:buFont typeface="Wingdings" panose="05000000000000000000" pitchFamily="2" charset="2"/>
              <a:buChar char="q"/>
            </a:pPr>
            <a:r>
              <a:rPr lang="es-ES" sz="1400" dirty="0">
                <a:solidFill>
                  <a:schemeClr val="bg2">
                    <a:lumMod val="25000"/>
                  </a:schemeClr>
                </a:solidFill>
                <a:latin typeface="Century Gothic" panose="020B0502020202020204" pitchFamily="34" charset="0"/>
              </a:rPr>
              <a:t>dos chapas* de botella</a:t>
            </a:r>
          </a:p>
        </p:txBody>
      </p:sp>
      <p:pic>
        <p:nvPicPr>
          <p:cNvPr id="1038" name="Picture 4" descr="Barra De Pegamento, Adhesivo, Pegamento">
            <a:extLst>
              <a:ext uri="{FF2B5EF4-FFF2-40B4-BE49-F238E27FC236}">
                <a16:creationId xmlns:a16="http://schemas.microsoft.com/office/drawing/2014/main" id="{B60CA772-26C0-FF40-BC50-A8859C83F26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18307" y="8059592"/>
            <a:ext cx="295202" cy="41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748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12</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12</a:t>
              </a:r>
              <a:endParaRPr lang="en-GB" sz="2400" dirty="0">
                <a:solidFill>
                  <a:srgbClr val="F7C903"/>
                </a:solidFill>
              </a:endParaRPr>
            </a:p>
          </p:txBody>
        </p:sp>
      </p:grpSp>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3" name="Speech Bubble: Rectangle with Corners Rounded 2">
            <a:extLst>
              <a:ext uri="{FF2B5EF4-FFF2-40B4-BE49-F238E27FC236}">
                <a16:creationId xmlns:a16="http://schemas.microsoft.com/office/drawing/2014/main" id="{60F01025-7B86-BA5E-19AB-6E31F192BFE8}"/>
              </a:ext>
            </a:extLst>
          </p:cNvPr>
          <p:cNvSpPr/>
          <p:nvPr/>
        </p:nvSpPr>
        <p:spPr>
          <a:xfrm>
            <a:off x="4597984" y="2476173"/>
            <a:ext cx="1493646" cy="692447"/>
          </a:xfrm>
          <a:prstGeom prst="wedgeRoundRectCallout">
            <a:avLst>
              <a:gd name="adj1" fmla="val 41691"/>
              <a:gd name="adj2" fmla="val -86176"/>
              <a:gd name="adj3" fmla="val 16667"/>
            </a:avLst>
          </a:prstGeom>
          <a:solidFill>
            <a:srgbClr val="FFE1FF"/>
          </a:solidFill>
          <a:ln w="3810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52" name="Table 2051">
            <a:extLst>
              <a:ext uri="{FF2B5EF4-FFF2-40B4-BE49-F238E27FC236}">
                <a16:creationId xmlns:a16="http://schemas.microsoft.com/office/drawing/2014/main" id="{BE2B3AB8-2653-3EBE-9343-7F4800B7A398}"/>
              </a:ext>
            </a:extLst>
          </p:cNvPr>
          <p:cNvGraphicFramePr>
            <a:graphicFrameLocks noGrp="1"/>
          </p:cNvGraphicFramePr>
          <p:nvPr>
            <p:extLst>
              <p:ext uri="{D42A27DB-BD31-4B8C-83A1-F6EECF244321}">
                <p14:modId xmlns:p14="http://schemas.microsoft.com/office/powerpoint/2010/main" val="48958454"/>
              </p:ext>
            </p:extLst>
          </p:nvPr>
        </p:nvGraphicFramePr>
        <p:xfrm>
          <a:off x="188144" y="1676488"/>
          <a:ext cx="3240855" cy="1987465"/>
        </p:xfrm>
        <a:graphic>
          <a:graphicData uri="http://schemas.openxmlformats.org/drawingml/2006/table">
            <a:tbl>
              <a:tblPr>
                <a:noFill/>
              </a:tblPr>
              <a:tblGrid>
                <a:gridCol w="503276">
                  <a:extLst>
                    <a:ext uri="{9D8B030D-6E8A-4147-A177-3AD203B41FA5}">
                      <a16:colId xmlns:a16="http://schemas.microsoft.com/office/drawing/2014/main" val="2855629861"/>
                    </a:ext>
                  </a:extLst>
                </a:gridCol>
                <a:gridCol w="661618">
                  <a:extLst>
                    <a:ext uri="{9D8B030D-6E8A-4147-A177-3AD203B41FA5}">
                      <a16:colId xmlns:a16="http://schemas.microsoft.com/office/drawing/2014/main" val="1754732823"/>
                    </a:ext>
                  </a:extLst>
                </a:gridCol>
                <a:gridCol w="685373">
                  <a:extLst>
                    <a:ext uri="{9D8B030D-6E8A-4147-A177-3AD203B41FA5}">
                      <a16:colId xmlns:a16="http://schemas.microsoft.com/office/drawing/2014/main" val="1416181843"/>
                    </a:ext>
                  </a:extLst>
                </a:gridCol>
                <a:gridCol w="1390588">
                  <a:extLst>
                    <a:ext uri="{9D8B030D-6E8A-4147-A177-3AD203B41FA5}">
                      <a16:colId xmlns:a16="http://schemas.microsoft.com/office/drawing/2014/main" val="2475171526"/>
                    </a:ext>
                  </a:extLst>
                </a:gridCol>
              </a:tblGrid>
              <a:tr h="288361">
                <a:tc>
                  <a:txBody>
                    <a:bodyPr/>
                    <a:lstStyle/>
                    <a:p>
                      <a:pPr marL="0" lvl="0" indent="0" algn="ctr" rtl="0">
                        <a:spcBef>
                          <a:spcPts val="0"/>
                        </a:spcBef>
                        <a:spcAft>
                          <a:spcPts val="0"/>
                        </a:spcAft>
                        <a:buNone/>
                      </a:pP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200" b="1" dirty="0">
                          <a:solidFill>
                            <a:srgbClr val="3B3838"/>
                          </a:solidFill>
                          <a:latin typeface="Century Gothic" panose="020B0502020202020204" pitchFamily="34" charset="0"/>
                          <a:ea typeface="Montserrat"/>
                          <a:cs typeface="Montserrat"/>
                          <a:sym typeface="Montserrat"/>
                        </a:rPr>
                        <a:t>   z   </a:t>
                      </a:r>
                      <a:r>
                        <a:rPr lang="en-GB" sz="900" b="0" dirty="0">
                          <a:solidFill>
                            <a:srgbClr val="3B3838"/>
                          </a:solidFill>
                          <a:latin typeface="Century Gothic" panose="020B0502020202020204" pitchFamily="34" charset="0"/>
                          <a:ea typeface="Montserrat"/>
                          <a:cs typeface="Montserrat"/>
                          <a:sym typeface="Montserrat"/>
                        </a:rPr>
                        <a:t>[</a:t>
                      </a:r>
                      <a:r>
                        <a:rPr lang="en-GB" sz="900" b="0" dirty="0" err="1">
                          <a:solidFill>
                            <a:srgbClr val="3B3838"/>
                          </a:solidFill>
                          <a:latin typeface="Century Gothic" panose="020B0502020202020204" pitchFamily="34" charset="0"/>
                          <a:ea typeface="Montserrat"/>
                          <a:cs typeface="Montserrat"/>
                          <a:sym typeface="Montserrat"/>
                        </a:rPr>
                        <a:t>th</a:t>
                      </a:r>
                      <a:r>
                        <a:rPr lang="en-GB" sz="900" b="0" dirty="0">
                          <a:solidFill>
                            <a:srgbClr val="3B3838"/>
                          </a:solidFill>
                          <a:latin typeface="Century Gothic" panose="020B0502020202020204" pitchFamily="34" charset="0"/>
                          <a:ea typeface="Montserrat"/>
                          <a:cs typeface="Montserrat"/>
                          <a:sym typeface="Montserrat"/>
                        </a:rPr>
                        <a:t>]</a:t>
                      </a:r>
                      <a:endParaRPr sz="1200" b="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200" b="1" dirty="0">
                          <a:solidFill>
                            <a:srgbClr val="3B3838"/>
                          </a:solidFill>
                          <a:latin typeface="Century Gothic" panose="020B0502020202020204" pitchFamily="34" charset="0"/>
                          <a:ea typeface="Montserrat"/>
                          <a:cs typeface="Montserrat"/>
                          <a:sym typeface="Montserrat"/>
                        </a:rPr>
                        <a:t>  s</a:t>
                      </a: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02007077"/>
                  </a:ext>
                </a:extLst>
              </a:tr>
              <a:tr h="283184">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E</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rPr>
                        <a:t> co _ _</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041924409"/>
                  </a:ext>
                </a:extLst>
              </a:tr>
              <a:tr h="283184">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1</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B3838"/>
                          </a:solidFill>
                          <a:latin typeface="Century Gothic" panose="020B0502020202020204" pitchFamily="34" charset="0"/>
                        </a:rPr>
                        <a:t>  _  _ </a:t>
                      </a:r>
                      <a:r>
                        <a:rPr lang="en-GB" sz="1400" dirty="0" err="1">
                          <a:solidFill>
                            <a:srgbClr val="3B3838"/>
                          </a:solidFill>
                          <a:latin typeface="Century Gothic" panose="020B0502020202020204" pitchFamily="34" charset="0"/>
                        </a:rPr>
                        <a:t>mpoña</a:t>
                      </a:r>
                      <a:endParaRPr lang="en-GB"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2036100338"/>
                  </a:ext>
                </a:extLst>
              </a:tr>
              <a:tr h="283184">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2</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pe _ _</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52093015"/>
                  </a:ext>
                </a:extLst>
              </a:tr>
              <a:tr h="283184">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3</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_ _ eco</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2679960562"/>
                  </a:ext>
                </a:extLst>
              </a:tr>
              <a:tr h="283184">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4</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a:t>
                      </a:r>
                      <a:r>
                        <a:rPr lang="en-GB" sz="1400" dirty="0" err="1">
                          <a:solidFill>
                            <a:srgbClr val="3B3838"/>
                          </a:solidFill>
                          <a:latin typeface="Century Gothic" panose="020B0502020202020204" pitchFamily="34" charset="0"/>
                          <a:ea typeface="Montserrat"/>
                          <a:cs typeface="Montserrat"/>
                          <a:sym typeface="Montserrat"/>
                        </a:rPr>
                        <a:t>ro</a:t>
                      </a:r>
                      <a:r>
                        <a:rPr lang="en-GB" sz="1400" dirty="0">
                          <a:solidFill>
                            <a:srgbClr val="3B3838"/>
                          </a:solidFill>
                          <a:latin typeface="Century Gothic" panose="020B0502020202020204" pitchFamily="34" charset="0"/>
                          <a:ea typeface="Montserrat"/>
                          <a:cs typeface="Montserrat"/>
                          <a:sym typeface="Montserrat"/>
                        </a:rPr>
                        <a:t> _ _ l</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91664161"/>
                  </a:ext>
                </a:extLst>
              </a:tr>
              <a:tr h="283184">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5</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B3838"/>
                          </a:solidFill>
                          <a:latin typeface="Century Gothic" panose="020B0502020202020204" pitchFamily="34" charset="0"/>
                          <a:ea typeface="Montserrat"/>
                          <a:cs typeface="Montserrat"/>
                          <a:sym typeface="Montserrat"/>
                        </a:rPr>
                        <a:t>  _  _  </a:t>
                      </a:r>
                      <a:r>
                        <a:rPr lang="en-GB" sz="1400" dirty="0" err="1">
                          <a:solidFill>
                            <a:srgbClr val="3B3838"/>
                          </a:solidFill>
                          <a:latin typeface="Century Gothic" panose="020B0502020202020204" pitchFamily="34" charset="0"/>
                          <a:ea typeface="Montserrat"/>
                          <a:cs typeface="Montserrat"/>
                          <a:sym typeface="Montserrat"/>
                        </a:rPr>
                        <a:t>mbomba</a:t>
                      </a:r>
                      <a:endParaRPr lang="en-GB"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2623666277"/>
                  </a:ext>
                </a:extLst>
              </a:tr>
            </a:tbl>
          </a:graphicData>
        </a:graphic>
      </p:graphicFrame>
      <p:sp>
        <p:nvSpPr>
          <p:cNvPr id="2054" name="TextBox 2053">
            <a:extLst>
              <a:ext uri="{FF2B5EF4-FFF2-40B4-BE49-F238E27FC236}">
                <a16:creationId xmlns:a16="http://schemas.microsoft.com/office/drawing/2014/main" id="{F0DDF474-D9B3-1A88-8273-605AECE6BB8F}"/>
              </a:ext>
            </a:extLst>
          </p:cNvPr>
          <p:cNvSpPr txBox="1"/>
          <p:nvPr/>
        </p:nvSpPr>
        <p:spPr>
          <a:xfrm>
            <a:off x="107028" y="1238542"/>
            <a:ext cx="2669320" cy="338554"/>
          </a:xfrm>
          <a:prstGeom prst="rect">
            <a:avLst/>
          </a:prstGeom>
          <a:noFill/>
        </p:spPr>
        <p:txBody>
          <a:bodyPr wrap="none" rtlCol="0">
            <a:spAutoFit/>
          </a:bodyPr>
          <a:lstStyle/>
          <a:p>
            <a:r>
              <a:rPr lang="en-GB" sz="1600" b="1" dirty="0">
                <a:latin typeface="Century Gothic" panose="020B0502020202020204" pitchFamily="34" charset="0"/>
              </a:rPr>
              <a:t>[A] Escucha y </a:t>
            </a:r>
            <a:r>
              <a:rPr lang="en-GB" sz="1600" b="1" dirty="0" err="1">
                <a:latin typeface="Century Gothic" panose="020B0502020202020204" pitchFamily="34" charset="0"/>
              </a:rPr>
              <a:t>marca</a:t>
            </a:r>
            <a:r>
              <a:rPr lang="en-GB" sz="1600" b="1" dirty="0">
                <a:latin typeface="Century Gothic" panose="020B0502020202020204" pitchFamily="34" charset="0"/>
              </a:rPr>
              <a:t>     . </a:t>
            </a:r>
          </a:p>
        </p:txBody>
      </p:sp>
      <p:grpSp>
        <p:nvGrpSpPr>
          <p:cNvPr id="2060" name="Group 2059">
            <a:extLst>
              <a:ext uri="{FF2B5EF4-FFF2-40B4-BE49-F238E27FC236}">
                <a16:creationId xmlns:a16="http://schemas.microsoft.com/office/drawing/2014/main" id="{0B43D188-04FB-1185-1930-FABA23D41B3A}"/>
              </a:ext>
            </a:extLst>
          </p:cNvPr>
          <p:cNvGrpSpPr/>
          <p:nvPr/>
        </p:nvGrpSpPr>
        <p:grpSpPr>
          <a:xfrm>
            <a:off x="500753" y="856818"/>
            <a:ext cx="1145825" cy="308790"/>
            <a:chOff x="455220" y="4435599"/>
            <a:chExt cx="1145825" cy="308790"/>
          </a:xfrm>
          <a:solidFill>
            <a:srgbClr val="96E2D9"/>
          </a:solidFill>
        </p:grpSpPr>
        <p:sp>
          <p:nvSpPr>
            <p:cNvPr id="2064" name="Google Shape;222;p10">
              <a:extLst>
                <a:ext uri="{FF2B5EF4-FFF2-40B4-BE49-F238E27FC236}">
                  <a16:creationId xmlns:a16="http://schemas.microsoft.com/office/drawing/2014/main" id="{647B8928-237C-7064-2472-D6F6168F6CEC}"/>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65" name="TextBox 2064">
              <a:extLst>
                <a:ext uri="{FF2B5EF4-FFF2-40B4-BE49-F238E27FC236}">
                  <a16:creationId xmlns:a16="http://schemas.microsoft.com/office/drawing/2014/main" id="{BF093BDF-6A52-9E0B-84B0-B4BB84A9BD85}"/>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066" name="Group 2065">
            <a:extLst>
              <a:ext uri="{FF2B5EF4-FFF2-40B4-BE49-F238E27FC236}">
                <a16:creationId xmlns:a16="http://schemas.microsoft.com/office/drawing/2014/main" id="{55293ADB-B3E0-9EDE-97CF-24040DB6CA2F}"/>
              </a:ext>
            </a:extLst>
          </p:cNvPr>
          <p:cNvGrpSpPr/>
          <p:nvPr/>
        </p:nvGrpSpPr>
        <p:grpSpPr>
          <a:xfrm>
            <a:off x="168552" y="691860"/>
            <a:ext cx="511630" cy="532686"/>
            <a:chOff x="11059045" y="145038"/>
            <a:chExt cx="945328" cy="980949"/>
          </a:xfrm>
          <a:solidFill>
            <a:srgbClr val="B9E5EE"/>
          </a:solidFill>
        </p:grpSpPr>
        <p:sp>
          <p:nvSpPr>
            <p:cNvPr id="2067" name="Oval 2066">
              <a:extLst>
                <a:ext uri="{FF2B5EF4-FFF2-40B4-BE49-F238E27FC236}">
                  <a16:creationId xmlns:a16="http://schemas.microsoft.com/office/drawing/2014/main" id="{C7389965-4668-45E3-75C6-6DD6689BAEC4}"/>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068" name="Picture 2067" descr="Free speaker sound loud vector">
              <a:extLst>
                <a:ext uri="{FF2B5EF4-FFF2-40B4-BE49-F238E27FC236}">
                  <a16:creationId xmlns:a16="http://schemas.microsoft.com/office/drawing/2014/main" id="{BC6730D7-D06D-03C6-C7F3-89BEB0DEE7EC}"/>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2069" name="Picture 2068">
            <a:extLst>
              <a:ext uri="{FF2B5EF4-FFF2-40B4-BE49-F238E27FC236}">
                <a16:creationId xmlns:a16="http://schemas.microsoft.com/office/drawing/2014/main" id="{2D218460-0ABA-E1B7-1453-04C48ADBA3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6643" y="1256700"/>
            <a:ext cx="241359" cy="251415"/>
          </a:xfrm>
          <a:prstGeom prst="rect">
            <a:avLst/>
          </a:prstGeom>
        </p:spPr>
      </p:pic>
      <p:pic>
        <p:nvPicPr>
          <p:cNvPr id="2075" name="Picture 2" descr="Animales, Reptiles, Serpiente, Serpiente">
            <a:extLst>
              <a:ext uri="{FF2B5EF4-FFF2-40B4-BE49-F238E27FC236}">
                <a16:creationId xmlns:a16="http://schemas.microsoft.com/office/drawing/2014/main" id="{8BE2B809-0149-4230-B04C-5F8E644733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3609" y="1754050"/>
            <a:ext cx="202195" cy="154486"/>
          </a:xfrm>
          <a:prstGeom prst="rect">
            <a:avLst/>
          </a:prstGeom>
          <a:noFill/>
          <a:extLst>
            <a:ext uri="{909E8E84-426E-40DD-AFC4-6F175D3DCCD1}">
              <a14:hiddenFill xmlns:a14="http://schemas.microsoft.com/office/drawing/2010/main">
                <a:solidFill>
                  <a:srgbClr val="FFFFFF"/>
                </a:solidFill>
              </a14:hiddenFill>
            </a:ext>
          </a:extLst>
        </p:spPr>
      </p:pic>
      <p:grpSp>
        <p:nvGrpSpPr>
          <p:cNvPr id="2076" name="Group 2075">
            <a:extLst>
              <a:ext uri="{FF2B5EF4-FFF2-40B4-BE49-F238E27FC236}">
                <a16:creationId xmlns:a16="http://schemas.microsoft.com/office/drawing/2014/main" id="{7C02802C-8FFA-8A35-ABD0-3C6E2B1DE9C9}"/>
              </a:ext>
            </a:extLst>
          </p:cNvPr>
          <p:cNvGrpSpPr/>
          <p:nvPr/>
        </p:nvGrpSpPr>
        <p:grpSpPr>
          <a:xfrm>
            <a:off x="2849366" y="773281"/>
            <a:ext cx="1337826" cy="791504"/>
            <a:chOff x="2913381" y="8506280"/>
            <a:chExt cx="1170596" cy="810173"/>
          </a:xfrm>
        </p:grpSpPr>
        <p:sp>
          <p:nvSpPr>
            <p:cNvPr id="2077" name="Rectangle: Folded Corner 2076">
              <a:extLst>
                <a:ext uri="{FF2B5EF4-FFF2-40B4-BE49-F238E27FC236}">
                  <a16:creationId xmlns:a16="http://schemas.microsoft.com/office/drawing/2014/main" id="{04ACC3F0-9730-0005-302C-6D38BAF1D3DB}"/>
                </a:ext>
              </a:extLst>
            </p:cNvPr>
            <p:cNvSpPr/>
            <p:nvPr/>
          </p:nvSpPr>
          <p:spPr>
            <a:xfrm>
              <a:off x="2913381" y="8506280"/>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078" name="Picture 6" descr="Free Icon Light illustration and picture">
              <a:extLst>
                <a:ext uri="{FF2B5EF4-FFF2-40B4-BE49-F238E27FC236}">
                  <a16:creationId xmlns:a16="http://schemas.microsoft.com/office/drawing/2014/main" id="{45FD52FD-00A9-5D7E-32E3-E3DA8F6A70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5863" y="8532433"/>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079" name="TextBox 2078">
              <a:extLst>
                <a:ext uri="{FF2B5EF4-FFF2-40B4-BE49-F238E27FC236}">
                  <a16:creationId xmlns:a16="http://schemas.microsoft.com/office/drawing/2014/main" id="{570DBA62-C6D9-5AAA-C9BC-AD093AC9AE8E}"/>
                </a:ext>
              </a:extLst>
            </p:cNvPr>
            <p:cNvSpPr txBox="1"/>
            <p:nvPr/>
          </p:nvSpPr>
          <p:spPr>
            <a:xfrm>
              <a:off x="3146544" y="8552232"/>
              <a:ext cx="937433" cy="206520"/>
            </a:xfrm>
            <a:prstGeom prst="rect">
              <a:avLst/>
            </a:prstGeom>
            <a:noFill/>
          </p:spPr>
          <p:txBody>
            <a:bodyPr wrap="square">
              <a:spAutoFit/>
            </a:bodyPr>
            <a:lstStyle/>
            <a:p>
              <a:r>
                <a:rPr lang="en-GB" sz="1000" b="1" dirty="0">
                  <a:solidFill>
                    <a:srgbClr val="3B3838"/>
                  </a:solidFill>
                  <a:latin typeface="Century Gothic" panose="020B0502020202020204" pitchFamily="34" charset="0"/>
                </a:rPr>
                <a:t>[z]</a:t>
              </a:r>
              <a:r>
                <a:rPr lang="en-GB" sz="1000" dirty="0">
                  <a:solidFill>
                    <a:srgbClr val="3B3838"/>
                  </a:solidFill>
                  <a:latin typeface="Century Gothic" panose="020B0502020202020204" pitchFamily="34" charset="0"/>
                </a:rPr>
                <a:t> sounds</a:t>
              </a:r>
            </a:p>
          </p:txBody>
        </p:sp>
      </p:grpSp>
      <p:sp>
        <p:nvSpPr>
          <p:cNvPr id="2085" name="TextBox 2084">
            <a:extLst>
              <a:ext uri="{FF2B5EF4-FFF2-40B4-BE49-F238E27FC236}">
                <a16:creationId xmlns:a16="http://schemas.microsoft.com/office/drawing/2014/main" id="{ECBD356F-F592-CE91-E99A-1250A87910B7}"/>
              </a:ext>
            </a:extLst>
          </p:cNvPr>
          <p:cNvSpPr txBox="1"/>
          <p:nvPr/>
        </p:nvSpPr>
        <p:spPr>
          <a:xfrm>
            <a:off x="2836920" y="998086"/>
            <a:ext cx="1071354" cy="553998"/>
          </a:xfrm>
          <a:prstGeom prst="rect">
            <a:avLst/>
          </a:prstGeom>
          <a:noFill/>
        </p:spPr>
        <p:txBody>
          <a:bodyPr wrap="square">
            <a:spAutoFit/>
          </a:bodyPr>
          <a:lstStyle/>
          <a:p>
            <a:pPr algn="ctr"/>
            <a:r>
              <a:rPr lang="en-GB" sz="1000" dirty="0">
                <a:solidFill>
                  <a:srgbClr val="3B3838"/>
                </a:solidFill>
                <a:latin typeface="Century Gothic" panose="020B0502020202020204" pitchFamily="34" charset="0"/>
              </a:rPr>
              <a:t>the same as </a:t>
            </a:r>
            <a:r>
              <a:rPr lang="en-GB" sz="1000" b="1" dirty="0">
                <a:solidFill>
                  <a:srgbClr val="3B3838"/>
                </a:solidFill>
                <a:latin typeface="Century Gothic" panose="020B0502020202020204" pitchFamily="34" charset="0"/>
              </a:rPr>
              <a:t>[c]</a:t>
            </a:r>
            <a:r>
              <a:rPr lang="en-GB" sz="1000" dirty="0">
                <a:solidFill>
                  <a:srgbClr val="3B3838"/>
                </a:solidFill>
                <a:latin typeface="Century Gothic" panose="020B0502020202020204" pitchFamily="34" charset="0"/>
              </a:rPr>
              <a:t> in front of [e] [i].</a:t>
            </a:r>
          </a:p>
        </p:txBody>
      </p:sp>
      <p:pic>
        <p:nvPicPr>
          <p:cNvPr id="2086" name="Picture 2" descr="Palmada En La Espalda, Gesto, Icono">
            <a:extLst>
              <a:ext uri="{FF2B5EF4-FFF2-40B4-BE49-F238E27FC236}">
                <a16:creationId xmlns:a16="http://schemas.microsoft.com/office/drawing/2014/main" id="{FDCDEDE6-FF23-4271-AD0C-5627BEED6ECE}"/>
              </a:ext>
            </a:extLst>
          </p:cNvPr>
          <p:cNvPicPr>
            <a:picLocks noChangeAspect="1" noChangeArrowheads="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859954" y="1285202"/>
            <a:ext cx="787436" cy="787436"/>
          </a:xfrm>
          <a:prstGeom prst="rect">
            <a:avLst/>
          </a:prstGeom>
          <a:noFill/>
          <a:extLst>
            <a:ext uri="{909E8E84-426E-40DD-AFC4-6F175D3DCCD1}">
              <a14:hiddenFill xmlns:a14="http://schemas.microsoft.com/office/drawing/2010/main">
                <a:solidFill>
                  <a:srgbClr val="FFFFFF"/>
                </a:solidFill>
              </a14:hiddenFill>
            </a:ext>
          </a:extLst>
        </p:spPr>
      </p:pic>
      <p:sp>
        <p:nvSpPr>
          <p:cNvPr id="2087" name="Google Shape;157;p2">
            <a:extLst>
              <a:ext uri="{FF2B5EF4-FFF2-40B4-BE49-F238E27FC236}">
                <a16:creationId xmlns:a16="http://schemas.microsoft.com/office/drawing/2014/main" id="{B03FD6EF-3803-8D11-96E0-0CF9BEB2CE5E}"/>
              </a:ext>
            </a:extLst>
          </p:cNvPr>
          <p:cNvSpPr txBox="1"/>
          <p:nvPr/>
        </p:nvSpPr>
        <p:spPr>
          <a:xfrm>
            <a:off x="4638856" y="2538491"/>
            <a:ext cx="2724126" cy="455871"/>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s-AR" sz="1575" b="1" kern="0" dirty="0">
                <a:solidFill>
                  <a:srgbClr val="3B3838"/>
                </a:solidFill>
                <a:latin typeface="Century Gothic"/>
                <a:ea typeface="Century Gothic"/>
                <a:cs typeface="Century Gothic"/>
                <a:sym typeface="Century Gothic"/>
              </a:rPr>
              <a:t>¿Tienes [__] ?</a:t>
            </a:r>
          </a:p>
          <a:p>
            <a:pPr defTabSz="514350">
              <a:buClr>
                <a:srgbClr val="000000"/>
              </a:buClr>
              <a:defRPr/>
            </a:pPr>
            <a:r>
              <a:rPr lang="es-AR" sz="1050" i="1" kern="0" dirty="0">
                <a:solidFill>
                  <a:srgbClr val="3B3838"/>
                </a:solidFill>
                <a:latin typeface="Century Gothic"/>
                <a:ea typeface="Century Gothic"/>
                <a:cs typeface="Century Gothic"/>
                <a:sym typeface="Century Gothic"/>
              </a:rPr>
              <a:t>Do </a:t>
            </a:r>
            <a:r>
              <a:rPr lang="es-AR" sz="1050" i="1" kern="0" dirty="0" err="1">
                <a:solidFill>
                  <a:srgbClr val="3B3838"/>
                </a:solidFill>
                <a:latin typeface="Century Gothic"/>
                <a:ea typeface="Century Gothic"/>
                <a:cs typeface="Century Gothic"/>
                <a:sym typeface="Century Gothic"/>
              </a:rPr>
              <a:t>you</a:t>
            </a:r>
            <a:r>
              <a:rPr lang="es-AR" sz="1050" i="1" kern="0" dirty="0">
                <a:solidFill>
                  <a:srgbClr val="3B3838"/>
                </a:solidFill>
                <a:latin typeface="Century Gothic"/>
                <a:ea typeface="Century Gothic"/>
                <a:cs typeface="Century Gothic"/>
                <a:sym typeface="Century Gothic"/>
              </a:rPr>
              <a:t> </a:t>
            </a:r>
            <a:r>
              <a:rPr lang="es-AR" sz="1050" i="1" kern="0" dirty="0" err="1">
                <a:solidFill>
                  <a:srgbClr val="3B3838"/>
                </a:solidFill>
                <a:latin typeface="Century Gothic"/>
                <a:ea typeface="Century Gothic"/>
                <a:cs typeface="Century Gothic"/>
                <a:sym typeface="Century Gothic"/>
              </a:rPr>
              <a:t>have</a:t>
            </a:r>
            <a:r>
              <a:rPr lang="es-AR" sz="1050" i="1" kern="0" dirty="0">
                <a:solidFill>
                  <a:srgbClr val="3B3838"/>
                </a:solidFill>
                <a:latin typeface="Century Gothic"/>
                <a:ea typeface="Century Gothic"/>
                <a:cs typeface="Century Gothic"/>
                <a:sym typeface="Century Gothic"/>
              </a:rPr>
              <a:t>…?</a:t>
            </a:r>
          </a:p>
        </p:txBody>
      </p:sp>
      <p:sp>
        <p:nvSpPr>
          <p:cNvPr id="1030" name="TextBox 1029">
            <a:extLst>
              <a:ext uri="{FF2B5EF4-FFF2-40B4-BE49-F238E27FC236}">
                <a16:creationId xmlns:a16="http://schemas.microsoft.com/office/drawing/2014/main" id="{A1870B05-C57D-6111-4664-0671E0A81B5F}"/>
              </a:ext>
            </a:extLst>
          </p:cNvPr>
          <p:cNvSpPr txBox="1"/>
          <p:nvPr/>
        </p:nvSpPr>
        <p:spPr>
          <a:xfrm>
            <a:off x="1088558" y="3887941"/>
            <a:ext cx="5769442" cy="338554"/>
          </a:xfrm>
          <a:prstGeom prst="rect">
            <a:avLst/>
          </a:prstGeom>
          <a:noFill/>
        </p:spPr>
        <p:txBody>
          <a:bodyPr wrap="square">
            <a:spAutoFit/>
          </a:bodyPr>
          <a:lstStyle/>
          <a:p>
            <a:r>
              <a:rPr lang="en-GB" sz="1600" dirty="0">
                <a:solidFill>
                  <a:srgbClr val="3B3838"/>
                </a:solidFill>
                <a:latin typeface="Century Gothic" panose="020B0502020202020204" pitchFamily="34" charset="0"/>
              </a:rPr>
              <a:t>Put the adjectives in the correct group.</a:t>
            </a:r>
          </a:p>
        </p:txBody>
      </p:sp>
      <p:grpSp>
        <p:nvGrpSpPr>
          <p:cNvPr id="1031" name="Group 1030">
            <a:extLst>
              <a:ext uri="{FF2B5EF4-FFF2-40B4-BE49-F238E27FC236}">
                <a16:creationId xmlns:a16="http://schemas.microsoft.com/office/drawing/2014/main" id="{825CABF4-10B2-4644-26DD-676820CE4072}"/>
              </a:ext>
            </a:extLst>
          </p:cNvPr>
          <p:cNvGrpSpPr/>
          <p:nvPr/>
        </p:nvGrpSpPr>
        <p:grpSpPr>
          <a:xfrm>
            <a:off x="105359" y="3759329"/>
            <a:ext cx="1072125" cy="541432"/>
            <a:chOff x="85157" y="674113"/>
            <a:chExt cx="1072125" cy="541432"/>
          </a:xfrm>
        </p:grpSpPr>
        <p:sp>
          <p:nvSpPr>
            <p:cNvPr id="1032" name="Google Shape;206;p9">
              <a:extLst>
                <a:ext uri="{FF2B5EF4-FFF2-40B4-BE49-F238E27FC236}">
                  <a16:creationId xmlns:a16="http://schemas.microsoft.com/office/drawing/2014/main" id="{A0BEFEF6-BFCB-4594-C6D1-B79C5CE18F60}"/>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33" name="Picture 1032">
              <a:extLst>
                <a:ext uri="{FF2B5EF4-FFF2-40B4-BE49-F238E27FC236}">
                  <a16:creationId xmlns:a16="http://schemas.microsoft.com/office/drawing/2014/main" id="{3659EFF8-CA5A-0C3B-5E85-3D0E0EB982C5}"/>
                </a:ext>
              </a:extLst>
            </p:cNvPr>
            <p:cNvPicPr>
              <a:picLocks noChangeAspect="1"/>
            </p:cNvPicPr>
            <p:nvPr/>
          </p:nvPicPr>
          <p:blipFill>
            <a:blip r:embed="rId9"/>
            <a:stretch>
              <a:fillRect/>
            </a:stretch>
          </p:blipFill>
          <p:spPr>
            <a:xfrm>
              <a:off x="85157" y="674113"/>
              <a:ext cx="521771" cy="541432"/>
            </a:xfrm>
            <a:prstGeom prst="rect">
              <a:avLst/>
            </a:prstGeom>
          </p:spPr>
        </p:pic>
        <p:sp>
          <p:nvSpPr>
            <p:cNvPr id="1034" name="TextBox 1033">
              <a:extLst>
                <a:ext uri="{FF2B5EF4-FFF2-40B4-BE49-F238E27FC236}">
                  <a16:creationId xmlns:a16="http://schemas.microsoft.com/office/drawing/2014/main" id="{DB79B6B4-1BFF-A23E-9E91-4AFD24E27361}"/>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graphicFrame>
        <p:nvGraphicFramePr>
          <p:cNvPr id="1035" name="Table 1034">
            <a:extLst>
              <a:ext uri="{FF2B5EF4-FFF2-40B4-BE49-F238E27FC236}">
                <a16:creationId xmlns:a16="http://schemas.microsoft.com/office/drawing/2014/main" id="{60934B5A-2147-F8A4-6678-1B2ACB3FD3EA}"/>
              </a:ext>
            </a:extLst>
          </p:cNvPr>
          <p:cNvGraphicFramePr>
            <a:graphicFrameLocks noGrp="1"/>
          </p:cNvGraphicFramePr>
          <p:nvPr>
            <p:extLst>
              <p:ext uri="{D42A27DB-BD31-4B8C-83A1-F6EECF244321}">
                <p14:modId xmlns:p14="http://schemas.microsoft.com/office/powerpoint/2010/main" val="955964693"/>
              </p:ext>
            </p:extLst>
          </p:nvPr>
        </p:nvGraphicFramePr>
        <p:xfrm>
          <a:off x="237233" y="4354824"/>
          <a:ext cx="6509425" cy="1370668"/>
        </p:xfrm>
        <a:graphic>
          <a:graphicData uri="http://schemas.openxmlformats.org/drawingml/2006/table">
            <a:tbl>
              <a:tblPr firstRow="1" bandRow="1">
                <a:tableStyleId>{5940675A-B579-460E-94D1-54222C63F5DA}</a:tableStyleId>
              </a:tblPr>
              <a:tblGrid>
                <a:gridCol w="2998095">
                  <a:extLst>
                    <a:ext uri="{9D8B030D-6E8A-4147-A177-3AD203B41FA5}">
                      <a16:colId xmlns:a16="http://schemas.microsoft.com/office/drawing/2014/main" val="2843760775"/>
                    </a:ext>
                  </a:extLst>
                </a:gridCol>
                <a:gridCol w="3511330">
                  <a:extLst>
                    <a:ext uri="{9D8B030D-6E8A-4147-A177-3AD203B41FA5}">
                      <a16:colId xmlns:a16="http://schemas.microsoft.com/office/drawing/2014/main" val="1241576748"/>
                    </a:ext>
                  </a:extLst>
                </a:gridCol>
              </a:tblGrid>
              <a:tr h="47863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solidFill>
                            <a:srgbClr val="3B3838"/>
                          </a:solidFill>
                          <a:latin typeface="Century Gothic" panose="020B0502020202020204" pitchFamily="34" charset="0"/>
                        </a:rPr>
                        <a:t>The ending changes when the noun is masculine/feminine</a:t>
                      </a:r>
                    </a:p>
                  </a:txBody>
                  <a:tcPr marL="51435" marR="51435" marT="25718" marB="25718">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solidFill>
                            <a:srgbClr val="3B3838"/>
                          </a:solidFill>
                          <a:latin typeface="Century Gothic" panose="020B0502020202020204" pitchFamily="34" charset="0"/>
                        </a:rPr>
                        <a:t>The ending is the same for a masculine/feminine noun</a:t>
                      </a:r>
                    </a:p>
                  </a:txBody>
                  <a:tcPr marL="51435" marR="51435" marT="25718" marB="25718">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39939032"/>
                  </a:ext>
                </a:extLst>
              </a:tr>
              <a:tr h="892031">
                <a:tc>
                  <a:txBody>
                    <a:bodyPr/>
                    <a:lstStyle/>
                    <a:p>
                      <a:pPr algn="ctr"/>
                      <a:endParaRPr lang="en-GB" sz="1400" dirty="0">
                        <a:solidFill>
                          <a:srgbClr val="3B3838"/>
                        </a:solidFill>
                      </a:endParaRPr>
                    </a:p>
                  </a:txBody>
                  <a:tcPr marL="51435" marR="51435" marT="25718" marB="25718">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1400" dirty="0">
                        <a:solidFill>
                          <a:srgbClr val="3B3838"/>
                        </a:solidFill>
                      </a:endParaRPr>
                    </a:p>
                  </a:txBody>
                  <a:tcPr marL="51435" marR="51435" marT="25718" marB="25718">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43073794"/>
                  </a:ext>
                </a:extLst>
              </a:tr>
            </a:tbl>
          </a:graphicData>
        </a:graphic>
      </p:graphicFrame>
      <p:sp>
        <p:nvSpPr>
          <p:cNvPr id="1036" name="Rounded Rectangle 38">
            <a:extLst>
              <a:ext uri="{FF2B5EF4-FFF2-40B4-BE49-F238E27FC236}">
                <a16:creationId xmlns:a16="http://schemas.microsoft.com/office/drawing/2014/main" id="{5920BAB9-1B8A-8811-C2C0-3172FA78C005}"/>
              </a:ext>
            </a:extLst>
          </p:cNvPr>
          <p:cNvSpPr/>
          <p:nvPr/>
        </p:nvSpPr>
        <p:spPr>
          <a:xfrm>
            <a:off x="1508024" y="5883681"/>
            <a:ext cx="1039196" cy="325235"/>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enfermo</a:t>
            </a:r>
            <a:endParaRPr lang="en-GB" sz="1400" dirty="0">
              <a:solidFill>
                <a:srgbClr val="3B3838"/>
              </a:solidFill>
              <a:latin typeface="Century Gothic" panose="020B0502020202020204" pitchFamily="34" charset="0"/>
            </a:endParaRPr>
          </a:p>
        </p:txBody>
      </p:sp>
      <p:sp>
        <p:nvSpPr>
          <p:cNvPr id="1037" name="Rounded Rectangle 39">
            <a:extLst>
              <a:ext uri="{FF2B5EF4-FFF2-40B4-BE49-F238E27FC236}">
                <a16:creationId xmlns:a16="http://schemas.microsoft.com/office/drawing/2014/main" id="{9BF826B3-34D3-6914-0624-AB1C86E988B2}"/>
              </a:ext>
            </a:extLst>
          </p:cNvPr>
          <p:cNvSpPr/>
          <p:nvPr/>
        </p:nvSpPr>
        <p:spPr>
          <a:xfrm>
            <a:off x="207353" y="5874125"/>
            <a:ext cx="618977" cy="327209"/>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raro</a:t>
            </a:r>
            <a:endParaRPr lang="en-GB" sz="1400" dirty="0">
              <a:solidFill>
                <a:srgbClr val="3B3838"/>
              </a:solidFill>
              <a:latin typeface="Century Gothic" panose="020B0502020202020204" pitchFamily="34" charset="0"/>
            </a:endParaRPr>
          </a:p>
        </p:txBody>
      </p:sp>
      <p:sp>
        <p:nvSpPr>
          <p:cNvPr id="1038" name="Rounded Rectangle 40">
            <a:extLst>
              <a:ext uri="{FF2B5EF4-FFF2-40B4-BE49-F238E27FC236}">
                <a16:creationId xmlns:a16="http://schemas.microsoft.com/office/drawing/2014/main" id="{CB31C427-0F9A-31B2-A89F-0C21DD89A6B3}"/>
              </a:ext>
            </a:extLst>
          </p:cNvPr>
          <p:cNvSpPr/>
          <p:nvPr/>
        </p:nvSpPr>
        <p:spPr>
          <a:xfrm>
            <a:off x="2592923" y="5891423"/>
            <a:ext cx="681057" cy="325150"/>
          </a:xfrm>
          <a:prstGeom prst="roundRect">
            <a:avLst>
              <a:gd name="adj" fmla="val 16667"/>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3838"/>
                </a:solidFill>
                <a:latin typeface="Century Gothic" panose="020B0502020202020204" pitchFamily="34" charset="0"/>
              </a:rPr>
              <a:t>sana</a:t>
            </a:r>
          </a:p>
        </p:txBody>
      </p:sp>
      <p:sp>
        <p:nvSpPr>
          <p:cNvPr id="1039" name="Rounded Rectangle 42">
            <a:extLst>
              <a:ext uri="{FF2B5EF4-FFF2-40B4-BE49-F238E27FC236}">
                <a16:creationId xmlns:a16="http://schemas.microsoft.com/office/drawing/2014/main" id="{C17CAEBB-DCE0-BC5F-B8EA-540182DC26BA}"/>
              </a:ext>
            </a:extLst>
          </p:cNvPr>
          <p:cNvSpPr/>
          <p:nvPr/>
        </p:nvSpPr>
        <p:spPr>
          <a:xfrm>
            <a:off x="3321333" y="5883105"/>
            <a:ext cx="1038695" cy="335290"/>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imposible</a:t>
            </a:r>
            <a:endParaRPr lang="en-GB" sz="1400" dirty="0">
              <a:solidFill>
                <a:srgbClr val="3B3838"/>
              </a:solidFill>
              <a:latin typeface="Century Gothic" panose="020B0502020202020204" pitchFamily="34" charset="0"/>
            </a:endParaRPr>
          </a:p>
        </p:txBody>
      </p:sp>
      <p:sp>
        <p:nvSpPr>
          <p:cNvPr id="1040" name="Rounded Rectangle 43">
            <a:extLst>
              <a:ext uri="{FF2B5EF4-FFF2-40B4-BE49-F238E27FC236}">
                <a16:creationId xmlns:a16="http://schemas.microsoft.com/office/drawing/2014/main" id="{AC688E54-1D1D-2982-4D51-FC876264757B}"/>
              </a:ext>
            </a:extLst>
          </p:cNvPr>
          <p:cNvSpPr/>
          <p:nvPr/>
        </p:nvSpPr>
        <p:spPr>
          <a:xfrm>
            <a:off x="4406917" y="5890725"/>
            <a:ext cx="1259876" cy="325811"/>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preparada</a:t>
            </a:r>
            <a:endParaRPr lang="en-GB" sz="1400" dirty="0">
              <a:solidFill>
                <a:srgbClr val="3B3838"/>
              </a:solidFill>
              <a:latin typeface="Century Gothic" panose="020B0502020202020204" pitchFamily="34" charset="0"/>
            </a:endParaRPr>
          </a:p>
        </p:txBody>
      </p:sp>
      <p:sp>
        <p:nvSpPr>
          <p:cNvPr id="1041" name="Rounded Rectangle 70">
            <a:extLst>
              <a:ext uri="{FF2B5EF4-FFF2-40B4-BE49-F238E27FC236}">
                <a16:creationId xmlns:a16="http://schemas.microsoft.com/office/drawing/2014/main" id="{78BFA4B9-03A0-9D14-06A3-9192EF6535F4}"/>
              </a:ext>
            </a:extLst>
          </p:cNvPr>
          <p:cNvSpPr/>
          <p:nvPr/>
        </p:nvSpPr>
        <p:spPr>
          <a:xfrm>
            <a:off x="5708844" y="5880587"/>
            <a:ext cx="1007125" cy="335290"/>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increíble</a:t>
            </a:r>
            <a:endParaRPr lang="en-GB" sz="1400" dirty="0">
              <a:solidFill>
                <a:srgbClr val="3B3838"/>
              </a:solidFill>
              <a:latin typeface="Century Gothic" panose="020B0502020202020204" pitchFamily="34" charset="0"/>
            </a:endParaRPr>
          </a:p>
        </p:txBody>
      </p:sp>
      <p:sp>
        <p:nvSpPr>
          <p:cNvPr id="1042" name="Rounded Rectangle 71">
            <a:extLst>
              <a:ext uri="{FF2B5EF4-FFF2-40B4-BE49-F238E27FC236}">
                <a16:creationId xmlns:a16="http://schemas.microsoft.com/office/drawing/2014/main" id="{E3DCBD55-0956-C75F-13A6-82557BB429B4}"/>
              </a:ext>
            </a:extLst>
          </p:cNvPr>
          <p:cNvSpPr/>
          <p:nvPr/>
        </p:nvSpPr>
        <p:spPr>
          <a:xfrm>
            <a:off x="863547" y="5874697"/>
            <a:ext cx="592166" cy="326636"/>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feliz</a:t>
            </a:r>
            <a:endParaRPr lang="en-GB" sz="1400" dirty="0">
              <a:solidFill>
                <a:srgbClr val="3B3838"/>
              </a:solidFill>
              <a:latin typeface="Century Gothic" panose="020B0502020202020204" pitchFamily="34" charset="0"/>
            </a:endParaRPr>
          </a:p>
        </p:txBody>
      </p:sp>
      <p:graphicFrame>
        <p:nvGraphicFramePr>
          <p:cNvPr id="1043" name="Table 1042">
            <a:extLst>
              <a:ext uri="{FF2B5EF4-FFF2-40B4-BE49-F238E27FC236}">
                <a16:creationId xmlns:a16="http://schemas.microsoft.com/office/drawing/2014/main" id="{64CCD200-ABE3-B53C-B597-53D083FDC650}"/>
              </a:ext>
            </a:extLst>
          </p:cNvPr>
          <p:cNvGraphicFramePr>
            <a:graphicFrameLocks noGrp="1"/>
          </p:cNvGraphicFramePr>
          <p:nvPr>
            <p:extLst>
              <p:ext uri="{D42A27DB-BD31-4B8C-83A1-F6EECF244321}">
                <p14:modId xmlns:p14="http://schemas.microsoft.com/office/powerpoint/2010/main" val="2867826981"/>
              </p:ext>
            </p:extLst>
          </p:nvPr>
        </p:nvGraphicFramePr>
        <p:xfrm>
          <a:off x="107028" y="6885599"/>
          <a:ext cx="6611010" cy="2835017"/>
        </p:xfrm>
        <a:graphic>
          <a:graphicData uri="http://schemas.openxmlformats.org/drawingml/2006/table">
            <a:tbl>
              <a:tblPr firstRow="1" bandRow="1">
                <a:tableStyleId>{5940675A-B579-460E-94D1-54222C63F5DA}</a:tableStyleId>
              </a:tblPr>
              <a:tblGrid>
                <a:gridCol w="845472">
                  <a:extLst>
                    <a:ext uri="{9D8B030D-6E8A-4147-A177-3AD203B41FA5}">
                      <a16:colId xmlns:a16="http://schemas.microsoft.com/office/drawing/2014/main" val="1508108806"/>
                    </a:ext>
                  </a:extLst>
                </a:gridCol>
                <a:gridCol w="1765300">
                  <a:extLst>
                    <a:ext uri="{9D8B030D-6E8A-4147-A177-3AD203B41FA5}">
                      <a16:colId xmlns:a16="http://schemas.microsoft.com/office/drawing/2014/main" val="657040190"/>
                    </a:ext>
                  </a:extLst>
                </a:gridCol>
                <a:gridCol w="1873250">
                  <a:extLst>
                    <a:ext uri="{9D8B030D-6E8A-4147-A177-3AD203B41FA5}">
                      <a16:colId xmlns:a16="http://schemas.microsoft.com/office/drawing/2014/main" val="193167929"/>
                    </a:ext>
                  </a:extLst>
                </a:gridCol>
                <a:gridCol w="2126988">
                  <a:extLst>
                    <a:ext uri="{9D8B030D-6E8A-4147-A177-3AD203B41FA5}">
                      <a16:colId xmlns:a16="http://schemas.microsoft.com/office/drawing/2014/main" val="1136012694"/>
                    </a:ext>
                  </a:extLst>
                </a:gridCol>
              </a:tblGrid>
              <a:tr h="52630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perdido</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enferma</a:t>
                      </a:r>
                      <a:endParaRPr lang="en-GB" sz="16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hoy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9661187"/>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sano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preparada</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how?</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50340180"/>
                  </a:ext>
                </a:extLst>
              </a:tr>
              <a:tr h="384786">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tener</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un </a:t>
                      </a:r>
                      <a:r>
                        <a:rPr lang="en-GB" sz="1400" b="0" dirty="0" err="1">
                          <a:solidFill>
                            <a:schemeClr val="bg2">
                              <a:lumMod val="25000"/>
                            </a:schemeClr>
                          </a:solidFill>
                          <a:latin typeface="Century Gothic" panose="020B0502020202020204" pitchFamily="34" charset="0"/>
                        </a:rPr>
                        <a:t>barco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un </a:t>
                      </a:r>
                      <a:r>
                        <a:rPr lang="en-GB" sz="1400" b="0" dirty="0" err="1">
                          <a:solidFill>
                            <a:schemeClr val="bg2">
                              <a:lumMod val="25000"/>
                            </a:schemeClr>
                          </a:solidFill>
                          <a:latin typeface="Century Gothic" panose="020B0502020202020204" pitchFamily="34" charset="0"/>
                        </a:rPr>
                        <a:t>libro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34891409"/>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tengo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una</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una</a:t>
                      </a:r>
                      <a:r>
                        <a:rPr lang="en-GB" sz="1400" b="0" dirty="0">
                          <a:solidFill>
                            <a:schemeClr val="bg2">
                              <a:lumMod val="25000"/>
                            </a:schemeClr>
                          </a:solidFill>
                          <a:latin typeface="Century Gothic" panose="020B0502020202020204" pitchFamily="34" charset="0"/>
                        </a:rPr>
                        <a:t> </a:t>
                      </a:r>
                      <a:r>
                        <a:rPr lang="en-GB" sz="1400" b="0" dirty="0" err="1">
                          <a:solidFill>
                            <a:schemeClr val="bg2">
                              <a:lumMod val="25000"/>
                            </a:schemeClr>
                          </a:solidFill>
                          <a:latin typeface="Century Gothic" panose="020B0502020202020204" pitchFamily="34" charset="0"/>
                        </a:rPr>
                        <a:t>silla</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49850238"/>
                  </a:ext>
                </a:extLst>
              </a:tr>
              <a:tr h="384786">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una</a:t>
                      </a:r>
                      <a:r>
                        <a:rPr lang="en-GB" sz="1400" b="0" dirty="0">
                          <a:solidFill>
                            <a:schemeClr val="bg2">
                              <a:lumMod val="25000"/>
                            </a:schemeClr>
                          </a:solidFill>
                          <a:latin typeface="Century Gothic" panose="020B0502020202020204" pitchFamily="34" charset="0"/>
                        </a:rPr>
                        <a:t> </a:t>
                      </a:r>
                      <a:r>
                        <a:rPr lang="en-GB" sz="1400" b="0" dirty="0" err="1">
                          <a:solidFill>
                            <a:schemeClr val="bg2">
                              <a:lumMod val="25000"/>
                            </a:schemeClr>
                          </a:solidFill>
                          <a:latin typeface="Century Gothic" panose="020B0502020202020204" pitchFamily="34" charset="0"/>
                        </a:rPr>
                        <a:t>cosa</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raro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nuevo</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2987711"/>
                  </a:ext>
                </a:extLst>
              </a:tr>
              <a:tr h="384786">
                <a:tc vMerge="1">
                  <a:txBody>
                    <a:bodyPr/>
                    <a:lstStyle/>
                    <a:p>
                      <a:endParaRPr lang="en-GB"/>
                    </a:p>
                  </a:txBody>
                  <a:tcPr/>
                </a:tc>
                <a:tc>
                  <a:txBody>
                    <a:bodyPr/>
                    <a:lstStyle/>
                    <a:p>
                      <a:r>
                        <a:rPr lang="en-GB" sz="1400" b="0" dirty="0">
                          <a:solidFill>
                            <a:schemeClr val="bg2">
                              <a:lumMod val="25000"/>
                            </a:schemeClr>
                          </a:solidFill>
                          <a:latin typeface="Century Gothic" panose="020B0502020202020204" pitchFamily="34" charset="0"/>
                        </a:rPr>
                        <a:t>un animal</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viejo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chemeClr val="bg2">
                              <a:lumMod val="25000"/>
                            </a:schemeClr>
                          </a:solidFill>
                          <a:latin typeface="Century Gothic" panose="020B0502020202020204" pitchFamily="34" charset="0"/>
                        </a:rPr>
                        <a:t>un </a:t>
                      </a:r>
                      <a:r>
                        <a:rPr lang="en-GB" sz="1400" b="0" dirty="0" err="1">
                          <a:solidFill>
                            <a:schemeClr val="bg2">
                              <a:lumMod val="25000"/>
                            </a:schemeClr>
                          </a:solidFill>
                          <a:latin typeface="Century Gothic" panose="020B0502020202020204" pitchFamily="34" charset="0"/>
                        </a:rPr>
                        <a:t>instrumento</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01909977"/>
                  </a:ext>
                </a:extLst>
              </a:tr>
              <a:tr h="38478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err="1">
                          <a:solidFill>
                            <a:schemeClr val="bg2">
                              <a:lumMod val="25000"/>
                            </a:schemeClr>
                          </a:solidFill>
                          <a:latin typeface="Century Gothic" panose="020B0502020202020204" pitchFamily="34" charset="0"/>
                        </a:rPr>
                        <a:t>papel</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tiene</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chemeClr val="bg2">
                              <a:lumMod val="25000"/>
                            </a:schemeClr>
                          </a:solidFill>
                          <a:latin typeface="Century Gothic" panose="020B0502020202020204" pitchFamily="34" charset="0"/>
                        </a:rPr>
                        <a:t>tienes</a:t>
                      </a:r>
                      <a:endParaRPr lang="en-GB" sz="1400" b="0" dirty="0">
                        <a:solidFill>
                          <a:schemeClr val="bg2">
                            <a:lumMod val="25000"/>
                          </a:schemeClr>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2114723"/>
                  </a:ext>
                </a:extLst>
              </a:tr>
            </a:tbl>
          </a:graphicData>
        </a:graphic>
      </p:graphicFrame>
      <p:sp>
        <p:nvSpPr>
          <p:cNvPr id="1044" name="TextBox 1043">
            <a:extLst>
              <a:ext uri="{FF2B5EF4-FFF2-40B4-BE49-F238E27FC236}">
                <a16:creationId xmlns:a16="http://schemas.microsoft.com/office/drawing/2014/main" id="{ACD22006-A7EF-AE34-9D85-B788A5C79E09}"/>
              </a:ext>
            </a:extLst>
          </p:cNvPr>
          <p:cNvSpPr txBox="1"/>
          <p:nvPr/>
        </p:nvSpPr>
        <p:spPr>
          <a:xfrm>
            <a:off x="1124457" y="6451635"/>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inglés.</a:t>
            </a:r>
            <a:r>
              <a:rPr lang="en-GB" sz="1600" dirty="0">
                <a:solidFill>
                  <a:srgbClr val="3B3838"/>
                </a:solidFill>
                <a:latin typeface="Century Gothic" panose="020B0502020202020204" pitchFamily="34" charset="0"/>
              </a:rPr>
              <a:t> Can you get at least 15 points?</a:t>
            </a:r>
          </a:p>
        </p:txBody>
      </p:sp>
      <p:pic>
        <p:nvPicPr>
          <p:cNvPr id="1045" name="Picture 1044">
            <a:extLst>
              <a:ext uri="{FF2B5EF4-FFF2-40B4-BE49-F238E27FC236}">
                <a16:creationId xmlns:a16="http://schemas.microsoft.com/office/drawing/2014/main" id="{498E2847-197D-9852-C1E2-028A85EE4793}"/>
              </a:ext>
            </a:extLst>
          </p:cNvPr>
          <p:cNvPicPr>
            <a:picLocks noChangeAspect="1"/>
          </p:cNvPicPr>
          <p:nvPr/>
        </p:nvPicPr>
        <p:blipFill>
          <a:blip r:embed="rId10"/>
          <a:stretch>
            <a:fillRect/>
          </a:stretch>
        </p:blipFill>
        <p:spPr>
          <a:xfrm>
            <a:off x="167396" y="7972624"/>
            <a:ext cx="631934" cy="581219"/>
          </a:xfrm>
          <a:prstGeom prst="rect">
            <a:avLst/>
          </a:prstGeom>
        </p:spPr>
      </p:pic>
      <p:pic>
        <p:nvPicPr>
          <p:cNvPr id="1046" name="Picture 1045" descr="Icon&#10;&#10;Description automatically generated">
            <a:extLst>
              <a:ext uri="{FF2B5EF4-FFF2-40B4-BE49-F238E27FC236}">
                <a16:creationId xmlns:a16="http://schemas.microsoft.com/office/drawing/2014/main" id="{9312BD10-D84B-1F84-0D9E-1CCD23DC28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958" y="7102210"/>
            <a:ext cx="667164" cy="667164"/>
          </a:xfrm>
          <a:prstGeom prst="rect">
            <a:avLst/>
          </a:prstGeom>
        </p:spPr>
      </p:pic>
      <p:sp>
        <p:nvSpPr>
          <p:cNvPr id="1047" name="TextBox 1046">
            <a:extLst>
              <a:ext uri="{FF2B5EF4-FFF2-40B4-BE49-F238E27FC236}">
                <a16:creationId xmlns:a16="http://schemas.microsoft.com/office/drawing/2014/main" id="{79F0CE42-A19D-7348-A87B-2E55187F007A}"/>
              </a:ext>
            </a:extLst>
          </p:cNvPr>
          <p:cNvSpPr txBox="1"/>
          <p:nvPr/>
        </p:nvSpPr>
        <p:spPr>
          <a:xfrm>
            <a:off x="618205" y="7567350"/>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1048" name="TextBox 1047">
            <a:extLst>
              <a:ext uri="{FF2B5EF4-FFF2-40B4-BE49-F238E27FC236}">
                <a16:creationId xmlns:a16="http://schemas.microsoft.com/office/drawing/2014/main" id="{97895E35-20E1-30D8-CB1A-3264F68930A1}"/>
              </a:ext>
            </a:extLst>
          </p:cNvPr>
          <p:cNvSpPr txBox="1"/>
          <p:nvPr/>
        </p:nvSpPr>
        <p:spPr>
          <a:xfrm>
            <a:off x="613242" y="8341818"/>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pic>
        <p:nvPicPr>
          <p:cNvPr id="1049" name="Picture 1048">
            <a:extLst>
              <a:ext uri="{FF2B5EF4-FFF2-40B4-BE49-F238E27FC236}">
                <a16:creationId xmlns:a16="http://schemas.microsoft.com/office/drawing/2014/main" id="{A2D94D5B-C4E0-BD05-4AB4-9252F8F4E72E}"/>
              </a:ext>
            </a:extLst>
          </p:cNvPr>
          <p:cNvPicPr>
            <a:picLocks noChangeAspect="1"/>
          </p:cNvPicPr>
          <p:nvPr/>
        </p:nvPicPr>
        <p:blipFill>
          <a:blip r:embed="rId12"/>
          <a:stretch>
            <a:fillRect/>
          </a:stretch>
        </p:blipFill>
        <p:spPr>
          <a:xfrm>
            <a:off x="183891" y="9067326"/>
            <a:ext cx="653860" cy="619446"/>
          </a:xfrm>
          <a:prstGeom prst="rect">
            <a:avLst/>
          </a:prstGeom>
        </p:spPr>
      </p:pic>
      <p:grpSp>
        <p:nvGrpSpPr>
          <p:cNvPr id="1050" name="Group 1049">
            <a:extLst>
              <a:ext uri="{FF2B5EF4-FFF2-40B4-BE49-F238E27FC236}">
                <a16:creationId xmlns:a16="http://schemas.microsoft.com/office/drawing/2014/main" id="{C96E4C6B-C235-B4B3-CDF3-54EB1EDFE749}"/>
              </a:ext>
            </a:extLst>
          </p:cNvPr>
          <p:cNvGrpSpPr/>
          <p:nvPr/>
        </p:nvGrpSpPr>
        <p:grpSpPr>
          <a:xfrm>
            <a:off x="128558" y="6310323"/>
            <a:ext cx="1072125" cy="541432"/>
            <a:chOff x="85157" y="674113"/>
            <a:chExt cx="1072125" cy="541432"/>
          </a:xfrm>
        </p:grpSpPr>
        <p:sp>
          <p:nvSpPr>
            <p:cNvPr id="1051" name="Google Shape;206;p9">
              <a:extLst>
                <a:ext uri="{FF2B5EF4-FFF2-40B4-BE49-F238E27FC236}">
                  <a16:creationId xmlns:a16="http://schemas.microsoft.com/office/drawing/2014/main" id="{25137E0B-E92F-94A2-A71F-09EB8247C155}"/>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52" name="Picture 1051">
              <a:extLst>
                <a:ext uri="{FF2B5EF4-FFF2-40B4-BE49-F238E27FC236}">
                  <a16:creationId xmlns:a16="http://schemas.microsoft.com/office/drawing/2014/main" id="{5CCF2912-DFA4-940C-9C02-E80767F944DE}"/>
                </a:ext>
              </a:extLst>
            </p:cNvPr>
            <p:cNvPicPr>
              <a:picLocks noChangeAspect="1"/>
            </p:cNvPicPr>
            <p:nvPr/>
          </p:nvPicPr>
          <p:blipFill>
            <a:blip r:embed="rId9"/>
            <a:stretch>
              <a:fillRect/>
            </a:stretch>
          </p:blipFill>
          <p:spPr>
            <a:xfrm>
              <a:off x="85157" y="674113"/>
              <a:ext cx="521771" cy="541432"/>
            </a:xfrm>
            <a:prstGeom prst="rect">
              <a:avLst/>
            </a:prstGeom>
          </p:spPr>
        </p:pic>
        <p:sp>
          <p:nvSpPr>
            <p:cNvPr id="1053" name="TextBox 1052">
              <a:extLst>
                <a:ext uri="{FF2B5EF4-FFF2-40B4-BE49-F238E27FC236}">
                  <a16:creationId xmlns:a16="http://schemas.microsoft.com/office/drawing/2014/main" id="{5D8977C3-AEE0-D6F6-D8C1-F5912D39CAB5}"/>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1054" name="Picture 2" descr="Gráficos vectoriales gratis de Rosas">
            <a:extLst>
              <a:ext uri="{FF2B5EF4-FFF2-40B4-BE49-F238E27FC236}">
                <a16:creationId xmlns:a16="http://schemas.microsoft.com/office/drawing/2014/main" id="{ADC4A88A-2F7B-C61F-89F3-15530F4891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2408" y="3010886"/>
            <a:ext cx="289545" cy="363266"/>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B933B053-1B61-A6FF-9B5D-52A491991D4D}"/>
              </a:ext>
            </a:extLst>
          </p:cNvPr>
          <p:cNvSpPr txBox="1"/>
          <p:nvPr/>
        </p:nvSpPr>
        <p:spPr>
          <a:xfrm>
            <a:off x="2714860" y="1952911"/>
            <a:ext cx="712054" cy="300082"/>
          </a:xfrm>
          <a:prstGeom prst="rect">
            <a:avLst/>
          </a:prstGeom>
          <a:noFill/>
        </p:spPr>
        <p:txBody>
          <a:bodyPr wrap="none" rtlCol="0">
            <a:spAutoFit/>
          </a:bodyPr>
          <a:lstStyle/>
          <a:p>
            <a:r>
              <a:rPr lang="en-GB" sz="1350" b="1" dirty="0">
                <a:solidFill>
                  <a:schemeClr val="bg2">
                    <a:lumMod val="25000"/>
                  </a:schemeClr>
                </a:solidFill>
                <a:latin typeface="Century Gothic" panose="020B0502020202020204" pitchFamily="34" charset="0"/>
              </a:rPr>
              <a:t>[thing]</a:t>
            </a:r>
          </a:p>
        </p:txBody>
      </p:sp>
      <p:pic>
        <p:nvPicPr>
          <p:cNvPr id="1056" name="Picture 16" descr="Flauta De Bambú, Fondo, Flauta">
            <a:extLst>
              <a:ext uri="{FF2B5EF4-FFF2-40B4-BE49-F238E27FC236}">
                <a16:creationId xmlns:a16="http://schemas.microsoft.com/office/drawing/2014/main" id="{F597A2E7-1B5C-3AED-9D69-5CB92E84D494}"/>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77165" y="2145071"/>
            <a:ext cx="629560" cy="385982"/>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4" descr="Gráficos vectoriales gratis de Libra">
            <a:extLst>
              <a:ext uri="{FF2B5EF4-FFF2-40B4-BE49-F238E27FC236}">
                <a16:creationId xmlns:a16="http://schemas.microsoft.com/office/drawing/2014/main" id="{7C559B39-78B6-7320-EC2F-B9176DFDCC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2751" y="2501810"/>
            <a:ext cx="278060" cy="27806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6" descr="Gráficos vectoriales gratis de Blanco negro">
            <a:extLst>
              <a:ext uri="{FF2B5EF4-FFF2-40B4-BE49-F238E27FC236}">
                <a16:creationId xmlns:a16="http://schemas.microsoft.com/office/drawing/2014/main" id="{3CCBF608-F352-C208-776D-2C346BBD100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8757" t="63825" r="34664"/>
          <a:stretch/>
        </p:blipFill>
        <p:spPr bwMode="auto">
          <a:xfrm>
            <a:off x="3214229" y="2819955"/>
            <a:ext cx="425369" cy="296961"/>
          </a:xfrm>
          <a:prstGeom prst="rect">
            <a:avLst/>
          </a:prstGeom>
          <a:solidFill>
            <a:schemeClr val="bg1"/>
          </a:solidFill>
        </p:spPr>
      </p:pic>
      <p:pic>
        <p:nvPicPr>
          <p:cNvPr id="1059" name="Picture 8" descr="SAMBA 6191 Zambomba Extragrande (30 x 22 cm)">
            <a:extLst>
              <a:ext uri="{FF2B5EF4-FFF2-40B4-BE49-F238E27FC236}">
                <a16:creationId xmlns:a16="http://schemas.microsoft.com/office/drawing/2014/main" id="{4AC24570-32E0-7B2E-56BB-3661F8B3CA8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820172">
            <a:off x="3517685" y="2988164"/>
            <a:ext cx="243827" cy="797421"/>
          </a:xfrm>
          <a:prstGeom prst="rect">
            <a:avLst/>
          </a:prstGeom>
          <a:noFill/>
          <a:extLst>
            <a:ext uri="{909E8E84-426E-40DD-AFC4-6F175D3DCCD1}">
              <a14:hiddenFill xmlns:a14="http://schemas.microsoft.com/office/drawing/2010/main">
                <a:solidFill>
                  <a:srgbClr val="FFFFFF"/>
                </a:solidFill>
              </a14:hiddenFill>
            </a:ext>
          </a:extLst>
        </p:spPr>
      </p:pic>
      <p:sp>
        <p:nvSpPr>
          <p:cNvPr id="1061" name="TextBox 1060">
            <a:extLst>
              <a:ext uri="{FF2B5EF4-FFF2-40B4-BE49-F238E27FC236}">
                <a16:creationId xmlns:a16="http://schemas.microsoft.com/office/drawing/2014/main" id="{DD1ED9DE-0814-A33A-3019-DC7C6E8051A3}"/>
              </a:ext>
            </a:extLst>
          </p:cNvPr>
          <p:cNvSpPr txBox="1"/>
          <p:nvPr/>
        </p:nvSpPr>
        <p:spPr>
          <a:xfrm>
            <a:off x="3568375" y="1619459"/>
            <a:ext cx="2432544" cy="584775"/>
          </a:xfrm>
          <a:prstGeom prst="rect">
            <a:avLst/>
          </a:prstGeom>
          <a:noFill/>
        </p:spPr>
        <p:txBody>
          <a:bodyPr wrap="square">
            <a:spAutoFit/>
          </a:bodyPr>
          <a:lstStyle/>
          <a:p>
            <a:r>
              <a:rPr lang="en-GB" sz="1600" b="1" dirty="0">
                <a:latin typeface="Century Gothic" panose="020B0502020202020204" pitchFamily="34" charset="0"/>
              </a:rPr>
              <a:t>[B] Escribe en la </a:t>
            </a:r>
            <a:r>
              <a:rPr lang="en-GB" sz="1600" b="1" dirty="0" err="1">
                <a:latin typeface="Century Gothic" panose="020B0502020202020204" pitchFamily="34" charset="0"/>
              </a:rPr>
              <a:t>espalda</a:t>
            </a:r>
            <a:r>
              <a:rPr lang="en-GB" sz="1600" b="1" dirty="0">
                <a:latin typeface="Century Gothic" panose="020B0502020202020204" pitchFamily="34" charset="0"/>
              </a:rPr>
              <a:t> y </a:t>
            </a:r>
            <a:r>
              <a:rPr lang="en-GB" sz="1600" b="1" dirty="0" err="1">
                <a:latin typeface="Century Gothic" panose="020B0502020202020204" pitchFamily="34" charset="0"/>
              </a:rPr>
              <a:t>adivina</a:t>
            </a:r>
            <a:r>
              <a:rPr lang="en-GB" sz="1600" b="1" dirty="0">
                <a:latin typeface="Century Gothic" panose="020B0502020202020204" pitchFamily="34" charset="0"/>
              </a:rPr>
              <a:t>.</a:t>
            </a:r>
          </a:p>
        </p:txBody>
      </p:sp>
      <p:sp>
        <p:nvSpPr>
          <p:cNvPr id="1062" name="TextBox 1061">
            <a:extLst>
              <a:ext uri="{FF2B5EF4-FFF2-40B4-BE49-F238E27FC236}">
                <a16:creationId xmlns:a16="http://schemas.microsoft.com/office/drawing/2014/main" id="{9F373707-3FD5-E462-46F5-F0236824C162}"/>
              </a:ext>
            </a:extLst>
          </p:cNvPr>
          <p:cNvSpPr txBox="1"/>
          <p:nvPr/>
        </p:nvSpPr>
        <p:spPr>
          <a:xfrm>
            <a:off x="5029200" y="3428028"/>
            <a:ext cx="1618190" cy="400110"/>
          </a:xfrm>
          <a:prstGeom prst="rect">
            <a:avLst/>
          </a:prstGeom>
          <a:solidFill>
            <a:srgbClr val="C0E399"/>
          </a:solidFill>
        </p:spPr>
        <p:txBody>
          <a:bodyPr wrap="square" rtlCol="0">
            <a:spAutoFit/>
          </a:bodyPr>
          <a:lstStyle/>
          <a:p>
            <a:pPr algn="ctr"/>
            <a:r>
              <a:rPr lang="en-GB" sz="1000" b="1" dirty="0" err="1">
                <a:solidFill>
                  <a:schemeClr val="bg2">
                    <a:lumMod val="25000"/>
                  </a:schemeClr>
                </a:solidFill>
                <a:latin typeface="Century Gothic" panose="020B0502020202020204" pitchFamily="34" charset="0"/>
              </a:rPr>
              <a:t>adivina</a:t>
            </a:r>
            <a:r>
              <a:rPr lang="en-GB" sz="1000" dirty="0">
                <a:solidFill>
                  <a:schemeClr val="bg2">
                    <a:lumMod val="25000"/>
                  </a:schemeClr>
                </a:solidFill>
                <a:latin typeface="Century Gothic" panose="020B0502020202020204" pitchFamily="34" charset="0"/>
              </a:rPr>
              <a:t> = guess</a:t>
            </a:r>
          </a:p>
          <a:p>
            <a:pPr algn="ctr"/>
            <a:r>
              <a:rPr lang="en-GB" sz="1000" b="1" dirty="0">
                <a:solidFill>
                  <a:schemeClr val="bg2">
                    <a:lumMod val="25000"/>
                  </a:schemeClr>
                </a:solidFill>
                <a:latin typeface="Century Gothic" panose="020B0502020202020204" pitchFamily="34" charset="0"/>
              </a:rPr>
              <a:t>la</a:t>
            </a:r>
            <a:r>
              <a:rPr lang="en-GB" sz="1000" dirty="0">
                <a:solidFill>
                  <a:schemeClr val="bg2">
                    <a:lumMod val="25000"/>
                  </a:schemeClr>
                </a:solidFill>
                <a:latin typeface="Century Gothic" panose="020B0502020202020204" pitchFamily="34" charset="0"/>
              </a:rPr>
              <a:t> </a:t>
            </a:r>
            <a:r>
              <a:rPr lang="en-GB" sz="1000" b="1" dirty="0" err="1">
                <a:solidFill>
                  <a:schemeClr val="bg2">
                    <a:lumMod val="25000"/>
                  </a:schemeClr>
                </a:solidFill>
                <a:latin typeface="Century Gothic" panose="020B0502020202020204" pitchFamily="34" charset="0"/>
              </a:rPr>
              <a:t>espalda</a:t>
            </a:r>
            <a:r>
              <a:rPr lang="en-GB" sz="1000" b="1" dirty="0">
                <a:solidFill>
                  <a:schemeClr val="bg2">
                    <a:lumMod val="25000"/>
                  </a:schemeClr>
                </a:solidFill>
                <a:latin typeface="Century Gothic" panose="020B0502020202020204" pitchFamily="34" charset="0"/>
              </a:rPr>
              <a:t> </a:t>
            </a:r>
            <a:r>
              <a:rPr lang="en-GB" sz="1000" dirty="0">
                <a:solidFill>
                  <a:schemeClr val="bg2">
                    <a:lumMod val="25000"/>
                  </a:schemeClr>
                </a:solidFill>
                <a:latin typeface="Century Gothic" panose="020B0502020202020204" pitchFamily="34" charset="0"/>
              </a:rPr>
              <a:t>= the back</a:t>
            </a:r>
          </a:p>
        </p:txBody>
      </p:sp>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19">
            <a:duotone>
              <a:schemeClr val="accent4">
                <a:shade val="45000"/>
                <a:satMod val="135000"/>
              </a:schemeClr>
              <a:prstClr val="white"/>
            </a:duotone>
            <a:extLst>
              <a:ext uri="{BEBA8EAE-BF5A-486C-A8C5-ECC9F3942E4B}">
                <a14:imgProps xmlns:a14="http://schemas.microsoft.com/office/drawing/2010/main">
                  <a14:imgLayer r:embed="rId20">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5717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43</a:t>
            </a:r>
          </a:p>
        </p:txBody>
      </p:sp>
      <p:sp>
        <p:nvSpPr>
          <p:cNvPr id="1063" name="TextBox 1062">
            <a:extLst>
              <a:ext uri="{FF2B5EF4-FFF2-40B4-BE49-F238E27FC236}">
                <a16:creationId xmlns:a16="http://schemas.microsoft.com/office/drawing/2014/main" id="{1BA9DDF9-637B-13C2-783B-E5BE979E4445}"/>
              </a:ext>
            </a:extLst>
          </p:cNvPr>
          <p:cNvSpPr txBox="1"/>
          <p:nvPr/>
        </p:nvSpPr>
        <p:spPr>
          <a:xfrm>
            <a:off x="682422" y="9483645"/>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spTree>
    <p:extLst>
      <p:ext uri="{BB962C8B-B14F-4D97-AF65-F5344CB8AC3E}">
        <p14:creationId xmlns:p14="http://schemas.microsoft.com/office/powerpoint/2010/main" val="396766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12</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249506"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I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185088" y="171953"/>
            <a:ext cx="545695" cy="491015"/>
            <a:chOff x="3800369" y="2201705"/>
            <a:chExt cx="545695" cy="49101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00369" y="22310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12</a:t>
              </a:r>
              <a:endParaRPr lang="en-GB" sz="2400" dirty="0">
                <a:solidFill>
                  <a:srgbClr val="F7C903"/>
                </a:solidFill>
              </a:endParaRPr>
            </a:p>
          </p:txBody>
        </p:sp>
      </p:grpSp>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pic>
        <p:nvPicPr>
          <p:cNvPr id="1056" name="Picture 16" descr="Flauta De Bambú, Fondo, Flauta">
            <a:extLst>
              <a:ext uri="{FF2B5EF4-FFF2-40B4-BE49-F238E27FC236}">
                <a16:creationId xmlns:a16="http://schemas.microsoft.com/office/drawing/2014/main" id="{F597A2E7-1B5C-3AED-9D69-5CB92E84D4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177" y="5640116"/>
            <a:ext cx="1735475" cy="1064016"/>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8" descr="SAMBA 6191 Zambomba Extragrande (30 x 22 cm)">
            <a:extLst>
              <a:ext uri="{FF2B5EF4-FFF2-40B4-BE49-F238E27FC236}">
                <a16:creationId xmlns:a16="http://schemas.microsoft.com/office/drawing/2014/main" id="{4AC24570-32E0-7B2E-56BB-3661F8B3C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37" y="5672295"/>
            <a:ext cx="516358" cy="1688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3BABD-0874-9446-8655-A2508818250A}"/>
              </a:ext>
            </a:extLst>
          </p:cNvPr>
          <p:cNvSpPr txBox="1"/>
          <p:nvPr/>
        </p:nvSpPr>
        <p:spPr>
          <a:xfrm>
            <a:off x="6345240" y="9574075"/>
            <a:ext cx="47641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44</a:t>
            </a:r>
          </a:p>
        </p:txBody>
      </p:sp>
      <p:graphicFrame>
        <p:nvGraphicFramePr>
          <p:cNvPr id="4" name="Table 3">
            <a:extLst>
              <a:ext uri="{FF2B5EF4-FFF2-40B4-BE49-F238E27FC236}">
                <a16:creationId xmlns:a16="http://schemas.microsoft.com/office/drawing/2014/main" id="{1076FC5F-42D2-3FA3-CC72-59373115D872}"/>
              </a:ext>
            </a:extLst>
          </p:cNvPr>
          <p:cNvGraphicFramePr>
            <a:graphicFrameLocks noGrp="1"/>
          </p:cNvGraphicFramePr>
          <p:nvPr>
            <p:extLst>
              <p:ext uri="{D42A27DB-BD31-4B8C-83A1-F6EECF244321}">
                <p14:modId xmlns:p14="http://schemas.microsoft.com/office/powerpoint/2010/main" val="4166770158"/>
              </p:ext>
            </p:extLst>
          </p:nvPr>
        </p:nvGraphicFramePr>
        <p:xfrm>
          <a:off x="187464" y="1339824"/>
          <a:ext cx="6528349" cy="3482687"/>
        </p:xfrm>
        <a:graphic>
          <a:graphicData uri="http://schemas.openxmlformats.org/drawingml/2006/table">
            <a:tbl>
              <a:tblPr firstRow="1" bandRow="1">
                <a:tableStyleId>{5940675A-B579-460E-94D1-54222C63F5DA}</a:tableStyleId>
              </a:tblPr>
              <a:tblGrid>
                <a:gridCol w="961622">
                  <a:extLst>
                    <a:ext uri="{9D8B030D-6E8A-4147-A177-3AD203B41FA5}">
                      <a16:colId xmlns:a16="http://schemas.microsoft.com/office/drawing/2014/main" val="1508108806"/>
                    </a:ext>
                  </a:extLst>
                </a:gridCol>
                <a:gridCol w="1601088">
                  <a:extLst>
                    <a:ext uri="{9D8B030D-6E8A-4147-A177-3AD203B41FA5}">
                      <a16:colId xmlns:a16="http://schemas.microsoft.com/office/drawing/2014/main" val="657040190"/>
                    </a:ext>
                  </a:extLst>
                </a:gridCol>
                <a:gridCol w="1817766">
                  <a:extLst>
                    <a:ext uri="{9D8B030D-6E8A-4147-A177-3AD203B41FA5}">
                      <a16:colId xmlns:a16="http://schemas.microsoft.com/office/drawing/2014/main" val="193167929"/>
                    </a:ext>
                  </a:extLst>
                </a:gridCol>
                <a:gridCol w="2147873">
                  <a:extLst>
                    <a:ext uri="{9D8B030D-6E8A-4147-A177-3AD203B41FA5}">
                      <a16:colId xmlns:a16="http://schemas.microsoft.com/office/drawing/2014/main" val="1136012694"/>
                    </a:ext>
                  </a:extLst>
                </a:gridCol>
              </a:tblGrid>
              <a:tr h="633632">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lost (m)</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today</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How?</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9661187"/>
                  </a:ext>
                </a:extLst>
              </a:tr>
              <a:tr h="4632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500" b="0" dirty="0">
                          <a:solidFill>
                            <a:schemeClr val="bg2">
                              <a:lumMod val="25000"/>
                            </a:schemeClr>
                          </a:solidFill>
                          <a:latin typeface="Century Gothic" panose="020B0502020202020204" pitchFamily="34" charset="0"/>
                        </a:rPr>
                        <a:t>ready (f)</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healthy (m)</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ill, sick (f)</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50340180"/>
                  </a:ext>
                </a:extLst>
              </a:tr>
              <a:tr h="463257">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I have</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a book</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a boat</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34891409"/>
                  </a:ext>
                </a:extLst>
              </a:tr>
              <a:tr h="4632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500" b="0" dirty="0">
                          <a:solidFill>
                            <a:schemeClr val="bg2">
                              <a:lumMod val="25000"/>
                            </a:schemeClr>
                          </a:solidFill>
                          <a:latin typeface="Century Gothic" panose="020B0502020202020204" pitchFamily="34" charset="0"/>
                        </a:rPr>
                        <a:t>to have, having</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a bag</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a/an (feminine)</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49850238"/>
                  </a:ext>
                </a:extLst>
              </a:tr>
              <a:tr h="463257">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an animal</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a thing</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you have</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2987711"/>
                  </a:ext>
                </a:extLst>
              </a:tr>
              <a:tr h="463257">
                <a:tc vMerge="1">
                  <a:txBody>
                    <a:bodyPr/>
                    <a:lstStyle/>
                    <a:p>
                      <a:endParaRPr lang="en-GB"/>
                    </a:p>
                  </a:txBody>
                  <a:tcPr/>
                </a:tc>
                <a:tc>
                  <a:txBody>
                    <a:bodyPr/>
                    <a:lstStyle/>
                    <a:p>
                      <a:r>
                        <a:rPr lang="en-GB" sz="1500" b="0" dirty="0">
                          <a:solidFill>
                            <a:schemeClr val="bg2">
                              <a:lumMod val="25000"/>
                            </a:schemeClr>
                          </a:solidFill>
                          <a:latin typeface="Century Gothic" panose="020B0502020202020204" pitchFamily="34" charset="0"/>
                        </a:rPr>
                        <a:t>paper</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new</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odd, weird</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01909977"/>
                  </a:ext>
                </a:extLst>
              </a:tr>
              <a:tr h="46325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500" b="0" dirty="0">
                          <a:solidFill>
                            <a:schemeClr val="bg2">
                              <a:lumMod val="25000"/>
                            </a:schemeClr>
                          </a:solidFill>
                          <a:latin typeface="Century Gothic" panose="020B0502020202020204" pitchFamily="34" charset="0"/>
                        </a:rPr>
                        <a:t>an instrument</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old</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500" b="0" dirty="0">
                          <a:solidFill>
                            <a:schemeClr val="bg2">
                              <a:lumMod val="25000"/>
                            </a:schemeClr>
                          </a:solidFill>
                          <a:latin typeface="Century Gothic" panose="020B0502020202020204" pitchFamily="34" charset="0"/>
                        </a:rPr>
                        <a:t>s/he has</a:t>
                      </a:r>
                    </a:p>
                  </a:txBody>
                  <a:tcPr marT="37785" marB="37785">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2114723"/>
                  </a:ext>
                </a:extLst>
              </a:tr>
            </a:tbl>
          </a:graphicData>
        </a:graphic>
      </p:graphicFrame>
      <p:sp>
        <p:nvSpPr>
          <p:cNvPr id="5" name="TextBox 4">
            <a:extLst>
              <a:ext uri="{FF2B5EF4-FFF2-40B4-BE49-F238E27FC236}">
                <a16:creationId xmlns:a16="http://schemas.microsoft.com/office/drawing/2014/main" id="{149575E6-0691-946F-AAAE-0EA8F20D4BFA}"/>
              </a:ext>
            </a:extLst>
          </p:cNvPr>
          <p:cNvSpPr txBox="1"/>
          <p:nvPr/>
        </p:nvSpPr>
        <p:spPr>
          <a:xfrm>
            <a:off x="1471813" y="833165"/>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español.</a:t>
            </a:r>
            <a:r>
              <a:rPr lang="en-GB" sz="1600" dirty="0">
                <a:solidFill>
                  <a:srgbClr val="3B3838"/>
                </a:solidFill>
                <a:latin typeface="Century Gothic" panose="020B0502020202020204" pitchFamily="34" charset="0"/>
              </a:rPr>
              <a:t> Can you get at least 15 points?</a:t>
            </a:r>
          </a:p>
        </p:txBody>
      </p:sp>
      <p:grpSp>
        <p:nvGrpSpPr>
          <p:cNvPr id="7" name="Group 6">
            <a:extLst>
              <a:ext uri="{FF2B5EF4-FFF2-40B4-BE49-F238E27FC236}">
                <a16:creationId xmlns:a16="http://schemas.microsoft.com/office/drawing/2014/main" id="{D95E2F00-9138-D0CE-FECD-4B13183AEECE}"/>
              </a:ext>
            </a:extLst>
          </p:cNvPr>
          <p:cNvGrpSpPr/>
          <p:nvPr/>
        </p:nvGrpSpPr>
        <p:grpSpPr>
          <a:xfrm>
            <a:off x="510618" y="825407"/>
            <a:ext cx="962296" cy="307777"/>
            <a:chOff x="537508" y="810975"/>
            <a:chExt cx="505091" cy="307777"/>
          </a:xfrm>
        </p:grpSpPr>
        <p:sp>
          <p:nvSpPr>
            <p:cNvPr id="8" name="Google Shape;206;p9">
              <a:extLst>
                <a:ext uri="{FF2B5EF4-FFF2-40B4-BE49-F238E27FC236}">
                  <a16:creationId xmlns:a16="http://schemas.microsoft.com/office/drawing/2014/main" id="{D7552265-FE36-0682-5B8A-F999F604C3DD}"/>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5F70D067-1827-F298-5786-9B65D89B250D}"/>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11" name="Picture 2" descr="Pen, Write, Pencil, Writing Tool, Work, Message, Blue">
            <a:extLst>
              <a:ext uri="{FF2B5EF4-FFF2-40B4-BE49-F238E27FC236}">
                <a16:creationId xmlns:a16="http://schemas.microsoft.com/office/drawing/2014/main" id="{B40495BF-781C-2BBF-BE47-C41C70406B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15" y="694255"/>
            <a:ext cx="521771" cy="521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B1B24BD-977B-8D93-A72B-4D812636BA2D}"/>
              </a:ext>
            </a:extLst>
          </p:cNvPr>
          <p:cNvPicPr>
            <a:picLocks noChangeAspect="1"/>
          </p:cNvPicPr>
          <p:nvPr/>
        </p:nvPicPr>
        <p:blipFill>
          <a:blip r:embed="rId9"/>
          <a:stretch>
            <a:fillRect/>
          </a:stretch>
        </p:blipFill>
        <p:spPr>
          <a:xfrm>
            <a:off x="259737" y="2832480"/>
            <a:ext cx="631934" cy="581219"/>
          </a:xfrm>
          <a:prstGeom prst="rect">
            <a:avLst/>
          </a:prstGeom>
        </p:spPr>
      </p:pic>
      <p:pic>
        <p:nvPicPr>
          <p:cNvPr id="13" name="Picture 12" descr="Icon&#10;&#10;Description automatically generated">
            <a:extLst>
              <a:ext uri="{FF2B5EF4-FFF2-40B4-BE49-F238E27FC236}">
                <a16:creationId xmlns:a16="http://schemas.microsoft.com/office/drawing/2014/main" id="{619D3C83-8B52-2690-7B30-33730E3199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764" y="1756704"/>
            <a:ext cx="667164" cy="667164"/>
          </a:xfrm>
          <a:prstGeom prst="rect">
            <a:avLst/>
          </a:prstGeom>
        </p:spPr>
      </p:pic>
      <p:pic>
        <p:nvPicPr>
          <p:cNvPr id="14" name="Picture 13">
            <a:extLst>
              <a:ext uri="{FF2B5EF4-FFF2-40B4-BE49-F238E27FC236}">
                <a16:creationId xmlns:a16="http://schemas.microsoft.com/office/drawing/2014/main" id="{96826D2E-045D-1004-E9FF-7D896B4FB2F3}"/>
              </a:ext>
            </a:extLst>
          </p:cNvPr>
          <p:cNvPicPr>
            <a:picLocks noChangeAspect="1"/>
          </p:cNvPicPr>
          <p:nvPr/>
        </p:nvPicPr>
        <p:blipFill>
          <a:blip r:embed="rId11"/>
          <a:stretch>
            <a:fillRect/>
          </a:stretch>
        </p:blipFill>
        <p:spPr>
          <a:xfrm>
            <a:off x="281725" y="4191979"/>
            <a:ext cx="653860" cy="619446"/>
          </a:xfrm>
          <a:prstGeom prst="rect">
            <a:avLst/>
          </a:prstGeom>
        </p:spPr>
      </p:pic>
      <p:sp>
        <p:nvSpPr>
          <p:cNvPr id="15" name="TextBox 14">
            <a:extLst>
              <a:ext uri="{FF2B5EF4-FFF2-40B4-BE49-F238E27FC236}">
                <a16:creationId xmlns:a16="http://schemas.microsoft.com/office/drawing/2014/main" id="{B82653CA-4881-8EEF-4C66-2D548F242194}"/>
              </a:ext>
            </a:extLst>
          </p:cNvPr>
          <p:cNvSpPr txBox="1"/>
          <p:nvPr/>
        </p:nvSpPr>
        <p:spPr>
          <a:xfrm>
            <a:off x="739930" y="2192848"/>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16" name="TextBox 15">
            <a:extLst>
              <a:ext uri="{FF2B5EF4-FFF2-40B4-BE49-F238E27FC236}">
                <a16:creationId xmlns:a16="http://schemas.microsoft.com/office/drawing/2014/main" id="{C8D3777B-CEEB-80B5-29B7-95095CAAA5BF}"/>
              </a:ext>
            </a:extLst>
          </p:cNvPr>
          <p:cNvSpPr txBox="1"/>
          <p:nvPr/>
        </p:nvSpPr>
        <p:spPr>
          <a:xfrm>
            <a:off x="768292" y="3184371"/>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17" name="TextBox 16">
            <a:extLst>
              <a:ext uri="{FF2B5EF4-FFF2-40B4-BE49-F238E27FC236}">
                <a16:creationId xmlns:a16="http://schemas.microsoft.com/office/drawing/2014/main" id="{ADD661A0-B91A-4517-1B35-B340F92C6D66}"/>
              </a:ext>
            </a:extLst>
          </p:cNvPr>
          <p:cNvSpPr txBox="1"/>
          <p:nvPr/>
        </p:nvSpPr>
        <p:spPr>
          <a:xfrm>
            <a:off x="748906" y="4574477"/>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pic>
        <p:nvPicPr>
          <p:cNvPr id="18" name="Picture 17">
            <a:extLst>
              <a:ext uri="{FF2B5EF4-FFF2-40B4-BE49-F238E27FC236}">
                <a16:creationId xmlns:a16="http://schemas.microsoft.com/office/drawing/2014/main" id="{0D6CD3CC-9388-5C23-4B2E-BAC3A0A7573A}"/>
              </a:ext>
            </a:extLst>
          </p:cNvPr>
          <p:cNvPicPr>
            <a:picLocks noChangeAspect="1"/>
          </p:cNvPicPr>
          <p:nvPr/>
        </p:nvPicPr>
        <p:blipFill>
          <a:blip r:embed="rId12"/>
          <a:stretch>
            <a:fillRect/>
          </a:stretch>
        </p:blipFill>
        <p:spPr>
          <a:xfrm>
            <a:off x="6295813" y="1147251"/>
            <a:ext cx="572382" cy="435249"/>
          </a:xfrm>
          <a:prstGeom prst="rect">
            <a:avLst/>
          </a:prstGeom>
        </p:spPr>
      </p:pic>
      <p:grpSp>
        <p:nvGrpSpPr>
          <p:cNvPr id="19" name="Group 18">
            <a:extLst>
              <a:ext uri="{FF2B5EF4-FFF2-40B4-BE49-F238E27FC236}">
                <a16:creationId xmlns:a16="http://schemas.microsoft.com/office/drawing/2014/main" id="{27EE9E13-7CDA-2474-176E-67CFF95A8B8A}"/>
              </a:ext>
            </a:extLst>
          </p:cNvPr>
          <p:cNvGrpSpPr/>
          <p:nvPr/>
        </p:nvGrpSpPr>
        <p:grpSpPr>
          <a:xfrm>
            <a:off x="109168" y="4986811"/>
            <a:ext cx="579196" cy="530855"/>
            <a:chOff x="6210543" y="3764108"/>
            <a:chExt cx="801046" cy="775262"/>
          </a:xfrm>
        </p:grpSpPr>
        <p:sp>
          <p:nvSpPr>
            <p:cNvPr id="20" name="Oval 19">
              <a:extLst>
                <a:ext uri="{FF2B5EF4-FFF2-40B4-BE49-F238E27FC236}">
                  <a16:creationId xmlns:a16="http://schemas.microsoft.com/office/drawing/2014/main" id="{EE6AF4EC-0F1B-3AF2-30D3-B7B8DDB81516}"/>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21" name="Picture 20">
              <a:extLst>
                <a:ext uri="{FF2B5EF4-FFF2-40B4-BE49-F238E27FC236}">
                  <a16:creationId xmlns:a16="http://schemas.microsoft.com/office/drawing/2014/main" id="{6868A30E-48CB-E8EF-3245-F5BC5668E075}"/>
                </a:ext>
              </a:extLst>
            </p:cNvPr>
            <p:cNvPicPr>
              <a:picLocks noChangeAspect="1"/>
            </p:cNvPicPr>
            <p:nvPr/>
          </p:nvPicPr>
          <p:blipFill rotWithShape="1">
            <a:blip r:embed="rId1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2" name="Picture 21" descr="A picture containing text, tableware, cup, clipart&#10;&#10;Description automatically generated">
              <a:extLst>
                <a:ext uri="{FF2B5EF4-FFF2-40B4-BE49-F238E27FC236}">
                  <a16:creationId xmlns:a16="http://schemas.microsoft.com/office/drawing/2014/main" id="{7E8EA6C1-4650-A0C8-DA14-B607AC3E2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3" name="TextBox 22">
            <a:extLst>
              <a:ext uri="{FF2B5EF4-FFF2-40B4-BE49-F238E27FC236}">
                <a16:creationId xmlns:a16="http://schemas.microsoft.com/office/drawing/2014/main" id="{2A020754-4B10-66E2-D18B-619434556BF7}"/>
              </a:ext>
            </a:extLst>
          </p:cNvPr>
          <p:cNvSpPr txBox="1"/>
          <p:nvPr/>
        </p:nvSpPr>
        <p:spPr>
          <a:xfrm>
            <a:off x="671251" y="5026862"/>
            <a:ext cx="5769442" cy="584775"/>
          </a:xfrm>
          <a:prstGeom prst="rect">
            <a:avLst/>
          </a:prstGeom>
          <a:noFill/>
        </p:spPr>
        <p:txBody>
          <a:bodyPr wrap="square">
            <a:spAutoFit/>
          </a:bodyPr>
          <a:lstStyle/>
          <a:p>
            <a:r>
              <a:rPr lang="en-GB" sz="1600" b="1" dirty="0" err="1">
                <a:solidFill>
                  <a:srgbClr val="3B3838"/>
                </a:solidFill>
                <a:latin typeface="Century Gothic" panose="020B0502020202020204" pitchFamily="34" charset="0"/>
              </a:rPr>
              <a:t>Empareja</a:t>
            </a:r>
            <a:r>
              <a:rPr lang="en-GB" sz="1600" b="1" dirty="0">
                <a:solidFill>
                  <a:srgbClr val="3B3838"/>
                </a:solidFill>
                <a:latin typeface="Century Gothic" panose="020B0502020202020204" pitchFamily="34" charset="0"/>
              </a:rPr>
              <a:t> la imagen con </a:t>
            </a:r>
            <a:r>
              <a:rPr lang="en-GB" sz="1600" b="1" dirty="0" err="1">
                <a:solidFill>
                  <a:srgbClr val="3B3838"/>
                </a:solidFill>
                <a:latin typeface="Century Gothic" panose="020B0502020202020204" pitchFamily="34" charset="0"/>
              </a:rPr>
              <a:t>el</a:t>
            </a:r>
            <a:r>
              <a:rPr lang="en-GB" sz="1600" b="1" dirty="0">
                <a:solidFill>
                  <a:srgbClr val="3B3838"/>
                </a:solidFill>
                <a:latin typeface="Century Gothic" panose="020B0502020202020204" pitchFamily="34" charset="0"/>
              </a:rPr>
              <a:t> </a:t>
            </a:r>
            <a:r>
              <a:rPr lang="en-GB" sz="1600" b="1" dirty="0" err="1">
                <a:solidFill>
                  <a:srgbClr val="3B3838"/>
                </a:solidFill>
                <a:latin typeface="Century Gothic" panose="020B0502020202020204" pitchFamily="34" charset="0"/>
              </a:rPr>
              <a:t>instrumento</a:t>
            </a:r>
            <a:r>
              <a:rPr lang="en-GB" sz="1600" b="1" dirty="0">
                <a:solidFill>
                  <a:srgbClr val="3B3838"/>
                </a:solidFill>
                <a:latin typeface="Century Gothic" panose="020B0502020202020204" pitchFamily="34" charset="0"/>
              </a:rPr>
              <a:t>. </a:t>
            </a:r>
          </a:p>
          <a:p>
            <a:r>
              <a:rPr lang="en-GB" sz="1600" dirty="0">
                <a:solidFill>
                  <a:srgbClr val="3B3838"/>
                </a:solidFill>
                <a:latin typeface="Century Gothic" panose="020B0502020202020204" pitchFamily="34" charset="0"/>
              </a:rPr>
              <a:t>Do you remember where they are typically from?</a:t>
            </a:r>
          </a:p>
        </p:txBody>
      </p:sp>
      <p:pic>
        <p:nvPicPr>
          <p:cNvPr id="24" name="Picture 23" descr="A picture containing dark&#10;&#10;Description automatically generated">
            <a:extLst>
              <a:ext uri="{FF2B5EF4-FFF2-40B4-BE49-F238E27FC236}">
                <a16:creationId xmlns:a16="http://schemas.microsoft.com/office/drawing/2014/main" id="{DB1D5713-44CC-67EC-8B37-69CB99BF499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7720" y="6732611"/>
            <a:ext cx="805815" cy="805815"/>
          </a:xfrm>
          <a:prstGeom prst="rect">
            <a:avLst/>
          </a:prstGeom>
        </p:spPr>
      </p:pic>
      <p:graphicFrame>
        <p:nvGraphicFramePr>
          <p:cNvPr id="25" name="Table 24">
            <a:extLst>
              <a:ext uri="{FF2B5EF4-FFF2-40B4-BE49-F238E27FC236}">
                <a16:creationId xmlns:a16="http://schemas.microsoft.com/office/drawing/2014/main" id="{8D832AB0-EE29-071A-17AE-C5585D63EF40}"/>
              </a:ext>
            </a:extLst>
          </p:cNvPr>
          <p:cNvGraphicFramePr>
            <a:graphicFrameLocks noGrp="1"/>
          </p:cNvGraphicFramePr>
          <p:nvPr>
            <p:extLst>
              <p:ext uri="{D42A27DB-BD31-4B8C-83A1-F6EECF244321}">
                <p14:modId xmlns:p14="http://schemas.microsoft.com/office/powerpoint/2010/main" val="850503459"/>
              </p:ext>
            </p:extLst>
          </p:nvPr>
        </p:nvGraphicFramePr>
        <p:xfrm>
          <a:off x="2751668" y="5800864"/>
          <a:ext cx="1601088" cy="1020690"/>
        </p:xfrm>
        <a:graphic>
          <a:graphicData uri="http://schemas.openxmlformats.org/drawingml/2006/table">
            <a:tbl>
              <a:tblPr firstRow="1" bandRow="1">
                <a:tableStyleId>{5940675A-B579-460E-94D1-54222C63F5DA}</a:tableStyleId>
              </a:tblPr>
              <a:tblGrid>
                <a:gridCol w="1601088">
                  <a:extLst>
                    <a:ext uri="{9D8B030D-6E8A-4147-A177-3AD203B41FA5}">
                      <a16:colId xmlns:a16="http://schemas.microsoft.com/office/drawing/2014/main" val="3334997944"/>
                    </a:ext>
                  </a:extLst>
                </a:gridCol>
              </a:tblGrid>
              <a:tr h="340230">
                <a:tc>
                  <a:txBody>
                    <a:bodyPr/>
                    <a:lstStyle/>
                    <a:p>
                      <a:pPr algn="ctr"/>
                      <a:r>
                        <a:rPr lang="en-GB" sz="1600" b="1" dirty="0">
                          <a:solidFill>
                            <a:schemeClr val="bg2">
                              <a:lumMod val="50000"/>
                            </a:schemeClr>
                          </a:solidFill>
                          <a:latin typeface="Century Gothic" panose="020B0502020202020204" pitchFamily="34" charset="0"/>
                        </a:rPr>
                        <a:t> </a:t>
                      </a:r>
                      <a:r>
                        <a:rPr lang="en-GB" sz="1600" b="1" dirty="0" err="1">
                          <a:solidFill>
                            <a:schemeClr val="bg2">
                              <a:lumMod val="50000"/>
                            </a:schemeClr>
                          </a:solidFill>
                          <a:latin typeface="Century Gothic" panose="020B0502020202020204" pitchFamily="34" charset="0"/>
                        </a:rPr>
                        <a:t>castañuelas</a:t>
                      </a:r>
                      <a:endParaRPr lang="en-GB" sz="1600" b="1" dirty="0">
                        <a:solidFill>
                          <a:schemeClr val="bg2">
                            <a:lumMod val="50000"/>
                          </a:schemeClr>
                        </a:solidFill>
                        <a:latin typeface="Century Gothic" panose="020B0502020202020204" pitchFamily="34" charset="0"/>
                      </a:endParaRPr>
                    </a:p>
                  </a:txBody>
                  <a:tcPr marL="51435" marR="51435" marT="25718" marB="25718"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1938881"/>
                  </a:ext>
                </a:extLst>
              </a:tr>
              <a:tr h="340230">
                <a:tc>
                  <a:txBody>
                    <a:bodyPr/>
                    <a:lstStyle/>
                    <a:p>
                      <a:pPr algn="ctr"/>
                      <a:r>
                        <a:rPr lang="en-GB" sz="1600" b="1" dirty="0">
                          <a:solidFill>
                            <a:schemeClr val="bg2">
                              <a:lumMod val="50000"/>
                            </a:schemeClr>
                          </a:solidFill>
                          <a:latin typeface="Century Gothic" panose="020B0502020202020204" pitchFamily="34" charset="0"/>
                        </a:rPr>
                        <a:t> </a:t>
                      </a:r>
                      <a:r>
                        <a:rPr lang="en-GB" sz="1600" b="1" dirty="0" err="1">
                          <a:solidFill>
                            <a:schemeClr val="bg2">
                              <a:lumMod val="50000"/>
                            </a:schemeClr>
                          </a:solidFill>
                          <a:latin typeface="Century Gothic" panose="020B0502020202020204" pitchFamily="34" charset="0"/>
                        </a:rPr>
                        <a:t>zampoña</a:t>
                      </a:r>
                      <a:endParaRPr lang="en-GB" sz="1600" b="1" dirty="0">
                        <a:solidFill>
                          <a:schemeClr val="bg2">
                            <a:lumMod val="50000"/>
                          </a:schemeClr>
                        </a:solidFill>
                        <a:latin typeface="Century Gothic" panose="020B0502020202020204" pitchFamily="34" charset="0"/>
                      </a:endParaRPr>
                    </a:p>
                  </a:txBody>
                  <a:tcPr marL="51435" marR="51435" marT="25718" marB="25718"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93821689"/>
                  </a:ext>
                </a:extLst>
              </a:tr>
              <a:tr h="340230">
                <a:tc>
                  <a:txBody>
                    <a:bodyPr/>
                    <a:lstStyle/>
                    <a:p>
                      <a:pPr algn="ctr"/>
                      <a:r>
                        <a:rPr lang="en-GB" sz="1600" b="1" dirty="0">
                          <a:solidFill>
                            <a:schemeClr val="bg2">
                              <a:lumMod val="50000"/>
                            </a:schemeClr>
                          </a:solidFill>
                          <a:latin typeface="Century Gothic" panose="020B0502020202020204" pitchFamily="34" charset="0"/>
                        </a:rPr>
                        <a:t> zambomba</a:t>
                      </a:r>
                    </a:p>
                  </a:txBody>
                  <a:tcPr marL="51435" marR="51435" marT="25718" marB="25718"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96369941"/>
                  </a:ext>
                </a:extLst>
              </a:tr>
            </a:tbl>
          </a:graphicData>
        </a:graphic>
      </p:graphicFrame>
      <p:graphicFrame>
        <p:nvGraphicFramePr>
          <p:cNvPr id="26" name="Table 25">
            <a:extLst>
              <a:ext uri="{FF2B5EF4-FFF2-40B4-BE49-F238E27FC236}">
                <a16:creationId xmlns:a16="http://schemas.microsoft.com/office/drawing/2014/main" id="{C2AE0E11-A57A-6A1D-ABB4-E0C984532429}"/>
              </a:ext>
            </a:extLst>
          </p:cNvPr>
          <p:cNvGraphicFramePr>
            <a:graphicFrameLocks noGrp="1"/>
          </p:cNvGraphicFramePr>
          <p:nvPr>
            <p:extLst>
              <p:ext uri="{D42A27DB-BD31-4B8C-83A1-F6EECF244321}">
                <p14:modId xmlns:p14="http://schemas.microsoft.com/office/powerpoint/2010/main" val="2125913205"/>
              </p:ext>
            </p:extLst>
          </p:nvPr>
        </p:nvGraphicFramePr>
        <p:xfrm>
          <a:off x="4639536" y="6060883"/>
          <a:ext cx="1601088" cy="652446"/>
        </p:xfrm>
        <a:graphic>
          <a:graphicData uri="http://schemas.openxmlformats.org/drawingml/2006/table">
            <a:tbl>
              <a:tblPr firstRow="1" bandRow="1">
                <a:tableStyleId>{5940675A-B579-460E-94D1-54222C63F5DA}</a:tableStyleId>
              </a:tblPr>
              <a:tblGrid>
                <a:gridCol w="1601088">
                  <a:extLst>
                    <a:ext uri="{9D8B030D-6E8A-4147-A177-3AD203B41FA5}">
                      <a16:colId xmlns:a16="http://schemas.microsoft.com/office/drawing/2014/main" val="3334997944"/>
                    </a:ext>
                  </a:extLst>
                </a:gridCol>
              </a:tblGrid>
              <a:tr h="326223">
                <a:tc>
                  <a:txBody>
                    <a:bodyPr/>
                    <a:lstStyle/>
                    <a:p>
                      <a:pPr algn="ctr"/>
                      <a:r>
                        <a:rPr lang="en-GB" sz="1600" b="1" dirty="0">
                          <a:solidFill>
                            <a:schemeClr val="bg2">
                              <a:lumMod val="50000"/>
                            </a:schemeClr>
                          </a:solidFill>
                          <a:latin typeface="Century Gothic" panose="020B0502020202020204" pitchFamily="34" charset="0"/>
                        </a:rPr>
                        <a:t>Perú (1)</a:t>
                      </a:r>
                    </a:p>
                  </a:txBody>
                  <a:tcPr marL="51435" marR="51435" marT="25718" marB="25718"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96369941"/>
                  </a:ext>
                </a:extLst>
              </a:tr>
              <a:tr h="326223">
                <a:tc>
                  <a:txBody>
                    <a:bodyPr/>
                    <a:lstStyle/>
                    <a:p>
                      <a:pPr algn="ctr"/>
                      <a:r>
                        <a:rPr lang="en-GB" sz="1600" b="1" dirty="0">
                          <a:solidFill>
                            <a:schemeClr val="bg2">
                              <a:lumMod val="50000"/>
                            </a:schemeClr>
                          </a:solidFill>
                          <a:latin typeface="Century Gothic" panose="020B0502020202020204" pitchFamily="34" charset="0"/>
                        </a:rPr>
                        <a:t>España (2)</a:t>
                      </a:r>
                    </a:p>
                  </a:txBody>
                  <a:tcPr marL="51435" marR="51435" marT="25718" marB="25718"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66864966"/>
                  </a:ext>
                </a:extLst>
              </a:tr>
            </a:tbl>
          </a:graphicData>
        </a:graphic>
      </p:graphicFrame>
      <p:sp>
        <p:nvSpPr>
          <p:cNvPr id="27" name="Rectangle 26">
            <a:hlinkClick r:id="" action="ppaction://noaction">
              <a:snd r:embed="rId16" name="19_Eestaactivo.wav"/>
            </a:hlinkClick>
            <a:extLst>
              <a:ext uri="{FF2B5EF4-FFF2-40B4-BE49-F238E27FC236}">
                <a16:creationId xmlns:a16="http://schemas.microsoft.com/office/drawing/2014/main" id="{AA218D25-D34E-B9CA-3CE4-D4BFE0A51802}"/>
              </a:ext>
            </a:extLst>
          </p:cNvPr>
          <p:cNvSpPr/>
          <p:nvPr/>
        </p:nvSpPr>
        <p:spPr>
          <a:xfrm>
            <a:off x="160952" y="6483072"/>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a</a:t>
            </a:r>
          </a:p>
        </p:txBody>
      </p:sp>
      <p:sp>
        <p:nvSpPr>
          <p:cNvPr id="28" name="Rectangle 27">
            <a:hlinkClick r:id="" action="ppaction://noaction">
              <a:snd r:embed="rId16" name="19_Eestaactivo.wav"/>
            </a:hlinkClick>
            <a:extLst>
              <a:ext uri="{FF2B5EF4-FFF2-40B4-BE49-F238E27FC236}">
                <a16:creationId xmlns:a16="http://schemas.microsoft.com/office/drawing/2014/main" id="{B2D79EB4-E280-A1B5-EE5F-852098B20ACF}"/>
              </a:ext>
            </a:extLst>
          </p:cNvPr>
          <p:cNvSpPr/>
          <p:nvPr/>
        </p:nvSpPr>
        <p:spPr>
          <a:xfrm>
            <a:off x="1009599" y="5728083"/>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b</a:t>
            </a:r>
          </a:p>
        </p:txBody>
      </p:sp>
      <p:sp>
        <p:nvSpPr>
          <p:cNvPr id="29" name="Rectangle 28">
            <a:hlinkClick r:id="" action="ppaction://noaction">
              <a:snd r:embed="rId16" name="19_Eestaactivo.wav"/>
            </a:hlinkClick>
            <a:extLst>
              <a:ext uri="{FF2B5EF4-FFF2-40B4-BE49-F238E27FC236}">
                <a16:creationId xmlns:a16="http://schemas.microsoft.com/office/drawing/2014/main" id="{04F30285-FCC6-8686-F825-08FFF12ECF16}"/>
              </a:ext>
            </a:extLst>
          </p:cNvPr>
          <p:cNvSpPr/>
          <p:nvPr/>
        </p:nvSpPr>
        <p:spPr>
          <a:xfrm>
            <a:off x="1126082" y="6715483"/>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c</a:t>
            </a:r>
          </a:p>
        </p:txBody>
      </p:sp>
      <p:sp>
        <p:nvSpPr>
          <p:cNvPr id="30" name="Rectangle: Rounded Corners 29">
            <a:extLst>
              <a:ext uri="{FF2B5EF4-FFF2-40B4-BE49-F238E27FC236}">
                <a16:creationId xmlns:a16="http://schemas.microsoft.com/office/drawing/2014/main" id="{05DF545E-1E3B-14AA-A1B9-EFEC5797BD30}"/>
              </a:ext>
            </a:extLst>
          </p:cNvPr>
          <p:cNvSpPr/>
          <p:nvPr/>
        </p:nvSpPr>
        <p:spPr>
          <a:xfrm>
            <a:off x="131624" y="8219746"/>
            <a:ext cx="5316852" cy="1483237"/>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descr="A picture containing logo, sketch, white, black and white&#10;&#10;Description automatically generated">
            <a:extLst>
              <a:ext uri="{FF2B5EF4-FFF2-40B4-BE49-F238E27FC236}">
                <a16:creationId xmlns:a16="http://schemas.microsoft.com/office/drawing/2014/main" id="{BB9E0C87-D43B-AE2B-154B-EE9745B49C7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74" y="8195799"/>
            <a:ext cx="3439474" cy="1594604"/>
          </a:xfrm>
          <a:prstGeom prst="rect">
            <a:avLst/>
          </a:prstGeom>
        </p:spPr>
      </p:pic>
      <p:sp>
        <p:nvSpPr>
          <p:cNvPr id="32" name="TextBox 31">
            <a:extLst>
              <a:ext uri="{FF2B5EF4-FFF2-40B4-BE49-F238E27FC236}">
                <a16:creationId xmlns:a16="http://schemas.microsoft.com/office/drawing/2014/main" id="{A881F1A5-0B59-CCA6-BFF4-2D54CF8674A0}"/>
              </a:ext>
            </a:extLst>
          </p:cNvPr>
          <p:cNvSpPr txBox="1"/>
          <p:nvPr/>
        </p:nvSpPr>
        <p:spPr>
          <a:xfrm>
            <a:off x="3237777" y="9111593"/>
            <a:ext cx="2327288" cy="523220"/>
          </a:xfrm>
          <a:prstGeom prst="rect">
            <a:avLst/>
          </a:prstGeom>
          <a:noFill/>
        </p:spPr>
        <p:txBody>
          <a:bodyPr wrap="square" rtlCol="0">
            <a:spAutoFit/>
          </a:bodyPr>
          <a:lstStyle/>
          <a:p>
            <a:pPr>
              <a:defRPr/>
            </a:pPr>
            <a:r>
              <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your favourite </a:t>
            </a:r>
            <a:r>
              <a:rPr lang="en-GB" sz="1400" dirty="0">
                <a:solidFill>
                  <a:prstClr val="black">
                    <a:lumMod val="75000"/>
                    <a:lumOff val="25000"/>
                  </a:prstClr>
                </a:solidFill>
                <a:latin typeface="Century Gothic" panose="020B0502020202020204" pitchFamily="34" charset="0"/>
                <a:cs typeface="Calibri" panose="020F0502020204030204" pitchFamily="34" charset="0"/>
                <a:sym typeface="Century Gothic"/>
              </a:rPr>
              <a:t>items</a:t>
            </a:r>
            <a:r>
              <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in Spanish, here.</a:t>
            </a:r>
            <a:endPar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33" name="Picture 32" descr="A red heart in a pink circle&#10;&#10;Description automatically generated with medium confidence">
            <a:extLst>
              <a:ext uri="{FF2B5EF4-FFF2-40B4-BE49-F238E27FC236}">
                <a16:creationId xmlns:a16="http://schemas.microsoft.com/office/drawing/2014/main" id="{DFCE7C32-FD06-3F03-17DC-E81828116D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20756" y="8504405"/>
            <a:ext cx="602346" cy="572116"/>
          </a:xfrm>
          <a:prstGeom prst="rect">
            <a:avLst/>
          </a:prstGeom>
        </p:spPr>
      </p:pic>
      <p:pic>
        <p:nvPicPr>
          <p:cNvPr id="34" name="Picture 33">
            <a:extLst>
              <a:ext uri="{FF2B5EF4-FFF2-40B4-BE49-F238E27FC236}">
                <a16:creationId xmlns:a16="http://schemas.microsoft.com/office/drawing/2014/main" id="{E67E0E66-4343-C812-1FC2-239F50823B82}"/>
              </a:ext>
            </a:extLst>
          </p:cNvPr>
          <p:cNvPicPr>
            <a:picLocks noChangeAspect="1"/>
          </p:cNvPicPr>
          <p:nvPr/>
        </p:nvPicPr>
        <p:blipFill>
          <a:blip r:embed="rId12"/>
          <a:stretch>
            <a:fillRect/>
          </a:stretch>
        </p:blipFill>
        <p:spPr>
          <a:xfrm>
            <a:off x="5029580" y="8041183"/>
            <a:ext cx="707513" cy="538005"/>
          </a:xfrm>
          <a:prstGeom prst="rect">
            <a:avLst/>
          </a:prstGeom>
        </p:spPr>
      </p:pic>
      <p:sp>
        <p:nvSpPr>
          <p:cNvPr id="35" name="TextBox 34">
            <a:extLst>
              <a:ext uri="{FF2B5EF4-FFF2-40B4-BE49-F238E27FC236}">
                <a16:creationId xmlns:a16="http://schemas.microsoft.com/office/drawing/2014/main" id="{58985E3F-A134-B3B9-1333-BD732BA4CDAE}"/>
              </a:ext>
            </a:extLst>
          </p:cNvPr>
          <p:cNvSpPr txBox="1"/>
          <p:nvPr/>
        </p:nvSpPr>
        <p:spPr>
          <a:xfrm>
            <a:off x="1538654" y="7739821"/>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¿Qué tienes? Escribe en español.</a:t>
            </a:r>
            <a:r>
              <a:rPr lang="en-GB" sz="1600" dirty="0">
                <a:solidFill>
                  <a:srgbClr val="3B3838"/>
                </a:solidFill>
                <a:latin typeface="Century Gothic" panose="020B0502020202020204" pitchFamily="34" charset="0"/>
              </a:rPr>
              <a:t> </a:t>
            </a:r>
          </a:p>
        </p:txBody>
      </p:sp>
      <p:grpSp>
        <p:nvGrpSpPr>
          <p:cNvPr id="36" name="Group 35">
            <a:extLst>
              <a:ext uri="{FF2B5EF4-FFF2-40B4-BE49-F238E27FC236}">
                <a16:creationId xmlns:a16="http://schemas.microsoft.com/office/drawing/2014/main" id="{F28377CF-1660-CAF0-256E-7714EAC867F5}"/>
              </a:ext>
            </a:extLst>
          </p:cNvPr>
          <p:cNvGrpSpPr/>
          <p:nvPr/>
        </p:nvGrpSpPr>
        <p:grpSpPr>
          <a:xfrm>
            <a:off x="577459" y="7732063"/>
            <a:ext cx="962296" cy="307777"/>
            <a:chOff x="537508" y="810975"/>
            <a:chExt cx="505091" cy="307777"/>
          </a:xfrm>
        </p:grpSpPr>
        <p:sp>
          <p:nvSpPr>
            <p:cNvPr id="37" name="Google Shape;206;p9">
              <a:extLst>
                <a:ext uri="{FF2B5EF4-FFF2-40B4-BE49-F238E27FC236}">
                  <a16:creationId xmlns:a16="http://schemas.microsoft.com/office/drawing/2014/main" id="{3422639A-7B92-AD68-F2E7-CDC4B253B3BE}"/>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38" name="TextBox 37">
              <a:extLst>
                <a:ext uri="{FF2B5EF4-FFF2-40B4-BE49-F238E27FC236}">
                  <a16:creationId xmlns:a16="http://schemas.microsoft.com/office/drawing/2014/main" id="{AE59D330-3ED8-7AA0-E820-4203F27E6DF3}"/>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39" name="Picture 2" descr="Pen, Write, Pencil, Writing Tool, Work, Message, Blue">
            <a:extLst>
              <a:ext uri="{FF2B5EF4-FFF2-40B4-BE49-F238E27FC236}">
                <a16:creationId xmlns:a16="http://schemas.microsoft.com/office/drawing/2014/main" id="{683EBAA7-0C11-026D-64F8-BB018F6F62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756" y="7600911"/>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9E3DED1C-87BA-70DA-71AA-75F8F04879AC}"/>
              </a:ext>
            </a:extLst>
          </p:cNvPr>
          <p:cNvSpPr/>
          <p:nvPr/>
        </p:nvSpPr>
        <p:spPr>
          <a:xfrm>
            <a:off x="3797343" y="7018411"/>
            <a:ext cx="2918470" cy="524553"/>
          </a:xfrm>
          <a:prstGeom prst="roundRect">
            <a:avLst/>
          </a:prstGeom>
          <a:solidFill>
            <a:srgbClr val="FFEAA7"/>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La </a:t>
            </a:r>
            <a:r>
              <a:rPr lang="en-GB" sz="1350" b="1"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zambomba es </a:t>
            </a:r>
            <a:r>
              <a:rPr lang="en-GB" sz="1350"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un </a:t>
            </a:r>
            <a:r>
              <a:rPr lang="en-GB" sz="1350" dirty="0" err="1">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instrumento</a:t>
            </a:r>
            <a:r>
              <a:rPr lang="en-GB" sz="1350"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 típico* de Navidad </a:t>
            </a:r>
            <a:endParaRPr lang="en-GB" sz="1350" dirty="0">
              <a:solidFill>
                <a:schemeClr val="bg2">
                  <a:lumMod val="25000"/>
                </a:schemeClr>
              </a:solidFill>
            </a:endParaRPr>
          </a:p>
        </p:txBody>
      </p:sp>
      <p:grpSp>
        <p:nvGrpSpPr>
          <p:cNvPr id="41" name="Group 40">
            <a:extLst>
              <a:ext uri="{FF2B5EF4-FFF2-40B4-BE49-F238E27FC236}">
                <a16:creationId xmlns:a16="http://schemas.microsoft.com/office/drawing/2014/main" id="{AC910E0B-D221-30C6-F6DE-DB777F1D60BC}"/>
              </a:ext>
            </a:extLst>
          </p:cNvPr>
          <p:cNvGrpSpPr/>
          <p:nvPr/>
        </p:nvGrpSpPr>
        <p:grpSpPr>
          <a:xfrm>
            <a:off x="6413733" y="6866498"/>
            <a:ext cx="332751" cy="369332"/>
            <a:chOff x="6210543" y="3764108"/>
            <a:chExt cx="801046" cy="775262"/>
          </a:xfrm>
        </p:grpSpPr>
        <p:sp>
          <p:nvSpPr>
            <p:cNvPr id="46" name="Oval 45">
              <a:extLst>
                <a:ext uri="{FF2B5EF4-FFF2-40B4-BE49-F238E27FC236}">
                  <a16:creationId xmlns:a16="http://schemas.microsoft.com/office/drawing/2014/main" id="{63FF0E2E-D5A7-A31C-EDA9-905FD5602F5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47" name="Picture 46">
              <a:extLst>
                <a:ext uri="{FF2B5EF4-FFF2-40B4-BE49-F238E27FC236}">
                  <a16:creationId xmlns:a16="http://schemas.microsoft.com/office/drawing/2014/main" id="{BDFC1A69-794C-D559-4EC7-7BC214E5FC1F}"/>
                </a:ext>
              </a:extLst>
            </p:cNvPr>
            <p:cNvPicPr>
              <a:picLocks noChangeAspect="1"/>
            </p:cNvPicPr>
            <p:nvPr/>
          </p:nvPicPr>
          <p:blipFill rotWithShape="1">
            <a:blip r:embed="rId1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8" name="Picture 47" descr="A picture containing text, tableware, cup, clipart&#10;&#10;Description automatically generated">
              <a:extLst>
                <a:ext uri="{FF2B5EF4-FFF2-40B4-BE49-F238E27FC236}">
                  <a16:creationId xmlns:a16="http://schemas.microsoft.com/office/drawing/2014/main" id="{9940F323-5E7B-5FC1-EF75-49C04A439F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2050" name="Picture 2" descr="Free peru flag national flag vector">
            <a:extLst>
              <a:ext uri="{FF2B5EF4-FFF2-40B4-BE49-F238E27FC236}">
                <a16:creationId xmlns:a16="http://schemas.microsoft.com/office/drawing/2014/main" id="{274CABB9-E452-F7B2-1573-B4D22832542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78098" y="6095538"/>
            <a:ext cx="362595" cy="241646"/>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4" descr="Free Flag Spain vector and picture">
            <a:extLst>
              <a:ext uri="{FF2B5EF4-FFF2-40B4-BE49-F238E27FC236}">
                <a16:creationId xmlns:a16="http://schemas.microsoft.com/office/drawing/2014/main" id="{135E6B67-4042-ADCD-D2A9-BB2110C28E3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flipH="1" flipV="1">
            <a:off x="6091816" y="6431579"/>
            <a:ext cx="335157" cy="24172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334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13</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4945864"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2654054"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¡Feliz Navidad!</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2495052" y="181422"/>
            <a:ext cx="545695" cy="502935"/>
            <a:chOff x="3798024" y="2201705"/>
            <a:chExt cx="545695" cy="50293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798024" y="224297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13</a:t>
              </a:r>
              <a:endParaRPr lang="en-GB" sz="2400" dirty="0">
                <a:solidFill>
                  <a:srgbClr val="F7C903"/>
                </a:solidFill>
              </a:endParaRPr>
            </a:p>
          </p:txBody>
        </p:sp>
      </p:grpSp>
      <p:grpSp>
        <p:nvGrpSpPr>
          <p:cNvPr id="3" name="Group 2">
            <a:extLst>
              <a:ext uri="{FF2B5EF4-FFF2-40B4-BE49-F238E27FC236}">
                <a16:creationId xmlns:a16="http://schemas.microsoft.com/office/drawing/2014/main" id="{0A27D3AA-65DF-62ED-1462-16460710F12F}"/>
              </a:ext>
            </a:extLst>
          </p:cNvPr>
          <p:cNvGrpSpPr/>
          <p:nvPr/>
        </p:nvGrpSpPr>
        <p:grpSpPr>
          <a:xfrm>
            <a:off x="439229" y="848080"/>
            <a:ext cx="1145825" cy="308790"/>
            <a:chOff x="455220" y="4435599"/>
            <a:chExt cx="1145825" cy="308790"/>
          </a:xfrm>
          <a:solidFill>
            <a:srgbClr val="96E2D9"/>
          </a:solidFill>
        </p:grpSpPr>
        <p:sp>
          <p:nvSpPr>
            <p:cNvPr id="7" name="Google Shape;222;p10">
              <a:extLst>
                <a:ext uri="{FF2B5EF4-FFF2-40B4-BE49-F238E27FC236}">
                  <a16:creationId xmlns:a16="http://schemas.microsoft.com/office/drawing/2014/main" id="{F93F61F5-AEFA-993C-F9B1-319A7F8657E8}"/>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9" name="TextBox 8">
              <a:extLst>
                <a:ext uri="{FF2B5EF4-FFF2-40B4-BE49-F238E27FC236}">
                  <a16:creationId xmlns:a16="http://schemas.microsoft.com/office/drawing/2014/main" id="{1A3F382E-733A-40FB-DDC1-999E8CF08C95}"/>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 name="Group 9">
            <a:extLst>
              <a:ext uri="{FF2B5EF4-FFF2-40B4-BE49-F238E27FC236}">
                <a16:creationId xmlns:a16="http://schemas.microsoft.com/office/drawing/2014/main" id="{C7C8D8D3-FF49-651E-E22D-BEBC2A4459D4}"/>
              </a:ext>
            </a:extLst>
          </p:cNvPr>
          <p:cNvGrpSpPr/>
          <p:nvPr/>
        </p:nvGrpSpPr>
        <p:grpSpPr>
          <a:xfrm>
            <a:off x="107028" y="683122"/>
            <a:ext cx="511630" cy="532686"/>
            <a:chOff x="11059045" y="145038"/>
            <a:chExt cx="945328" cy="980949"/>
          </a:xfrm>
          <a:solidFill>
            <a:srgbClr val="B9E5EE"/>
          </a:solidFill>
        </p:grpSpPr>
        <p:sp>
          <p:nvSpPr>
            <p:cNvPr id="11" name="Oval 10">
              <a:extLst>
                <a:ext uri="{FF2B5EF4-FFF2-40B4-BE49-F238E27FC236}">
                  <a16:creationId xmlns:a16="http://schemas.microsoft.com/office/drawing/2014/main" id="{2D98334C-4F6E-0DB5-E87B-42012350843B}"/>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2" name="Picture 21" descr="Free speaker sound loud vector">
              <a:extLst>
                <a:ext uri="{FF2B5EF4-FFF2-40B4-BE49-F238E27FC236}">
                  <a16:creationId xmlns:a16="http://schemas.microsoft.com/office/drawing/2014/main" id="{7FDFD694-D59F-68A8-C702-32A3C1479DB3}"/>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6" name="TextBox 25">
            <a:extLst>
              <a:ext uri="{FF2B5EF4-FFF2-40B4-BE49-F238E27FC236}">
                <a16:creationId xmlns:a16="http://schemas.microsoft.com/office/drawing/2014/main" id="{0A975E72-1B18-5BDB-A617-36EE710E2325}"/>
              </a:ext>
            </a:extLst>
          </p:cNvPr>
          <p:cNvSpPr txBox="1"/>
          <p:nvPr/>
        </p:nvSpPr>
        <p:spPr>
          <a:xfrm>
            <a:off x="1579208" y="853215"/>
            <a:ext cx="399941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Escucha </a:t>
            </a:r>
            <a:r>
              <a:rPr lang="en-GB" sz="1600" b="1" dirty="0" err="1">
                <a:solidFill>
                  <a:srgbClr val="3B3838"/>
                </a:solidFill>
                <a:latin typeface="Century Gothic" panose="020B0502020202020204" pitchFamily="34" charset="0"/>
              </a:rPr>
              <a:t>el</a:t>
            </a:r>
            <a:r>
              <a:rPr lang="en-GB" sz="1600" b="1" dirty="0">
                <a:solidFill>
                  <a:srgbClr val="3B3838"/>
                </a:solidFill>
                <a:latin typeface="Century Gothic" panose="020B0502020202020204" pitchFamily="34" charset="0"/>
              </a:rPr>
              <a:t> huayno. </a:t>
            </a:r>
            <a:endParaRPr lang="en-GB" sz="1600" dirty="0">
              <a:solidFill>
                <a:srgbClr val="3B3838"/>
              </a:solidFill>
              <a:latin typeface="Century Gothic" panose="020B0502020202020204" pitchFamily="34" charset="0"/>
            </a:endParaRPr>
          </a:p>
        </p:txBody>
      </p:sp>
      <p:sp>
        <p:nvSpPr>
          <p:cNvPr id="29" name="TextBox 5">
            <a:extLst>
              <a:ext uri="{FF2B5EF4-FFF2-40B4-BE49-F238E27FC236}">
                <a16:creationId xmlns:a16="http://schemas.microsoft.com/office/drawing/2014/main" id="{A9975DC3-7BDE-1383-544D-1D6301A2766E}"/>
              </a:ext>
            </a:extLst>
          </p:cNvPr>
          <p:cNvSpPr txBox="1">
            <a:spLocks noChangeArrowheads="1"/>
          </p:cNvSpPr>
          <p:nvPr/>
        </p:nvSpPr>
        <p:spPr bwMode="auto">
          <a:xfrm>
            <a:off x="184593" y="1688381"/>
            <a:ext cx="3405099" cy="2998321"/>
          </a:xfrm>
          <a:prstGeom prst="rect">
            <a:avLst/>
          </a:prstGeom>
          <a:solidFill>
            <a:srgbClr val="FFF9E7"/>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50000"/>
              </a:lnSpc>
              <a:spcBef>
                <a:spcPts val="300"/>
              </a:spcBef>
              <a:spcAft>
                <a:spcPts val="300"/>
              </a:spcAft>
              <a:buNone/>
            </a:pPr>
            <a:r>
              <a:rPr lang="es-ES" altLang="en-US" sz="1400" dirty="0">
                <a:solidFill>
                  <a:schemeClr val="bg2">
                    <a:lumMod val="25000"/>
                  </a:schemeClr>
                </a:solidFill>
                <a:latin typeface="Century Gothic" panose="020B0502020202020204" pitchFamily="34" charset="0"/>
              </a:rPr>
              <a:t>Niño Manuelito ¿qué quieres comer?</a:t>
            </a:r>
            <a:br>
              <a:rPr lang="es-ES" altLang="en-US" sz="1400" dirty="0">
                <a:solidFill>
                  <a:schemeClr val="bg2">
                    <a:lumMod val="25000"/>
                  </a:schemeClr>
                </a:solidFill>
                <a:latin typeface="Century Gothic" panose="020B0502020202020204" pitchFamily="34" charset="0"/>
              </a:rPr>
            </a:br>
            <a:r>
              <a:rPr lang="es-ES" altLang="en-US" sz="1400" dirty="0">
                <a:solidFill>
                  <a:schemeClr val="bg2">
                    <a:lumMod val="25000"/>
                  </a:schemeClr>
                </a:solidFill>
                <a:latin typeface="Century Gothic" panose="020B0502020202020204" pitchFamily="34" charset="0"/>
              </a:rPr>
              <a:t>Niño Manuelito ¿qué quieres comer?</a:t>
            </a:r>
            <a:br>
              <a:rPr lang="es-ES" altLang="en-US" sz="1400" dirty="0">
                <a:solidFill>
                  <a:schemeClr val="bg2">
                    <a:lumMod val="25000"/>
                  </a:schemeClr>
                </a:solidFill>
                <a:latin typeface="Century Gothic" panose="020B0502020202020204" pitchFamily="34" charset="0"/>
              </a:rPr>
            </a:br>
            <a:r>
              <a:rPr lang="es-ES" altLang="en-US" sz="1400" dirty="0" err="1">
                <a:solidFill>
                  <a:schemeClr val="bg2">
                    <a:lumMod val="25000"/>
                  </a:schemeClr>
                </a:solidFill>
                <a:latin typeface="Century Gothic" panose="020B0502020202020204" pitchFamily="34" charset="0"/>
              </a:rPr>
              <a:t>Torrejitas</a:t>
            </a:r>
            <a:r>
              <a:rPr lang="es-ES" altLang="en-US" sz="1400" dirty="0">
                <a:solidFill>
                  <a:schemeClr val="bg2">
                    <a:lumMod val="25000"/>
                  </a:schemeClr>
                </a:solidFill>
                <a:latin typeface="Century Gothic" panose="020B0502020202020204" pitchFamily="34" charset="0"/>
              </a:rPr>
              <a:t> fritas envueltas en miel, </a:t>
            </a:r>
            <a:br>
              <a:rPr lang="es-ES" altLang="en-US" sz="1400" dirty="0">
                <a:solidFill>
                  <a:schemeClr val="bg2">
                    <a:lumMod val="25000"/>
                  </a:schemeClr>
                </a:solidFill>
                <a:latin typeface="Century Gothic" panose="020B0502020202020204" pitchFamily="34" charset="0"/>
              </a:rPr>
            </a:br>
            <a:r>
              <a:rPr lang="es-ES" altLang="en-US" sz="1400" dirty="0" err="1">
                <a:solidFill>
                  <a:schemeClr val="bg2">
                    <a:lumMod val="25000"/>
                  </a:schemeClr>
                </a:solidFill>
                <a:latin typeface="Century Gothic" panose="020B0502020202020204" pitchFamily="34" charset="0"/>
              </a:rPr>
              <a:t>Torrejitas</a:t>
            </a:r>
            <a:r>
              <a:rPr lang="es-ES" altLang="en-US" sz="1400" dirty="0">
                <a:solidFill>
                  <a:schemeClr val="bg2">
                    <a:lumMod val="25000"/>
                  </a:schemeClr>
                </a:solidFill>
                <a:latin typeface="Century Gothic" panose="020B0502020202020204" pitchFamily="34" charset="0"/>
              </a:rPr>
              <a:t> fritas envueltas en miel, </a:t>
            </a:r>
            <a:endParaRPr lang="en-GB" sz="1400" dirty="0">
              <a:solidFill>
                <a:schemeClr val="bg2">
                  <a:lumMod val="25000"/>
                </a:schemeClr>
              </a:solidFill>
            </a:endParaRPr>
          </a:p>
          <a:p>
            <a:pPr>
              <a:lnSpc>
                <a:spcPct val="150000"/>
              </a:lnSpc>
              <a:spcBef>
                <a:spcPct val="0"/>
              </a:spcBef>
              <a:buNone/>
            </a:pPr>
            <a:r>
              <a:rPr lang="es-ES" altLang="en-US" sz="1400" b="1" dirty="0">
                <a:solidFill>
                  <a:schemeClr val="bg2">
                    <a:lumMod val="25000"/>
                  </a:schemeClr>
                </a:solidFill>
                <a:latin typeface="Century Gothic" panose="020B0502020202020204" pitchFamily="34" charset="0"/>
              </a:rPr>
              <a:t>[Estribillo] </a:t>
            </a:r>
          </a:p>
          <a:p>
            <a:pPr>
              <a:lnSpc>
                <a:spcPct val="150000"/>
              </a:lnSpc>
              <a:spcBef>
                <a:spcPct val="0"/>
              </a:spcBef>
              <a:buNone/>
            </a:pPr>
            <a:r>
              <a:rPr lang="es-ES" altLang="en-US" sz="1400" dirty="0">
                <a:solidFill>
                  <a:schemeClr val="bg2">
                    <a:lumMod val="25000"/>
                  </a:schemeClr>
                </a:solidFill>
                <a:latin typeface="Century Gothic" panose="020B0502020202020204" pitchFamily="34" charset="0"/>
              </a:rPr>
              <a:t>Mi canchita te la traigo, </a:t>
            </a:r>
          </a:p>
          <a:p>
            <a:pPr eaLnBrk="1" hangingPunct="1">
              <a:lnSpc>
                <a:spcPct val="150000"/>
              </a:lnSpc>
              <a:spcBef>
                <a:spcPct val="0"/>
              </a:spcBef>
              <a:buFontTx/>
              <a:buNone/>
            </a:pPr>
            <a:r>
              <a:rPr lang="es-ES" altLang="en-US" sz="1400" dirty="0">
                <a:solidFill>
                  <a:schemeClr val="bg2">
                    <a:lumMod val="25000"/>
                  </a:schemeClr>
                </a:solidFill>
                <a:latin typeface="Century Gothic" panose="020B0502020202020204" pitchFamily="34" charset="0"/>
              </a:rPr>
              <a:t>molidita te la traigo</a:t>
            </a:r>
            <a:br>
              <a:rPr lang="es-ES" altLang="en-US" sz="1400" dirty="0">
                <a:solidFill>
                  <a:schemeClr val="bg2">
                    <a:lumMod val="25000"/>
                  </a:schemeClr>
                </a:solidFill>
                <a:latin typeface="Century Gothic" panose="020B0502020202020204" pitchFamily="34" charset="0"/>
              </a:rPr>
            </a:br>
            <a:r>
              <a:rPr lang="es-ES" altLang="en-US" sz="1400" dirty="0">
                <a:solidFill>
                  <a:schemeClr val="bg2">
                    <a:lumMod val="25000"/>
                  </a:schemeClr>
                </a:solidFill>
                <a:latin typeface="Century Gothic" panose="020B0502020202020204" pitchFamily="34" charset="0"/>
              </a:rPr>
              <a:t>aquí te traigo el buen café</a:t>
            </a:r>
            <a:br>
              <a:rPr lang="es-ES" altLang="en-US" sz="1400" dirty="0">
                <a:solidFill>
                  <a:schemeClr val="bg2">
                    <a:lumMod val="25000"/>
                  </a:schemeClr>
                </a:solidFill>
                <a:latin typeface="Century Gothic" panose="020B0502020202020204" pitchFamily="34" charset="0"/>
              </a:rPr>
            </a:br>
            <a:r>
              <a:rPr lang="es-ES" altLang="en-US" sz="1400" dirty="0">
                <a:solidFill>
                  <a:schemeClr val="bg2">
                    <a:lumMod val="25000"/>
                  </a:schemeClr>
                </a:solidFill>
                <a:latin typeface="Century Gothic" panose="020B0502020202020204" pitchFamily="34" charset="0"/>
              </a:rPr>
              <a:t>para María y San José. (x 2)</a:t>
            </a:r>
          </a:p>
        </p:txBody>
      </p:sp>
      <p:pic>
        <p:nvPicPr>
          <p:cNvPr id="4" name="Picture 4" descr="Navidad, Decoraciones, Decoración, Verde, Antecedentes">
            <a:extLst>
              <a:ext uri="{FF2B5EF4-FFF2-40B4-BE49-F238E27FC236}">
                <a16:creationId xmlns:a16="http://schemas.microsoft.com/office/drawing/2014/main" id="{6C7FC05F-9D98-6495-0C32-D4C0BFF9FA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6550069">
            <a:off x="2838265" y="387334"/>
            <a:ext cx="435762" cy="285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5AB28C3-5AA3-0E58-0E5F-7F00D54A113B}"/>
              </a:ext>
            </a:extLst>
          </p:cNvPr>
          <p:cNvSpPr txBox="1">
            <a:spLocks noChangeArrowheads="1"/>
          </p:cNvSpPr>
          <p:nvPr/>
        </p:nvSpPr>
        <p:spPr bwMode="auto">
          <a:xfrm>
            <a:off x="3718725" y="1767458"/>
            <a:ext cx="3004035" cy="669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endParaRPr lang="es-ES" altLang="en-US" sz="1100" i="1" dirty="0">
              <a:solidFill>
                <a:schemeClr val="bg2">
                  <a:lumMod val="25000"/>
                </a:schemeClr>
              </a:solidFill>
              <a:latin typeface="Century Gothic" panose="020B0502020202020204" pitchFamily="34" charset="0"/>
            </a:endParaRPr>
          </a:p>
          <a:p>
            <a:pPr>
              <a:spcBef>
                <a:spcPct val="0"/>
              </a:spcBef>
              <a:buNone/>
            </a:pPr>
            <a:r>
              <a:rPr lang="es-ES" altLang="en-US" sz="1100" i="1" dirty="0">
                <a:solidFill>
                  <a:schemeClr val="bg2">
                    <a:lumMod val="25000"/>
                  </a:schemeClr>
                </a:solidFill>
                <a:latin typeface="Century Gothic" panose="020B0502020202020204" pitchFamily="34" charset="0"/>
              </a:rPr>
              <a:t>Baby Jesus, what do you want to eat?</a:t>
            </a:r>
            <a:br>
              <a:rPr lang="es-ES" altLang="en-US" sz="1100" i="1" dirty="0">
                <a:solidFill>
                  <a:schemeClr val="bg2">
                    <a:lumMod val="25000"/>
                  </a:schemeClr>
                </a:solidFill>
                <a:latin typeface="Century Gothic" panose="020B0502020202020204" pitchFamily="34" charset="0"/>
              </a:rPr>
            </a:br>
            <a:r>
              <a:rPr lang="es-ES" altLang="en-US" sz="1100" i="1" dirty="0">
                <a:solidFill>
                  <a:schemeClr val="bg2">
                    <a:lumMod val="25000"/>
                  </a:schemeClr>
                </a:solidFill>
                <a:latin typeface="Century Gothic" panose="020B0502020202020204" pitchFamily="34" charset="0"/>
              </a:rPr>
              <a:t>Baby Jesus, what do you want to eat?</a:t>
            </a:r>
            <a:br>
              <a:rPr lang="es-ES" altLang="en-US" sz="1100" i="1" dirty="0">
                <a:solidFill>
                  <a:schemeClr val="bg2">
                    <a:lumMod val="25000"/>
                  </a:schemeClr>
                </a:solidFill>
                <a:latin typeface="Century Gothic" panose="020B0502020202020204" pitchFamily="34" charset="0"/>
              </a:rPr>
            </a:br>
            <a:r>
              <a:rPr lang="es-ES" altLang="en-US" sz="1100" i="1" dirty="0">
                <a:solidFill>
                  <a:schemeClr val="bg2">
                    <a:lumMod val="25000"/>
                  </a:schemeClr>
                </a:solidFill>
                <a:latin typeface="Century Gothic" panose="020B0502020202020204" pitchFamily="34" charset="0"/>
              </a:rPr>
              <a:t>French toasts covered in honey,</a:t>
            </a:r>
            <a:br>
              <a:rPr lang="es-ES" altLang="en-US" sz="1100" i="1" dirty="0">
                <a:solidFill>
                  <a:schemeClr val="bg2">
                    <a:lumMod val="25000"/>
                  </a:schemeClr>
                </a:solidFill>
                <a:latin typeface="Century Gothic" panose="020B0502020202020204" pitchFamily="34" charset="0"/>
              </a:rPr>
            </a:br>
            <a:r>
              <a:rPr lang="es-ES" altLang="en-US" sz="1100" i="1" dirty="0">
                <a:solidFill>
                  <a:schemeClr val="bg2">
                    <a:lumMod val="25000"/>
                  </a:schemeClr>
                </a:solidFill>
                <a:latin typeface="Century Gothic" panose="020B0502020202020204" pitchFamily="34" charset="0"/>
              </a:rPr>
              <a:t>French toasts covered in </a:t>
            </a:r>
            <a:r>
              <a:rPr lang="es-ES" altLang="en-US" sz="1100" i="1" dirty="0" err="1">
                <a:solidFill>
                  <a:schemeClr val="bg2">
                    <a:lumMod val="25000"/>
                  </a:schemeClr>
                </a:solidFill>
                <a:latin typeface="Century Gothic" panose="020B0502020202020204" pitchFamily="34" charset="0"/>
              </a:rPr>
              <a:t>honey</a:t>
            </a:r>
            <a:r>
              <a:rPr lang="es-ES" altLang="en-US" sz="1100" i="1" dirty="0">
                <a:solidFill>
                  <a:schemeClr val="bg2">
                    <a:lumMod val="25000"/>
                  </a:schemeClr>
                </a:solidFill>
                <a:latin typeface="Century Gothic" panose="020B0502020202020204" pitchFamily="34" charset="0"/>
              </a:rPr>
              <a:t>,</a:t>
            </a:r>
          </a:p>
          <a:p>
            <a:pPr>
              <a:spcBef>
                <a:spcPct val="0"/>
              </a:spcBef>
              <a:buNone/>
            </a:pPr>
            <a:endParaRPr lang="es-ES" altLang="en-US" sz="1100" b="1" i="1" dirty="0">
              <a:solidFill>
                <a:schemeClr val="bg2">
                  <a:lumMod val="25000"/>
                </a:schemeClr>
              </a:solidFill>
              <a:latin typeface="Century Gothic" panose="020B0502020202020204" pitchFamily="34" charset="0"/>
            </a:endParaRPr>
          </a:p>
          <a:p>
            <a:pPr>
              <a:spcBef>
                <a:spcPct val="0"/>
              </a:spcBef>
              <a:buNone/>
            </a:pPr>
            <a:endParaRPr lang="es-ES" altLang="en-US" sz="1100" b="1" i="1" dirty="0">
              <a:solidFill>
                <a:schemeClr val="bg2">
                  <a:lumMod val="25000"/>
                </a:schemeClr>
              </a:solidFill>
              <a:latin typeface="Century Gothic" panose="020B0502020202020204" pitchFamily="34" charset="0"/>
            </a:endParaRPr>
          </a:p>
          <a:p>
            <a:pPr>
              <a:spcBef>
                <a:spcPct val="0"/>
              </a:spcBef>
              <a:buNone/>
            </a:pPr>
            <a:endParaRPr lang="es-ES" altLang="en-US" sz="1100" b="1" i="1" dirty="0">
              <a:solidFill>
                <a:schemeClr val="bg2">
                  <a:lumMod val="25000"/>
                </a:schemeClr>
              </a:solidFill>
              <a:latin typeface="Century Gothic" panose="020B0502020202020204" pitchFamily="34" charset="0"/>
            </a:endParaRPr>
          </a:p>
          <a:p>
            <a:pPr>
              <a:spcBef>
                <a:spcPct val="0"/>
              </a:spcBef>
              <a:buNone/>
            </a:pPr>
            <a:endParaRPr lang="es-ES" altLang="en-US" sz="1100" b="1" i="1" dirty="0">
              <a:solidFill>
                <a:schemeClr val="bg2">
                  <a:lumMod val="25000"/>
                </a:schemeClr>
              </a:solidFill>
              <a:latin typeface="Century Gothic" panose="020B0502020202020204" pitchFamily="34" charset="0"/>
            </a:endParaRPr>
          </a:p>
          <a:p>
            <a:pPr>
              <a:spcBef>
                <a:spcPct val="0"/>
              </a:spcBef>
              <a:buNone/>
            </a:pPr>
            <a:r>
              <a:rPr lang="es-ES" altLang="en-US" sz="1100" b="1" i="1" dirty="0">
                <a:solidFill>
                  <a:schemeClr val="bg2">
                    <a:lumMod val="25000"/>
                  </a:schemeClr>
                </a:solidFill>
                <a:latin typeface="Century Gothic" panose="020B0502020202020204" pitchFamily="34" charset="0"/>
              </a:rPr>
              <a:t>[</a:t>
            </a:r>
            <a:r>
              <a:rPr lang="es-ES" altLang="en-US" sz="1100" b="1" i="1" dirty="0" err="1">
                <a:solidFill>
                  <a:schemeClr val="bg2">
                    <a:lumMod val="25000"/>
                  </a:schemeClr>
                </a:solidFill>
                <a:latin typeface="Century Gothic" panose="020B0502020202020204" pitchFamily="34" charset="0"/>
              </a:rPr>
              <a:t>Chorus</a:t>
            </a:r>
            <a:r>
              <a:rPr lang="es-ES" altLang="en-US" sz="1100" b="1" i="1" dirty="0">
                <a:solidFill>
                  <a:schemeClr val="bg2">
                    <a:lumMod val="25000"/>
                  </a:schemeClr>
                </a:solidFill>
                <a:latin typeface="Century Gothic" panose="020B0502020202020204" pitchFamily="34" charset="0"/>
              </a:rPr>
              <a:t>] </a:t>
            </a:r>
          </a:p>
          <a:p>
            <a:pPr>
              <a:spcBef>
                <a:spcPct val="0"/>
              </a:spcBef>
              <a:buNone/>
            </a:pPr>
            <a:r>
              <a:rPr lang="es-ES" altLang="en-US" sz="1100" i="1" dirty="0" err="1">
                <a:solidFill>
                  <a:schemeClr val="bg2">
                    <a:lumMod val="25000"/>
                  </a:schemeClr>
                </a:solidFill>
                <a:latin typeface="Century Gothic" panose="020B0502020202020204" pitchFamily="34" charset="0"/>
              </a:rPr>
              <a:t>My</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corn</a:t>
            </a:r>
            <a:r>
              <a:rPr lang="es-ES" altLang="en-US" sz="1100" i="1" dirty="0">
                <a:solidFill>
                  <a:schemeClr val="bg2">
                    <a:lumMod val="25000"/>
                  </a:schemeClr>
                </a:solidFill>
                <a:latin typeface="Century Gothic" panose="020B0502020202020204" pitchFamily="34" charset="0"/>
              </a:rPr>
              <a:t> I </a:t>
            </a:r>
            <a:r>
              <a:rPr lang="es-ES" altLang="en-US" sz="1100" i="1" dirty="0" err="1">
                <a:solidFill>
                  <a:schemeClr val="bg2">
                    <a:lumMod val="25000"/>
                  </a:schemeClr>
                </a:solidFill>
                <a:latin typeface="Century Gothic" panose="020B0502020202020204" pitchFamily="34" charset="0"/>
              </a:rPr>
              <a:t>bring</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you</a:t>
            </a:r>
            <a:r>
              <a:rPr lang="es-ES" altLang="en-US" sz="1100" i="1" dirty="0">
                <a:solidFill>
                  <a:schemeClr val="bg2">
                    <a:lumMod val="25000"/>
                  </a:schemeClr>
                </a:solidFill>
                <a:latin typeface="Century Gothic" panose="020B0502020202020204" pitchFamily="34" charset="0"/>
              </a:rPr>
              <a:t>, </a:t>
            </a:r>
          </a:p>
          <a:p>
            <a:pPr eaLnBrk="1" hangingPunct="1">
              <a:spcBef>
                <a:spcPct val="0"/>
              </a:spcBef>
              <a:buFontTx/>
              <a:buNone/>
            </a:pPr>
            <a:r>
              <a:rPr lang="es-ES" altLang="en-US" sz="1100" i="1" dirty="0" err="1">
                <a:solidFill>
                  <a:schemeClr val="bg2">
                    <a:lumMod val="25000"/>
                  </a:schemeClr>
                </a:solidFill>
                <a:latin typeface="Century Gothic" panose="020B0502020202020204" pitchFamily="34" charset="0"/>
              </a:rPr>
              <a:t>all</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ground</a:t>
            </a:r>
            <a:r>
              <a:rPr lang="es-ES" altLang="en-US" sz="1100" i="1" dirty="0">
                <a:solidFill>
                  <a:schemeClr val="bg2">
                    <a:lumMod val="25000"/>
                  </a:schemeClr>
                </a:solidFill>
                <a:latin typeface="Century Gothic" panose="020B0502020202020204" pitchFamily="34" charset="0"/>
              </a:rPr>
              <a:t> up I </a:t>
            </a:r>
            <a:r>
              <a:rPr lang="es-ES" altLang="en-US" sz="1100" i="1" dirty="0" err="1">
                <a:solidFill>
                  <a:schemeClr val="bg2">
                    <a:lumMod val="25000"/>
                  </a:schemeClr>
                </a:solidFill>
                <a:latin typeface="Century Gothic" panose="020B0502020202020204" pitchFamily="34" charset="0"/>
              </a:rPr>
              <a:t>bring</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it</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to</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you</a:t>
            </a:r>
            <a:br>
              <a:rPr lang="es-ES" altLang="en-US" sz="1100" i="1" dirty="0">
                <a:solidFill>
                  <a:schemeClr val="bg2">
                    <a:lumMod val="25000"/>
                  </a:schemeClr>
                </a:solidFill>
                <a:latin typeface="Century Gothic" panose="020B0502020202020204" pitchFamily="34" charset="0"/>
              </a:rPr>
            </a:br>
            <a:r>
              <a:rPr lang="es-ES" altLang="en-US" sz="1100" i="1" dirty="0" err="1">
                <a:solidFill>
                  <a:schemeClr val="bg2">
                    <a:lumMod val="25000"/>
                  </a:schemeClr>
                </a:solidFill>
                <a:latin typeface="Century Gothic" panose="020B0502020202020204" pitchFamily="34" charset="0"/>
              </a:rPr>
              <a:t>here</a:t>
            </a:r>
            <a:r>
              <a:rPr lang="es-ES" altLang="en-US" sz="1100" i="1" dirty="0">
                <a:solidFill>
                  <a:schemeClr val="bg2">
                    <a:lumMod val="25000"/>
                  </a:schemeClr>
                </a:solidFill>
                <a:latin typeface="Century Gothic" panose="020B0502020202020204" pitchFamily="34" charset="0"/>
              </a:rPr>
              <a:t> I </a:t>
            </a:r>
            <a:r>
              <a:rPr lang="es-ES" altLang="en-US" sz="1100" i="1" dirty="0" err="1">
                <a:solidFill>
                  <a:schemeClr val="bg2">
                    <a:lumMod val="25000"/>
                  </a:schemeClr>
                </a:solidFill>
                <a:latin typeface="Century Gothic" panose="020B0502020202020204" pitchFamily="34" charset="0"/>
              </a:rPr>
              <a:t>bring</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you</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good</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coffee</a:t>
            </a:r>
            <a:br>
              <a:rPr lang="es-ES" altLang="en-US" sz="1100" i="1" dirty="0">
                <a:solidFill>
                  <a:schemeClr val="bg2">
                    <a:lumMod val="25000"/>
                  </a:schemeClr>
                </a:solidFill>
                <a:latin typeface="Century Gothic" panose="020B0502020202020204" pitchFamily="34" charset="0"/>
              </a:rPr>
            </a:br>
            <a:r>
              <a:rPr lang="es-ES" altLang="en-US" sz="1100" i="1" dirty="0" err="1">
                <a:solidFill>
                  <a:schemeClr val="bg2">
                    <a:lumMod val="25000"/>
                  </a:schemeClr>
                </a:solidFill>
                <a:latin typeface="Century Gothic" panose="020B0502020202020204" pitchFamily="34" charset="0"/>
              </a:rPr>
              <a:t>for</a:t>
            </a:r>
            <a:r>
              <a:rPr lang="es-ES" altLang="en-US" sz="1100" i="1" dirty="0">
                <a:solidFill>
                  <a:schemeClr val="bg2">
                    <a:lumMod val="25000"/>
                  </a:schemeClr>
                </a:solidFill>
                <a:latin typeface="Century Gothic" panose="020B0502020202020204" pitchFamily="34" charset="0"/>
              </a:rPr>
              <a:t> Mary and Joseph. (x 2)</a:t>
            </a:r>
          </a:p>
          <a:p>
            <a:pPr>
              <a:spcBef>
                <a:spcPct val="0"/>
              </a:spcBef>
              <a:buNone/>
            </a:pPr>
            <a:endParaRPr lang="es-ES" altLang="en-US" sz="1100" i="1" dirty="0">
              <a:solidFill>
                <a:schemeClr val="bg2">
                  <a:lumMod val="25000"/>
                </a:schemeClr>
              </a:solidFill>
              <a:latin typeface="Century Gothic" panose="020B0502020202020204" pitchFamily="34" charset="0"/>
            </a:endParaRPr>
          </a:p>
          <a:p>
            <a:pPr>
              <a:spcBef>
                <a:spcPct val="0"/>
              </a:spcBef>
              <a:buNone/>
            </a:pPr>
            <a:endParaRPr lang="es-ES" altLang="en-US" sz="1100" i="1" dirty="0">
              <a:solidFill>
                <a:schemeClr val="bg2">
                  <a:lumMod val="25000"/>
                </a:schemeClr>
              </a:solidFill>
              <a:latin typeface="Century Gothic" panose="020B0502020202020204" pitchFamily="34" charset="0"/>
            </a:endParaRPr>
          </a:p>
          <a:p>
            <a:pPr>
              <a:spcBef>
                <a:spcPct val="0"/>
              </a:spcBef>
              <a:buNone/>
            </a:pPr>
            <a:endParaRPr lang="es-ES" altLang="en-US" sz="1100" i="1" dirty="0">
              <a:solidFill>
                <a:schemeClr val="bg2">
                  <a:lumMod val="25000"/>
                </a:schemeClr>
              </a:solidFill>
              <a:latin typeface="Century Gothic" panose="020B0502020202020204" pitchFamily="34" charset="0"/>
            </a:endParaRPr>
          </a:p>
          <a:p>
            <a:pPr>
              <a:spcBef>
                <a:spcPct val="0"/>
              </a:spcBef>
              <a:buNone/>
            </a:pPr>
            <a:endParaRPr lang="es-ES" altLang="en-US" sz="1100" i="1" dirty="0">
              <a:solidFill>
                <a:schemeClr val="bg2">
                  <a:lumMod val="25000"/>
                </a:schemeClr>
              </a:solidFill>
              <a:latin typeface="Century Gothic" panose="020B0502020202020204" pitchFamily="34" charset="0"/>
            </a:endParaRPr>
          </a:p>
          <a:p>
            <a:pPr>
              <a:spcBef>
                <a:spcPct val="0"/>
              </a:spcBef>
              <a:buNone/>
            </a:pPr>
            <a:endParaRPr lang="es-ES" altLang="en-US" sz="1100" i="1" dirty="0">
              <a:solidFill>
                <a:schemeClr val="bg2">
                  <a:lumMod val="25000"/>
                </a:schemeClr>
              </a:solidFill>
              <a:latin typeface="Century Gothic" panose="020B0502020202020204" pitchFamily="34" charset="0"/>
            </a:endParaRPr>
          </a:p>
          <a:p>
            <a:pPr>
              <a:spcBef>
                <a:spcPct val="0"/>
              </a:spcBef>
              <a:buNone/>
            </a:pPr>
            <a:endParaRPr lang="es-ES" altLang="en-US" sz="1100" i="1" dirty="0">
              <a:solidFill>
                <a:schemeClr val="bg2">
                  <a:lumMod val="25000"/>
                </a:schemeClr>
              </a:solidFill>
              <a:latin typeface="Century Gothic" panose="020B0502020202020204" pitchFamily="34" charset="0"/>
            </a:endParaRPr>
          </a:p>
          <a:p>
            <a:pPr>
              <a:spcBef>
                <a:spcPct val="0"/>
              </a:spcBef>
              <a:buNone/>
            </a:pPr>
            <a:r>
              <a:rPr lang="es-ES" altLang="en-US" sz="1100" i="1" dirty="0">
                <a:solidFill>
                  <a:schemeClr val="bg2">
                    <a:lumMod val="25000"/>
                  </a:schemeClr>
                </a:solidFill>
                <a:latin typeface="Century Gothic" panose="020B0502020202020204" pitchFamily="34" charset="0"/>
              </a:rPr>
              <a:t>Me as a </a:t>
            </a:r>
            <a:r>
              <a:rPr lang="es-ES" altLang="en-US" sz="1100" i="1" dirty="0" err="1">
                <a:solidFill>
                  <a:schemeClr val="bg2">
                    <a:lumMod val="25000"/>
                  </a:schemeClr>
                </a:solidFill>
                <a:latin typeface="Century Gothic" panose="020B0502020202020204" pitchFamily="34" charset="0"/>
              </a:rPr>
              <a:t>shepherdess</a:t>
            </a:r>
            <a:r>
              <a:rPr lang="es-ES" altLang="en-US" sz="1100" i="1" dirty="0">
                <a:solidFill>
                  <a:schemeClr val="bg2">
                    <a:lumMod val="25000"/>
                  </a:schemeClr>
                </a:solidFill>
                <a:latin typeface="Century Gothic" panose="020B0502020202020204" pitchFamily="34" charset="0"/>
              </a:rPr>
              <a:t>, I </a:t>
            </a:r>
            <a:r>
              <a:rPr lang="es-ES" altLang="en-US" sz="1100" i="1" dirty="0" err="1">
                <a:solidFill>
                  <a:schemeClr val="bg2">
                    <a:lumMod val="25000"/>
                  </a:schemeClr>
                </a:solidFill>
                <a:latin typeface="Century Gothic" panose="020B0502020202020204" pitchFamily="34" charset="0"/>
              </a:rPr>
              <a:t>bring</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you</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my</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sheep</a:t>
            </a:r>
            <a:br>
              <a:rPr lang="es-ES" altLang="en-US" sz="1100" i="1" dirty="0">
                <a:solidFill>
                  <a:schemeClr val="bg2">
                    <a:lumMod val="25000"/>
                  </a:schemeClr>
                </a:solidFill>
                <a:latin typeface="Century Gothic" panose="020B0502020202020204" pitchFamily="34" charset="0"/>
              </a:rPr>
            </a:br>
            <a:r>
              <a:rPr lang="es-ES" altLang="en-US" sz="1100" i="1" dirty="0">
                <a:solidFill>
                  <a:schemeClr val="bg2">
                    <a:lumMod val="25000"/>
                  </a:schemeClr>
                </a:solidFill>
                <a:latin typeface="Century Gothic" panose="020B0502020202020204" pitchFamily="34" charset="0"/>
              </a:rPr>
              <a:t>Me as a </a:t>
            </a:r>
            <a:r>
              <a:rPr lang="es-ES" altLang="en-US" sz="1100" i="1" dirty="0" err="1">
                <a:solidFill>
                  <a:schemeClr val="bg2">
                    <a:lumMod val="25000"/>
                  </a:schemeClr>
                </a:solidFill>
                <a:latin typeface="Century Gothic" panose="020B0502020202020204" pitchFamily="34" charset="0"/>
              </a:rPr>
              <a:t>shepherdess</a:t>
            </a:r>
            <a:r>
              <a:rPr lang="es-ES" altLang="en-US" sz="1100" i="1" dirty="0">
                <a:solidFill>
                  <a:schemeClr val="bg2">
                    <a:lumMod val="25000"/>
                  </a:schemeClr>
                </a:solidFill>
                <a:latin typeface="Century Gothic" panose="020B0502020202020204" pitchFamily="34" charset="0"/>
              </a:rPr>
              <a:t>, I </a:t>
            </a:r>
            <a:r>
              <a:rPr lang="es-ES" altLang="en-US" sz="1100" i="1" dirty="0" err="1">
                <a:solidFill>
                  <a:schemeClr val="bg2">
                    <a:lumMod val="25000"/>
                  </a:schemeClr>
                </a:solidFill>
                <a:latin typeface="Century Gothic" panose="020B0502020202020204" pitchFamily="34" charset="0"/>
              </a:rPr>
              <a:t>bring</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you</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my</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sheep</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some</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shorn</a:t>
            </a:r>
            <a:r>
              <a:rPr lang="es-ES" altLang="en-US" sz="1100" i="1" dirty="0">
                <a:solidFill>
                  <a:schemeClr val="bg2">
                    <a:lumMod val="25000"/>
                  </a:schemeClr>
                </a:solidFill>
                <a:latin typeface="Century Gothic" panose="020B0502020202020204" pitchFamily="34" charset="0"/>
              </a:rPr>
              <a:t> and </a:t>
            </a:r>
            <a:r>
              <a:rPr lang="es-ES" altLang="en-US" sz="1100" i="1" dirty="0" err="1">
                <a:solidFill>
                  <a:schemeClr val="bg2">
                    <a:lumMod val="25000"/>
                  </a:schemeClr>
                </a:solidFill>
                <a:latin typeface="Century Gothic" panose="020B0502020202020204" pitchFamily="34" charset="0"/>
              </a:rPr>
              <a:t>some</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without</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ears</a:t>
            </a:r>
            <a:br>
              <a:rPr lang="es-ES" altLang="en-US" sz="1100" i="1" dirty="0">
                <a:solidFill>
                  <a:schemeClr val="bg2">
                    <a:lumMod val="25000"/>
                  </a:schemeClr>
                </a:solidFill>
                <a:latin typeface="Century Gothic" panose="020B0502020202020204" pitchFamily="34" charset="0"/>
              </a:rPr>
            </a:br>
            <a:r>
              <a:rPr lang="es-ES" altLang="en-US" sz="1100" i="1" dirty="0" err="1">
                <a:solidFill>
                  <a:schemeClr val="bg2">
                    <a:lumMod val="25000"/>
                  </a:schemeClr>
                </a:solidFill>
                <a:latin typeface="Century Gothic" panose="020B0502020202020204" pitchFamily="34" charset="0"/>
              </a:rPr>
              <a:t>some</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shorn</a:t>
            </a:r>
            <a:r>
              <a:rPr lang="es-ES" altLang="en-US" sz="1100" i="1" dirty="0">
                <a:solidFill>
                  <a:schemeClr val="bg2">
                    <a:lumMod val="25000"/>
                  </a:schemeClr>
                </a:solidFill>
                <a:latin typeface="Century Gothic" panose="020B0502020202020204" pitchFamily="34" charset="0"/>
              </a:rPr>
              <a:t> and </a:t>
            </a:r>
            <a:r>
              <a:rPr lang="es-ES" altLang="en-US" sz="1100" i="1" dirty="0" err="1">
                <a:solidFill>
                  <a:schemeClr val="bg2">
                    <a:lumMod val="25000"/>
                  </a:schemeClr>
                </a:solidFill>
                <a:latin typeface="Century Gothic" panose="020B0502020202020204" pitchFamily="34" charset="0"/>
              </a:rPr>
              <a:t>some</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without</a:t>
            </a:r>
            <a:r>
              <a:rPr lang="es-ES" altLang="en-US" sz="1100" i="1" dirty="0">
                <a:solidFill>
                  <a:schemeClr val="bg2">
                    <a:lumMod val="25000"/>
                  </a:schemeClr>
                </a:solidFill>
                <a:latin typeface="Century Gothic" panose="020B0502020202020204" pitchFamily="34" charset="0"/>
              </a:rPr>
              <a:t> </a:t>
            </a:r>
            <a:r>
              <a:rPr lang="es-ES" altLang="en-US" sz="1100" i="1" dirty="0" err="1">
                <a:solidFill>
                  <a:schemeClr val="bg2">
                    <a:lumMod val="25000"/>
                  </a:schemeClr>
                </a:solidFill>
                <a:latin typeface="Century Gothic" panose="020B0502020202020204" pitchFamily="34" charset="0"/>
              </a:rPr>
              <a:t>ears</a:t>
            </a:r>
            <a:endParaRPr lang="es-ES" altLang="en-US" sz="1100" i="1" dirty="0">
              <a:solidFill>
                <a:schemeClr val="bg2">
                  <a:lumMod val="25000"/>
                </a:schemeClr>
              </a:solidFill>
              <a:latin typeface="Century Gothic" panose="020B0502020202020204" pitchFamily="34" charset="0"/>
            </a:endParaRPr>
          </a:p>
          <a:p>
            <a:pPr>
              <a:spcBef>
                <a:spcPct val="0"/>
              </a:spcBef>
              <a:buNone/>
            </a:pPr>
            <a:endParaRPr lang="es-ES" altLang="en-US" sz="1100" b="1" dirty="0">
              <a:solidFill>
                <a:schemeClr val="bg2">
                  <a:lumMod val="25000"/>
                </a:schemeClr>
              </a:solidFill>
              <a:latin typeface="Century Gothic" panose="020B0502020202020204" pitchFamily="34" charset="0"/>
            </a:endParaRPr>
          </a:p>
          <a:p>
            <a:pPr>
              <a:spcBef>
                <a:spcPct val="0"/>
              </a:spcBef>
              <a:buNone/>
            </a:pPr>
            <a:endParaRPr lang="es-ES" altLang="en-US" sz="1100" b="1" dirty="0">
              <a:solidFill>
                <a:schemeClr val="bg2">
                  <a:lumMod val="25000"/>
                </a:schemeClr>
              </a:solidFill>
              <a:latin typeface="Century Gothic" panose="020B0502020202020204" pitchFamily="34" charset="0"/>
            </a:endParaRPr>
          </a:p>
          <a:p>
            <a:pPr>
              <a:spcBef>
                <a:spcPct val="0"/>
              </a:spcBef>
              <a:buNone/>
            </a:pPr>
            <a:endParaRPr lang="es-ES" altLang="en-US" sz="1100" b="1" dirty="0">
              <a:solidFill>
                <a:schemeClr val="bg2">
                  <a:lumMod val="25000"/>
                </a:schemeClr>
              </a:solidFill>
              <a:latin typeface="Century Gothic" panose="020B0502020202020204" pitchFamily="34" charset="0"/>
            </a:endParaRPr>
          </a:p>
          <a:p>
            <a:pPr>
              <a:spcBef>
                <a:spcPct val="0"/>
              </a:spcBef>
              <a:buNone/>
            </a:pPr>
            <a:endParaRPr lang="es-ES" altLang="en-US" sz="1100" b="1" dirty="0">
              <a:solidFill>
                <a:schemeClr val="bg2">
                  <a:lumMod val="25000"/>
                </a:schemeClr>
              </a:solidFill>
              <a:latin typeface="Century Gothic" panose="020B0502020202020204" pitchFamily="34" charset="0"/>
            </a:endParaRPr>
          </a:p>
          <a:p>
            <a:pPr>
              <a:spcBef>
                <a:spcPct val="0"/>
              </a:spcBef>
              <a:buNone/>
            </a:pPr>
            <a:endParaRPr lang="es-ES" altLang="en-US" sz="1100" b="1" dirty="0">
              <a:solidFill>
                <a:schemeClr val="bg2">
                  <a:lumMod val="25000"/>
                </a:schemeClr>
              </a:solidFill>
              <a:latin typeface="Century Gothic" panose="020B0502020202020204" pitchFamily="34" charset="0"/>
            </a:endParaRPr>
          </a:p>
          <a:p>
            <a:pPr>
              <a:spcBef>
                <a:spcPct val="0"/>
              </a:spcBef>
              <a:buNone/>
            </a:pPr>
            <a:r>
              <a:rPr lang="es-ES" altLang="en-US" sz="1100" b="1" dirty="0">
                <a:solidFill>
                  <a:schemeClr val="bg2">
                    <a:lumMod val="25000"/>
                  </a:schemeClr>
                </a:solidFill>
                <a:latin typeface="Century Gothic" panose="020B0502020202020204" pitchFamily="34" charset="0"/>
              </a:rPr>
              <a:t>[</a:t>
            </a:r>
            <a:r>
              <a:rPr lang="es-ES" altLang="en-US" sz="1100" b="1" dirty="0" err="1">
                <a:solidFill>
                  <a:schemeClr val="bg2">
                    <a:lumMod val="25000"/>
                  </a:schemeClr>
                </a:solidFill>
                <a:latin typeface="Century Gothic" panose="020B0502020202020204" pitchFamily="34" charset="0"/>
              </a:rPr>
              <a:t>Chorus</a:t>
            </a:r>
            <a:r>
              <a:rPr lang="es-ES" altLang="en-US" sz="1100" b="1" dirty="0">
                <a:solidFill>
                  <a:schemeClr val="bg2">
                    <a:lumMod val="25000"/>
                  </a:schemeClr>
                </a:solidFill>
                <a:latin typeface="Century Gothic" panose="020B0502020202020204" pitchFamily="34" charset="0"/>
              </a:rPr>
              <a:t>] </a:t>
            </a:r>
          </a:p>
          <a:p>
            <a:pPr>
              <a:spcBef>
                <a:spcPct val="0"/>
              </a:spcBef>
              <a:buNone/>
            </a:pPr>
            <a:r>
              <a:rPr lang="es-ES" altLang="en-US" sz="1100" dirty="0" err="1">
                <a:solidFill>
                  <a:schemeClr val="bg2">
                    <a:lumMod val="25000"/>
                  </a:schemeClr>
                </a:solidFill>
                <a:latin typeface="Century Gothic" panose="020B0502020202020204" pitchFamily="34" charset="0"/>
              </a:rPr>
              <a:t>My</a:t>
            </a:r>
            <a:r>
              <a:rPr lang="es-ES" altLang="en-US" sz="1100" dirty="0">
                <a:solidFill>
                  <a:schemeClr val="bg2">
                    <a:lumMod val="25000"/>
                  </a:schemeClr>
                </a:solidFill>
                <a:latin typeface="Century Gothic" panose="020B0502020202020204" pitchFamily="34" charset="0"/>
              </a:rPr>
              <a:t> </a:t>
            </a:r>
            <a:r>
              <a:rPr lang="es-ES" altLang="en-US" sz="1100" dirty="0" err="1">
                <a:solidFill>
                  <a:schemeClr val="bg2">
                    <a:lumMod val="25000"/>
                  </a:schemeClr>
                </a:solidFill>
                <a:latin typeface="Century Gothic" panose="020B0502020202020204" pitchFamily="34" charset="0"/>
              </a:rPr>
              <a:t>corn</a:t>
            </a:r>
            <a:r>
              <a:rPr lang="es-ES" altLang="en-US" sz="1100" dirty="0">
                <a:solidFill>
                  <a:schemeClr val="bg2">
                    <a:lumMod val="25000"/>
                  </a:schemeClr>
                </a:solidFill>
                <a:latin typeface="Century Gothic" panose="020B0502020202020204" pitchFamily="34" charset="0"/>
              </a:rPr>
              <a:t> I </a:t>
            </a:r>
            <a:r>
              <a:rPr lang="es-ES" altLang="en-US" sz="1100" dirty="0" err="1">
                <a:solidFill>
                  <a:schemeClr val="bg2">
                    <a:lumMod val="25000"/>
                  </a:schemeClr>
                </a:solidFill>
                <a:latin typeface="Century Gothic" panose="020B0502020202020204" pitchFamily="34" charset="0"/>
              </a:rPr>
              <a:t>bring</a:t>
            </a:r>
            <a:r>
              <a:rPr lang="es-ES" altLang="en-US" sz="1100" dirty="0">
                <a:solidFill>
                  <a:schemeClr val="bg2">
                    <a:lumMod val="25000"/>
                  </a:schemeClr>
                </a:solidFill>
                <a:latin typeface="Century Gothic" panose="020B0502020202020204" pitchFamily="34" charset="0"/>
              </a:rPr>
              <a:t> </a:t>
            </a:r>
            <a:r>
              <a:rPr lang="es-ES" altLang="en-US" sz="1100" dirty="0" err="1">
                <a:solidFill>
                  <a:schemeClr val="bg2">
                    <a:lumMod val="25000"/>
                  </a:schemeClr>
                </a:solidFill>
                <a:latin typeface="Century Gothic" panose="020B0502020202020204" pitchFamily="34" charset="0"/>
              </a:rPr>
              <a:t>you</a:t>
            </a:r>
            <a:r>
              <a:rPr lang="es-ES" altLang="en-US" sz="1100" dirty="0">
                <a:solidFill>
                  <a:schemeClr val="bg2">
                    <a:lumMod val="25000"/>
                  </a:schemeClr>
                </a:solidFill>
                <a:latin typeface="Century Gothic" panose="020B0502020202020204" pitchFamily="34" charset="0"/>
              </a:rPr>
              <a:t>, </a:t>
            </a:r>
          </a:p>
          <a:p>
            <a:pPr eaLnBrk="1" hangingPunct="1">
              <a:spcBef>
                <a:spcPct val="0"/>
              </a:spcBef>
              <a:buFontTx/>
              <a:buNone/>
            </a:pPr>
            <a:r>
              <a:rPr lang="es-ES" altLang="en-US" sz="1100" dirty="0" err="1">
                <a:solidFill>
                  <a:schemeClr val="bg2">
                    <a:lumMod val="25000"/>
                  </a:schemeClr>
                </a:solidFill>
                <a:latin typeface="Century Gothic" panose="020B0502020202020204" pitchFamily="34" charset="0"/>
              </a:rPr>
              <a:t>all</a:t>
            </a:r>
            <a:r>
              <a:rPr lang="es-ES" altLang="en-US" sz="1100" dirty="0">
                <a:solidFill>
                  <a:schemeClr val="bg2">
                    <a:lumMod val="25000"/>
                  </a:schemeClr>
                </a:solidFill>
                <a:latin typeface="Century Gothic" panose="020B0502020202020204" pitchFamily="34" charset="0"/>
              </a:rPr>
              <a:t> </a:t>
            </a:r>
            <a:r>
              <a:rPr lang="es-ES" altLang="en-US" sz="1100" dirty="0" err="1">
                <a:solidFill>
                  <a:schemeClr val="bg2">
                    <a:lumMod val="25000"/>
                  </a:schemeClr>
                </a:solidFill>
                <a:latin typeface="Century Gothic" panose="020B0502020202020204" pitchFamily="34" charset="0"/>
              </a:rPr>
              <a:t>ground</a:t>
            </a:r>
            <a:r>
              <a:rPr lang="es-ES" altLang="en-US" sz="1100" dirty="0">
                <a:solidFill>
                  <a:schemeClr val="bg2">
                    <a:lumMod val="25000"/>
                  </a:schemeClr>
                </a:solidFill>
                <a:latin typeface="Century Gothic" panose="020B0502020202020204" pitchFamily="34" charset="0"/>
              </a:rPr>
              <a:t> up I </a:t>
            </a:r>
            <a:r>
              <a:rPr lang="es-ES" altLang="en-US" sz="1100" dirty="0" err="1">
                <a:solidFill>
                  <a:schemeClr val="bg2">
                    <a:lumMod val="25000"/>
                  </a:schemeClr>
                </a:solidFill>
                <a:latin typeface="Century Gothic" panose="020B0502020202020204" pitchFamily="34" charset="0"/>
              </a:rPr>
              <a:t>bring</a:t>
            </a:r>
            <a:r>
              <a:rPr lang="es-ES" altLang="en-US" sz="1100" dirty="0">
                <a:solidFill>
                  <a:schemeClr val="bg2">
                    <a:lumMod val="25000"/>
                  </a:schemeClr>
                </a:solidFill>
                <a:latin typeface="Century Gothic" panose="020B0502020202020204" pitchFamily="34" charset="0"/>
              </a:rPr>
              <a:t> </a:t>
            </a:r>
            <a:r>
              <a:rPr lang="es-ES" altLang="en-US" sz="1100" dirty="0" err="1">
                <a:solidFill>
                  <a:schemeClr val="bg2">
                    <a:lumMod val="25000"/>
                  </a:schemeClr>
                </a:solidFill>
                <a:latin typeface="Century Gothic" panose="020B0502020202020204" pitchFamily="34" charset="0"/>
              </a:rPr>
              <a:t>it</a:t>
            </a:r>
            <a:r>
              <a:rPr lang="es-ES" altLang="en-US" sz="1100" dirty="0">
                <a:solidFill>
                  <a:schemeClr val="bg2">
                    <a:lumMod val="25000"/>
                  </a:schemeClr>
                </a:solidFill>
                <a:latin typeface="Century Gothic" panose="020B0502020202020204" pitchFamily="34" charset="0"/>
              </a:rPr>
              <a:t> </a:t>
            </a:r>
            <a:r>
              <a:rPr lang="es-ES" altLang="en-US" sz="1100" dirty="0" err="1">
                <a:solidFill>
                  <a:schemeClr val="bg2">
                    <a:lumMod val="25000"/>
                  </a:schemeClr>
                </a:solidFill>
                <a:latin typeface="Century Gothic" panose="020B0502020202020204" pitchFamily="34" charset="0"/>
              </a:rPr>
              <a:t>to</a:t>
            </a:r>
            <a:r>
              <a:rPr lang="es-ES" altLang="en-US" sz="1100" dirty="0">
                <a:solidFill>
                  <a:schemeClr val="bg2">
                    <a:lumMod val="25000"/>
                  </a:schemeClr>
                </a:solidFill>
                <a:latin typeface="Century Gothic" panose="020B0502020202020204" pitchFamily="34" charset="0"/>
              </a:rPr>
              <a:t> </a:t>
            </a:r>
            <a:r>
              <a:rPr lang="es-ES" altLang="en-US" sz="1100" dirty="0" err="1">
                <a:solidFill>
                  <a:schemeClr val="bg2">
                    <a:lumMod val="25000"/>
                  </a:schemeClr>
                </a:solidFill>
                <a:latin typeface="Century Gothic" panose="020B0502020202020204" pitchFamily="34" charset="0"/>
              </a:rPr>
              <a:t>you</a:t>
            </a:r>
            <a:br>
              <a:rPr lang="es-ES" altLang="en-US" sz="1100" dirty="0">
                <a:solidFill>
                  <a:schemeClr val="bg2">
                    <a:lumMod val="25000"/>
                  </a:schemeClr>
                </a:solidFill>
                <a:latin typeface="Century Gothic" panose="020B0502020202020204" pitchFamily="34" charset="0"/>
              </a:rPr>
            </a:br>
            <a:r>
              <a:rPr lang="es-ES" altLang="en-US" sz="1100" dirty="0" err="1">
                <a:solidFill>
                  <a:schemeClr val="bg2">
                    <a:lumMod val="25000"/>
                  </a:schemeClr>
                </a:solidFill>
                <a:latin typeface="Century Gothic" panose="020B0502020202020204" pitchFamily="34" charset="0"/>
              </a:rPr>
              <a:t>here</a:t>
            </a:r>
            <a:r>
              <a:rPr lang="es-ES" altLang="en-US" sz="1100" dirty="0">
                <a:solidFill>
                  <a:schemeClr val="bg2">
                    <a:lumMod val="25000"/>
                  </a:schemeClr>
                </a:solidFill>
                <a:latin typeface="Century Gothic" panose="020B0502020202020204" pitchFamily="34" charset="0"/>
              </a:rPr>
              <a:t> I </a:t>
            </a:r>
            <a:r>
              <a:rPr lang="es-ES" altLang="en-US" sz="1100" dirty="0" err="1">
                <a:solidFill>
                  <a:schemeClr val="bg2">
                    <a:lumMod val="25000"/>
                  </a:schemeClr>
                </a:solidFill>
                <a:latin typeface="Century Gothic" panose="020B0502020202020204" pitchFamily="34" charset="0"/>
              </a:rPr>
              <a:t>bring</a:t>
            </a:r>
            <a:r>
              <a:rPr lang="es-ES" altLang="en-US" sz="1100" dirty="0">
                <a:solidFill>
                  <a:schemeClr val="bg2">
                    <a:lumMod val="25000"/>
                  </a:schemeClr>
                </a:solidFill>
                <a:latin typeface="Century Gothic" panose="020B0502020202020204" pitchFamily="34" charset="0"/>
              </a:rPr>
              <a:t> </a:t>
            </a:r>
            <a:r>
              <a:rPr lang="es-ES" altLang="en-US" sz="1100" dirty="0" err="1">
                <a:solidFill>
                  <a:schemeClr val="bg2">
                    <a:lumMod val="25000"/>
                  </a:schemeClr>
                </a:solidFill>
                <a:latin typeface="Century Gothic" panose="020B0502020202020204" pitchFamily="34" charset="0"/>
              </a:rPr>
              <a:t>you</a:t>
            </a:r>
            <a:r>
              <a:rPr lang="es-ES" altLang="en-US" sz="1100" dirty="0">
                <a:solidFill>
                  <a:schemeClr val="bg2">
                    <a:lumMod val="25000"/>
                  </a:schemeClr>
                </a:solidFill>
                <a:latin typeface="Century Gothic" panose="020B0502020202020204" pitchFamily="34" charset="0"/>
              </a:rPr>
              <a:t> </a:t>
            </a:r>
            <a:r>
              <a:rPr lang="es-ES" altLang="en-US" sz="1100" dirty="0" err="1">
                <a:solidFill>
                  <a:schemeClr val="bg2">
                    <a:lumMod val="25000"/>
                  </a:schemeClr>
                </a:solidFill>
                <a:latin typeface="Century Gothic" panose="020B0502020202020204" pitchFamily="34" charset="0"/>
              </a:rPr>
              <a:t>good</a:t>
            </a:r>
            <a:r>
              <a:rPr lang="es-ES" altLang="en-US" sz="1100" dirty="0">
                <a:solidFill>
                  <a:schemeClr val="bg2">
                    <a:lumMod val="25000"/>
                  </a:schemeClr>
                </a:solidFill>
                <a:latin typeface="Century Gothic" panose="020B0502020202020204" pitchFamily="34" charset="0"/>
              </a:rPr>
              <a:t> </a:t>
            </a:r>
            <a:r>
              <a:rPr lang="es-ES" altLang="en-US" sz="1100" dirty="0" err="1">
                <a:solidFill>
                  <a:schemeClr val="bg2">
                    <a:lumMod val="25000"/>
                  </a:schemeClr>
                </a:solidFill>
                <a:latin typeface="Century Gothic" panose="020B0502020202020204" pitchFamily="34" charset="0"/>
              </a:rPr>
              <a:t>coffee</a:t>
            </a:r>
            <a:br>
              <a:rPr lang="es-ES" altLang="en-US" sz="1100" dirty="0">
                <a:solidFill>
                  <a:schemeClr val="bg2">
                    <a:lumMod val="25000"/>
                  </a:schemeClr>
                </a:solidFill>
                <a:latin typeface="Century Gothic" panose="020B0502020202020204" pitchFamily="34" charset="0"/>
              </a:rPr>
            </a:br>
            <a:r>
              <a:rPr lang="es-ES" altLang="en-US" sz="1100" dirty="0" err="1">
                <a:solidFill>
                  <a:schemeClr val="bg2">
                    <a:lumMod val="25000"/>
                  </a:schemeClr>
                </a:solidFill>
                <a:latin typeface="Century Gothic" panose="020B0502020202020204" pitchFamily="34" charset="0"/>
              </a:rPr>
              <a:t>for</a:t>
            </a:r>
            <a:r>
              <a:rPr lang="es-ES" altLang="en-US" sz="1100" dirty="0">
                <a:solidFill>
                  <a:schemeClr val="bg2">
                    <a:lumMod val="25000"/>
                  </a:schemeClr>
                </a:solidFill>
                <a:latin typeface="Century Gothic" panose="020B0502020202020204" pitchFamily="34" charset="0"/>
              </a:rPr>
              <a:t> Mary and Joseph. (x 2)</a:t>
            </a:r>
            <a:br>
              <a:rPr lang="es-ES" altLang="en-US" sz="1100" dirty="0">
                <a:solidFill>
                  <a:schemeClr val="bg2">
                    <a:lumMod val="25000"/>
                  </a:schemeClr>
                </a:solidFill>
                <a:latin typeface="Century Gothic" panose="020B0502020202020204" pitchFamily="34" charset="0"/>
              </a:rPr>
            </a:br>
            <a:endParaRPr lang="es-ES" altLang="en-US" sz="1100" dirty="0">
              <a:solidFill>
                <a:schemeClr val="bg2">
                  <a:lumMod val="25000"/>
                </a:schemeClr>
              </a:solidFill>
              <a:latin typeface="Century Gothic" panose="020B0502020202020204" pitchFamily="34" charset="0"/>
            </a:endParaRPr>
          </a:p>
          <a:p>
            <a:pPr eaLnBrk="1" hangingPunct="1">
              <a:spcBef>
                <a:spcPct val="0"/>
              </a:spcBef>
              <a:buFontTx/>
              <a:buNone/>
            </a:pPr>
            <a:br>
              <a:rPr lang="es-ES" altLang="en-US" sz="1100" i="1" dirty="0">
                <a:solidFill>
                  <a:schemeClr val="bg2">
                    <a:lumMod val="25000"/>
                  </a:schemeClr>
                </a:solidFill>
                <a:latin typeface="Century Gothic" panose="020B0502020202020204" pitchFamily="34" charset="0"/>
              </a:rPr>
            </a:br>
            <a:endParaRPr lang="es-ES" altLang="en-US" sz="1100" i="1" dirty="0">
              <a:solidFill>
                <a:schemeClr val="bg2">
                  <a:lumMod val="25000"/>
                </a:schemeClr>
              </a:solidFill>
              <a:latin typeface="Century Gothic" panose="020B0502020202020204" pitchFamily="34" charset="0"/>
            </a:endParaRPr>
          </a:p>
          <a:p>
            <a:pPr>
              <a:spcBef>
                <a:spcPct val="0"/>
              </a:spcBef>
              <a:buNone/>
            </a:pPr>
            <a:endParaRPr lang="en-GB" altLang="en-US" sz="1100" i="1" dirty="0">
              <a:solidFill>
                <a:schemeClr val="bg2">
                  <a:lumMod val="25000"/>
                </a:schemeClr>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1D34B94F-9233-1509-389A-CF835A9ADF6C}"/>
              </a:ext>
            </a:extLst>
          </p:cNvPr>
          <p:cNvSpPr/>
          <p:nvPr/>
        </p:nvSpPr>
        <p:spPr>
          <a:xfrm>
            <a:off x="177378" y="8209356"/>
            <a:ext cx="3969396" cy="1166199"/>
          </a:xfrm>
          <a:prstGeom prst="roundRect">
            <a:avLst>
              <a:gd name="adj" fmla="val 0"/>
            </a:avLst>
          </a:prstGeom>
          <a:solidFill>
            <a:srgbClr val="FFE1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None/>
            </a:pPr>
            <a:r>
              <a:rPr lang="es-ES" altLang="en-US" sz="1400" dirty="0" err="1">
                <a:solidFill>
                  <a:schemeClr val="bg2">
                    <a:lumMod val="25000"/>
                  </a:schemeClr>
                </a:solidFill>
                <a:latin typeface="Century Gothic" panose="020B0502020202020204" pitchFamily="34" charset="0"/>
              </a:rPr>
              <a:t>This</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is</a:t>
            </a:r>
            <a:r>
              <a:rPr lang="es-ES" altLang="en-US" sz="1400" dirty="0">
                <a:solidFill>
                  <a:schemeClr val="bg2">
                    <a:lumMod val="25000"/>
                  </a:schemeClr>
                </a:solidFill>
                <a:latin typeface="Century Gothic" panose="020B0502020202020204" pitchFamily="34" charset="0"/>
              </a:rPr>
              <a:t> a Christmas ‘</a:t>
            </a:r>
            <a:r>
              <a:rPr lang="es-ES" altLang="en-US" sz="1400" b="1" dirty="0">
                <a:solidFill>
                  <a:schemeClr val="bg2">
                    <a:lumMod val="25000"/>
                  </a:schemeClr>
                </a:solidFill>
                <a:latin typeface="Century Gothic" panose="020B0502020202020204" pitchFamily="34" charset="0"/>
              </a:rPr>
              <a:t>huayno</a:t>
            </a:r>
            <a:r>
              <a:rPr lang="es-ES" altLang="en-US" sz="1400" dirty="0">
                <a:solidFill>
                  <a:schemeClr val="bg2">
                    <a:lumMod val="25000"/>
                  </a:schemeClr>
                </a:solidFill>
                <a:latin typeface="Century Gothic" panose="020B0502020202020204" pitchFamily="34" charset="0"/>
              </a:rPr>
              <a:t>’.  In </a:t>
            </a:r>
            <a:r>
              <a:rPr lang="es-ES" altLang="en-US" sz="1400" dirty="0" err="1">
                <a:solidFill>
                  <a:schemeClr val="bg2">
                    <a:lumMod val="25000"/>
                  </a:schemeClr>
                </a:solidFill>
                <a:latin typeface="Century Gothic" panose="020B0502020202020204" pitchFamily="34" charset="0"/>
              </a:rPr>
              <a:t>the</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mountains</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of</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Peru</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they</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call</a:t>
            </a:r>
            <a:r>
              <a:rPr lang="es-ES" altLang="en-US" sz="1400" dirty="0">
                <a:solidFill>
                  <a:schemeClr val="bg2">
                    <a:lumMod val="25000"/>
                  </a:schemeClr>
                </a:solidFill>
                <a:latin typeface="Century Gothic" panose="020B0502020202020204" pitchFamily="34" charset="0"/>
              </a:rPr>
              <a:t> Baby Jesus ‘</a:t>
            </a:r>
            <a:r>
              <a:rPr lang="es-ES" altLang="en-US" sz="1400" b="1" dirty="0">
                <a:solidFill>
                  <a:schemeClr val="bg2">
                    <a:lumMod val="25000"/>
                  </a:schemeClr>
                </a:solidFill>
                <a:latin typeface="Century Gothic" panose="020B0502020202020204" pitchFamily="34" charset="0"/>
              </a:rPr>
              <a:t>Niño Manuelito</a:t>
            </a:r>
            <a:r>
              <a:rPr lang="es-ES" altLang="en-US" sz="1400" dirty="0">
                <a:solidFill>
                  <a:schemeClr val="bg2">
                    <a:lumMod val="25000"/>
                  </a:schemeClr>
                </a:solidFill>
                <a:latin typeface="Century Gothic" panose="020B0502020202020204" pitchFamily="34" charset="0"/>
              </a:rPr>
              <a:t>’- Manuelito </a:t>
            </a:r>
            <a:r>
              <a:rPr lang="es-ES" altLang="en-US" sz="1400" dirty="0" err="1">
                <a:solidFill>
                  <a:schemeClr val="bg2">
                    <a:lumMod val="25000"/>
                  </a:schemeClr>
                </a:solidFill>
                <a:latin typeface="Century Gothic" panose="020B0502020202020204" pitchFamily="34" charset="0"/>
              </a:rPr>
              <a:t>is</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the</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pet</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name</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from</a:t>
            </a:r>
            <a:r>
              <a:rPr lang="es-ES" altLang="en-US" sz="1400" dirty="0">
                <a:solidFill>
                  <a:schemeClr val="bg2">
                    <a:lumMod val="25000"/>
                  </a:schemeClr>
                </a:solidFill>
                <a:latin typeface="Century Gothic" panose="020B0502020202020204" pitchFamily="34" charset="0"/>
              </a:rPr>
              <a:t> Manuel, short </a:t>
            </a:r>
            <a:r>
              <a:rPr lang="es-ES" altLang="en-US" sz="1400" dirty="0" err="1">
                <a:solidFill>
                  <a:schemeClr val="bg2">
                    <a:lumMod val="25000"/>
                  </a:schemeClr>
                </a:solidFill>
                <a:latin typeface="Century Gothic" panose="020B0502020202020204" pitchFamily="34" charset="0"/>
              </a:rPr>
              <a:t>for</a:t>
            </a:r>
            <a:r>
              <a:rPr lang="es-ES" altLang="en-US" sz="1400" dirty="0">
                <a:solidFill>
                  <a:schemeClr val="bg2">
                    <a:lumMod val="25000"/>
                  </a:schemeClr>
                </a:solidFill>
                <a:latin typeface="Century Gothic" panose="020B0502020202020204" pitchFamily="34" charset="0"/>
              </a:rPr>
              <a:t> Emmanuel, </a:t>
            </a:r>
            <a:r>
              <a:rPr lang="es-ES" altLang="en-US" sz="1400" dirty="0" err="1">
                <a:solidFill>
                  <a:schemeClr val="bg2">
                    <a:lumMod val="25000"/>
                  </a:schemeClr>
                </a:solidFill>
                <a:latin typeface="Century Gothic" panose="020B0502020202020204" pitchFamily="34" charset="0"/>
              </a:rPr>
              <a:t>another</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name</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for</a:t>
            </a:r>
            <a:r>
              <a:rPr lang="es-ES" altLang="en-US" sz="1400" dirty="0">
                <a:solidFill>
                  <a:schemeClr val="bg2">
                    <a:lumMod val="25000"/>
                  </a:schemeClr>
                </a:solidFill>
                <a:latin typeface="Century Gothic" panose="020B0502020202020204" pitchFamily="34" charset="0"/>
              </a:rPr>
              <a:t> Jesus in </a:t>
            </a:r>
            <a:r>
              <a:rPr lang="es-ES" altLang="en-US" sz="1400" dirty="0" err="1">
                <a:solidFill>
                  <a:schemeClr val="bg2">
                    <a:lumMod val="25000"/>
                  </a:schemeClr>
                </a:solidFill>
                <a:latin typeface="Century Gothic" panose="020B0502020202020204" pitchFamily="34" charset="0"/>
              </a:rPr>
              <a:t>the</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bible</a:t>
            </a:r>
            <a:r>
              <a:rPr lang="es-ES" altLang="en-US" sz="1400" dirty="0">
                <a:solidFill>
                  <a:schemeClr val="bg2">
                    <a:lumMod val="25000"/>
                  </a:schemeClr>
                </a:solidFill>
                <a:latin typeface="Century Gothic" panose="020B0502020202020204" pitchFamily="34" charset="0"/>
              </a:rPr>
              <a:t>.</a:t>
            </a:r>
          </a:p>
        </p:txBody>
      </p:sp>
      <p:sp>
        <p:nvSpPr>
          <p:cNvPr id="12" name="Rectangle: Rounded Corners 11">
            <a:extLst>
              <a:ext uri="{FF2B5EF4-FFF2-40B4-BE49-F238E27FC236}">
                <a16:creationId xmlns:a16="http://schemas.microsoft.com/office/drawing/2014/main" id="{7392161B-D748-A69A-58CE-9C7EE8126F53}"/>
              </a:ext>
            </a:extLst>
          </p:cNvPr>
          <p:cNvSpPr/>
          <p:nvPr/>
        </p:nvSpPr>
        <p:spPr>
          <a:xfrm>
            <a:off x="3992985" y="848723"/>
            <a:ext cx="2511030" cy="1017939"/>
          </a:xfrm>
          <a:prstGeom prst="roundRect">
            <a:avLst/>
          </a:prstGeom>
          <a:solidFill>
            <a:srgbClr val="FFEAA7"/>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None/>
            </a:pPr>
            <a:r>
              <a:rPr lang="es-ES" altLang="en-US" sz="1400" dirty="0">
                <a:solidFill>
                  <a:schemeClr val="bg2">
                    <a:lumMod val="25000"/>
                  </a:schemeClr>
                </a:solidFill>
                <a:latin typeface="Century Gothic" panose="020B0502020202020204" pitchFamily="34" charset="0"/>
              </a:rPr>
              <a:t>A ‘</a:t>
            </a:r>
            <a:r>
              <a:rPr lang="es-ES" altLang="en-US" sz="1400" b="1" dirty="0">
                <a:solidFill>
                  <a:schemeClr val="bg2">
                    <a:lumMod val="25000"/>
                  </a:schemeClr>
                </a:solidFill>
                <a:latin typeface="Century Gothic" panose="020B0502020202020204" pitchFamily="34" charset="0"/>
              </a:rPr>
              <a:t>huayno</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is</a:t>
            </a:r>
            <a:r>
              <a:rPr lang="es-ES" altLang="en-US" sz="1400" dirty="0">
                <a:solidFill>
                  <a:schemeClr val="bg2">
                    <a:lumMod val="25000"/>
                  </a:schemeClr>
                </a:solidFill>
                <a:latin typeface="Century Gothic" panose="020B0502020202020204" pitchFamily="34" charset="0"/>
              </a:rPr>
              <a:t> a popular </a:t>
            </a:r>
            <a:r>
              <a:rPr lang="es-ES" altLang="en-US" sz="1400" dirty="0" err="1">
                <a:solidFill>
                  <a:schemeClr val="bg2">
                    <a:lumMod val="25000"/>
                  </a:schemeClr>
                </a:solidFill>
                <a:latin typeface="Century Gothic" panose="020B0502020202020204" pitchFamily="34" charset="0"/>
              </a:rPr>
              <a:t>type</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of</a:t>
            </a:r>
            <a:r>
              <a:rPr lang="es-ES" altLang="en-US" sz="1400" dirty="0">
                <a:solidFill>
                  <a:schemeClr val="bg2">
                    <a:lumMod val="25000"/>
                  </a:schemeClr>
                </a:solidFill>
                <a:latin typeface="Century Gothic" panose="020B0502020202020204" pitchFamily="34" charset="0"/>
              </a:rPr>
              <a:t> music and dance </a:t>
            </a:r>
            <a:r>
              <a:rPr lang="es-ES" altLang="en-US" sz="1400" dirty="0" err="1">
                <a:solidFill>
                  <a:schemeClr val="bg2">
                    <a:lumMod val="25000"/>
                  </a:schemeClr>
                </a:solidFill>
                <a:latin typeface="Century Gothic" panose="020B0502020202020204" pitchFamily="34" charset="0"/>
              </a:rPr>
              <a:t>from</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Peru</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that</a:t>
            </a:r>
            <a:r>
              <a:rPr lang="es-ES" altLang="en-US" sz="1400" dirty="0">
                <a:solidFill>
                  <a:schemeClr val="bg2">
                    <a:lumMod val="25000"/>
                  </a:schemeClr>
                </a:solidFill>
                <a:latin typeface="Century Gothic" panose="020B0502020202020204" pitchFamily="34" charset="0"/>
              </a:rPr>
              <a:t> </a:t>
            </a:r>
            <a:r>
              <a:rPr lang="es-ES" altLang="en-US" sz="1400" dirty="0" err="1">
                <a:solidFill>
                  <a:schemeClr val="bg2">
                    <a:lumMod val="25000"/>
                  </a:schemeClr>
                </a:solidFill>
                <a:latin typeface="Century Gothic" panose="020B0502020202020204" pitchFamily="34" charset="0"/>
              </a:rPr>
              <a:t>goes</a:t>
            </a:r>
            <a:r>
              <a:rPr lang="es-ES" altLang="en-US" sz="1400" dirty="0">
                <a:solidFill>
                  <a:schemeClr val="bg2">
                    <a:lumMod val="25000"/>
                  </a:schemeClr>
                </a:solidFill>
                <a:latin typeface="Century Gothic" panose="020B0502020202020204" pitchFamily="34" charset="0"/>
              </a:rPr>
              <a:t> back more </a:t>
            </a:r>
            <a:r>
              <a:rPr lang="es-ES" altLang="en-US" sz="1400" dirty="0" err="1">
                <a:solidFill>
                  <a:schemeClr val="bg2">
                    <a:lumMod val="25000"/>
                  </a:schemeClr>
                </a:solidFill>
                <a:latin typeface="Century Gothic" panose="020B0502020202020204" pitchFamily="34" charset="0"/>
              </a:rPr>
              <a:t>than</a:t>
            </a:r>
            <a:r>
              <a:rPr lang="es-ES" altLang="en-US" sz="1400" dirty="0">
                <a:solidFill>
                  <a:schemeClr val="bg2">
                    <a:lumMod val="25000"/>
                  </a:schemeClr>
                </a:solidFill>
                <a:latin typeface="Century Gothic" panose="020B0502020202020204" pitchFamily="34" charset="0"/>
              </a:rPr>
              <a:t> 500 </a:t>
            </a:r>
            <a:r>
              <a:rPr lang="es-ES" altLang="en-US" sz="1400" dirty="0" err="1">
                <a:solidFill>
                  <a:schemeClr val="bg2">
                    <a:lumMod val="25000"/>
                  </a:schemeClr>
                </a:solidFill>
                <a:latin typeface="Century Gothic" panose="020B0502020202020204" pitchFamily="34" charset="0"/>
              </a:rPr>
              <a:t>years</a:t>
            </a:r>
            <a:r>
              <a:rPr lang="es-ES" altLang="en-US" sz="1400" dirty="0">
                <a:solidFill>
                  <a:schemeClr val="bg2">
                    <a:lumMod val="25000"/>
                  </a:schemeClr>
                </a:solidFill>
                <a:latin typeface="Century Gothic" panose="020B0502020202020204" pitchFamily="34" charset="0"/>
              </a:rPr>
              <a:t>.</a:t>
            </a:r>
          </a:p>
        </p:txBody>
      </p:sp>
      <p:grpSp>
        <p:nvGrpSpPr>
          <p:cNvPr id="13" name="Group 12">
            <a:extLst>
              <a:ext uri="{FF2B5EF4-FFF2-40B4-BE49-F238E27FC236}">
                <a16:creationId xmlns:a16="http://schemas.microsoft.com/office/drawing/2014/main" id="{9AAD1516-5290-54A8-FDE7-7190157514B8}"/>
              </a:ext>
            </a:extLst>
          </p:cNvPr>
          <p:cNvGrpSpPr/>
          <p:nvPr/>
        </p:nvGrpSpPr>
        <p:grpSpPr>
          <a:xfrm>
            <a:off x="6214417" y="700862"/>
            <a:ext cx="579196" cy="530855"/>
            <a:chOff x="6210543" y="3764108"/>
            <a:chExt cx="801046" cy="775262"/>
          </a:xfrm>
        </p:grpSpPr>
        <p:sp>
          <p:nvSpPr>
            <p:cNvPr id="14" name="Oval 13">
              <a:extLst>
                <a:ext uri="{FF2B5EF4-FFF2-40B4-BE49-F238E27FC236}">
                  <a16:creationId xmlns:a16="http://schemas.microsoft.com/office/drawing/2014/main" id="{0490AD21-964F-4E75-1261-3969826FAC8C}"/>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5" name="Picture 14">
              <a:extLst>
                <a:ext uri="{FF2B5EF4-FFF2-40B4-BE49-F238E27FC236}">
                  <a16:creationId xmlns:a16="http://schemas.microsoft.com/office/drawing/2014/main" id="{E949F287-9C6D-350D-8991-F188A045DBFA}"/>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6" name="Picture 15" descr="A picture containing text, tableware, cup, clipart&#10;&#10;Description automatically generated">
              <a:extLst>
                <a:ext uri="{FF2B5EF4-FFF2-40B4-BE49-F238E27FC236}">
                  <a16:creationId xmlns:a16="http://schemas.microsoft.com/office/drawing/2014/main" id="{78859636-3ED4-46E7-DD6B-F60DBAE021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9" name="TextBox 18">
            <a:extLst>
              <a:ext uri="{FF2B5EF4-FFF2-40B4-BE49-F238E27FC236}">
                <a16:creationId xmlns:a16="http://schemas.microsoft.com/office/drawing/2014/main" id="{4C0F7DA5-AF91-1EB1-C1BF-1BF41A3D1A36}"/>
              </a:ext>
            </a:extLst>
          </p:cNvPr>
          <p:cNvSpPr txBox="1"/>
          <p:nvPr/>
        </p:nvSpPr>
        <p:spPr>
          <a:xfrm>
            <a:off x="180339" y="1279429"/>
            <a:ext cx="4669970" cy="369332"/>
          </a:xfrm>
          <a:prstGeom prst="rect">
            <a:avLst/>
          </a:prstGeom>
          <a:noFill/>
        </p:spPr>
        <p:txBody>
          <a:bodyPr wrap="square">
            <a:spAutoFit/>
          </a:bodyPr>
          <a:lstStyle/>
          <a:p>
            <a:pPr eaLnBrk="1" hangingPunct="1">
              <a:spcBef>
                <a:spcPct val="0"/>
              </a:spcBef>
              <a:buFontTx/>
              <a:buNone/>
            </a:pPr>
            <a:r>
              <a:rPr lang="en-GB" altLang="en-US" sz="1800" dirty="0">
                <a:solidFill>
                  <a:schemeClr val="bg2">
                    <a:lumMod val="25000"/>
                  </a:schemeClr>
                </a:solidFill>
                <a:latin typeface="Modern Love" panose="04090805081005020601" pitchFamily="82" charset="0"/>
              </a:rPr>
              <a:t>Un huayno: </a:t>
            </a:r>
            <a:r>
              <a:rPr lang="en-GB" altLang="en-US" sz="1800" dirty="0">
                <a:solidFill>
                  <a:schemeClr val="bg2">
                    <a:lumMod val="25000"/>
                  </a:schemeClr>
                </a:solidFill>
                <a:latin typeface="Century Gothic" panose="020B0502020202020204" pitchFamily="34" charset="0"/>
              </a:rPr>
              <a:t>Niño Manuelito</a:t>
            </a:r>
          </a:p>
        </p:txBody>
      </p:sp>
      <p:pic>
        <p:nvPicPr>
          <p:cNvPr id="20" name="Picture 19" descr="A bowl of nuts&#10;&#10;Description automatically generated with medium confidence">
            <a:extLst>
              <a:ext uri="{FF2B5EF4-FFF2-40B4-BE49-F238E27FC236}">
                <a16:creationId xmlns:a16="http://schemas.microsoft.com/office/drawing/2014/main" id="{AFEEC6E3-870F-EBE8-14AF-461D9E17BFDE}"/>
              </a:ext>
            </a:extLst>
          </p:cNvPr>
          <p:cNvPicPr>
            <a:picLocks noChangeAspect="1"/>
          </p:cNvPicPr>
          <p:nvPr/>
        </p:nvPicPr>
        <p:blipFill rotWithShape="1">
          <a:blip r:embed="rId8">
            <a:extLst>
              <a:ext uri="{28A0092B-C50C-407E-A947-70E740481C1C}">
                <a14:useLocalDpi xmlns:a14="http://schemas.microsoft.com/office/drawing/2010/main" val="0"/>
              </a:ext>
            </a:extLst>
          </a:blip>
          <a:srcRect t="19653" b="16309"/>
          <a:stretch/>
        </p:blipFill>
        <p:spPr>
          <a:xfrm>
            <a:off x="2440774" y="3119015"/>
            <a:ext cx="606183" cy="517835"/>
          </a:xfrm>
          <a:prstGeom prst="rect">
            <a:avLst/>
          </a:prstGeom>
        </p:spPr>
      </p:pic>
      <p:pic>
        <p:nvPicPr>
          <p:cNvPr id="21" name="Picture 20" descr="Logo, company name&#10;&#10;Description automatically generated">
            <a:extLst>
              <a:ext uri="{FF2B5EF4-FFF2-40B4-BE49-F238E27FC236}">
                <a16:creationId xmlns:a16="http://schemas.microsoft.com/office/drawing/2014/main" id="{40EB829D-B47B-4843-7CD1-CCD76FCB27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39440">
            <a:off x="2774661" y="3713528"/>
            <a:ext cx="459980" cy="437700"/>
          </a:xfrm>
          <a:prstGeom prst="rect">
            <a:avLst/>
          </a:prstGeom>
        </p:spPr>
      </p:pic>
      <p:pic>
        <p:nvPicPr>
          <p:cNvPr id="23" name="Picture 22" descr="A picture containing food, dish, meat, close&#10;&#10;Description automatically generated">
            <a:extLst>
              <a:ext uri="{FF2B5EF4-FFF2-40B4-BE49-F238E27FC236}">
                <a16:creationId xmlns:a16="http://schemas.microsoft.com/office/drawing/2014/main" id="{C6EC39E8-33D9-6D96-F09B-FDB47BA6B9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2102" y="2659304"/>
            <a:ext cx="713625" cy="535217"/>
          </a:xfrm>
          <a:prstGeom prst="rect">
            <a:avLst/>
          </a:prstGeom>
        </p:spPr>
      </p:pic>
      <p:pic>
        <p:nvPicPr>
          <p:cNvPr id="24" name="Picture 4" descr="Bebé, Niño, Jesús, Jesucristo, Navidad, Nacimiento">
            <a:extLst>
              <a:ext uri="{FF2B5EF4-FFF2-40B4-BE49-F238E27FC236}">
                <a16:creationId xmlns:a16="http://schemas.microsoft.com/office/drawing/2014/main" id="{3ACB44D0-F91F-EF76-4C7C-8BFB4E10EC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1028" y="1293610"/>
            <a:ext cx="387581" cy="30070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1D9A320-4292-BFE5-7F92-0E1B75009E24}"/>
              </a:ext>
            </a:extLst>
          </p:cNvPr>
          <p:cNvSpPr txBox="1"/>
          <p:nvPr/>
        </p:nvSpPr>
        <p:spPr>
          <a:xfrm>
            <a:off x="186624" y="4839696"/>
            <a:ext cx="3403068" cy="3283015"/>
          </a:xfrm>
          <a:prstGeom prst="rect">
            <a:avLst/>
          </a:prstGeom>
          <a:solidFill>
            <a:srgbClr val="FFF9E7"/>
          </a:solidFill>
        </p:spPr>
        <p:txBody>
          <a:bodyPr wrap="square">
            <a:spAutoFit/>
          </a:bodyPr>
          <a:lstStyle/>
          <a:p>
            <a:pPr eaLnBrk="1" hangingPunct="1">
              <a:lnSpc>
                <a:spcPct val="150000"/>
              </a:lnSpc>
              <a:spcBef>
                <a:spcPct val="0"/>
              </a:spcBef>
              <a:buFontTx/>
              <a:buNone/>
            </a:pPr>
            <a:r>
              <a:rPr lang="es-ES" altLang="en-US" sz="1400" dirty="0">
                <a:solidFill>
                  <a:schemeClr val="bg2">
                    <a:lumMod val="25000"/>
                  </a:schemeClr>
                </a:solidFill>
                <a:latin typeface="Century Gothic" panose="020B0502020202020204" pitchFamily="34" charset="0"/>
              </a:rPr>
              <a:t>Yo como pastora, te traigo mis ovejas Yo como pastora, te traigo mis ovejas</a:t>
            </a:r>
          </a:p>
          <a:p>
            <a:pPr eaLnBrk="1" hangingPunct="1">
              <a:lnSpc>
                <a:spcPct val="150000"/>
              </a:lnSpc>
              <a:spcBef>
                <a:spcPct val="0"/>
              </a:spcBef>
              <a:buFontTx/>
              <a:buNone/>
            </a:pPr>
            <a:r>
              <a:rPr lang="es-ES" altLang="en-US" sz="1400" dirty="0">
                <a:solidFill>
                  <a:schemeClr val="bg2">
                    <a:lumMod val="25000"/>
                  </a:schemeClr>
                </a:solidFill>
                <a:latin typeface="Century Gothic" panose="020B0502020202020204" pitchFamily="34" charset="0"/>
              </a:rPr>
              <a:t>unas trasquiladas y otras sin orejas</a:t>
            </a:r>
            <a:br>
              <a:rPr lang="es-ES" altLang="en-US" sz="1400" dirty="0">
                <a:solidFill>
                  <a:schemeClr val="bg2">
                    <a:lumMod val="25000"/>
                  </a:schemeClr>
                </a:solidFill>
                <a:latin typeface="Century Gothic" panose="020B0502020202020204" pitchFamily="34" charset="0"/>
              </a:rPr>
            </a:br>
            <a:r>
              <a:rPr lang="es-ES" altLang="en-US" sz="1400" dirty="0">
                <a:solidFill>
                  <a:schemeClr val="bg2">
                    <a:lumMod val="25000"/>
                  </a:schemeClr>
                </a:solidFill>
                <a:latin typeface="Century Gothic" panose="020B0502020202020204" pitchFamily="34" charset="0"/>
              </a:rPr>
              <a:t>unas trasquiladas y otras sin orejas</a:t>
            </a:r>
          </a:p>
          <a:p>
            <a:pPr>
              <a:lnSpc>
                <a:spcPct val="150000"/>
              </a:lnSpc>
              <a:spcBef>
                <a:spcPct val="0"/>
              </a:spcBef>
              <a:buNone/>
            </a:pPr>
            <a:r>
              <a:rPr lang="es-ES" altLang="en-US" sz="1400" b="1" dirty="0">
                <a:solidFill>
                  <a:schemeClr val="bg2">
                    <a:lumMod val="25000"/>
                  </a:schemeClr>
                </a:solidFill>
                <a:latin typeface="Century Gothic" panose="020B0502020202020204" pitchFamily="34" charset="0"/>
              </a:rPr>
              <a:t>[Estribillo] </a:t>
            </a:r>
            <a:r>
              <a:rPr lang="es-ES" altLang="en-US" sz="1400" dirty="0">
                <a:solidFill>
                  <a:schemeClr val="bg2">
                    <a:lumMod val="25000"/>
                  </a:schemeClr>
                </a:solidFill>
                <a:latin typeface="Century Gothic" panose="020B0502020202020204" pitchFamily="34" charset="0"/>
              </a:rPr>
              <a:t>(</a:t>
            </a:r>
            <a:r>
              <a:rPr lang="es-ES" altLang="en-US" sz="1400" dirty="0" err="1">
                <a:solidFill>
                  <a:schemeClr val="bg2">
                    <a:lumMod val="25000"/>
                  </a:schemeClr>
                </a:solidFill>
                <a:latin typeface="Century Gothic" panose="020B0502020202020204" pitchFamily="34" charset="0"/>
              </a:rPr>
              <a:t>chorus</a:t>
            </a:r>
            <a:r>
              <a:rPr lang="es-ES" altLang="en-US" sz="1400" dirty="0">
                <a:solidFill>
                  <a:schemeClr val="bg2">
                    <a:lumMod val="25000"/>
                  </a:schemeClr>
                </a:solidFill>
                <a:latin typeface="Century Gothic" panose="020B0502020202020204" pitchFamily="34" charset="0"/>
              </a:rPr>
              <a:t>)</a:t>
            </a:r>
          </a:p>
          <a:p>
            <a:pPr eaLnBrk="1" hangingPunct="1">
              <a:lnSpc>
                <a:spcPct val="150000"/>
              </a:lnSpc>
              <a:spcBef>
                <a:spcPct val="0"/>
              </a:spcBef>
              <a:buFontTx/>
              <a:buNone/>
            </a:pPr>
            <a:r>
              <a:rPr lang="es-ES" altLang="en-US" sz="1400" dirty="0">
                <a:solidFill>
                  <a:schemeClr val="bg2">
                    <a:lumMod val="25000"/>
                  </a:schemeClr>
                </a:solidFill>
                <a:latin typeface="Century Gothic" panose="020B0502020202020204" pitchFamily="34" charset="0"/>
              </a:rPr>
              <a:t>Mi canchita te la traigo, </a:t>
            </a:r>
          </a:p>
          <a:p>
            <a:pPr eaLnBrk="1" hangingPunct="1">
              <a:lnSpc>
                <a:spcPct val="150000"/>
              </a:lnSpc>
              <a:spcBef>
                <a:spcPct val="0"/>
              </a:spcBef>
              <a:buFontTx/>
              <a:buNone/>
            </a:pPr>
            <a:r>
              <a:rPr lang="es-ES" altLang="en-US" sz="1400" dirty="0">
                <a:solidFill>
                  <a:schemeClr val="bg2">
                    <a:lumMod val="25000"/>
                  </a:schemeClr>
                </a:solidFill>
                <a:latin typeface="Century Gothic" panose="020B0502020202020204" pitchFamily="34" charset="0"/>
              </a:rPr>
              <a:t>molidita te la traigo</a:t>
            </a:r>
            <a:br>
              <a:rPr lang="es-ES" altLang="en-US" sz="1400" dirty="0">
                <a:solidFill>
                  <a:schemeClr val="bg2">
                    <a:lumMod val="25000"/>
                  </a:schemeClr>
                </a:solidFill>
                <a:latin typeface="Century Gothic" panose="020B0502020202020204" pitchFamily="34" charset="0"/>
              </a:rPr>
            </a:br>
            <a:r>
              <a:rPr lang="es-ES" altLang="en-US" sz="1400" dirty="0">
                <a:solidFill>
                  <a:schemeClr val="bg2">
                    <a:lumMod val="25000"/>
                  </a:schemeClr>
                </a:solidFill>
                <a:latin typeface="Century Gothic" panose="020B0502020202020204" pitchFamily="34" charset="0"/>
              </a:rPr>
              <a:t>aquí te traigo el buen café</a:t>
            </a:r>
            <a:br>
              <a:rPr lang="es-ES" altLang="en-US" sz="1400" dirty="0">
                <a:solidFill>
                  <a:schemeClr val="bg2">
                    <a:lumMod val="25000"/>
                  </a:schemeClr>
                </a:solidFill>
                <a:latin typeface="Century Gothic" panose="020B0502020202020204" pitchFamily="34" charset="0"/>
              </a:rPr>
            </a:br>
            <a:r>
              <a:rPr lang="es-ES" altLang="en-US" sz="1400" dirty="0">
                <a:solidFill>
                  <a:schemeClr val="bg2">
                    <a:lumMod val="25000"/>
                  </a:schemeClr>
                </a:solidFill>
                <a:latin typeface="Century Gothic" panose="020B0502020202020204" pitchFamily="34" charset="0"/>
              </a:rPr>
              <a:t>para María y San José (x 2)</a:t>
            </a:r>
          </a:p>
        </p:txBody>
      </p:sp>
      <p:pic>
        <p:nvPicPr>
          <p:cNvPr id="32" name="Picture 31" descr="A picture containing indoor, decorated, several&#10;&#10;Description automatically generated">
            <a:extLst>
              <a:ext uri="{FF2B5EF4-FFF2-40B4-BE49-F238E27FC236}">
                <a16:creationId xmlns:a16="http://schemas.microsoft.com/office/drawing/2014/main" id="{A5F282E8-E0BA-6712-991D-CBD9A69432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979" y="7881971"/>
            <a:ext cx="1328959" cy="1879631"/>
          </a:xfrm>
          <a:prstGeom prst="rect">
            <a:avLst/>
          </a:prstGeom>
        </p:spPr>
      </p:pic>
      <p:pic>
        <p:nvPicPr>
          <p:cNvPr id="35" name="Picture 34" descr="A bowl of nuts&#10;&#10;Description automatically generated with medium confidence">
            <a:extLst>
              <a:ext uri="{FF2B5EF4-FFF2-40B4-BE49-F238E27FC236}">
                <a16:creationId xmlns:a16="http://schemas.microsoft.com/office/drawing/2014/main" id="{E893B204-1A49-1629-0A81-B30547DBB3B0}"/>
              </a:ext>
            </a:extLst>
          </p:cNvPr>
          <p:cNvPicPr>
            <a:picLocks noChangeAspect="1"/>
          </p:cNvPicPr>
          <p:nvPr/>
        </p:nvPicPr>
        <p:blipFill rotWithShape="1">
          <a:blip r:embed="rId8">
            <a:extLst>
              <a:ext uri="{28A0092B-C50C-407E-A947-70E740481C1C}">
                <a14:useLocalDpi xmlns:a14="http://schemas.microsoft.com/office/drawing/2010/main" val="0"/>
              </a:ext>
            </a:extLst>
          </a:blip>
          <a:srcRect t="19653" b="16309"/>
          <a:stretch/>
        </p:blipFill>
        <p:spPr>
          <a:xfrm>
            <a:off x="2434892" y="6530116"/>
            <a:ext cx="606183" cy="517835"/>
          </a:xfrm>
          <a:prstGeom prst="rect">
            <a:avLst/>
          </a:prstGeom>
        </p:spPr>
      </p:pic>
      <p:pic>
        <p:nvPicPr>
          <p:cNvPr id="36" name="Picture 35" descr="Logo, company name&#10;&#10;Description automatically generated">
            <a:extLst>
              <a:ext uri="{FF2B5EF4-FFF2-40B4-BE49-F238E27FC236}">
                <a16:creationId xmlns:a16="http://schemas.microsoft.com/office/drawing/2014/main" id="{0DD9522A-8C0E-E3B1-7302-0A7071C1AE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39440">
            <a:off x="2768956" y="7270728"/>
            <a:ext cx="459980" cy="437700"/>
          </a:xfrm>
          <a:prstGeom prst="rect">
            <a:avLst/>
          </a:prstGeom>
        </p:spPr>
      </p:pic>
      <p:pic>
        <p:nvPicPr>
          <p:cNvPr id="38" name="Picture 4" descr="Free Watercolor Brushstroke illustration and picture">
            <a:extLst>
              <a:ext uri="{FF2B5EF4-FFF2-40B4-BE49-F238E27FC236}">
                <a16:creationId xmlns:a16="http://schemas.microsoft.com/office/drawing/2014/main" id="{07DF15CF-0D92-5661-6D47-8734C670C1AF}"/>
              </a:ext>
            </a:extLst>
          </p:cNvPr>
          <p:cNvPicPr>
            <a:picLocks noChangeAspect="1" noChangeArrowheads="1"/>
          </p:cNvPicPr>
          <p:nvPr/>
        </p:nvPicPr>
        <p:blipFill>
          <a:blip r:embed="rId13">
            <a:duotone>
              <a:schemeClr val="accent4">
                <a:shade val="45000"/>
                <a:satMod val="135000"/>
              </a:schemeClr>
              <a:prstClr val="white"/>
            </a:duotone>
            <a:extLst>
              <a:ext uri="{BEBA8EAE-BF5A-486C-A8C5-ECC9F3942E4B}">
                <a14:imgProps xmlns:a14="http://schemas.microsoft.com/office/drawing/2010/main">
                  <a14:imgLayer r:embed="rId14">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B3A8C4-2ECF-F2AB-F886-9E8840B46F73}"/>
              </a:ext>
            </a:extLst>
          </p:cNvPr>
          <p:cNvSpPr txBox="1"/>
          <p:nvPr/>
        </p:nvSpPr>
        <p:spPr>
          <a:xfrm>
            <a:off x="6345240" y="9574075"/>
            <a:ext cx="44916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45</a:t>
            </a:r>
          </a:p>
        </p:txBody>
      </p:sp>
      <p:sp>
        <p:nvSpPr>
          <p:cNvPr id="2" name="TextBox 1">
            <a:extLst>
              <a:ext uri="{FF2B5EF4-FFF2-40B4-BE49-F238E27FC236}">
                <a16:creationId xmlns:a16="http://schemas.microsoft.com/office/drawing/2014/main" id="{ABE91AC1-F52A-2AEB-6CEC-E771BF976D86}"/>
              </a:ext>
            </a:extLst>
          </p:cNvPr>
          <p:cNvSpPr txBox="1"/>
          <p:nvPr/>
        </p:nvSpPr>
        <p:spPr>
          <a:xfrm>
            <a:off x="94924" y="9445359"/>
            <a:ext cx="399941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[B] </a:t>
            </a:r>
            <a:r>
              <a:rPr lang="en-GB" sz="1600" b="1" dirty="0" err="1">
                <a:solidFill>
                  <a:srgbClr val="3B3838"/>
                </a:solidFill>
                <a:latin typeface="Century Gothic" panose="020B0502020202020204" pitchFamily="34" charset="0"/>
              </a:rPr>
              <a:t>Canta</a:t>
            </a:r>
            <a:r>
              <a:rPr lang="en-GB" sz="1600" b="1" dirty="0">
                <a:solidFill>
                  <a:srgbClr val="3B3838"/>
                </a:solidFill>
                <a:latin typeface="Century Gothic" panose="020B0502020202020204" pitchFamily="34" charset="0"/>
              </a:rPr>
              <a:t> </a:t>
            </a:r>
            <a:r>
              <a:rPr lang="en-GB" sz="1600" b="1" dirty="0" err="1">
                <a:solidFill>
                  <a:srgbClr val="3B3838"/>
                </a:solidFill>
                <a:latin typeface="Century Gothic" panose="020B0502020202020204" pitchFamily="34" charset="0"/>
              </a:rPr>
              <a:t>el</a:t>
            </a:r>
            <a:r>
              <a:rPr lang="en-GB" sz="1600" b="1" dirty="0">
                <a:solidFill>
                  <a:srgbClr val="3B3838"/>
                </a:solidFill>
                <a:latin typeface="Century Gothic" panose="020B0502020202020204" pitchFamily="34" charset="0"/>
              </a:rPr>
              <a:t> </a:t>
            </a:r>
            <a:r>
              <a:rPr lang="en-GB" sz="1600" b="1" dirty="0" err="1">
                <a:solidFill>
                  <a:srgbClr val="3B3838"/>
                </a:solidFill>
                <a:latin typeface="Century Gothic" panose="020B0502020202020204" pitchFamily="34" charset="0"/>
              </a:rPr>
              <a:t>hayno</a:t>
            </a:r>
            <a:r>
              <a:rPr lang="en-GB" sz="1600" b="1" dirty="0">
                <a:solidFill>
                  <a:srgbClr val="3B3838"/>
                </a:solidFill>
                <a:latin typeface="Century Gothic" panose="020B0502020202020204" pitchFamily="34" charset="0"/>
              </a:rPr>
              <a:t> 🎤 .</a:t>
            </a:r>
            <a:endParaRPr lang="en-GB" sz="1600" dirty="0">
              <a:solidFill>
                <a:srgbClr val="3B3838"/>
              </a:solidFill>
              <a:latin typeface="Century Gothic" panose="020B0502020202020204" pitchFamily="34" charset="0"/>
            </a:endParaRPr>
          </a:p>
        </p:txBody>
      </p:sp>
    </p:spTree>
    <p:extLst>
      <p:ext uri="{BB962C8B-B14F-4D97-AF65-F5344CB8AC3E}">
        <p14:creationId xmlns:p14="http://schemas.microsoft.com/office/powerpoint/2010/main" val="846624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14</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4960379"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2654054"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¡Feliz Navidad!</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2495052" y="181422"/>
            <a:ext cx="545695" cy="502935"/>
            <a:chOff x="3798024" y="2201705"/>
            <a:chExt cx="545695" cy="50293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798024" y="224297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14</a:t>
              </a:r>
              <a:endParaRPr lang="en-GB" sz="2400" dirty="0">
                <a:solidFill>
                  <a:srgbClr val="F7C903"/>
                </a:solidFill>
              </a:endParaRPr>
            </a:p>
          </p:txBody>
        </p:sp>
      </p:grpSp>
      <p:pic>
        <p:nvPicPr>
          <p:cNvPr id="4" name="Picture 4" descr="Navidad, Decoraciones, Decoración, Verde, Antecedentes">
            <a:extLst>
              <a:ext uri="{FF2B5EF4-FFF2-40B4-BE49-F238E27FC236}">
                <a16:creationId xmlns:a16="http://schemas.microsoft.com/office/drawing/2014/main" id="{6C7FC05F-9D98-6495-0C32-D4C0BFF9FA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104" b="57634"/>
          <a:stretch/>
        </p:blipFill>
        <p:spPr bwMode="auto">
          <a:xfrm rot="6550069">
            <a:off x="2838265" y="387334"/>
            <a:ext cx="435762" cy="2859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Free Watercolor Brushstroke illustration and picture">
            <a:extLst>
              <a:ext uri="{FF2B5EF4-FFF2-40B4-BE49-F238E27FC236}">
                <a16:creationId xmlns:a16="http://schemas.microsoft.com/office/drawing/2014/main" id="{07DF15CF-0D92-5661-6D47-8734C670C1AF}"/>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B3A8C4-2ECF-F2AB-F886-9E8840B46F73}"/>
              </a:ext>
            </a:extLst>
          </p:cNvPr>
          <p:cNvSpPr txBox="1"/>
          <p:nvPr/>
        </p:nvSpPr>
        <p:spPr>
          <a:xfrm>
            <a:off x="6345240" y="9574075"/>
            <a:ext cx="45236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46</a:t>
            </a:r>
          </a:p>
        </p:txBody>
      </p:sp>
      <p:pic>
        <p:nvPicPr>
          <p:cNvPr id="40" name="Picture 4">
            <a:extLst>
              <a:ext uri="{FF2B5EF4-FFF2-40B4-BE49-F238E27FC236}">
                <a16:creationId xmlns:a16="http://schemas.microsoft.com/office/drawing/2014/main" id="{AF5EC251-917C-45A1-C7E0-F532A475A1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67" t="11495" r="18000" b="14751"/>
          <a:stretch/>
        </p:blipFill>
        <p:spPr bwMode="auto">
          <a:xfrm>
            <a:off x="4206436" y="1165150"/>
            <a:ext cx="2457877" cy="188502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7DFF6DE-6D37-A550-CC96-96684E246A0B}"/>
              </a:ext>
            </a:extLst>
          </p:cNvPr>
          <p:cNvSpPr txBox="1"/>
          <p:nvPr/>
        </p:nvSpPr>
        <p:spPr>
          <a:xfrm>
            <a:off x="143640" y="1441641"/>
            <a:ext cx="3999414" cy="2092881"/>
          </a:xfrm>
          <a:prstGeom prst="rect">
            <a:avLst/>
          </a:prstGeom>
          <a:solidFill>
            <a:schemeClr val="accent4">
              <a:lumMod val="20000"/>
              <a:lumOff val="80000"/>
            </a:schemeClr>
          </a:solidFill>
        </p:spPr>
        <p:txBody>
          <a:bodyPr wrap="square">
            <a:spAutoFit/>
          </a:bodyPr>
          <a:lstStyle/>
          <a:p>
            <a:r>
              <a:rPr lang="en-GB" sz="1300" dirty="0">
                <a:solidFill>
                  <a:srgbClr val="3B3838"/>
                </a:solidFill>
                <a:latin typeface="Century Gothic" panose="020B0502020202020204" pitchFamily="34" charset="0"/>
              </a:rPr>
              <a:t>A ‘</a:t>
            </a:r>
            <a:r>
              <a:rPr lang="en-GB" sz="1300" b="1" dirty="0" err="1">
                <a:solidFill>
                  <a:srgbClr val="3B3838"/>
                </a:solidFill>
                <a:latin typeface="Century Gothic" panose="020B0502020202020204" pitchFamily="34" charset="0"/>
              </a:rPr>
              <a:t>Roscón</a:t>
            </a:r>
            <a:r>
              <a:rPr lang="en-GB" sz="1300" b="1" dirty="0">
                <a:solidFill>
                  <a:srgbClr val="3B3838"/>
                </a:solidFill>
                <a:latin typeface="Century Gothic" panose="020B0502020202020204" pitchFamily="34" charset="0"/>
              </a:rPr>
              <a:t> de Reyes</a:t>
            </a:r>
            <a:r>
              <a:rPr lang="en-GB" sz="1300" dirty="0">
                <a:solidFill>
                  <a:srgbClr val="3B3838"/>
                </a:solidFill>
                <a:latin typeface="Century Gothic" panose="020B0502020202020204" pitchFamily="34" charset="0"/>
              </a:rPr>
              <a:t>’ is a traditional</a:t>
            </a:r>
          </a:p>
          <a:p>
            <a:r>
              <a:rPr lang="en-GB" sz="1300" dirty="0">
                <a:solidFill>
                  <a:srgbClr val="3B3838"/>
                </a:solidFill>
                <a:latin typeface="Century Gothic" panose="020B0502020202020204" pitchFamily="34" charset="0"/>
              </a:rPr>
              <a:t>Spanish brioche-like sweet bread eaten the night before or morning of Reyes or King’s Day (6</a:t>
            </a:r>
            <a:r>
              <a:rPr lang="en-GB" sz="1300" baseline="30000" dirty="0">
                <a:solidFill>
                  <a:srgbClr val="3B3838"/>
                </a:solidFill>
                <a:latin typeface="Century Gothic" panose="020B0502020202020204" pitchFamily="34" charset="0"/>
              </a:rPr>
              <a:t>th</a:t>
            </a:r>
            <a:r>
              <a:rPr lang="en-GB" sz="1300" dirty="0">
                <a:solidFill>
                  <a:srgbClr val="3B3838"/>
                </a:solidFill>
                <a:latin typeface="Century Gothic" panose="020B0502020202020204" pitchFamily="34" charset="0"/>
              </a:rPr>
              <a:t> January).</a:t>
            </a:r>
          </a:p>
          <a:p>
            <a:endParaRPr lang="en-GB" sz="1300" dirty="0">
              <a:solidFill>
                <a:srgbClr val="3B3838"/>
              </a:solidFill>
              <a:latin typeface="Century Gothic" panose="020B0502020202020204" pitchFamily="34" charset="0"/>
            </a:endParaRPr>
          </a:p>
          <a:p>
            <a:r>
              <a:rPr lang="en-GB" sz="1300" dirty="0">
                <a:solidFill>
                  <a:srgbClr val="3B3838"/>
                </a:solidFill>
                <a:latin typeface="Century Gothic" panose="020B0502020202020204" pitchFamily="34" charset="0"/>
              </a:rPr>
              <a:t>Hidden inside, there are a small toy and a small dried kidney bean. The person who finds the small toy will be crowned king for the day and the lucky person who finds the bean has the honour of paying for the whole cake!</a:t>
            </a:r>
          </a:p>
        </p:txBody>
      </p:sp>
      <p:pic>
        <p:nvPicPr>
          <p:cNvPr id="46" name="Picture 6" descr="Frijol, Vegetal, Brown, Fruta, Legumbres">
            <a:extLst>
              <a:ext uri="{FF2B5EF4-FFF2-40B4-BE49-F238E27FC236}">
                <a16:creationId xmlns:a16="http://schemas.microsoft.com/office/drawing/2014/main" id="{B452C00B-B8ED-3F31-00BE-9558F63EB6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4163" y="3140435"/>
            <a:ext cx="166817" cy="30718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Dibujos Animados, Caracteres, Cómic">
            <a:extLst>
              <a:ext uri="{FF2B5EF4-FFF2-40B4-BE49-F238E27FC236}">
                <a16:creationId xmlns:a16="http://schemas.microsoft.com/office/drawing/2014/main" id="{0E8E2355-04D4-9D3C-4ADC-6346DEFA73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806" t="9445" r="43269"/>
          <a:stretch/>
        </p:blipFill>
        <p:spPr bwMode="auto">
          <a:xfrm>
            <a:off x="5402430" y="3120747"/>
            <a:ext cx="188012" cy="42724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62B89320-F847-1292-F7E8-4C893A41F527}"/>
              </a:ext>
            </a:extLst>
          </p:cNvPr>
          <p:cNvSpPr txBox="1"/>
          <p:nvPr/>
        </p:nvSpPr>
        <p:spPr>
          <a:xfrm>
            <a:off x="4414677" y="3187930"/>
            <a:ext cx="869891" cy="300082"/>
          </a:xfrm>
          <a:prstGeom prst="rect">
            <a:avLst/>
          </a:prstGeom>
          <a:solidFill>
            <a:srgbClr val="C6E6A2"/>
          </a:solidFill>
        </p:spPr>
        <p:txBody>
          <a:bodyPr wrap="square">
            <a:spAutoFit/>
          </a:bodyPr>
          <a:lstStyle/>
          <a:p>
            <a:r>
              <a:rPr lang="en-GB" sz="1350" dirty="0">
                <a:solidFill>
                  <a:srgbClr val="3B3838"/>
                </a:solidFill>
                <a:latin typeface="Century Gothic" panose="020B0502020202020204" pitchFamily="34" charset="0"/>
              </a:rPr>
              <a:t>el </a:t>
            </a:r>
            <a:r>
              <a:rPr lang="en-GB" sz="1350" b="1" dirty="0" err="1">
                <a:solidFill>
                  <a:srgbClr val="3B3838"/>
                </a:solidFill>
                <a:latin typeface="Century Gothic" panose="020B0502020202020204" pitchFamily="34" charset="0"/>
              </a:rPr>
              <a:t>haba</a:t>
            </a:r>
            <a:endParaRPr lang="en-GB" sz="1350" b="1" dirty="0">
              <a:solidFill>
                <a:srgbClr val="3B3838"/>
              </a:solidFill>
              <a:latin typeface="Century Gothic" panose="020B0502020202020204" pitchFamily="34" charset="0"/>
            </a:endParaRPr>
          </a:p>
        </p:txBody>
      </p:sp>
      <p:sp>
        <p:nvSpPr>
          <p:cNvPr id="49" name="TextBox 48">
            <a:extLst>
              <a:ext uri="{FF2B5EF4-FFF2-40B4-BE49-F238E27FC236}">
                <a16:creationId xmlns:a16="http://schemas.microsoft.com/office/drawing/2014/main" id="{389F0C0D-43A2-C126-39DE-723DE7D5D1B3}"/>
              </a:ext>
            </a:extLst>
          </p:cNvPr>
          <p:cNvSpPr txBox="1"/>
          <p:nvPr/>
        </p:nvSpPr>
        <p:spPr>
          <a:xfrm>
            <a:off x="5648188" y="3214824"/>
            <a:ext cx="1079508" cy="300082"/>
          </a:xfrm>
          <a:prstGeom prst="rect">
            <a:avLst/>
          </a:prstGeom>
          <a:solidFill>
            <a:srgbClr val="C6E6A2"/>
          </a:solidFill>
        </p:spPr>
        <p:txBody>
          <a:bodyPr wrap="square">
            <a:spAutoFit/>
          </a:bodyPr>
          <a:lstStyle/>
          <a:p>
            <a:r>
              <a:rPr lang="en-GB" sz="1350" dirty="0">
                <a:solidFill>
                  <a:srgbClr val="3B3838"/>
                </a:solidFill>
                <a:latin typeface="Century Gothic" panose="020B0502020202020204" pitchFamily="34" charset="0"/>
              </a:rPr>
              <a:t>el </a:t>
            </a:r>
            <a:r>
              <a:rPr lang="en-GB" sz="1350" b="1" dirty="0" err="1">
                <a:solidFill>
                  <a:srgbClr val="3B3838"/>
                </a:solidFill>
                <a:latin typeface="Century Gothic" panose="020B0502020202020204" pitchFamily="34" charset="0"/>
              </a:rPr>
              <a:t>juguete</a:t>
            </a:r>
            <a:endParaRPr lang="en-GB" sz="1350" b="1" dirty="0">
              <a:solidFill>
                <a:srgbClr val="3B3838"/>
              </a:solidFill>
              <a:latin typeface="Century Gothic" panose="020B0502020202020204" pitchFamily="34" charset="0"/>
            </a:endParaRPr>
          </a:p>
        </p:txBody>
      </p:sp>
      <p:sp>
        <p:nvSpPr>
          <p:cNvPr id="51" name="Speech Bubble: Rectangle with Corners Rounded 50">
            <a:extLst>
              <a:ext uri="{FF2B5EF4-FFF2-40B4-BE49-F238E27FC236}">
                <a16:creationId xmlns:a16="http://schemas.microsoft.com/office/drawing/2014/main" id="{28823019-6760-368C-F4AF-C8454C44A274}"/>
              </a:ext>
            </a:extLst>
          </p:cNvPr>
          <p:cNvSpPr/>
          <p:nvPr/>
        </p:nvSpPr>
        <p:spPr>
          <a:xfrm>
            <a:off x="4923733" y="806453"/>
            <a:ext cx="1842180" cy="411168"/>
          </a:xfrm>
          <a:prstGeom prst="wedgeRoundRectCallout">
            <a:avLst>
              <a:gd name="adj1" fmla="val 10721"/>
              <a:gd name="adj2" fmla="val 737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latin typeface="Century Gothic" panose="020B0502020202020204" pitchFamily="34" charset="0"/>
              </a:rPr>
              <a:t>¡Es un donut </a:t>
            </a:r>
            <a:r>
              <a:rPr lang="en-GB" sz="1200" b="1" dirty="0" err="1">
                <a:solidFill>
                  <a:schemeClr val="bg1"/>
                </a:solidFill>
                <a:latin typeface="Century Gothic" panose="020B0502020202020204" pitchFamily="34" charset="0"/>
              </a:rPr>
              <a:t>gigante</a:t>
            </a:r>
            <a:r>
              <a:rPr lang="en-GB" sz="1200" b="1" dirty="0">
                <a:solidFill>
                  <a:schemeClr val="bg1"/>
                </a:solidFill>
                <a:latin typeface="Century Gothic" panose="020B0502020202020204" pitchFamily="34" charset="0"/>
              </a:rPr>
              <a:t>!</a:t>
            </a:r>
          </a:p>
        </p:txBody>
      </p:sp>
      <p:grpSp>
        <p:nvGrpSpPr>
          <p:cNvPr id="53" name="Group 52">
            <a:extLst>
              <a:ext uri="{FF2B5EF4-FFF2-40B4-BE49-F238E27FC236}">
                <a16:creationId xmlns:a16="http://schemas.microsoft.com/office/drawing/2014/main" id="{6EA1496A-14CB-618C-781A-9E0CEF65B9AE}"/>
              </a:ext>
            </a:extLst>
          </p:cNvPr>
          <p:cNvGrpSpPr/>
          <p:nvPr/>
        </p:nvGrpSpPr>
        <p:grpSpPr>
          <a:xfrm>
            <a:off x="58210" y="761964"/>
            <a:ext cx="1072125" cy="541432"/>
            <a:chOff x="85157" y="674113"/>
            <a:chExt cx="1072125" cy="541432"/>
          </a:xfrm>
        </p:grpSpPr>
        <p:sp>
          <p:nvSpPr>
            <p:cNvPr id="55" name="Google Shape;206;p9">
              <a:extLst>
                <a:ext uri="{FF2B5EF4-FFF2-40B4-BE49-F238E27FC236}">
                  <a16:creationId xmlns:a16="http://schemas.microsoft.com/office/drawing/2014/main" id="{767C026E-97F8-AC48-B7ED-B409711ADF20}"/>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59" name="Picture 58">
              <a:extLst>
                <a:ext uri="{FF2B5EF4-FFF2-40B4-BE49-F238E27FC236}">
                  <a16:creationId xmlns:a16="http://schemas.microsoft.com/office/drawing/2014/main" id="{645C3567-FA54-8F88-A4D5-AB65B8029C52}"/>
                </a:ext>
              </a:extLst>
            </p:cNvPr>
            <p:cNvPicPr>
              <a:picLocks noChangeAspect="1"/>
            </p:cNvPicPr>
            <p:nvPr/>
          </p:nvPicPr>
          <p:blipFill>
            <a:blip r:embed="rId9"/>
            <a:stretch>
              <a:fillRect/>
            </a:stretch>
          </p:blipFill>
          <p:spPr>
            <a:xfrm>
              <a:off x="85157" y="674113"/>
              <a:ext cx="521771" cy="541432"/>
            </a:xfrm>
            <a:prstGeom prst="rect">
              <a:avLst/>
            </a:prstGeom>
          </p:spPr>
        </p:pic>
        <p:sp>
          <p:nvSpPr>
            <p:cNvPr id="60" name="TextBox 59">
              <a:extLst>
                <a:ext uri="{FF2B5EF4-FFF2-40B4-BE49-F238E27FC236}">
                  <a16:creationId xmlns:a16="http://schemas.microsoft.com/office/drawing/2014/main" id="{3058A224-81CD-2DD6-2E00-FE83CD5B906B}"/>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25" name="TextBox 1024">
            <a:extLst>
              <a:ext uri="{FF2B5EF4-FFF2-40B4-BE49-F238E27FC236}">
                <a16:creationId xmlns:a16="http://schemas.microsoft.com/office/drawing/2014/main" id="{7084DA78-EB9E-6CD1-1A66-0E55CADC9F5F}"/>
              </a:ext>
            </a:extLst>
          </p:cNvPr>
          <p:cNvSpPr txBox="1"/>
          <p:nvPr/>
        </p:nvSpPr>
        <p:spPr>
          <a:xfrm>
            <a:off x="1039963" y="879067"/>
            <a:ext cx="2769599"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El </a:t>
            </a:r>
            <a:r>
              <a:rPr lang="en-GB" sz="1600" b="1" dirty="0" err="1">
                <a:solidFill>
                  <a:srgbClr val="3B3838"/>
                </a:solidFill>
                <a:latin typeface="Century Gothic" panose="020B0502020202020204" pitchFamily="34" charset="0"/>
              </a:rPr>
              <a:t>Roscón</a:t>
            </a:r>
            <a:r>
              <a:rPr lang="en-GB" sz="1600" b="1" dirty="0">
                <a:solidFill>
                  <a:srgbClr val="3B3838"/>
                </a:solidFill>
                <a:latin typeface="Century Gothic" panose="020B0502020202020204" pitchFamily="34" charset="0"/>
              </a:rPr>
              <a:t> de Reyes</a:t>
            </a:r>
            <a:endParaRPr lang="en-GB" sz="1600" dirty="0">
              <a:solidFill>
                <a:srgbClr val="3B3838"/>
              </a:solidFill>
              <a:latin typeface="Century Gothic" panose="020B0502020202020204" pitchFamily="34" charset="0"/>
            </a:endParaRPr>
          </a:p>
        </p:txBody>
      </p:sp>
      <p:grpSp>
        <p:nvGrpSpPr>
          <p:cNvPr id="1026" name="Group 1025">
            <a:extLst>
              <a:ext uri="{FF2B5EF4-FFF2-40B4-BE49-F238E27FC236}">
                <a16:creationId xmlns:a16="http://schemas.microsoft.com/office/drawing/2014/main" id="{114B933C-5A2C-F2A9-D877-0BA6883D0A87}"/>
              </a:ext>
            </a:extLst>
          </p:cNvPr>
          <p:cNvGrpSpPr/>
          <p:nvPr/>
        </p:nvGrpSpPr>
        <p:grpSpPr>
          <a:xfrm>
            <a:off x="3695700" y="1264950"/>
            <a:ext cx="617908" cy="606331"/>
            <a:chOff x="6210543" y="3764108"/>
            <a:chExt cx="801046" cy="775262"/>
          </a:xfrm>
        </p:grpSpPr>
        <p:sp>
          <p:nvSpPr>
            <p:cNvPr id="1027" name="Oval 1026">
              <a:extLst>
                <a:ext uri="{FF2B5EF4-FFF2-40B4-BE49-F238E27FC236}">
                  <a16:creationId xmlns:a16="http://schemas.microsoft.com/office/drawing/2014/main" id="{1BFE7583-7687-B06A-021E-0C09E7BACF59}"/>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28" name="Picture 1027">
              <a:extLst>
                <a:ext uri="{FF2B5EF4-FFF2-40B4-BE49-F238E27FC236}">
                  <a16:creationId xmlns:a16="http://schemas.microsoft.com/office/drawing/2014/main" id="{94B4CEF5-D302-AECD-A7BE-99A7DD913C90}"/>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30" name="Picture 1029" descr="A picture containing text, tableware, cup, clipart&#10;&#10;Description automatically generated">
              <a:extLst>
                <a:ext uri="{FF2B5EF4-FFF2-40B4-BE49-F238E27FC236}">
                  <a16:creationId xmlns:a16="http://schemas.microsoft.com/office/drawing/2014/main" id="{21C667E6-193E-9A02-A3F0-71A4CAFC7E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39" name="Picture 1038">
            <a:extLst>
              <a:ext uri="{FF2B5EF4-FFF2-40B4-BE49-F238E27FC236}">
                <a16:creationId xmlns:a16="http://schemas.microsoft.com/office/drawing/2014/main" id="{F3F952AD-3EDB-B821-2013-97A496E1EC3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414676" y="837388"/>
            <a:ext cx="312811" cy="583848"/>
          </a:xfrm>
          <a:prstGeom prst="rect">
            <a:avLst/>
          </a:prstGeom>
        </p:spPr>
      </p:pic>
      <p:pic>
        <p:nvPicPr>
          <p:cNvPr id="1040" name="Picture 1039">
            <a:extLst>
              <a:ext uri="{FF2B5EF4-FFF2-40B4-BE49-F238E27FC236}">
                <a16:creationId xmlns:a16="http://schemas.microsoft.com/office/drawing/2014/main" id="{231B6F02-087F-1A16-F3F1-1340D67131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95684" y="2522465"/>
            <a:ext cx="362316" cy="605907"/>
          </a:xfrm>
          <a:prstGeom prst="rect">
            <a:avLst/>
          </a:prstGeom>
        </p:spPr>
      </p:pic>
      <p:pic>
        <p:nvPicPr>
          <p:cNvPr id="1041" name="Picture 1040">
            <a:extLst>
              <a:ext uri="{FF2B5EF4-FFF2-40B4-BE49-F238E27FC236}">
                <a16:creationId xmlns:a16="http://schemas.microsoft.com/office/drawing/2014/main" id="{6369215C-9ED4-6271-58EB-33B89D101C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22133" y="1384140"/>
            <a:ext cx="1375468" cy="1014773"/>
          </a:xfrm>
          <a:prstGeom prst="rect">
            <a:avLst/>
          </a:prstGeom>
        </p:spPr>
      </p:pic>
      <p:sp>
        <p:nvSpPr>
          <p:cNvPr id="1042" name="TextBox 1041">
            <a:extLst>
              <a:ext uri="{FF2B5EF4-FFF2-40B4-BE49-F238E27FC236}">
                <a16:creationId xmlns:a16="http://schemas.microsoft.com/office/drawing/2014/main" id="{EFD67695-F876-0C9E-40BB-198D517FB4A1}"/>
              </a:ext>
            </a:extLst>
          </p:cNvPr>
          <p:cNvSpPr txBox="1"/>
          <p:nvPr/>
        </p:nvSpPr>
        <p:spPr>
          <a:xfrm>
            <a:off x="1341041" y="3572678"/>
            <a:ext cx="3662760" cy="492443"/>
          </a:xfrm>
          <a:prstGeom prst="rect">
            <a:avLst/>
          </a:prstGeom>
          <a:solidFill>
            <a:schemeClr val="accent4">
              <a:lumMod val="20000"/>
              <a:lumOff val="80000"/>
            </a:schemeClr>
          </a:solidFill>
        </p:spPr>
        <p:txBody>
          <a:bodyPr wrap="square">
            <a:spAutoFit/>
          </a:bodyPr>
          <a:lstStyle/>
          <a:p>
            <a:pPr defTabSz="914400"/>
            <a:r>
              <a:rPr lang="en-GB" sz="1300" dirty="0">
                <a:solidFill>
                  <a:schemeClr val="tx1">
                    <a:lumMod val="75000"/>
                    <a:lumOff val="25000"/>
                  </a:schemeClr>
                </a:solidFill>
                <a:latin typeface="Century Gothic" panose="020B0502020202020204" pitchFamily="34" charset="0"/>
              </a:rPr>
              <a:t>A ‘</a:t>
            </a:r>
            <a:r>
              <a:rPr lang="en-GB" sz="1300" b="1" dirty="0">
                <a:solidFill>
                  <a:schemeClr val="tx1">
                    <a:lumMod val="75000"/>
                    <a:lumOff val="25000"/>
                  </a:schemeClr>
                </a:solidFill>
                <a:latin typeface="Century Gothic" panose="020B0502020202020204" pitchFamily="34" charset="0"/>
              </a:rPr>
              <a:t>corona</a:t>
            </a:r>
            <a:r>
              <a:rPr lang="en-GB" sz="1300" dirty="0">
                <a:solidFill>
                  <a:schemeClr val="tx1">
                    <a:lumMod val="75000"/>
                    <a:lumOff val="25000"/>
                  </a:schemeClr>
                </a:solidFill>
                <a:latin typeface="Century Gothic" panose="020B0502020202020204" pitchFamily="34" charset="0"/>
              </a:rPr>
              <a:t>’ also accompanies the </a:t>
            </a:r>
            <a:r>
              <a:rPr lang="en-GB" sz="1300" b="1" dirty="0" err="1">
                <a:solidFill>
                  <a:schemeClr val="tx1">
                    <a:lumMod val="75000"/>
                    <a:lumOff val="25000"/>
                  </a:schemeClr>
                </a:solidFill>
                <a:latin typeface="Century Gothic" panose="020B0502020202020204" pitchFamily="34" charset="0"/>
              </a:rPr>
              <a:t>Roscón</a:t>
            </a:r>
            <a:r>
              <a:rPr lang="en-GB" sz="1300" dirty="0">
                <a:solidFill>
                  <a:schemeClr val="tx1">
                    <a:lumMod val="75000"/>
                    <a:lumOff val="25000"/>
                  </a:schemeClr>
                </a:solidFill>
                <a:latin typeface="Century Gothic" panose="020B0502020202020204" pitchFamily="34" charset="0"/>
              </a:rPr>
              <a:t>, and the king or queen gets to wear it. 😊 </a:t>
            </a:r>
          </a:p>
        </p:txBody>
      </p:sp>
      <p:grpSp>
        <p:nvGrpSpPr>
          <p:cNvPr id="1043" name="Group 1042">
            <a:extLst>
              <a:ext uri="{FF2B5EF4-FFF2-40B4-BE49-F238E27FC236}">
                <a16:creationId xmlns:a16="http://schemas.microsoft.com/office/drawing/2014/main" id="{6B5653BF-2444-930B-A7FF-091E9B93DF7A}"/>
              </a:ext>
            </a:extLst>
          </p:cNvPr>
          <p:cNvGrpSpPr/>
          <p:nvPr/>
        </p:nvGrpSpPr>
        <p:grpSpPr>
          <a:xfrm>
            <a:off x="489132" y="4176341"/>
            <a:ext cx="822261" cy="307777"/>
            <a:chOff x="455223" y="4442570"/>
            <a:chExt cx="822262" cy="307777"/>
          </a:xfrm>
        </p:grpSpPr>
        <p:sp>
          <p:nvSpPr>
            <p:cNvPr id="1044" name="Google Shape;222;p10">
              <a:extLst>
                <a:ext uri="{FF2B5EF4-FFF2-40B4-BE49-F238E27FC236}">
                  <a16:creationId xmlns:a16="http://schemas.microsoft.com/office/drawing/2014/main" id="{954A0768-D534-271B-7199-D7F1B98E44B1}"/>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45" name="TextBox 1044">
              <a:extLst>
                <a:ext uri="{FF2B5EF4-FFF2-40B4-BE49-F238E27FC236}">
                  <a16:creationId xmlns:a16="http://schemas.microsoft.com/office/drawing/2014/main" id="{60C4D890-30D3-52A6-40A9-CAEB79BEB83B}"/>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pic>
        <p:nvPicPr>
          <p:cNvPr id="1046" name="Picture 1045">
            <a:extLst>
              <a:ext uri="{FF2B5EF4-FFF2-40B4-BE49-F238E27FC236}">
                <a16:creationId xmlns:a16="http://schemas.microsoft.com/office/drawing/2014/main" id="{4F1A4A85-5CB3-069B-2A67-546522A3DA5A}"/>
              </a:ext>
            </a:extLst>
          </p:cNvPr>
          <p:cNvPicPr>
            <a:picLocks noChangeAspect="1"/>
          </p:cNvPicPr>
          <p:nvPr/>
        </p:nvPicPr>
        <p:blipFill>
          <a:blip r:embed="rId15"/>
          <a:stretch>
            <a:fillRect/>
          </a:stretch>
        </p:blipFill>
        <p:spPr>
          <a:xfrm>
            <a:off x="60511" y="4029090"/>
            <a:ext cx="572707" cy="605907"/>
          </a:xfrm>
          <a:prstGeom prst="rect">
            <a:avLst/>
          </a:prstGeom>
        </p:spPr>
      </p:pic>
      <p:sp>
        <p:nvSpPr>
          <p:cNvPr id="1048" name="TextBox 1047">
            <a:extLst>
              <a:ext uri="{FF2B5EF4-FFF2-40B4-BE49-F238E27FC236}">
                <a16:creationId xmlns:a16="http://schemas.microsoft.com/office/drawing/2014/main" id="{B664588D-B672-86F9-834E-6E4DE3143627}"/>
              </a:ext>
            </a:extLst>
          </p:cNvPr>
          <p:cNvSpPr txBox="1"/>
          <p:nvPr/>
        </p:nvSpPr>
        <p:spPr>
          <a:xfrm>
            <a:off x="1305174" y="4141672"/>
            <a:ext cx="5408115" cy="584775"/>
          </a:xfrm>
          <a:prstGeom prst="rect">
            <a:avLst/>
          </a:prstGeom>
          <a:noFill/>
        </p:spPr>
        <p:txBody>
          <a:bodyPr wrap="square">
            <a:spAutoFit/>
          </a:bodyPr>
          <a:lstStyle/>
          <a:p>
            <a:r>
              <a:rPr lang="en-GB" sz="1600" dirty="0">
                <a:solidFill>
                  <a:srgbClr val="3B3838"/>
                </a:solidFill>
                <a:latin typeface="Century Gothic" panose="020B0502020202020204" pitchFamily="34" charset="0"/>
              </a:rPr>
              <a:t>In secret,  choose a space and draw your ‘</a:t>
            </a:r>
            <a:r>
              <a:rPr lang="en-GB" sz="1600" b="1" dirty="0" err="1">
                <a:solidFill>
                  <a:srgbClr val="3B3838"/>
                </a:solidFill>
                <a:latin typeface="Century Gothic" panose="020B0502020202020204" pitchFamily="34" charset="0"/>
              </a:rPr>
              <a:t>haba</a:t>
            </a:r>
            <a:r>
              <a:rPr lang="en-GB" sz="1600" dirty="0">
                <a:solidFill>
                  <a:srgbClr val="3B3838"/>
                </a:solidFill>
                <a:latin typeface="Century Gothic" panose="020B0502020202020204" pitchFamily="34" charset="0"/>
              </a:rPr>
              <a:t>’ and ‘</a:t>
            </a:r>
            <a:r>
              <a:rPr lang="en-GB" sz="1600" b="1" dirty="0" err="1">
                <a:solidFill>
                  <a:srgbClr val="3B3838"/>
                </a:solidFill>
                <a:latin typeface="Century Gothic" panose="020B0502020202020204" pitchFamily="34" charset="0"/>
              </a:rPr>
              <a:t>juguete</a:t>
            </a:r>
            <a:r>
              <a:rPr lang="en-GB" sz="1600" dirty="0">
                <a:solidFill>
                  <a:srgbClr val="3B3838"/>
                </a:solidFill>
                <a:latin typeface="Century Gothic" panose="020B0502020202020204" pitchFamily="34" charset="0"/>
              </a:rPr>
              <a:t>’.</a:t>
            </a:r>
          </a:p>
        </p:txBody>
      </p:sp>
      <p:pic>
        <p:nvPicPr>
          <p:cNvPr id="1049" name="Picture 1048">
            <a:extLst>
              <a:ext uri="{FF2B5EF4-FFF2-40B4-BE49-F238E27FC236}">
                <a16:creationId xmlns:a16="http://schemas.microsoft.com/office/drawing/2014/main" id="{7D421729-8D42-1C69-7376-F462F9D8CE0C}"/>
              </a:ext>
            </a:extLst>
          </p:cNvPr>
          <p:cNvPicPr>
            <a:picLocks noChangeAspect="1"/>
          </p:cNvPicPr>
          <p:nvPr/>
        </p:nvPicPr>
        <p:blipFill>
          <a:blip r:embed="rId16"/>
          <a:stretch>
            <a:fillRect/>
          </a:stretch>
        </p:blipFill>
        <p:spPr>
          <a:xfrm>
            <a:off x="1326616" y="4695162"/>
            <a:ext cx="3993226" cy="2797684"/>
          </a:xfrm>
          <a:prstGeom prst="rect">
            <a:avLst/>
          </a:prstGeom>
        </p:spPr>
      </p:pic>
      <p:sp>
        <p:nvSpPr>
          <p:cNvPr id="1051" name="TextBox 1050">
            <a:extLst>
              <a:ext uri="{FF2B5EF4-FFF2-40B4-BE49-F238E27FC236}">
                <a16:creationId xmlns:a16="http://schemas.microsoft.com/office/drawing/2014/main" id="{3C4609C6-19DF-EE2A-96AB-FE9058DF523B}"/>
              </a:ext>
            </a:extLst>
          </p:cNvPr>
          <p:cNvSpPr txBox="1"/>
          <p:nvPr/>
        </p:nvSpPr>
        <p:spPr>
          <a:xfrm>
            <a:off x="56773" y="5218327"/>
            <a:ext cx="1741182"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1</a:t>
            </a:r>
            <a:r>
              <a:rPr lang="en-GB" sz="1400" dirty="0">
                <a:solidFill>
                  <a:srgbClr val="3B3838"/>
                </a:solidFill>
                <a:latin typeface="Century Gothic" panose="020B0502020202020204" pitchFamily="34" charset="0"/>
              </a:rPr>
              <a:t> Do you have…?</a:t>
            </a:r>
          </a:p>
        </p:txBody>
      </p:sp>
      <p:sp>
        <p:nvSpPr>
          <p:cNvPr id="1052" name="TextBox 1051">
            <a:extLst>
              <a:ext uri="{FF2B5EF4-FFF2-40B4-BE49-F238E27FC236}">
                <a16:creationId xmlns:a16="http://schemas.microsoft.com/office/drawing/2014/main" id="{EBB43B61-459F-AA19-CFA6-2F441E68E938}"/>
              </a:ext>
            </a:extLst>
          </p:cNvPr>
          <p:cNvSpPr txBox="1"/>
          <p:nvPr/>
        </p:nvSpPr>
        <p:spPr>
          <a:xfrm>
            <a:off x="70945" y="5831016"/>
            <a:ext cx="1309974"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2</a:t>
            </a:r>
            <a:r>
              <a:rPr lang="en-GB" sz="1400" dirty="0">
                <a:solidFill>
                  <a:srgbClr val="3B3838"/>
                </a:solidFill>
                <a:latin typeface="Century Gothic" panose="020B0502020202020204" pitchFamily="34" charset="0"/>
              </a:rPr>
              <a:t> S/he has …</a:t>
            </a:r>
          </a:p>
        </p:txBody>
      </p:sp>
      <p:sp>
        <p:nvSpPr>
          <p:cNvPr id="1054" name="TextBox 1053">
            <a:extLst>
              <a:ext uri="{FF2B5EF4-FFF2-40B4-BE49-F238E27FC236}">
                <a16:creationId xmlns:a16="http://schemas.microsoft.com/office/drawing/2014/main" id="{77AF31DD-7691-52BD-73B3-24C9C6153FBC}"/>
              </a:ext>
            </a:extLst>
          </p:cNvPr>
          <p:cNvSpPr txBox="1"/>
          <p:nvPr/>
        </p:nvSpPr>
        <p:spPr>
          <a:xfrm>
            <a:off x="58210" y="6402366"/>
            <a:ext cx="1444626"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3</a:t>
            </a:r>
            <a:r>
              <a:rPr lang="en-GB" sz="1400" dirty="0">
                <a:solidFill>
                  <a:srgbClr val="3B3838"/>
                </a:solidFill>
                <a:latin typeface="Century Gothic" panose="020B0502020202020204" pitchFamily="34" charset="0"/>
              </a:rPr>
              <a:t> You have … </a:t>
            </a:r>
          </a:p>
        </p:txBody>
      </p:sp>
      <p:sp>
        <p:nvSpPr>
          <p:cNvPr id="1055" name="TextBox 1054">
            <a:extLst>
              <a:ext uri="{FF2B5EF4-FFF2-40B4-BE49-F238E27FC236}">
                <a16:creationId xmlns:a16="http://schemas.microsoft.com/office/drawing/2014/main" id="{E31C218A-C1AD-8ECC-9304-E0B257C78190}"/>
              </a:ext>
            </a:extLst>
          </p:cNvPr>
          <p:cNvSpPr txBox="1"/>
          <p:nvPr/>
        </p:nvSpPr>
        <p:spPr>
          <a:xfrm>
            <a:off x="70945" y="6973716"/>
            <a:ext cx="877163"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4 </a:t>
            </a:r>
            <a:r>
              <a:rPr lang="en-GB" sz="1400" dirty="0">
                <a:solidFill>
                  <a:srgbClr val="3B3838"/>
                </a:solidFill>
                <a:latin typeface="Century Gothic" panose="020B0502020202020204" pitchFamily="34" charset="0"/>
              </a:rPr>
              <a:t>I have</a:t>
            </a:r>
          </a:p>
        </p:txBody>
      </p:sp>
      <p:graphicFrame>
        <p:nvGraphicFramePr>
          <p:cNvPr id="1058" name="Table 1057">
            <a:extLst>
              <a:ext uri="{FF2B5EF4-FFF2-40B4-BE49-F238E27FC236}">
                <a16:creationId xmlns:a16="http://schemas.microsoft.com/office/drawing/2014/main" id="{B9F3A0A7-9C8F-CCDF-1129-729CDEE96CD4}"/>
              </a:ext>
            </a:extLst>
          </p:cNvPr>
          <p:cNvGraphicFramePr>
            <a:graphicFrameLocks noGrp="1"/>
          </p:cNvGraphicFramePr>
          <p:nvPr>
            <p:extLst>
              <p:ext uri="{D42A27DB-BD31-4B8C-83A1-F6EECF244321}">
                <p14:modId xmlns:p14="http://schemas.microsoft.com/office/powerpoint/2010/main" val="117915129"/>
              </p:ext>
            </p:extLst>
          </p:nvPr>
        </p:nvGraphicFramePr>
        <p:xfrm>
          <a:off x="107028" y="7852362"/>
          <a:ext cx="3302693" cy="1312552"/>
        </p:xfrm>
        <a:graphic>
          <a:graphicData uri="http://schemas.openxmlformats.org/drawingml/2006/table">
            <a:tbl>
              <a:tblPr firstRow="1" bandRow="1">
                <a:tableStyleId>{5940675A-B579-460E-94D1-54222C63F5DA}</a:tableStyleId>
              </a:tblPr>
              <a:tblGrid>
                <a:gridCol w="904710">
                  <a:extLst>
                    <a:ext uri="{9D8B030D-6E8A-4147-A177-3AD203B41FA5}">
                      <a16:colId xmlns:a16="http://schemas.microsoft.com/office/drawing/2014/main" val="20000"/>
                    </a:ext>
                  </a:extLst>
                </a:gridCol>
                <a:gridCol w="757624">
                  <a:extLst>
                    <a:ext uri="{9D8B030D-6E8A-4147-A177-3AD203B41FA5}">
                      <a16:colId xmlns:a16="http://schemas.microsoft.com/office/drawing/2014/main" val="20001"/>
                    </a:ext>
                  </a:extLst>
                </a:gridCol>
                <a:gridCol w="896637">
                  <a:extLst>
                    <a:ext uri="{9D8B030D-6E8A-4147-A177-3AD203B41FA5}">
                      <a16:colId xmlns:a16="http://schemas.microsoft.com/office/drawing/2014/main" val="20002"/>
                    </a:ext>
                  </a:extLst>
                </a:gridCol>
                <a:gridCol w="743722">
                  <a:extLst>
                    <a:ext uri="{9D8B030D-6E8A-4147-A177-3AD203B41FA5}">
                      <a16:colId xmlns:a16="http://schemas.microsoft.com/office/drawing/2014/main" val="20003"/>
                    </a:ext>
                  </a:extLst>
                </a:gridCol>
              </a:tblGrid>
              <a:tr h="205740">
                <a:tc gridSpan="2">
                  <a:txBody>
                    <a:bodyPr/>
                    <a:lstStyle/>
                    <a:p>
                      <a:pPr algn="ctr"/>
                      <a:r>
                        <a:rPr lang="en-GB" sz="1000" b="1" dirty="0">
                          <a:solidFill>
                            <a:srgbClr val="FF3399"/>
                          </a:solidFill>
                          <a:latin typeface="Century Gothic" panose="020B0502020202020204" pitchFamily="34" charset="0"/>
                        </a:rPr>
                        <a:t>a</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000" b="1" dirty="0">
                          <a:solidFill>
                            <a:srgbClr val="FF3399"/>
                          </a:solidFill>
                          <a:latin typeface="Century Gothic" panose="020B0502020202020204" pitchFamily="34" charset="0"/>
                        </a:rPr>
                        <a:t>b</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154305">
                <a:tc>
                  <a:txBody>
                    <a:bodyPr/>
                    <a:lstStyle/>
                    <a:p>
                      <a:r>
                        <a:rPr lang="en-GB" sz="700" b="1" dirty="0">
                          <a:solidFill>
                            <a:schemeClr val="bg2">
                              <a:lumMod val="25000"/>
                            </a:schemeClr>
                          </a:solidFill>
                          <a:latin typeface="Century Gothic" panose="020B0502020202020204" pitchFamily="34" charset="0"/>
                        </a:rPr>
                        <a:t>English</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b="1" dirty="0">
                          <a:solidFill>
                            <a:schemeClr val="bg2">
                              <a:lumMod val="25000"/>
                            </a:schemeClr>
                          </a:solidFill>
                          <a:latin typeface="Century Gothic" panose="020B0502020202020204" pitchFamily="34" charset="0"/>
                        </a:rPr>
                        <a:t>Spanish</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b="1" dirty="0">
                          <a:solidFill>
                            <a:schemeClr val="bg2">
                              <a:lumMod val="25000"/>
                            </a:schemeClr>
                          </a:solidFill>
                          <a:latin typeface="Century Gothic" panose="020B0502020202020204" pitchFamily="34" charset="0"/>
                        </a:rPr>
                        <a:t>English</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b="1" dirty="0">
                          <a:solidFill>
                            <a:schemeClr val="bg2">
                              <a:lumMod val="25000"/>
                            </a:schemeClr>
                          </a:solidFill>
                          <a:latin typeface="Century Gothic" panose="020B0502020202020204" pitchFamily="34" charset="0"/>
                        </a:rPr>
                        <a:t>Spanish</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0000"/>
                  </a:ext>
                </a:extLst>
              </a:tr>
              <a:tr h="154305">
                <a:tc>
                  <a:txBody>
                    <a:bodyPr/>
                    <a:lstStyle/>
                    <a:p>
                      <a:r>
                        <a:rPr lang="en-GB" sz="700" dirty="0">
                          <a:solidFill>
                            <a:schemeClr val="bg2">
                              <a:lumMod val="25000"/>
                            </a:schemeClr>
                          </a:solidFill>
                          <a:latin typeface="Century Gothic" panose="020B0502020202020204" pitchFamily="34" charset="0"/>
                        </a:rPr>
                        <a:t>a boat</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 </a:t>
                      </a:r>
                      <a:r>
                        <a:rPr lang="en-GB" sz="700" dirty="0" err="1">
                          <a:solidFill>
                            <a:schemeClr val="bg2">
                              <a:lumMod val="25000"/>
                            </a:schemeClr>
                          </a:solidFill>
                          <a:latin typeface="Century Gothic" panose="020B0502020202020204" pitchFamily="34" charset="0"/>
                        </a:rPr>
                        <a:t>barco</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 drawing</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 </a:t>
                      </a:r>
                      <a:r>
                        <a:rPr lang="en-GB" sz="700" dirty="0" err="1">
                          <a:solidFill>
                            <a:schemeClr val="bg2">
                              <a:lumMod val="25000"/>
                            </a:schemeClr>
                          </a:solidFill>
                          <a:latin typeface="Century Gothic" panose="020B0502020202020204" pitchFamily="34" charset="0"/>
                        </a:rPr>
                        <a:t>dibujo</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0001"/>
                  </a:ext>
                </a:extLst>
              </a:tr>
              <a:tr h="154305">
                <a:tc>
                  <a:txBody>
                    <a:bodyPr/>
                    <a:lstStyle/>
                    <a:p>
                      <a:r>
                        <a:rPr lang="en-GB" sz="700" dirty="0">
                          <a:solidFill>
                            <a:schemeClr val="bg2">
                              <a:lumMod val="25000"/>
                            </a:schemeClr>
                          </a:solidFill>
                          <a:latin typeface="Century Gothic" panose="020B0502020202020204" pitchFamily="34" charset="0"/>
                        </a:rPr>
                        <a:t>a bag</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a:t>
                      </a:r>
                      <a:r>
                        <a:rPr lang="en-GB" sz="700" dirty="0" err="1">
                          <a:solidFill>
                            <a:schemeClr val="bg2">
                              <a:lumMod val="25000"/>
                            </a:schemeClr>
                          </a:solidFill>
                          <a:latin typeface="Century Gothic" panose="020B0502020202020204" pitchFamily="34" charset="0"/>
                        </a:rPr>
                        <a:t>bolsa</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 brother</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 </a:t>
                      </a:r>
                      <a:r>
                        <a:rPr lang="en-GB" sz="700" dirty="0" err="1">
                          <a:solidFill>
                            <a:schemeClr val="bg2">
                              <a:lumMod val="25000"/>
                            </a:schemeClr>
                          </a:solidFill>
                          <a:latin typeface="Century Gothic" panose="020B0502020202020204" pitchFamily="34" charset="0"/>
                        </a:rPr>
                        <a:t>hermano</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0002"/>
                  </a:ext>
                </a:extLst>
              </a:tr>
              <a:tr h="154305">
                <a:tc>
                  <a:txBody>
                    <a:bodyPr/>
                    <a:lstStyle/>
                    <a:p>
                      <a:r>
                        <a:rPr lang="en-GB" sz="700" dirty="0">
                          <a:solidFill>
                            <a:schemeClr val="bg2">
                              <a:lumMod val="25000"/>
                            </a:schemeClr>
                          </a:solidFill>
                          <a:latin typeface="Century Gothic" panose="020B0502020202020204" pitchFamily="34" charset="0"/>
                        </a:rPr>
                        <a:t>a horse</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bg2">
                              <a:lumMod val="25000"/>
                            </a:schemeClr>
                          </a:solidFill>
                          <a:latin typeface="Century Gothic" panose="020B0502020202020204" pitchFamily="34" charset="0"/>
                        </a:rPr>
                        <a:t>un caballo</a:t>
                      </a:r>
                      <a:endParaRPr lang="en-GB" sz="6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 sister</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a:t>
                      </a:r>
                      <a:r>
                        <a:rPr lang="en-GB" sz="700" dirty="0" err="1">
                          <a:solidFill>
                            <a:schemeClr val="bg2">
                              <a:lumMod val="25000"/>
                            </a:schemeClr>
                          </a:solidFill>
                          <a:latin typeface="Century Gothic" panose="020B0502020202020204" pitchFamily="34" charset="0"/>
                        </a:rPr>
                        <a:t>hermana</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0003"/>
                  </a:ext>
                </a:extLst>
              </a:tr>
              <a:tr h="154305">
                <a:tc>
                  <a:txBody>
                    <a:bodyPr/>
                    <a:lstStyle/>
                    <a:p>
                      <a:r>
                        <a:rPr lang="en-GB" sz="700" dirty="0">
                          <a:solidFill>
                            <a:schemeClr val="bg2">
                              <a:lumMod val="25000"/>
                            </a:schemeClr>
                          </a:solidFill>
                          <a:latin typeface="Century Gothic" panose="020B0502020202020204" pitchFamily="34" charset="0"/>
                        </a:rPr>
                        <a:t>a bed</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a:t>
                      </a:r>
                      <a:r>
                        <a:rPr lang="en-GB" sz="700" dirty="0" err="1">
                          <a:solidFill>
                            <a:schemeClr val="bg2">
                              <a:lumMod val="25000"/>
                            </a:schemeClr>
                          </a:solidFill>
                          <a:latin typeface="Century Gothic" panose="020B0502020202020204" pitchFamily="34" charset="0"/>
                        </a:rPr>
                        <a:t>cama</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 table</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mesa</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0004"/>
                  </a:ext>
                </a:extLst>
              </a:tr>
              <a:tr h="154305">
                <a:tc>
                  <a:txBody>
                    <a:bodyPr/>
                    <a:lstStyle/>
                    <a:p>
                      <a:r>
                        <a:rPr lang="en-GB" sz="700" dirty="0">
                          <a:solidFill>
                            <a:schemeClr val="bg2">
                              <a:lumMod val="25000"/>
                            </a:schemeClr>
                          </a:solidFill>
                          <a:latin typeface="Century Gothic" panose="020B0502020202020204" pitchFamily="34" charset="0"/>
                        </a:rPr>
                        <a:t>a book</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 </a:t>
                      </a:r>
                      <a:r>
                        <a:rPr lang="en-GB" sz="700" dirty="0" err="1">
                          <a:solidFill>
                            <a:schemeClr val="bg2">
                              <a:lumMod val="25000"/>
                            </a:schemeClr>
                          </a:solidFill>
                          <a:latin typeface="Century Gothic" panose="020B0502020202020204" pitchFamily="34" charset="0"/>
                        </a:rPr>
                        <a:t>libro</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 dog</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 </a:t>
                      </a:r>
                      <a:r>
                        <a:rPr lang="en-GB" sz="700" dirty="0" err="1">
                          <a:solidFill>
                            <a:schemeClr val="bg2">
                              <a:lumMod val="25000"/>
                            </a:schemeClr>
                          </a:solidFill>
                          <a:latin typeface="Century Gothic" panose="020B0502020202020204" pitchFamily="34" charset="0"/>
                        </a:rPr>
                        <a:t>perro</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0005"/>
                  </a:ext>
                </a:extLst>
              </a:tr>
              <a:tr h="154305">
                <a:tc>
                  <a:txBody>
                    <a:bodyPr/>
                    <a:lstStyle/>
                    <a:p>
                      <a:r>
                        <a:rPr lang="en-GB" sz="700" dirty="0">
                          <a:solidFill>
                            <a:schemeClr val="bg2">
                              <a:lumMod val="25000"/>
                            </a:schemeClr>
                          </a:solidFill>
                          <a:latin typeface="Century Gothic" panose="020B0502020202020204" pitchFamily="34" charset="0"/>
                        </a:rPr>
                        <a:t>a plant</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planta</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 door</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a:t>
                      </a:r>
                      <a:r>
                        <a:rPr lang="en-GB" sz="700" dirty="0" err="1">
                          <a:solidFill>
                            <a:schemeClr val="bg2">
                              <a:lumMod val="25000"/>
                            </a:schemeClr>
                          </a:solidFill>
                          <a:latin typeface="Century Gothic" panose="020B0502020202020204" pitchFamily="34" charset="0"/>
                        </a:rPr>
                        <a:t>puerta</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1059" name="Table 1058">
            <a:extLst>
              <a:ext uri="{FF2B5EF4-FFF2-40B4-BE49-F238E27FC236}">
                <a16:creationId xmlns:a16="http://schemas.microsoft.com/office/drawing/2014/main" id="{905B0792-78CB-0324-EBE6-7744B44BC40F}"/>
              </a:ext>
            </a:extLst>
          </p:cNvPr>
          <p:cNvGraphicFramePr>
            <a:graphicFrameLocks noGrp="1"/>
          </p:cNvGraphicFramePr>
          <p:nvPr>
            <p:extLst>
              <p:ext uri="{D42A27DB-BD31-4B8C-83A1-F6EECF244321}">
                <p14:modId xmlns:p14="http://schemas.microsoft.com/office/powerpoint/2010/main" val="3540854424"/>
              </p:ext>
            </p:extLst>
          </p:nvPr>
        </p:nvGraphicFramePr>
        <p:xfrm>
          <a:off x="3467445" y="7865584"/>
          <a:ext cx="3298468" cy="1312552"/>
        </p:xfrm>
        <a:graphic>
          <a:graphicData uri="http://schemas.openxmlformats.org/drawingml/2006/table">
            <a:tbl>
              <a:tblPr firstRow="1" bandRow="1">
                <a:tableStyleId>{5940675A-B579-460E-94D1-54222C63F5DA}</a:tableStyleId>
              </a:tblPr>
              <a:tblGrid>
                <a:gridCol w="915973">
                  <a:extLst>
                    <a:ext uri="{9D8B030D-6E8A-4147-A177-3AD203B41FA5}">
                      <a16:colId xmlns:a16="http://schemas.microsoft.com/office/drawing/2014/main" val="1924973810"/>
                    </a:ext>
                  </a:extLst>
                </a:gridCol>
                <a:gridCol w="729821">
                  <a:extLst>
                    <a:ext uri="{9D8B030D-6E8A-4147-A177-3AD203B41FA5}">
                      <a16:colId xmlns:a16="http://schemas.microsoft.com/office/drawing/2014/main" val="507828668"/>
                    </a:ext>
                  </a:extLst>
                </a:gridCol>
                <a:gridCol w="893116">
                  <a:extLst>
                    <a:ext uri="{9D8B030D-6E8A-4147-A177-3AD203B41FA5}">
                      <a16:colId xmlns:a16="http://schemas.microsoft.com/office/drawing/2014/main" val="1138693410"/>
                    </a:ext>
                  </a:extLst>
                </a:gridCol>
                <a:gridCol w="759558">
                  <a:extLst>
                    <a:ext uri="{9D8B030D-6E8A-4147-A177-3AD203B41FA5}">
                      <a16:colId xmlns:a16="http://schemas.microsoft.com/office/drawing/2014/main" val="2492089800"/>
                    </a:ext>
                  </a:extLst>
                </a:gridCol>
              </a:tblGrid>
              <a:tr h="205740">
                <a:tc gridSpan="2">
                  <a:txBody>
                    <a:bodyPr/>
                    <a:lstStyle/>
                    <a:p>
                      <a:pPr algn="ctr"/>
                      <a:r>
                        <a:rPr lang="en-GB" sz="1000" b="1" dirty="0">
                          <a:solidFill>
                            <a:srgbClr val="FF3399"/>
                          </a:solidFill>
                          <a:latin typeface="Century Gothic" panose="020B0502020202020204" pitchFamily="34" charset="0"/>
                        </a:rPr>
                        <a:t>c</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000" b="1" dirty="0">
                          <a:solidFill>
                            <a:srgbClr val="FF3399"/>
                          </a:solidFill>
                          <a:latin typeface="Century Gothic" panose="020B0502020202020204" pitchFamily="34" charset="0"/>
                        </a:rPr>
                        <a:t>d</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35718512"/>
                  </a:ext>
                </a:extLst>
              </a:tr>
              <a:tr h="154305">
                <a:tc>
                  <a:txBody>
                    <a:bodyPr/>
                    <a:lstStyle/>
                    <a:p>
                      <a:r>
                        <a:rPr lang="en-GB" sz="700" b="1" dirty="0">
                          <a:solidFill>
                            <a:schemeClr val="bg2">
                              <a:lumMod val="25000"/>
                            </a:schemeClr>
                          </a:solidFill>
                          <a:latin typeface="Century Gothic" panose="020B0502020202020204" pitchFamily="34" charset="0"/>
                        </a:rPr>
                        <a:t>English</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b="1" dirty="0">
                          <a:solidFill>
                            <a:schemeClr val="bg2">
                              <a:lumMod val="25000"/>
                            </a:schemeClr>
                          </a:solidFill>
                          <a:latin typeface="Century Gothic" panose="020B0502020202020204" pitchFamily="34" charset="0"/>
                        </a:rPr>
                        <a:t>Spanish</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b="1" dirty="0">
                          <a:solidFill>
                            <a:schemeClr val="bg2">
                              <a:lumMod val="25000"/>
                            </a:schemeClr>
                          </a:solidFill>
                          <a:latin typeface="Century Gothic" panose="020B0502020202020204" pitchFamily="34" charset="0"/>
                        </a:rPr>
                        <a:t>English</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b="1" dirty="0">
                          <a:solidFill>
                            <a:schemeClr val="bg2">
                              <a:lumMod val="25000"/>
                            </a:schemeClr>
                          </a:solidFill>
                          <a:latin typeface="Century Gothic" panose="020B0502020202020204" pitchFamily="34" charset="0"/>
                        </a:rPr>
                        <a:t>Spanish</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201796275"/>
                  </a:ext>
                </a:extLst>
              </a:tr>
              <a:tr h="154305">
                <a:tc>
                  <a:txBody>
                    <a:bodyPr/>
                    <a:lstStyle/>
                    <a:p>
                      <a:r>
                        <a:rPr lang="en-GB" sz="700" dirty="0">
                          <a:solidFill>
                            <a:schemeClr val="bg2">
                              <a:lumMod val="25000"/>
                            </a:schemeClr>
                          </a:solidFill>
                          <a:latin typeface="Century Gothic" panose="020B0502020202020204" pitchFamily="34" charset="0"/>
                        </a:rPr>
                        <a:t>a </a:t>
                      </a:r>
                      <a:r>
                        <a:rPr lang="en-GB" sz="700" b="0" dirty="0">
                          <a:solidFill>
                            <a:schemeClr val="bg2">
                              <a:lumMod val="25000"/>
                            </a:schemeClr>
                          </a:solidFill>
                          <a:latin typeface="Century Gothic" panose="020B0502020202020204" pitchFamily="34" charset="0"/>
                        </a:rPr>
                        <a:t>sheet</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a:t>
                      </a:r>
                      <a:r>
                        <a:rPr lang="en-GB" sz="700" dirty="0" err="1">
                          <a:solidFill>
                            <a:schemeClr val="bg2">
                              <a:lumMod val="25000"/>
                            </a:schemeClr>
                          </a:solidFill>
                          <a:latin typeface="Century Gothic" panose="020B0502020202020204" pitchFamily="34" charset="0"/>
                        </a:rPr>
                        <a:t>hoja</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an animal</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 animal</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712813919"/>
                  </a:ext>
                </a:extLst>
              </a:tr>
              <a:tr h="154305">
                <a:tc>
                  <a:txBody>
                    <a:bodyPr/>
                    <a:lstStyle/>
                    <a:p>
                      <a:r>
                        <a:rPr lang="en-GB" sz="700" dirty="0">
                          <a:solidFill>
                            <a:schemeClr val="bg2">
                              <a:lumMod val="25000"/>
                            </a:schemeClr>
                          </a:solidFill>
                          <a:latin typeface="Century Gothic" panose="020B0502020202020204" pitchFamily="34" charset="0"/>
                        </a:rPr>
                        <a:t>an idea</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idea</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 thing</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a:t>
                      </a:r>
                      <a:r>
                        <a:rPr lang="en-GB" sz="700" dirty="0" err="1">
                          <a:solidFill>
                            <a:schemeClr val="bg2">
                              <a:lumMod val="25000"/>
                            </a:schemeClr>
                          </a:solidFill>
                          <a:latin typeface="Century Gothic" panose="020B0502020202020204" pitchFamily="34" charset="0"/>
                        </a:rPr>
                        <a:t>cosa</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512524518"/>
                  </a:ext>
                </a:extLst>
              </a:tr>
              <a:tr h="154305">
                <a:tc>
                  <a:txBody>
                    <a:bodyPr/>
                    <a:lstStyle/>
                    <a:p>
                      <a:r>
                        <a:rPr lang="en-GB" sz="700" dirty="0">
                          <a:solidFill>
                            <a:schemeClr val="bg2">
                              <a:lumMod val="25000"/>
                            </a:schemeClr>
                          </a:solidFill>
                          <a:latin typeface="Century Gothic" panose="020B0502020202020204" pitchFamily="34" charset="0"/>
                        </a:rPr>
                        <a:t>a pencil</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 </a:t>
                      </a:r>
                      <a:r>
                        <a:rPr lang="en-GB" sz="700" dirty="0" err="1">
                          <a:solidFill>
                            <a:schemeClr val="bg2">
                              <a:lumMod val="25000"/>
                            </a:schemeClr>
                          </a:solidFill>
                          <a:latin typeface="Century Gothic" panose="020B0502020202020204" pitchFamily="34" charset="0"/>
                        </a:rPr>
                        <a:t>lápiz</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an instrument</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 </a:t>
                      </a:r>
                      <a:r>
                        <a:rPr lang="en-GB" sz="700" dirty="0" err="1">
                          <a:solidFill>
                            <a:schemeClr val="bg2">
                              <a:lumMod val="25000"/>
                            </a:schemeClr>
                          </a:solidFill>
                          <a:latin typeface="Century Gothic" panose="020B0502020202020204" pitchFamily="34" charset="0"/>
                        </a:rPr>
                        <a:t>instrumento</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2115458950"/>
                  </a:ext>
                </a:extLst>
              </a:tr>
              <a:tr h="154305">
                <a:tc>
                  <a:txBody>
                    <a:bodyPr/>
                    <a:lstStyle/>
                    <a:p>
                      <a:r>
                        <a:rPr lang="en-GB" sz="700" dirty="0">
                          <a:solidFill>
                            <a:schemeClr val="bg2">
                              <a:lumMod val="25000"/>
                            </a:schemeClr>
                          </a:solidFill>
                          <a:latin typeface="Century Gothic" panose="020B0502020202020204" pitchFamily="34" charset="0"/>
                        </a:rPr>
                        <a:t>a message</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 </a:t>
                      </a:r>
                      <a:r>
                        <a:rPr lang="en-GB" sz="700" dirty="0" err="1">
                          <a:solidFill>
                            <a:schemeClr val="bg2">
                              <a:lumMod val="25000"/>
                            </a:schemeClr>
                          </a:solidFill>
                          <a:latin typeface="Century Gothic" panose="020B0502020202020204" pitchFamily="34" charset="0"/>
                        </a:rPr>
                        <a:t>mensaje</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rowSpan="2">
                  <a:txBody>
                    <a:bodyPr/>
                    <a:lstStyle/>
                    <a:p>
                      <a:r>
                        <a:rPr lang="en-GB" sz="700" dirty="0">
                          <a:solidFill>
                            <a:schemeClr val="bg2">
                              <a:lumMod val="25000"/>
                            </a:schemeClr>
                          </a:solidFill>
                          <a:latin typeface="Century Gothic" panose="020B0502020202020204" pitchFamily="34" charset="0"/>
                        </a:rPr>
                        <a:t>a male teacher</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rowSpan="2">
                  <a:txBody>
                    <a:bodyPr/>
                    <a:lstStyle/>
                    <a:p>
                      <a:r>
                        <a:rPr lang="en-GB" sz="700" dirty="0">
                          <a:solidFill>
                            <a:schemeClr val="bg2">
                              <a:lumMod val="25000"/>
                            </a:schemeClr>
                          </a:solidFill>
                          <a:latin typeface="Century Gothic" panose="020B0502020202020204" pitchFamily="34" charset="0"/>
                        </a:rPr>
                        <a:t>un </a:t>
                      </a:r>
                      <a:r>
                        <a:rPr lang="en-GB" sz="700" dirty="0" err="1">
                          <a:solidFill>
                            <a:schemeClr val="bg2">
                              <a:lumMod val="25000"/>
                            </a:schemeClr>
                          </a:solidFill>
                          <a:latin typeface="Century Gothic" panose="020B0502020202020204" pitchFamily="34" charset="0"/>
                        </a:rPr>
                        <a:t>profesor</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4211675976"/>
                  </a:ext>
                </a:extLst>
              </a:tr>
              <a:tr h="154305">
                <a:tc>
                  <a:txBody>
                    <a:bodyPr/>
                    <a:lstStyle/>
                    <a:p>
                      <a:r>
                        <a:rPr lang="en-GB" sz="700" dirty="0">
                          <a:solidFill>
                            <a:schemeClr val="bg2">
                              <a:lumMod val="25000"/>
                            </a:schemeClr>
                          </a:solidFill>
                          <a:latin typeface="Century Gothic" panose="020B0502020202020204" pitchFamily="34" charset="0"/>
                        </a:rPr>
                        <a:t>a word</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palabra</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65924276"/>
                  </a:ext>
                </a:extLst>
              </a:tr>
              <a:tr h="154305">
                <a:tc>
                  <a:txBody>
                    <a:bodyPr/>
                    <a:lstStyle/>
                    <a:p>
                      <a:r>
                        <a:rPr lang="en-GB" sz="700" dirty="0">
                          <a:solidFill>
                            <a:schemeClr val="bg2">
                              <a:lumMod val="25000"/>
                            </a:schemeClr>
                          </a:solidFill>
                          <a:latin typeface="Century Gothic" panose="020B0502020202020204" pitchFamily="34" charset="0"/>
                        </a:rPr>
                        <a:t>a ruler</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a:t>
                      </a:r>
                      <a:r>
                        <a:rPr lang="en-GB" sz="700" dirty="0" err="1">
                          <a:solidFill>
                            <a:schemeClr val="bg2">
                              <a:lumMod val="25000"/>
                            </a:schemeClr>
                          </a:solidFill>
                          <a:latin typeface="Century Gothic" panose="020B0502020202020204" pitchFamily="34" charset="0"/>
                        </a:rPr>
                        <a:t>regla</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a female teacher</a:t>
                      </a: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tc>
                  <a:txBody>
                    <a:bodyPr/>
                    <a:lstStyle/>
                    <a:p>
                      <a:r>
                        <a:rPr lang="en-GB" sz="700" dirty="0">
                          <a:solidFill>
                            <a:schemeClr val="bg2">
                              <a:lumMod val="25000"/>
                            </a:schemeClr>
                          </a:solidFill>
                          <a:latin typeface="Century Gothic" panose="020B0502020202020204" pitchFamily="34" charset="0"/>
                        </a:rPr>
                        <a:t>una </a:t>
                      </a:r>
                      <a:r>
                        <a:rPr lang="en-GB" sz="700" dirty="0" err="1">
                          <a:solidFill>
                            <a:schemeClr val="bg2">
                              <a:lumMod val="25000"/>
                            </a:schemeClr>
                          </a:solidFill>
                          <a:latin typeface="Century Gothic" panose="020B0502020202020204" pitchFamily="34" charset="0"/>
                        </a:rPr>
                        <a:t>profesora</a:t>
                      </a:r>
                      <a:endParaRPr lang="en-GB" sz="700" dirty="0">
                        <a:solidFill>
                          <a:schemeClr val="bg2">
                            <a:lumMod val="25000"/>
                          </a:schemeClr>
                        </a:solidFill>
                        <a:latin typeface="Century Gothic" panose="020B0502020202020204" pitchFamily="34" charset="0"/>
                      </a:endParaRPr>
                    </a:p>
                  </a:txBody>
                  <a:tcPr marL="51435" marR="51435" marT="25718" marB="25718" anchor="ctr">
                    <a:lnL w="3175" cap="flat" cmpd="sng" algn="ctr">
                      <a:solidFill>
                        <a:schemeClr val="bg2">
                          <a:lumMod val="25000"/>
                        </a:schemeClr>
                      </a:solidFill>
                      <a:prstDash val="sysDot"/>
                      <a:round/>
                      <a:headEnd type="none" w="med" len="med"/>
                      <a:tailEnd type="none" w="med" len="med"/>
                    </a:lnL>
                    <a:lnR w="3175" cap="flat" cmpd="sng" algn="ctr">
                      <a:solidFill>
                        <a:schemeClr val="bg2">
                          <a:lumMod val="25000"/>
                        </a:schemeClr>
                      </a:solidFill>
                      <a:prstDash val="sysDot"/>
                      <a:round/>
                      <a:headEnd type="none" w="med" len="med"/>
                      <a:tailEnd type="none" w="med" len="med"/>
                    </a:lnR>
                    <a:lnT w="3175" cap="flat" cmpd="sng" algn="ctr">
                      <a:solidFill>
                        <a:schemeClr val="bg2">
                          <a:lumMod val="25000"/>
                        </a:schemeClr>
                      </a:solidFill>
                      <a:prstDash val="sysDot"/>
                      <a:round/>
                      <a:headEnd type="none" w="med" len="med"/>
                      <a:tailEnd type="none" w="med" len="med"/>
                    </a:lnT>
                    <a:lnB w="3175" cap="flat" cmpd="sng" algn="ctr">
                      <a:solidFill>
                        <a:schemeClr val="bg2">
                          <a:lumMod val="25000"/>
                        </a:schemeClr>
                      </a:solidFill>
                      <a:prstDash val="sysDot"/>
                      <a:round/>
                      <a:headEnd type="none" w="med" len="med"/>
                      <a:tailEnd type="none" w="med" len="med"/>
                    </a:lnB>
                  </a:tcPr>
                </a:tc>
                <a:extLst>
                  <a:ext uri="{0D108BD9-81ED-4DB2-BD59-A6C34878D82A}">
                    <a16:rowId xmlns:a16="http://schemas.microsoft.com/office/drawing/2014/main" val="3142196478"/>
                  </a:ext>
                </a:extLst>
              </a:tr>
            </a:tbl>
          </a:graphicData>
        </a:graphic>
      </p:graphicFrame>
    </p:spTree>
    <p:extLst>
      <p:ext uri="{BB962C8B-B14F-4D97-AF65-F5344CB8AC3E}">
        <p14:creationId xmlns:p14="http://schemas.microsoft.com/office/powerpoint/2010/main" val="2915565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14</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4945865"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2654054"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¡Feliz Navidad!</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2495052" y="181422"/>
            <a:ext cx="545695" cy="502935"/>
            <a:chOff x="3798024" y="2201705"/>
            <a:chExt cx="545695" cy="50293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798024" y="224297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14</a:t>
              </a:r>
              <a:endParaRPr lang="en-GB" sz="2400" dirty="0">
                <a:solidFill>
                  <a:srgbClr val="F7C903"/>
                </a:solidFill>
              </a:endParaRPr>
            </a:p>
          </p:txBody>
        </p:sp>
      </p:grpSp>
      <p:pic>
        <p:nvPicPr>
          <p:cNvPr id="4" name="Picture 4" descr="Navidad, Decoraciones, Decoración, Verde, Antecedentes">
            <a:extLst>
              <a:ext uri="{FF2B5EF4-FFF2-40B4-BE49-F238E27FC236}">
                <a16:creationId xmlns:a16="http://schemas.microsoft.com/office/drawing/2014/main" id="{6C7FC05F-9D98-6495-0C32-D4C0BFF9FA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104" b="57634"/>
          <a:stretch/>
        </p:blipFill>
        <p:spPr bwMode="auto">
          <a:xfrm rot="6550069">
            <a:off x="2838265" y="387334"/>
            <a:ext cx="435762" cy="2859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Free Watercolor Brushstroke illustration and picture">
            <a:extLst>
              <a:ext uri="{FF2B5EF4-FFF2-40B4-BE49-F238E27FC236}">
                <a16:creationId xmlns:a16="http://schemas.microsoft.com/office/drawing/2014/main" id="{07DF15CF-0D92-5661-6D47-8734C670C1AF}"/>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B3A8C4-2ECF-F2AB-F886-9E8840B46F73}"/>
              </a:ext>
            </a:extLst>
          </p:cNvPr>
          <p:cNvSpPr txBox="1"/>
          <p:nvPr/>
        </p:nvSpPr>
        <p:spPr>
          <a:xfrm>
            <a:off x="6345240" y="9574075"/>
            <a:ext cx="44916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47</a:t>
            </a:r>
          </a:p>
        </p:txBody>
      </p:sp>
      <p:sp>
        <p:nvSpPr>
          <p:cNvPr id="16" name="TextBox 15">
            <a:extLst>
              <a:ext uri="{FF2B5EF4-FFF2-40B4-BE49-F238E27FC236}">
                <a16:creationId xmlns:a16="http://schemas.microsoft.com/office/drawing/2014/main" id="{3FD89EB3-EF7C-2B71-BA03-01EAAF2EDE73}"/>
              </a:ext>
            </a:extLst>
          </p:cNvPr>
          <p:cNvSpPr txBox="1"/>
          <p:nvPr/>
        </p:nvSpPr>
        <p:spPr>
          <a:xfrm>
            <a:off x="472799" y="5285937"/>
            <a:ext cx="909288" cy="307777"/>
          </a:xfrm>
          <a:prstGeom prst="rect">
            <a:avLst/>
          </a:prstGeom>
          <a:solidFill>
            <a:srgbClr val="FBA217"/>
          </a:solidFill>
          <a:ln>
            <a:solidFill>
              <a:srgbClr val="FBA217"/>
            </a:solidFill>
          </a:ln>
        </p:spPr>
        <p:txBody>
          <a:bodyPr wrap="square">
            <a:spAutoFit/>
          </a:bodyPr>
          <a:lstStyle/>
          <a:p>
            <a:pPr algn="ctr"/>
            <a:r>
              <a:rPr lang="en-GB" sz="1400" b="1" dirty="0" err="1">
                <a:solidFill>
                  <a:srgbClr val="3B3838"/>
                </a:solidFill>
                <a:latin typeface="Century Gothic" panose="020B0502020202020204" pitchFamily="34" charset="0"/>
              </a:rPr>
              <a:t>crear</a:t>
            </a:r>
            <a:endParaRPr lang="en-GB" sz="1400" b="1" dirty="0">
              <a:solidFill>
                <a:srgbClr val="3B3838"/>
              </a:solidFill>
              <a:latin typeface="Century Gothic" panose="020B0502020202020204" pitchFamily="34" charset="0"/>
            </a:endParaRPr>
          </a:p>
        </p:txBody>
      </p:sp>
      <p:pic>
        <p:nvPicPr>
          <p:cNvPr id="17" name="Picture 2" descr="Free scissors cutting isolated illustration">
            <a:extLst>
              <a:ext uri="{FF2B5EF4-FFF2-40B4-BE49-F238E27FC236}">
                <a16:creationId xmlns:a16="http://schemas.microsoft.com/office/drawing/2014/main" id="{285441BB-4805-9F91-AAD8-C9FBFA82FE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719632">
            <a:off x="1134479" y="6720452"/>
            <a:ext cx="374576" cy="6210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2D3B8BB-CE54-2150-6828-2B42DA894B02}"/>
              </a:ext>
            </a:extLst>
          </p:cNvPr>
          <p:cNvPicPr>
            <a:picLocks noChangeAspect="1"/>
          </p:cNvPicPr>
          <p:nvPr/>
        </p:nvPicPr>
        <p:blipFill>
          <a:blip r:embed="rId7"/>
          <a:stretch>
            <a:fillRect/>
          </a:stretch>
        </p:blipFill>
        <p:spPr>
          <a:xfrm>
            <a:off x="77107" y="5129828"/>
            <a:ext cx="553943" cy="574816"/>
          </a:xfrm>
          <a:prstGeom prst="rect">
            <a:avLst/>
          </a:prstGeom>
        </p:spPr>
      </p:pic>
      <p:sp>
        <p:nvSpPr>
          <p:cNvPr id="19" name="TextBox 18">
            <a:extLst>
              <a:ext uri="{FF2B5EF4-FFF2-40B4-BE49-F238E27FC236}">
                <a16:creationId xmlns:a16="http://schemas.microsoft.com/office/drawing/2014/main" id="{A08F0636-48A9-9D14-8C6E-3740F8913E0B}"/>
              </a:ext>
            </a:extLst>
          </p:cNvPr>
          <p:cNvSpPr txBox="1"/>
          <p:nvPr/>
        </p:nvSpPr>
        <p:spPr>
          <a:xfrm>
            <a:off x="1417368" y="5290408"/>
            <a:ext cx="3188693" cy="334707"/>
          </a:xfrm>
          <a:prstGeom prst="rect">
            <a:avLst/>
          </a:prstGeom>
          <a:noFill/>
        </p:spPr>
        <p:txBody>
          <a:bodyPr wrap="none" rtlCol="0">
            <a:spAutoFit/>
          </a:bodyPr>
          <a:lstStyle/>
          <a:p>
            <a:pPr algn="ctr" defTabSz="514350">
              <a:defRPr/>
            </a:pPr>
            <a:r>
              <a:rPr lang="en-GB" sz="1575" b="1" dirty="0">
                <a:solidFill>
                  <a:schemeClr val="bg2">
                    <a:lumMod val="25000"/>
                  </a:schemeClr>
                </a:solidFill>
                <a:latin typeface="Century Gothic" panose="020B0502020202020204" pitchFamily="34" charset="0"/>
              </a:rPr>
              <a:t>Una corona 👑 para </a:t>
            </a:r>
            <a:r>
              <a:rPr lang="en-GB" sz="1575" b="1" dirty="0" err="1">
                <a:solidFill>
                  <a:schemeClr val="bg2">
                    <a:lumMod val="25000"/>
                  </a:schemeClr>
                </a:solidFill>
                <a:latin typeface="Century Gothic" panose="020B0502020202020204" pitchFamily="34" charset="0"/>
              </a:rPr>
              <a:t>el</a:t>
            </a:r>
            <a:r>
              <a:rPr lang="en-GB" sz="1575" b="1" dirty="0">
                <a:solidFill>
                  <a:schemeClr val="bg2">
                    <a:lumMod val="25000"/>
                  </a:schemeClr>
                </a:solidFill>
                <a:latin typeface="Century Gothic" panose="020B0502020202020204" pitchFamily="34" charset="0"/>
              </a:rPr>
              <a:t> </a:t>
            </a:r>
            <a:r>
              <a:rPr lang="en-GB" sz="1575" b="1" dirty="0" err="1">
                <a:solidFill>
                  <a:schemeClr val="bg2">
                    <a:lumMod val="25000"/>
                  </a:schemeClr>
                </a:solidFill>
                <a:latin typeface="Century Gothic" panose="020B0502020202020204" pitchFamily="34" charset="0"/>
              </a:rPr>
              <a:t>Roscón</a:t>
            </a:r>
            <a:endParaRPr lang="en-GB" sz="1575" b="1" dirty="0">
              <a:solidFill>
                <a:schemeClr val="bg2">
                  <a:lumMod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759F71C2-1D37-595C-A174-856C545FA90E}"/>
              </a:ext>
            </a:extLst>
          </p:cNvPr>
          <p:cNvSpPr txBox="1"/>
          <p:nvPr/>
        </p:nvSpPr>
        <p:spPr>
          <a:xfrm>
            <a:off x="83789" y="6976736"/>
            <a:ext cx="918841" cy="323165"/>
          </a:xfrm>
          <a:prstGeom prst="rect">
            <a:avLst/>
          </a:prstGeom>
          <a:noFill/>
        </p:spPr>
        <p:txBody>
          <a:bodyPr wrap="none" rtlCol="0">
            <a:spAutoFit/>
          </a:bodyPr>
          <a:lstStyle/>
          <a:p>
            <a:r>
              <a:rPr lang="en-GB" sz="1500" dirty="0">
                <a:solidFill>
                  <a:srgbClr val="3B3838"/>
                </a:solidFill>
                <a:latin typeface="Century Gothic" panose="020B0502020202020204" pitchFamily="34" charset="0"/>
              </a:rPr>
              <a:t>2 </a:t>
            </a:r>
            <a:r>
              <a:rPr lang="en-GB" sz="1500" b="1" dirty="0" err="1">
                <a:solidFill>
                  <a:srgbClr val="3B3838"/>
                </a:solidFill>
                <a:latin typeface="Century Gothic" panose="020B0502020202020204" pitchFamily="34" charset="0"/>
              </a:rPr>
              <a:t>Corta</a:t>
            </a:r>
            <a:r>
              <a:rPr lang="en-GB" sz="1500" b="1" dirty="0">
                <a:solidFill>
                  <a:srgbClr val="3B3838"/>
                </a:solidFill>
                <a:latin typeface="Century Gothic" panose="020B0502020202020204" pitchFamily="34" charset="0"/>
              </a:rPr>
              <a:t>.</a:t>
            </a:r>
          </a:p>
        </p:txBody>
      </p:sp>
      <p:sp>
        <p:nvSpPr>
          <p:cNvPr id="22" name="TextBox 21">
            <a:extLst>
              <a:ext uri="{FF2B5EF4-FFF2-40B4-BE49-F238E27FC236}">
                <a16:creationId xmlns:a16="http://schemas.microsoft.com/office/drawing/2014/main" id="{72074E9A-C7C2-B7A3-F15A-EFCA47C262B0}"/>
              </a:ext>
            </a:extLst>
          </p:cNvPr>
          <p:cNvSpPr txBox="1"/>
          <p:nvPr/>
        </p:nvSpPr>
        <p:spPr>
          <a:xfrm>
            <a:off x="83789" y="7525000"/>
            <a:ext cx="829073" cy="323165"/>
          </a:xfrm>
          <a:prstGeom prst="rect">
            <a:avLst/>
          </a:prstGeom>
          <a:noFill/>
        </p:spPr>
        <p:txBody>
          <a:bodyPr wrap="none" rtlCol="0">
            <a:spAutoFit/>
          </a:bodyPr>
          <a:lstStyle/>
          <a:p>
            <a:r>
              <a:rPr lang="en-GB" sz="1500" dirty="0">
                <a:solidFill>
                  <a:srgbClr val="3B3838"/>
                </a:solidFill>
                <a:latin typeface="Century Gothic" panose="020B0502020202020204" pitchFamily="34" charset="0"/>
              </a:rPr>
              <a:t>3 </a:t>
            </a:r>
            <a:r>
              <a:rPr lang="en-GB" sz="1500" b="1" dirty="0" err="1">
                <a:solidFill>
                  <a:srgbClr val="3B3838"/>
                </a:solidFill>
                <a:latin typeface="Century Gothic" panose="020B0502020202020204" pitchFamily="34" charset="0"/>
              </a:rPr>
              <a:t>Pega</a:t>
            </a:r>
            <a:endParaRPr lang="en-GB" sz="1500" b="1" dirty="0">
              <a:solidFill>
                <a:srgbClr val="3B3838"/>
              </a:solidFill>
              <a:latin typeface="Century Gothic" panose="020B0502020202020204" pitchFamily="34" charset="0"/>
            </a:endParaRPr>
          </a:p>
        </p:txBody>
      </p:sp>
      <p:sp>
        <p:nvSpPr>
          <p:cNvPr id="26" name="TextBox 25">
            <a:extLst>
              <a:ext uri="{FF2B5EF4-FFF2-40B4-BE49-F238E27FC236}">
                <a16:creationId xmlns:a16="http://schemas.microsoft.com/office/drawing/2014/main" id="{6243512E-20A9-E232-EA5D-D344F6E13E57}"/>
              </a:ext>
            </a:extLst>
          </p:cNvPr>
          <p:cNvSpPr txBox="1"/>
          <p:nvPr/>
        </p:nvSpPr>
        <p:spPr>
          <a:xfrm>
            <a:off x="77107" y="6194905"/>
            <a:ext cx="2066591" cy="323165"/>
          </a:xfrm>
          <a:prstGeom prst="rect">
            <a:avLst/>
          </a:prstGeom>
          <a:noFill/>
        </p:spPr>
        <p:txBody>
          <a:bodyPr wrap="none" rtlCol="0">
            <a:spAutoFit/>
          </a:bodyPr>
          <a:lstStyle/>
          <a:p>
            <a:r>
              <a:rPr lang="en-GB" sz="1500" dirty="0">
                <a:solidFill>
                  <a:srgbClr val="3B3838"/>
                </a:solidFill>
                <a:latin typeface="Century Gothic" panose="020B0502020202020204" pitchFamily="34" charset="0"/>
              </a:rPr>
              <a:t>1 </a:t>
            </a:r>
            <a:r>
              <a:rPr lang="en-GB" sz="1500" b="1" dirty="0">
                <a:solidFill>
                  <a:srgbClr val="3B3838"/>
                </a:solidFill>
                <a:latin typeface="Century Gothic" panose="020B0502020202020204" pitchFamily="34" charset="0"/>
              </a:rPr>
              <a:t>Decora la corona.</a:t>
            </a:r>
          </a:p>
        </p:txBody>
      </p:sp>
      <p:sp>
        <p:nvSpPr>
          <p:cNvPr id="27" name="TextBox 26">
            <a:extLst>
              <a:ext uri="{FF2B5EF4-FFF2-40B4-BE49-F238E27FC236}">
                <a16:creationId xmlns:a16="http://schemas.microsoft.com/office/drawing/2014/main" id="{FB8651EB-9609-470C-87C4-33FB342D2F33}"/>
              </a:ext>
            </a:extLst>
          </p:cNvPr>
          <p:cNvSpPr txBox="1"/>
          <p:nvPr/>
        </p:nvSpPr>
        <p:spPr>
          <a:xfrm>
            <a:off x="253285" y="8468311"/>
            <a:ext cx="1981538" cy="957955"/>
          </a:xfrm>
          <a:prstGeom prst="rect">
            <a:avLst/>
          </a:prstGeom>
          <a:solidFill>
            <a:srgbClr val="E2F0D9"/>
          </a:solidFill>
        </p:spPr>
        <p:txBody>
          <a:bodyPr wrap="square">
            <a:spAutoFit/>
          </a:bodyPr>
          <a:lstStyle/>
          <a:p>
            <a:pPr defTabSz="514350">
              <a:defRPr/>
            </a:pPr>
            <a:r>
              <a:rPr lang="en-GB" sz="1125" b="1" dirty="0">
                <a:solidFill>
                  <a:schemeClr val="bg2">
                    <a:lumMod val="25000"/>
                  </a:schemeClr>
                </a:solidFill>
                <a:latin typeface="Century Gothic" panose="020B0502020202020204" pitchFamily="34" charset="0"/>
              </a:rPr>
              <a:t>corona</a:t>
            </a:r>
            <a:r>
              <a:rPr lang="en-GB" sz="1125" dirty="0">
                <a:solidFill>
                  <a:schemeClr val="bg2">
                    <a:lumMod val="25000"/>
                  </a:schemeClr>
                </a:solidFill>
                <a:latin typeface="Century Gothic" panose="020B0502020202020204" pitchFamily="34" charset="0"/>
              </a:rPr>
              <a:t> = crown</a:t>
            </a:r>
            <a:endParaRPr lang="en-GB" sz="1125" b="1" dirty="0">
              <a:solidFill>
                <a:schemeClr val="bg2">
                  <a:lumMod val="25000"/>
                </a:schemeClr>
              </a:solidFill>
              <a:latin typeface="Century Gothic" panose="020B0502020202020204" pitchFamily="34" charset="0"/>
            </a:endParaRPr>
          </a:p>
          <a:p>
            <a:pPr defTabSz="514350">
              <a:defRPr/>
            </a:pPr>
            <a:r>
              <a:rPr lang="en-GB" sz="1125" b="1" dirty="0">
                <a:solidFill>
                  <a:schemeClr val="bg2">
                    <a:lumMod val="25000"/>
                  </a:schemeClr>
                </a:solidFill>
                <a:latin typeface="Century Gothic" panose="020B0502020202020204" pitchFamily="34" charset="0"/>
              </a:rPr>
              <a:t>para </a:t>
            </a:r>
            <a:r>
              <a:rPr lang="en-GB" sz="1125" dirty="0">
                <a:solidFill>
                  <a:schemeClr val="bg2">
                    <a:lumMod val="25000"/>
                  </a:schemeClr>
                </a:solidFill>
                <a:latin typeface="Century Gothic" panose="020B0502020202020204" pitchFamily="34" charset="0"/>
              </a:rPr>
              <a:t>= for </a:t>
            </a:r>
          </a:p>
          <a:p>
            <a:pPr defTabSz="514350">
              <a:defRPr/>
            </a:pPr>
            <a:r>
              <a:rPr lang="en-GB" sz="1125" b="1" dirty="0" err="1">
                <a:solidFill>
                  <a:schemeClr val="bg2">
                    <a:lumMod val="25000"/>
                  </a:schemeClr>
                </a:solidFill>
                <a:latin typeface="Century Gothic" panose="020B0502020202020204" pitchFamily="34" charset="0"/>
              </a:rPr>
              <a:t>cortar</a:t>
            </a:r>
            <a:r>
              <a:rPr lang="en-GB" sz="1125" dirty="0">
                <a:solidFill>
                  <a:schemeClr val="bg2">
                    <a:lumMod val="25000"/>
                  </a:schemeClr>
                </a:solidFill>
                <a:latin typeface="Century Gothic" panose="020B0502020202020204" pitchFamily="34" charset="0"/>
              </a:rPr>
              <a:t> = to cut out</a:t>
            </a:r>
            <a:endParaRPr lang="en-GB" sz="1125" b="1" dirty="0">
              <a:solidFill>
                <a:schemeClr val="bg2">
                  <a:lumMod val="25000"/>
                </a:schemeClr>
              </a:solidFill>
              <a:latin typeface="Century Gothic" panose="020B0502020202020204" pitchFamily="34" charset="0"/>
            </a:endParaRPr>
          </a:p>
          <a:p>
            <a:pPr defTabSz="514350">
              <a:defRPr/>
            </a:pPr>
            <a:r>
              <a:rPr lang="en-GB" sz="1125" b="1" dirty="0" err="1">
                <a:solidFill>
                  <a:schemeClr val="bg2">
                    <a:lumMod val="25000"/>
                  </a:schemeClr>
                </a:solidFill>
                <a:latin typeface="Century Gothic" panose="020B0502020202020204" pitchFamily="34" charset="0"/>
              </a:rPr>
              <a:t>colorear</a:t>
            </a:r>
            <a:r>
              <a:rPr lang="en-GB" sz="1125" dirty="0">
                <a:solidFill>
                  <a:schemeClr val="bg2">
                    <a:lumMod val="25000"/>
                  </a:schemeClr>
                </a:solidFill>
                <a:latin typeface="Century Gothic" panose="020B0502020202020204" pitchFamily="34" charset="0"/>
              </a:rPr>
              <a:t> = to colour</a:t>
            </a:r>
          </a:p>
          <a:p>
            <a:pPr defTabSz="514350">
              <a:defRPr/>
            </a:pPr>
            <a:r>
              <a:rPr lang="en-GB" sz="1125" b="1" dirty="0" err="1">
                <a:solidFill>
                  <a:schemeClr val="bg2">
                    <a:lumMod val="25000"/>
                  </a:schemeClr>
                </a:solidFill>
                <a:latin typeface="Century Gothic" panose="020B0502020202020204" pitchFamily="34" charset="0"/>
              </a:rPr>
              <a:t>pegar</a:t>
            </a:r>
            <a:r>
              <a:rPr lang="en-GB" sz="1125" dirty="0">
                <a:solidFill>
                  <a:schemeClr val="bg2">
                    <a:lumMod val="25000"/>
                  </a:schemeClr>
                </a:solidFill>
                <a:latin typeface="Century Gothic" panose="020B0502020202020204" pitchFamily="34" charset="0"/>
              </a:rPr>
              <a:t> = to glue</a:t>
            </a:r>
          </a:p>
        </p:txBody>
      </p:sp>
      <p:pic>
        <p:nvPicPr>
          <p:cNvPr id="28" name="Picture 2" descr="Free vector graphics of Crayon">
            <a:extLst>
              <a:ext uri="{FF2B5EF4-FFF2-40B4-BE49-F238E27FC236}">
                <a16:creationId xmlns:a16="http://schemas.microsoft.com/office/drawing/2014/main" id="{7AAA86FE-D192-7048-AB49-E2FCD5F3EDC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0667"/>
          <a:stretch/>
        </p:blipFill>
        <p:spPr bwMode="auto">
          <a:xfrm rot="20528037">
            <a:off x="2133424" y="6037449"/>
            <a:ext cx="594629" cy="30878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B2DD0BE-8B57-6988-8A9C-8A3DC17FFFD2}"/>
              </a:ext>
            </a:extLst>
          </p:cNvPr>
          <p:cNvSpPr txBox="1"/>
          <p:nvPr/>
        </p:nvSpPr>
        <p:spPr>
          <a:xfrm>
            <a:off x="283368" y="3867380"/>
            <a:ext cx="4753651" cy="954557"/>
          </a:xfrm>
          <a:prstGeom prst="rect">
            <a:avLst/>
          </a:prstGeom>
          <a:solidFill>
            <a:schemeClr val="accent4">
              <a:lumMod val="20000"/>
              <a:lumOff val="80000"/>
            </a:schemeClr>
          </a:solid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lang="en-GB" sz="1300" b="0" dirty="0">
                <a:latin typeface="Century Gothic" panose="020B0502020202020204" pitchFamily="34" charset="0"/>
              </a:rPr>
              <a:t>        The ‘</a:t>
            </a:r>
            <a:r>
              <a:rPr lang="en-GB" sz="1300" b="0" dirty="0" err="1">
                <a:latin typeface="Century Gothic" panose="020B0502020202020204" pitchFamily="34" charset="0"/>
              </a:rPr>
              <a:t>Roscón</a:t>
            </a:r>
            <a:r>
              <a:rPr lang="en-GB" sz="1300" b="0" dirty="0">
                <a:latin typeface="Century Gothic" panose="020B0502020202020204" pitchFamily="34" charset="0"/>
              </a:rPr>
              <a:t> de Reyes’ can be bought in any bakery    </a:t>
            </a:r>
          </a:p>
          <a:p>
            <a:pPr marR="0" lvl="0" algn="l" defTabSz="914400" rtl="0" eaLnBrk="1" fontAlgn="auto" latinLnBrk="0" hangingPunct="1">
              <a:lnSpc>
                <a:spcPct val="150000"/>
              </a:lnSpc>
              <a:spcBef>
                <a:spcPts val="0"/>
              </a:spcBef>
              <a:spcAft>
                <a:spcPts val="0"/>
              </a:spcAft>
              <a:buClrTx/>
              <a:buSzTx/>
              <a:tabLst/>
              <a:defRPr/>
            </a:pPr>
            <a:r>
              <a:rPr lang="en-GB" sz="1300" b="0" dirty="0">
                <a:latin typeface="Century Gothic" panose="020B0502020202020204" pitchFamily="34" charset="0"/>
              </a:rPr>
              <a:t>or supermarkets. They all come with a paper crown so the lucky person who finds the toy wears it. </a:t>
            </a:r>
          </a:p>
        </p:txBody>
      </p:sp>
      <p:grpSp>
        <p:nvGrpSpPr>
          <p:cNvPr id="30" name="Group 29">
            <a:extLst>
              <a:ext uri="{FF2B5EF4-FFF2-40B4-BE49-F238E27FC236}">
                <a16:creationId xmlns:a16="http://schemas.microsoft.com/office/drawing/2014/main" id="{D46759BC-0523-41ED-7860-471B2797B1EE}"/>
              </a:ext>
            </a:extLst>
          </p:cNvPr>
          <p:cNvGrpSpPr/>
          <p:nvPr/>
        </p:nvGrpSpPr>
        <p:grpSpPr>
          <a:xfrm>
            <a:off x="142439" y="3691674"/>
            <a:ext cx="571858" cy="553581"/>
            <a:chOff x="6210543" y="3764108"/>
            <a:chExt cx="801046" cy="775262"/>
          </a:xfrm>
        </p:grpSpPr>
        <p:sp>
          <p:nvSpPr>
            <p:cNvPr id="31" name="Oval 30">
              <a:extLst>
                <a:ext uri="{FF2B5EF4-FFF2-40B4-BE49-F238E27FC236}">
                  <a16:creationId xmlns:a16="http://schemas.microsoft.com/office/drawing/2014/main" id="{D89B8319-7E94-184C-3700-585F77D276A7}"/>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pic>
          <p:nvPicPr>
            <p:cNvPr id="32" name="Picture 31">
              <a:extLst>
                <a:ext uri="{FF2B5EF4-FFF2-40B4-BE49-F238E27FC236}">
                  <a16:creationId xmlns:a16="http://schemas.microsoft.com/office/drawing/2014/main" id="{30D869A1-DE84-6BAC-BBFE-881E0C1282D3}"/>
                </a:ext>
              </a:extLst>
            </p:cNvPr>
            <p:cNvPicPr>
              <a:picLocks noChangeAspect="1"/>
            </p:cNvPicPr>
            <p:nvPr/>
          </p:nvPicPr>
          <p:blipFill rotWithShape="1">
            <a:blip r:embed="rId9">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3" name="Picture 32" descr="A picture containing text, tableware, cup, clipart&#10;&#10;Description automatically generated">
              <a:extLst>
                <a:ext uri="{FF2B5EF4-FFF2-40B4-BE49-F238E27FC236}">
                  <a16:creationId xmlns:a16="http://schemas.microsoft.com/office/drawing/2014/main" id="{93F995A1-04E7-FE5C-E25A-8517E20FE1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35" name="Picture 6" descr="Free Ancient Autocracy vector and picture">
            <a:extLst>
              <a:ext uri="{FF2B5EF4-FFF2-40B4-BE49-F238E27FC236}">
                <a16:creationId xmlns:a16="http://schemas.microsoft.com/office/drawing/2014/main" id="{EEF4587E-E999-4352-EB6E-4769A5A1C9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8966" y="1401039"/>
            <a:ext cx="539706" cy="5904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Free Conifer Evergreen vector and picture">
            <a:extLst>
              <a:ext uri="{FF2B5EF4-FFF2-40B4-BE49-F238E27FC236}">
                <a16:creationId xmlns:a16="http://schemas.microsoft.com/office/drawing/2014/main" id="{B5F59742-0C73-A5A5-0D8B-F859BA4280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87764" y="2760515"/>
            <a:ext cx="519135" cy="7483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0" descr="Free bell church gold vector">
            <a:extLst>
              <a:ext uri="{FF2B5EF4-FFF2-40B4-BE49-F238E27FC236}">
                <a16:creationId xmlns:a16="http://schemas.microsoft.com/office/drawing/2014/main" id="{788AA3B5-AB6C-4A11-2580-4935F05666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440" y="2107562"/>
            <a:ext cx="399142" cy="407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descr="Free angel christmas beauty vector">
            <a:extLst>
              <a:ext uri="{FF2B5EF4-FFF2-40B4-BE49-F238E27FC236}">
                <a16:creationId xmlns:a16="http://schemas.microsoft.com/office/drawing/2014/main" id="{894B7A9F-CC01-05AE-7B72-4F922FD5FB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266" y="1390556"/>
            <a:ext cx="554533" cy="573346"/>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2416514-9265-1799-044A-4E3CA0B20BE7}"/>
              </a:ext>
            </a:extLst>
          </p:cNvPr>
          <p:cNvSpPr txBox="1"/>
          <p:nvPr/>
        </p:nvSpPr>
        <p:spPr>
          <a:xfrm>
            <a:off x="526935" y="1734886"/>
            <a:ext cx="797013" cy="248209"/>
          </a:xfrm>
          <a:prstGeom prst="rect">
            <a:avLst/>
          </a:prstGeom>
          <a:noFill/>
        </p:spPr>
        <p:txBody>
          <a:bodyPr wrap="none" rtlCol="0">
            <a:spAutoFit/>
          </a:bodyPr>
          <a:lstStyle/>
          <a:p>
            <a:r>
              <a:rPr lang="en-GB" sz="1013" b="1" dirty="0">
                <a:solidFill>
                  <a:schemeClr val="bg2">
                    <a:lumMod val="25000"/>
                  </a:schemeClr>
                </a:solidFill>
                <a:latin typeface="Century Gothic" panose="020B0502020202020204" pitchFamily="34" charset="0"/>
              </a:rPr>
              <a:t>(</a:t>
            </a:r>
            <a:r>
              <a:rPr lang="en-GB" sz="1013" b="1" dirty="0" err="1">
                <a:solidFill>
                  <a:schemeClr val="bg2">
                    <a:lumMod val="25000"/>
                  </a:schemeClr>
                </a:solidFill>
                <a:latin typeface="Century Gothic" panose="020B0502020202020204" pitchFamily="34" charset="0"/>
              </a:rPr>
              <a:t>el</a:t>
            </a:r>
            <a:r>
              <a:rPr lang="en-GB" sz="1013" b="1" dirty="0">
                <a:solidFill>
                  <a:schemeClr val="bg2">
                    <a:lumMod val="25000"/>
                  </a:schemeClr>
                </a:solidFill>
                <a:latin typeface="Century Gothic" panose="020B0502020202020204" pitchFamily="34" charset="0"/>
              </a:rPr>
              <a:t>) </a:t>
            </a:r>
            <a:r>
              <a:rPr lang="en-GB" sz="1013" b="1" dirty="0" err="1">
                <a:solidFill>
                  <a:schemeClr val="bg2">
                    <a:lumMod val="25000"/>
                  </a:schemeClr>
                </a:solidFill>
                <a:latin typeface="Century Gothic" panose="020B0502020202020204" pitchFamily="34" charset="0"/>
              </a:rPr>
              <a:t>ángel</a:t>
            </a:r>
            <a:endParaRPr lang="en-GB" sz="1013" b="1" dirty="0">
              <a:solidFill>
                <a:schemeClr val="bg2">
                  <a:lumMod val="25000"/>
                </a:schemeClr>
              </a:solidFill>
              <a:latin typeface="Century Gothic" panose="020B0502020202020204" pitchFamily="34" charset="0"/>
            </a:endParaRPr>
          </a:p>
        </p:txBody>
      </p:sp>
      <p:sp>
        <p:nvSpPr>
          <p:cNvPr id="54" name="TextBox 53">
            <a:extLst>
              <a:ext uri="{FF2B5EF4-FFF2-40B4-BE49-F238E27FC236}">
                <a16:creationId xmlns:a16="http://schemas.microsoft.com/office/drawing/2014/main" id="{24333ED1-10D9-5D6C-4AD1-7116FB74F67F}"/>
              </a:ext>
            </a:extLst>
          </p:cNvPr>
          <p:cNvSpPr txBox="1"/>
          <p:nvPr/>
        </p:nvSpPr>
        <p:spPr>
          <a:xfrm>
            <a:off x="526935" y="2311436"/>
            <a:ext cx="1059906" cy="248209"/>
          </a:xfrm>
          <a:prstGeom prst="rect">
            <a:avLst/>
          </a:prstGeom>
          <a:noFill/>
        </p:spPr>
        <p:txBody>
          <a:bodyPr wrap="none" rtlCol="0">
            <a:spAutoFit/>
          </a:bodyPr>
          <a:lstStyle/>
          <a:p>
            <a:r>
              <a:rPr lang="en-GB" sz="1013" b="1" dirty="0">
                <a:solidFill>
                  <a:schemeClr val="bg2">
                    <a:lumMod val="25000"/>
                  </a:schemeClr>
                </a:solidFill>
                <a:latin typeface="Century Gothic" panose="020B0502020202020204" pitchFamily="34" charset="0"/>
              </a:rPr>
              <a:t>(la) campana</a:t>
            </a:r>
          </a:p>
        </p:txBody>
      </p:sp>
      <p:pic>
        <p:nvPicPr>
          <p:cNvPr id="56" name="Picture 55">
            <a:extLst>
              <a:ext uri="{FF2B5EF4-FFF2-40B4-BE49-F238E27FC236}">
                <a16:creationId xmlns:a16="http://schemas.microsoft.com/office/drawing/2014/main" id="{32722A9A-3021-8416-3A63-62E404752085}"/>
              </a:ext>
            </a:extLst>
          </p:cNvPr>
          <p:cNvPicPr>
            <a:picLocks noChangeAspect="1"/>
          </p:cNvPicPr>
          <p:nvPr/>
        </p:nvPicPr>
        <p:blipFill rotWithShape="1">
          <a:blip r:embed="rId15"/>
          <a:srcRect t="29952"/>
          <a:stretch/>
        </p:blipFill>
        <p:spPr>
          <a:xfrm>
            <a:off x="109659" y="3033882"/>
            <a:ext cx="760188" cy="407416"/>
          </a:xfrm>
          <a:prstGeom prst="rect">
            <a:avLst/>
          </a:prstGeom>
        </p:spPr>
      </p:pic>
      <p:sp>
        <p:nvSpPr>
          <p:cNvPr id="57" name="TextBox 56">
            <a:extLst>
              <a:ext uri="{FF2B5EF4-FFF2-40B4-BE49-F238E27FC236}">
                <a16:creationId xmlns:a16="http://schemas.microsoft.com/office/drawing/2014/main" id="{DD225B26-BD87-2E3E-32BA-4F14B5A37E1E}"/>
              </a:ext>
            </a:extLst>
          </p:cNvPr>
          <p:cNvSpPr txBox="1"/>
          <p:nvPr/>
        </p:nvSpPr>
        <p:spPr>
          <a:xfrm>
            <a:off x="820497" y="3192531"/>
            <a:ext cx="988174" cy="404085"/>
          </a:xfrm>
          <a:prstGeom prst="rect">
            <a:avLst/>
          </a:prstGeom>
          <a:noFill/>
        </p:spPr>
        <p:txBody>
          <a:bodyPr wrap="square" rtlCol="0">
            <a:spAutoFit/>
          </a:bodyPr>
          <a:lstStyle/>
          <a:p>
            <a:r>
              <a:rPr lang="en-GB" sz="1013" b="1" dirty="0">
                <a:solidFill>
                  <a:schemeClr val="bg2">
                    <a:lumMod val="25000"/>
                  </a:schemeClr>
                </a:solidFill>
                <a:latin typeface="Century Gothic" panose="020B0502020202020204" pitchFamily="34" charset="0"/>
              </a:rPr>
              <a:t>(la) bola de Navidad</a:t>
            </a:r>
          </a:p>
        </p:txBody>
      </p:sp>
      <p:sp>
        <p:nvSpPr>
          <p:cNvPr id="61" name="TextBox 60">
            <a:extLst>
              <a:ext uri="{FF2B5EF4-FFF2-40B4-BE49-F238E27FC236}">
                <a16:creationId xmlns:a16="http://schemas.microsoft.com/office/drawing/2014/main" id="{0FFD378B-A8F5-6A53-2189-1EBFC3D777FA}"/>
              </a:ext>
            </a:extLst>
          </p:cNvPr>
          <p:cNvSpPr txBox="1"/>
          <p:nvPr/>
        </p:nvSpPr>
        <p:spPr>
          <a:xfrm>
            <a:off x="2188348" y="2338979"/>
            <a:ext cx="843501" cy="248209"/>
          </a:xfrm>
          <a:prstGeom prst="rect">
            <a:avLst/>
          </a:prstGeom>
          <a:noFill/>
        </p:spPr>
        <p:txBody>
          <a:bodyPr wrap="none" rtlCol="0">
            <a:spAutoFit/>
          </a:bodyPr>
          <a:lstStyle/>
          <a:p>
            <a:r>
              <a:rPr lang="en-GB" sz="1013" b="1" dirty="0">
                <a:solidFill>
                  <a:schemeClr val="bg2">
                    <a:lumMod val="25000"/>
                  </a:schemeClr>
                </a:solidFill>
                <a:latin typeface="Century Gothic" panose="020B0502020202020204" pitchFamily="34" charset="0"/>
              </a:rPr>
              <a:t>(</a:t>
            </a:r>
            <a:r>
              <a:rPr lang="en-GB" sz="1013" b="1" dirty="0" err="1">
                <a:solidFill>
                  <a:schemeClr val="bg2">
                    <a:lumMod val="25000"/>
                  </a:schemeClr>
                </a:solidFill>
                <a:latin typeface="Century Gothic" panose="020B0502020202020204" pitchFamily="34" charset="0"/>
              </a:rPr>
              <a:t>el</a:t>
            </a:r>
            <a:r>
              <a:rPr lang="en-GB" sz="1013" b="1" dirty="0">
                <a:solidFill>
                  <a:schemeClr val="bg2">
                    <a:lumMod val="25000"/>
                  </a:schemeClr>
                </a:solidFill>
                <a:latin typeface="Century Gothic" panose="020B0502020202020204" pitchFamily="34" charset="0"/>
              </a:rPr>
              <a:t>) regalo</a:t>
            </a:r>
          </a:p>
        </p:txBody>
      </p:sp>
      <p:pic>
        <p:nvPicPr>
          <p:cNvPr id="62" name="Picture 2" descr="Free presents wrapped gifts vector">
            <a:extLst>
              <a:ext uri="{FF2B5EF4-FFF2-40B4-BE49-F238E27FC236}">
                <a16:creationId xmlns:a16="http://schemas.microsoft.com/office/drawing/2014/main" id="{8FAB1F31-9507-4C10-87EF-44AF38A15F2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3847" y="2107506"/>
            <a:ext cx="488192" cy="45920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500F22AE-F647-2FF8-7CFB-2E545BF2B862}"/>
              </a:ext>
            </a:extLst>
          </p:cNvPr>
          <p:cNvSpPr txBox="1"/>
          <p:nvPr/>
        </p:nvSpPr>
        <p:spPr>
          <a:xfrm>
            <a:off x="2261446" y="3279719"/>
            <a:ext cx="1540806" cy="248209"/>
          </a:xfrm>
          <a:prstGeom prst="rect">
            <a:avLst/>
          </a:prstGeom>
          <a:noFill/>
        </p:spPr>
        <p:txBody>
          <a:bodyPr wrap="none" rtlCol="0">
            <a:spAutoFit/>
          </a:bodyPr>
          <a:lstStyle/>
          <a:p>
            <a:r>
              <a:rPr lang="en-GB" sz="1013" b="1" dirty="0">
                <a:solidFill>
                  <a:schemeClr val="bg2">
                    <a:lumMod val="25000"/>
                  </a:schemeClr>
                </a:solidFill>
                <a:latin typeface="Century Gothic" panose="020B0502020202020204" pitchFamily="34" charset="0"/>
              </a:rPr>
              <a:t>(</a:t>
            </a:r>
            <a:r>
              <a:rPr lang="en-GB" sz="1013" b="1" dirty="0" err="1">
                <a:solidFill>
                  <a:schemeClr val="bg2">
                    <a:lumMod val="25000"/>
                  </a:schemeClr>
                </a:solidFill>
                <a:latin typeface="Century Gothic" panose="020B0502020202020204" pitchFamily="34" charset="0"/>
              </a:rPr>
              <a:t>el</a:t>
            </a:r>
            <a:r>
              <a:rPr lang="en-GB" sz="1013" b="1" dirty="0">
                <a:solidFill>
                  <a:schemeClr val="bg2">
                    <a:lumMod val="25000"/>
                  </a:schemeClr>
                </a:solidFill>
                <a:latin typeface="Century Gothic" panose="020B0502020202020204" pitchFamily="34" charset="0"/>
              </a:rPr>
              <a:t>) árbol de Navidad</a:t>
            </a:r>
          </a:p>
        </p:txBody>
      </p:sp>
      <p:sp>
        <p:nvSpPr>
          <p:cNvPr id="1024" name="TextBox 1023">
            <a:extLst>
              <a:ext uri="{FF2B5EF4-FFF2-40B4-BE49-F238E27FC236}">
                <a16:creationId xmlns:a16="http://schemas.microsoft.com/office/drawing/2014/main" id="{0B9CC45D-A4FA-1E60-0FE5-C70A6B3A9BB2}"/>
              </a:ext>
            </a:extLst>
          </p:cNvPr>
          <p:cNvSpPr txBox="1"/>
          <p:nvPr/>
        </p:nvSpPr>
        <p:spPr>
          <a:xfrm>
            <a:off x="1775373" y="1727407"/>
            <a:ext cx="891591" cy="248209"/>
          </a:xfrm>
          <a:prstGeom prst="rect">
            <a:avLst/>
          </a:prstGeom>
          <a:noFill/>
        </p:spPr>
        <p:txBody>
          <a:bodyPr wrap="none" rtlCol="0">
            <a:spAutoFit/>
          </a:bodyPr>
          <a:lstStyle/>
          <a:p>
            <a:r>
              <a:rPr lang="en-GB" sz="1013" b="1" dirty="0">
                <a:solidFill>
                  <a:schemeClr val="bg2">
                    <a:lumMod val="25000"/>
                  </a:schemeClr>
                </a:solidFill>
                <a:latin typeface="Century Gothic" panose="020B0502020202020204" pitchFamily="34" charset="0"/>
              </a:rPr>
              <a:t>(la) corona</a:t>
            </a:r>
          </a:p>
        </p:txBody>
      </p:sp>
      <p:pic>
        <p:nvPicPr>
          <p:cNvPr id="1029" name="Picture 1028">
            <a:extLst>
              <a:ext uri="{FF2B5EF4-FFF2-40B4-BE49-F238E27FC236}">
                <a16:creationId xmlns:a16="http://schemas.microsoft.com/office/drawing/2014/main" id="{2FFEED15-E1F1-2A93-27F4-12A414DEBA41}"/>
              </a:ext>
            </a:extLst>
          </p:cNvPr>
          <p:cNvPicPr>
            <a:picLocks noChangeAspect="1"/>
          </p:cNvPicPr>
          <p:nvPr/>
        </p:nvPicPr>
        <p:blipFill>
          <a:blip r:embed="rId17"/>
          <a:stretch>
            <a:fillRect/>
          </a:stretch>
        </p:blipFill>
        <p:spPr>
          <a:xfrm>
            <a:off x="3835871" y="1186731"/>
            <a:ext cx="2420162" cy="1592728"/>
          </a:xfrm>
          <a:custGeom>
            <a:avLst/>
            <a:gdLst>
              <a:gd name="connsiteX0" fmla="*/ 0 w 2420162"/>
              <a:gd name="connsiteY0" fmla="*/ 0 h 1592728"/>
              <a:gd name="connsiteX1" fmla="*/ 532436 w 2420162"/>
              <a:gd name="connsiteY1" fmla="*/ 0 h 1592728"/>
              <a:gd name="connsiteX2" fmla="*/ 1161678 w 2420162"/>
              <a:gd name="connsiteY2" fmla="*/ 0 h 1592728"/>
              <a:gd name="connsiteX3" fmla="*/ 1694113 w 2420162"/>
              <a:gd name="connsiteY3" fmla="*/ 0 h 1592728"/>
              <a:gd name="connsiteX4" fmla="*/ 2420162 w 2420162"/>
              <a:gd name="connsiteY4" fmla="*/ 0 h 1592728"/>
              <a:gd name="connsiteX5" fmla="*/ 2420162 w 2420162"/>
              <a:gd name="connsiteY5" fmla="*/ 530909 h 1592728"/>
              <a:gd name="connsiteX6" fmla="*/ 2420162 w 2420162"/>
              <a:gd name="connsiteY6" fmla="*/ 1093673 h 1592728"/>
              <a:gd name="connsiteX7" fmla="*/ 2420162 w 2420162"/>
              <a:gd name="connsiteY7" fmla="*/ 1592728 h 1592728"/>
              <a:gd name="connsiteX8" fmla="*/ 1815122 w 2420162"/>
              <a:gd name="connsiteY8" fmla="*/ 1592728 h 1592728"/>
              <a:gd name="connsiteX9" fmla="*/ 1258484 w 2420162"/>
              <a:gd name="connsiteY9" fmla="*/ 1592728 h 1592728"/>
              <a:gd name="connsiteX10" fmla="*/ 677645 w 2420162"/>
              <a:gd name="connsiteY10" fmla="*/ 1592728 h 1592728"/>
              <a:gd name="connsiteX11" fmla="*/ 0 w 2420162"/>
              <a:gd name="connsiteY11" fmla="*/ 1592728 h 1592728"/>
              <a:gd name="connsiteX12" fmla="*/ 0 w 2420162"/>
              <a:gd name="connsiteY12" fmla="*/ 1029964 h 1592728"/>
              <a:gd name="connsiteX13" fmla="*/ 0 w 2420162"/>
              <a:gd name="connsiteY13" fmla="*/ 514982 h 1592728"/>
              <a:gd name="connsiteX14" fmla="*/ 0 w 2420162"/>
              <a:gd name="connsiteY14" fmla="*/ 0 h 159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0162" h="1592728" fill="none" extrusionOk="0">
                <a:moveTo>
                  <a:pt x="0" y="0"/>
                </a:moveTo>
                <a:cubicBezTo>
                  <a:pt x="261958" y="-22291"/>
                  <a:pt x="276014" y="24340"/>
                  <a:pt x="532436" y="0"/>
                </a:cubicBezTo>
                <a:cubicBezTo>
                  <a:pt x="788858" y="-24340"/>
                  <a:pt x="960617" y="24461"/>
                  <a:pt x="1161678" y="0"/>
                </a:cubicBezTo>
                <a:cubicBezTo>
                  <a:pt x="1362739" y="-24461"/>
                  <a:pt x="1520342" y="-20700"/>
                  <a:pt x="1694113" y="0"/>
                </a:cubicBezTo>
                <a:cubicBezTo>
                  <a:pt x="1867884" y="20700"/>
                  <a:pt x="2094121" y="-26497"/>
                  <a:pt x="2420162" y="0"/>
                </a:cubicBezTo>
                <a:cubicBezTo>
                  <a:pt x="2401205" y="227523"/>
                  <a:pt x="2396910" y="418398"/>
                  <a:pt x="2420162" y="530909"/>
                </a:cubicBezTo>
                <a:cubicBezTo>
                  <a:pt x="2443414" y="643420"/>
                  <a:pt x="2446530" y="908251"/>
                  <a:pt x="2420162" y="1093673"/>
                </a:cubicBezTo>
                <a:cubicBezTo>
                  <a:pt x="2393794" y="1279095"/>
                  <a:pt x="2398732" y="1393322"/>
                  <a:pt x="2420162" y="1592728"/>
                </a:cubicBezTo>
                <a:cubicBezTo>
                  <a:pt x="2200604" y="1607552"/>
                  <a:pt x="2059647" y="1592001"/>
                  <a:pt x="1815122" y="1592728"/>
                </a:cubicBezTo>
                <a:cubicBezTo>
                  <a:pt x="1570597" y="1593455"/>
                  <a:pt x="1444765" y="1599411"/>
                  <a:pt x="1258484" y="1592728"/>
                </a:cubicBezTo>
                <a:cubicBezTo>
                  <a:pt x="1072203" y="1586045"/>
                  <a:pt x="797974" y="1599437"/>
                  <a:pt x="677645" y="1592728"/>
                </a:cubicBezTo>
                <a:cubicBezTo>
                  <a:pt x="557316" y="1586019"/>
                  <a:pt x="151822" y="1607827"/>
                  <a:pt x="0" y="1592728"/>
                </a:cubicBezTo>
                <a:cubicBezTo>
                  <a:pt x="20991" y="1319992"/>
                  <a:pt x="-6982" y="1283493"/>
                  <a:pt x="0" y="1029964"/>
                </a:cubicBezTo>
                <a:cubicBezTo>
                  <a:pt x="6982" y="776435"/>
                  <a:pt x="14929" y="636344"/>
                  <a:pt x="0" y="514982"/>
                </a:cubicBezTo>
                <a:cubicBezTo>
                  <a:pt x="-14929" y="393620"/>
                  <a:pt x="18206" y="141783"/>
                  <a:pt x="0" y="0"/>
                </a:cubicBezTo>
                <a:close/>
              </a:path>
              <a:path w="2420162" h="1592728" stroke="0" extrusionOk="0">
                <a:moveTo>
                  <a:pt x="0" y="0"/>
                </a:moveTo>
                <a:cubicBezTo>
                  <a:pt x="160173" y="15079"/>
                  <a:pt x="313995" y="3247"/>
                  <a:pt x="532436" y="0"/>
                </a:cubicBezTo>
                <a:cubicBezTo>
                  <a:pt x="750877" y="-3247"/>
                  <a:pt x="989687" y="-11125"/>
                  <a:pt x="1161678" y="0"/>
                </a:cubicBezTo>
                <a:cubicBezTo>
                  <a:pt x="1333669" y="11125"/>
                  <a:pt x="1583575" y="8757"/>
                  <a:pt x="1815122" y="0"/>
                </a:cubicBezTo>
                <a:cubicBezTo>
                  <a:pt x="2046669" y="-8757"/>
                  <a:pt x="2246584" y="-25339"/>
                  <a:pt x="2420162" y="0"/>
                </a:cubicBezTo>
                <a:cubicBezTo>
                  <a:pt x="2407062" y="187363"/>
                  <a:pt x="2433881" y="346182"/>
                  <a:pt x="2420162" y="530909"/>
                </a:cubicBezTo>
                <a:cubicBezTo>
                  <a:pt x="2406443" y="715636"/>
                  <a:pt x="2410822" y="903908"/>
                  <a:pt x="2420162" y="1029964"/>
                </a:cubicBezTo>
                <a:cubicBezTo>
                  <a:pt x="2429502" y="1156021"/>
                  <a:pt x="2401823" y="1420302"/>
                  <a:pt x="2420162" y="1592728"/>
                </a:cubicBezTo>
                <a:cubicBezTo>
                  <a:pt x="2227195" y="1591933"/>
                  <a:pt x="2005358" y="1619787"/>
                  <a:pt x="1766718" y="1592728"/>
                </a:cubicBezTo>
                <a:cubicBezTo>
                  <a:pt x="1528078" y="1565669"/>
                  <a:pt x="1469619" y="1573441"/>
                  <a:pt x="1210081" y="1592728"/>
                </a:cubicBezTo>
                <a:cubicBezTo>
                  <a:pt x="950543" y="1612015"/>
                  <a:pt x="870827" y="1601107"/>
                  <a:pt x="556637" y="1592728"/>
                </a:cubicBezTo>
                <a:cubicBezTo>
                  <a:pt x="242447" y="1584349"/>
                  <a:pt x="160231" y="1616019"/>
                  <a:pt x="0" y="1592728"/>
                </a:cubicBezTo>
                <a:cubicBezTo>
                  <a:pt x="2220" y="1477580"/>
                  <a:pt x="-9622" y="1211660"/>
                  <a:pt x="0" y="1029964"/>
                </a:cubicBezTo>
                <a:cubicBezTo>
                  <a:pt x="9622" y="848268"/>
                  <a:pt x="14557" y="715139"/>
                  <a:pt x="0" y="467200"/>
                </a:cubicBezTo>
                <a:cubicBezTo>
                  <a:pt x="-14557" y="219261"/>
                  <a:pt x="-21553" y="186478"/>
                  <a:pt x="0" y="0"/>
                </a:cubicBezTo>
                <a:close/>
              </a:path>
            </a:pathLst>
          </a:custGeom>
          <a:ln>
            <a:solidFill>
              <a:srgbClr val="002060"/>
            </a:solidFill>
            <a:extLst>
              <a:ext uri="{C807C97D-BFC1-408E-A445-0C87EB9F89A2}">
                <ask:lineSketchStyleProps xmlns:ask="http://schemas.microsoft.com/office/drawing/2018/sketchyshapes" sd="2636028658">
                  <a:prstGeom prst="rect">
                    <a:avLst/>
                  </a:prstGeom>
                  <ask:type>
                    <ask:lineSketchFreehand/>
                  </ask:type>
                </ask:lineSketchStyleProps>
              </a:ext>
            </a:extLst>
          </a:ln>
        </p:spPr>
      </p:pic>
      <p:sp>
        <p:nvSpPr>
          <p:cNvPr id="1031" name="Rectangle: Rounded Corners 1030">
            <a:extLst>
              <a:ext uri="{FF2B5EF4-FFF2-40B4-BE49-F238E27FC236}">
                <a16:creationId xmlns:a16="http://schemas.microsoft.com/office/drawing/2014/main" id="{1D6F3256-9C41-B1D6-1918-12428B7D467C}"/>
              </a:ext>
            </a:extLst>
          </p:cNvPr>
          <p:cNvSpPr/>
          <p:nvPr/>
        </p:nvSpPr>
        <p:spPr>
          <a:xfrm>
            <a:off x="4345092" y="1005296"/>
            <a:ext cx="1346327" cy="2077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b="1" dirty="0">
                <a:latin typeface="Century Gothic" panose="020B0502020202020204" pitchFamily="34" charset="0"/>
              </a:rPr>
              <a:t>Sopa de </a:t>
            </a:r>
            <a:r>
              <a:rPr lang="en-GB" sz="1013" b="1" dirty="0" err="1">
                <a:latin typeface="Century Gothic" panose="020B0502020202020204" pitchFamily="34" charset="0"/>
              </a:rPr>
              <a:t>letras</a:t>
            </a:r>
            <a:endParaRPr lang="en-GB" sz="1013" b="1" dirty="0">
              <a:latin typeface="Century Gothic" panose="020B0502020202020204" pitchFamily="34" charset="0"/>
            </a:endParaRPr>
          </a:p>
        </p:txBody>
      </p:sp>
      <p:sp>
        <p:nvSpPr>
          <p:cNvPr id="1032" name="TextBox 1031">
            <a:extLst>
              <a:ext uri="{FF2B5EF4-FFF2-40B4-BE49-F238E27FC236}">
                <a16:creationId xmlns:a16="http://schemas.microsoft.com/office/drawing/2014/main" id="{38F67389-5B41-CBFD-F1F8-5056B3EFC50D}"/>
              </a:ext>
            </a:extLst>
          </p:cNvPr>
          <p:cNvSpPr txBox="1"/>
          <p:nvPr/>
        </p:nvSpPr>
        <p:spPr>
          <a:xfrm>
            <a:off x="3791691" y="2805240"/>
            <a:ext cx="2453128" cy="404085"/>
          </a:xfrm>
          <a:prstGeom prst="rect">
            <a:avLst/>
          </a:prstGeom>
          <a:noFill/>
        </p:spPr>
        <p:txBody>
          <a:bodyPr wrap="square">
            <a:spAutoFit/>
          </a:bodyPr>
          <a:lstStyle/>
          <a:p>
            <a:r>
              <a:rPr lang="en-GB" sz="1013" dirty="0">
                <a:solidFill>
                  <a:schemeClr val="bg2">
                    <a:lumMod val="25000"/>
                  </a:schemeClr>
                </a:solidFill>
                <a:latin typeface="Century Gothic" panose="020B0502020202020204" pitchFamily="34" charset="0"/>
              </a:rPr>
              <a:t>Find the following words in the puzzle. Words are hidden ➡ and ⬇ .</a:t>
            </a:r>
          </a:p>
        </p:txBody>
      </p:sp>
      <p:grpSp>
        <p:nvGrpSpPr>
          <p:cNvPr id="1033" name="Group 1032">
            <a:extLst>
              <a:ext uri="{FF2B5EF4-FFF2-40B4-BE49-F238E27FC236}">
                <a16:creationId xmlns:a16="http://schemas.microsoft.com/office/drawing/2014/main" id="{559C83FB-FD54-A303-73B5-72DDD0AA00E7}"/>
              </a:ext>
            </a:extLst>
          </p:cNvPr>
          <p:cNvGrpSpPr/>
          <p:nvPr/>
        </p:nvGrpSpPr>
        <p:grpSpPr>
          <a:xfrm>
            <a:off x="58210" y="761964"/>
            <a:ext cx="1072125" cy="541432"/>
            <a:chOff x="85157" y="674113"/>
            <a:chExt cx="1072125" cy="541432"/>
          </a:xfrm>
        </p:grpSpPr>
        <p:sp>
          <p:nvSpPr>
            <p:cNvPr id="1034" name="Google Shape;206;p9">
              <a:extLst>
                <a:ext uri="{FF2B5EF4-FFF2-40B4-BE49-F238E27FC236}">
                  <a16:creationId xmlns:a16="http://schemas.microsoft.com/office/drawing/2014/main" id="{04F72054-AFF4-0D5C-1B98-EEF49B8950A6}"/>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35" name="Picture 1034">
              <a:extLst>
                <a:ext uri="{FF2B5EF4-FFF2-40B4-BE49-F238E27FC236}">
                  <a16:creationId xmlns:a16="http://schemas.microsoft.com/office/drawing/2014/main" id="{B7994FC3-DFC5-FD37-C589-7A0C9FB284E4}"/>
                </a:ext>
              </a:extLst>
            </p:cNvPr>
            <p:cNvPicPr>
              <a:picLocks noChangeAspect="1"/>
            </p:cNvPicPr>
            <p:nvPr/>
          </p:nvPicPr>
          <p:blipFill>
            <a:blip r:embed="rId18"/>
            <a:stretch>
              <a:fillRect/>
            </a:stretch>
          </p:blipFill>
          <p:spPr>
            <a:xfrm>
              <a:off x="85157" y="674113"/>
              <a:ext cx="521771" cy="541432"/>
            </a:xfrm>
            <a:prstGeom prst="rect">
              <a:avLst/>
            </a:prstGeom>
          </p:spPr>
        </p:pic>
        <p:sp>
          <p:nvSpPr>
            <p:cNvPr id="1036" name="TextBox 1035">
              <a:extLst>
                <a:ext uri="{FF2B5EF4-FFF2-40B4-BE49-F238E27FC236}">
                  <a16:creationId xmlns:a16="http://schemas.microsoft.com/office/drawing/2014/main" id="{712686D2-9281-F963-674B-30205B9F01C1}"/>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37" name="TextBox 1036">
            <a:extLst>
              <a:ext uri="{FF2B5EF4-FFF2-40B4-BE49-F238E27FC236}">
                <a16:creationId xmlns:a16="http://schemas.microsoft.com/office/drawing/2014/main" id="{0ABA9554-6E19-B897-E960-BD9EFFC375C2}"/>
              </a:ext>
            </a:extLst>
          </p:cNvPr>
          <p:cNvSpPr txBox="1"/>
          <p:nvPr/>
        </p:nvSpPr>
        <p:spPr>
          <a:xfrm>
            <a:off x="1039963" y="905193"/>
            <a:ext cx="2769599"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Vocabulario de Navidad.</a:t>
            </a:r>
            <a:endParaRPr lang="en-GB" sz="1600" dirty="0">
              <a:solidFill>
                <a:srgbClr val="3B3838"/>
              </a:solidFill>
              <a:latin typeface="Century Gothic" panose="020B0502020202020204" pitchFamily="34" charset="0"/>
            </a:endParaRPr>
          </a:p>
        </p:txBody>
      </p:sp>
      <p:pic>
        <p:nvPicPr>
          <p:cNvPr id="1038" name="Picture 2" descr="Free Star Yellow vector and picture">
            <a:extLst>
              <a:ext uri="{FF2B5EF4-FFF2-40B4-BE49-F238E27FC236}">
                <a16:creationId xmlns:a16="http://schemas.microsoft.com/office/drawing/2014/main" id="{3FE37651-E6F5-30B9-1BDD-1268783EDFD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028" y="2607927"/>
            <a:ext cx="426092" cy="405453"/>
          </a:xfrm>
          <a:prstGeom prst="rect">
            <a:avLst/>
          </a:prstGeom>
          <a:noFill/>
          <a:extLst>
            <a:ext uri="{909E8E84-426E-40DD-AFC4-6F175D3DCCD1}">
              <a14:hiddenFill xmlns:a14="http://schemas.microsoft.com/office/drawing/2010/main">
                <a:solidFill>
                  <a:srgbClr val="FFFFFF"/>
                </a:solidFill>
              </a14:hiddenFill>
            </a:ext>
          </a:extLst>
        </p:spPr>
      </p:pic>
      <p:sp>
        <p:nvSpPr>
          <p:cNvPr id="1047" name="TextBox 1046">
            <a:extLst>
              <a:ext uri="{FF2B5EF4-FFF2-40B4-BE49-F238E27FC236}">
                <a16:creationId xmlns:a16="http://schemas.microsoft.com/office/drawing/2014/main" id="{C074954A-655C-F80C-07C9-4771F033E3E6}"/>
              </a:ext>
            </a:extLst>
          </p:cNvPr>
          <p:cNvSpPr txBox="1"/>
          <p:nvPr/>
        </p:nvSpPr>
        <p:spPr>
          <a:xfrm>
            <a:off x="542245" y="2758052"/>
            <a:ext cx="886781" cy="248209"/>
          </a:xfrm>
          <a:prstGeom prst="rect">
            <a:avLst/>
          </a:prstGeom>
          <a:noFill/>
        </p:spPr>
        <p:txBody>
          <a:bodyPr wrap="none" rtlCol="0">
            <a:spAutoFit/>
          </a:bodyPr>
          <a:lstStyle/>
          <a:p>
            <a:r>
              <a:rPr lang="en-GB" sz="1013" b="1" dirty="0">
                <a:solidFill>
                  <a:schemeClr val="bg2">
                    <a:lumMod val="25000"/>
                  </a:schemeClr>
                </a:solidFill>
                <a:latin typeface="Century Gothic" panose="020B0502020202020204" pitchFamily="34" charset="0"/>
              </a:rPr>
              <a:t>(la) </a:t>
            </a:r>
            <a:r>
              <a:rPr lang="en-GB" sz="1013" b="1" dirty="0" err="1">
                <a:solidFill>
                  <a:schemeClr val="bg2">
                    <a:lumMod val="25000"/>
                  </a:schemeClr>
                </a:solidFill>
                <a:latin typeface="Century Gothic" panose="020B0502020202020204" pitchFamily="34" charset="0"/>
              </a:rPr>
              <a:t>estrella</a:t>
            </a:r>
            <a:endParaRPr lang="en-GB" sz="1013" b="1" dirty="0">
              <a:solidFill>
                <a:schemeClr val="bg2">
                  <a:lumMod val="25000"/>
                </a:schemeClr>
              </a:solidFill>
              <a:latin typeface="Century Gothic" panose="020B0502020202020204" pitchFamily="34" charset="0"/>
            </a:endParaRPr>
          </a:p>
        </p:txBody>
      </p:sp>
      <p:sp>
        <p:nvSpPr>
          <p:cNvPr id="1050" name="TextBox 1049">
            <a:hlinkClick r:id="" action="ppaction://noaction">
              <a:snd r:embed="rId20" name="t1_w14_s3_4.wav"/>
            </a:hlinkClick>
            <a:extLst>
              <a:ext uri="{FF2B5EF4-FFF2-40B4-BE49-F238E27FC236}">
                <a16:creationId xmlns:a16="http://schemas.microsoft.com/office/drawing/2014/main" id="{F4D075F4-020F-BEB8-0D96-79959BE2D595}"/>
              </a:ext>
            </a:extLst>
          </p:cNvPr>
          <p:cNvSpPr txBox="1"/>
          <p:nvPr/>
        </p:nvSpPr>
        <p:spPr>
          <a:xfrm>
            <a:off x="401532" y="6479302"/>
            <a:ext cx="3068469" cy="276999"/>
          </a:xfrm>
          <a:prstGeom prst="rect">
            <a:avLst/>
          </a:prstGeom>
          <a:noFill/>
        </p:spPr>
        <p:txBody>
          <a:bodyPr wrap="none" rtlCol="0">
            <a:spAutoFit/>
          </a:bodyPr>
          <a:lstStyle/>
          <a:p>
            <a:pPr defTabSz="514350">
              <a:defRPr/>
            </a:pPr>
            <a:r>
              <a:rPr lang="en-GB" sz="1200" dirty="0">
                <a:solidFill>
                  <a:schemeClr val="bg2">
                    <a:lumMod val="25000"/>
                  </a:schemeClr>
                </a:solidFill>
                <a:latin typeface="Century Gothic" panose="020B0502020202020204" pitchFamily="34" charset="0"/>
              </a:rPr>
              <a:t>You can also write ‘</a:t>
            </a:r>
            <a:r>
              <a:rPr lang="en-GB" sz="1200" dirty="0" err="1">
                <a:solidFill>
                  <a:schemeClr val="bg2">
                    <a:lumMod val="25000"/>
                  </a:schemeClr>
                </a:solidFill>
                <a:latin typeface="Century Gothic" panose="020B0502020202020204" pitchFamily="34" charset="0"/>
              </a:rPr>
              <a:t>Feliz</a:t>
            </a:r>
            <a:r>
              <a:rPr lang="en-GB" sz="1200" dirty="0">
                <a:solidFill>
                  <a:schemeClr val="bg2">
                    <a:lumMod val="25000"/>
                  </a:schemeClr>
                </a:solidFill>
                <a:latin typeface="Century Gothic" panose="020B0502020202020204" pitchFamily="34" charset="0"/>
              </a:rPr>
              <a:t> Día de Reyes’.</a:t>
            </a:r>
          </a:p>
        </p:txBody>
      </p:sp>
      <p:pic>
        <p:nvPicPr>
          <p:cNvPr id="1053" name="Picture 4" descr="Barra De Pegamento, Adhesivo, Pegamento">
            <a:extLst>
              <a:ext uri="{FF2B5EF4-FFF2-40B4-BE49-F238E27FC236}">
                <a16:creationId xmlns:a16="http://schemas.microsoft.com/office/drawing/2014/main" id="{70559F17-1B1C-B90C-EF38-7C0B25107D8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30201" y="7429963"/>
            <a:ext cx="295202" cy="41820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1055">
            <a:extLst>
              <a:ext uri="{FF2B5EF4-FFF2-40B4-BE49-F238E27FC236}">
                <a16:creationId xmlns:a16="http://schemas.microsoft.com/office/drawing/2014/main" id="{8994EE48-EAF1-1BB1-8140-41D65ADA91D3}"/>
              </a:ext>
            </a:extLst>
          </p:cNvPr>
          <p:cNvPicPr>
            <a:picLocks noChangeAspect="1"/>
          </p:cNvPicPr>
          <p:nvPr/>
        </p:nvPicPr>
        <p:blipFill>
          <a:blip r:embed="rId22"/>
          <a:stretch>
            <a:fillRect/>
          </a:stretch>
        </p:blipFill>
        <p:spPr>
          <a:xfrm>
            <a:off x="2496689" y="7040698"/>
            <a:ext cx="3132807" cy="890560"/>
          </a:xfrm>
          <a:prstGeom prst="rect">
            <a:avLst/>
          </a:prstGeom>
        </p:spPr>
      </p:pic>
      <p:sp>
        <p:nvSpPr>
          <p:cNvPr id="1057" name="Rectangle: Rounded Corners 1056">
            <a:extLst>
              <a:ext uri="{FF2B5EF4-FFF2-40B4-BE49-F238E27FC236}">
                <a16:creationId xmlns:a16="http://schemas.microsoft.com/office/drawing/2014/main" id="{402762F5-3C1F-078F-B9C5-6A3A76237069}"/>
              </a:ext>
            </a:extLst>
          </p:cNvPr>
          <p:cNvSpPr/>
          <p:nvPr/>
        </p:nvSpPr>
        <p:spPr>
          <a:xfrm>
            <a:off x="3470001" y="8620451"/>
            <a:ext cx="2495792" cy="805815"/>
          </a:xfrm>
          <a:prstGeom prst="roundRect">
            <a:avLst/>
          </a:prstGeom>
          <a:solidFill>
            <a:srgbClr val="FFEAA7"/>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25"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People in Spain typically say ‘</a:t>
            </a:r>
            <a:r>
              <a:rPr lang="en-GB" sz="1125" dirty="0" err="1">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Feliz</a:t>
            </a:r>
            <a:r>
              <a:rPr lang="en-GB" sz="1125" dirty="0">
                <a:solidFill>
                  <a:schemeClr val="bg2">
                    <a:lumMod val="25000"/>
                  </a:schemeClr>
                </a:solidFill>
                <a:latin typeface="Century Gothic" panose="020B0502020202020204" pitchFamily="34" charset="0"/>
                <a:ea typeface="Calibri" panose="020F0502020204030204" pitchFamily="34" charset="0"/>
                <a:cs typeface="Calibri" panose="020F0502020204030204" pitchFamily="34" charset="0"/>
              </a:rPr>
              <a:t> Día de Reyes’ (happy King’s Day) on this day.</a:t>
            </a:r>
            <a:endParaRPr lang="en-GB" sz="1125" dirty="0">
              <a:solidFill>
                <a:schemeClr val="bg2">
                  <a:lumMod val="25000"/>
                </a:schemeClr>
              </a:solidFill>
            </a:endParaRPr>
          </a:p>
        </p:txBody>
      </p:sp>
      <p:grpSp>
        <p:nvGrpSpPr>
          <p:cNvPr id="1060" name="Group 1059">
            <a:extLst>
              <a:ext uri="{FF2B5EF4-FFF2-40B4-BE49-F238E27FC236}">
                <a16:creationId xmlns:a16="http://schemas.microsoft.com/office/drawing/2014/main" id="{98B0D360-5292-4DF1-F5B9-CA97FB158477}"/>
              </a:ext>
            </a:extLst>
          </p:cNvPr>
          <p:cNvGrpSpPr/>
          <p:nvPr/>
        </p:nvGrpSpPr>
        <p:grpSpPr>
          <a:xfrm>
            <a:off x="5451965" y="8206662"/>
            <a:ext cx="579196" cy="530855"/>
            <a:chOff x="6210543" y="3764108"/>
            <a:chExt cx="801046" cy="775262"/>
          </a:xfrm>
        </p:grpSpPr>
        <p:sp>
          <p:nvSpPr>
            <p:cNvPr id="1061" name="Oval 1060">
              <a:extLst>
                <a:ext uri="{FF2B5EF4-FFF2-40B4-BE49-F238E27FC236}">
                  <a16:creationId xmlns:a16="http://schemas.microsoft.com/office/drawing/2014/main" id="{D5AD574E-35AB-200D-A4D0-3869D65870E4}"/>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62" name="Picture 1061">
              <a:extLst>
                <a:ext uri="{FF2B5EF4-FFF2-40B4-BE49-F238E27FC236}">
                  <a16:creationId xmlns:a16="http://schemas.microsoft.com/office/drawing/2014/main" id="{BD59EA8F-AB1A-40C2-DAD2-F5ED33ED3E2B}"/>
                </a:ext>
              </a:extLst>
            </p:cNvPr>
            <p:cNvPicPr>
              <a:picLocks noChangeAspect="1"/>
            </p:cNvPicPr>
            <p:nvPr/>
          </p:nvPicPr>
          <p:blipFill rotWithShape="1">
            <a:blip r:embed="rId9">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63" name="Picture 1062" descr="A picture containing text, tableware, cup, clipart&#10;&#10;Description automatically generated">
              <a:extLst>
                <a:ext uri="{FF2B5EF4-FFF2-40B4-BE49-F238E27FC236}">
                  <a16:creationId xmlns:a16="http://schemas.microsoft.com/office/drawing/2014/main" id="{C0459810-0A0A-F56C-B22B-8B5D4AF5BD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312768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 name="Picture 18" descr="Free speech balloons chat comic illustration">
            <a:extLst>
              <a:ext uri="{FF2B5EF4-FFF2-40B4-BE49-F238E27FC236}">
                <a16:creationId xmlns:a16="http://schemas.microsoft.com/office/drawing/2014/main" id="{011897A0-E82E-E269-AC06-0B02FA36D8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36" r="48053" b="51167"/>
          <a:stretch/>
        </p:blipFill>
        <p:spPr bwMode="auto">
          <a:xfrm flipH="1">
            <a:off x="5199306" y="3314144"/>
            <a:ext cx="1337244" cy="908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0BF57D-5712-4531-9884-A070797D95DC}"/>
              </a:ext>
            </a:extLst>
          </p:cNvPr>
          <p:cNvSpPr>
            <a:spLocks noGrp="1"/>
          </p:cNvSpPr>
          <p:nvPr>
            <p:ph type="title"/>
          </p:nvPr>
        </p:nvSpPr>
        <p:spPr>
          <a:xfrm>
            <a:off x="187830" y="559730"/>
            <a:ext cx="5915025" cy="278709"/>
          </a:xfrm>
        </p:spPr>
        <p:txBody>
          <a:bodyPr>
            <a:normAutofit fontScale="90000"/>
          </a:bodyPr>
          <a:lstStyle/>
          <a:p>
            <a:r>
              <a:rPr lang="en-GB" dirty="0">
                <a:solidFill>
                  <a:schemeClr val="bg1"/>
                </a:solidFill>
              </a:rPr>
              <a:t>Phonics</a:t>
            </a:r>
          </a:p>
        </p:txBody>
      </p:sp>
      <p:graphicFrame>
        <p:nvGraphicFramePr>
          <p:cNvPr id="8" name="Table 107">
            <a:extLst>
              <a:ext uri="{FF2B5EF4-FFF2-40B4-BE49-F238E27FC236}">
                <a16:creationId xmlns:a16="http://schemas.microsoft.com/office/drawing/2014/main" id="{1972CB00-9685-4365-BC91-43BFDE7F0CC9}"/>
              </a:ext>
            </a:extLst>
          </p:cNvPr>
          <p:cNvGraphicFramePr>
            <a:graphicFrameLocks noGrp="1"/>
          </p:cNvGraphicFramePr>
          <p:nvPr/>
        </p:nvGraphicFramePr>
        <p:xfrm>
          <a:off x="287741" y="110611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a</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3" name="Table 107">
            <a:extLst>
              <a:ext uri="{FF2B5EF4-FFF2-40B4-BE49-F238E27FC236}">
                <a16:creationId xmlns:a16="http://schemas.microsoft.com/office/drawing/2014/main" id="{2265EAC0-DC06-49A0-80DC-23B50E9D2E7A}"/>
              </a:ext>
            </a:extLst>
          </p:cNvPr>
          <p:cNvGraphicFramePr>
            <a:graphicFrameLocks noGrp="1"/>
          </p:cNvGraphicFramePr>
          <p:nvPr/>
        </p:nvGraphicFramePr>
        <p:xfrm>
          <a:off x="1925127" y="110611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o</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4" name="Table 107">
            <a:extLst>
              <a:ext uri="{FF2B5EF4-FFF2-40B4-BE49-F238E27FC236}">
                <a16:creationId xmlns:a16="http://schemas.microsoft.com/office/drawing/2014/main" id="{CB1DE308-2353-45C7-BE64-E6C466D2A9C8}"/>
              </a:ext>
            </a:extLst>
          </p:cNvPr>
          <p:cNvGraphicFramePr>
            <a:graphicFrameLocks noGrp="1"/>
          </p:cNvGraphicFramePr>
          <p:nvPr/>
        </p:nvGraphicFramePr>
        <p:xfrm>
          <a:off x="3554331" y="110611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u</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5" name="Table 107">
            <a:extLst>
              <a:ext uri="{FF2B5EF4-FFF2-40B4-BE49-F238E27FC236}">
                <a16:creationId xmlns:a16="http://schemas.microsoft.com/office/drawing/2014/main" id="{0C4CCF2B-B85F-4111-85E3-E28D2A6533B1}"/>
              </a:ext>
            </a:extLst>
          </p:cNvPr>
          <p:cNvGraphicFramePr>
            <a:graphicFrameLocks noGrp="1"/>
          </p:cNvGraphicFramePr>
          <p:nvPr/>
        </p:nvGraphicFramePr>
        <p:xfrm>
          <a:off x="1148114" y="3114150"/>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e</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6" name="Table 107">
            <a:extLst>
              <a:ext uri="{FF2B5EF4-FFF2-40B4-BE49-F238E27FC236}">
                <a16:creationId xmlns:a16="http://schemas.microsoft.com/office/drawing/2014/main" id="{64904F9D-2F63-4594-9A56-BC3F0D8BA7D0}"/>
              </a:ext>
            </a:extLst>
          </p:cNvPr>
          <p:cNvGraphicFramePr>
            <a:graphicFrameLocks noGrp="1"/>
          </p:cNvGraphicFramePr>
          <p:nvPr/>
        </p:nvGraphicFramePr>
        <p:xfrm>
          <a:off x="2641063" y="3111062"/>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i</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7" name="Table 107">
            <a:extLst>
              <a:ext uri="{FF2B5EF4-FFF2-40B4-BE49-F238E27FC236}">
                <a16:creationId xmlns:a16="http://schemas.microsoft.com/office/drawing/2014/main" id="{C40E87F4-AD87-4461-BE71-D84BCCAD045C}"/>
              </a:ext>
            </a:extLst>
          </p:cNvPr>
          <p:cNvGraphicFramePr>
            <a:graphicFrameLocks noGrp="1"/>
          </p:cNvGraphicFramePr>
          <p:nvPr/>
        </p:nvGraphicFramePr>
        <p:xfrm>
          <a:off x="286675" y="516140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ca</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8" name="Table 107">
            <a:extLst>
              <a:ext uri="{FF2B5EF4-FFF2-40B4-BE49-F238E27FC236}">
                <a16:creationId xmlns:a16="http://schemas.microsoft.com/office/drawing/2014/main" id="{700E07A2-7770-499F-BC29-3591CD7E5855}"/>
              </a:ext>
            </a:extLst>
          </p:cNvPr>
          <p:cNvGraphicFramePr>
            <a:graphicFrameLocks noGrp="1"/>
          </p:cNvGraphicFramePr>
          <p:nvPr/>
        </p:nvGraphicFramePr>
        <p:xfrm>
          <a:off x="1915879" y="516140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co</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9" name="Table 107">
            <a:extLst>
              <a:ext uri="{FF2B5EF4-FFF2-40B4-BE49-F238E27FC236}">
                <a16:creationId xmlns:a16="http://schemas.microsoft.com/office/drawing/2014/main" id="{28941CA1-FF11-416A-A5DA-8444C29C0456}"/>
              </a:ext>
            </a:extLst>
          </p:cNvPr>
          <p:cNvGraphicFramePr>
            <a:graphicFrameLocks noGrp="1"/>
          </p:cNvGraphicFramePr>
          <p:nvPr/>
        </p:nvGraphicFramePr>
        <p:xfrm>
          <a:off x="3554331" y="5160818"/>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cu</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30" name="Table 107">
            <a:extLst>
              <a:ext uri="{FF2B5EF4-FFF2-40B4-BE49-F238E27FC236}">
                <a16:creationId xmlns:a16="http://schemas.microsoft.com/office/drawing/2014/main" id="{2D674663-7672-493C-9B9F-DA9E2D79EEA3}"/>
              </a:ext>
            </a:extLst>
          </p:cNvPr>
          <p:cNvGraphicFramePr>
            <a:graphicFrameLocks noGrp="1"/>
          </p:cNvGraphicFramePr>
          <p:nvPr/>
        </p:nvGraphicFramePr>
        <p:xfrm>
          <a:off x="287741" y="7230005"/>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err="1">
                          <a:solidFill>
                            <a:schemeClr val="tx1">
                              <a:lumMod val="75000"/>
                              <a:lumOff val="25000"/>
                            </a:schemeClr>
                          </a:solidFill>
                          <a:latin typeface="Century Gothic" panose="020B0502020202020204" pitchFamily="34" charset="0"/>
                        </a:rPr>
                        <a:t>ce</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32" name="Table 107">
            <a:extLst>
              <a:ext uri="{FF2B5EF4-FFF2-40B4-BE49-F238E27FC236}">
                <a16:creationId xmlns:a16="http://schemas.microsoft.com/office/drawing/2014/main" id="{EE07DFF3-DE46-43C1-9144-DC252E58D551}"/>
              </a:ext>
            </a:extLst>
          </p:cNvPr>
          <p:cNvGraphicFramePr>
            <a:graphicFrameLocks noGrp="1"/>
          </p:cNvGraphicFramePr>
          <p:nvPr/>
        </p:nvGraphicFramePr>
        <p:xfrm>
          <a:off x="3554331" y="7230005"/>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z</a:t>
                      </a:r>
                      <a:r>
                        <a:rPr lang="en-GB" sz="2300" b="0" dirty="0">
                          <a:solidFill>
                            <a:schemeClr val="tx1">
                              <a:lumMod val="75000"/>
                              <a:lumOff val="25000"/>
                            </a:schemeClr>
                          </a:solidFill>
                          <a:latin typeface="Century Gothic" panose="020B0502020202020204" pitchFamily="34" charset="0"/>
                        </a:rPr>
                        <a:t>]</a:t>
                      </a:r>
                      <a:endParaRPr lang="en-GB" sz="3400" b="0" dirty="0">
                        <a:solidFill>
                          <a:schemeClr val="tx1">
                            <a:lumMod val="75000"/>
                            <a:lumOff val="25000"/>
                          </a:schemeClr>
                        </a:solidFill>
                        <a:latin typeface="Century Gothic" panose="020B0502020202020204" pitchFamily="34" charset="0"/>
                      </a:endParaRP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1" name="TextBox 10">
            <a:extLst>
              <a:ext uri="{FF2B5EF4-FFF2-40B4-BE49-F238E27FC236}">
                <a16:creationId xmlns:a16="http://schemas.microsoft.com/office/drawing/2014/main" id="{4829060C-1FCA-40CC-8529-4C1382370FD3}"/>
              </a:ext>
            </a:extLst>
          </p:cNvPr>
          <p:cNvSpPr txBox="1"/>
          <p:nvPr/>
        </p:nvSpPr>
        <p:spPr>
          <a:xfrm>
            <a:off x="2009698" y="2599883"/>
            <a:ext cx="1173745" cy="438582"/>
          </a:xfrm>
          <a:prstGeom prst="rect">
            <a:avLst/>
          </a:prstGeom>
          <a:noFill/>
        </p:spPr>
        <p:txBody>
          <a:bodyPr wrap="square" rtlCol="0">
            <a:spAutoFit/>
          </a:bodyPr>
          <a:lstStyle/>
          <a:p>
            <a:pPr algn="ctr"/>
            <a:r>
              <a:rPr lang="en-GB" sz="2250" dirty="0">
                <a:solidFill>
                  <a:schemeClr val="tx1">
                    <a:lumMod val="75000"/>
                    <a:lumOff val="25000"/>
                  </a:schemeClr>
                </a:solidFill>
                <a:latin typeface="Century Gothic" panose="020B0502020202020204" pitchFamily="34" charset="0"/>
              </a:rPr>
              <a:t>d</a:t>
            </a:r>
            <a:r>
              <a:rPr lang="en-GB" sz="2250" b="1" dirty="0">
                <a:solidFill>
                  <a:srgbClr val="FF0066"/>
                </a:solidFill>
                <a:latin typeface="Century Gothic" panose="020B0502020202020204" pitchFamily="34" charset="0"/>
              </a:rPr>
              <a:t>o</a:t>
            </a:r>
            <a:r>
              <a:rPr lang="en-GB" sz="2250" dirty="0">
                <a:solidFill>
                  <a:schemeClr val="tx1">
                    <a:lumMod val="75000"/>
                    <a:lumOff val="25000"/>
                  </a:schemeClr>
                </a:solidFill>
                <a:latin typeface="Century Gothic" panose="020B0502020202020204" pitchFamily="34" charset="0"/>
              </a:rPr>
              <a:t>s</a:t>
            </a:r>
          </a:p>
        </p:txBody>
      </p:sp>
      <p:sp>
        <p:nvSpPr>
          <p:cNvPr id="14" name="TextBox 13">
            <a:extLst>
              <a:ext uri="{FF2B5EF4-FFF2-40B4-BE49-F238E27FC236}">
                <a16:creationId xmlns:a16="http://schemas.microsoft.com/office/drawing/2014/main" id="{55EA0E25-6777-4C6A-9E58-D89B44C0EEBA}"/>
              </a:ext>
            </a:extLst>
          </p:cNvPr>
          <p:cNvSpPr txBox="1"/>
          <p:nvPr/>
        </p:nvSpPr>
        <p:spPr>
          <a:xfrm>
            <a:off x="3562512" y="2599883"/>
            <a:ext cx="1375921"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u</a:t>
            </a:r>
            <a:r>
              <a:rPr lang="en-GB" sz="2250" dirty="0" err="1">
                <a:solidFill>
                  <a:schemeClr val="tx1">
                    <a:lumMod val="75000"/>
                    <a:lumOff val="25000"/>
                  </a:schemeClr>
                </a:solidFill>
                <a:latin typeface="Century Gothic" panose="020B0502020202020204" pitchFamily="34" charset="0"/>
              </a:rPr>
              <a:t>niverso</a:t>
            </a:r>
            <a:endParaRPr lang="en-GB" sz="2250" dirty="0">
              <a:solidFill>
                <a:schemeClr val="tx1">
                  <a:lumMod val="75000"/>
                  <a:lumOff val="2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A70DBA70-C447-413F-9249-25AA8FC8263A}"/>
              </a:ext>
            </a:extLst>
          </p:cNvPr>
          <p:cNvSpPr txBox="1"/>
          <p:nvPr/>
        </p:nvSpPr>
        <p:spPr>
          <a:xfrm>
            <a:off x="1138866" y="4598075"/>
            <a:ext cx="1415203"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e</a:t>
            </a:r>
            <a:r>
              <a:rPr lang="en-GB" sz="2250" dirty="0" err="1">
                <a:solidFill>
                  <a:schemeClr val="tx1">
                    <a:lumMod val="75000"/>
                    <a:lumOff val="25000"/>
                  </a:schemeClr>
                </a:solidFill>
                <a:latin typeface="Century Gothic" panose="020B0502020202020204" pitchFamily="34" charset="0"/>
              </a:rPr>
              <a:t>l</a:t>
            </a:r>
            <a:r>
              <a:rPr lang="en-GB" sz="2250" b="1" dirty="0" err="1">
                <a:solidFill>
                  <a:srgbClr val="FF0066"/>
                </a:solidFill>
                <a:latin typeface="Century Gothic" panose="020B0502020202020204" pitchFamily="34" charset="0"/>
              </a:rPr>
              <a:t>e</a:t>
            </a:r>
            <a:r>
              <a:rPr lang="en-GB" sz="2250" dirty="0" err="1">
                <a:solidFill>
                  <a:schemeClr val="tx1">
                    <a:lumMod val="75000"/>
                    <a:lumOff val="25000"/>
                  </a:schemeClr>
                </a:solidFill>
                <a:latin typeface="Century Gothic" panose="020B0502020202020204" pitchFamily="34" charset="0"/>
              </a:rPr>
              <a:t>fant</a:t>
            </a:r>
            <a:r>
              <a:rPr lang="en-GB" sz="2250" b="1" dirty="0" err="1">
                <a:solidFill>
                  <a:srgbClr val="FF0066"/>
                </a:solidFill>
                <a:latin typeface="Century Gothic" panose="020B0502020202020204" pitchFamily="34" charset="0"/>
              </a:rPr>
              <a:t>e</a:t>
            </a:r>
            <a:endParaRPr lang="en-GB" sz="2250" dirty="0">
              <a:solidFill>
                <a:schemeClr val="tx1">
                  <a:lumMod val="75000"/>
                  <a:lumOff val="25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3ED8EE26-A53E-4BD8-87A0-B8B7C7AD2D64}"/>
              </a:ext>
            </a:extLst>
          </p:cNvPr>
          <p:cNvSpPr txBox="1"/>
          <p:nvPr/>
        </p:nvSpPr>
        <p:spPr>
          <a:xfrm>
            <a:off x="2779313" y="4618730"/>
            <a:ext cx="1156302" cy="438582"/>
          </a:xfrm>
          <a:prstGeom prst="rect">
            <a:avLst/>
          </a:prstGeom>
          <a:noFill/>
        </p:spPr>
        <p:txBody>
          <a:bodyPr wrap="square" rtlCol="0">
            <a:spAutoFit/>
          </a:bodyPr>
          <a:lstStyle/>
          <a:p>
            <a:pPr algn="ctr"/>
            <a:r>
              <a:rPr lang="en-GB" sz="2250" b="1" dirty="0">
                <a:solidFill>
                  <a:srgbClr val="FF0066"/>
                </a:solidFill>
                <a:latin typeface="Century Gothic" panose="020B0502020202020204" pitchFamily="34" charset="0"/>
              </a:rPr>
              <a:t>i</a:t>
            </a:r>
            <a:r>
              <a:rPr lang="en-GB" sz="2250" dirty="0">
                <a:solidFill>
                  <a:schemeClr val="tx1">
                    <a:lumMod val="75000"/>
                    <a:lumOff val="25000"/>
                  </a:schemeClr>
                </a:solidFill>
                <a:latin typeface="Century Gothic" panose="020B0502020202020204" pitchFamily="34" charset="0"/>
              </a:rPr>
              <a:t>dea</a:t>
            </a:r>
          </a:p>
        </p:txBody>
      </p:sp>
      <p:sp>
        <p:nvSpPr>
          <p:cNvPr id="48" name="TextBox 47">
            <a:extLst>
              <a:ext uri="{FF2B5EF4-FFF2-40B4-BE49-F238E27FC236}">
                <a16:creationId xmlns:a16="http://schemas.microsoft.com/office/drawing/2014/main" id="{2E037CF7-984F-445D-A00D-24E084890111}"/>
              </a:ext>
            </a:extLst>
          </p:cNvPr>
          <p:cNvSpPr txBox="1"/>
          <p:nvPr/>
        </p:nvSpPr>
        <p:spPr>
          <a:xfrm>
            <a:off x="391031" y="6670660"/>
            <a:ext cx="1156302"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ca</a:t>
            </a:r>
            <a:r>
              <a:rPr lang="en-GB" sz="2250" dirty="0" err="1">
                <a:solidFill>
                  <a:schemeClr val="tx1">
                    <a:lumMod val="75000"/>
                    <a:lumOff val="25000"/>
                  </a:schemeClr>
                </a:solidFill>
                <a:latin typeface="Century Gothic" panose="020B0502020202020204" pitchFamily="34" charset="0"/>
              </a:rPr>
              <a:t>ma</a:t>
            </a:r>
            <a:endParaRPr lang="en-GB" sz="2250" dirty="0">
              <a:solidFill>
                <a:schemeClr val="tx1">
                  <a:lumMod val="75000"/>
                  <a:lumOff val="25000"/>
                </a:schemeClr>
              </a:solidFill>
              <a:latin typeface="Century Gothic" panose="020B0502020202020204" pitchFamily="34" charset="0"/>
            </a:endParaRPr>
          </a:p>
        </p:txBody>
      </p:sp>
      <p:sp>
        <p:nvSpPr>
          <p:cNvPr id="50" name="TextBox 49">
            <a:extLst>
              <a:ext uri="{FF2B5EF4-FFF2-40B4-BE49-F238E27FC236}">
                <a16:creationId xmlns:a16="http://schemas.microsoft.com/office/drawing/2014/main" id="{8F855E4C-62C6-4042-ABCE-89AE8BB27799}"/>
              </a:ext>
            </a:extLst>
          </p:cNvPr>
          <p:cNvSpPr txBox="1"/>
          <p:nvPr/>
        </p:nvSpPr>
        <p:spPr>
          <a:xfrm>
            <a:off x="1861239" y="6685326"/>
            <a:ext cx="1515741"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co</a:t>
            </a:r>
            <a:r>
              <a:rPr lang="en-GB" sz="2250" dirty="0" err="1">
                <a:solidFill>
                  <a:schemeClr val="tx1">
                    <a:lumMod val="75000"/>
                    <a:lumOff val="25000"/>
                  </a:schemeClr>
                </a:solidFill>
                <a:latin typeface="Century Gothic" panose="020B0502020202020204" pitchFamily="34" charset="0"/>
              </a:rPr>
              <a:t>ntar</a:t>
            </a:r>
            <a:endParaRPr lang="en-GB" sz="2250" dirty="0">
              <a:solidFill>
                <a:schemeClr val="bg1">
                  <a:lumMod val="65000"/>
                </a:schemeClr>
              </a:solidFill>
              <a:latin typeface="Century Gothic" panose="020B0502020202020204" pitchFamily="34" charset="0"/>
            </a:endParaRPr>
          </a:p>
        </p:txBody>
      </p:sp>
      <p:sp>
        <p:nvSpPr>
          <p:cNvPr id="56" name="TextBox 55">
            <a:extLst>
              <a:ext uri="{FF2B5EF4-FFF2-40B4-BE49-F238E27FC236}">
                <a16:creationId xmlns:a16="http://schemas.microsoft.com/office/drawing/2014/main" id="{D3C9FABB-E155-4EEB-86C7-42EB2D261825}"/>
              </a:ext>
            </a:extLst>
          </p:cNvPr>
          <p:cNvSpPr txBox="1"/>
          <p:nvPr/>
        </p:nvSpPr>
        <p:spPr>
          <a:xfrm>
            <a:off x="3458015" y="6717004"/>
            <a:ext cx="1589338" cy="369332"/>
          </a:xfrm>
          <a:prstGeom prst="rect">
            <a:avLst/>
          </a:prstGeom>
          <a:noFill/>
        </p:spPr>
        <p:txBody>
          <a:bodyPr wrap="square" rtlCol="0">
            <a:spAutoFit/>
          </a:bodyPr>
          <a:lstStyle/>
          <a:p>
            <a:pPr algn="ctr"/>
            <a:r>
              <a:rPr lang="en-GB" b="1" dirty="0">
                <a:solidFill>
                  <a:srgbClr val="FF0066"/>
                </a:solidFill>
                <a:latin typeface="Century Gothic" panose="020B0502020202020204" pitchFamily="34" charset="0"/>
              </a:rPr>
              <a:t>cu</a:t>
            </a:r>
            <a:r>
              <a:rPr lang="en-GB" dirty="0">
                <a:solidFill>
                  <a:schemeClr val="tx1">
                    <a:lumMod val="75000"/>
                    <a:lumOff val="25000"/>
                  </a:schemeClr>
                </a:solidFill>
                <a:latin typeface="Century Gothic" panose="020B0502020202020204" pitchFamily="34" charset="0"/>
              </a:rPr>
              <a:t>caracha</a:t>
            </a:r>
            <a:endParaRPr lang="en-GB" dirty="0">
              <a:solidFill>
                <a:schemeClr val="bg1">
                  <a:lumMod val="65000"/>
                </a:schemeClr>
              </a:solidFill>
              <a:latin typeface="Century Gothic" panose="020B0502020202020204" pitchFamily="34" charset="0"/>
            </a:endParaRPr>
          </a:p>
        </p:txBody>
      </p:sp>
      <p:sp>
        <p:nvSpPr>
          <p:cNvPr id="74" name="TextBox 73">
            <a:extLst>
              <a:ext uri="{FF2B5EF4-FFF2-40B4-BE49-F238E27FC236}">
                <a16:creationId xmlns:a16="http://schemas.microsoft.com/office/drawing/2014/main" id="{6ECC5377-365B-4941-B8CC-CEB1E5940BB6}"/>
              </a:ext>
            </a:extLst>
          </p:cNvPr>
          <p:cNvSpPr txBox="1"/>
          <p:nvPr/>
        </p:nvSpPr>
        <p:spPr>
          <a:xfrm>
            <a:off x="313454" y="8707355"/>
            <a:ext cx="1384079"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ce</a:t>
            </a:r>
            <a:r>
              <a:rPr lang="en-GB" sz="2250" dirty="0" err="1">
                <a:solidFill>
                  <a:srgbClr val="3B3838"/>
                </a:solidFill>
                <a:latin typeface="Century Gothic" panose="020B0502020202020204" pitchFamily="34" charset="0"/>
              </a:rPr>
              <a:t>ntro</a:t>
            </a:r>
            <a:endParaRPr lang="en-GB" sz="2250" dirty="0">
              <a:solidFill>
                <a:srgbClr val="3B3838"/>
              </a:solidFill>
              <a:latin typeface="Century Gothic" panose="020B0502020202020204" pitchFamily="34" charset="0"/>
            </a:endParaRPr>
          </a:p>
        </p:txBody>
      </p:sp>
      <p:sp>
        <p:nvSpPr>
          <p:cNvPr id="75" name="TextBox 74">
            <a:extLst>
              <a:ext uri="{FF2B5EF4-FFF2-40B4-BE49-F238E27FC236}">
                <a16:creationId xmlns:a16="http://schemas.microsoft.com/office/drawing/2014/main" id="{72C0798A-0164-4444-B084-DB1831E218BC}"/>
              </a:ext>
            </a:extLst>
          </p:cNvPr>
          <p:cNvSpPr txBox="1"/>
          <p:nvPr/>
        </p:nvSpPr>
        <p:spPr>
          <a:xfrm>
            <a:off x="3554330" y="8736016"/>
            <a:ext cx="1384079"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z</a:t>
            </a:r>
            <a:r>
              <a:rPr lang="en-GB" sz="2250" dirty="0" err="1">
                <a:solidFill>
                  <a:srgbClr val="3B3838"/>
                </a:solidFill>
                <a:latin typeface="Century Gothic" panose="020B0502020202020204" pitchFamily="34" charset="0"/>
              </a:rPr>
              <a:t>apato</a:t>
            </a:r>
            <a:endParaRPr lang="en-GB" sz="2250" dirty="0">
              <a:solidFill>
                <a:srgbClr val="3B3838"/>
              </a:solidFill>
              <a:latin typeface="Century Gothic" panose="020B0502020202020204" pitchFamily="34" charset="0"/>
            </a:endParaRPr>
          </a:p>
        </p:txBody>
      </p:sp>
      <p:graphicFrame>
        <p:nvGraphicFramePr>
          <p:cNvPr id="3" name="Table 107">
            <a:extLst>
              <a:ext uri="{FF2B5EF4-FFF2-40B4-BE49-F238E27FC236}">
                <a16:creationId xmlns:a16="http://schemas.microsoft.com/office/drawing/2014/main" id="{F85BC8F2-EDBC-E4AB-7A80-67C68CB2E2D5}"/>
              </a:ext>
            </a:extLst>
          </p:cNvPr>
          <p:cNvGraphicFramePr>
            <a:graphicFrameLocks noGrp="1"/>
          </p:cNvGraphicFramePr>
          <p:nvPr/>
        </p:nvGraphicFramePr>
        <p:xfrm>
          <a:off x="1894000" y="724885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ci</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7" name="TextBox 6">
            <a:extLst>
              <a:ext uri="{FF2B5EF4-FFF2-40B4-BE49-F238E27FC236}">
                <a16:creationId xmlns:a16="http://schemas.microsoft.com/office/drawing/2014/main" id="{282C3049-3345-AA05-DB3B-5308ADC0022F}"/>
              </a:ext>
            </a:extLst>
          </p:cNvPr>
          <p:cNvSpPr txBox="1"/>
          <p:nvPr/>
        </p:nvSpPr>
        <p:spPr>
          <a:xfrm>
            <a:off x="1905741" y="8729167"/>
            <a:ext cx="1384079" cy="438582"/>
          </a:xfrm>
          <a:prstGeom prst="rect">
            <a:avLst/>
          </a:prstGeom>
          <a:noFill/>
        </p:spPr>
        <p:txBody>
          <a:bodyPr wrap="square" rtlCol="0">
            <a:spAutoFit/>
          </a:bodyPr>
          <a:lstStyle/>
          <a:p>
            <a:pPr algn="ctr"/>
            <a:r>
              <a:rPr lang="en-GB" sz="2250" dirty="0" err="1">
                <a:solidFill>
                  <a:schemeClr val="tx1">
                    <a:lumMod val="75000"/>
                    <a:lumOff val="25000"/>
                  </a:schemeClr>
                </a:solidFill>
                <a:latin typeface="Century Gothic" panose="020B0502020202020204" pitchFamily="34" charset="0"/>
              </a:rPr>
              <a:t>de</a:t>
            </a:r>
            <a:r>
              <a:rPr lang="en-GB" sz="2250" b="1" dirty="0" err="1">
                <a:solidFill>
                  <a:srgbClr val="FF0066"/>
                </a:solidFill>
                <a:latin typeface="Century Gothic" panose="020B0502020202020204" pitchFamily="34" charset="0"/>
              </a:rPr>
              <a:t>ci</a:t>
            </a:r>
            <a:r>
              <a:rPr lang="en-GB" sz="2250" dirty="0" err="1">
                <a:solidFill>
                  <a:schemeClr val="tx1">
                    <a:lumMod val="75000"/>
                    <a:lumOff val="25000"/>
                  </a:schemeClr>
                </a:solidFill>
                <a:latin typeface="Century Gothic" panose="020B0502020202020204" pitchFamily="34" charset="0"/>
              </a:rPr>
              <a:t>r</a:t>
            </a:r>
            <a:endParaRPr lang="en-GB" sz="225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AD7FAC95-9B82-48F5-0FB7-72F12BDBB0E9}"/>
              </a:ext>
            </a:extLst>
          </p:cNvPr>
          <p:cNvSpPr txBox="1"/>
          <p:nvPr/>
        </p:nvSpPr>
        <p:spPr>
          <a:xfrm>
            <a:off x="380494" y="2589535"/>
            <a:ext cx="1173745" cy="438582"/>
          </a:xfrm>
          <a:prstGeom prst="rect">
            <a:avLst/>
          </a:prstGeom>
          <a:noFill/>
        </p:spPr>
        <p:txBody>
          <a:bodyPr wrap="square" rtlCol="0">
            <a:spAutoFit/>
          </a:bodyPr>
          <a:lstStyle/>
          <a:p>
            <a:pPr algn="ctr"/>
            <a:r>
              <a:rPr lang="en-GB" sz="2250" dirty="0">
                <a:solidFill>
                  <a:schemeClr val="tx1">
                    <a:lumMod val="75000"/>
                    <a:lumOff val="25000"/>
                  </a:schemeClr>
                </a:solidFill>
                <a:latin typeface="Century Gothic" panose="020B0502020202020204" pitchFamily="34" charset="0"/>
              </a:rPr>
              <a:t>c</a:t>
            </a:r>
            <a:r>
              <a:rPr lang="en-GB" sz="2250" b="1" dirty="0">
                <a:solidFill>
                  <a:srgbClr val="FF0066"/>
                </a:solidFill>
                <a:latin typeface="Century Gothic" panose="020B0502020202020204" pitchFamily="34" charset="0"/>
              </a:rPr>
              <a:t>a</a:t>
            </a:r>
            <a:r>
              <a:rPr lang="en-GB" sz="2250" dirty="0">
                <a:solidFill>
                  <a:schemeClr val="tx1">
                    <a:lumMod val="75000"/>
                    <a:lumOff val="25000"/>
                  </a:schemeClr>
                </a:solidFill>
                <a:latin typeface="Century Gothic" panose="020B0502020202020204" pitchFamily="34" charset="0"/>
              </a:rPr>
              <a:t>sa</a:t>
            </a:r>
          </a:p>
        </p:txBody>
      </p:sp>
      <p:pic>
        <p:nvPicPr>
          <p:cNvPr id="13" name="Google Shape;144;p6">
            <a:extLst>
              <a:ext uri="{FF2B5EF4-FFF2-40B4-BE49-F238E27FC236}">
                <a16:creationId xmlns:a16="http://schemas.microsoft.com/office/drawing/2014/main" id="{EDB9D71D-71C3-F252-BAA9-D81F636A404E}"/>
              </a:ext>
            </a:extLst>
          </p:cNvPr>
          <p:cNvPicPr preferRelativeResize="0"/>
          <p:nvPr/>
        </p:nvPicPr>
        <p:blipFill rotWithShape="1">
          <a:blip r:embed="rId3">
            <a:clrChange>
              <a:clrFrom>
                <a:srgbClr val="FFFFFF"/>
              </a:clrFrom>
              <a:clrTo>
                <a:srgbClr val="FFFFFF">
                  <a:alpha val="0"/>
                </a:srgbClr>
              </a:clrTo>
            </a:clrChange>
            <a:alphaModFix/>
          </a:blip>
          <a:srcRect t="6995" r="482" b="12550"/>
          <a:stretch/>
        </p:blipFill>
        <p:spPr>
          <a:xfrm>
            <a:off x="374360" y="1466190"/>
            <a:ext cx="1170360" cy="121958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5" name="Google Shape;143;p6">
            <a:extLst>
              <a:ext uri="{FF2B5EF4-FFF2-40B4-BE49-F238E27FC236}">
                <a16:creationId xmlns:a16="http://schemas.microsoft.com/office/drawing/2014/main" id="{338CCC65-7B24-2A38-68DA-C09368D46BCD}"/>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2091348" y="1612900"/>
            <a:ext cx="1053995" cy="986355"/>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8" name="Picture 2" descr="Elephant, Animal, Jungle, Savannah, Nature, Africa">
            <a:extLst>
              <a:ext uri="{FF2B5EF4-FFF2-40B4-BE49-F238E27FC236}">
                <a16:creationId xmlns:a16="http://schemas.microsoft.com/office/drawing/2014/main" id="{FDFA9ABF-64E6-762D-5275-B6A67B863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929" y="3646922"/>
            <a:ext cx="1122088" cy="860386"/>
          </a:xfrm>
          <a:prstGeom prst="rect">
            <a:avLst/>
          </a:prstGeom>
          <a:ln>
            <a:noFill/>
          </a:ln>
          <a:effectLst>
            <a:outerShdw blurRad="292100" dist="139700" dir="2700000" algn="tl" rotWithShape="0">
              <a:srgbClr val="333333">
                <a:alpha val="65000"/>
              </a:srgbClr>
            </a:outerShdw>
          </a:effectLst>
        </p:spPr>
      </p:pic>
      <p:pic>
        <p:nvPicPr>
          <p:cNvPr id="39" name="Picture 2" descr="Light, Bulb, Box, Outside The Box, Think, Breakthrough">
            <a:extLst>
              <a:ext uri="{FF2B5EF4-FFF2-40B4-BE49-F238E27FC236}">
                <a16:creationId xmlns:a16="http://schemas.microsoft.com/office/drawing/2014/main" id="{10ACF5CF-7E43-AAB1-1BD5-DE9A0ED020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4119" y="3530989"/>
            <a:ext cx="826690" cy="1055350"/>
          </a:xfrm>
          <a:prstGeom prst="roundRect">
            <a:avLst>
              <a:gd name="adj" fmla="val 16667"/>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1" name="Picture 2" descr="Matrimonial Bed, Bed, Marriage Bed, Marital Bed">
            <a:extLst>
              <a:ext uri="{FF2B5EF4-FFF2-40B4-BE49-F238E27FC236}">
                <a16:creationId xmlns:a16="http://schemas.microsoft.com/office/drawing/2014/main" id="{1EA0855D-BBCF-35B4-57D4-000ADA3AB0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937" y="5879684"/>
            <a:ext cx="1237431" cy="76308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unting, Fingers, First, Hand, One">
            <a:extLst>
              <a:ext uri="{FF2B5EF4-FFF2-40B4-BE49-F238E27FC236}">
                <a16:creationId xmlns:a16="http://schemas.microsoft.com/office/drawing/2014/main" id="{92C5A5FC-BFF7-358D-D0DD-C49B0AEA02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0791" y="5770153"/>
            <a:ext cx="1238658" cy="61932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Cockroach, Insect, Ugly, Bug">
            <a:extLst>
              <a:ext uri="{FF2B5EF4-FFF2-40B4-BE49-F238E27FC236}">
                <a16:creationId xmlns:a16="http://schemas.microsoft.com/office/drawing/2014/main" id="{D193DB19-1A05-3F1D-B26A-E216F6D1AA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7138" y="5631770"/>
            <a:ext cx="818869" cy="106615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 descr="cosmos">
            <a:extLst>
              <a:ext uri="{FF2B5EF4-FFF2-40B4-BE49-F238E27FC236}">
                <a16:creationId xmlns:a16="http://schemas.microsoft.com/office/drawing/2014/main" id="{A6E4FED2-0B9C-F69D-A6EF-2136CA2E0554}"/>
              </a:ext>
            </a:extLst>
          </p:cNvPr>
          <p:cNvPicPr>
            <a:picLocks noChangeAspect="1" noChangeArrowheads="1"/>
          </p:cNvPicPr>
          <p:nvPr/>
        </p:nvPicPr>
        <p:blipFill>
          <a:blip r:embed="rId10"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657961" y="1612900"/>
            <a:ext cx="1105327" cy="9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8">
            <a:extLst>
              <a:ext uri="{FF2B5EF4-FFF2-40B4-BE49-F238E27FC236}">
                <a16:creationId xmlns:a16="http://schemas.microsoft.com/office/drawing/2014/main" id="{D4292D48-E22D-83BA-5CEF-66BE6EB5DDB0}"/>
              </a:ext>
            </a:extLst>
          </p:cNvPr>
          <p:cNvSpPr txBox="1"/>
          <p:nvPr/>
        </p:nvSpPr>
        <p:spPr>
          <a:xfrm>
            <a:off x="2254534" y="8614575"/>
            <a:ext cx="754443" cy="215444"/>
          </a:xfrm>
          <a:prstGeom prst="rect">
            <a:avLst/>
          </a:prstGeom>
          <a:noFill/>
        </p:spPr>
        <p:txBody>
          <a:bodyPr wrap="square" rtlCol="0">
            <a:spAutoFit/>
          </a:bodyPr>
          <a:lstStyle/>
          <a:p>
            <a:r>
              <a:rPr lang="en-GB" sz="800" dirty="0">
                <a:solidFill>
                  <a:srgbClr val="3B3838"/>
                </a:solidFill>
                <a:latin typeface="Century Gothic" panose="020B0502020202020204" pitchFamily="34" charset="0"/>
              </a:rPr>
              <a:t>[to say, tell]</a:t>
            </a:r>
          </a:p>
        </p:txBody>
      </p:sp>
      <p:sp>
        <p:nvSpPr>
          <p:cNvPr id="80" name="TextBox 79">
            <a:extLst>
              <a:ext uri="{FF2B5EF4-FFF2-40B4-BE49-F238E27FC236}">
                <a16:creationId xmlns:a16="http://schemas.microsoft.com/office/drawing/2014/main" id="{9487371A-09A4-BCBD-8EA1-33D313FC5676}"/>
              </a:ext>
            </a:extLst>
          </p:cNvPr>
          <p:cNvSpPr txBox="1"/>
          <p:nvPr/>
        </p:nvSpPr>
        <p:spPr>
          <a:xfrm>
            <a:off x="2248260" y="6564563"/>
            <a:ext cx="804618" cy="215444"/>
          </a:xfrm>
          <a:prstGeom prst="rect">
            <a:avLst/>
          </a:prstGeom>
          <a:noFill/>
        </p:spPr>
        <p:txBody>
          <a:bodyPr wrap="square" rtlCol="0">
            <a:spAutoFit/>
          </a:bodyPr>
          <a:lstStyle/>
          <a:p>
            <a:r>
              <a:rPr lang="en-GB" sz="800" dirty="0">
                <a:solidFill>
                  <a:srgbClr val="3B3838"/>
                </a:solidFill>
                <a:latin typeface="Century Gothic" panose="020B0502020202020204" pitchFamily="34" charset="0"/>
              </a:rPr>
              <a:t>[to count]</a:t>
            </a:r>
          </a:p>
        </p:txBody>
      </p:sp>
      <p:pic>
        <p:nvPicPr>
          <p:cNvPr id="82" name="Picture 81" descr="Icon&#10;&#10;Description automatically generated">
            <a:extLst>
              <a:ext uri="{FF2B5EF4-FFF2-40B4-BE49-F238E27FC236}">
                <a16:creationId xmlns:a16="http://schemas.microsoft.com/office/drawing/2014/main" id="{5CC151A0-58DD-4130-F1B3-721447E5D0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2113" y="7728484"/>
            <a:ext cx="689730" cy="857973"/>
          </a:xfrm>
          <a:prstGeom prst="rect">
            <a:avLst/>
          </a:prstGeom>
        </p:spPr>
      </p:pic>
      <p:pic>
        <p:nvPicPr>
          <p:cNvPr id="83" name="Picture 82" descr="Icon&#10;&#10;Description automatically generated">
            <a:extLst>
              <a:ext uri="{FF2B5EF4-FFF2-40B4-BE49-F238E27FC236}">
                <a16:creationId xmlns:a16="http://schemas.microsoft.com/office/drawing/2014/main" id="{56445151-49D5-CEE9-9559-0F09F56C898F}"/>
              </a:ext>
            </a:extLst>
          </p:cNvPr>
          <p:cNvPicPr>
            <a:picLocks noChangeAspect="1"/>
          </p:cNvPicPr>
          <p:nvPr/>
        </p:nvPicPr>
        <p:blipFill>
          <a:blip r:embed="rId1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643652" y="7595212"/>
            <a:ext cx="320875" cy="305081"/>
          </a:xfrm>
          <a:prstGeom prst="rect">
            <a:avLst/>
          </a:prstGeom>
        </p:spPr>
      </p:pic>
      <p:pic>
        <p:nvPicPr>
          <p:cNvPr id="84" name="Picture 4" descr="Zapato Bajo, Zapato, Brown, Ropa, Pie, Vestir">
            <a:extLst>
              <a:ext uri="{FF2B5EF4-FFF2-40B4-BE49-F238E27FC236}">
                <a16:creationId xmlns:a16="http://schemas.microsoft.com/office/drawing/2014/main" id="{7C811110-3A3A-A8CF-F43C-36C8535BB1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7988" y="7894805"/>
            <a:ext cx="918641" cy="73901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F61B4800-0122-6F1D-F26C-DB800ECE38D2}"/>
              </a:ext>
            </a:extLst>
          </p:cNvPr>
          <p:cNvPicPr>
            <a:picLocks noChangeAspect="1"/>
          </p:cNvPicPr>
          <p:nvPr/>
        </p:nvPicPr>
        <p:blipFill>
          <a:blip r:embed="rId14"/>
          <a:stretch>
            <a:fillRect/>
          </a:stretch>
        </p:blipFill>
        <p:spPr>
          <a:xfrm>
            <a:off x="589715" y="7789796"/>
            <a:ext cx="855359" cy="859248"/>
          </a:xfrm>
          <a:prstGeom prst="rect">
            <a:avLst/>
          </a:prstGeom>
        </p:spPr>
      </p:pic>
      <p:pic>
        <p:nvPicPr>
          <p:cNvPr id="116" name="Picture 2" descr="Mouth, Yell, Open, Shouting, Expression">
            <a:extLst>
              <a:ext uri="{FF2B5EF4-FFF2-40B4-BE49-F238E27FC236}">
                <a16:creationId xmlns:a16="http://schemas.microsoft.com/office/drawing/2014/main" id="{4D8A6085-ED8C-C837-ABA9-E0A26D32F9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1236" y="3749625"/>
            <a:ext cx="858102" cy="891970"/>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roup 125">
            <a:extLst>
              <a:ext uri="{FF2B5EF4-FFF2-40B4-BE49-F238E27FC236}">
                <a16:creationId xmlns:a16="http://schemas.microsoft.com/office/drawing/2014/main" id="{718CFA13-5B0B-BE9B-120C-FD9C4A6AE5FD}"/>
              </a:ext>
            </a:extLst>
          </p:cNvPr>
          <p:cNvGrpSpPr/>
          <p:nvPr/>
        </p:nvGrpSpPr>
        <p:grpSpPr>
          <a:xfrm>
            <a:off x="5200057" y="7226006"/>
            <a:ext cx="1405956" cy="1211339"/>
            <a:chOff x="299230" y="7566375"/>
            <a:chExt cx="1171846" cy="600204"/>
          </a:xfrm>
        </p:grpSpPr>
        <p:sp>
          <p:nvSpPr>
            <p:cNvPr id="112" name="Rectangle: Folded Corner 111">
              <a:extLst>
                <a:ext uri="{FF2B5EF4-FFF2-40B4-BE49-F238E27FC236}">
                  <a16:creationId xmlns:a16="http://schemas.microsoft.com/office/drawing/2014/main" id="{410E1A2B-B086-894C-7974-AD1282B34963}"/>
                </a:ext>
              </a:extLst>
            </p:cNvPr>
            <p:cNvSpPr/>
            <p:nvPr/>
          </p:nvSpPr>
          <p:spPr>
            <a:xfrm>
              <a:off x="307002" y="7566375"/>
              <a:ext cx="1156303" cy="600204"/>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102" name="TextBox 101">
              <a:extLst>
                <a:ext uri="{FF2B5EF4-FFF2-40B4-BE49-F238E27FC236}">
                  <a16:creationId xmlns:a16="http://schemas.microsoft.com/office/drawing/2014/main" id="{262C2994-E510-3389-7DB1-85A9CE35EC9D}"/>
                </a:ext>
              </a:extLst>
            </p:cNvPr>
            <p:cNvSpPr txBox="1"/>
            <p:nvPr/>
          </p:nvSpPr>
          <p:spPr>
            <a:xfrm>
              <a:off x="299230" y="7612073"/>
              <a:ext cx="1171846" cy="533749"/>
            </a:xfrm>
            <a:prstGeom prst="rect">
              <a:avLst/>
            </a:prstGeom>
            <a:noFill/>
          </p:spPr>
          <p:txBody>
            <a:bodyPr wrap="square" rtlCol="0">
              <a:spAutoFit/>
            </a:bodyPr>
            <a:lstStyle/>
            <a:p>
              <a:pPr algn="ctr"/>
              <a:r>
                <a:rPr lang="en-GB" sz="1600" dirty="0">
                  <a:solidFill>
                    <a:srgbClr val="404040"/>
                  </a:solidFill>
                  <a:latin typeface="Century Gothic" panose="020B0502020202020204" pitchFamily="34" charset="0"/>
                </a:rPr>
                <a:t>These 3 </a:t>
              </a:r>
              <a:r>
                <a:rPr lang="en-GB" sz="1600" dirty="0">
                  <a:solidFill>
                    <a:srgbClr val="3B3838"/>
                  </a:solidFill>
                  <a:latin typeface="Century Gothic" panose="020B0502020202020204" pitchFamily="34" charset="0"/>
                </a:rPr>
                <a:t>sound like [</a:t>
              </a:r>
              <a:r>
                <a:rPr lang="en-GB" sz="1600" b="1" dirty="0" err="1">
                  <a:solidFill>
                    <a:srgbClr val="3B3838"/>
                  </a:solidFill>
                  <a:latin typeface="Century Gothic" panose="020B0502020202020204" pitchFamily="34" charset="0"/>
                </a:rPr>
                <a:t>th</a:t>
              </a:r>
              <a:r>
                <a:rPr lang="en-GB" sz="1600" dirty="0">
                  <a:solidFill>
                    <a:srgbClr val="3B3838"/>
                  </a:solidFill>
                  <a:latin typeface="Century Gothic" panose="020B0502020202020204" pitchFamily="34" charset="0"/>
                </a:rPr>
                <a:t>] in ‘theatre’.</a:t>
              </a:r>
            </a:p>
          </p:txBody>
        </p:sp>
      </p:grpSp>
      <p:grpSp>
        <p:nvGrpSpPr>
          <p:cNvPr id="2053" name="Group 2052">
            <a:extLst>
              <a:ext uri="{FF2B5EF4-FFF2-40B4-BE49-F238E27FC236}">
                <a16:creationId xmlns:a16="http://schemas.microsoft.com/office/drawing/2014/main" id="{F356F4BF-DA39-2445-313C-D0910FD8CF84}"/>
              </a:ext>
            </a:extLst>
          </p:cNvPr>
          <p:cNvGrpSpPr/>
          <p:nvPr/>
        </p:nvGrpSpPr>
        <p:grpSpPr>
          <a:xfrm>
            <a:off x="5194922" y="5159991"/>
            <a:ext cx="1500888" cy="1211338"/>
            <a:chOff x="272857" y="7566375"/>
            <a:chExt cx="1250971" cy="600204"/>
          </a:xfrm>
        </p:grpSpPr>
        <p:sp>
          <p:nvSpPr>
            <p:cNvPr id="2055" name="Rectangle: Folded Corner 2054">
              <a:extLst>
                <a:ext uri="{FF2B5EF4-FFF2-40B4-BE49-F238E27FC236}">
                  <a16:creationId xmlns:a16="http://schemas.microsoft.com/office/drawing/2014/main" id="{1E293F44-9650-77BC-FEBD-A2D4DD50D537}"/>
                </a:ext>
              </a:extLst>
            </p:cNvPr>
            <p:cNvSpPr/>
            <p:nvPr/>
          </p:nvSpPr>
          <p:spPr>
            <a:xfrm>
              <a:off x="307002" y="7566375"/>
              <a:ext cx="1156303" cy="600204"/>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057" name="TextBox 2056">
              <a:extLst>
                <a:ext uri="{FF2B5EF4-FFF2-40B4-BE49-F238E27FC236}">
                  <a16:creationId xmlns:a16="http://schemas.microsoft.com/office/drawing/2014/main" id="{4F67E134-05D4-75A9-0AF2-E90FE91DF311}"/>
                </a:ext>
              </a:extLst>
            </p:cNvPr>
            <p:cNvSpPr txBox="1"/>
            <p:nvPr/>
          </p:nvSpPr>
          <p:spPr>
            <a:xfrm>
              <a:off x="272857" y="7622193"/>
              <a:ext cx="1250971" cy="388493"/>
            </a:xfrm>
            <a:prstGeom prst="rect">
              <a:avLst/>
            </a:prstGeom>
            <a:noFill/>
          </p:spPr>
          <p:txBody>
            <a:bodyPr wrap="square" rtlCol="0">
              <a:spAutoFit/>
            </a:bodyPr>
            <a:lstStyle/>
            <a:p>
              <a:pPr algn="ctr">
                <a:lnSpc>
                  <a:spcPct val="150000"/>
                </a:lnSpc>
              </a:pPr>
              <a:r>
                <a:rPr lang="en-GB" sz="1600" dirty="0">
                  <a:solidFill>
                    <a:srgbClr val="404040"/>
                  </a:solidFill>
                  <a:latin typeface="Century Gothic" panose="020B0502020202020204" pitchFamily="34" charset="0"/>
                </a:rPr>
                <a:t>These 3 </a:t>
              </a:r>
              <a:r>
                <a:rPr lang="en-GB" sz="1600" dirty="0">
                  <a:solidFill>
                    <a:srgbClr val="3B3838"/>
                  </a:solidFill>
                  <a:latin typeface="Century Gothic" panose="020B0502020202020204" pitchFamily="34" charset="0"/>
                </a:rPr>
                <a:t>sound like [</a:t>
              </a:r>
              <a:r>
                <a:rPr lang="en-GB" sz="1600" b="1" dirty="0">
                  <a:solidFill>
                    <a:srgbClr val="3B3838"/>
                  </a:solidFill>
                  <a:latin typeface="Century Gothic" panose="020B0502020202020204" pitchFamily="34" charset="0"/>
                </a:rPr>
                <a:t>k</a:t>
              </a:r>
              <a:r>
                <a:rPr lang="en-GB" sz="1600" dirty="0">
                  <a:solidFill>
                    <a:srgbClr val="3B3838"/>
                  </a:solidFill>
                  <a:latin typeface="Century Gothic" panose="020B0502020202020204" pitchFamily="34" charset="0"/>
                </a:rPr>
                <a:t>]</a:t>
              </a:r>
            </a:p>
          </p:txBody>
        </p:sp>
      </p:grpSp>
      <p:pic>
        <p:nvPicPr>
          <p:cNvPr id="2060" name="Picture 12" descr="Free Arrow Upwards vector and picture">
            <a:extLst>
              <a:ext uri="{FF2B5EF4-FFF2-40B4-BE49-F238E27FC236}">
                <a16:creationId xmlns:a16="http://schemas.microsoft.com/office/drawing/2014/main" id="{39D0F8DD-20EA-842B-57D6-B28D99A1DD2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992443">
            <a:off x="5141085" y="6244263"/>
            <a:ext cx="433522" cy="752265"/>
          </a:xfrm>
          <a:prstGeom prst="rect">
            <a:avLst/>
          </a:prstGeom>
          <a:noFill/>
          <a:extLst>
            <a:ext uri="{909E8E84-426E-40DD-AFC4-6F175D3DCCD1}">
              <a14:hiddenFill xmlns:a14="http://schemas.microsoft.com/office/drawing/2010/main">
                <a:solidFill>
                  <a:srgbClr val="FFFFFF"/>
                </a:solidFill>
              </a14:hiddenFill>
            </a:ext>
          </a:extLst>
        </p:spPr>
      </p:pic>
      <p:grpSp>
        <p:nvGrpSpPr>
          <p:cNvPr id="2071" name="Group 2070">
            <a:extLst>
              <a:ext uri="{FF2B5EF4-FFF2-40B4-BE49-F238E27FC236}">
                <a16:creationId xmlns:a16="http://schemas.microsoft.com/office/drawing/2014/main" id="{2F47BF51-582F-D533-9F8B-BC47FA1D6F9F}"/>
              </a:ext>
            </a:extLst>
          </p:cNvPr>
          <p:cNvGrpSpPr/>
          <p:nvPr/>
        </p:nvGrpSpPr>
        <p:grpSpPr>
          <a:xfrm>
            <a:off x="5209380" y="1802633"/>
            <a:ext cx="1405956" cy="1211339"/>
            <a:chOff x="299230" y="7566375"/>
            <a:chExt cx="1171846" cy="600204"/>
          </a:xfrm>
        </p:grpSpPr>
        <p:sp>
          <p:nvSpPr>
            <p:cNvPr id="2072" name="Rectangle: Folded Corner 2071">
              <a:extLst>
                <a:ext uri="{FF2B5EF4-FFF2-40B4-BE49-F238E27FC236}">
                  <a16:creationId xmlns:a16="http://schemas.microsoft.com/office/drawing/2014/main" id="{716CC7A1-10C7-0F86-270E-09E127E63839}"/>
                </a:ext>
              </a:extLst>
            </p:cNvPr>
            <p:cNvSpPr/>
            <p:nvPr/>
          </p:nvSpPr>
          <p:spPr>
            <a:xfrm>
              <a:off x="307002" y="7566375"/>
              <a:ext cx="1156303" cy="600204"/>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073" name="TextBox 2072">
              <a:extLst>
                <a:ext uri="{FF2B5EF4-FFF2-40B4-BE49-F238E27FC236}">
                  <a16:creationId xmlns:a16="http://schemas.microsoft.com/office/drawing/2014/main" id="{0E7312B6-9543-D88F-0F12-473DE8216BF8}"/>
                </a:ext>
              </a:extLst>
            </p:cNvPr>
            <p:cNvSpPr txBox="1"/>
            <p:nvPr/>
          </p:nvSpPr>
          <p:spPr>
            <a:xfrm>
              <a:off x="299230" y="7612073"/>
              <a:ext cx="1171846" cy="533749"/>
            </a:xfrm>
            <a:prstGeom prst="rect">
              <a:avLst/>
            </a:prstGeom>
            <a:noFill/>
          </p:spPr>
          <p:txBody>
            <a:bodyPr wrap="square" rtlCol="0">
              <a:spAutoFit/>
            </a:bodyPr>
            <a:lstStyle/>
            <a:p>
              <a:pPr algn="ctr"/>
              <a:r>
                <a:rPr lang="es-GB" sz="1600" dirty="0">
                  <a:solidFill>
                    <a:srgbClr val="3B3838"/>
                  </a:solidFill>
                  <a:latin typeface="Century Gothic" panose="020B0502020202020204" pitchFamily="34" charset="0"/>
                </a:rPr>
                <a:t>Spanish </a:t>
              </a:r>
              <a:r>
                <a:rPr lang="es-GB" sz="1600" b="1" dirty="0">
                  <a:solidFill>
                    <a:srgbClr val="3B3838"/>
                  </a:solidFill>
                  <a:latin typeface="Century Gothic" panose="020B0502020202020204" pitchFamily="34" charset="0"/>
                </a:rPr>
                <a:t>vowels</a:t>
              </a:r>
              <a:r>
                <a:rPr lang="es-GB" sz="1600" dirty="0">
                  <a:solidFill>
                    <a:srgbClr val="3B3838"/>
                  </a:solidFill>
                  <a:latin typeface="Century Gothic" panose="020B0502020202020204" pitchFamily="34" charset="0"/>
                </a:rPr>
                <a:t> are</a:t>
              </a:r>
              <a:r>
                <a:rPr lang="en-GB" sz="1600" dirty="0">
                  <a:solidFill>
                    <a:srgbClr val="3B3838"/>
                  </a:solidFill>
                  <a:latin typeface="Century Gothic" panose="020B0502020202020204" pitchFamily="34" charset="0"/>
                </a:rPr>
                <a:t> usually</a:t>
              </a:r>
              <a:r>
                <a:rPr lang="es-GB" sz="1600" dirty="0">
                  <a:solidFill>
                    <a:srgbClr val="3B3838"/>
                  </a:solidFill>
                  <a:latin typeface="Century Gothic" panose="020B0502020202020204" pitchFamily="34" charset="0"/>
                </a:rPr>
                <a:t> short</a:t>
              </a:r>
              <a:r>
                <a:rPr lang="en-GB" sz="1600" dirty="0">
                  <a:solidFill>
                    <a:srgbClr val="3B3838"/>
                  </a:solidFill>
                  <a:latin typeface="Century Gothic" panose="020B0502020202020204" pitchFamily="34" charset="0"/>
                </a:rPr>
                <a:t> and</a:t>
              </a:r>
              <a:r>
                <a:rPr lang="es-GB" sz="1600" dirty="0">
                  <a:solidFill>
                    <a:srgbClr val="3B3838"/>
                  </a:solidFill>
                  <a:latin typeface="Century Gothic" panose="020B0502020202020204" pitchFamily="34" charset="0"/>
                </a:rPr>
                <a:t> open!</a:t>
              </a:r>
              <a:endParaRPr lang="en-GB" sz="1600" dirty="0">
                <a:solidFill>
                  <a:srgbClr val="3B3838"/>
                </a:solidFill>
                <a:latin typeface="Century Gothic" panose="020B0502020202020204" pitchFamily="34" charset="0"/>
              </a:endParaRPr>
            </a:p>
          </p:txBody>
        </p:sp>
      </p:grpSp>
      <p:pic>
        <p:nvPicPr>
          <p:cNvPr id="2075" name="Picture 16" descr="Free bulb idea sketch illustration">
            <a:extLst>
              <a:ext uri="{FF2B5EF4-FFF2-40B4-BE49-F238E27FC236}">
                <a16:creationId xmlns:a16="http://schemas.microsoft.com/office/drawing/2014/main" id="{AF5F5D7C-77D7-F368-E8DA-4C3F2E784DE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5276" b="21460"/>
          <a:stretch/>
        </p:blipFill>
        <p:spPr bwMode="auto">
          <a:xfrm>
            <a:off x="5163273" y="5273548"/>
            <a:ext cx="508276" cy="38334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16" descr="Free bulb idea sketch illustration">
            <a:extLst>
              <a:ext uri="{FF2B5EF4-FFF2-40B4-BE49-F238E27FC236}">
                <a16:creationId xmlns:a16="http://schemas.microsoft.com/office/drawing/2014/main" id="{AF961CBB-43ED-E66F-E463-5B01887ADC4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5276" b="21460"/>
          <a:stretch/>
        </p:blipFill>
        <p:spPr bwMode="auto">
          <a:xfrm>
            <a:off x="5135200" y="1808183"/>
            <a:ext cx="508276" cy="383345"/>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16" descr="Free bulb idea sketch illustration">
            <a:extLst>
              <a:ext uri="{FF2B5EF4-FFF2-40B4-BE49-F238E27FC236}">
                <a16:creationId xmlns:a16="http://schemas.microsoft.com/office/drawing/2014/main" id="{D4BEBDDF-E0ED-6A69-B449-204C7E2E393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5276" b="21460"/>
          <a:stretch/>
        </p:blipFill>
        <p:spPr bwMode="auto">
          <a:xfrm>
            <a:off x="5134912" y="7257298"/>
            <a:ext cx="508276" cy="383345"/>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12" descr="Free Arrow Upwards vector and picture">
            <a:extLst>
              <a:ext uri="{FF2B5EF4-FFF2-40B4-BE49-F238E27FC236}">
                <a16:creationId xmlns:a16="http://schemas.microsoft.com/office/drawing/2014/main" id="{F036FC06-5178-EECD-45C7-4B4CB6A4EE1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992443">
            <a:off x="5141085" y="8326609"/>
            <a:ext cx="433522" cy="7522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A2A3B2E8-A461-DAEC-75A5-F11DDF3A8ED9}"/>
              </a:ext>
            </a:extLst>
          </p:cNvPr>
          <p:cNvSpPr/>
          <p:nvPr/>
        </p:nvSpPr>
        <p:spPr>
          <a:xfrm>
            <a:off x="450180" y="128411"/>
            <a:ext cx="1904760"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Phonics</a:t>
            </a:r>
            <a:endParaRPr lang="en-GB" sz="2400" dirty="0">
              <a:solidFill>
                <a:schemeClr val="bg1"/>
              </a:solidFill>
            </a:endParaRPr>
          </a:p>
        </p:txBody>
      </p:sp>
      <p:pic>
        <p:nvPicPr>
          <p:cNvPr id="5" name="Google Shape;111;p3" descr="Speech Icon, Voice, Talking, Audio, Speech">
            <a:extLst>
              <a:ext uri="{FF2B5EF4-FFF2-40B4-BE49-F238E27FC236}">
                <a16:creationId xmlns:a16="http://schemas.microsoft.com/office/drawing/2014/main" id="{7E66802C-16BA-4516-9797-BADB9757E4F5}"/>
              </a:ext>
            </a:extLst>
          </p:cNvPr>
          <p:cNvPicPr preferRelativeResize="0"/>
          <p:nvPr/>
        </p:nvPicPr>
        <p:blipFill rotWithShape="1">
          <a:blip r:embed="rId19">
            <a:alphaModFix/>
          </a:blip>
          <a:srcRect/>
          <a:stretch/>
        </p:blipFill>
        <p:spPr>
          <a:xfrm>
            <a:off x="69852" y="51632"/>
            <a:ext cx="661668" cy="606541"/>
          </a:xfrm>
          <a:prstGeom prst="rect">
            <a:avLst/>
          </a:prstGeom>
          <a:noFill/>
          <a:ln>
            <a:noFill/>
          </a:ln>
        </p:spPr>
      </p:pic>
    </p:spTree>
    <p:extLst>
      <p:ext uri="{BB962C8B-B14F-4D97-AF65-F5344CB8AC3E}">
        <p14:creationId xmlns:p14="http://schemas.microsoft.com/office/powerpoint/2010/main" val="3912185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14</a:t>
            </a:r>
            <a:r>
              <a:rPr lang="en-GB" sz="1000" baseline="0" dirty="0">
                <a:solidFill>
                  <a:schemeClr val="bg1"/>
                </a:solidFill>
              </a:rPr>
              <a:t> - materials</a:t>
            </a:r>
            <a:endParaRPr lang="en-GB" sz="1000" dirty="0">
              <a:solidFill>
                <a:schemeClr val="bg1"/>
              </a:solidFill>
            </a:endParaRPr>
          </a:p>
        </p:txBody>
      </p:sp>
      <p:sp>
        <p:nvSpPr>
          <p:cNvPr id="2088" name="TextBox 2087">
            <a:extLst>
              <a:ext uri="{FF2B5EF4-FFF2-40B4-BE49-F238E27FC236}">
                <a16:creationId xmlns:a16="http://schemas.microsoft.com/office/drawing/2014/main" id="{6C797753-1413-54DA-948A-16DC26026C11}"/>
              </a:ext>
            </a:extLst>
          </p:cNvPr>
          <p:cNvSpPr txBox="1"/>
          <p:nvPr/>
        </p:nvSpPr>
        <p:spPr>
          <a:xfrm>
            <a:off x="4869543" y="186298"/>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Amarillo term 1 </a:t>
            </a:r>
            <a:endParaRPr lang="en-GB" dirty="0">
              <a:solidFill>
                <a:schemeClr val="tx1">
                  <a:lumMod val="75000"/>
                  <a:lumOff val="25000"/>
                </a:schemeClr>
              </a:solidFill>
            </a:endParaRPr>
          </a:p>
        </p:txBody>
      </p:sp>
      <p:sp>
        <p:nvSpPr>
          <p:cNvPr id="1028" name="TextBox 1027">
            <a:extLst>
              <a:ext uri="{FF2B5EF4-FFF2-40B4-BE49-F238E27FC236}">
                <a16:creationId xmlns:a16="http://schemas.microsoft.com/office/drawing/2014/main" id="{72EE5D63-0465-F089-F64C-0E798B51A172}"/>
              </a:ext>
            </a:extLst>
          </p:cNvPr>
          <p:cNvSpPr txBox="1"/>
          <p:nvPr/>
        </p:nvSpPr>
        <p:spPr>
          <a:xfrm>
            <a:off x="171901" y="105932"/>
            <a:ext cx="300082" cy="10064294"/>
          </a:xfrm>
          <a:prstGeom prst="rect">
            <a:avLst/>
          </a:prstGeom>
          <a:noFill/>
        </p:spPr>
        <p:txBody>
          <a:bodyPr wrap="none" rtlCol="0">
            <a:spAutoFit/>
          </a:bodyPr>
          <a:lstStyle/>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endParaRPr lang="en-GB" dirty="0"/>
          </a:p>
        </p:txBody>
      </p:sp>
      <p:pic>
        <p:nvPicPr>
          <p:cNvPr id="3" name="Picture 2">
            <a:extLst>
              <a:ext uri="{FF2B5EF4-FFF2-40B4-BE49-F238E27FC236}">
                <a16:creationId xmlns:a16="http://schemas.microsoft.com/office/drawing/2014/main" id="{E49418DA-2A89-2A9C-A3C3-69D780AE280A}"/>
              </a:ext>
            </a:extLst>
          </p:cNvPr>
          <p:cNvPicPr>
            <a:picLocks noChangeAspect="1"/>
          </p:cNvPicPr>
          <p:nvPr/>
        </p:nvPicPr>
        <p:blipFill>
          <a:blip r:embed="rId3"/>
          <a:stretch>
            <a:fillRect/>
          </a:stretch>
        </p:blipFill>
        <p:spPr>
          <a:xfrm rot="16200000">
            <a:off x="1198900" y="4055028"/>
            <a:ext cx="8069946" cy="1938696"/>
          </a:xfrm>
          <a:prstGeom prst="rect">
            <a:avLst/>
          </a:prstGeom>
        </p:spPr>
      </p:pic>
      <p:pic>
        <p:nvPicPr>
          <p:cNvPr id="4" name="Picture 3">
            <a:extLst>
              <a:ext uri="{FF2B5EF4-FFF2-40B4-BE49-F238E27FC236}">
                <a16:creationId xmlns:a16="http://schemas.microsoft.com/office/drawing/2014/main" id="{84551716-B892-AD58-C9DF-0F74BEC99278}"/>
              </a:ext>
            </a:extLst>
          </p:cNvPr>
          <p:cNvPicPr>
            <a:picLocks noChangeAspect="1"/>
          </p:cNvPicPr>
          <p:nvPr/>
        </p:nvPicPr>
        <p:blipFill>
          <a:blip r:embed="rId3"/>
          <a:stretch>
            <a:fillRect/>
          </a:stretch>
        </p:blipFill>
        <p:spPr>
          <a:xfrm rot="16200000">
            <a:off x="-2576352" y="3657288"/>
            <a:ext cx="9053687" cy="2591424"/>
          </a:xfrm>
          <a:prstGeom prst="rect">
            <a:avLst/>
          </a:prstGeom>
        </p:spPr>
      </p:pic>
      <p:pic>
        <p:nvPicPr>
          <p:cNvPr id="5" name="Picture 4" descr="Free Watercolor Brushstroke illustration and picture">
            <a:extLst>
              <a:ext uri="{FF2B5EF4-FFF2-40B4-BE49-F238E27FC236}">
                <a16:creationId xmlns:a16="http://schemas.microsoft.com/office/drawing/2014/main" id="{B1446C27-8599-86BD-E143-FA8F8475C845}"/>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5266CB-400C-D8AC-93AD-56C2E16A6F8A}"/>
              </a:ext>
            </a:extLst>
          </p:cNvPr>
          <p:cNvSpPr txBox="1"/>
          <p:nvPr/>
        </p:nvSpPr>
        <p:spPr>
          <a:xfrm>
            <a:off x="6345240" y="9574075"/>
            <a:ext cx="42511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48</a:t>
            </a:r>
          </a:p>
        </p:txBody>
      </p:sp>
    </p:spTree>
    <p:extLst>
      <p:ext uri="{BB962C8B-B14F-4D97-AF65-F5344CB8AC3E}">
        <p14:creationId xmlns:p14="http://schemas.microsoft.com/office/powerpoint/2010/main" val="3930939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Rectangle: Rounded Corners 2064">
            <a:extLst>
              <a:ext uri="{FF2B5EF4-FFF2-40B4-BE49-F238E27FC236}">
                <a16:creationId xmlns:a16="http://schemas.microsoft.com/office/drawing/2014/main" id="{F512B71B-B63F-C1E6-7E82-0B30F715BACC}"/>
              </a:ext>
            </a:extLst>
          </p:cNvPr>
          <p:cNvSpPr/>
          <p:nvPr/>
        </p:nvSpPr>
        <p:spPr>
          <a:xfrm>
            <a:off x="158944" y="5955279"/>
            <a:ext cx="6539774" cy="1860574"/>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7C38F36E-DEC9-68F7-FE93-BF49A01A1268}"/>
              </a:ext>
            </a:extLst>
          </p:cNvPr>
          <p:cNvSpPr/>
          <p:nvPr/>
        </p:nvSpPr>
        <p:spPr>
          <a:xfrm>
            <a:off x="146244" y="793729"/>
            <a:ext cx="3282756" cy="2254390"/>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130141" y="268768"/>
            <a:ext cx="3578980" cy="235454"/>
          </a:xfrm>
        </p:spPr>
        <p:txBody>
          <a:bodyPr>
            <a:noAutofit/>
          </a:bodyPr>
          <a:lstStyle/>
          <a:p>
            <a:r>
              <a:rPr lang="en-GB" sz="1600" b="1" baseline="0" dirty="0">
                <a:solidFill>
                  <a:schemeClr val="bg1"/>
                </a:solidFill>
                <a:latin typeface="Century Gothic" panose="020B0502020202020204" pitchFamily="34" charset="0"/>
              </a:rPr>
              <a:t>Amarillo t</a:t>
            </a:r>
            <a:r>
              <a:rPr lang="en-GB" sz="1600" b="1" dirty="0">
                <a:solidFill>
                  <a:schemeClr val="bg1"/>
                </a:solidFill>
                <a:latin typeface="Century Gothic" panose="020B0502020202020204" pitchFamily="34" charset="0"/>
              </a:rPr>
              <a: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130140" y="128411"/>
            <a:ext cx="4103415"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4157289" y="169276"/>
            <a:ext cx="588766" cy="461665"/>
            <a:chOff x="3814354" y="2199028"/>
            <a:chExt cx="588766" cy="46166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ADD2E"/>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57425" y="2199028"/>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a:t>
              </a:r>
              <a:endParaRPr lang="en-GB" sz="2400" dirty="0">
                <a:solidFill>
                  <a:srgbClr val="F7C903"/>
                </a:solidFill>
              </a:endParaRPr>
            </a:p>
          </p:txBody>
        </p:sp>
      </p:grpSp>
      <p:graphicFrame>
        <p:nvGraphicFramePr>
          <p:cNvPr id="21" name="Table 107">
            <a:extLst>
              <a:ext uri="{FF2B5EF4-FFF2-40B4-BE49-F238E27FC236}">
                <a16:creationId xmlns:a16="http://schemas.microsoft.com/office/drawing/2014/main" id="{94747E8E-EE76-EFEC-4D38-073DEC27B093}"/>
              </a:ext>
            </a:extLst>
          </p:cNvPr>
          <p:cNvGraphicFramePr>
            <a:graphicFrameLocks noGrp="1"/>
          </p:cNvGraphicFramePr>
          <p:nvPr/>
        </p:nvGraphicFramePr>
        <p:xfrm>
          <a:off x="369327"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a</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2" name="TextBox 21">
            <a:extLst>
              <a:ext uri="{FF2B5EF4-FFF2-40B4-BE49-F238E27FC236}">
                <a16:creationId xmlns:a16="http://schemas.microsoft.com/office/drawing/2014/main" id="{9FEC77BF-CD93-1705-56F2-7B29A26D568D}"/>
              </a:ext>
            </a:extLst>
          </p:cNvPr>
          <p:cNvSpPr txBox="1"/>
          <p:nvPr/>
        </p:nvSpPr>
        <p:spPr>
          <a:xfrm>
            <a:off x="433166" y="2236750"/>
            <a:ext cx="1035034"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c</a:t>
            </a:r>
            <a:r>
              <a:rPr lang="en-GB" sz="1400" b="1" dirty="0">
                <a:solidFill>
                  <a:srgbClr val="FF0066"/>
                </a:solidFill>
                <a:latin typeface="Century Gothic" panose="020B0502020202020204" pitchFamily="34" charset="0"/>
              </a:rPr>
              <a:t>a</a:t>
            </a:r>
            <a:r>
              <a:rPr lang="en-GB" sz="1400" dirty="0">
                <a:solidFill>
                  <a:schemeClr val="tx1">
                    <a:lumMod val="75000"/>
                    <a:lumOff val="25000"/>
                  </a:schemeClr>
                </a:solidFill>
                <a:latin typeface="Century Gothic" panose="020B0502020202020204" pitchFamily="34" charset="0"/>
              </a:rPr>
              <a:t>s</a:t>
            </a:r>
            <a:r>
              <a:rPr lang="en-GB" sz="1400" b="1" dirty="0">
                <a:solidFill>
                  <a:srgbClr val="FF0066"/>
                </a:solidFill>
                <a:latin typeface="Century Gothic" panose="020B0502020202020204" pitchFamily="34" charset="0"/>
              </a:rPr>
              <a:t>a</a:t>
            </a:r>
            <a:endParaRPr lang="en-GB" sz="1400" dirty="0">
              <a:solidFill>
                <a:srgbClr val="002060"/>
              </a:solidFill>
              <a:latin typeface="Century Gothic" panose="020B0502020202020204" pitchFamily="34" charset="0"/>
            </a:endParaRPr>
          </a:p>
        </p:txBody>
      </p:sp>
      <p:pic>
        <p:nvPicPr>
          <p:cNvPr id="25" name="Google Shape;144;p6">
            <a:extLst>
              <a:ext uri="{FF2B5EF4-FFF2-40B4-BE49-F238E27FC236}">
                <a16:creationId xmlns:a16="http://schemas.microsoft.com/office/drawing/2014/main" id="{87B371BA-B942-4961-5E0F-6D603A82EDBE}"/>
              </a:ext>
            </a:extLst>
          </p:cNvPr>
          <p:cNvPicPr preferRelativeResize="0"/>
          <p:nvPr/>
        </p:nvPicPr>
        <p:blipFill rotWithShape="1">
          <a:blip r:embed="rId3">
            <a:clrChange>
              <a:clrFrom>
                <a:srgbClr val="FFFFFF"/>
              </a:clrFrom>
              <a:clrTo>
                <a:srgbClr val="FFFFFF">
                  <a:alpha val="0"/>
                </a:srgbClr>
              </a:clrTo>
            </a:clrChange>
            <a:alphaModFix/>
          </a:blip>
          <a:srcRect t="6995" r="482" b="12550"/>
          <a:stretch/>
        </p:blipFill>
        <p:spPr>
          <a:xfrm>
            <a:off x="677682" y="1580010"/>
            <a:ext cx="533930" cy="690119"/>
          </a:xfrm>
          <a:prstGeom prst="roundRect">
            <a:avLst>
              <a:gd name="adj" fmla="val 16667"/>
            </a:avLst>
          </a:prstGeom>
          <a:noFill/>
          <a:ln>
            <a:noFill/>
          </a:ln>
          <a:effectLst>
            <a:outerShdw blurRad="76200" dist="38100" dir="7800000" algn="tl" rotWithShape="0">
              <a:srgbClr val="000000">
                <a:alpha val="40000"/>
              </a:srgbClr>
            </a:outerShdw>
          </a:effectLst>
        </p:spPr>
      </p:pic>
      <p:graphicFrame>
        <p:nvGraphicFramePr>
          <p:cNvPr id="33" name="Table 107">
            <a:extLst>
              <a:ext uri="{FF2B5EF4-FFF2-40B4-BE49-F238E27FC236}">
                <a16:creationId xmlns:a16="http://schemas.microsoft.com/office/drawing/2014/main" id="{52D83F1A-2C5D-6F45-5037-448D1BF4B389}"/>
              </a:ext>
            </a:extLst>
          </p:cNvPr>
          <p:cNvGraphicFramePr>
            <a:graphicFrameLocks noGrp="1"/>
          </p:cNvGraphicFramePr>
          <p:nvPr/>
        </p:nvGraphicFramePr>
        <p:xfrm>
          <a:off x="1787170" y="1511776"/>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o</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34" name="TextBox 33">
            <a:extLst>
              <a:ext uri="{FF2B5EF4-FFF2-40B4-BE49-F238E27FC236}">
                <a16:creationId xmlns:a16="http://schemas.microsoft.com/office/drawing/2014/main" id="{CD411CC2-1E36-652C-AFC7-F62D955F6975}"/>
              </a:ext>
            </a:extLst>
          </p:cNvPr>
          <p:cNvSpPr txBox="1"/>
          <p:nvPr/>
        </p:nvSpPr>
        <p:spPr>
          <a:xfrm>
            <a:off x="1851009" y="2251937"/>
            <a:ext cx="1035034"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d</a:t>
            </a:r>
            <a:r>
              <a:rPr lang="en-GB" sz="1400" b="1" dirty="0">
                <a:solidFill>
                  <a:srgbClr val="FF0066"/>
                </a:solidFill>
                <a:latin typeface="Century Gothic" panose="020B0502020202020204" pitchFamily="34" charset="0"/>
              </a:rPr>
              <a:t>o</a:t>
            </a:r>
            <a:r>
              <a:rPr lang="en-GB" sz="1400" dirty="0">
                <a:solidFill>
                  <a:schemeClr val="tx1">
                    <a:lumMod val="75000"/>
                    <a:lumOff val="25000"/>
                  </a:schemeClr>
                </a:solidFill>
                <a:latin typeface="Century Gothic" panose="020B0502020202020204" pitchFamily="34" charset="0"/>
              </a:rPr>
              <a:t>s</a:t>
            </a:r>
          </a:p>
        </p:txBody>
      </p:sp>
      <p:pic>
        <p:nvPicPr>
          <p:cNvPr id="26" name="Google Shape;143;p6">
            <a:extLst>
              <a:ext uri="{FF2B5EF4-FFF2-40B4-BE49-F238E27FC236}">
                <a16:creationId xmlns:a16="http://schemas.microsoft.com/office/drawing/2014/main" id="{16294AC7-9D2D-8942-C35C-9528CBA391C2}"/>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2064911" y="1562691"/>
            <a:ext cx="677164" cy="667540"/>
          </a:xfrm>
          <a:prstGeom prst="roundRect">
            <a:avLst>
              <a:gd name="adj" fmla="val 16667"/>
            </a:avLst>
          </a:prstGeom>
          <a:noFill/>
          <a:ln>
            <a:noFill/>
          </a:ln>
          <a:effectLst>
            <a:outerShdw blurRad="76200" dist="38100" dir="7800000" algn="tl" rotWithShape="0">
              <a:srgbClr val="000000">
                <a:alpha val="40000"/>
              </a:srgbClr>
            </a:outerShdw>
          </a:effectLst>
        </p:spPr>
      </p:pic>
      <p:graphicFrame>
        <p:nvGraphicFramePr>
          <p:cNvPr id="51" name="Table 51">
            <a:extLst>
              <a:ext uri="{FF2B5EF4-FFF2-40B4-BE49-F238E27FC236}">
                <a16:creationId xmlns:a16="http://schemas.microsoft.com/office/drawing/2014/main" id="{F970A6E2-00FE-8705-BB1E-8B16E96391C3}"/>
              </a:ext>
            </a:extLst>
          </p:cNvPr>
          <p:cNvGraphicFramePr>
            <a:graphicFrameLocks noGrp="1"/>
          </p:cNvGraphicFramePr>
          <p:nvPr/>
        </p:nvGraphicFramePr>
        <p:xfrm>
          <a:off x="141144" y="3698765"/>
          <a:ext cx="4761848" cy="1726429"/>
        </p:xfrm>
        <a:graphic>
          <a:graphicData uri="http://schemas.openxmlformats.org/drawingml/2006/table">
            <a:tbl>
              <a:tblPr firstRow="1" bandRow="1">
                <a:tableStyleId>{5940675A-B579-460E-94D1-54222C63F5DA}</a:tableStyleId>
              </a:tblPr>
              <a:tblGrid>
                <a:gridCol w="1190462">
                  <a:extLst>
                    <a:ext uri="{9D8B030D-6E8A-4147-A177-3AD203B41FA5}">
                      <a16:colId xmlns:a16="http://schemas.microsoft.com/office/drawing/2014/main" val="1010301301"/>
                    </a:ext>
                  </a:extLst>
                </a:gridCol>
                <a:gridCol w="1190462">
                  <a:extLst>
                    <a:ext uri="{9D8B030D-6E8A-4147-A177-3AD203B41FA5}">
                      <a16:colId xmlns:a16="http://schemas.microsoft.com/office/drawing/2014/main" val="3275482453"/>
                    </a:ext>
                  </a:extLst>
                </a:gridCol>
                <a:gridCol w="941449">
                  <a:extLst>
                    <a:ext uri="{9D8B030D-6E8A-4147-A177-3AD203B41FA5}">
                      <a16:colId xmlns:a16="http://schemas.microsoft.com/office/drawing/2014/main" val="1042213141"/>
                    </a:ext>
                  </a:extLst>
                </a:gridCol>
                <a:gridCol w="1439475">
                  <a:extLst>
                    <a:ext uri="{9D8B030D-6E8A-4147-A177-3AD203B41FA5}">
                      <a16:colId xmlns:a16="http://schemas.microsoft.com/office/drawing/2014/main" val="325198712"/>
                    </a:ext>
                  </a:extLst>
                </a:gridCol>
              </a:tblGrid>
              <a:tr h="422507">
                <a:tc>
                  <a:txBody>
                    <a:bodyPr/>
                    <a:lstStyle/>
                    <a:p>
                      <a:r>
                        <a:rPr lang="en-GB" sz="1600" dirty="0">
                          <a:latin typeface="Century Gothic" panose="020B0502020202020204" pitchFamily="34" charset="0"/>
                        </a:rPr>
                        <a:t>presente</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estar</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58908">
                <a:tc>
                  <a:txBody>
                    <a:bodyPr/>
                    <a:lstStyle/>
                    <a:p>
                      <a:r>
                        <a:rPr lang="en-GB" sz="1600" dirty="0" err="1">
                          <a:latin typeface="Century Gothic" panose="020B0502020202020204" pitchFamily="34" charset="0"/>
                        </a:rPr>
                        <a:t>ausente</a:t>
                      </a:r>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estoy</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22507">
                <a:tc>
                  <a:txBody>
                    <a:bodyPr/>
                    <a:lstStyle/>
                    <a:p>
                      <a:r>
                        <a:rPr lang="en-GB" sz="1600" dirty="0">
                          <a:latin typeface="Century Gothic" panose="020B0502020202020204" pitchFamily="34" charset="0"/>
                        </a:rPr>
                        <a:t>aquí</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está</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r h="422507">
                <a:tc>
                  <a:txBody>
                    <a:bodyPr/>
                    <a:lstStyle/>
                    <a:p>
                      <a:r>
                        <a:rPr lang="en-GB" sz="1600" dirty="0" err="1">
                          <a:latin typeface="Century Gothic" panose="020B0502020202020204" pitchFamily="34" charset="0"/>
                        </a:rPr>
                        <a:t>allí</a:t>
                      </a:r>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hola</a:t>
                      </a:r>
                      <a:r>
                        <a:rPr lang="en-GB" sz="1600" dirty="0">
                          <a:latin typeface="Century Gothic" panose="020B0502020202020204" pitchFamily="34" charset="0"/>
                        </a:rPr>
                        <a:t> </a:t>
                      </a:r>
                      <a:endParaRPr lang="en-GB" sz="1600" dirty="0"/>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855073805"/>
                  </a:ext>
                </a:extLst>
              </a:tr>
            </a:tbl>
          </a:graphicData>
        </a:graphic>
      </p:graphicFrame>
      <p:grpSp>
        <p:nvGrpSpPr>
          <p:cNvPr id="2066" name="Group 2065">
            <a:extLst>
              <a:ext uri="{FF2B5EF4-FFF2-40B4-BE49-F238E27FC236}">
                <a16:creationId xmlns:a16="http://schemas.microsoft.com/office/drawing/2014/main" id="{3A2915D3-0743-8061-A1D7-540FA8AFF5F2}"/>
              </a:ext>
            </a:extLst>
          </p:cNvPr>
          <p:cNvGrpSpPr/>
          <p:nvPr/>
        </p:nvGrpSpPr>
        <p:grpSpPr>
          <a:xfrm>
            <a:off x="1671060" y="953424"/>
            <a:ext cx="1801949" cy="409714"/>
            <a:chOff x="1639842" y="1416995"/>
            <a:chExt cx="1801949" cy="409714"/>
          </a:xfrm>
        </p:grpSpPr>
        <p:sp>
          <p:nvSpPr>
            <p:cNvPr id="28" name="Google Shape;112;p3">
              <a:extLst>
                <a:ext uri="{FF2B5EF4-FFF2-40B4-BE49-F238E27FC236}">
                  <a16:creationId xmlns:a16="http://schemas.microsoft.com/office/drawing/2014/main" id="{E0C42B09-9143-2EE7-A1FE-7563C069C3C7}"/>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7" name="Google Shape;111;p3" descr="Speech Icon, Voice, Talking, Audio, Speech">
              <a:extLst>
                <a:ext uri="{FF2B5EF4-FFF2-40B4-BE49-F238E27FC236}">
                  <a16:creationId xmlns:a16="http://schemas.microsoft.com/office/drawing/2014/main" id="{126D8B32-2025-426C-F628-804A6EC72D48}"/>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52" name="TextBox 51">
              <a:extLst>
                <a:ext uri="{FF2B5EF4-FFF2-40B4-BE49-F238E27FC236}">
                  <a16:creationId xmlns:a16="http://schemas.microsoft.com/office/drawing/2014/main" id="{A56F06CB-647B-A29F-93E9-671AE5F66009}"/>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grpSp>
        <p:nvGrpSpPr>
          <p:cNvPr id="57" name="Group 56">
            <a:extLst>
              <a:ext uri="{FF2B5EF4-FFF2-40B4-BE49-F238E27FC236}">
                <a16:creationId xmlns:a16="http://schemas.microsoft.com/office/drawing/2014/main" id="{FB663850-457B-AB58-39E3-A184894DD6B5}"/>
              </a:ext>
            </a:extLst>
          </p:cNvPr>
          <p:cNvGrpSpPr/>
          <p:nvPr/>
        </p:nvGrpSpPr>
        <p:grpSpPr>
          <a:xfrm>
            <a:off x="5135855" y="3218714"/>
            <a:ext cx="1879161" cy="369332"/>
            <a:chOff x="4495800" y="3728776"/>
            <a:chExt cx="1879161" cy="369332"/>
          </a:xfrm>
        </p:grpSpPr>
        <p:sp>
          <p:nvSpPr>
            <p:cNvPr id="12" name="Title 1">
              <a:extLst>
                <a:ext uri="{FF2B5EF4-FFF2-40B4-BE49-F238E27FC236}">
                  <a16:creationId xmlns:a16="http://schemas.microsoft.com/office/drawing/2014/main" id="{6A05630D-7B2F-40FA-A3E3-58A2924EF2D9}"/>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79761F58-8F1F-F31D-E3F5-73AC0A6AD093}"/>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sp>
        <p:nvSpPr>
          <p:cNvPr id="62" name="TextBox 61">
            <a:extLst>
              <a:ext uri="{FF2B5EF4-FFF2-40B4-BE49-F238E27FC236}">
                <a16:creationId xmlns:a16="http://schemas.microsoft.com/office/drawing/2014/main" id="{ACFA0761-D402-AF70-80AB-3CCB1C02330E}"/>
              </a:ext>
            </a:extLst>
          </p:cNvPr>
          <p:cNvSpPr txBox="1"/>
          <p:nvPr/>
        </p:nvSpPr>
        <p:spPr>
          <a:xfrm>
            <a:off x="153844" y="6144801"/>
            <a:ext cx="4296369" cy="369332"/>
          </a:xfrm>
          <a:prstGeom prst="rect">
            <a:avLst/>
          </a:prstGeom>
          <a:noFill/>
        </p:spPr>
        <p:txBody>
          <a:bodyPr wrap="none" rtlCol="0">
            <a:spAutoFit/>
          </a:bodyPr>
          <a:lstStyle/>
          <a:p>
            <a:r>
              <a:rPr lang="en-GB" b="1" dirty="0">
                <a:solidFill>
                  <a:schemeClr val="tx1">
                    <a:lumMod val="75000"/>
                    <a:lumOff val="25000"/>
                  </a:schemeClr>
                </a:solidFill>
                <a:latin typeface="Century Gothic" panose="020B0502020202020204" pitchFamily="34" charset="0"/>
                <a:cs typeface="Calibri" panose="020F0502020204030204" pitchFamily="34" charset="0"/>
              </a:rPr>
              <a:t>‘estar’ </a:t>
            </a:r>
            <a:r>
              <a:rPr lang="en-GB" dirty="0">
                <a:solidFill>
                  <a:schemeClr val="tx1">
                    <a:lumMod val="75000"/>
                    <a:lumOff val="25000"/>
                  </a:schemeClr>
                </a:solidFill>
                <a:latin typeface="Century Gothic" panose="020B0502020202020204" pitchFamily="34" charset="0"/>
                <a:cs typeface="Calibri" panose="020F0502020204030204" pitchFamily="34" charset="0"/>
              </a:rPr>
              <a:t>[</a:t>
            </a:r>
            <a:r>
              <a:rPr lang="en-GB" dirty="0">
                <a:solidFill>
                  <a:schemeClr val="tx1">
                    <a:lumMod val="75000"/>
                    <a:lumOff val="25000"/>
                  </a:schemeClr>
                </a:solidFill>
                <a:latin typeface="Century Gothic" panose="020B0502020202020204" pitchFamily="34" charset="0"/>
                <a:ea typeface="Century Gothic"/>
                <a:cs typeface="Century Gothic"/>
                <a:sym typeface="Century Gothic"/>
              </a:rPr>
              <a:t>to be | being] (with </a:t>
            </a:r>
            <a:r>
              <a:rPr lang="en-GB" b="1" dirty="0">
                <a:solidFill>
                  <a:schemeClr val="tx1">
                    <a:lumMod val="75000"/>
                    <a:lumOff val="25000"/>
                  </a:schemeClr>
                </a:solidFill>
                <a:latin typeface="Century Gothic" panose="020B0502020202020204" pitchFamily="34" charset="0"/>
                <a:ea typeface="Century Gothic"/>
                <a:cs typeface="Century Gothic"/>
                <a:sym typeface="Century Gothic"/>
              </a:rPr>
              <a:t>location</a:t>
            </a:r>
            <a:r>
              <a:rPr lang="en-GB" dirty="0">
                <a:solidFill>
                  <a:schemeClr val="tx1">
                    <a:lumMod val="75000"/>
                    <a:lumOff val="25000"/>
                  </a:schemeClr>
                </a:solidFill>
                <a:latin typeface="Century Gothic" panose="020B0502020202020204" pitchFamily="34" charset="0"/>
                <a:ea typeface="Century Gothic"/>
                <a:cs typeface="Century Gothic"/>
                <a:sym typeface="Century Gothic"/>
              </a:rPr>
              <a:t>)</a:t>
            </a:r>
          </a:p>
        </p:txBody>
      </p:sp>
      <p:grpSp>
        <p:nvGrpSpPr>
          <p:cNvPr id="2068" name="Group 2067">
            <a:extLst>
              <a:ext uri="{FF2B5EF4-FFF2-40B4-BE49-F238E27FC236}">
                <a16:creationId xmlns:a16="http://schemas.microsoft.com/office/drawing/2014/main" id="{3F5E9FF1-64A3-9899-BD8E-C50ECAEEFB00}"/>
              </a:ext>
            </a:extLst>
          </p:cNvPr>
          <p:cNvGrpSpPr/>
          <p:nvPr/>
        </p:nvGrpSpPr>
        <p:grpSpPr>
          <a:xfrm>
            <a:off x="4876028" y="5997450"/>
            <a:ext cx="1943885" cy="588990"/>
            <a:chOff x="115026" y="5917195"/>
            <a:chExt cx="1943885" cy="588990"/>
          </a:xfrm>
        </p:grpSpPr>
        <p:sp>
          <p:nvSpPr>
            <p:cNvPr id="61" name="TextBox 60">
              <a:extLst>
                <a:ext uri="{FF2B5EF4-FFF2-40B4-BE49-F238E27FC236}">
                  <a16:creationId xmlns:a16="http://schemas.microsoft.com/office/drawing/2014/main" id="{4AF029EB-73AE-F99C-E8DB-1031E0D23C1B}"/>
                </a:ext>
              </a:extLst>
            </p:cNvPr>
            <p:cNvSpPr txBox="1"/>
            <p:nvPr/>
          </p:nvSpPr>
          <p:spPr>
            <a:xfrm>
              <a:off x="587619"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58" name="Google Shape;170;p8" descr="Jigsaw, Puzzle, Piece, Game, Concept, Solution">
              <a:extLst>
                <a:ext uri="{FF2B5EF4-FFF2-40B4-BE49-F238E27FC236}">
                  <a16:creationId xmlns:a16="http://schemas.microsoft.com/office/drawing/2014/main" id="{7B204D0B-27AB-3F7C-E48E-A24B4B4091F6}"/>
                </a:ext>
              </a:extLst>
            </p:cNvPr>
            <p:cNvPicPr preferRelativeResize="0"/>
            <p:nvPr/>
          </p:nvPicPr>
          <p:blipFill rotWithShape="1">
            <a:blip r:embed="rId6">
              <a:alphaModFix/>
            </a:blip>
            <a:srcRect/>
            <a:stretch/>
          </p:blipFill>
          <p:spPr>
            <a:xfrm>
              <a:off x="115026" y="5917195"/>
              <a:ext cx="634273" cy="588990"/>
            </a:xfrm>
            <a:prstGeom prst="rect">
              <a:avLst/>
            </a:prstGeom>
            <a:noFill/>
            <a:ln>
              <a:noFill/>
            </a:ln>
          </p:spPr>
        </p:pic>
        <p:sp>
          <p:nvSpPr>
            <p:cNvPr id="2048" name="TextBox 2047">
              <a:extLst>
                <a:ext uri="{FF2B5EF4-FFF2-40B4-BE49-F238E27FC236}">
                  <a16:creationId xmlns:a16="http://schemas.microsoft.com/office/drawing/2014/main" id="{180B64CC-B264-3367-CCDB-C091925DD4FD}"/>
                </a:ext>
              </a:extLst>
            </p:cNvPr>
            <p:cNvSpPr txBox="1"/>
            <p:nvPr/>
          </p:nvSpPr>
          <p:spPr>
            <a:xfrm>
              <a:off x="774517" y="6101172"/>
              <a:ext cx="1284394" cy="338554"/>
            </a:xfrm>
            <a:prstGeom prst="rect">
              <a:avLst/>
            </a:prstGeom>
            <a:noFill/>
          </p:spPr>
          <p:txBody>
            <a:bodyPr wrap="square">
              <a:spAutoFit/>
            </a:bodyPr>
            <a:lstStyle/>
            <a:p>
              <a:r>
                <a:rPr lang="en-GB" sz="1600" b="1" dirty="0">
                  <a:solidFill>
                    <a:srgbClr val="002060"/>
                  </a:solidFill>
                  <a:latin typeface="Century Gothic"/>
                  <a:sym typeface="Century Gothic"/>
                </a:rPr>
                <a:t>gramática</a:t>
              </a:r>
              <a:endParaRPr lang="en-GB" sz="1600" dirty="0">
                <a:solidFill>
                  <a:srgbClr val="002060"/>
                </a:solidFill>
              </a:endParaRPr>
            </a:p>
          </p:txBody>
        </p:sp>
      </p:grpSp>
      <p:sp>
        <p:nvSpPr>
          <p:cNvPr id="2051" name="Google Shape;171;p8">
            <a:extLst>
              <a:ext uri="{FF2B5EF4-FFF2-40B4-BE49-F238E27FC236}">
                <a16:creationId xmlns:a16="http://schemas.microsoft.com/office/drawing/2014/main" id="{D246C5D1-15ED-2B1C-586D-B362E503E731}"/>
              </a:ext>
            </a:extLst>
          </p:cNvPr>
          <p:cNvSpPr txBox="1"/>
          <p:nvPr/>
        </p:nvSpPr>
        <p:spPr>
          <a:xfrm>
            <a:off x="193297" y="6686718"/>
            <a:ext cx="6797521"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dirty="0">
                <a:solidFill>
                  <a:schemeClr val="tx1">
                    <a:lumMod val="85000"/>
                    <a:lumOff val="15000"/>
                  </a:schemeClr>
                </a:solidFill>
                <a:latin typeface="Century Gothic"/>
                <a:ea typeface="Century Gothic"/>
                <a:cs typeface="Century Gothic"/>
                <a:sym typeface="Century Gothic"/>
              </a:rPr>
              <a:t>In Spanish the verb </a:t>
            </a:r>
            <a:r>
              <a:rPr lang="en-GB" sz="1600" b="1" dirty="0">
                <a:solidFill>
                  <a:schemeClr val="tx1">
                    <a:lumMod val="85000"/>
                    <a:lumOff val="15000"/>
                  </a:schemeClr>
                </a:solidFill>
                <a:latin typeface="Century Gothic"/>
                <a:ea typeface="Century Gothic"/>
                <a:cs typeface="Century Gothic"/>
                <a:sym typeface="Century Gothic"/>
              </a:rPr>
              <a:t>estar</a:t>
            </a:r>
            <a:r>
              <a:rPr lang="en-GB" sz="1600" dirty="0">
                <a:solidFill>
                  <a:schemeClr val="tx1">
                    <a:lumMod val="85000"/>
                    <a:lumOff val="15000"/>
                  </a:schemeClr>
                </a:solidFill>
                <a:latin typeface="Century Gothic"/>
                <a:ea typeface="Century Gothic"/>
                <a:cs typeface="Century Gothic"/>
                <a:sym typeface="Century Gothic"/>
              </a:rPr>
              <a:t> means ‘</a:t>
            </a:r>
            <a:r>
              <a:rPr lang="en-GB" sz="1600" b="1" i="1" dirty="0">
                <a:solidFill>
                  <a:schemeClr val="tx1">
                    <a:lumMod val="85000"/>
                    <a:lumOff val="15000"/>
                  </a:schemeClr>
                </a:solidFill>
                <a:latin typeface="Century Gothic"/>
                <a:ea typeface="Century Gothic"/>
                <a:cs typeface="Century Gothic"/>
                <a:sym typeface="Century Gothic"/>
              </a:rPr>
              <a:t>to be’ </a:t>
            </a:r>
            <a:r>
              <a:rPr lang="en-GB" sz="1600" dirty="0">
                <a:solidFill>
                  <a:schemeClr val="tx1">
                    <a:lumMod val="85000"/>
                    <a:lumOff val="15000"/>
                  </a:schemeClr>
                </a:solidFill>
                <a:latin typeface="Century Gothic"/>
                <a:ea typeface="Century Gothic"/>
                <a:cs typeface="Century Gothic"/>
                <a:sym typeface="Century Gothic"/>
              </a:rPr>
              <a:t>when describing </a:t>
            </a:r>
            <a:r>
              <a:rPr lang="en-GB" sz="1600" b="1" dirty="0">
                <a:solidFill>
                  <a:schemeClr val="tx1">
                    <a:lumMod val="85000"/>
                    <a:lumOff val="15000"/>
                  </a:schemeClr>
                </a:solidFill>
                <a:latin typeface="Century Gothic"/>
                <a:ea typeface="Century Gothic"/>
                <a:cs typeface="Century Gothic"/>
                <a:sym typeface="Century Gothic"/>
              </a:rPr>
              <a:t>location</a:t>
            </a:r>
            <a:r>
              <a:rPr lang="en-GB" sz="1600" dirty="0">
                <a:solidFill>
                  <a:schemeClr val="tx1">
                    <a:lumMod val="85000"/>
                    <a:lumOff val="15000"/>
                  </a:schemeClr>
                </a:solidFill>
                <a:latin typeface="Century Gothic"/>
                <a:ea typeface="Century Gothic"/>
                <a:cs typeface="Century Gothic"/>
                <a:sym typeface="Century Gothic"/>
              </a:rPr>
              <a:t>.</a:t>
            </a:r>
            <a:endParaRPr sz="1600" dirty="0">
              <a:solidFill>
                <a:schemeClr val="tx1">
                  <a:lumMod val="85000"/>
                  <a:lumOff val="15000"/>
                </a:schemeClr>
              </a:solidFill>
              <a:latin typeface="Arial"/>
              <a:ea typeface="Arial"/>
              <a:cs typeface="Arial"/>
              <a:sym typeface="Arial"/>
            </a:endParaRPr>
          </a:p>
        </p:txBody>
      </p:sp>
      <p:sp>
        <p:nvSpPr>
          <p:cNvPr id="2052" name="Google Shape;172;p8">
            <a:extLst>
              <a:ext uri="{FF2B5EF4-FFF2-40B4-BE49-F238E27FC236}">
                <a16:creationId xmlns:a16="http://schemas.microsoft.com/office/drawing/2014/main" id="{4AE62C05-E3F7-BF64-92E0-2834AF81C68A}"/>
              </a:ext>
            </a:extLst>
          </p:cNvPr>
          <p:cNvSpPr txBox="1"/>
          <p:nvPr/>
        </p:nvSpPr>
        <p:spPr>
          <a:xfrm>
            <a:off x="386192" y="7260505"/>
            <a:ext cx="93685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err="1">
                <a:solidFill>
                  <a:srgbClr val="92D050"/>
                </a:solidFill>
                <a:latin typeface="Century Gothic"/>
                <a:ea typeface="Century Gothic"/>
                <a:cs typeface="Century Gothic"/>
                <a:sym typeface="Century Gothic"/>
              </a:rPr>
              <a:t>Estoy</a:t>
            </a:r>
            <a:endParaRPr sz="1600" dirty="0">
              <a:solidFill>
                <a:srgbClr val="000000"/>
              </a:solidFill>
              <a:latin typeface="Arial"/>
              <a:ea typeface="Arial"/>
              <a:cs typeface="Arial"/>
              <a:sym typeface="Arial"/>
            </a:endParaRPr>
          </a:p>
        </p:txBody>
      </p:sp>
      <p:sp>
        <p:nvSpPr>
          <p:cNvPr id="2053" name="Google Shape;173;p8">
            <a:extLst>
              <a:ext uri="{FF2B5EF4-FFF2-40B4-BE49-F238E27FC236}">
                <a16:creationId xmlns:a16="http://schemas.microsoft.com/office/drawing/2014/main" id="{865A818C-6F60-3670-2C43-A2CAF23C0C47}"/>
              </a:ext>
            </a:extLst>
          </p:cNvPr>
          <p:cNvSpPr txBox="1"/>
          <p:nvPr/>
        </p:nvSpPr>
        <p:spPr>
          <a:xfrm>
            <a:off x="1183878" y="7275542"/>
            <a:ext cx="936852"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b="1" dirty="0">
                <a:solidFill>
                  <a:schemeClr val="tx1">
                    <a:lumMod val="75000"/>
                    <a:lumOff val="25000"/>
                  </a:schemeClr>
                </a:solidFill>
                <a:latin typeface="Century Gothic"/>
                <a:ea typeface="Century Gothic"/>
                <a:cs typeface="Century Gothic"/>
                <a:sym typeface="Century Gothic"/>
              </a:rPr>
              <a:t>I am</a:t>
            </a:r>
            <a:endParaRPr sz="1600" dirty="0">
              <a:solidFill>
                <a:schemeClr val="tx1">
                  <a:lumMod val="75000"/>
                  <a:lumOff val="25000"/>
                </a:schemeClr>
              </a:solidFill>
              <a:latin typeface="Arial"/>
              <a:ea typeface="Arial"/>
              <a:cs typeface="Arial"/>
              <a:sym typeface="Arial"/>
            </a:endParaRPr>
          </a:p>
        </p:txBody>
      </p:sp>
      <p:sp>
        <p:nvSpPr>
          <p:cNvPr id="2054" name="Google Shape;174;p8">
            <a:extLst>
              <a:ext uri="{FF2B5EF4-FFF2-40B4-BE49-F238E27FC236}">
                <a16:creationId xmlns:a16="http://schemas.microsoft.com/office/drawing/2014/main" id="{09812FA2-7020-62AD-AFAE-C48F0C5BA922}"/>
              </a:ext>
            </a:extLst>
          </p:cNvPr>
          <p:cNvSpPr txBox="1"/>
          <p:nvPr/>
        </p:nvSpPr>
        <p:spPr>
          <a:xfrm>
            <a:off x="2450752" y="7280750"/>
            <a:ext cx="93685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err="1">
                <a:solidFill>
                  <a:srgbClr val="92D050"/>
                </a:solidFill>
                <a:latin typeface="Century Gothic"/>
                <a:ea typeface="Century Gothic"/>
                <a:cs typeface="Century Gothic"/>
                <a:sym typeface="Century Gothic"/>
              </a:rPr>
              <a:t>Está</a:t>
            </a:r>
            <a:endParaRPr sz="1600" dirty="0">
              <a:solidFill>
                <a:srgbClr val="000000"/>
              </a:solidFill>
              <a:latin typeface="Arial"/>
              <a:ea typeface="Arial"/>
              <a:cs typeface="Arial"/>
              <a:sym typeface="Arial"/>
            </a:endParaRPr>
          </a:p>
        </p:txBody>
      </p:sp>
      <p:sp>
        <p:nvSpPr>
          <p:cNvPr id="2055" name="Google Shape;175;p8">
            <a:extLst>
              <a:ext uri="{FF2B5EF4-FFF2-40B4-BE49-F238E27FC236}">
                <a16:creationId xmlns:a16="http://schemas.microsoft.com/office/drawing/2014/main" id="{F17D8083-43E7-47E4-8452-81747DA6613C}"/>
              </a:ext>
            </a:extLst>
          </p:cNvPr>
          <p:cNvSpPr txBox="1"/>
          <p:nvPr/>
        </p:nvSpPr>
        <p:spPr>
          <a:xfrm>
            <a:off x="3211482" y="7275656"/>
            <a:ext cx="2023291"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b="1" dirty="0">
                <a:solidFill>
                  <a:schemeClr val="tx1">
                    <a:lumMod val="75000"/>
                    <a:lumOff val="25000"/>
                  </a:schemeClr>
                </a:solidFill>
                <a:latin typeface="Century Gothic"/>
                <a:ea typeface="Century Gothic"/>
                <a:cs typeface="Century Gothic"/>
                <a:sym typeface="Century Gothic"/>
              </a:rPr>
              <a:t>It is</a:t>
            </a:r>
            <a:r>
              <a:rPr lang="en-GB" sz="1600" dirty="0">
                <a:solidFill>
                  <a:schemeClr val="tx1">
                    <a:lumMod val="75000"/>
                    <a:lumOff val="25000"/>
                  </a:schemeClr>
                </a:solidFill>
                <a:latin typeface="Century Gothic"/>
                <a:ea typeface="Century Gothic"/>
                <a:cs typeface="Century Gothic"/>
                <a:sym typeface="Century Gothic"/>
              </a:rPr>
              <a:t>,</a:t>
            </a:r>
            <a:r>
              <a:rPr lang="en-GB" sz="1600" b="1" dirty="0">
                <a:solidFill>
                  <a:schemeClr val="tx1">
                    <a:lumMod val="75000"/>
                    <a:lumOff val="25000"/>
                  </a:schemeClr>
                </a:solidFill>
                <a:latin typeface="Century Gothic"/>
                <a:ea typeface="Century Gothic"/>
                <a:cs typeface="Century Gothic"/>
                <a:sym typeface="Century Gothic"/>
              </a:rPr>
              <a:t> 		</a:t>
            </a:r>
            <a:endParaRPr lang="en-GB" sz="1600" dirty="0">
              <a:solidFill>
                <a:schemeClr val="tx1">
                  <a:lumMod val="75000"/>
                  <a:lumOff val="25000"/>
                </a:schemeClr>
              </a:solidFill>
              <a:latin typeface="Arial"/>
              <a:ea typeface="Arial"/>
              <a:cs typeface="Arial"/>
              <a:sym typeface="Arial"/>
            </a:endParaRPr>
          </a:p>
        </p:txBody>
      </p:sp>
      <p:pic>
        <p:nvPicPr>
          <p:cNvPr id="2060" name="Google Shape;180;p8" descr="C:\Users\wdj\Google Drive\Primary\Y5 SoW\From Tracy\Pronouns\i.png">
            <a:extLst>
              <a:ext uri="{FF2B5EF4-FFF2-40B4-BE49-F238E27FC236}">
                <a16:creationId xmlns:a16="http://schemas.microsoft.com/office/drawing/2014/main" id="{3E1C1F6D-3362-7B83-F824-305C685EBBCE}"/>
              </a:ext>
            </a:extLst>
          </p:cNvPr>
          <p:cNvPicPr preferRelativeResize="0"/>
          <p:nvPr/>
        </p:nvPicPr>
        <p:blipFill rotWithShape="1">
          <a:blip r:embed="rId7">
            <a:alphaModFix/>
          </a:blip>
          <a:srcRect/>
          <a:stretch/>
        </p:blipFill>
        <p:spPr>
          <a:xfrm>
            <a:off x="1736240" y="6994648"/>
            <a:ext cx="294500" cy="688816"/>
          </a:xfrm>
          <a:prstGeom prst="rect">
            <a:avLst/>
          </a:prstGeom>
          <a:noFill/>
          <a:ln>
            <a:noFill/>
          </a:ln>
        </p:spPr>
      </p:pic>
      <p:pic>
        <p:nvPicPr>
          <p:cNvPr id="2061" name="Google Shape;181;p8" descr="C:\Users\wdj\Google Drive\Primary\Y5 SoW\From Tracy\Pronouns\he.png">
            <a:extLst>
              <a:ext uri="{FF2B5EF4-FFF2-40B4-BE49-F238E27FC236}">
                <a16:creationId xmlns:a16="http://schemas.microsoft.com/office/drawing/2014/main" id="{384FACAD-E4F3-BB82-543F-578B379F54F8}"/>
              </a:ext>
            </a:extLst>
          </p:cNvPr>
          <p:cNvPicPr preferRelativeResize="0"/>
          <p:nvPr/>
        </p:nvPicPr>
        <p:blipFill rotWithShape="1">
          <a:blip r:embed="rId8">
            <a:alphaModFix/>
          </a:blip>
          <a:srcRect/>
          <a:stretch/>
        </p:blipFill>
        <p:spPr>
          <a:xfrm>
            <a:off x="4318195" y="7045764"/>
            <a:ext cx="791918" cy="474964"/>
          </a:xfrm>
          <a:prstGeom prst="rect">
            <a:avLst/>
          </a:prstGeom>
          <a:noFill/>
          <a:ln>
            <a:noFill/>
          </a:ln>
        </p:spPr>
      </p:pic>
      <p:pic>
        <p:nvPicPr>
          <p:cNvPr id="2062" name="Google Shape;182;p8" descr="C:\Users\wdj\Google Drive\Primary\Y5 SoW\From Tracy\Pronouns\she.png">
            <a:extLst>
              <a:ext uri="{FF2B5EF4-FFF2-40B4-BE49-F238E27FC236}">
                <a16:creationId xmlns:a16="http://schemas.microsoft.com/office/drawing/2014/main" id="{CDC28AE0-411A-ED0D-74FD-218337E1A042}"/>
              </a:ext>
            </a:extLst>
          </p:cNvPr>
          <p:cNvPicPr preferRelativeResize="0"/>
          <p:nvPr/>
        </p:nvPicPr>
        <p:blipFill rotWithShape="1">
          <a:blip r:embed="rId9">
            <a:alphaModFix/>
          </a:blip>
          <a:srcRect/>
          <a:stretch/>
        </p:blipFill>
        <p:spPr>
          <a:xfrm>
            <a:off x="5884698" y="7085131"/>
            <a:ext cx="674945" cy="488547"/>
          </a:xfrm>
          <a:prstGeom prst="rect">
            <a:avLst/>
          </a:prstGeom>
          <a:noFill/>
          <a:ln>
            <a:noFill/>
          </a:ln>
        </p:spPr>
      </p:pic>
      <p:sp>
        <p:nvSpPr>
          <p:cNvPr id="2069" name="Google Shape;173;p8">
            <a:extLst>
              <a:ext uri="{FF2B5EF4-FFF2-40B4-BE49-F238E27FC236}">
                <a16:creationId xmlns:a16="http://schemas.microsoft.com/office/drawing/2014/main" id="{E5761D83-2ECB-F7D0-011E-28FB2C50EF0F}"/>
              </a:ext>
            </a:extLst>
          </p:cNvPr>
          <p:cNvSpPr txBox="1"/>
          <p:nvPr/>
        </p:nvSpPr>
        <p:spPr>
          <a:xfrm>
            <a:off x="978412" y="7298402"/>
            <a:ext cx="558493"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dirty="0">
                <a:solidFill>
                  <a:schemeClr val="tx1">
                    <a:lumMod val="75000"/>
                    <a:lumOff val="25000"/>
                  </a:schemeClr>
                </a:solidFill>
                <a:latin typeface="Century Gothic"/>
                <a:ea typeface="Century Gothic"/>
                <a:cs typeface="Century Gothic"/>
                <a:sym typeface="Century Gothic"/>
              </a:rPr>
              <a:t>=</a:t>
            </a:r>
            <a:endParaRPr sz="1600" dirty="0">
              <a:solidFill>
                <a:schemeClr val="tx1">
                  <a:lumMod val="75000"/>
                  <a:lumOff val="25000"/>
                </a:schemeClr>
              </a:solidFill>
              <a:latin typeface="Arial"/>
              <a:ea typeface="Arial"/>
              <a:cs typeface="Arial"/>
              <a:sym typeface="Arial"/>
            </a:endParaRPr>
          </a:p>
        </p:txBody>
      </p:sp>
      <p:sp>
        <p:nvSpPr>
          <p:cNvPr id="2070" name="Google Shape;173;p8">
            <a:extLst>
              <a:ext uri="{FF2B5EF4-FFF2-40B4-BE49-F238E27FC236}">
                <a16:creationId xmlns:a16="http://schemas.microsoft.com/office/drawing/2014/main" id="{EC41950B-F253-9AB6-E3EB-5D1BE295D122}"/>
              </a:ext>
            </a:extLst>
          </p:cNvPr>
          <p:cNvSpPr txBox="1"/>
          <p:nvPr/>
        </p:nvSpPr>
        <p:spPr>
          <a:xfrm>
            <a:off x="2935925" y="7310629"/>
            <a:ext cx="318513"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dirty="0">
                <a:solidFill>
                  <a:srgbClr val="1F3864"/>
                </a:solidFill>
                <a:latin typeface="Century Gothic"/>
                <a:ea typeface="Century Gothic"/>
                <a:cs typeface="Century Gothic"/>
                <a:sym typeface="Century Gothic"/>
              </a:rPr>
              <a:t>=</a:t>
            </a:r>
            <a:endParaRPr sz="1600" dirty="0">
              <a:solidFill>
                <a:srgbClr val="000000"/>
              </a:solidFill>
              <a:latin typeface="Arial"/>
              <a:ea typeface="Arial"/>
              <a:cs typeface="Arial"/>
              <a:sym typeface="Arial"/>
            </a:endParaRPr>
          </a:p>
        </p:txBody>
      </p:sp>
      <p:sp>
        <p:nvSpPr>
          <p:cNvPr id="2072" name="TextBox 2071">
            <a:extLst>
              <a:ext uri="{FF2B5EF4-FFF2-40B4-BE49-F238E27FC236}">
                <a16:creationId xmlns:a16="http://schemas.microsoft.com/office/drawing/2014/main" id="{395AAC92-EBCB-4220-FAB2-19F39D40C31F}"/>
              </a:ext>
            </a:extLst>
          </p:cNvPr>
          <p:cNvSpPr txBox="1"/>
          <p:nvPr/>
        </p:nvSpPr>
        <p:spPr>
          <a:xfrm>
            <a:off x="3601465" y="7263017"/>
            <a:ext cx="1633308" cy="338554"/>
          </a:xfrm>
          <a:prstGeom prst="rect">
            <a:avLst/>
          </a:prstGeom>
          <a:noFill/>
        </p:spPr>
        <p:txBody>
          <a:bodyPr wrap="square">
            <a:spAutoFit/>
          </a:bodyPr>
          <a:lstStyle/>
          <a:p>
            <a:pPr>
              <a:buClr>
                <a:srgbClr val="1F3864"/>
              </a:buClr>
              <a:buSzPts val="2800"/>
            </a:pPr>
            <a:r>
              <a:rPr lang="en-GB" sz="1600" b="1" dirty="0">
                <a:solidFill>
                  <a:schemeClr val="tx1">
                    <a:lumMod val="75000"/>
                    <a:lumOff val="25000"/>
                  </a:schemeClr>
                </a:solidFill>
                <a:latin typeface="Century Gothic"/>
                <a:ea typeface="Century Gothic"/>
                <a:cs typeface="Century Gothic"/>
                <a:sym typeface="Century Gothic"/>
              </a:rPr>
              <a:t>he is	               </a:t>
            </a:r>
            <a:r>
              <a:rPr lang="en-GB" sz="1600" dirty="0">
                <a:solidFill>
                  <a:schemeClr val="tx1">
                    <a:lumMod val="75000"/>
                    <a:lumOff val="25000"/>
                  </a:schemeClr>
                </a:solidFill>
                <a:latin typeface="Century Gothic"/>
                <a:ea typeface="Century Gothic"/>
                <a:cs typeface="Century Gothic"/>
                <a:sym typeface="Century Gothic"/>
              </a:rPr>
              <a:t>,</a:t>
            </a:r>
            <a:endParaRPr lang="en-GB" sz="1600" dirty="0">
              <a:solidFill>
                <a:schemeClr val="tx1">
                  <a:lumMod val="75000"/>
                  <a:lumOff val="25000"/>
                </a:schemeClr>
              </a:solidFill>
              <a:latin typeface="Arial"/>
              <a:ea typeface="Arial"/>
              <a:cs typeface="Arial"/>
              <a:sym typeface="Arial"/>
            </a:endParaRPr>
          </a:p>
        </p:txBody>
      </p:sp>
      <p:sp>
        <p:nvSpPr>
          <p:cNvPr id="2074" name="TextBox 2073">
            <a:extLst>
              <a:ext uri="{FF2B5EF4-FFF2-40B4-BE49-F238E27FC236}">
                <a16:creationId xmlns:a16="http://schemas.microsoft.com/office/drawing/2014/main" id="{70F3B8BF-65FC-73EC-2066-03CB6A19CDEB}"/>
              </a:ext>
            </a:extLst>
          </p:cNvPr>
          <p:cNvSpPr txBox="1"/>
          <p:nvPr/>
        </p:nvSpPr>
        <p:spPr>
          <a:xfrm>
            <a:off x="5050959" y="7255411"/>
            <a:ext cx="924779" cy="338554"/>
          </a:xfrm>
          <a:prstGeom prst="rect">
            <a:avLst/>
          </a:prstGeom>
          <a:noFill/>
        </p:spPr>
        <p:txBody>
          <a:bodyPr wrap="square">
            <a:spAutoFit/>
          </a:bodyPr>
          <a:lstStyle/>
          <a:p>
            <a:pPr>
              <a:buClr>
                <a:srgbClr val="1F3864"/>
              </a:buClr>
              <a:buSzPts val="2800"/>
            </a:pPr>
            <a:r>
              <a:rPr lang="en-GB" sz="1600" b="1" dirty="0">
                <a:solidFill>
                  <a:schemeClr val="tx1">
                    <a:lumMod val="75000"/>
                    <a:lumOff val="25000"/>
                  </a:schemeClr>
                </a:solidFill>
                <a:latin typeface="Century Gothic"/>
                <a:ea typeface="Century Gothic"/>
                <a:cs typeface="Century Gothic"/>
                <a:sym typeface="Century Gothic"/>
              </a:rPr>
              <a:t>she is</a:t>
            </a:r>
            <a:endParaRPr lang="en-GB" sz="1600" dirty="0">
              <a:solidFill>
                <a:schemeClr val="tx1">
                  <a:lumMod val="75000"/>
                  <a:lumOff val="25000"/>
                </a:schemeClr>
              </a:solidFill>
              <a:latin typeface="Arial"/>
              <a:ea typeface="Arial"/>
              <a:cs typeface="Arial"/>
              <a:sym typeface="Arial"/>
            </a:endParaRPr>
          </a:p>
        </p:txBody>
      </p:sp>
      <p:sp>
        <p:nvSpPr>
          <p:cNvPr id="2075" name="Google Shape;176;p8">
            <a:extLst>
              <a:ext uri="{FF2B5EF4-FFF2-40B4-BE49-F238E27FC236}">
                <a16:creationId xmlns:a16="http://schemas.microsoft.com/office/drawing/2014/main" id="{013E0EF7-A965-179C-D2B5-9E641AFABAD5}"/>
              </a:ext>
            </a:extLst>
          </p:cNvPr>
          <p:cNvSpPr txBox="1"/>
          <p:nvPr/>
        </p:nvSpPr>
        <p:spPr>
          <a:xfrm>
            <a:off x="574368" y="8737953"/>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b="1" dirty="0">
                <a:solidFill>
                  <a:srgbClr val="92D050"/>
                </a:solidFill>
                <a:latin typeface="Century Gothic"/>
                <a:ea typeface="Century Gothic"/>
                <a:cs typeface="Century Gothic"/>
                <a:sym typeface="Century Gothic"/>
              </a:rPr>
              <a:t>Estoy</a:t>
            </a:r>
            <a:r>
              <a:rPr lang="en-GB" sz="1580" dirty="0">
                <a:latin typeface="Century Gothic"/>
                <a:ea typeface="Century Gothic"/>
                <a:cs typeface="Century Gothic"/>
                <a:sym typeface="Century Gothic"/>
              </a:rPr>
              <a:t> presente.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 _______________________________.</a:t>
            </a:r>
            <a:endParaRPr sz="1580" dirty="0">
              <a:latin typeface="Arial"/>
              <a:ea typeface="Arial"/>
              <a:cs typeface="Arial"/>
              <a:sym typeface="Arial"/>
            </a:endParaRPr>
          </a:p>
        </p:txBody>
      </p:sp>
      <p:sp>
        <p:nvSpPr>
          <p:cNvPr id="2076" name="Google Shape;178;p8">
            <a:extLst>
              <a:ext uri="{FF2B5EF4-FFF2-40B4-BE49-F238E27FC236}">
                <a16:creationId xmlns:a16="http://schemas.microsoft.com/office/drawing/2014/main" id="{0D593A26-D515-58CC-CF1D-F665E1E296FF}"/>
              </a:ext>
            </a:extLst>
          </p:cNvPr>
          <p:cNvSpPr txBox="1"/>
          <p:nvPr/>
        </p:nvSpPr>
        <p:spPr>
          <a:xfrm>
            <a:off x="574368" y="9111769"/>
            <a:ext cx="5293253"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92D050"/>
                </a:solidFill>
                <a:latin typeface="Century Gothic"/>
                <a:ea typeface="Century Gothic"/>
                <a:cs typeface="Century Gothic"/>
                <a:sym typeface="Century Gothic"/>
              </a:rPr>
              <a:t>Está</a:t>
            </a:r>
            <a:r>
              <a:rPr lang="en-GB" sz="1600" dirty="0">
                <a:latin typeface="Century Gothic"/>
                <a:ea typeface="Century Gothic"/>
                <a:cs typeface="Century Gothic"/>
                <a:sym typeface="Century Gothic"/>
              </a:rPr>
              <a:t> presente.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077" name="Google Shape;183;p8">
            <a:extLst>
              <a:ext uri="{FF2B5EF4-FFF2-40B4-BE49-F238E27FC236}">
                <a16:creationId xmlns:a16="http://schemas.microsoft.com/office/drawing/2014/main" id="{41B3B560-3C29-2C14-0873-B52F0BA1AD12}"/>
              </a:ext>
            </a:extLst>
          </p:cNvPr>
          <p:cNvPicPr preferRelativeResize="0"/>
          <p:nvPr/>
        </p:nvPicPr>
        <p:blipFill rotWithShape="1">
          <a:blip r:embed="rId10">
            <a:alphaModFix/>
          </a:blip>
          <a:srcRect/>
          <a:stretch/>
        </p:blipFill>
        <p:spPr>
          <a:xfrm>
            <a:off x="231721" y="8637018"/>
            <a:ext cx="356919" cy="377801"/>
          </a:xfrm>
          <a:prstGeom prst="rect">
            <a:avLst/>
          </a:prstGeom>
          <a:noFill/>
          <a:ln>
            <a:noFill/>
          </a:ln>
        </p:spPr>
      </p:pic>
      <p:pic>
        <p:nvPicPr>
          <p:cNvPr id="2078" name="Google Shape;184;p8">
            <a:extLst>
              <a:ext uri="{FF2B5EF4-FFF2-40B4-BE49-F238E27FC236}">
                <a16:creationId xmlns:a16="http://schemas.microsoft.com/office/drawing/2014/main" id="{9417E705-D389-73E7-60FD-98727A069AF9}"/>
              </a:ext>
            </a:extLst>
          </p:cNvPr>
          <p:cNvPicPr preferRelativeResize="0"/>
          <p:nvPr/>
        </p:nvPicPr>
        <p:blipFill rotWithShape="1">
          <a:blip r:embed="rId10">
            <a:alphaModFix/>
          </a:blip>
          <a:srcRect/>
          <a:stretch/>
        </p:blipFill>
        <p:spPr>
          <a:xfrm>
            <a:off x="220855" y="9052711"/>
            <a:ext cx="356919" cy="377801"/>
          </a:xfrm>
          <a:prstGeom prst="rect">
            <a:avLst/>
          </a:prstGeom>
          <a:noFill/>
          <a:ln>
            <a:noFill/>
          </a:ln>
        </p:spPr>
      </p:pic>
      <p:pic>
        <p:nvPicPr>
          <p:cNvPr id="2080" name="Picture 6" descr="Free Icon Light illustration and picture">
            <a:extLst>
              <a:ext uri="{FF2B5EF4-FFF2-40B4-BE49-F238E27FC236}">
                <a16:creationId xmlns:a16="http://schemas.microsoft.com/office/drawing/2014/main" id="{4DFAECA7-EAA1-0CD5-C721-45E0937592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220" y="7937359"/>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2081" name="TextBox 2080">
            <a:extLst>
              <a:ext uri="{FF2B5EF4-FFF2-40B4-BE49-F238E27FC236}">
                <a16:creationId xmlns:a16="http://schemas.microsoft.com/office/drawing/2014/main" id="{2E07391F-37B3-C599-E6DC-6F1FA143B5EC}"/>
              </a:ext>
            </a:extLst>
          </p:cNvPr>
          <p:cNvSpPr txBox="1"/>
          <p:nvPr/>
        </p:nvSpPr>
        <p:spPr>
          <a:xfrm>
            <a:off x="646464" y="8110847"/>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083" name="TextBox 2082">
            <a:extLst>
              <a:ext uri="{FF2B5EF4-FFF2-40B4-BE49-F238E27FC236}">
                <a16:creationId xmlns:a16="http://schemas.microsoft.com/office/drawing/2014/main" id="{1FD40BD3-9454-C396-324F-5EDB52E9780E}"/>
              </a:ext>
            </a:extLst>
          </p:cNvPr>
          <p:cNvSpPr txBox="1"/>
          <p:nvPr/>
        </p:nvSpPr>
        <p:spPr>
          <a:xfrm>
            <a:off x="44042" y="332524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2085" name="Google Shape;180;p8" descr="C:\Users\wdj\Google Drive\Primary\Y5 SoW\From Tracy\Pronouns\i.png">
            <a:extLst>
              <a:ext uri="{FF2B5EF4-FFF2-40B4-BE49-F238E27FC236}">
                <a16:creationId xmlns:a16="http://schemas.microsoft.com/office/drawing/2014/main" id="{3B6188BF-F869-CC1E-7338-49212E18BAEF}"/>
              </a:ext>
            </a:extLst>
          </p:cNvPr>
          <p:cNvPicPr preferRelativeResize="0"/>
          <p:nvPr/>
        </p:nvPicPr>
        <p:blipFill rotWithShape="1">
          <a:blip r:embed="rId7">
            <a:alphaModFix/>
          </a:blip>
          <a:srcRect/>
          <a:stretch/>
        </p:blipFill>
        <p:spPr>
          <a:xfrm>
            <a:off x="3183971" y="4153642"/>
            <a:ext cx="162130" cy="411592"/>
          </a:xfrm>
          <a:prstGeom prst="rect">
            <a:avLst/>
          </a:prstGeom>
          <a:noFill/>
          <a:ln>
            <a:noFill/>
          </a:ln>
        </p:spPr>
      </p:pic>
      <p:sp>
        <p:nvSpPr>
          <p:cNvPr id="2086" name="TextBox 2085">
            <a:extLst>
              <a:ext uri="{FF2B5EF4-FFF2-40B4-BE49-F238E27FC236}">
                <a16:creationId xmlns:a16="http://schemas.microsoft.com/office/drawing/2014/main" id="{F221B089-E596-94A4-FD86-3B8A426CFB2B}"/>
              </a:ext>
            </a:extLst>
          </p:cNvPr>
          <p:cNvSpPr txBox="1"/>
          <p:nvPr/>
        </p:nvSpPr>
        <p:spPr>
          <a:xfrm>
            <a:off x="3014073" y="4887786"/>
            <a:ext cx="184731" cy="369332"/>
          </a:xfrm>
          <a:prstGeom prst="rect">
            <a:avLst/>
          </a:prstGeom>
          <a:noFill/>
        </p:spPr>
        <p:txBody>
          <a:bodyPr wrap="none" rtlCol="0">
            <a:spAutoFit/>
          </a:bodyPr>
          <a:lstStyle/>
          <a:p>
            <a:endParaRPr lang="en-GB" dirty="0"/>
          </a:p>
        </p:txBody>
      </p:sp>
      <p:grpSp>
        <p:nvGrpSpPr>
          <p:cNvPr id="24" name="Group 23">
            <a:extLst>
              <a:ext uri="{FF2B5EF4-FFF2-40B4-BE49-F238E27FC236}">
                <a16:creationId xmlns:a16="http://schemas.microsoft.com/office/drawing/2014/main" id="{FC061796-F242-942A-C65B-00B3BB3D8337}"/>
              </a:ext>
            </a:extLst>
          </p:cNvPr>
          <p:cNvGrpSpPr/>
          <p:nvPr/>
        </p:nvGrpSpPr>
        <p:grpSpPr>
          <a:xfrm>
            <a:off x="4884130" y="600761"/>
            <a:ext cx="1822690" cy="1326562"/>
            <a:chOff x="4876029" y="582476"/>
            <a:chExt cx="1822690" cy="1326562"/>
          </a:xfrm>
        </p:grpSpPr>
        <p:grpSp>
          <p:nvGrpSpPr>
            <p:cNvPr id="7" name="Group 6">
              <a:extLst>
                <a:ext uri="{FF2B5EF4-FFF2-40B4-BE49-F238E27FC236}">
                  <a16:creationId xmlns:a16="http://schemas.microsoft.com/office/drawing/2014/main" id="{9ED84D1D-0F2E-8DE7-8060-8B4FAD62252B}"/>
                </a:ext>
              </a:extLst>
            </p:cNvPr>
            <p:cNvGrpSpPr/>
            <p:nvPr/>
          </p:nvGrpSpPr>
          <p:grpSpPr>
            <a:xfrm>
              <a:off x="4876029" y="582476"/>
              <a:ext cx="1822690" cy="1326562"/>
              <a:chOff x="4310576" y="875609"/>
              <a:chExt cx="2558030" cy="1795390"/>
            </a:xfrm>
          </p:grpSpPr>
          <p:sp>
            <p:nvSpPr>
              <p:cNvPr id="5" name="Rectangle 4">
                <a:extLst>
                  <a:ext uri="{FF2B5EF4-FFF2-40B4-BE49-F238E27FC236}">
                    <a16:creationId xmlns:a16="http://schemas.microsoft.com/office/drawing/2014/main" id="{EBE43184-B53B-5E5B-8AB2-9F66A55C64A6}"/>
                  </a:ext>
                </a:extLst>
              </p:cNvPr>
              <p:cNvSpPr/>
              <p:nvPr/>
            </p:nvSpPr>
            <p:spPr>
              <a:xfrm>
                <a:off x="4318195" y="953424"/>
                <a:ext cx="2539805" cy="17175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B7586F5F-CA7E-68D9-EAD1-CC36A2FBAC91}"/>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778470AA-B24A-6B04-E62F-33809CB75320}"/>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CE2B040-5373-3E00-09A2-0BF54673CB3C}"/>
                </a:ext>
              </a:extLst>
            </p:cNvPr>
            <p:cNvSpPr txBox="1"/>
            <p:nvPr/>
          </p:nvSpPr>
          <p:spPr>
            <a:xfrm>
              <a:off x="5115488" y="1002801"/>
              <a:ext cx="1447029" cy="276999"/>
            </a:xfrm>
            <a:prstGeom prst="rect">
              <a:avLst/>
            </a:prstGeom>
            <a:noFill/>
          </p:spPr>
          <p:txBody>
            <a:bodyPr wrap="square">
              <a:spAutoFit/>
            </a:bodyPr>
            <a:lstStyle/>
            <a:p>
              <a:r>
                <a:rPr lang="en-GB" sz="1200" dirty="0">
                  <a:latin typeface="Century Gothic" panose="020B0502020202020204" pitchFamily="34" charset="0"/>
                </a:rPr>
                <a:t>Greetings </a:t>
              </a:r>
              <a:endParaRPr lang="en-GB" sz="1200" dirty="0"/>
            </a:p>
          </p:txBody>
        </p:sp>
        <p:sp>
          <p:nvSpPr>
            <p:cNvPr id="20" name="Rectangle 19">
              <a:extLst>
                <a:ext uri="{FF2B5EF4-FFF2-40B4-BE49-F238E27FC236}">
                  <a16:creationId xmlns:a16="http://schemas.microsoft.com/office/drawing/2014/main" id="{BBD66BFE-4714-5E15-82D9-A4843B37830B}"/>
                </a:ext>
              </a:extLst>
            </p:cNvPr>
            <p:cNvSpPr/>
            <p:nvPr/>
          </p:nvSpPr>
          <p:spPr>
            <a:xfrm>
              <a:off x="4961913" y="1286417"/>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312FD6C-A9F0-8D8D-11D6-2D518D3CD358}"/>
                </a:ext>
              </a:extLst>
            </p:cNvPr>
            <p:cNvSpPr txBox="1"/>
            <p:nvPr/>
          </p:nvSpPr>
          <p:spPr>
            <a:xfrm>
              <a:off x="5115812" y="1213003"/>
              <a:ext cx="1575350" cy="646331"/>
            </a:xfrm>
            <a:prstGeom prst="rect">
              <a:avLst/>
            </a:prstGeom>
            <a:noFill/>
          </p:spPr>
          <p:txBody>
            <a:bodyPr wrap="square">
              <a:spAutoFit/>
            </a:bodyPr>
            <a:lstStyle/>
            <a:p>
              <a:r>
                <a:rPr lang="en-GB" sz="1200" dirty="0">
                  <a:latin typeface="Century Gothic" panose="020B0502020202020204" pitchFamily="34" charset="0"/>
                </a:rPr>
                <a:t>Understanding and responding to the register in class</a:t>
              </a:r>
            </a:p>
          </p:txBody>
        </p:sp>
      </p:grpSp>
      <p:pic>
        <p:nvPicPr>
          <p:cNvPr id="16" name="Picture 6" descr="Free target button icon illustration">
            <a:extLst>
              <a:ext uri="{FF2B5EF4-FFF2-40B4-BE49-F238E27FC236}">
                <a16:creationId xmlns:a16="http://schemas.microsoft.com/office/drawing/2014/main" id="{3E46A0D3-2E45-D132-4F32-1DBE2BD5FA7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See the source image">
            <a:extLst>
              <a:ext uri="{FF2B5EF4-FFF2-40B4-BE49-F238E27FC236}">
                <a16:creationId xmlns:a16="http://schemas.microsoft.com/office/drawing/2014/main" id="{33FF0A31-BFDA-0039-A4CA-6C0AD0B82F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3072208" y="5028804"/>
            <a:ext cx="334678" cy="3173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549BD0-82FC-9446-C82B-B9A9AE44145D}"/>
              </a:ext>
            </a:extLst>
          </p:cNvPr>
          <p:cNvPicPr>
            <a:picLocks noChangeAspect="1"/>
          </p:cNvPicPr>
          <p:nvPr/>
        </p:nvPicPr>
        <p:blipFill>
          <a:blip r:embed="rId15"/>
          <a:stretch>
            <a:fillRect/>
          </a:stretch>
        </p:blipFill>
        <p:spPr>
          <a:xfrm>
            <a:off x="4851036" y="3087929"/>
            <a:ext cx="707513" cy="538005"/>
          </a:xfrm>
          <a:prstGeom prst="rect">
            <a:avLst/>
          </a:prstGeom>
        </p:spPr>
      </p:pic>
      <p:pic>
        <p:nvPicPr>
          <p:cNvPr id="13" name="Picture 4" descr="Free Watercolor Brushstroke illustration and picture">
            <a:extLst>
              <a:ext uri="{FF2B5EF4-FFF2-40B4-BE49-F238E27FC236}">
                <a16:creationId xmlns:a16="http://schemas.microsoft.com/office/drawing/2014/main" id="{D02A8AA1-C335-19F8-9A4B-DF01E255BE59}"/>
              </a:ext>
            </a:extLst>
          </p:cNvPr>
          <p:cNvPicPr>
            <a:picLocks noChangeAspect="1" noChangeArrowheads="1"/>
          </p:cNvPicPr>
          <p:nvPr/>
        </p:nvPicPr>
        <p:blipFill>
          <a:blip r:embed="rId16">
            <a:duotone>
              <a:schemeClr val="accent4">
                <a:shade val="45000"/>
                <a:satMod val="135000"/>
              </a:schemeClr>
              <a:prstClr val="white"/>
            </a:duotone>
            <a:extLst>
              <a:ext uri="{BEBA8EAE-BF5A-486C-A8C5-ECC9F3942E4B}">
                <a14:imgProps xmlns:a14="http://schemas.microsoft.com/office/drawing/2010/main">
                  <a14:imgLayer r:embed="rId17">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474EA8F-6D24-177C-EFEC-BCD29D9CC815}"/>
              </a:ext>
            </a:extLst>
          </p:cNvPr>
          <p:cNvSpPr txBox="1"/>
          <p:nvPr/>
        </p:nvSpPr>
        <p:spPr>
          <a:xfrm>
            <a:off x="6429867" y="9548675"/>
            <a:ext cx="33054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a:t>
            </a:r>
          </a:p>
        </p:txBody>
      </p:sp>
      <p:sp>
        <p:nvSpPr>
          <p:cNvPr id="15" name="TextBox 14">
            <a:extLst>
              <a:ext uri="{FF2B5EF4-FFF2-40B4-BE49-F238E27FC236}">
                <a16:creationId xmlns:a16="http://schemas.microsoft.com/office/drawing/2014/main" id="{EF279D43-C73D-2C2C-7354-421C39A130D9}"/>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Tree>
    <p:extLst>
      <p:ext uri="{BB962C8B-B14F-4D97-AF65-F5344CB8AC3E}">
        <p14:creationId xmlns:p14="http://schemas.microsoft.com/office/powerpoint/2010/main" val="120180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1574D22-D0A9-9132-B672-498B14041458}"/>
              </a:ext>
            </a:extLst>
          </p:cNvPr>
          <p:cNvGrpSpPr/>
          <p:nvPr/>
        </p:nvGrpSpPr>
        <p:grpSpPr>
          <a:xfrm>
            <a:off x="538882" y="7912498"/>
            <a:ext cx="822261" cy="307777"/>
            <a:chOff x="455223" y="4442570"/>
            <a:chExt cx="822262" cy="307777"/>
          </a:xfrm>
        </p:grpSpPr>
        <p:sp>
          <p:nvSpPr>
            <p:cNvPr id="37" name="Google Shape;222;p10">
              <a:extLst>
                <a:ext uri="{FF2B5EF4-FFF2-40B4-BE49-F238E27FC236}">
                  <a16:creationId xmlns:a16="http://schemas.microsoft.com/office/drawing/2014/main" id="{0C530ACC-91A5-B960-B41D-89A9B28BD2BD}"/>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9" name="TextBox 38">
              <a:extLst>
                <a:ext uri="{FF2B5EF4-FFF2-40B4-BE49-F238E27FC236}">
                  <a16:creationId xmlns:a16="http://schemas.microsoft.com/office/drawing/2014/main" id="{099B4A9E-401A-CECF-925F-01A1C238F242}"/>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517004" y="233200"/>
            <a:ext cx="1636681" cy="235454"/>
          </a:xfrm>
        </p:spPr>
        <p:txBody>
          <a:bodyPr>
            <a:noAutofit/>
          </a:bodyPr>
          <a:lstStyle/>
          <a:p>
            <a:r>
              <a:rPr lang="en-GB" sz="1600" b="1" kern="1200" baseline="0" dirty="0">
                <a:solidFill>
                  <a:schemeClr val="tx1"/>
                </a:solidFill>
                <a:effectLst/>
                <a:latin typeface="+mj-lt"/>
                <a:ea typeface="+mj-ea"/>
                <a:cs typeface="+mj-cs"/>
              </a:rPr>
              <a:t>Amarillo</a:t>
            </a:r>
            <a:r>
              <a:rPr lang="en-GB" sz="1600" b="1" baseline="0" dirty="0">
                <a:solidFill>
                  <a:schemeClr val="bg1"/>
                </a:solidFill>
                <a:latin typeface="Century Gothic" panose="020B0502020202020204" pitchFamily="34" charset="0"/>
              </a:rPr>
              <a:t> t</a:t>
            </a:r>
            <a:r>
              <a:rPr lang="en-GB" sz="1600" b="1" dirty="0">
                <a:solidFill>
                  <a:schemeClr val="bg1"/>
                </a:solidFill>
                <a:latin typeface="Century Gothic" panose="020B0502020202020204" pitchFamily="34" charset="0"/>
              </a:rPr>
              <a:t>erm 1 week 1</a:t>
            </a:r>
          </a:p>
        </p:txBody>
      </p:sp>
      <p:pic>
        <p:nvPicPr>
          <p:cNvPr id="2109" name="Google Shape;213;p9" descr="Icon&#10;&#10;Description automatically generated">
            <a:extLst>
              <a:ext uri="{FF2B5EF4-FFF2-40B4-BE49-F238E27FC236}">
                <a16:creationId xmlns:a16="http://schemas.microsoft.com/office/drawing/2014/main" id="{8576C9E7-72FA-96C7-E538-AAC8B94BB627}"/>
              </a:ext>
            </a:extLst>
          </p:cNvPr>
          <p:cNvPicPr preferRelativeResize="0"/>
          <p:nvPr/>
        </p:nvPicPr>
        <p:blipFill rotWithShape="1">
          <a:blip r:embed="rId3">
            <a:alphaModFix/>
          </a:blip>
          <a:srcRect/>
          <a:stretch/>
        </p:blipFill>
        <p:spPr>
          <a:xfrm>
            <a:off x="5954280" y="601281"/>
            <a:ext cx="729797" cy="734964"/>
          </a:xfrm>
          <a:prstGeom prst="rect">
            <a:avLst/>
          </a:prstGeom>
          <a:noFill/>
          <a:ln>
            <a:noFill/>
          </a:ln>
        </p:spPr>
      </p:pic>
      <p:sp>
        <p:nvSpPr>
          <p:cNvPr id="2110" name="Google Shape;198;p9">
            <a:extLst>
              <a:ext uri="{FF2B5EF4-FFF2-40B4-BE49-F238E27FC236}">
                <a16:creationId xmlns:a16="http://schemas.microsoft.com/office/drawing/2014/main" id="{5B5F7B8B-FC28-14D9-3BCE-EF5868A883ED}"/>
              </a:ext>
            </a:extLst>
          </p:cNvPr>
          <p:cNvSpPr txBox="1"/>
          <p:nvPr/>
        </p:nvSpPr>
        <p:spPr>
          <a:xfrm>
            <a:off x="1119653" y="803380"/>
            <a:ext cx="6035626" cy="544357"/>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b="1" dirty="0">
                <a:solidFill>
                  <a:schemeClr val="bg2">
                    <a:lumMod val="25000"/>
                  </a:schemeClr>
                </a:solidFill>
                <a:latin typeface="Century Gothic"/>
                <a:ea typeface="Century Gothic"/>
                <a:cs typeface="Century Gothic"/>
                <a:sym typeface="Century Gothic"/>
              </a:rPr>
              <a:t>El </a:t>
            </a:r>
            <a:r>
              <a:rPr lang="en-GB" sz="1600" b="1" dirty="0" err="1">
                <a:solidFill>
                  <a:schemeClr val="bg2">
                    <a:lumMod val="25000"/>
                  </a:schemeClr>
                </a:solidFill>
                <a:latin typeface="Century Gothic"/>
                <a:ea typeface="Century Gothic"/>
                <a:cs typeface="Century Gothic"/>
                <a:sym typeface="Century Gothic"/>
              </a:rPr>
              <a:t>señor</a:t>
            </a:r>
            <a:r>
              <a:rPr lang="en-GB" sz="1600" b="1" dirty="0">
                <a:solidFill>
                  <a:schemeClr val="bg2">
                    <a:lumMod val="25000"/>
                  </a:schemeClr>
                </a:solidFill>
                <a:latin typeface="Century Gothic"/>
                <a:ea typeface="Century Gothic"/>
                <a:cs typeface="Century Gothic"/>
                <a:sym typeface="Century Gothic"/>
              </a:rPr>
              <a:t> Mora has taken the register.</a:t>
            </a:r>
          </a:p>
          <a:p>
            <a:pPr>
              <a:buClr>
                <a:srgbClr val="002060"/>
              </a:buClr>
              <a:buSzPts val="2800"/>
            </a:pPr>
            <a:r>
              <a:rPr lang="en-GB" sz="1600" dirty="0">
                <a:solidFill>
                  <a:schemeClr val="bg2">
                    <a:lumMod val="25000"/>
                  </a:schemeClr>
                </a:solidFill>
                <a:latin typeface="Century Gothic"/>
                <a:ea typeface="Century Gothic"/>
                <a:cs typeface="Century Gothic"/>
                <a:sym typeface="Century Gothic"/>
              </a:rPr>
              <a:t>Circle the correct answer.</a:t>
            </a:r>
          </a:p>
        </p:txBody>
      </p:sp>
      <p:graphicFrame>
        <p:nvGraphicFramePr>
          <p:cNvPr id="2126" name="Table 2125">
            <a:extLst>
              <a:ext uri="{FF2B5EF4-FFF2-40B4-BE49-F238E27FC236}">
                <a16:creationId xmlns:a16="http://schemas.microsoft.com/office/drawing/2014/main" id="{71BA64E7-CE0C-4B94-3EA3-180D37ECA0F7}"/>
              </a:ext>
            </a:extLst>
          </p:cNvPr>
          <p:cNvGraphicFramePr>
            <a:graphicFrameLocks noGrp="1"/>
          </p:cNvGraphicFramePr>
          <p:nvPr/>
        </p:nvGraphicFramePr>
        <p:xfrm>
          <a:off x="136752" y="4997207"/>
          <a:ext cx="3531988" cy="2734736"/>
        </p:xfrm>
        <a:graphic>
          <a:graphicData uri="http://schemas.openxmlformats.org/drawingml/2006/table">
            <a:tbl>
              <a:tblPr firstRow="1" bandRow="1">
                <a:noFill/>
              </a:tblPr>
              <a:tblGrid>
                <a:gridCol w="469243">
                  <a:extLst>
                    <a:ext uri="{9D8B030D-6E8A-4147-A177-3AD203B41FA5}">
                      <a16:colId xmlns:a16="http://schemas.microsoft.com/office/drawing/2014/main" val="442697270"/>
                    </a:ext>
                  </a:extLst>
                </a:gridCol>
                <a:gridCol w="874462">
                  <a:extLst>
                    <a:ext uri="{9D8B030D-6E8A-4147-A177-3AD203B41FA5}">
                      <a16:colId xmlns:a16="http://schemas.microsoft.com/office/drawing/2014/main" val="2025243674"/>
                    </a:ext>
                  </a:extLst>
                </a:gridCol>
                <a:gridCol w="870857">
                  <a:extLst>
                    <a:ext uri="{9D8B030D-6E8A-4147-A177-3AD203B41FA5}">
                      <a16:colId xmlns:a16="http://schemas.microsoft.com/office/drawing/2014/main" val="1478780768"/>
                    </a:ext>
                  </a:extLst>
                </a:gridCol>
                <a:gridCol w="1317426">
                  <a:extLst>
                    <a:ext uri="{9D8B030D-6E8A-4147-A177-3AD203B41FA5}">
                      <a16:colId xmlns:a16="http://schemas.microsoft.com/office/drawing/2014/main" val="2453575617"/>
                    </a:ext>
                  </a:extLst>
                </a:gridCol>
              </a:tblGrid>
              <a:tr h="429482">
                <a:tc>
                  <a:txBody>
                    <a:bodyPr/>
                    <a:lstStyle/>
                    <a:p>
                      <a:pPr marL="0" marR="0" lvl="0" indent="0" algn="ctr" rtl="0">
                        <a:lnSpc>
                          <a:spcPct val="100000"/>
                        </a:lnSpc>
                        <a:spcBef>
                          <a:spcPts val="0"/>
                        </a:spcBef>
                        <a:spcAft>
                          <a:spcPts val="0"/>
                        </a:spcAft>
                        <a:buClr>
                          <a:srgbClr val="000000"/>
                        </a:buClr>
                        <a:buSzPts val="2400"/>
                        <a:buFont typeface="Arial"/>
                        <a:buNone/>
                      </a:pPr>
                      <a:endParaRPr sz="14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endParaRPr sz="11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1200" b="1" u="none" strike="noStrike" cap="none" dirty="0">
                          <a:solidFill>
                            <a:schemeClr val="bg2">
                              <a:lumMod val="25000"/>
                            </a:schemeClr>
                          </a:solidFill>
                          <a:latin typeface="Century Gothic"/>
                          <a:ea typeface="Century Gothic"/>
                          <a:cs typeface="Century Gothic"/>
                          <a:sym typeface="Century Gothic"/>
                        </a:rPr>
                        <a:t>The pupil (I)</a:t>
                      </a:r>
                      <a:endParaRPr sz="12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1200" b="1" u="none" strike="noStrike" cap="none" dirty="0">
                          <a:solidFill>
                            <a:schemeClr val="bg2">
                              <a:lumMod val="25000"/>
                            </a:schemeClr>
                          </a:solidFill>
                          <a:latin typeface="Century Gothic"/>
                          <a:ea typeface="Century Gothic"/>
                          <a:cs typeface="Century Gothic"/>
                          <a:sym typeface="Century Gothic"/>
                        </a:rPr>
                        <a:t>Someone</a:t>
                      </a:r>
                      <a:r>
                        <a:rPr lang="en-GB" sz="1200" b="1" u="none" strike="noStrike" cap="none" baseline="0" dirty="0">
                          <a:solidFill>
                            <a:schemeClr val="bg2">
                              <a:lumMod val="25000"/>
                            </a:schemeClr>
                          </a:solidFill>
                          <a:latin typeface="Century Gothic"/>
                          <a:ea typeface="Century Gothic"/>
                          <a:cs typeface="Century Gothic"/>
                          <a:sym typeface="Century Gothic"/>
                        </a:rPr>
                        <a:t> else (S/he)</a:t>
                      </a:r>
                      <a:endParaRPr sz="12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3807142707"/>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E</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Coral</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986720983"/>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Lara</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953235018"/>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a:solidFill>
                            <a:schemeClr val="bg2">
                              <a:lumMod val="25000"/>
                            </a:schemeClr>
                          </a:solidFill>
                          <a:latin typeface="Century Gothic"/>
                          <a:ea typeface="Century Gothic"/>
                          <a:cs typeface="Century Gothic"/>
                          <a:sym typeface="Century Gothic"/>
                        </a:rPr>
                        <a:t>Lorna</a:t>
                      </a: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572333791"/>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Tamara</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3539140551"/>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Carlos</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623918071"/>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Paloma</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975205345"/>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6</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Gaspar</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885739483"/>
                  </a:ext>
                </a:extLst>
              </a:tr>
            </a:tbl>
          </a:graphicData>
        </a:graphic>
      </p:graphicFrame>
      <p:graphicFrame>
        <p:nvGraphicFramePr>
          <p:cNvPr id="2128" name="Table 2127">
            <a:extLst>
              <a:ext uri="{FF2B5EF4-FFF2-40B4-BE49-F238E27FC236}">
                <a16:creationId xmlns:a16="http://schemas.microsoft.com/office/drawing/2014/main" id="{31E466C2-92AA-CB4D-CFDB-601242D54B46}"/>
              </a:ext>
            </a:extLst>
          </p:cNvPr>
          <p:cNvGraphicFramePr>
            <a:graphicFrameLocks noGrp="1"/>
          </p:cNvGraphicFramePr>
          <p:nvPr/>
        </p:nvGraphicFramePr>
        <p:xfrm>
          <a:off x="3832530" y="4997206"/>
          <a:ext cx="1931446" cy="2734739"/>
        </p:xfrm>
        <a:graphic>
          <a:graphicData uri="http://schemas.openxmlformats.org/drawingml/2006/table">
            <a:tbl>
              <a:tblPr firstRow="1" bandRow="1">
                <a:noFill/>
              </a:tblPr>
              <a:tblGrid>
                <a:gridCol w="965723">
                  <a:extLst>
                    <a:ext uri="{9D8B030D-6E8A-4147-A177-3AD203B41FA5}">
                      <a16:colId xmlns:a16="http://schemas.microsoft.com/office/drawing/2014/main" val="363088479"/>
                    </a:ext>
                  </a:extLst>
                </a:gridCol>
                <a:gridCol w="965723">
                  <a:extLst>
                    <a:ext uri="{9D8B030D-6E8A-4147-A177-3AD203B41FA5}">
                      <a16:colId xmlns:a16="http://schemas.microsoft.com/office/drawing/2014/main" val="2846844232"/>
                    </a:ext>
                  </a:extLst>
                </a:gridCol>
              </a:tblGrid>
              <a:tr h="410270">
                <a:tc>
                  <a:txBody>
                    <a:bodyPr/>
                    <a:lstStyle/>
                    <a:p>
                      <a:pPr marL="0" marR="0" lvl="0" indent="0" algn="ctr" rtl="0">
                        <a:lnSpc>
                          <a:spcPct val="100000"/>
                        </a:lnSpc>
                        <a:spcBef>
                          <a:spcPts val="0"/>
                        </a:spcBef>
                        <a:spcAft>
                          <a:spcPts val="0"/>
                        </a:spcAft>
                        <a:buClr>
                          <a:srgbClr val="000000"/>
                        </a:buClr>
                        <a:buSzPts val="2000"/>
                        <a:buFont typeface="Arial"/>
                        <a:buNone/>
                      </a:pPr>
                      <a:r>
                        <a:rPr lang="en-GB" sz="1200" b="1" u="none" strike="noStrike" cap="none" dirty="0">
                          <a:solidFill>
                            <a:schemeClr val="bg2">
                              <a:lumMod val="25000"/>
                            </a:schemeClr>
                          </a:solidFill>
                          <a:latin typeface="Century Gothic"/>
                          <a:ea typeface="Century Gothic"/>
                          <a:cs typeface="Century Gothic"/>
                          <a:sym typeface="Century Gothic"/>
                        </a:rPr>
                        <a:t>verb</a:t>
                      </a:r>
                      <a:endParaRPr sz="12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nchor="ctr">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GB" sz="1200" b="1" u="none" strike="noStrike" cap="none" dirty="0">
                          <a:solidFill>
                            <a:schemeClr val="bg2">
                              <a:lumMod val="25000"/>
                            </a:schemeClr>
                          </a:solidFill>
                          <a:latin typeface="Century Gothic"/>
                          <a:ea typeface="Century Gothic"/>
                          <a:cs typeface="Century Gothic"/>
                          <a:sym typeface="Century Gothic"/>
                        </a:rPr>
                        <a:t>  inglés</a:t>
                      </a:r>
                      <a:endParaRPr sz="12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nchor="ctr">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412002041"/>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936229851"/>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66615733"/>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969668450"/>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1653400"/>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4039226237"/>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860518621"/>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268926542"/>
                  </a:ext>
                </a:extLst>
              </a:tr>
            </a:tbl>
          </a:graphicData>
        </a:graphic>
      </p:graphicFrame>
      <p:sp>
        <p:nvSpPr>
          <p:cNvPr id="2129" name="Google Shape;402;p19">
            <a:extLst>
              <a:ext uri="{FF2B5EF4-FFF2-40B4-BE49-F238E27FC236}">
                <a16:creationId xmlns:a16="http://schemas.microsoft.com/office/drawing/2014/main" id="{C44DF758-468B-4A80-E059-C7F1C1BC78F5}"/>
              </a:ext>
            </a:extLst>
          </p:cNvPr>
          <p:cNvSpPr txBox="1"/>
          <p:nvPr/>
        </p:nvSpPr>
        <p:spPr>
          <a:xfrm>
            <a:off x="1563974" y="4401170"/>
            <a:ext cx="5028466" cy="298135"/>
          </a:xfrm>
          <a:prstGeom prst="rect">
            <a:avLst/>
          </a:prstGeom>
          <a:noFill/>
          <a:ln>
            <a:noFill/>
          </a:ln>
        </p:spPr>
        <p:txBody>
          <a:bodyPr spcFirstLastPara="1" wrap="square" lIns="51427" tIns="25706" rIns="51427" bIns="25706" anchor="t" anchorCtr="0">
            <a:spAutoFit/>
          </a:bodyPr>
          <a:lstStyle/>
          <a:p>
            <a:pPr>
              <a:buClr>
                <a:srgbClr val="002060"/>
              </a:buClr>
              <a:buSzPts val="3600"/>
            </a:pPr>
            <a:r>
              <a:rPr lang="en-GB" sz="1600" b="1" dirty="0">
                <a:solidFill>
                  <a:schemeClr val="bg2">
                    <a:lumMod val="25000"/>
                  </a:schemeClr>
                </a:solidFill>
                <a:latin typeface="Century Gothic"/>
                <a:ea typeface="Century Gothic"/>
                <a:cs typeface="Century Gothic"/>
                <a:sym typeface="Century Gothic"/>
              </a:rPr>
              <a:t>Now la </a:t>
            </a:r>
            <a:r>
              <a:rPr lang="en-GB" sz="1600" b="1" dirty="0" err="1">
                <a:solidFill>
                  <a:schemeClr val="bg2">
                    <a:lumMod val="25000"/>
                  </a:schemeClr>
                </a:solidFill>
                <a:latin typeface="Century Gothic"/>
                <a:ea typeface="Century Gothic"/>
                <a:cs typeface="Century Gothic"/>
                <a:sym typeface="Century Gothic"/>
              </a:rPr>
              <a:t>señora</a:t>
            </a:r>
            <a:r>
              <a:rPr lang="en-GB" sz="1600" b="1" dirty="0">
                <a:solidFill>
                  <a:schemeClr val="bg2">
                    <a:lumMod val="25000"/>
                  </a:schemeClr>
                </a:solidFill>
                <a:latin typeface="Century Gothic"/>
                <a:ea typeface="Century Gothic"/>
                <a:cs typeface="Century Gothic"/>
                <a:sym typeface="Century Gothic"/>
              </a:rPr>
              <a:t> Cano takes the register. </a:t>
            </a:r>
            <a:endParaRPr sz="1600" b="1" dirty="0">
              <a:solidFill>
                <a:schemeClr val="bg2">
                  <a:lumMod val="25000"/>
                </a:schemeClr>
              </a:solidFill>
              <a:latin typeface="Century Gothic"/>
              <a:ea typeface="Century Gothic"/>
              <a:cs typeface="Century Gothic"/>
              <a:sym typeface="Century Gothic"/>
            </a:endParaRPr>
          </a:p>
        </p:txBody>
      </p:sp>
      <p:pic>
        <p:nvPicPr>
          <p:cNvPr id="2131" name="Picture 2130" descr="Logo&#10;&#10;Description automatically generated">
            <a:extLst>
              <a:ext uri="{FF2B5EF4-FFF2-40B4-BE49-F238E27FC236}">
                <a16:creationId xmlns:a16="http://schemas.microsoft.com/office/drawing/2014/main" id="{CB2B3886-D5F6-5027-5105-63E2D0BA2750}"/>
              </a:ext>
            </a:extLst>
          </p:cNvPr>
          <p:cNvPicPr>
            <a:picLocks noChangeAspect="1"/>
          </p:cNvPicPr>
          <p:nvPr/>
        </p:nvPicPr>
        <p:blipFill>
          <a:blip r:embed="rId4"/>
          <a:stretch>
            <a:fillRect/>
          </a:stretch>
        </p:blipFill>
        <p:spPr>
          <a:xfrm>
            <a:off x="5430783" y="5163000"/>
            <a:ext cx="232076" cy="137795"/>
          </a:xfrm>
          <a:prstGeom prst="rect">
            <a:avLst/>
          </a:prstGeom>
        </p:spPr>
      </p:pic>
      <p:pic>
        <p:nvPicPr>
          <p:cNvPr id="2132" name="Google Shape;232;p10">
            <a:extLst>
              <a:ext uri="{FF2B5EF4-FFF2-40B4-BE49-F238E27FC236}">
                <a16:creationId xmlns:a16="http://schemas.microsoft.com/office/drawing/2014/main" id="{9012CDDB-2715-B9AE-6C82-DC6F544A05B8}"/>
              </a:ext>
            </a:extLst>
          </p:cNvPr>
          <p:cNvPicPr preferRelativeResize="0"/>
          <p:nvPr/>
        </p:nvPicPr>
        <p:blipFill rotWithShape="1">
          <a:blip r:embed="rId5">
            <a:alphaModFix/>
          </a:blip>
          <a:srcRect/>
          <a:stretch/>
        </p:blipFill>
        <p:spPr>
          <a:xfrm>
            <a:off x="5891351" y="4581474"/>
            <a:ext cx="832335" cy="832335"/>
          </a:xfrm>
          <a:prstGeom prst="rect">
            <a:avLst/>
          </a:prstGeom>
          <a:noFill/>
          <a:ln>
            <a:noFill/>
          </a:ln>
        </p:spPr>
      </p:pic>
      <p:grpSp>
        <p:nvGrpSpPr>
          <p:cNvPr id="2137" name="Group 2136">
            <a:extLst>
              <a:ext uri="{FF2B5EF4-FFF2-40B4-BE49-F238E27FC236}">
                <a16:creationId xmlns:a16="http://schemas.microsoft.com/office/drawing/2014/main" id="{359DF01F-B6E2-8649-DCBE-DEFB567D0CA8}"/>
              </a:ext>
            </a:extLst>
          </p:cNvPr>
          <p:cNvGrpSpPr/>
          <p:nvPr/>
        </p:nvGrpSpPr>
        <p:grpSpPr>
          <a:xfrm>
            <a:off x="5808732" y="5300795"/>
            <a:ext cx="986972" cy="696685"/>
            <a:chOff x="8512627" y="4194628"/>
            <a:chExt cx="986972" cy="696685"/>
          </a:xfrm>
        </p:grpSpPr>
        <p:sp>
          <p:nvSpPr>
            <p:cNvPr id="2133" name="Rectangle: Folded Corner 2132">
              <a:extLst>
                <a:ext uri="{FF2B5EF4-FFF2-40B4-BE49-F238E27FC236}">
                  <a16:creationId xmlns:a16="http://schemas.microsoft.com/office/drawing/2014/main" id="{33FFC613-43E2-79EA-C1A4-53AB800C2D60}"/>
                </a:ext>
              </a:extLst>
            </p:cNvPr>
            <p:cNvSpPr/>
            <p:nvPr/>
          </p:nvSpPr>
          <p:spPr>
            <a:xfrm>
              <a:off x="8635999" y="4194628"/>
              <a:ext cx="740229" cy="696685"/>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136" name="TextBox 2135">
              <a:extLst>
                <a:ext uri="{FF2B5EF4-FFF2-40B4-BE49-F238E27FC236}">
                  <a16:creationId xmlns:a16="http://schemas.microsoft.com/office/drawing/2014/main" id="{37389A0F-C1DF-5854-6E4C-481602279907}"/>
                </a:ext>
              </a:extLst>
            </p:cNvPr>
            <p:cNvSpPr txBox="1"/>
            <p:nvPr/>
          </p:nvSpPr>
          <p:spPr>
            <a:xfrm>
              <a:off x="8512627" y="4265971"/>
              <a:ext cx="986972" cy="553998"/>
            </a:xfrm>
            <a:prstGeom prst="rect">
              <a:avLst/>
            </a:prstGeom>
            <a:noFill/>
          </p:spPr>
          <p:txBody>
            <a:bodyPr wrap="square">
              <a:spAutoFit/>
            </a:bodyPr>
            <a:lstStyle/>
            <a:p>
              <a:pPr algn="ctr"/>
              <a:r>
                <a:rPr lang="en-GB" sz="1000" dirty="0">
                  <a:solidFill>
                    <a:schemeClr val="bg2">
                      <a:lumMod val="25000"/>
                    </a:schemeClr>
                  </a:solidFill>
                  <a:latin typeface="Century Gothic" panose="020B0502020202020204" pitchFamily="34" charset="0"/>
                </a:rPr>
                <a:t>La </a:t>
              </a:r>
              <a:r>
                <a:rPr lang="en-GB" sz="1000" b="1" dirty="0" err="1">
                  <a:solidFill>
                    <a:schemeClr val="bg2">
                      <a:lumMod val="25000"/>
                    </a:schemeClr>
                  </a:solidFill>
                  <a:latin typeface="Century Gothic" panose="020B0502020202020204" pitchFamily="34" charset="0"/>
                </a:rPr>
                <a:t>señora</a:t>
              </a:r>
              <a:r>
                <a:rPr lang="en-GB" sz="1000" dirty="0">
                  <a:solidFill>
                    <a:schemeClr val="bg2">
                      <a:lumMod val="25000"/>
                    </a:schemeClr>
                  </a:solidFill>
                  <a:latin typeface="Century Gothic" panose="020B0502020202020204" pitchFamily="34" charset="0"/>
                </a:rPr>
                <a:t> Cano = </a:t>
              </a:r>
            </a:p>
            <a:p>
              <a:pPr algn="ctr"/>
              <a:r>
                <a:rPr lang="en-GB" sz="1000" dirty="0">
                  <a:solidFill>
                    <a:schemeClr val="bg2">
                      <a:lumMod val="25000"/>
                    </a:schemeClr>
                  </a:solidFill>
                  <a:latin typeface="Century Gothic" panose="020B0502020202020204" pitchFamily="34" charset="0"/>
                </a:rPr>
                <a:t>Mrs Cano</a:t>
              </a:r>
            </a:p>
          </p:txBody>
        </p:sp>
      </p:grpSp>
      <p:grpSp>
        <p:nvGrpSpPr>
          <p:cNvPr id="2138" name="Group 2137">
            <a:extLst>
              <a:ext uri="{FF2B5EF4-FFF2-40B4-BE49-F238E27FC236}">
                <a16:creationId xmlns:a16="http://schemas.microsoft.com/office/drawing/2014/main" id="{8F0E2968-C7C6-E6AF-77F6-63FA2564AC7D}"/>
              </a:ext>
            </a:extLst>
          </p:cNvPr>
          <p:cNvGrpSpPr/>
          <p:nvPr/>
        </p:nvGrpSpPr>
        <p:grpSpPr>
          <a:xfrm>
            <a:off x="5854078" y="1206799"/>
            <a:ext cx="986972" cy="696685"/>
            <a:chOff x="8512627" y="4194628"/>
            <a:chExt cx="986972" cy="696685"/>
          </a:xfrm>
        </p:grpSpPr>
        <p:sp>
          <p:nvSpPr>
            <p:cNvPr id="2139" name="Rectangle: Folded Corner 2138">
              <a:extLst>
                <a:ext uri="{FF2B5EF4-FFF2-40B4-BE49-F238E27FC236}">
                  <a16:creationId xmlns:a16="http://schemas.microsoft.com/office/drawing/2014/main" id="{3FCB1216-0B15-716A-E828-54E1E474BA1F}"/>
                </a:ext>
              </a:extLst>
            </p:cNvPr>
            <p:cNvSpPr/>
            <p:nvPr/>
          </p:nvSpPr>
          <p:spPr>
            <a:xfrm>
              <a:off x="8635999" y="4194628"/>
              <a:ext cx="740229" cy="696685"/>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140" name="TextBox 2139">
              <a:extLst>
                <a:ext uri="{FF2B5EF4-FFF2-40B4-BE49-F238E27FC236}">
                  <a16:creationId xmlns:a16="http://schemas.microsoft.com/office/drawing/2014/main" id="{E9D179FB-90FA-483E-AF0A-CDA7F4322FC6}"/>
                </a:ext>
              </a:extLst>
            </p:cNvPr>
            <p:cNvSpPr txBox="1"/>
            <p:nvPr/>
          </p:nvSpPr>
          <p:spPr>
            <a:xfrm>
              <a:off x="8512627" y="4265971"/>
              <a:ext cx="986972" cy="553998"/>
            </a:xfrm>
            <a:prstGeom prst="rect">
              <a:avLst/>
            </a:prstGeom>
            <a:noFill/>
          </p:spPr>
          <p:txBody>
            <a:bodyPr wrap="square">
              <a:spAutoFit/>
            </a:bodyPr>
            <a:lstStyle/>
            <a:p>
              <a:pPr algn="ctr"/>
              <a:r>
                <a:rPr lang="en-GB" sz="1000" dirty="0">
                  <a:solidFill>
                    <a:schemeClr val="bg2">
                      <a:lumMod val="25000"/>
                    </a:schemeClr>
                  </a:solidFill>
                  <a:latin typeface="Century Gothic" panose="020B0502020202020204" pitchFamily="34" charset="0"/>
                </a:rPr>
                <a:t>El </a:t>
              </a:r>
              <a:r>
                <a:rPr lang="en-GB" sz="1000" b="1" dirty="0" err="1">
                  <a:solidFill>
                    <a:schemeClr val="bg2">
                      <a:lumMod val="25000"/>
                    </a:schemeClr>
                  </a:solidFill>
                  <a:latin typeface="Century Gothic" panose="020B0502020202020204" pitchFamily="34" charset="0"/>
                </a:rPr>
                <a:t>señor</a:t>
              </a:r>
              <a:r>
                <a:rPr lang="en-GB" sz="1000" dirty="0">
                  <a:solidFill>
                    <a:schemeClr val="bg2">
                      <a:lumMod val="25000"/>
                    </a:schemeClr>
                  </a:solidFill>
                  <a:latin typeface="Century Gothic" panose="020B0502020202020204" pitchFamily="34" charset="0"/>
                </a:rPr>
                <a:t> Mora = </a:t>
              </a:r>
            </a:p>
            <a:p>
              <a:pPr algn="ctr"/>
              <a:r>
                <a:rPr lang="en-GB" sz="1000" dirty="0">
                  <a:solidFill>
                    <a:schemeClr val="bg2">
                      <a:lumMod val="25000"/>
                    </a:schemeClr>
                  </a:solidFill>
                  <a:latin typeface="Century Gothic" panose="020B0502020202020204" pitchFamily="34" charset="0"/>
                </a:rPr>
                <a:t>Mr Mora</a:t>
              </a:r>
            </a:p>
          </p:txBody>
        </p:sp>
      </p:grpSp>
      <p:sp>
        <p:nvSpPr>
          <p:cNvPr id="2155" name="TextBox 2154">
            <a:extLst>
              <a:ext uri="{FF2B5EF4-FFF2-40B4-BE49-F238E27FC236}">
                <a16:creationId xmlns:a16="http://schemas.microsoft.com/office/drawing/2014/main" id="{EC9F4ADA-ED05-92A8-3E6B-9F2D4DF2BADA}"/>
              </a:ext>
            </a:extLst>
          </p:cNvPr>
          <p:cNvSpPr txBox="1"/>
          <p:nvPr/>
        </p:nvSpPr>
        <p:spPr>
          <a:xfrm>
            <a:off x="1506831" y="4647565"/>
            <a:ext cx="4724400" cy="338554"/>
          </a:xfrm>
          <a:prstGeom prst="rect">
            <a:avLst/>
          </a:prstGeom>
          <a:noFill/>
        </p:spPr>
        <p:txBody>
          <a:bodyPr wrap="square">
            <a:spAutoFit/>
          </a:bodyPr>
          <a:lstStyle/>
          <a:p>
            <a:r>
              <a:rPr lang="en-GB" sz="1600" dirty="0">
                <a:solidFill>
                  <a:schemeClr val="bg2">
                    <a:lumMod val="25000"/>
                  </a:schemeClr>
                </a:solidFill>
                <a:latin typeface="Century Gothic"/>
                <a:ea typeface="Century Gothic"/>
                <a:cs typeface="Century Gothic"/>
                <a:sym typeface="Century Gothic"/>
              </a:rPr>
              <a:t>Tick the correct box. </a:t>
            </a:r>
            <a:endParaRPr lang="en-GB" sz="1600" dirty="0"/>
          </a:p>
        </p:txBody>
      </p:sp>
      <p:sp>
        <p:nvSpPr>
          <p:cNvPr id="2159" name="Rectangle: Rounded Corners 2158">
            <a:extLst>
              <a:ext uri="{FF2B5EF4-FFF2-40B4-BE49-F238E27FC236}">
                <a16:creationId xmlns:a16="http://schemas.microsoft.com/office/drawing/2014/main" id="{7707ABF4-B88E-DC77-38DD-935E1DFF4488}"/>
              </a:ext>
            </a:extLst>
          </p:cNvPr>
          <p:cNvSpPr/>
          <p:nvPr/>
        </p:nvSpPr>
        <p:spPr>
          <a:xfrm>
            <a:off x="136752" y="128411"/>
            <a:ext cx="4096804"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2160" name="Group 2159">
            <a:extLst>
              <a:ext uri="{FF2B5EF4-FFF2-40B4-BE49-F238E27FC236}">
                <a16:creationId xmlns:a16="http://schemas.microsoft.com/office/drawing/2014/main" id="{21D8376B-48A1-C81B-E4A9-720C86E9091A}"/>
              </a:ext>
            </a:extLst>
          </p:cNvPr>
          <p:cNvGrpSpPr/>
          <p:nvPr/>
        </p:nvGrpSpPr>
        <p:grpSpPr>
          <a:xfrm>
            <a:off x="4182689" y="167503"/>
            <a:ext cx="616995" cy="461665"/>
            <a:chOff x="3814354" y="2197255"/>
            <a:chExt cx="616995" cy="461665"/>
          </a:xfrm>
        </p:grpSpPr>
        <p:sp>
          <p:nvSpPr>
            <p:cNvPr id="2161" name="Rectangle: Rounded Corners 2160">
              <a:extLst>
                <a:ext uri="{FF2B5EF4-FFF2-40B4-BE49-F238E27FC236}">
                  <a16:creationId xmlns:a16="http://schemas.microsoft.com/office/drawing/2014/main" id="{4536A00E-0AFB-CA57-A714-95E6D093318E}"/>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ADD2E"/>
                </a:solidFill>
                <a:latin typeface="Modern Love" panose="04090805081005020601" pitchFamily="82" charset="0"/>
              </a:endParaRPr>
            </a:p>
          </p:txBody>
        </p:sp>
        <p:sp>
          <p:nvSpPr>
            <p:cNvPr id="2162" name="TextBox 2161">
              <a:extLst>
                <a:ext uri="{FF2B5EF4-FFF2-40B4-BE49-F238E27FC236}">
                  <a16:creationId xmlns:a16="http://schemas.microsoft.com/office/drawing/2014/main" id="{333FE601-0125-3E0B-B1B5-BF02320185E6}"/>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a:t>
              </a:r>
              <a:endParaRPr lang="en-GB" sz="2400" dirty="0">
                <a:solidFill>
                  <a:srgbClr val="F7C903"/>
                </a:solidFill>
              </a:endParaRPr>
            </a:p>
          </p:txBody>
        </p:sp>
      </p:grpSp>
      <p:graphicFrame>
        <p:nvGraphicFramePr>
          <p:cNvPr id="5" name="Google Shape;197;p9">
            <a:extLst>
              <a:ext uri="{FF2B5EF4-FFF2-40B4-BE49-F238E27FC236}">
                <a16:creationId xmlns:a16="http://schemas.microsoft.com/office/drawing/2014/main" id="{3710E058-C857-00FA-DE7A-6F2DCB58CCBF}"/>
              </a:ext>
            </a:extLst>
          </p:cNvPr>
          <p:cNvGraphicFramePr/>
          <p:nvPr>
            <p:extLst>
              <p:ext uri="{D42A27DB-BD31-4B8C-83A1-F6EECF244321}">
                <p14:modId xmlns:p14="http://schemas.microsoft.com/office/powerpoint/2010/main" val="1296949404"/>
              </p:ext>
            </p:extLst>
          </p:nvPr>
        </p:nvGraphicFramePr>
        <p:xfrm>
          <a:off x="1773706" y="1384286"/>
          <a:ext cx="4123404" cy="2941728"/>
        </p:xfrm>
        <a:graphic>
          <a:graphicData uri="http://schemas.openxmlformats.org/drawingml/2006/table">
            <a:tbl>
              <a:tblPr firstRow="1" bandRow="1">
                <a:noFill/>
              </a:tblPr>
              <a:tblGrid>
                <a:gridCol w="617597">
                  <a:extLst>
                    <a:ext uri="{9D8B030D-6E8A-4147-A177-3AD203B41FA5}">
                      <a16:colId xmlns:a16="http://schemas.microsoft.com/office/drawing/2014/main" val="20000"/>
                    </a:ext>
                  </a:extLst>
                </a:gridCol>
                <a:gridCol w="1357914">
                  <a:extLst>
                    <a:ext uri="{9D8B030D-6E8A-4147-A177-3AD203B41FA5}">
                      <a16:colId xmlns:a16="http://schemas.microsoft.com/office/drawing/2014/main" val="20001"/>
                    </a:ext>
                  </a:extLst>
                </a:gridCol>
                <a:gridCol w="963470">
                  <a:extLst>
                    <a:ext uri="{9D8B030D-6E8A-4147-A177-3AD203B41FA5}">
                      <a16:colId xmlns:a16="http://schemas.microsoft.com/office/drawing/2014/main" val="20002"/>
                    </a:ext>
                  </a:extLst>
                </a:gridCol>
                <a:gridCol w="1184423">
                  <a:extLst>
                    <a:ext uri="{9D8B030D-6E8A-4147-A177-3AD203B41FA5}">
                      <a16:colId xmlns:a16="http://schemas.microsoft.com/office/drawing/2014/main" val="20003"/>
                    </a:ext>
                  </a:extLst>
                </a:gridCol>
              </a:tblGrid>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E</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err="1">
                          <a:solidFill>
                            <a:srgbClr val="3B3838"/>
                          </a:solidFill>
                          <a:latin typeface="Century Gothic"/>
                          <a:ea typeface="Century Gothic"/>
                          <a:cs typeface="Century Gothic"/>
                          <a:sym typeface="Century Gothic"/>
                        </a:rPr>
                        <a:t>Malú</a:t>
                      </a:r>
                      <a:r>
                        <a:rPr lang="en-GB" sz="1400" b="0" u="none" strike="noStrike" cap="none" dirty="0">
                          <a:solidFill>
                            <a:srgbClr val="3B3838"/>
                          </a:solidFill>
                          <a:latin typeface="Century Gothic"/>
                          <a:ea typeface="Century Gothic"/>
                          <a:cs typeface="Century Gothic"/>
                          <a:sym typeface="Century Gothic"/>
                        </a:rPr>
                        <a:t>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presente.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0"/>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Ana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presente.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1"/>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Manolo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presente.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2"/>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Marcos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err="1">
                          <a:solidFill>
                            <a:srgbClr val="3B3838"/>
                          </a:solidFill>
                          <a:latin typeface="Century Gothic"/>
                          <a:ea typeface="Century Gothic"/>
                          <a:cs typeface="Century Gothic"/>
                          <a:sym typeface="Century Gothic"/>
                        </a:rPr>
                        <a:t>ausente</a:t>
                      </a:r>
                      <a:r>
                        <a:rPr lang="en-GB" sz="1400" b="0" u="none" strike="noStrike" cap="none" dirty="0">
                          <a:solidFill>
                            <a:srgbClr val="3B3838"/>
                          </a:solidFill>
                          <a:latin typeface="Century Gothic"/>
                          <a:ea typeface="Century Gothic"/>
                          <a:cs typeface="Century Gothic"/>
                          <a:sym typeface="Century Gothic"/>
                        </a:rPr>
                        <a:t>.</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4"/>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Fran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err="1">
                          <a:solidFill>
                            <a:srgbClr val="3B3838"/>
                          </a:solidFill>
                          <a:latin typeface="Century Gothic"/>
                          <a:ea typeface="Century Gothic"/>
                          <a:cs typeface="Century Gothic"/>
                          <a:sym typeface="Century Gothic"/>
                        </a:rPr>
                        <a:t>ausente</a:t>
                      </a:r>
                      <a:r>
                        <a:rPr lang="en-GB" sz="1400" b="0" u="none" strike="noStrike" cap="none" dirty="0">
                          <a:solidFill>
                            <a:srgbClr val="3B3838"/>
                          </a:solidFill>
                          <a:latin typeface="Century Gothic"/>
                          <a:ea typeface="Century Gothic"/>
                          <a:cs typeface="Century Gothic"/>
                          <a:sym typeface="Century Gothic"/>
                        </a:rPr>
                        <a:t>.</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5"/>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Lola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6"/>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6</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Pablo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7"/>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7</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Olga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err="1">
                          <a:solidFill>
                            <a:srgbClr val="3B3838"/>
                          </a:solidFill>
                          <a:latin typeface="Century Gothic"/>
                          <a:ea typeface="Century Gothic"/>
                          <a:cs typeface="Century Gothic"/>
                          <a:sym typeface="Century Gothic"/>
                        </a:rPr>
                        <a:t>ausente</a:t>
                      </a:r>
                      <a:r>
                        <a:rPr lang="en-GB" sz="1400" b="0" u="none" strike="noStrike" cap="none" dirty="0">
                          <a:solidFill>
                            <a:srgbClr val="3B3838"/>
                          </a:solidFill>
                          <a:latin typeface="Century Gothic"/>
                          <a:ea typeface="Century Gothic"/>
                          <a:cs typeface="Century Gothic"/>
                          <a:sym typeface="Century Gothic"/>
                        </a:rPr>
                        <a:t>.</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3" name="Table 12">
            <a:extLst>
              <a:ext uri="{FF2B5EF4-FFF2-40B4-BE49-F238E27FC236}">
                <a16:creationId xmlns:a16="http://schemas.microsoft.com/office/drawing/2014/main" id="{73A1B5F7-4B5A-1DC0-9BB1-B44005D059E5}"/>
              </a:ext>
            </a:extLst>
          </p:cNvPr>
          <p:cNvGraphicFramePr>
            <a:graphicFrameLocks noGrp="1"/>
          </p:cNvGraphicFramePr>
          <p:nvPr/>
        </p:nvGraphicFramePr>
        <p:xfrm>
          <a:off x="737319" y="8491004"/>
          <a:ext cx="2895669" cy="1059200"/>
        </p:xfrm>
        <a:graphic>
          <a:graphicData uri="http://schemas.openxmlformats.org/drawingml/2006/table">
            <a:tbl>
              <a:tblPr firstRow="1" bandRow="1">
                <a:noFill/>
              </a:tblPr>
              <a:tblGrid>
                <a:gridCol w="757793">
                  <a:extLst>
                    <a:ext uri="{9D8B030D-6E8A-4147-A177-3AD203B41FA5}">
                      <a16:colId xmlns:a16="http://schemas.microsoft.com/office/drawing/2014/main" val="2017513861"/>
                    </a:ext>
                  </a:extLst>
                </a:gridCol>
                <a:gridCol w="841664">
                  <a:extLst>
                    <a:ext uri="{9D8B030D-6E8A-4147-A177-3AD203B41FA5}">
                      <a16:colId xmlns:a16="http://schemas.microsoft.com/office/drawing/2014/main" val="4102546234"/>
                    </a:ext>
                  </a:extLst>
                </a:gridCol>
                <a:gridCol w="1296212">
                  <a:extLst>
                    <a:ext uri="{9D8B030D-6E8A-4147-A177-3AD203B41FA5}">
                      <a16:colId xmlns:a16="http://schemas.microsoft.com/office/drawing/2014/main" val="273580949"/>
                    </a:ext>
                  </a:extLst>
                </a:gridCol>
              </a:tblGrid>
              <a:tr h="261897">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¡Hola!</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Estoy</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a:solidFill>
                            <a:schemeClr val="bg2">
                              <a:lumMod val="25000"/>
                            </a:schemeClr>
                          </a:solidFill>
                          <a:latin typeface="Century Gothic"/>
                          <a:ea typeface="Century Gothic"/>
                          <a:cs typeface="Century Gothic"/>
                          <a:sym typeface="Century Gothic"/>
                        </a:rPr>
                        <a:t>presente.</a:t>
                      </a:r>
                      <a:endParaRPr sz="600" u="none" strike="noStrike" cap="none">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extLst>
                  <a:ext uri="{0D108BD9-81ED-4DB2-BD59-A6C34878D82A}">
                    <a16:rowId xmlns:a16="http://schemas.microsoft.com/office/drawing/2014/main" val="2629322988"/>
                  </a:ext>
                </a:extLst>
              </a:tr>
              <a:tr h="261897">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Está</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ausente</a:t>
                      </a:r>
                      <a:r>
                        <a:rPr lang="en-GB" sz="1400" u="none" strike="noStrike" cap="none" dirty="0">
                          <a:solidFill>
                            <a:schemeClr val="bg2">
                              <a:lumMod val="25000"/>
                            </a:schemeClr>
                          </a:solidFill>
                          <a:latin typeface="Century Gothic"/>
                          <a:ea typeface="Century Gothic"/>
                          <a:cs typeface="Century Gothic"/>
                          <a:sym typeface="Century Gothic"/>
                        </a:rPr>
                        <a:t>.</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extLst>
                  <a:ext uri="{0D108BD9-81ED-4DB2-BD59-A6C34878D82A}">
                    <a16:rowId xmlns:a16="http://schemas.microsoft.com/office/drawing/2014/main" val="3579636280"/>
                  </a:ext>
                </a:extLst>
              </a:tr>
              <a:tr h="261897">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aquí</a:t>
                      </a:r>
                      <a:r>
                        <a:rPr lang="en-GB" sz="1400" u="none" strike="noStrike" cap="none" dirty="0">
                          <a:solidFill>
                            <a:schemeClr val="bg2">
                              <a:lumMod val="25000"/>
                            </a:schemeClr>
                          </a:solidFill>
                          <a:latin typeface="Century Gothic"/>
                          <a:ea typeface="Century Gothic"/>
                          <a:cs typeface="Century Gothic"/>
                          <a:sym typeface="Century Gothic"/>
                        </a:rPr>
                        <a:t>.</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extLst>
                  <a:ext uri="{0D108BD9-81ED-4DB2-BD59-A6C34878D82A}">
                    <a16:rowId xmlns:a16="http://schemas.microsoft.com/office/drawing/2014/main" val="4068661055"/>
                  </a:ext>
                </a:extLst>
              </a:tr>
              <a:tr h="261897">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allí</a:t>
                      </a:r>
                      <a:r>
                        <a:rPr lang="en-GB" sz="1400" u="none" strike="noStrike" cap="none" dirty="0">
                          <a:solidFill>
                            <a:schemeClr val="bg2">
                              <a:lumMod val="25000"/>
                            </a:schemeClr>
                          </a:solidFill>
                          <a:latin typeface="Century Gothic"/>
                          <a:ea typeface="Century Gothic"/>
                          <a:cs typeface="Century Gothic"/>
                          <a:sym typeface="Century Gothic"/>
                        </a:rPr>
                        <a:t>.</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extLst>
                  <a:ext uri="{0D108BD9-81ED-4DB2-BD59-A6C34878D82A}">
                    <a16:rowId xmlns:a16="http://schemas.microsoft.com/office/drawing/2014/main" val="3616658416"/>
                  </a:ext>
                </a:extLst>
              </a:tr>
            </a:tbl>
          </a:graphicData>
        </a:graphic>
      </p:graphicFrame>
      <p:sp>
        <p:nvSpPr>
          <p:cNvPr id="14" name="Google Shape;402;p19">
            <a:extLst>
              <a:ext uri="{FF2B5EF4-FFF2-40B4-BE49-F238E27FC236}">
                <a16:creationId xmlns:a16="http://schemas.microsoft.com/office/drawing/2014/main" id="{58F79798-A67B-3BA3-3060-104D378D4E3B}"/>
              </a:ext>
            </a:extLst>
          </p:cNvPr>
          <p:cNvSpPr txBox="1"/>
          <p:nvPr/>
        </p:nvSpPr>
        <p:spPr>
          <a:xfrm>
            <a:off x="1346124" y="7931714"/>
            <a:ext cx="4135489" cy="298135"/>
          </a:xfrm>
          <a:prstGeom prst="rect">
            <a:avLst/>
          </a:prstGeom>
          <a:noFill/>
          <a:ln>
            <a:noFill/>
          </a:ln>
        </p:spPr>
        <p:txBody>
          <a:bodyPr spcFirstLastPara="1" wrap="square" lIns="51427" tIns="25706" rIns="51427" bIns="25706" anchor="t" anchorCtr="0">
            <a:spAutoFit/>
          </a:bodyPr>
          <a:lstStyle/>
          <a:p>
            <a:pPr>
              <a:buClr>
                <a:srgbClr val="002060"/>
              </a:buClr>
              <a:buSzPts val="3600"/>
            </a:pPr>
            <a:r>
              <a:rPr lang="en-GB" sz="1600" b="1" dirty="0">
                <a:solidFill>
                  <a:schemeClr val="bg2">
                    <a:lumMod val="25000"/>
                  </a:schemeClr>
                </a:solidFill>
                <a:latin typeface="Century Gothic"/>
                <a:ea typeface="Century Gothic"/>
                <a:cs typeface="Century Gothic"/>
                <a:sym typeface="Century Gothic"/>
              </a:rPr>
              <a:t>Tell a classmate who is in the class.</a:t>
            </a:r>
            <a:endParaRPr sz="1600" b="1" dirty="0">
              <a:solidFill>
                <a:schemeClr val="bg2">
                  <a:lumMod val="25000"/>
                </a:schemeClr>
              </a:solidFill>
              <a:latin typeface="Century Gothic"/>
              <a:ea typeface="Century Gothic"/>
              <a:cs typeface="Century Gothic"/>
              <a:sym typeface="Century Gothic"/>
            </a:endParaRPr>
          </a:p>
        </p:txBody>
      </p:sp>
      <p:pic>
        <p:nvPicPr>
          <p:cNvPr id="19" name="Picture 18" descr="A picture containing logo, sketch, white, black and white&#10;&#10;Description automatically generated">
            <a:extLst>
              <a:ext uri="{FF2B5EF4-FFF2-40B4-BE49-F238E27FC236}">
                <a16:creationId xmlns:a16="http://schemas.microsoft.com/office/drawing/2014/main" id="{CF19EACD-3B6B-9D62-29BC-EC2D1A95E5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587" y="7968456"/>
            <a:ext cx="2642944" cy="1909248"/>
          </a:xfrm>
          <a:prstGeom prst="rect">
            <a:avLst/>
          </a:prstGeom>
        </p:spPr>
      </p:pic>
      <p:grpSp>
        <p:nvGrpSpPr>
          <p:cNvPr id="20" name="Group 19">
            <a:extLst>
              <a:ext uri="{FF2B5EF4-FFF2-40B4-BE49-F238E27FC236}">
                <a16:creationId xmlns:a16="http://schemas.microsoft.com/office/drawing/2014/main" id="{28AF14AB-8989-D1FC-C58A-493DC992CCFD}"/>
              </a:ext>
            </a:extLst>
          </p:cNvPr>
          <p:cNvGrpSpPr/>
          <p:nvPr/>
        </p:nvGrpSpPr>
        <p:grpSpPr>
          <a:xfrm>
            <a:off x="85157" y="674113"/>
            <a:ext cx="1072125" cy="541432"/>
            <a:chOff x="85157" y="674113"/>
            <a:chExt cx="1072125" cy="541432"/>
          </a:xfrm>
        </p:grpSpPr>
        <p:sp>
          <p:nvSpPr>
            <p:cNvPr id="21" name="Google Shape;206;p9">
              <a:extLst>
                <a:ext uri="{FF2B5EF4-FFF2-40B4-BE49-F238E27FC236}">
                  <a16:creationId xmlns:a16="http://schemas.microsoft.com/office/drawing/2014/main" id="{947351A7-4151-1C0C-2C1B-83C48C9271A2}"/>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2" name="Picture 21">
              <a:extLst>
                <a:ext uri="{FF2B5EF4-FFF2-40B4-BE49-F238E27FC236}">
                  <a16:creationId xmlns:a16="http://schemas.microsoft.com/office/drawing/2014/main" id="{A1014161-B566-6484-1252-92077D2588BA}"/>
                </a:ext>
              </a:extLst>
            </p:cNvPr>
            <p:cNvPicPr>
              <a:picLocks noChangeAspect="1"/>
            </p:cNvPicPr>
            <p:nvPr/>
          </p:nvPicPr>
          <p:blipFill>
            <a:blip r:embed="rId7"/>
            <a:stretch>
              <a:fillRect/>
            </a:stretch>
          </p:blipFill>
          <p:spPr>
            <a:xfrm>
              <a:off x="85157" y="674113"/>
              <a:ext cx="521771" cy="541432"/>
            </a:xfrm>
            <a:prstGeom prst="rect">
              <a:avLst/>
            </a:prstGeom>
          </p:spPr>
        </p:pic>
        <p:sp>
          <p:nvSpPr>
            <p:cNvPr id="23" name="TextBox 22">
              <a:extLst>
                <a:ext uri="{FF2B5EF4-FFF2-40B4-BE49-F238E27FC236}">
                  <a16:creationId xmlns:a16="http://schemas.microsoft.com/office/drawing/2014/main" id="{923FAEDA-1A40-949A-A899-7838B7ED9AFF}"/>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33" name="Picture 32">
            <a:extLst>
              <a:ext uri="{FF2B5EF4-FFF2-40B4-BE49-F238E27FC236}">
                <a16:creationId xmlns:a16="http://schemas.microsoft.com/office/drawing/2014/main" id="{EA5E64BE-EE59-FC3C-7503-9CFF87107189}"/>
              </a:ext>
            </a:extLst>
          </p:cNvPr>
          <p:cNvPicPr>
            <a:picLocks noChangeAspect="1"/>
          </p:cNvPicPr>
          <p:nvPr/>
        </p:nvPicPr>
        <p:blipFill>
          <a:blip r:embed="rId8"/>
          <a:stretch>
            <a:fillRect/>
          </a:stretch>
        </p:blipFill>
        <p:spPr>
          <a:xfrm>
            <a:off x="110261" y="7765247"/>
            <a:ext cx="572707" cy="605907"/>
          </a:xfrm>
          <a:prstGeom prst="rect">
            <a:avLst/>
          </a:prstGeom>
        </p:spPr>
      </p:pic>
      <p:grpSp>
        <p:nvGrpSpPr>
          <p:cNvPr id="49" name="Group 48">
            <a:extLst>
              <a:ext uri="{FF2B5EF4-FFF2-40B4-BE49-F238E27FC236}">
                <a16:creationId xmlns:a16="http://schemas.microsoft.com/office/drawing/2014/main" id="{278AA754-9E19-C8C3-DDDE-BC27246EC24F}"/>
              </a:ext>
            </a:extLst>
          </p:cNvPr>
          <p:cNvGrpSpPr/>
          <p:nvPr/>
        </p:nvGrpSpPr>
        <p:grpSpPr>
          <a:xfrm>
            <a:off x="417358" y="4382667"/>
            <a:ext cx="1145825" cy="308790"/>
            <a:chOff x="455220" y="4435599"/>
            <a:chExt cx="1145825" cy="308790"/>
          </a:xfrm>
          <a:solidFill>
            <a:srgbClr val="96E2D9"/>
          </a:solidFill>
        </p:grpSpPr>
        <p:sp>
          <p:nvSpPr>
            <p:cNvPr id="50" name="Google Shape;222;p10">
              <a:extLst>
                <a:ext uri="{FF2B5EF4-FFF2-40B4-BE49-F238E27FC236}">
                  <a16:creationId xmlns:a16="http://schemas.microsoft.com/office/drawing/2014/main" id="{229CE1EB-56F8-CA9A-4A3B-48A1A2290231}"/>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51" name="TextBox 50">
              <a:extLst>
                <a:ext uri="{FF2B5EF4-FFF2-40B4-BE49-F238E27FC236}">
                  <a16:creationId xmlns:a16="http://schemas.microsoft.com/office/drawing/2014/main" id="{6688C8AA-2266-4DB6-322D-7D32FF67D4B3}"/>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52" name="Group 51">
            <a:extLst>
              <a:ext uri="{FF2B5EF4-FFF2-40B4-BE49-F238E27FC236}">
                <a16:creationId xmlns:a16="http://schemas.microsoft.com/office/drawing/2014/main" id="{5CCACCC8-EEE3-F86F-9643-DC7E2B9F8A81}"/>
              </a:ext>
            </a:extLst>
          </p:cNvPr>
          <p:cNvGrpSpPr/>
          <p:nvPr/>
        </p:nvGrpSpPr>
        <p:grpSpPr>
          <a:xfrm>
            <a:off x="85157" y="4236759"/>
            <a:ext cx="511630" cy="532686"/>
            <a:chOff x="11059045" y="145038"/>
            <a:chExt cx="945328" cy="980949"/>
          </a:xfrm>
          <a:solidFill>
            <a:srgbClr val="B9E5EE"/>
          </a:solidFill>
        </p:grpSpPr>
        <p:sp>
          <p:nvSpPr>
            <p:cNvPr id="53" name="Oval 52">
              <a:extLst>
                <a:ext uri="{FF2B5EF4-FFF2-40B4-BE49-F238E27FC236}">
                  <a16:creationId xmlns:a16="http://schemas.microsoft.com/office/drawing/2014/main" id="{AEEF0A1C-24DD-EBC6-4137-38034A06386F}"/>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54" name="Picture 53" descr="Free speaker sound loud vector">
              <a:extLst>
                <a:ext uri="{FF2B5EF4-FFF2-40B4-BE49-F238E27FC236}">
                  <a16:creationId xmlns:a16="http://schemas.microsoft.com/office/drawing/2014/main" id="{7EBBC42B-C288-8C97-B640-DA1006FCBC6E}"/>
                </a:ext>
              </a:extLst>
            </p:cNvPr>
            <p:cNvPicPr>
              <a:picLocks noChangeAspect="1" noChangeArrowheads="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3" name="Google Shape;156;p20">
            <a:extLst>
              <a:ext uri="{FF2B5EF4-FFF2-40B4-BE49-F238E27FC236}">
                <a16:creationId xmlns:a16="http://schemas.microsoft.com/office/drawing/2014/main" id="{DE2D5057-222D-89C3-21EE-B206F0C857B5}"/>
              </a:ext>
            </a:extLst>
          </p:cNvPr>
          <p:cNvPicPr preferRelativeResize="0"/>
          <p:nvPr/>
        </p:nvPicPr>
        <p:blipFill>
          <a:blip r:embed="rId11">
            <a:alphaModFix/>
          </a:blip>
          <a:stretch>
            <a:fillRect/>
          </a:stretch>
        </p:blipFill>
        <p:spPr>
          <a:xfrm>
            <a:off x="1807255" y="5519928"/>
            <a:ext cx="190982" cy="185922"/>
          </a:xfrm>
          <a:prstGeom prst="rect">
            <a:avLst/>
          </a:prstGeom>
          <a:noFill/>
          <a:ln>
            <a:noFill/>
          </a:ln>
        </p:spPr>
      </p:pic>
      <p:sp>
        <p:nvSpPr>
          <p:cNvPr id="6" name="Google Shape;325;p7">
            <a:extLst>
              <a:ext uri="{FF2B5EF4-FFF2-40B4-BE49-F238E27FC236}">
                <a16:creationId xmlns:a16="http://schemas.microsoft.com/office/drawing/2014/main" id="{C6375741-4968-C381-7421-A2911DEE2F6E}"/>
              </a:ext>
            </a:extLst>
          </p:cNvPr>
          <p:cNvSpPr txBox="1"/>
          <p:nvPr/>
        </p:nvSpPr>
        <p:spPr>
          <a:xfrm>
            <a:off x="3967065" y="5389652"/>
            <a:ext cx="892780"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estoy</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7" name="Rectangle: Rounded Corners 6">
            <a:extLst>
              <a:ext uri="{FF2B5EF4-FFF2-40B4-BE49-F238E27FC236}">
                <a16:creationId xmlns:a16="http://schemas.microsoft.com/office/drawing/2014/main" id="{0F46FA67-CD31-F20D-91B1-5E4AE60929BC}"/>
              </a:ext>
            </a:extLst>
          </p:cNvPr>
          <p:cNvSpPr/>
          <p:nvPr/>
        </p:nvSpPr>
        <p:spPr>
          <a:xfrm>
            <a:off x="4718264" y="1403336"/>
            <a:ext cx="1173087" cy="317684"/>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 descr="Free Watercolor Brushstroke illustration and picture">
            <a:extLst>
              <a:ext uri="{FF2B5EF4-FFF2-40B4-BE49-F238E27FC236}">
                <a16:creationId xmlns:a16="http://schemas.microsoft.com/office/drawing/2014/main" id="{F94F44BF-F038-92E8-D408-F5076AC0F2E4}"/>
              </a:ext>
            </a:extLst>
          </p:cNvPr>
          <p:cNvPicPr>
            <a:picLocks noChangeAspect="1" noChangeArrowheads="1"/>
          </p:cNvPicPr>
          <p:nvPr/>
        </p:nvPicPr>
        <p:blipFill>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6D7D6E-228C-319C-3F70-EC3C2BCA7FE3}"/>
              </a:ext>
            </a:extLst>
          </p:cNvPr>
          <p:cNvSpPr txBox="1"/>
          <p:nvPr/>
        </p:nvSpPr>
        <p:spPr>
          <a:xfrm>
            <a:off x="6429867" y="9548675"/>
            <a:ext cx="30649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5</a:t>
            </a:r>
          </a:p>
        </p:txBody>
      </p:sp>
      <p:sp>
        <p:nvSpPr>
          <p:cNvPr id="11" name="TextBox 10">
            <a:extLst>
              <a:ext uri="{FF2B5EF4-FFF2-40B4-BE49-F238E27FC236}">
                <a16:creationId xmlns:a16="http://schemas.microsoft.com/office/drawing/2014/main" id="{A415FEA7-8827-45D4-D15E-2918596621E5}"/>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pic>
        <p:nvPicPr>
          <p:cNvPr id="26" name="Picture 25">
            <a:extLst>
              <a:ext uri="{FF2B5EF4-FFF2-40B4-BE49-F238E27FC236}">
                <a16:creationId xmlns:a16="http://schemas.microsoft.com/office/drawing/2014/main" id="{4C3AF1A9-E622-88A7-2E01-760DFEF8F322}"/>
              </a:ext>
            </a:extLst>
          </p:cNvPr>
          <p:cNvPicPr>
            <a:picLocks noChangeAspect="1"/>
          </p:cNvPicPr>
          <p:nvPr/>
        </p:nvPicPr>
        <p:blipFill>
          <a:blip r:embed="rId14"/>
          <a:stretch>
            <a:fillRect/>
          </a:stretch>
        </p:blipFill>
        <p:spPr>
          <a:xfrm>
            <a:off x="180996" y="1445874"/>
            <a:ext cx="1463957" cy="2359686"/>
          </a:xfrm>
          <a:prstGeom prst="rect">
            <a:avLst/>
          </a:prstGeom>
        </p:spPr>
      </p:pic>
    </p:spTree>
    <p:extLst>
      <p:ext uri="{BB962C8B-B14F-4D97-AF65-F5344CB8AC3E}">
        <p14:creationId xmlns:p14="http://schemas.microsoft.com/office/powerpoint/2010/main" val="178670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extBox 2048">
            <a:extLst>
              <a:ext uri="{FF2B5EF4-FFF2-40B4-BE49-F238E27FC236}">
                <a16:creationId xmlns:a16="http://schemas.microsoft.com/office/drawing/2014/main" id="{87AC01AE-8655-B811-71A6-F4ED1A6ED27E}"/>
              </a:ext>
            </a:extLst>
          </p:cNvPr>
          <p:cNvSpPr txBox="1"/>
          <p:nvPr/>
        </p:nvSpPr>
        <p:spPr>
          <a:xfrm>
            <a:off x="103674" y="3054535"/>
            <a:ext cx="3206271" cy="307777"/>
          </a:xfrm>
          <a:prstGeom prst="rect">
            <a:avLst/>
          </a:prstGeom>
          <a:noFill/>
        </p:spPr>
        <p:txBody>
          <a:bodyPr wrap="square">
            <a:spAutoFit/>
          </a:bodyPr>
          <a:lstStyle/>
          <a:p>
            <a:pPr defTabSz="514350">
              <a:buClr>
                <a:srgbClr val="002060"/>
              </a:buClr>
              <a:buSzPts val="2800"/>
              <a:defRPr/>
            </a:pPr>
            <a:r>
              <a:rPr lang="en-GB" sz="1400" b="1" kern="0" dirty="0">
                <a:solidFill>
                  <a:srgbClr val="3B3838"/>
                </a:solidFill>
                <a:latin typeface="Century Gothic"/>
                <a:ea typeface="Century Gothic"/>
                <a:cs typeface="Century Gothic"/>
                <a:sym typeface="Century Gothic"/>
              </a:rPr>
              <a:t>5. </a:t>
            </a:r>
            <a:r>
              <a:rPr lang="en-GB" sz="1400" kern="0" dirty="0">
                <a:solidFill>
                  <a:srgbClr val="3B3838"/>
                </a:solidFill>
                <a:latin typeface="Century Gothic"/>
                <a:ea typeface="Century Gothic"/>
                <a:cs typeface="Century Gothic"/>
                <a:sym typeface="Century Gothic"/>
              </a:rPr>
              <a:t>She is here. ➡ _______________.</a:t>
            </a:r>
          </a:p>
        </p:txBody>
      </p:sp>
      <p:sp>
        <p:nvSpPr>
          <p:cNvPr id="4155" name="TextBox 4154">
            <a:extLst>
              <a:ext uri="{FF2B5EF4-FFF2-40B4-BE49-F238E27FC236}">
                <a16:creationId xmlns:a16="http://schemas.microsoft.com/office/drawing/2014/main" id="{4C377168-EE45-6AFF-C589-9F6EBEE0D21B}"/>
              </a:ext>
            </a:extLst>
          </p:cNvPr>
          <p:cNvSpPr txBox="1"/>
          <p:nvPr/>
        </p:nvSpPr>
        <p:spPr>
          <a:xfrm>
            <a:off x="132156" y="2134223"/>
            <a:ext cx="3815730" cy="307777"/>
          </a:xfrm>
          <a:prstGeom prst="rect">
            <a:avLst/>
          </a:prstGeom>
          <a:noFill/>
        </p:spPr>
        <p:txBody>
          <a:bodyPr wrap="square">
            <a:spAutoFit/>
          </a:bodyPr>
          <a:lstStyle/>
          <a:p>
            <a:pPr defTabSz="514350">
              <a:buClr>
                <a:srgbClr val="002060"/>
              </a:buClr>
              <a:buSzPts val="2800"/>
              <a:defRPr/>
            </a:pPr>
            <a:r>
              <a:rPr lang="en-GB" sz="1400" b="1" kern="0" dirty="0">
                <a:solidFill>
                  <a:srgbClr val="3B3838"/>
                </a:solidFill>
                <a:latin typeface="Century Gothic"/>
                <a:ea typeface="Century Gothic"/>
                <a:cs typeface="Century Gothic"/>
                <a:sym typeface="Century Gothic"/>
              </a:rPr>
              <a:t>2.</a:t>
            </a:r>
            <a:r>
              <a:rPr lang="en-GB" sz="1400" kern="0" dirty="0">
                <a:solidFill>
                  <a:srgbClr val="3B3838"/>
                </a:solidFill>
                <a:latin typeface="Century Gothic"/>
                <a:ea typeface="Century Gothic"/>
                <a:cs typeface="Century Gothic"/>
                <a:sym typeface="Century Gothic"/>
              </a:rPr>
              <a:t> She is absent. ➡ _______________.</a:t>
            </a:r>
          </a:p>
        </p:txBody>
      </p:sp>
      <p:grpSp>
        <p:nvGrpSpPr>
          <p:cNvPr id="4139" name="Group 4138">
            <a:extLst>
              <a:ext uri="{FF2B5EF4-FFF2-40B4-BE49-F238E27FC236}">
                <a16:creationId xmlns:a16="http://schemas.microsoft.com/office/drawing/2014/main" id="{9A2938BF-D1C4-AEDC-5434-EEACF5F17E51}"/>
              </a:ext>
            </a:extLst>
          </p:cNvPr>
          <p:cNvGrpSpPr/>
          <p:nvPr/>
        </p:nvGrpSpPr>
        <p:grpSpPr>
          <a:xfrm>
            <a:off x="524689" y="811177"/>
            <a:ext cx="962296" cy="307777"/>
            <a:chOff x="537508" y="810975"/>
            <a:chExt cx="505091" cy="307777"/>
          </a:xfrm>
        </p:grpSpPr>
        <p:sp>
          <p:nvSpPr>
            <p:cNvPr id="4140" name="Google Shape;206;p9">
              <a:extLst>
                <a:ext uri="{FF2B5EF4-FFF2-40B4-BE49-F238E27FC236}">
                  <a16:creationId xmlns:a16="http://schemas.microsoft.com/office/drawing/2014/main" id="{694F5EA7-5461-517D-634B-E71B8B1D56DD}"/>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4142" name="TextBox 4141">
              <a:extLst>
                <a:ext uri="{FF2B5EF4-FFF2-40B4-BE49-F238E27FC236}">
                  <a16:creationId xmlns:a16="http://schemas.microsoft.com/office/drawing/2014/main" id="{662123E1-0961-2CB1-51AB-CCE12A03FCE3}"/>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262940" y="173377"/>
            <a:ext cx="3578980" cy="235454"/>
          </a:xfrm>
        </p:spPr>
        <p:txBody>
          <a:bodyPr>
            <a:noAutofit/>
          </a:bodyPr>
          <a:lstStyle/>
          <a:p>
            <a:r>
              <a:rPr lang="en-GB" sz="1600" b="1" kern="1200" baseline="0" dirty="0">
                <a:solidFill>
                  <a:schemeClr val="tx1"/>
                </a:solidFill>
                <a:effectLst/>
                <a:latin typeface="+mj-lt"/>
                <a:ea typeface="+mj-ea"/>
                <a:cs typeface="+mj-cs"/>
              </a:rPr>
              <a:t>Amarillo</a:t>
            </a:r>
            <a:r>
              <a:rPr lang="en-GB" sz="1600" b="1" baseline="0" dirty="0">
                <a:solidFill>
                  <a:schemeClr val="bg1"/>
                </a:solidFill>
                <a:latin typeface="Century Gothic" panose="020B0502020202020204" pitchFamily="34" charset="0"/>
              </a:rPr>
              <a:t> te</a:t>
            </a:r>
            <a:r>
              <a:rPr lang="en-GB" sz="1600" b="1" dirty="0">
                <a:solidFill>
                  <a:schemeClr val="bg1"/>
                </a:solidFill>
                <a:latin typeface="Century Gothic" panose="020B0502020202020204" pitchFamily="34" charset="0"/>
              </a:rPr>
              <a:t>rm 1 week 1</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21986" y="128411"/>
            <a:ext cx="4111569"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32" name="Group 31">
            <a:extLst>
              <a:ext uri="{FF2B5EF4-FFF2-40B4-BE49-F238E27FC236}">
                <a16:creationId xmlns:a16="http://schemas.microsoft.com/office/drawing/2014/main" id="{97B84EDF-023E-19E0-9FDA-54D51349E573}"/>
              </a:ext>
            </a:extLst>
          </p:cNvPr>
          <p:cNvGrpSpPr/>
          <p:nvPr/>
        </p:nvGrpSpPr>
        <p:grpSpPr>
          <a:xfrm>
            <a:off x="4182689" y="167503"/>
            <a:ext cx="616995" cy="461665"/>
            <a:chOff x="3814354" y="2197255"/>
            <a:chExt cx="616995" cy="461665"/>
          </a:xfrm>
        </p:grpSpPr>
        <p:sp>
          <p:nvSpPr>
            <p:cNvPr id="33" name="Rectangle: Rounded Corners 32">
              <a:extLst>
                <a:ext uri="{FF2B5EF4-FFF2-40B4-BE49-F238E27FC236}">
                  <a16:creationId xmlns:a16="http://schemas.microsoft.com/office/drawing/2014/main" id="{D28A0DD5-EAA3-7CCD-0B49-44D88391FDB1}"/>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34" name="TextBox 33">
              <a:extLst>
                <a:ext uri="{FF2B5EF4-FFF2-40B4-BE49-F238E27FC236}">
                  <a16:creationId xmlns:a16="http://schemas.microsoft.com/office/drawing/2014/main" id="{8BB474CA-190E-CDA2-9F2A-DA7318B691E6}"/>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1</a:t>
              </a:r>
              <a:endParaRPr lang="en-GB" sz="2400" dirty="0">
                <a:solidFill>
                  <a:srgbClr val="F7C903"/>
                </a:solidFill>
              </a:endParaRPr>
            </a:p>
          </p:txBody>
        </p:sp>
      </p:grpSp>
      <p:sp>
        <p:nvSpPr>
          <p:cNvPr id="4104" name="Google Shape;189;p4">
            <a:extLst>
              <a:ext uri="{FF2B5EF4-FFF2-40B4-BE49-F238E27FC236}">
                <a16:creationId xmlns:a16="http://schemas.microsoft.com/office/drawing/2014/main" id="{36D8AF3E-789E-6838-7A18-344BBE408718}"/>
              </a:ext>
            </a:extLst>
          </p:cNvPr>
          <p:cNvSpPr txBox="1"/>
          <p:nvPr/>
        </p:nvSpPr>
        <p:spPr>
          <a:xfrm>
            <a:off x="180072" y="1393934"/>
            <a:ext cx="5221046" cy="698245"/>
          </a:xfrm>
          <a:prstGeom prst="rect">
            <a:avLst/>
          </a:prstGeom>
          <a:noFill/>
          <a:ln>
            <a:noFill/>
          </a:ln>
        </p:spPr>
        <p:txBody>
          <a:bodyPr spcFirstLastPara="1" wrap="square" lIns="51427" tIns="25706" rIns="51427" bIns="25706" anchor="t" anchorCtr="0">
            <a:spAutoFit/>
          </a:bodyPr>
          <a:lstStyle/>
          <a:p>
            <a:pPr defTabSz="514350">
              <a:buClr>
                <a:srgbClr val="000000"/>
              </a:buClr>
              <a:defRPr/>
            </a:pPr>
            <a:endParaRPr sz="1400" kern="0" dirty="0">
              <a:solidFill>
                <a:srgbClr val="002060"/>
              </a:solidFill>
              <a:latin typeface="Century Gothic"/>
              <a:ea typeface="Century Gothic"/>
              <a:cs typeface="Century Gothic"/>
              <a:sym typeface="Century Gothic"/>
            </a:endParaRPr>
          </a:p>
          <a:p>
            <a:pPr defTabSz="514350">
              <a:buClr>
                <a:srgbClr val="000000"/>
              </a:buClr>
              <a:defRPr/>
            </a:pPr>
            <a:endParaRPr lang="en-GB" sz="1400" kern="0" dirty="0">
              <a:solidFill>
                <a:srgbClr val="3B3838"/>
              </a:solidFill>
              <a:latin typeface="Century Gothic"/>
              <a:ea typeface="Century Gothic"/>
              <a:cs typeface="Century Gothic"/>
              <a:sym typeface="Century Gothic"/>
            </a:endParaRPr>
          </a:p>
          <a:p>
            <a:pPr defTabSz="514350">
              <a:buClr>
                <a:srgbClr val="000000"/>
              </a:buClr>
              <a:defRPr/>
            </a:pPr>
            <a:r>
              <a:rPr lang="en-GB" sz="1400" b="1" kern="0" dirty="0">
                <a:solidFill>
                  <a:srgbClr val="3B3838"/>
                </a:solidFill>
                <a:latin typeface="Century Gothic"/>
                <a:ea typeface="Century Gothic"/>
                <a:cs typeface="Century Gothic"/>
                <a:sym typeface="Century Gothic"/>
              </a:rPr>
              <a:t>1.</a:t>
            </a:r>
            <a:r>
              <a:rPr lang="en-GB" sz="1400" kern="0" dirty="0">
                <a:solidFill>
                  <a:srgbClr val="3B3838"/>
                </a:solidFill>
                <a:latin typeface="Century Gothic"/>
                <a:ea typeface="Century Gothic"/>
                <a:cs typeface="Century Gothic"/>
                <a:sym typeface="Century Gothic"/>
              </a:rPr>
              <a:t> He is present.  ➡ _______________.</a:t>
            </a:r>
          </a:p>
        </p:txBody>
      </p:sp>
      <p:pic>
        <p:nvPicPr>
          <p:cNvPr id="4105" name="Picture 2" descr="Pen, Write, Pencil, Writing Tool, Work, Message, Blue">
            <a:extLst>
              <a:ext uri="{FF2B5EF4-FFF2-40B4-BE49-F238E27FC236}">
                <a16:creationId xmlns:a16="http://schemas.microsoft.com/office/drawing/2014/main" id="{9CCE7207-BD85-F7AC-C608-D1A08A381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86" y="680025"/>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4109" name="Google Shape;402;p19">
            <a:extLst>
              <a:ext uri="{FF2B5EF4-FFF2-40B4-BE49-F238E27FC236}">
                <a16:creationId xmlns:a16="http://schemas.microsoft.com/office/drawing/2014/main" id="{55BDADC0-0140-E28C-4AEF-CE2D2AC25C03}"/>
              </a:ext>
            </a:extLst>
          </p:cNvPr>
          <p:cNvSpPr txBox="1"/>
          <p:nvPr/>
        </p:nvSpPr>
        <p:spPr>
          <a:xfrm>
            <a:off x="1477218" y="765457"/>
            <a:ext cx="5067071" cy="544357"/>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600" b="1" kern="0" dirty="0">
                <a:solidFill>
                  <a:srgbClr val="3B3838"/>
                </a:solidFill>
                <a:latin typeface="Century Gothic"/>
                <a:ea typeface="Century Gothic"/>
                <a:cs typeface="Century Gothic"/>
                <a:sym typeface="Century Gothic"/>
              </a:rPr>
              <a:t>Write the word that you would </a:t>
            </a:r>
            <a:r>
              <a:rPr lang="en-GB" sz="1600" b="1" u="sng" kern="0" dirty="0">
                <a:solidFill>
                  <a:srgbClr val="3B3838"/>
                </a:solidFill>
                <a:latin typeface="Century Gothic"/>
                <a:ea typeface="Century Gothic"/>
                <a:cs typeface="Century Gothic"/>
                <a:sym typeface="Century Gothic"/>
              </a:rPr>
              <a:t>not</a:t>
            </a:r>
            <a:r>
              <a:rPr lang="en-GB" sz="1600" b="1" kern="0" dirty="0">
                <a:solidFill>
                  <a:srgbClr val="3B3838"/>
                </a:solidFill>
                <a:latin typeface="Century Gothic"/>
                <a:ea typeface="Century Gothic"/>
                <a:cs typeface="Century Gothic"/>
                <a:sym typeface="Century Gothic"/>
              </a:rPr>
              <a:t> need when translating the following sentences into Spanish.</a:t>
            </a:r>
            <a:endParaRPr lang="en-GB" sz="800" b="1" kern="0" dirty="0">
              <a:solidFill>
                <a:srgbClr val="3B3838"/>
              </a:solidFill>
              <a:latin typeface="Arial"/>
              <a:cs typeface="Arial"/>
              <a:sym typeface="Arial"/>
            </a:endParaRPr>
          </a:p>
        </p:txBody>
      </p:sp>
      <p:sp>
        <p:nvSpPr>
          <p:cNvPr id="4110" name="TextBox 4109">
            <a:extLst>
              <a:ext uri="{FF2B5EF4-FFF2-40B4-BE49-F238E27FC236}">
                <a16:creationId xmlns:a16="http://schemas.microsoft.com/office/drawing/2014/main" id="{69620CC8-60EF-108F-B390-684090761F6D}"/>
              </a:ext>
            </a:extLst>
          </p:cNvPr>
          <p:cNvSpPr txBox="1"/>
          <p:nvPr/>
        </p:nvSpPr>
        <p:spPr>
          <a:xfrm>
            <a:off x="142823" y="1458197"/>
            <a:ext cx="3276829" cy="307777"/>
          </a:xfrm>
          <a:prstGeom prst="rect">
            <a:avLst/>
          </a:prstGeom>
          <a:noFill/>
        </p:spPr>
        <p:txBody>
          <a:bodyPr wrap="square">
            <a:spAutoFit/>
          </a:bodyPr>
          <a:lstStyle/>
          <a:p>
            <a:pPr defTabSz="514350">
              <a:buClr>
                <a:srgbClr val="000000"/>
              </a:buClr>
              <a:defRPr/>
            </a:pPr>
            <a:r>
              <a:rPr lang="en-GB" sz="1400" b="1" kern="0" dirty="0">
                <a:solidFill>
                  <a:srgbClr val="92D050"/>
                </a:solidFill>
                <a:latin typeface="Century Gothic"/>
                <a:ea typeface="Century Gothic"/>
                <a:cs typeface="Century Gothic"/>
                <a:sym typeface="Century Gothic"/>
              </a:rPr>
              <a:t>Example:</a:t>
            </a:r>
            <a:r>
              <a:rPr lang="en-GB" sz="1400" kern="0" dirty="0">
                <a:solidFill>
                  <a:srgbClr val="92D050"/>
                </a:solidFill>
                <a:latin typeface="Century Gothic"/>
                <a:ea typeface="Century Gothic"/>
                <a:cs typeface="Century Gothic"/>
                <a:sym typeface="Century Gothic"/>
              </a:rPr>
              <a:t> </a:t>
            </a:r>
            <a:r>
              <a:rPr lang="en-GB" sz="1400" kern="0" dirty="0">
                <a:solidFill>
                  <a:srgbClr val="3B3838"/>
                </a:solidFill>
                <a:latin typeface="Century Gothic"/>
                <a:ea typeface="Century Gothic"/>
                <a:cs typeface="Century Gothic"/>
                <a:sym typeface="Century Gothic"/>
              </a:rPr>
              <a:t>I am here  ➡    </a:t>
            </a:r>
            <a:r>
              <a:rPr lang="en-GB" sz="1400" b="1" kern="0" dirty="0">
                <a:solidFill>
                  <a:srgbClr val="3B3838"/>
                </a:solidFill>
                <a:latin typeface="Century Gothic"/>
                <a:ea typeface="Century Gothic"/>
                <a:cs typeface="Century Gothic"/>
                <a:sym typeface="Century Gothic"/>
              </a:rPr>
              <a:t>I  </a:t>
            </a:r>
            <a:r>
              <a:rPr lang="en-GB" sz="1400" kern="0" dirty="0">
                <a:solidFill>
                  <a:srgbClr val="3B3838"/>
                </a:solidFill>
                <a:latin typeface="Century Gothic"/>
                <a:ea typeface="Century Gothic"/>
                <a:cs typeface="Century Gothic"/>
                <a:sym typeface="Century Gothic"/>
              </a:rPr>
              <a:t>am here	</a:t>
            </a:r>
          </a:p>
        </p:txBody>
      </p:sp>
      <p:pic>
        <p:nvPicPr>
          <p:cNvPr id="4146" name="Picture 4" descr="Free hatching scribble line art vector">
            <a:extLst>
              <a:ext uri="{FF2B5EF4-FFF2-40B4-BE49-F238E27FC236}">
                <a16:creationId xmlns:a16="http://schemas.microsoft.com/office/drawing/2014/main" id="{1E17DA92-D240-6398-B745-31FF52C3DA45}"/>
              </a:ext>
            </a:extLst>
          </p:cNvPr>
          <p:cNvPicPr>
            <a:picLocks noChangeAspect="1" noChangeArrowheads="1"/>
          </p:cNvPicPr>
          <p:nvPr/>
        </p:nvPicPr>
        <p:blipFill rotWithShape="1">
          <a:blip r:embed="rId4">
            <a:duotone>
              <a:schemeClr val="accent6">
                <a:shade val="45000"/>
                <a:satMod val="135000"/>
              </a:schemeClr>
              <a:prstClr val="white"/>
            </a:duotone>
            <a:alphaModFix amt="85000"/>
            <a:extLst>
              <a:ext uri="{28A0092B-C50C-407E-A947-70E740481C1C}">
                <a14:useLocalDpi xmlns:a14="http://schemas.microsoft.com/office/drawing/2010/main" val="0"/>
              </a:ext>
            </a:extLst>
          </a:blip>
          <a:srcRect l="13007" t="6845" r="16508" b="10429"/>
          <a:stretch/>
        </p:blipFill>
        <p:spPr bwMode="auto">
          <a:xfrm flipH="1">
            <a:off x="2327547" y="1496090"/>
            <a:ext cx="152957" cy="218846"/>
          </a:xfrm>
          <a:prstGeom prst="rect">
            <a:avLst/>
          </a:prstGeom>
          <a:noFill/>
          <a:extLst>
            <a:ext uri="{909E8E84-426E-40DD-AFC4-6F175D3DCCD1}">
              <a14:hiddenFill xmlns:a14="http://schemas.microsoft.com/office/drawing/2010/main">
                <a:solidFill>
                  <a:srgbClr val="FFFFFF"/>
                </a:solidFill>
              </a14:hiddenFill>
            </a:ext>
          </a:extLst>
        </p:spPr>
      </p:pic>
      <p:sp>
        <p:nvSpPr>
          <p:cNvPr id="4147" name="Rectangle: Rounded Corners 4146">
            <a:extLst>
              <a:ext uri="{FF2B5EF4-FFF2-40B4-BE49-F238E27FC236}">
                <a16:creationId xmlns:a16="http://schemas.microsoft.com/office/drawing/2014/main" id="{9B0BE907-64FD-E0AF-867E-D91EC5A41D01}"/>
              </a:ext>
            </a:extLst>
          </p:cNvPr>
          <p:cNvSpPr/>
          <p:nvPr/>
        </p:nvSpPr>
        <p:spPr>
          <a:xfrm>
            <a:off x="3456901" y="1501779"/>
            <a:ext cx="3269887" cy="2031324"/>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14350">
              <a:lnSpc>
                <a:spcPct val="150000"/>
              </a:lnSpc>
              <a:buClr>
                <a:srgbClr val="000000"/>
              </a:buClr>
              <a:defRPr/>
            </a:pPr>
            <a:r>
              <a:rPr lang="en-GB" sz="1200" kern="0" dirty="0">
                <a:solidFill>
                  <a:srgbClr val="3B3838"/>
                </a:solidFill>
                <a:latin typeface="Century Gothic"/>
                <a:ea typeface="Century Gothic"/>
                <a:cs typeface="Century Gothic"/>
                <a:sym typeface="Century Gothic"/>
              </a:rPr>
              <a:t>English uses </a:t>
            </a:r>
            <a:r>
              <a:rPr lang="en-GB" sz="1200" b="1" kern="0" dirty="0">
                <a:solidFill>
                  <a:srgbClr val="3B3838"/>
                </a:solidFill>
                <a:latin typeface="Century Gothic"/>
                <a:ea typeface="Century Gothic"/>
                <a:cs typeface="Century Gothic"/>
                <a:sym typeface="Century Gothic"/>
              </a:rPr>
              <a:t>pronouns</a:t>
            </a:r>
            <a:r>
              <a:rPr lang="en-GB" sz="1200" kern="0" dirty="0">
                <a:solidFill>
                  <a:srgbClr val="3B3838"/>
                </a:solidFill>
                <a:latin typeface="Century Gothic"/>
                <a:ea typeface="Century Gothic"/>
                <a:cs typeface="Century Gothic"/>
                <a:sym typeface="Century Gothic"/>
              </a:rPr>
              <a:t> (I, she, we) </a:t>
            </a:r>
          </a:p>
          <a:p>
            <a:pPr defTabSz="514350">
              <a:lnSpc>
                <a:spcPct val="150000"/>
              </a:lnSpc>
              <a:buClr>
                <a:srgbClr val="000000"/>
              </a:buClr>
              <a:defRPr/>
            </a:pPr>
            <a:r>
              <a:rPr lang="en-GB" sz="1200" kern="0" dirty="0">
                <a:solidFill>
                  <a:srgbClr val="3B3838"/>
                </a:solidFill>
                <a:latin typeface="Century Gothic"/>
                <a:ea typeface="Century Gothic"/>
                <a:cs typeface="Century Gothic"/>
                <a:sym typeface="Century Gothic"/>
              </a:rPr>
              <a:t>to indicate the person who is carrying out the action of the verb.</a:t>
            </a:r>
          </a:p>
          <a:p>
            <a:pPr defTabSz="514350">
              <a:lnSpc>
                <a:spcPct val="150000"/>
              </a:lnSpc>
              <a:buClr>
                <a:srgbClr val="000000"/>
              </a:buClr>
              <a:defRPr/>
            </a:pPr>
            <a:endParaRPr lang="en-GB" sz="1200" kern="0" dirty="0">
              <a:solidFill>
                <a:srgbClr val="3B3838"/>
              </a:solidFill>
              <a:latin typeface="Century Gothic"/>
              <a:cs typeface="Arial"/>
              <a:sym typeface="Century Gothic"/>
            </a:endParaRPr>
          </a:p>
          <a:p>
            <a:pPr defTabSz="514350">
              <a:lnSpc>
                <a:spcPct val="150000"/>
              </a:lnSpc>
              <a:buClr>
                <a:srgbClr val="000000"/>
              </a:buClr>
              <a:defRPr/>
            </a:pPr>
            <a:endParaRPr lang="en-GB" sz="500" kern="0" dirty="0">
              <a:solidFill>
                <a:srgbClr val="3B3838"/>
              </a:solidFill>
              <a:latin typeface="Arial"/>
              <a:cs typeface="Arial"/>
              <a:sym typeface="Arial"/>
            </a:endParaRPr>
          </a:p>
          <a:p>
            <a:pPr defTabSz="514350">
              <a:buClr>
                <a:srgbClr val="000000"/>
              </a:buClr>
              <a:defRPr/>
            </a:pPr>
            <a:endParaRPr lang="en-GB" sz="1200" b="1" u="sng" kern="0" dirty="0">
              <a:solidFill>
                <a:srgbClr val="3B3838"/>
              </a:solidFill>
              <a:latin typeface="Century Gothic"/>
              <a:ea typeface="Century Gothic"/>
              <a:cs typeface="Century Gothic"/>
              <a:sym typeface="Century Gothic"/>
            </a:endParaRPr>
          </a:p>
          <a:p>
            <a:pPr defTabSz="514350">
              <a:buClr>
                <a:srgbClr val="000000"/>
              </a:buClr>
              <a:defRPr/>
            </a:pPr>
            <a:r>
              <a:rPr lang="en-GB" sz="1200" b="1" u="sng" kern="0" dirty="0">
                <a:solidFill>
                  <a:srgbClr val="3B3838"/>
                </a:solidFill>
                <a:latin typeface="Century Gothic"/>
                <a:ea typeface="Century Gothic"/>
                <a:cs typeface="Century Gothic"/>
                <a:sym typeface="Century Gothic"/>
              </a:rPr>
              <a:t>I</a:t>
            </a:r>
            <a:r>
              <a:rPr lang="en-GB" sz="1200" kern="0" dirty="0">
                <a:solidFill>
                  <a:srgbClr val="3B3838"/>
                </a:solidFill>
                <a:latin typeface="Century Gothic"/>
                <a:ea typeface="Century Gothic"/>
                <a:cs typeface="Century Gothic"/>
                <a:sym typeface="Century Gothic"/>
              </a:rPr>
              <a:t> am present.- </a:t>
            </a:r>
            <a:r>
              <a:rPr lang="en-GB" sz="1200" b="1" kern="0" dirty="0">
                <a:solidFill>
                  <a:srgbClr val="3B3838"/>
                </a:solidFill>
                <a:latin typeface="Century Gothic"/>
                <a:ea typeface="Century Gothic"/>
                <a:cs typeface="Century Gothic"/>
                <a:sym typeface="Century Gothic"/>
              </a:rPr>
              <a:t>Estoy</a:t>
            </a:r>
            <a:r>
              <a:rPr lang="en-GB" sz="1200" kern="0" dirty="0">
                <a:solidFill>
                  <a:srgbClr val="3B3838"/>
                </a:solidFill>
                <a:latin typeface="Century Gothic"/>
                <a:ea typeface="Century Gothic"/>
                <a:cs typeface="Century Gothic"/>
                <a:sym typeface="Century Gothic"/>
              </a:rPr>
              <a:t> presente.	</a:t>
            </a:r>
          </a:p>
          <a:p>
            <a:pPr defTabSz="514350">
              <a:buClr>
                <a:srgbClr val="000000"/>
              </a:buClr>
              <a:defRPr/>
            </a:pPr>
            <a:r>
              <a:rPr lang="en-GB" sz="1200" b="1" kern="0" dirty="0">
                <a:solidFill>
                  <a:srgbClr val="3B3838"/>
                </a:solidFill>
                <a:latin typeface="Century Gothic"/>
                <a:ea typeface="Century Gothic"/>
                <a:cs typeface="Century Gothic"/>
                <a:sym typeface="Century Gothic"/>
              </a:rPr>
              <a:t>S/he, it</a:t>
            </a:r>
            <a:r>
              <a:rPr lang="en-GB" sz="1200" kern="0" dirty="0">
                <a:solidFill>
                  <a:srgbClr val="3B3838"/>
                </a:solidFill>
                <a:latin typeface="Century Gothic"/>
                <a:ea typeface="Century Gothic"/>
                <a:cs typeface="Century Gothic"/>
                <a:sym typeface="Century Gothic"/>
              </a:rPr>
              <a:t> is present. - </a:t>
            </a:r>
            <a:r>
              <a:rPr lang="en-GB" sz="1200" b="1" kern="0" dirty="0">
                <a:solidFill>
                  <a:srgbClr val="3B3838"/>
                </a:solidFill>
                <a:latin typeface="Century Gothic"/>
                <a:ea typeface="Century Gothic"/>
                <a:cs typeface="Century Gothic"/>
                <a:sym typeface="Century Gothic"/>
              </a:rPr>
              <a:t>Está</a:t>
            </a:r>
            <a:r>
              <a:rPr lang="en-GB" sz="1200" kern="0" dirty="0">
                <a:solidFill>
                  <a:srgbClr val="3B3838"/>
                </a:solidFill>
                <a:latin typeface="Century Gothic"/>
                <a:ea typeface="Century Gothic"/>
                <a:cs typeface="Century Gothic"/>
                <a:sym typeface="Century Gothic"/>
              </a:rPr>
              <a:t> presente.</a:t>
            </a:r>
          </a:p>
        </p:txBody>
      </p:sp>
      <p:pic>
        <p:nvPicPr>
          <p:cNvPr id="4152" name="Google Shape;178;p3" descr="C:\Users\wdj\Google Drive\Primary\Y5 SoW\From Tracy\Pronouns\i.png">
            <a:extLst>
              <a:ext uri="{FF2B5EF4-FFF2-40B4-BE49-F238E27FC236}">
                <a16:creationId xmlns:a16="http://schemas.microsoft.com/office/drawing/2014/main" id="{1F6A143E-4095-DCDB-1A62-5E3A7607E7B8}"/>
              </a:ext>
            </a:extLst>
          </p:cNvPr>
          <p:cNvPicPr preferRelativeResize="0"/>
          <p:nvPr/>
        </p:nvPicPr>
        <p:blipFill rotWithShape="1">
          <a:blip r:embed="rId5">
            <a:alphaModFix/>
          </a:blip>
          <a:srcRect/>
          <a:stretch/>
        </p:blipFill>
        <p:spPr>
          <a:xfrm>
            <a:off x="5758775" y="2780508"/>
            <a:ext cx="239091" cy="429895"/>
          </a:xfrm>
          <a:prstGeom prst="rect">
            <a:avLst/>
          </a:prstGeom>
          <a:noFill/>
          <a:ln>
            <a:noFill/>
          </a:ln>
        </p:spPr>
      </p:pic>
      <p:pic>
        <p:nvPicPr>
          <p:cNvPr id="4153" name="Google Shape;180;p3" descr="C:\Users\wdj\Google Drive\Primary\Y5 SoW\From Tracy\Pronouns\she.png">
            <a:extLst>
              <a:ext uri="{FF2B5EF4-FFF2-40B4-BE49-F238E27FC236}">
                <a16:creationId xmlns:a16="http://schemas.microsoft.com/office/drawing/2014/main" id="{F6827B6E-1A71-49D5-1EA6-C8929039918A}"/>
              </a:ext>
            </a:extLst>
          </p:cNvPr>
          <p:cNvPicPr preferRelativeResize="0"/>
          <p:nvPr/>
        </p:nvPicPr>
        <p:blipFill rotWithShape="1">
          <a:blip r:embed="rId6">
            <a:alphaModFix/>
          </a:blip>
          <a:srcRect/>
          <a:stretch/>
        </p:blipFill>
        <p:spPr>
          <a:xfrm>
            <a:off x="6058946" y="2995455"/>
            <a:ext cx="607970" cy="464055"/>
          </a:xfrm>
          <a:prstGeom prst="rect">
            <a:avLst/>
          </a:prstGeom>
          <a:noFill/>
          <a:ln>
            <a:noFill/>
          </a:ln>
        </p:spPr>
      </p:pic>
      <p:pic>
        <p:nvPicPr>
          <p:cNvPr id="4115" name="Google Shape;188;p4" descr="Jigsaw, Puzzle, Piece, Game, Concept, Solution">
            <a:extLst>
              <a:ext uri="{FF2B5EF4-FFF2-40B4-BE49-F238E27FC236}">
                <a16:creationId xmlns:a16="http://schemas.microsoft.com/office/drawing/2014/main" id="{B7BED49D-6A66-2358-448C-BC7E32723B2F}"/>
              </a:ext>
            </a:extLst>
          </p:cNvPr>
          <p:cNvPicPr preferRelativeResize="0"/>
          <p:nvPr/>
        </p:nvPicPr>
        <p:blipFill rotWithShape="1">
          <a:blip r:embed="rId7">
            <a:alphaModFix/>
          </a:blip>
          <a:srcRect/>
          <a:stretch/>
        </p:blipFill>
        <p:spPr>
          <a:xfrm>
            <a:off x="6266032" y="1551854"/>
            <a:ext cx="417592" cy="360398"/>
          </a:xfrm>
          <a:prstGeom prst="rect">
            <a:avLst/>
          </a:prstGeom>
          <a:noFill/>
          <a:ln>
            <a:noFill/>
          </a:ln>
        </p:spPr>
      </p:pic>
      <p:sp>
        <p:nvSpPr>
          <p:cNvPr id="4157" name="TextBox 4156">
            <a:extLst>
              <a:ext uri="{FF2B5EF4-FFF2-40B4-BE49-F238E27FC236}">
                <a16:creationId xmlns:a16="http://schemas.microsoft.com/office/drawing/2014/main" id="{F0196DF5-B2C2-5E2F-0986-8F6C4152DFF2}"/>
              </a:ext>
            </a:extLst>
          </p:cNvPr>
          <p:cNvSpPr txBox="1"/>
          <p:nvPr/>
        </p:nvSpPr>
        <p:spPr>
          <a:xfrm>
            <a:off x="132156" y="2440997"/>
            <a:ext cx="3089189" cy="307777"/>
          </a:xfrm>
          <a:prstGeom prst="rect">
            <a:avLst/>
          </a:prstGeom>
          <a:noFill/>
        </p:spPr>
        <p:txBody>
          <a:bodyPr wrap="square">
            <a:spAutoFit/>
          </a:bodyPr>
          <a:lstStyle/>
          <a:p>
            <a:pPr defTabSz="514350">
              <a:buClr>
                <a:srgbClr val="002060"/>
              </a:buClr>
              <a:buSzPts val="2800"/>
              <a:defRPr/>
            </a:pPr>
            <a:r>
              <a:rPr lang="en-GB" sz="1400" b="1" kern="0" dirty="0">
                <a:solidFill>
                  <a:srgbClr val="3B3838"/>
                </a:solidFill>
                <a:latin typeface="Century Gothic"/>
                <a:ea typeface="Century Gothic"/>
                <a:cs typeface="Century Gothic"/>
                <a:sym typeface="Century Gothic"/>
              </a:rPr>
              <a:t>3.</a:t>
            </a:r>
            <a:r>
              <a:rPr lang="en-GB" sz="1400" kern="0" dirty="0">
                <a:solidFill>
                  <a:srgbClr val="3B3838"/>
                </a:solidFill>
                <a:latin typeface="Century Gothic"/>
                <a:ea typeface="Century Gothic"/>
                <a:cs typeface="Century Gothic"/>
                <a:sym typeface="Century Gothic"/>
              </a:rPr>
              <a:t> I am there. ➡ _______________.</a:t>
            </a:r>
          </a:p>
        </p:txBody>
      </p:sp>
      <p:sp>
        <p:nvSpPr>
          <p:cNvPr id="4159" name="TextBox 4158">
            <a:extLst>
              <a:ext uri="{FF2B5EF4-FFF2-40B4-BE49-F238E27FC236}">
                <a16:creationId xmlns:a16="http://schemas.microsoft.com/office/drawing/2014/main" id="{E80E28FB-87F1-A5D9-17A4-2A47CE2114DD}"/>
              </a:ext>
            </a:extLst>
          </p:cNvPr>
          <p:cNvSpPr txBox="1"/>
          <p:nvPr/>
        </p:nvSpPr>
        <p:spPr>
          <a:xfrm>
            <a:off x="103674" y="2731836"/>
            <a:ext cx="3297426" cy="307777"/>
          </a:xfrm>
          <a:prstGeom prst="rect">
            <a:avLst/>
          </a:prstGeom>
          <a:noFill/>
        </p:spPr>
        <p:txBody>
          <a:bodyPr wrap="square">
            <a:spAutoFit/>
          </a:bodyPr>
          <a:lstStyle/>
          <a:p>
            <a:pPr defTabSz="514350">
              <a:buClr>
                <a:srgbClr val="002060"/>
              </a:buClr>
              <a:buSzPts val="2800"/>
              <a:defRPr/>
            </a:pPr>
            <a:r>
              <a:rPr lang="en-GB" sz="1400" b="1" kern="0" dirty="0">
                <a:solidFill>
                  <a:srgbClr val="3B3838"/>
                </a:solidFill>
                <a:latin typeface="Century Gothic"/>
                <a:ea typeface="Century Gothic"/>
                <a:cs typeface="Century Gothic"/>
                <a:sym typeface="Century Gothic"/>
              </a:rPr>
              <a:t>4.</a:t>
            </a:r>
            <a:r>
              <a:rPr lang="en-GB" sz="1400" kern="0" dirty="0">
                <a:solidFill>
                  <a:srgbClr val="3B3838"/>
                </a:solidFill>
                <a:latin typeface="Century Gothic"/>
                <a:ea typeface="Century Gothic"/>
                <a:cs typeface="Century Gothic"/>
                <a:sym typeface="Century Gothic"/>
              </a:rPr>
              <a:t> It is here. 	 ➡ _______________.</a:t>
            </a:r>
          </a:p>
        </p:txBody>
      </p:sp>
      <p:sp>
        <p:nvSpPr>
          <p:cNvPr id="2051" name="TextBox 2050">
            <a:extLst>
              <a:ext uri="{FF2B5EF4-FFF2-40B4-BE49-F238E27FC236}">
                <a16:creationId xmlns:a16="http://schemas.microsoft.com/office/drawing/2014/main" id="{07266089-EF61-B5B8-9F36-61B9EC762145}"/>
              </a:ext>
            </a:extLst>
          </p:cNvPr>
          <p:cNvSpPr txBox="1"/>
          <p:nvPr/>
        </p:nvSpPr>
        <p:spPr>
          <a:xfrm>
            <a:off x="3509514" y="2424388"/>
            <a:ext cx="3187662" cy="523220"/>
          </a:xfrm>
          <a:prstGeom prst="rect">
            <a:avLst/>
          </a:prstGeom>
          <a:noFill/>
        </p:spPr>
        <p:txBody>
          <a:bodyPr wrap="square">
            <a:spAutoFit/>
          </a:bodyPr>
          <a:lstStyle/>
          <a:p>
            <a:pPr defTabSz="514350">
              <a:buClr>
                <a:srgbClr val="000000"/>
              </a:buClr>
              <a:defRPr/>
            </a:pPr>
            <a:r>
              <a:rPr lang="en-GB" sz="1400" kern="0" dirty="0">
                <a:solidFill>
                  <a:srgbClr val="3B3838"/>
                </a:solidFill>
                <a:latin typeface="Century Gothic"/>
                <a:ea typeface="Century Gothic"/>
                <a:cs typeface="Century Gothic"/>
                <a:sym typeface="Century Gothic"/>
              </a:rPr>
              <a:t>In Spanish, we often </a:t>
            </a:r>
            <a:r>
              <a:rPr lang="en-GB" sz="1400" b="1" kern="0" dirty="0">
                <a:solidFill>
                  <a:srgbClr val="3B3838"/>
                </a:solidFill>
                <a:latin typeface="Century Gothic"/>
                <a:ea typeface="Century Gothic"/>
                <a:cs typeface="Century Gothic"/>
                <a:sym typeface="Century Gothic"/>
              </a:rPr>
              <a:t>don’t need to use the pronoun</a:t>
            </a:r>
            <a:r>
              <a:rPr lang="en-GB" sz="1400" kern="0" dirty="0">
                <a:solidFill>
                  <a:srgbClr val="3B3838"/>
                </a:solidFill>
                <a:latin typeface="Century Gothic"/>
                <a:ea typeface="Century Gothic"/>
                <a:cs typeface="Century Gothic"/>
                <a:sym typeface="Century Gothic"/>
              </a:rPr>
              <a:t>.</a:t>
            </a:r>
            <a:endParaRPr lang="en-GB" sz="600" kern="0" dirty="0">
              <a:solidFill>
                <a:srgbClr val="3B3838"/>
              </a:solidFill>
              <a:latin typeface="Arial"/>
              <a:cs typeface="Arial"/>
              <a:sym typeface="Arial"/>
            </a:endParaRPr>
          </a:p>
        </p:txBody>
      </p:sp>
      <p:graphicFrame>
        <p:nvGraphicFramePr>
          <p:cNvPr id="5" name="Google Shape;339;p8">
            <a:extLst>
              <a:ext uri="{FF2B5EF4-FFF2-40B4-BE49-F238E27FC236}">
                <a16:creationId xmlns:a16="http://schemas.microsoft.com/office/drawing/2014/main" id="{235A3700-A71B-2E3A-69F8-F810EE324537}"/>
              </a:ext>
            </a:extLst>
          </p:cNvPr>
          <p:cNvGraphicFramePr/>
          <p:nvPr/>
        </p:nvGraphicFramePr>
        <p:xfrm>
          <a:off x="704119" y="4008288"/>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absent</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here</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present</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0" name="Google Shape;341;p8">
            <a:extLst>
              <a:ext uri="{FF2B5EF4-FFF2-40B4-BE49-F238E27FC236}">
                <a16:creationId xmlns:a16="http://schemas.microsoft.com/office/drawing/2014/main" id="{CD5FB4A4-A10C-2CAD-E6B6-9DF42E92CD28}"/>
              </a:ext>
            </a:extLst>
          </p:cNvPr>
          <p:cNvGraphicFramePr/>
          <p:nvPr/>
        </p:nvGraphicFramePr>
        <p:xfrm>
          <a:off x="704119" y="4361187"/>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here</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I am</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s/he is</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2" name="Google Shape;343;p8">
            <a:extLst>
              <a:ext uri="{FF2B5EF4-FFF2-40B4-BE49-F238E27FC236}">
                <a16:creationId xmlns:a16="http://schemas.microsoft.com/office/drawing/2014/main" id="{4928A435-7C15-A6E4-D554-951B03924503}"/>
              </a:ext>
            </a:extLst>
          </p:cNvPr>
          <p:cNvGraphicFramePr/>
          <p:nvPr/>
        </p:nvGraphicFramePr>
        <p:xfrm>
          <a:off x="730725" y="4692202"/>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present</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here</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I am </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3" name="Google Shape;345;p8">
            <a:extLst>
              <a:ext uri="{FF2B5EF4-FFF2-40B4-BE49-F238E27FC236}">
                <a16:creationId xmlns:a16="http://schemas.microsoft.com/office/drawing/2014/main" id="{EA6B6A22-08D2-EE7F-285B-E3287314D619}"/>
              </a:ext>
            </a:extLst>
          </p:cNvPr>
          <p:cNvGraphicFramePr/>
          <p:nvPr/>
        </p:nvGraphicFramePr>
        <p:xfrm>
          <a:off x="3900151" y="3995632"/>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here</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in </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class</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4" name="Google Shape;347;p8">
            <a:extLst>
              <a:ext uri="{FF2B5EF4-FFF2-40B4-BE49-F238E27FC236}">
                <a16:creationId xmlns:a16="http://schemas.microsoft.com/office/drawing/2014/main" id="{908BCE64-87EA-0B58-8B8F-F65B1B193BC6}"/>
              </a:ext>
            </a:extLst>
          </p:cNvPr>
          <p:cNvGraphicFramePr/>
          <p:nvPr/>
        </p:nvGraphicFramePr>
        <p:xfrm>
          <a:off x="3900151" y="4355575"/>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absent</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I am</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present</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5" name="Google Shape;349;p8">
            <a:extLst>
              <a:ext uri="{FF2B5EF4-FFF2-40B4-BE49-F238E27FC236}">
                <a16:creationId xmlns:a16="http://schemas.microsoft.com/office/drawing/2014/main" id="{0BF65C6E-0974-7889-872F-9E3C9AF95EFF}"/>
              </a:ext>
            </a:extLst>
          </p:cNvPr>
          <p:cNvGraphicFramePr/>
          <p:nvPr/>
        </p:nvGraphicFramePr>
        <p:xfrm>
          <a:off x="3900151" y="4713236"/>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absent</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class</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s/he is</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sp>
        <p:nvSpPr>
          <p:cNvPr id="23" name="Google Shape;402;p19">
            <a:extLst>
              <a:ext uri="{FF2B5EF4-FFF2-40B4-BE49-F238E27FC236}">
                <a16:creationId xmlns:a16="http://schemas.microsoft.com/office/drawing/2014/main" id="{36964903-1386-9DAB-86B7-7C4369D0FAFE}"/>
              </a:ext>
            </a:extLst>
          </p:cNvPr>
          <p:cNvSpPr txBox="1"/>
          <p:nvPr/>
        </p:nvSpPr>
        <p:spPr>
          <a:xfrm>
            <a:off x="1569139" y="3531889"/>
            <a:ext cx="5229139" cy="298135"/>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600" kern="0" dirty="0">
                <a:solidFill>
                  <a:srgbClr val="3B3838"/>
                </a:solidFill>
                <a:latin typeface="Century Gothic"/>
                <a:ea typeface="Century Gothic"/>
                <a:cs typeface="Century Gothic"/>
                <a:sym typeface="Century Gothic"/>
              </a:rPr>
              <a:t>[A] </a:t>
            </a:r>
            <a:r>
              <a:rPr lang="en-GB" sz="1600" b="1" kern="0" dirty="0">
                <a:solidFill>
                  <a:srgbClr val="3B3838"/>
                </a:solidFill>
                <a:latin typeface="Century Gothic"/>
                <a:ea typeface="Century Gothic"/>
                <a:cs typeface="Century Gothic"/>
                <a:sym typeface="Century Gothic"/>
              </a:rPr>
              <a:t>Listen and circle the word that is mentioned.</a:t>
            </a:r>
            <a:endParaRPr lang="en-GB" sz="800" b="1" kern="0" dirty="0">
              <a:solidFill>
                <a:srgbClr val="3B3838"/>
              </a:solidFill>
              <a:latin typeface="Arial"/>
              <a:cs typeface="Arial"/>
              <a:sym typeface="Arial"/>
            </a:endParaRPr>
          </a:p>
        </p:txBody>
      </p:sp>
      <p:grpSp>
        <p:nvGrpSpPr>
          <p:cNvPr id="30" name="Group 29">
            <a:extLst>
              <a:ext uri="{FF2B5EF4-FFF2-40B4-BE49-F238E27FC236}">
                <a16:creationId xmlns:a16="http://schemas.microsoft.com/office/drawing/2014/main" id="{690630C5-5910-212C-C48F-3576B5D5F9CA}"/>
              </a:ext>
            </a:extLst>
          </p:cNvPr>
          <p:cNvGrpSpPr/>
          <p:nvPr/>
        </p:nvGrpSpPr>
        <p:grpSpPr>
          <a:xfrm>
            <a:off x="448961" y="3489637"/>
            <a:ext cx="1145825" cy="308790"/>
            <a:chOff x="455220" y="4435599"/>
            <a:chExt cx="1145825" cy="308790"/>
          </a:xfrm>
          <a:solidFill>
            <a:srgbClr val="96E2D9"/>
          </a:solidFill>
        </p:grpSpPr>
        <p:sp>
          <p:nvSpPr>
            <p:cNvPr id="35" name="Google Shape;222;p10">
              <a:extLst>
                <a:ext uri="{FF2B5EF4-FFF2-40B4-BE49-F238E27FC236}">
                  <a16:creationId xmlns:a16="http://schemas.microsoft.com/office/drawing/2014/main" id="{FE44B25B-CE9C-FAA3-F817-B38B248DE76A}"/>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6" name="TextBox 35">
              <a:extLst>
                <a:ext uri="{FF2B5EF4-FFF2-40B4-BE49-F238E27FC236}">
                  <a16:creationId xmlns:a16="http://schemas.microsoft.com/office/drawing/2014/main" id="{B24201E1-6EF8-90DD-709F-609905AC5EF1}"/>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43" name="Group 42">
            <a:extLst>
              <a:ext uri="{FF2B5EF4-FFF2-40B4-BE49-F238E27FC236}">
                <a16:creationId xmlns:a16="http://schemas.microsoft.com/office/drawing/2014/main" id="{BF8FB33C-2A4B-C509-4A68-822C2E74CCC7}"/>
              </a:ext>
            </a:extLst>
          </p:cNvPr>
          <p:cNvGrpSpPr/>
          <p:nvPr/>
        </p:nvGrpSpPr>
        <p:grpSpPr>
          <a:xfrm>
            <a:off x="116760" y="3343729"/>
            <a:ext cx="511630" cy="532686"/>
            <a:chOff x="11059045" y="145038"/>
            <a:chExt cx="945328" cy="980949"/>
          </a:xfrm>
          <a:solidFill>
            <a:srgbClr val="B9E5EE"/>
          </a:solidFill>
        </p:grpSpPr>
        <p:sp>
          <p:nvSpPr>
            <p:cNvPr id="44" name="Oval 43">
              <a:extLst>
                <a:ext uri="{FF2B5EF4-FFF2-40B4-BE49-F238E27FC236}">
                  <a16:creationId xmlns:a16="http://schemas.microsoft.com/office/drawing/2014/main" id="{E38C4E97-5A7C-FBDB-215E-B6345C049B5E}"/>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45" name="Picture 44" descr="Free speaker sound loud vector">
              <a:extLst>
                <a:ext uri="{FF2B5EF4-FFF2-40B4-BE49-F238E27FC236}">
                  <a16:creationId xmlns:a16="http://schemas.microsoft.com/office/drawing/2014/main" id="{729B7631-A634-5D4B-8D5D-0393A32C4F0B}"/>
                </a:ext>
              </a:extLst>
            </p:cNvPr>
            <p:cNvPicPr>
              <a:picLocks noChangeAspect="1" noChangeArrowheads="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graphicFrame>
        <p:nvGraphicFramePr>
          <p:cNvPr id="46" name="Table 45">
            <a:extLst>
              <a:ext uri="{FF2B5EF4-FFF2-40B4-BE49-F238E27FC236}">
                <a16:creationId xmlns:a16="http://schemas.microsoft.com/office/drawing/2014/main" id="{5D742F8D-D6E1-39FE-793F-9D3CFC34A459}"/>
              </a:ext>
            </a:extLst>
          </p:cNvPr>
          <p:cNvGraphicFramePr>
            <a:graphicFrameLocks noGrp="1"/>
          </p:cNvGraphicFramePr>
          <p:nvPr/>
        </p:nvGraphicFramePr>
        <p:xfrm>
          <a:off x="150398" y="3999310"/>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3953328073"/>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E</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411916279"/>
                  </a:ext>
                </a:extLst>
              </a:tr>
            </a:tbl>
          </a:graphicData>
        </a:graphic>
      </p:graphicFrame>
      <p:graphicFrame>
        <p:nvGraphicFramePr>
          <p:cNvPr id="47" name="Table 46">
            <a:extLst>
              <a:ext uri="{FF2B5EF4-FFF2-40B4-BE49-F238E27FC236}">
                <a16:creationId xmlns:a16="http://schemas.microsoft.com/office/drawing/2014/main" id="{5A365121-86A2-4A9F-5604-F45B6F7E86DF}"/>
              </a:ext>
            </a:extLst>
          </p:cNvPr>
          <p:cNvGraphicFramePr>
            <a:graphicFrameLocks noGrp="1"/>
          </p:cNvGraphicFramePr>
          <p:nvPr/>
        </p:nvGraphicFramePr>
        <p:xfrm>
          <a:off x="150398" y="4363377"/>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144941380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4045484046"/>
                  </a:ext>
                </a:extLst>
              </a:tr>
            </a:tbl>
          </a:graphicData>
        </a:graphic>
      </p:graphicFrame>
      <p:graphicFrame>
        <p:nvGraphicFramePr>
          <p:cNvPr id="48" name="Table 47">
            <a:extLst>
              <a:ext uri="{FF2B5EF4-FFF2-40B4-BE49-F238E27FC236}">
                <a16:creationId xmlns:a16="http://schemas.microsoft.com/office/drawing/2014/main" id="{D1DF7556-0AFA-C088-4368-2D3763082DAD}"/>
              </a:ext>
            </a:extLst>
          </p:cNvPr>
          <p:cNvGraphicFramePr>
            <a:graphicFrameLocks noGrp="1"/>
          </p:cNvGraphicFramePr>
          <p:nvPr/>
        </p:nvGraphicFramePr>
        <p:xfrm>
          <a:off x="150398" y="4703114"/>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79476455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262268115"/>
                  </a:ext>
                </a:extLst>
              </a:tr>
            </a:tbl>
          </a:graphicData>
        </a:graphic>
      </p:graphicFrame>
      <p:graphicFrame>
        <p:nvGraphicFramePr>
          <p:cNvPr id="49" name="Table 48">
            <a:extLst>
              <a:ext uri="{FF2B5EF4-FFF2-40B4-BE49-F238E27FC236}">
                <a16:creationId xmlns:a16="http://schemas.microsoft.com/office/drawing/2014/main" id="{A10D559E-3CE2-5092-5B82-39BFA8A5E9E2}"/>
              </a:ext>
            </a:extLst>
          </p:cNvPr>
          <p:cNvGraphicFramePr>
            <a:graphicFrameLocks noGrp="1"/>
          </p:cNvGraphicFramePr>
          <p:nvPr/>
        </p:nvGraphicFramePr>
        <p:xfrm>
          <a:off x="3346444" y="3971817"/>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3314533610"/>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82833147"/>
                  </a:ext>
                </a:extLst>
              </a:tr>
            </a:tbl>
          </a:graphicData>
        </a:graphic>
      </p:graphicFrame>
      <p:graphicFrame>
        <p:nvGraphicFramePr>
          <p:cNvPr id="50" name="Table 49">
            <a:extLst>
              <a:ext uri="{FF2B5EF4-FFF2-40B4-BE49-F238E27FC236}">
                <a16:creationId xmlns:a16="http://schemas.microsoft.com/office/drawing/2014/main" id="{16C25EBC-F6CF-4A83-BEF9-7088D02C46FC}"/>
              </a:ext>
            </a:extLst>
          </p:cNvPr>
          <p:cNvGraphicFramePr>
            <a:graphicFrameLocks noGrp="1"/>
          </p:cNvGraphicFramePr>
          <p:nvPr/>
        </p:nvGraphicFramePr>
        <p:xfrm>
          <a:off x="3352018" y="4330823"/>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52" name="Table 51">
            <a:extLst>
              <a:ext uri="{FF2B5EF4-FFF2-40B4-BE49-F238E27FC236}">
                <a16:creationId xmlns:a16="http://schemas.microsoft.com/office/drawing/2014/main" id="{41423974-791F-B218-5A20-E35FC557F700}"/>
              </a:ext>
            </a:extLst>
          </p:cNvPr>
          <p:cNvGraphicFramePr>
            <a:graphicFrameLocks noGrp="1"/>
          </p:cNvGraphicFramePr>
          <p:nvPr/>
        </p:nvGraphicFramePr>
        <p:xfrm>
          <a:off x="3346430" y="4687547"/>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17166667"/>
                  </a:ext>
                </a:extLst>
              </a:tr>
            </a:tbl>
          </a:graphicData>
        </a:graphic>
      </p:graphicFrame>
      <p:grpSp>
        <p:nvGrpSpPr>
          <p:cNvPr id="4141" name="Group 4140">
            <a:extLst>
              <a:ext uri="{FF2B5EF4-FFF2-40B4-BE49-F238E27FC236}">
                <a16:creationId xmlns:a16="http://schemas.microsoft.com/office/drawing/2014/main" id="{3BE64B00-881C-BDE3-EFAA-3D72C02C9019}"/>
              </a:ext>
            </a:extLst>
          </p:cNvPr>
          <p:cNvGrpSpPr/>
          <p:nvPr/>
        </p:nvGrpSpPr>
        <p:grpSpPr>
          <a:xfrm>
            <a:off x="524689" y="5663979"/>
            <a:ext cx="962296" cy="307777"/>
            <a:chOff x="537508" y="810975"/>
            <a:chExt cx="505091" cy="307777"/>
          </a:xfrm>
        </p:grpSpPr>
        <p:sp>
          <p:nvSpPr>
            <p:cNvPr id="4143" name="Google Shape;206;p9">
              <a:extLst>
                <a:ext uri="{FF2B5EF4-FFF2-40B4-BE49-F238E27FC236}">
                  <a16:creationId xmlns:a16="http://schemas.microsoft.com/office/drawing/2014/main" id="{505B1D10-935F-30DA-3F84-0D3AECFF7477}"/>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4144" name="TextBox 4143">
              <a:extLst>
                <a:ext uri="{FF2B5EF4-FFF2-40B4-BE49-F238E27FC236}">
                  <a16:creationId xmlns:a16="http://schemas.microsoft.com/office/drawing/2014/main" id="{CBFECC0A-63A2-ACA3-513C-DC59D039A43F}"/>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4145" name="Picture 2" descr="Pen, Write, Pencil, Writing Tool, Work, Message, Blue">
            <a:extLst>
              <a:ext uri="{FF2B5EF4-FFF2-40B4-BE49-F238E27FC236}">
                <a16:creationId xmlns:a16="http://schemas.microsoft.com/office/drawing/2014/main" id="{5601CC74-2BBD-9310-BFE5-7882F0416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86" y="5532827"/>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4154" name="Google Shape;402;p19">
            <a:extLst>
              <a:ext uri="{FF2B5EF4-FFF2-40B4-BE49-F238E27FC236}">
                <a16:creationId xmlns:a16="http://schemas.microsoft.com/office/drawing/2014/main" id="{5BE3791A-5C8C-4A4C-6DE7-1E4DB440C787}"/>
              </a:ext>
            </a:extLst>
          </p:cNvPr>
          <p:cNvSpPr txBox="1"/>
          <p:nvPr/>
        </p:nvSpPr>
        <p:spPr>
          <a:xfrm>
            <a:off x="1475529" y="5625545"/>
            <a:ext cx="5461040" cy="544357"/>
          </a:xfrm>
          <a:prstGeom prst="rect">
            <a:avLst/>
          </a:prstGeom>
          <a:noFill/>
          <a:ln>
            <a:noFill/>
          </a:ln>
        </p:spPr>
        <p:txBody>
          <a:bodyPr spcFirstLastPara="1" wrap="square" lIns="51427" tIns="25706" rIns="51427" bIns="25706" anchor="t" anchorCtr="0">
            <a:spAutoFit/>
          </a:bodyPr>
          <a:lstStyle/>
          <a:p>
            <a:r>
              <a:rPr lang="en-GB" sz="1600" b="1" dirty="0">
                <a:solidFill>
                  <a:schemeClr val="tx1">
                    <a:lumMod val="75000"/>
                    <a:lumOff val="25000"/>
                  </a:schemeClr>
                </a:solidFill>
                <a:latin typeface="Century Gothic"/>
                <a:ea typeface="Century Gothic"/>
                <a:cs typeface="Century Gothic"/>
                <a:sym typeface="Century Gothic"/>
              </a:rPr>
              <a:t>Use the words to translate the sentences. </a:t>
            </a:r>
            <a:r>
              <a:rPr lang="en-GB" sz="1600" dirty="0">
                <a:solidFill>
                  <a:schemeClr val="tx1">
                    <a:lumMod val="75000"/>
                    <a:lumOff val="25000"/>
                  </a:schemeClr>
                </a:solidFill>
                <a:latin typeface="Century Gothic"/>
                <a:ea typeface="Century Gothic"/>
                <a:cs typeface="Century Gothic"/>
                <a:sym typeface="Century Gothic"/>
              </a:rPr>
              <a:t>There are extra ones!</a:t>
            </a:r>
            <a:endParaRPr lang="en-GB" sz="1200" dirty="0">
              <a:solidFill>
                <a:schemeClr val="tx1">
                  <a:lumMod val="75000"/>
                  <a:lumOff val="25000"/>
                </a:schemeClr>
              </a:solidFill>
            </a:endParaRPr>
          </a:p>
        </p:txBody>
      </p:sp>
      <p:graphicFrame>
        <p:nvGraphicFramePr>
          <p:cNvPr id="2083" name="Google Shape;401;p9">
            <a:extLst>
              <a:ext uri="{FF2B5EF4-FFF2-40B4-BE49-F238E27FC236}">
                <a16:creationId xmlns:a16="http://schemas.microsoft.com/office/drawing/2014/main" id="{72616A1B-2A54-135C-1C61-18A03349EB9D}"/>
              </a:ext>
            </a:extLst>
          </p:cNvPr>
          <p:cNvGraphicFramePr/>
          <p:nvPr>
            <p:extLst>
              <p:ext uri="{D42A27DB-BD31-4B8C-83A1-F6EECF244321}">
                <p14:modId xmlns:p14="http://schemas.microsoft.com/office/powerpoint/2010/main" val="946751210"/>
              </p:ext>
            </p:extLst>
          </p:nvPr>
        </p:nvGraphicFramePr>
        <p:xfrm>
          <a:off x="3616745" y="8446554"/>
          <a:ext cx="2931543" cy="1219240"/>
        </p:xfrm>
        <a:graphic>
          <a:graphicData uri="http://schemas.openxmlformats.org/drawingml/2006/table">
            <a:tbl>
              <a:tblPr firstRow="1" bandRow="1">
                <a:noFill/>
              </a:tblPr>
              <a:tblGrid>
                <a:gridCol w="266196">
                  <a:extLst>
                    <a:ext uri="{9D8B030D-6E8A-4147-A177-3AD203B41FA5}">
                      <a16:colId xmlns:a16="http://schemas.microsoft.com/office/drawing/2014/main" val="20000"/>
                    </a:ext>
                  </a:extLst>
                </a:gridCol>
                <a:gridCol w="2665347">
                  <a:extLst>
                    <a:ext uri="{9D8B030D-6E8A-4147-A177-3AD203B41FA5}">
                      <a16:colId xmlns:a16="http://schemas.microsoft.com/office/drawing/2014/main" val="20001"/>
                    </a:ext>
                  </a:extLst>
                </a:gridCol>
              </a:tblGrid>
              <a:tr h="254238">
                <a:tc rowSpan="2">
                  <a:txBody>
                    <a:bodyPr/>
                    <a:lstStyle/>
                    <a:p>
                      <a:pPr marL="0" marR="0" lvl="0" indent="0" algn="ctr" rtl="0">
                        <a:spcBef>
                          <a:spcPts val="0"/>
                        </a:spcBef>
                        <a:spcAft>
                          <a:spcPts val="0"/>
                        </a:spcAft>
                        <a:buNone/>
                      </a:pPr>
                      <a:r>
                        <a:rPr lang="en-GB" sz="1400" b="0">
                          <a:solidFill>
                            <a:schemeClr val="tx1">
                              <a:lumMod val="65000"/>
                              <a:lumOff val="35000"/>
                            </a:schemeClr>
                          </a:solidFill>
                          <a:latin typeface="Century Gothic"/>
                          <a:ea typeface="Century Gothic"/>
                          <a:cs typeface="Century Gothic"/>
                          <a:sym typeface="Century Gothic"/>
                        </a:rPr>
                        <a:t>1</a:t>
                      </a:r>
                      <a:endParaRPr sz="1400" b="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pPr marL="0" marR="0" lvl="0" indent="0" algn="l" rtl="0">
                        <a:spcBef>
                          <a:spcPts val="0"/>
                        </a:spcBef>
                        <a:spcAft>
                          <a:spcPts val="0"/>
                        </a:spcAft>
                        <a:buNone/>
                      </a:pPr>
                      <a:r>
                        <a:rPr lang="en-GB" sz="1400" b="0" dirty="0">
                          <a:solidFill>
                            <a:schemeClr val="tx1">
                              <a:lumMod val="65000"/>
                              <a:lumOff val="35000"/>
                            </a:schemeClr>
                          </a:solidFill>
                          <a:latin typeface="Century Gothic"/>
                          <a:ea typeface="Century Gothic"/>
                          <a:cs typeface="Century Gothic"/>
                          <a:sym typeface="Century Gothic"/>
                        </a:rPr>
                        <a:t>Hello! I am here.</a:t>
                      </a:r>
                      <a:endParaRPr sz="1400" b="0" dirty="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r h="254238">
                <a:tc vMerge="1">
                  <a:txBody>
                    <a:bodyPr/>
                    <a:lstStyle/>
                    <a:p>
                      <a:endParaRPr lang="en-US"/>
                    </a:p>
                  </a:txBody>
                  <a:tcPr/>
                </a:tc>
                <a:tc>
                  <a:txBody>
                    <a:bodyPr/>
                    <a:lstStyle/>
                    <a:p>
                      <a:pPr marL="0" marR="0" lvl="0" indent="0" algn="l" rtl="0">
                        <a:spcBef>
                          <a:spcPts val="0"/>
                        </a:spcBef>
                        <a:spcAft>
                          <a:spcPts val="0"/>
                        </a:spcAft>
                        <a:buNone/>
                      </a:pPr>
                      <a:endParaRPr sz="1400" b="0" dirty="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254238">
                <a:tc rowSpan="2">
                  <a:txBody>
                    <a:bodyPr/>
                    <a:lstStyle/>
                    <a:p>
                      <a:pPr marL="0" marR="0" lvl="0" indent="0" algn="ctr" rtl="0">
                        <a:spcBef>
                          <a:spcPts val="0"/>
                        </a:spcBef>
                        <a:spcAft>
                          <a:spcPts val="0"/>
                        </a:spcAft>
                        <a:buNone/>
                      </a:pPr>
                      <a:r>
                        <a:rPr lang="en-GB" sz="1400" b="0">
                          <a:solidFill>
                            <a:schemeClr val="tx1">
                              <a:lumMod val="65000"/>
                              <a:lumOff val="35000"/>
                            </a:schemeClr>
                          </a:solidFill>
                          <a:latin typeface="Century Gothic"/>
                          <a:ea typeface="Century Gothic"/>
                          <a:cs typeface="Century Gothic"/>
                          <a:sym typeface="Century Gothic"/>
                        </a:rPr>
                        <a:t>2</a:t>
                      </a:r>
                      <a:endParaRPr sz="1400" b="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pPr marL="0" marR="0" lvl="0" indent="0" algn="l" rtl="0">
                        <a:spcBef>
                          <a:spcPts val="0"/>
                        </a:spcBef>
                        <a:spcAft>
                          <a:spcPts val="0"/>
                        </a:spcAft>
                        <a:buNone/>
                      </a:pPr>
                      <a:r>
                        <a:rPr lang="en-GB" sz="1400" b="0" dirty="0">
                          <a:solidFill>
                            <a:schemeClr val="tx1">
                              <a:lumMod val="65000"/>
                              <a:lumOff val="35000"/>
                            </a:schemeClr>
                          </a:solidFill>
                          <a:latin typeface="Century Gothic"/>
                          <a:ea typeface="Century Gothic"/>
                          <a:cs typeface="Century Gothic"/>
                          <a:sym typeface="Century Gothic"/>
                        </a:rPr>
                        <a:t>[Name] is absent.</a:t>
                      </a:r>
                      <a:endParaRPr sz="1400" b="0" dirty="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254238">
                <a:tc vMerge="1">
                  <a:txBody>
                    <a:bodyPr/>
                    <a:lstStyle/>
                    <a:p>
                      <a:endParaRPr lang="en-US"/>
                    </a:p>
                  </a:txBody>
                  <a:tcPr/>
                </a:tc>
                <a:tc>
                  <a:txBody>
                    <a:bodyPr/>
                    <a:lstStyle/>
                    <a:p>
                      <a:pPr marL="0" marR="0" lvl="0" indent="0" algn="l" rtl="0">
                        <a:spcBef>
                          <a:spcPts val="0"/>
                        </a:spcBef>
                        <a:spcAft>
                          <a:spcPts val="0"/>
                        </a:spcAft>
                        <a:buNone/>
                      </a:pPr>
                      <a:endParaRPr sz="1400" b="0" dirty="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091" name="TextBox 2090">
            <a:extLst>
              <a:ext uri="{FF2B5EF4-FFF2-40B4-BE49-F238E27FC236}">
                <a16:creationId xmlns:a16="http://schemas.microsoft.com/office/drawing/2014/main" id="{BA87CDFE-5003-1088-E10F-FBDA16CB4627}"/>
              </a:ext>
            </a:extLst>
          </p:cNvPr>
          <p:cNvSpPr txBox="1"/>
          <p:nvPr/>
        </p:nvSpPr>
        <p:spPr>
          <a:xfrm>
            <a:off x="3555040" y="7554525"/>
            <a:ext cx="222387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Be ready to respond to the register in </a:t>
            </a:r>
            <a:r>
              <a:rPr lang="en-GB" sz="16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Spanish</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093" name="Group 2092">
            <a:extLst>
              <a:ext uri="{FF2B5EF4-FFF2-40B4-BE49-F238E27FC236}">
                <a16:creationId xmlns:a16="http://schemas.microsoft.com/office/drawing/2014/main" id="{CFA7ADE2-0C83-7959-6917-42F05C017CE2}"/>
              </a:ext>
            </a:extLst>
          </p:cNvPr>
          <p:cNvGrpSpPr/>
          <p:nvPr/>
        </p:nvGrpSpPr>
        <p:grpSpPr>
          <a:xfrm>
            <a:off x="5481776" y="6620590"/>
            <a:ext cx="1305311" cy="605907"/>
            <a:chOff x="-2499252" y="4169081"/>
            <a:chExt cx="1305311" cy="605907"/>
          </a:xfrm>
        </p:grpSpPr>
        <p:grpSp>
          <p:nvGrpSpPr>
            <p:cNvPr id="2094" name="Group 2093">
              <a:extLst>
                <a:ext uri="{FF2B5EF4-FFF2-40B4-BE49-F238E27FC236}">
                  <a16:creationId xmlns:a16="http://schemas.microsoft.com/office/drawing/2014/main" id="{5F7D3878-3AE4-5576-6D52-7FFE432459FD}"/>
                </a:ext>
              </a:extLst>
            </p:cNvPr>
            <p:cNvGrpSpPr/>
            <p:nvPr/>
          </p:nvGrpSpPr>
          <p:grpSpPr>
            <a:xfrm>
              <a:off x="-2499252" y="4327821"/>
              <a:ext cx="826625" cy="307777"/>
              <a:chOff x="431194" y="4442570"/>
              <a:chExt cx="826626" cy="307777"/>
            </a:xfrm>
          </p:grpSpPr>
          <p:sp>
            <p:nvSpPr>
              <p:cNvPr id="2096" name="Google Shape;222;p10">
                <a:extLst>
                  <a:ext uri="{FF2B5EF4-FFF2-40B4-BE49-F238E27FC236}">
                    <a16:creationId xmlns:a16="http://schemas.microsoft.com/office/drawing/2014/main" id="{298ADF50-5EE1-242C-F6C6-13C64D8C3880}"/>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97" name="TextBox 2096">
                <a:extLst>
                  <a:ext uri="{FF2B5EF4-FFF2-40B4-BE49-F238E27FC236}">
                    <a16:creationId xmlns:a16="http://schemas.microsoft.com/office/drawing/2014/main" id="{F23720F0-4C2A-F4F5-F81B-350CF58880B1}"/>
                  </a:ext>
                </a:extLst>
              </p:cNvPr>
              <p:cNvSpPr txBox="1"/>
              <p:nvPr/>
            </p:nvSpPr>
            <p:spPr>
              <a:xfrm>
                <a:off x="4311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pic>
          <p:nvPicPr>
            <p:cNvPr id="2095" name="Picture 2094">
              <a:extLst>
                <a:ext uri="{FF2B5EF4-FFF2-40B4-BE49-F238E27FC236}">
                  <a16:creationId xmlns:a16="http://schemas.microsoft.com/office/drawing/2014/main" id="{A96DB8A9-8ABB-01AF-0499-06112CA74140}"/>
                </a:ext>
              </a:extLst>
            </p:cNvPr>
            <p:cNvPicPr>
              <a:picLocks noChangeAspect="1"/>
            </p:cNvPicPr>
            <p:nvPr/>
          </p:nvPicPr>
          <p:blipFill>
            <a:blip r:embed="rId10"/>
            <a:stretch>
              <a:fillRect/>
            </a:stretch>
          </p:blipFill>
          <p:spPr>
            <a:xfrm>
              <a:off x="-1766648" y="4169081"/>
              <a:ext cx="572707" cy="605907"/>
            </a:xfrm>
            <a:prstGeom prst="rect">
              <a:avLst/>
            </a:prstGeom>
          </p:spPr>
        </p:pic>
      </p:grpSp>
      <p:pic>
        <p:nvPicPr>
          <p:cNvPr id="2098" name="Picture 4" descr="Free Watercolor Brushstroke illustration and picture">
            <a:extLst>
              <a:ext uri="{FF2B5EF4-FFF2-40B4-BE49-F238E27FC236}">
                <a16:creationId xmlns:a16="http://schemas.microsoft.com/office/drawing/2014/main" id="{B28CE97F-B50B-1DD4-F43B-3C5E3586EA13}"/>
              </a:ext>
            </a:extLst>
          </p:cNvPr>
          <p:cNvPicPr>
            <a:picLocks noChangeAspect="1" noChangeArrowheads="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99" name="TextBox 2098">
            <a:extLst>
              <a:ext uri="{FF2B5EF4-FFF2-40B4-BE49-F238E27FC236}">
                <a16:creationId xmlns:a16="http://schemas.microsoft.com/office/drawing/2014/main" id="{25AC1A6D-64ED-216C-885E-21CBD317F3E3}"/>
              </a:ext>
            </a:extLst>
          </p:cNvPr>
          <p:cNvSpPr txBox="1"/>
          <p:nvPr/>
        </p:nvSpPr>
        <p:spPr>
          <a:xfrm>
            <a:off x="6429867" y="9548675"/>
            <a:ext cx="30649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6</a:t>
            </a:r>
          </a:p>
        </p:txBody>
      </p:sp>
      <p:grpSp>
        <p:nvGrpSpPr>
          <p:cNvPr id="22" name="Group 21">
            <a:extLst>
              <a:ext uri="{FF2B5EF4-FFF2-40B4-BE49-F238E27FC236}">
                <a16:creationId xmlns:a16="http://schemas.microsoft.com/office/drawing/2014/main" id="{D737E6F3-FE2E-605F-9E77-6C64F9DB7021}"/>
              </a:ext>
            </a:extLst>
          </p:cNvPr>
          <p:cNvGrpSpPr/>
          <p:nvPr/>
        </p:nvGrpSpPr>
        <p:grpSpPr>
          <a:xfrm>
            <a:off x="5721401" y="7365661"/>
            <a:ext cx="1255714" cy="1027087"/>
            <a:chOff x="8302625" y="5400773"/>
            <a:chExt cx="1255714" cy="1027087"/>
          </a:xfrm>
        </p:grpSpPr>
        <p:sp>
          <p:nvSpPr>
            <p:cNvPr id="24" name="Rectangle: Folded Corner 23">
              <a:extLst>
                <a:ext uri="{FF2B5EF4-FFF2-40B4-BE49-F238E27FC236}">
                  <a16:creationId xmlns:a16="http://schemas.microsoft.com/office/drawing/2014/main" id="{44EC7680-0AB9-F4D2-1E62-00441AFECCC9}"/>
                </a:ext>
              </a:extLst>
            </p:cNvPr>
            <p:cNvSpPr/>
            <p:nvPr/>
          </p:nvSpPr>
          <p:spPr>
            <a:xfrm>
              <a:off x="8302625" y="5400773"/>
              <a:ext cx="1025979" cy="1019428"/>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51" name="Picture 6" descr="Free Icon Light illustration and picture">
              <a:extLst>
                <a:ext uri="{FF2B5EF4-FFF2-40B4-BE49-F238E27FC236}">
                  <a16:creationId xmlns:a16="http://schemas.microsoft.com/office/drawing/2014/main" id="{F38898BF-C8AB-A7EA-FCD2-E2CA1B51CE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5363" y="5455886"/>
              <a:ext cx="275151" cy="27515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9CEFCC82-9C0A-C78C-5058-A015B1C97620}"/>
                </a:ext>
              </a:extLst>
            </p:cNvPr>
            <p:cNvSpPr txBox="1"/>
            <p:nvPr/>
          </p:nvSpPr>
          <p:spPr>
            <a:xfrm>
              <a:off x="8322023" y="5518751"/>
              <a:ext cx="1236316" cy="230832"/>
            </a:xfrm>
            <a:prstGeom prst="rect">
              <a:avLst/>
            </a:prstGeom>
            <a:noFill/>
          </p:spPr>
          <p:txBody>
            <a:bodyPr wrap="square">
              <a:spAutoFit/>
            </a:bodyPr>
            <a:lstStyle/>
            <a:p>
              <a:pPr algn="ctr"/>
              <a:r>
                <a:rPr lang="en-GB" sz="900" dirty="0">
                  <a:solidFill>
                    <a:schemeClr val="bg2">
                      <a:lumMod val="25000"/>
                    </a:schemeClr>
                  </a:solidFill>
                  <a:latin typeface="Century Gothic" panose="020B0502020202020204" pitchFamily="34" charset="0"/>
                </a:rPr>
                <a:t>You can</a:t>
              </a:r>
            </a:p>
          </p:txBody>
        </p:sp>
        <p:sp>
          <p:nvSpPr>
            <p:cNvPr id="54" name="TextBox 53">
              <a:extLst>
                <a:ext uri="{FF2B5EF4-FFF2-40B4-BE49-F238E27FC236}">
                  <a16:creationId xmlns:a16="http://schemas.microsoft.com/office/drawing/2014/main" id="{838523B0-EC67-3184-E549-373829B83903}"/>
                </a:ext>
              </a:extLst>
            </p:cNvPr>
            <p:cNvSpPr txBox="1"/>
            <p:nvPr/>
          </p:nvSpPr>
          <p:spPr>
            <a:xfrm>
              <a:off x="8311306" y="5643030"/>
              <a:ext cx="1116858" cy="7848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 prepare your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answer first,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practise saying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it aloud a few times.</a:t>
              </a:r>
              <a:endParaRPr lang="en-GB" sz="900" dirty="0">
                <a:solidFill>
                  <a:schemeClr val="bg2">
                    <a:lumMod val="25000"/>
                  </a:schemeClr>
                </a:solidFill>
                <a:latin typeface="Century Gothic" panose="020B0502020202020204" pitchFamily="34" charset="0"/>
              </a:endParaRPr>
            </a:p>
          </p:txBody>
        </p:sp>
      </p:grpSp>
      <p:graphicFrame>
        <p:nvGraphicFramePr>
          <p:cNvPr id="3" name="Google Shape;420;p10">
            <a:extLst>
              <a:ext uri="{FF2B5EF4-FFF2-40B4-BE49-F238E27FC236}">
                <a16:creationId xmlns:a16="http://schemas.microsoft.com/office/drawing/2014/main" id="{266A3A6E-5DD9-E0D9-4A14-FE817F36ACFD}"/>
              </a:ext>
            </a:extLst>
          </p:cNvPr>
          <p:cNvGraphicFramePr/>
          <p:nvPr>
            <p:extLst>
              <p:ext uri="{D42A27DB-BD31-4B8C-83A1-F6EECF244321}">
                <p14:modId xmlns:p14="http://schemas.microsoft.com/office/powerpoint/2010/main" val="871264755"/>
              </p:ext>
            </p:extLst>
          </p:nvPr>
        </p:nvGraphicFramePr>
        <p:xfrm>
          <a:off x="156802" y="6205916"/>
          <a:ext cx="3398238" cy="2456168"/>
        </p:xfrm>
        <a:graphic>
          <a:graphicData uri="http://schemas.openxmlformats.org/drawingml/2006/table">
            <a:tbl>
              <a:tblPr firstRow="1" bandRow="1">
                <a:noFill/>
              </a:tblPr>
              <a:tblGrid>
                <a:gridCol w="308574">
                  <a:extLst>
                    <a:ext uri="{9D8B030D-6E8A-4147-A177-3AD203B41FA5}">
                      <a16:colId xmlns:a16="http://schemas.microsoft.com/office/drawing/2014/main" val="20000"/>
                    </a:ext>
                  </a:extLst>
                </a:gridCol>
                <a:gridCol w="3089664">
                  <a:extLst>
                    <a:ext uri="{9D8B030D-6E8A-4147-A177-3AD203B41FA5}">
                      <a16:colId xmlns:a16="http://schemas.microsoft.com/office/drawing/2014/main" val="20001"/>
                    </a:ext>
                  </a:extLst>
                </a:gridCol>
              </a:tblGrid>
              <a:tr h="241945">
                <a:tc rowSpan="2">
                  <a:txBody>
                    <a:bodyPr/>
                    <a:lstStyle/>
                    <a:p>
                      <a:pPr marL="0" marR="0" lvl="0" indent="0" algn="ctr" rtl="0">
                        <a:spcBef>
                          <a:spcPts val="0"/>
                        </a:spcBef>
                        <a:spcAft>
                          <a:spcPts val="0"/>
                        </a:spcAft>
                        <a:buNone/>
                      </a:pPr>
                      <a:r>
                        <a:rPr lang="en-GB" sz="1400" b="1" dirty="0">
                          <a:solidFill>
                            <a:srgbClr val="FF0066"/>
                          </a:solidFill>
                          <a:latin typeface="Century Gothic"/>
                          <a:ea typeface="Century Gothic"/>
                          <a:cs typeface="Century Gothic"/>
                          <a:sym typeface="Century Gothic"/>
                        </a:rPr>
                        <a:t>1</a:t>
                      </a:r>
                      <a:endParaRPr sz="1400" b="1" dirty="0">
                        <a:solidFill>
                          <a:srgbClr val="FF0066"/>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spcBef>
                          <a:spcPts val="0"/>
                        </a:spcBef>
                        <a:spcAft>
                          <a:spcPts val="0"/>
                        </a:spcAft>
                        <a:buNone/>
                      </a:pPr>
                      <a:r>
                        <a:rPr lang="en-GB" sz="1100" b="1" dirty="0">
                          <a:solidFill>
                            <a:schemeClr val="tx1">
                              <a:lumMod val="75000"/>
                              <a:lumOff val="25000"/>
                            </a:schemeClr>
                          </a:solidFill>
                          <a:latin typeface="Century Gothic"/>
                          <a:ea typeface="Century Gothic"/>
                          <a:cs typeface="Century Gothic"/>
                          <a:sym typeface="Century Gothic"/>
                        </a:rPr>
                        <a:t>I am here.</a:t>
                      </a:r>
                      <a:endParaRPr sz="1100" b="1"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0"/>
                  </a:ext>
                </a:extLst>
              </a:tr>
              <a:tr h="241945">
                <a:tc vMerge="1">
                  <a:txBody>
                    <a:bodyPr/>
                    <a:lstStyle/>
                    <a:p>
                      <a:endParaRPr lang="en-US"/>
                    </a:p>
                  </a:txBody>
                  <a:tcPr/>
                </a:tc>
                <a:tc>
                  <a:txBody>
                    <a:bodyPr/>
                    <a:lstStyle/>
                    <a:p>
                      <a:pPr marL="0" marR="0" lvl="0" indent="0" algn="l" rtl="0">
                        <a:spcBef>
                          <a:spcPts val="0"/>
                        </a:spcBef>
                        <a:spcAft>
                          <a:spcPts val="0"/>
                        </a:spcAft>
                        <a:buNone/>
                      </a:pPr>
                      <a:endParaRPr sz="1100" b="1">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1"/>
                  </a:ext>
                </a:extLst>
              </a:tr>
              <a:tr h="241945">
                <a:tc rowSpan="2">
                  <a:txBody>
                    <a:bodyPr/>
                    <a:lstStyle/>
                    <a:p>
                      <a:pPr marL="0" marR="0" lvl="0" indent="0" algn="ctr" rtl="0">
                        <a:spcBef>
                          <a:spcPts val="0"/>
                        </a:spcBef>
                        <a:spcAft>
                          <a:spcPts val="0"/>
                        </a:spcAft>
                        <a:buNone/>
                      </a:pPr>
                      <a:r>
                        <a:rPr lang="en-GB" sz="1400" b="1" dirty="0">
                          <a:solidFill>
                            <a:srgbClr val="FF0066"/>
                          </a:solidFill>
                          <a:latin typeface="Century Gothic"/>
                          <a:ea typeface="Century Gothic"/>
                          <a:cs typeface="Century Gothic"/>
                          <a:sym typeface="Century Gothic"/>
                        </a:rPr>
                        <a:t>2</a:t>
                      </a:r>
                      <a:endParaRPr sz="1400" b="1" dirty="0">
                        <a:solidFill>
                          <a:srgbClr val="FF0066"/>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spcBef>
                          <a:spcPts val="0"/>
                        </a:spcBef>
                        <a:spcAft>
                          <a:spcPts val="0"/>
                        </a:spcAft>
                        <a:buNone/>
                      </a:pPr>
                      <a:r>
                        <a:rPr lang="en-GB" sz="1100" b="1">
                          <a:solidFill>
                            <a:schemeClr val="tx1">
                              <a:lumMod val="75000"/>
                              <a:lumOff val="25000"/>
                            </a:schemeClr>
                          </a:solidFill>
                          <a:latin typeface="Century Gothic"/>
                          <a:ea typeface="Century Gothic"/>
                          <a:cs typeface="Century Gothic"/>
                          <a:sym typeface="Century Gothic"/>
                        </a:rPr>
                        <a:t>She is absent.</a:t>
                      </a:r>
                      <a:endParaRPr sz="1100" b="1">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2"/>
                  </a:ext>
                </a:extLst>
              </a:tr>
              <a:tr h="241945">
                <a:tc vMerge="1">
                  <a:txBody>
                    <a:bodyPr/>
                    <a:lstStyle/>
                    <a:p>
                      <a:endParaRPr lang="en-US"/>
                    </a:p>
                  </a:txBody>
                  <a:tcPr/>
                </a:tc>
                <a:tc>
                  <a:txBody>
                    <a:bodyPr/>
                    <a:lstStyle/>
                    <a:p>
                      <a:pPr marL="0" marR="0" lvl="0" indent="0" algn="l" rtl="0">
                        <a:spcBef>
                          <a:spcPts val="0"/>
                        </a:spcBef>
                        <a:spcAft>
                          <a:spcPts val="0"/>
                        </a:spcAft>
                        <a:buNone/>
                      </a:pPr>
                      <a:endParaRPr sz="1100" b="1">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3"/>
                  </a:ext>
                </a:extLst>
              </a:tr>
              <a:tr h="241945">
                <a:tc rowSpan="2">
                  <a:txBody>
                    <a:bodyPr/>
                    <a:lstStyle/>
                    <a:p>
                      <a:pPr marL="0" marR="0" lvl="0" indent="0" algn="ctr" rtl="0">
                        <a:spcBef>
                          <a:spcPts val="0"/>
                        </a:spcBef>
                        <a:spcAft>
                          <a:spcPts val="0"/>
                        </a:spcAft>
                        <a:buNone/>
                      </a:pPr>
                      <a:r>
                        <a:rPr lang="en-GB" sz="1400" b="1" dirty="0">
                          <a:solidFill>
                            <a:srgbClr val="FF0066"/>
                          </a:solidFill>
                          <a:latin typeface="Century Gothic"/>
                          <a:ea typeface="Century Gothic"/>
                          <a:cs typeface="Century Gothic"/>
                          <a:sym typeface="Century Gothic"/>
                        </a:rPr>
                        <a:t>3</a:t>
                      </a:r>
                      <a:endParaRPr sz="1400" b="1" dirty="0">
                        <a:solidFill>
                          <a:srgbClr val="FF0066"/>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spcBef>
                          <a:spcPts val="0"/>
                        </a:spcBef>
                        <a:spcAft>
                          <a:spcPts val="0"/>
                        </a:spcAft>
                        <a:buNone/>
                      </a:pPr>
                      <a:r>
                        <a:rPr lang="en-GB" sz="1100" b="1" dirty="0">
                          <a:solidFill>
                            <a:schemeClr val="tx1">
                              <a:lumMod val="75000"/>
                              <a:lumOff val="25000"/>
                            </a:schemeClr>
                          </a:solidFill>
                          <a:latin typeface="Century Gothic"/>
                          <a:ea typeface="Century Gothic"/>
                          <a:cs typeface="Century Gothic"/>
                          <a:sym typeface="Century Gothic"/>
                        </a:rPr>
                        <a:t>I am present.</a:t>
                      </a:r>
                      <a:endParaRPr sz="1100" b="1"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4"/>
                  </a:ext>
                </a:extLst>
              </a:tr>
              <a:tr h="241945">
                <a:tc vMerge="1">
                  <a:txBody>
                    <a:bodyPr/>
                    <a:lstStyle/>
                    <a:p>
                      <a:endParaRPr lang="en-US"/>
                    </a:p>
                  </a:txBody>
                  <a:tcPr/>
                </a:tc>
                <a:tc>
                  <a:txBody>
                    <a:bodyPr/>
                    <a:lstStyle/>
                    <a:p>
                      <a:pPr marL="0" marR="0" lvl="0" indent="0" algn="l" rtl="0">
                        <a:spcBef>
                          <a:spcPts val="0"/>
                        </a:spcBef>
                        <a:spcAft>
                          <a:spcPts val="0"/>
                        </a:spcAft>
                        <a:buNone/>
                      </a:pPr>
                      <a:endParaRPr sz="1100" b="1">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5"/>
                  </a:ext>
                </a:extLst>
              </a:tr>
              <a:tr h="241945">
                <a:tc rowSpan="2">
                  <a:txBody>
                    <a:bodyPr/>
                    <a:lstStyle/>
                    <a:p>
                      <a:pPr marL="0" marR="0" lvl="0" indent="0" algn="ctr" rtl="0">
                        <a:spcBef>
                          <a:spcPts val="0"/>
                        </a:spcBef>
                        <a:spcAft>
                          <a:spcPts val="0"/>
                        </a:spcAft>
                        <a:buNone/>
                      </a:pPr>
                      <a:r>
                        <a:rPr lang="en-GB" sz="1400" b="1" dirty="0">
                          <a:solidFill>
                            <a:srgbClr val="FF0066"/>
                          </a:solidFill>
                          <a:latin typeface="Century Gothic"/>
                          <a:ea typeface="Century Gothic"/>
                          <a:cs typeface="Century Gothic"/>
                          <a:sym typeface="Century Gothic"/>
                        </a:rPr>
                        <a:t>4</a:t>
                      </a:r>
                      <a:endParaRPr sz="1400" b="1" dirty="0">
                        <a:solidFill>
                          <a:srgbClr val="FF0066"/>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spcBef>
                          <a:spcPts val="0"/>
                        </a:spcBef>
                        <a:spcAft>
                          <a:spcPts val="0"/>
                        </a:spcAft>
                        <a:buNone/>
                      </a:pPr>
                      <a:r>
                        <a:rPr lang="en-GB" sz="1100" b="1" dirty="0">
                          <a:solidFill>
                            <a:schemeClr val="tx1">
                              <a:lumMod val="75000"/>
                              <a:lumOff val="25000"/>
                            </a:schemeClr>
                          </a:solidFill>
                          <a:latin typeface="Century Gothic"/>
                          <a:ea typeface="Century Gothic"/>
                          <a:cs typeface="Century Gothic"/>
                          <a:sym typeface="Century Gothic"/>
                        </a:rPr>
                        <a:t>He is there.</a:t>
                      </a:r>
                      <a:endParaRPr sz="1100" b="1"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6"/>
                  </a:ext>
                </a:extLst>
              </a:tr>
              <a:tr h="241945">
                <a:tc vMerge="1">
                  <a:txBody>
                    <a:bodyPr/>
                    <a:lstStyle/>
                    <a:p>
                      <a:endParaRPr lang="en-US"/>
                    </a:p>
                  </a:txBody>
                  <a:tcPr/>
                </a:tc>
                <a:tc>
                  <a:txBody>
                    <a:bodyPr/>
                    <a:lstStyle/>
                    <a:p>
                      <a:pPr marL="0" marR="0" lvl="0" indent="0" algn="l" rtl="0">
                        <a:spcBef>
                          <a:spcPts val="0"/>
                        </a:spcBef>
                        <a:spcAft>
                          <a:spcPts val="0"/>
                        </a:spcAft>
                        <a:buNone/>
                      </a:pPr>
                      <a:endParaRPr sz="1100" b="1"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7"/>
                  </a:ext>
                </a:extLst>
              </a:tr>
              <a:tr h="222891">
                <a:tc rowSpan="2">
                  <a:txBody>
                    <a:bodyPr/>
                    <a:lstStyle/>
                    <a:p>
                      <a:pPr marL="0" marR="0" lvl="0" indent="0" algn="ctr" rtl="0">
                        <a:spcBef>
                          <a:spcPts val="0"/>
                        </a:spcBef>
                        <a:spcAft>
                          <a:spcPts val="0"/>
                        </a:spcAft>
                        <a:buNone/>
                      </a:pPr>
                      <a:r>
                        <a:rPr lang="en-GB" sz="1400" b="1" dirty="0">
                          <a:solidFill>
                            <a:srgbClr val="FF0066"/>
                          </a:solidFill>
                          <a:latin typeface="Century Gothic"/>
                          <a:ea typeface="Century Gothic"/>
                          <a:cs typeface="Century Gothic"/>
                          <a:sym typeface="Century Gothic"/>
                        </a:rPr>
                        <a:t>5</a:t>
                      </a:r>
                      <a:endParaRPr sz="1400" b="1" dirty="0">
                        <a:solidFill>
                          <a:srgbClr val="FF0066"/>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tc>
                  <a:txBody>
                    <a:bodyPr/>
                    <a:lstStyle/>
                    <a:p>
                      <a:pPr marL="0" marR="0" lvl="0" indent="0" algn="l" rtl="0">
                        <a:spcBef>
                          <a:spcPts val="0"/>
                        </a:spcBef>
                        <a:spcAft>
                          <a:spcPts val="0"/>
                        </a:spcAft>
                        <a:buNone/>
                      </a:pPr>
                      <a:r>
                        <a:rPr lang="en-GB" sz="1100" b="1" dirty="0">
                          <a:solidFill>
                            <a:schemeClr val="tx1">
                              <a:lumMod val="75000"/>
                              <a:lumOff val="25000"/>
                            </a:schemeClr>
                          </a:solidFill>
                          <a:latin typeface="Century Gothic"/>
                          <a:ea typeface="Century Gothic"/>
                          <a:cs typeface="Century Gothic"/>
                          <a:sym typeface="Century Gothic"/>
                        </a:rPr>
                        <a:t>She is in class.</a:t>
                      </a:r>
                      <a:endParaRPr sz="1100" b="1"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8"/>
                  </a:ext>
                </a:extLst>
              </a:tr>
              <a:tr h="297717">
                <a:tc vMerge="1">
                  <a:txBody>
                    <a:bodyPr/>
                    <a:lstStyle/>
                    <a:p>
                      <a:endParaRPr lang="en-US"/>
                    </a:p>
                  </a:txBody>
                  <a:tcPr/>
                </a:tc>
                <a:tc>
                  <a:txBody>
                    <a:bodyPr/>
                    <a:lstStyle/>
                    <a:p>
                      <a:pPr marL="0" marR="0" lvl="0" indent="0" algn="l" rtl="0">
                        <a:spcBef>
                          <a:spcPts val="0"/>
                        </a:spcBef>
                        <a:spcAft>
                          <a:spcPts val="0"/>
                        </a:spcAft>
                        <a:buNone/>
                      </a:pPr>
                      <a:endParaRPr sz="1100" b="1" dirty="0">
                        <a:solidFill>
                          <a:schemeClr val="tx1">
                            <a:lumMod val="75000"/>
                            <a:lumOff val="25000"/>
                          </a:schemeClr>
                        </a:solidFill>
                        <a:latin typeface="Century Gothic"/>
                        <a:ea typeface="Century Gothic"/>
                        <a:cs typeface="Century Gothic"/>
                        <a:sym typeface="Century Gothic"/>
                      </a:endParaRPr>
                    </a:p>
                  </a:txBody>
                  <a:tcPr marL="51441" marR="51441" marT="25720" marB="2572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Google Shape;423;p10">
            <a:extLst>
              <a:ext uri="{FF2B5EF4-FFF2-40B4-BE49-F238E27FC236}">
                <a16:creationId xmlns:a16="http://schemas.microsoft.com/office/drawing/2014/main" id="{360E7E68-0502-1FB5-C688-34CBBB12A317}"/>
              </a:ext>
            </a:extLst>
          </p:cNvPr>
          <p:cNvSpPr/>
          <p:nvPr/>
        </p:nvSpPr>
        <p:spPr>
          <a:xfrm>
            <a:off x="1491711" y="8133705"/>
            <a:ext cx="473438" cy="19728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6" name="Google Shape;424;p10">
            <a:extLst>
              <a:ext uri="{FF2B5EF4-FFF2-40B4-BE49-F238E27FC236}">
                <a16:creationId xmlns:a16="http://schemas.microsoft.com/office/drawing/2014/main" id="{9B3D7045-3434-3CED-2228-988856C8F9FD}"/>
              </a:ext>
            </a:extLst>
          </p:cNvPr>
          <p:cNvSpPr txBox="1"/>
          <p:nvPr/>
        </p:nvSpPr>
        <p:spPr>
          <a:xfrm>
            <a:off x="1494042" y="8084574"/>
            <a:ext cx="510537" cy="242415"/>
          </a:xfrm>
          <a:prstGeom prst="rect">
            <a:avLst/>
          </a:prstGeom>
          <a:noFill/>
          <a:ln>
            <a:noFill/>
          </a:ln>
        </p:spPr>
        <p:txBody>
          <a:bodyPr spcFirstLastPara="1" wrap="square" lIns="51427" tIns="25706" rIns="51427" bIns="25706" anchor="t" anchorCtr="0">
            <a:spAutoFit/>
          </a:bodyPr>
          <a:lstStyle/>
          <a:p>
            <a:r>
              <a:rPr lang="en-GB" sz="1238">
                <a:solidFill>
                  <a:srgbClr val="002060"/>
                </a:solidFill>
                <a:latin typeface="Century Gothic"/>
                <a:ea typeface="Century Gothic"/>
                <a:cs typeface="Century Gothic"/>
                <a:sym typeface="Century Gothic"/>
              </a:rPr>
              <a:t>estoy</a:t>
            </a:r>
            <a:endParaRPr sz="1238">
              <a:solidFill>
                <a:srgbClr val="002060"/>
              </a:solidFill>
              <a:latin typeface="Century Gothic"/>
              <a:ea typeface="Century Gothic"/>
              <a:cs typeface="Century Gothic"/>
              <a:sym typeface="Century Gothic"/>
            </a:endParaRPr>
          </a:p>
        </p:txBody>
      </p:sp>
      <p:sp>
        <p:nvSpPr>
          <p:cNvPr id="7" name="Google Shape;425;p10">
            <a:extLst>
              <a:ext uri="{FF2B5EF4-FFF2-40B4-BE49-F238E27FC236}">
                <a16:creationId xmlns:a16="http://schemas.microsoft.com/office/drawing/2014/main" id="{F80F90A1-8E64-90B0-0A8E-3040C043FB05}"/>
              </a:ext>
            </a:extLst>
          </p:cNvPr>
          <p:cNvSpPr/>
          <p:nvPr/>
        </p:nvSpPr>
        <p:spPr>
          <a:xfrm>
            <a:off x="2034514" y="8118185"/>
            <a:ext cx="473438" cy="210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8" name="Google Shape;426;p10">
            <a:extLst>
              <a:ext uri="{FF2B5EF4-FFF2-40B4-BE49-F238E27FC236}">
                <a16:creationId xmlns:a16="http://schemas.microsoft.com/office/drawing/2014/main" id="{940880D1-AA93-B800-D27E-E1EB588F2E86}"/>
              </a:ext>
            </a:extLst>
          </p:cNvPr>
          <p:cNvSpPr txBox="1"/>
          <p:nvPr/>
        </p:nvSpPr>
        <p:spPr>
          <a:xfrm>
            <a:off x="2020040" y="8086001"/>
            <a:ext cx="510537" cy="242415"/>
          </a:xfrm>
          <a:prstGeom prst="rect">
            <a:avLst/>
          </a:prstGeom>
          <a:noFill/>
          <a:ln>
            <a:noFill/>
          </a:ln>
        </p:spPr>
        <p:txBody>
          <a:bodyPr spcFirstLastPara="1" wrap="square" lIns="51427" tIns="25706" rIns="51427" bIns="25706" anchor="t" anchorCtr="0">
            <a:spAutoFit/>
          </a:bodyPr>
          <a:lstStyle/>
          <a:p>
            <a:r>
              <a:rPr lang="en-GB" sz="1238">
                <a:solidFill>
                  <a:srgbClr val="002060"/>
                </a:solidFill>
                <a:latin typeface="Century Gothic"/>
                <a:ea typeface="Century Gothic"/>
                <a:cs typeface="Century Gothic"/>
                <a:sym typeface="Century Gothic"/>
              </a:rPr>
              <a:t>clase</a:t>
            </a:r>
            <a:endParaRPr sz="1238">
              <a:solidFill>
                <a:srgbClr val="002060"/>
              </a:solidFill>
              <a:latin typeface="Century Gothic"/>
              <a:ea typeface="Century Gothic"/>
              <a:cs typeface="Century Gothic"/>
              <a:sym typeface="Century Gothic"/>
            </a:endParaRPr>
          </a:p>
        </p:txBody>
      </p:sp>
      <p:sp>
        <p:nvSpPr>
          <p:cNvPr id="9" name="Google Shape;427;p10">
            <a:extLst>
              <a:ext uri="{FF2B5EF4-FFF2-40B4-BE49-F238E27FC236}">
                <a16:creationId xmlns:a16="http://schemas.microsoft.com/office/drawing/2014/main" id="{7D8713B5-92CE-A735-613F-88AAD84909F8}"/>
              </a:ext>
            </a:extLst>
          </p:cNvPr>
          <p:cNvSpPr/>
          <p:nvPr/>
        </p:nvSpPr>
        <p:spPr>
          <a:xfrm>
            <a:off x="2587828" y="8122016"/>
            <a:ext cx="303149" cy="210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11" name="Google Shape;428;p10">
            <a:extLst>
              <a:ext uri="{FF2B5EF4-FFF2-40B4-BE49-F238E27FC236}">
                <a16:creationId xmlns:a16="http://schemas.microsoft.com/office/drawing/2014/main" id="{0BE8EF66-D8E1-EF56-C5D8-A6B7AC9657E8}"/>
              </a:ext>
            </a:extLst>
          </p:cNvPr>
          <p:cNvSpPr txBox="1"/>
          <p:nvPr/>
        </p:nvSpPr>
        <p:spPr>
          <a:xfrm>
            <a:off x="2594785" y="8081260"/>
            <a:ext cx="303148" cy="242415"/>
          </a:xfrm>
          <a:prstGeom prst="rect">
            <a:avLst/>
          </a:prstGeom>
          <a:noFill/>
          <a:ln>
            <a:noFill/>
          </a:ln>
        </p:spPr>
        <p:txBody>
          <a:bodyPr spcFirstLastPara="1" wrap="square" lIns="51427" tIns="25706" rIns="51427" bIns="25706" anchor="t" anchorCtr="0">
            <a:spAutoFit/>
          </a:bodyPr>
          <a:lstStyle/>
          <a:p>
            <a:r>
              <a:rPr lang="en-GB" sz="1238">
                <a:solidFill>
                  <a:srgbClr val="002060"/>
                </a:solidFill>
                <a:latin typeface="Century Gothic"/>
                <a:ea typeface="Century Gothic"/>
                <a:cs typeface="Century Gothic"/>
                <a:sym typeface="Century Gothic"/>
              </a:rPr>
              <a:t>en</a:t>
            </a:r>
            <a:endParaRPr sz="1238">
              <a:solidFill>
                <a:srgbClr val="002060"/>
              </a:solidFill>
              <a:latin typeface="Century Gothic"/>
              <a:ea typeface="Century Gothic"/>
              <a:cs typeface="Century Gothic"/>
              <a:sym typeface="Century Gothic"/>
            </a:endParaRPr>
          </a:p>
        </p:txBody>
      </p:sp>
      <p:sp>
        <p:nvSpPr>
          <p:cNvPr id="16" name="Google Shape;429;p10">
            <a:extLst>
              <a:ext uri="{FF2B5EF4-FFF2-40B4-BE49-F238E27FC236}">
                <a16:creationId xmlns:a16="http://schemas.microsoft.com/office/drawing/2014/main" id="{8C08D8EC-3571-423E-8CD8-27D47DF5703C}"/>
              </a:ext>
            </a:extLst>
          </p:cNvPr>
          <p:cNvSpPr/>
          <p:nvPr/>
        </p:nvSpPr>
        <p:spPr>
          <a:xfrm>
            <a:off x="2956272" y="8121420"/>
            <a:ext cx="473438" cy="210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17" name="Google Shape;430;p10">
            <a:extLst>
              <a:ext uri="{FF2B5EF4-FFF2-40B4-BE49-F238E27FC236}">
                <a16:creationId xmlns:a16="http://schemas.microsoft.com/office/drawing/2014/main" id="{A1D8F981-CE71-E9E8-7941-0EB6409AC822}"/>
              </a:ext>
            </a:extLst>
          </p:cNvPr>
          <p:cNvSpPr txBox="1"/>
          <p:nvPr/>
        </p:nvSpPr>
        <p:spPr>
          <a:xfrm>
            <a:off x="2991259" y="8080452"/>
            <a:ext cx="430286" cy="242415"/>
          </a:xfrm>
          <a:prstGeom prst="rect">
            <a:avLst/>
          </a:prstGeom>
          <a:noFill/>
          <a:ln>
            <a:noFill/>
          </a:ln>
        </p:spPr>
        <p:txBody>
          <a:bodyPr spcFirstLastPara="1" wrap="square" lIns="51427" tIns="25706" rIns="51427" bIns="25706" anchor="t" anchorCtr="0">
            <a:spAutoFit/>
          </a:bodyPr>
          <a:lstStyle/>
          <a:p>
            <a:r>
              <a:rPr lang="en-GB" sz="1238">
                <a:solidFill>
                  <a:srgbClr val="002060"/>
                </a:solidFill>
                <a:latin typeface="Century Gothic"/>
                <a:ea typeface="Century Gothic"/>
                <a:cs typeface="Century Gothic"/>
                <a:sym typeface="Century Gothic"/>
              </a:rPr>
              <a:t>está</a:t>
            </a:r>
            <a:endParaRPr sz="1238">
              <a:solidFill>
                <a:srgbClr val="002060"/>
              </a:solidFill>
              <a:latin typeface="Century Gothic"/>
              <a:ea typeface="Century Gothic"/>
              <a:cs typeface="Century Gothic"/>
              <a:sym typeface="Century Gothic"/>
            </a:endParaRPr>
          </a:p>
        </p:txBody>
      </p:sp>
      <p:sp>
        <p:nvSpPr>
          <p:cNvPr id="18" name="Google Shape;431;p10">
            <a:extLst>
              <a:ext uri="{FF2B5EF4-FFF2-40B4-BE49-F238E27FC236}">
                <a16:creationId xmlns:a16="http://schemas.microsoft.com/office/drawing/2014/main" id="{F1C30ED7-6415-E363-D319-58627B6D3457}"/>
              </a:ext>
            </a:extLst>
          </p:cNvPr>
          <p:cNvSpPr/>
          <p:nvPr/>
        </p:nvSpPr>
        <p:spPr>
          <a:xfrm>
            <a:off x="2462124" y="6690994"/>
            <a:ext cx="473438" cy="19961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19" name="Google Shape;432;p10">
            <a:extLst>
              <a:ext uri="{FF2B5EF4-FFF2-40B4-BE49-F238E27FC236}">
                <a16:creationId xmlns:a16="http://schemas.microsoft.com/office/drawing/2014/main" id="{C64D3346-F9E8-B31D-BE47-3B601917412F}"/>
              </a:ext>
            </a:extLst>
          </p:cNvPr>
          <p:cNvSpPr txBox="1"/>
          <p:nvPr/>
        </p:nvSpPr>
        <p:spPr>
          <a:xfrm>
            <a:off x="2488903" y="6673367"/>
            <a:ext cx="400530"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está</a:t>
            </a:r>
            <a:endParaRPr sz="1125">
              <a:solidFill>
                <a:srgbClr val="002060"/>
              </a:solidFill>
              <a:latin typeface="Century Gothic"/>
              <a:ea typeface="Century Gothic"/>
              <a:cs typeface="Century Gothic"/>
              <a:sym typeface="Century Gothic"/>
            </a:endParaRPr>
          </a:p>
        </p:txBody>
      </p:sp>
      <p:sp>
        <p:nvSpPr>
          <p:cNvPr id="20" name="Google Shape;433;p10">
            <a:extLst>
              <a:ext uri="{FF2B5EF4-FFF2-40B4-BE49-F238E27FC236}">
                <a16:creationId xmlns:a16="http://schemas.microsoft.com/office/drawing/2014/main" id="{0DB24645-4D35-A808-3539-785A74DFFB9E}"/>
              </a:ext>
            </a:extLst>
          </p:cNvPr>
          <p:cNvSpPr/>
          <p:nvPr/>
        </p:nvSpPr>
        <p:spPr>
          <a:xfrm>
            <a:off x="1945245" y="6706709"/>
            <a:ext cx="473438" cy="196381"/>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21" name="Google Shape;434;p10">
            <a:extLst>
              <a:ext uri="{FF2B5EF4-FFF2-40B4-BE49-F238E27FC236}">
                <a16:creationId xmlns:a16="http://schemas.microsoft.com/office/drawing/2014/main" id="{83EE95B4-7536-6E16-9E1D-3070D52F151C}"/>
              </a:ext>
            </a:extLst>
          </p:cNvPr>
          <p:cNvSpPr txBox="1"/>
          <p:nvPr/>
        </p:nvSpPr>
        <p:spPr>
          <a:xfrm>
            <a:off x="1961642" y="6677412"/>
            <a:ext cx="474469"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estoy</a:t>
            </a:r>
            <a:endParaRPr sz="1125">
              <a:solidFill>
                <a:srgbClr val="002060"/>
              </a:solidFill>
              <a:latin typeface="Century Gothic"/>
              <a:ea typeface="Century Gothic"/>
              <a:cs typeface="Century Gothic"/>
              <a:sym typeface="Century Gothic"/>
            </a:endParaRPr>
          </a:p>
        </p:txBody>
      </p:sp>
      <p:sp>
        <p:nvSpPr>
          <p:cNvPr id="25" name="Google Shape;435;p10">
            <a:extLst>
              <a:ext uri="{FF2B5EF4-FFF2-40B4-BE49-F238E27FC236}">
                <a16:creationId xmlns:a16="http://schemas.microsoft.com/office/drawing/2014/main" id="{D0E4DB56-54D8-779D-22B1-71E942AA0E68}"/>
              </a:ext>
            </a:extLst>
          </p:cNvPr>
          <p:cNvSpPr/>
          <p:nvPr/>
        </p:nvSpPr>
        <p:spPr>
          <a:xfrm>
            <a:off x="2959631" y="6693073"/>
            <a:ext cx="740548" cy="210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26" name="Google Shape;436;p10">
            <a:extLst>
              <a:ext uri="{FF2B5EF4-FFF2-40B4-BE49-F238E27FC236}">
                <a16:creationId xmlns:a16="http://schemas.microsoft.com/office/drawing/2014/main" id="{FE5BF657-0BEC-F7FE-C9F2-15A758D66ED4}"/>
              </a:ext>
            </a:extLst>
          </p:cNvPr>
          <p:cNvSpPr txBox="1"/>
          <p:nvPr/>
        </p:nvSpPr>
        <p:spPr>
          <a:xfrm>
            <a:off x="2991210" y="6656054"/>
            <a:ext cx="923765" cy="242415"/>
          </a:xfrm>
          <a:prstGeom prst="rect">
            <a:avLst/>
          </a:prstGeom>
          <a:noFill/>
          <a:ln>
            <a:noFill/>
          </a:ln>
        </p:spPr>
        <p:txBody>
          <a:bodyPr spcFirstLastPara="1" wrap="square" lIns="51427" tIns="25706" rIns="51427" bIns="25706" anchor="t" anchorCtr="0">
            <a:spAutoFit/>
          </a:bodyPr>
          <a:lstStyle/>
          <a:p>
            <a:r>
              <a:rPr lang="en-GB" sz="1238" dirty="0" err="1">
                <a:solidFill>
                  <a:srgbClr val="002060"/>
                </a:solidFill>
                <a:latin typeface="Century Gothic"/>
                <a:ea typeface="Century Gothic"/>
                <a:cs typeface="Century Gothic"/>
                <a:sym typeface="Century Gothic"/>
              </a:rPr>
              <a:t>ausente</a:t>
            </a:r>
            <a:endParaRPr sz="1238" dirty="0">
              <a:solidFill>
                <a:srgbClr val="002060"/>
              </a:solidFill>
              <a:latin typeface="Century Gothic"/>
              <a:ea typeface="Century Gothic"/>
              <a:cs typeface="Century Gothic"/>
              <a:sym typeface="Century Gothic"/>
            </a:endParaRPr>
          </a:p>
        </p:txBody>
      </p:sp>
      <p:sp>
        <p:nvSpPr>
          <p:cNvPr id="27" name="Google Shape;437;p10">
            <a:extLst>
              <a:ext uri="{FF2B5EF4-FFF2-40B4-BE49-F238E27FC236}">
                <a16:creationId xmlns:a16="http://schemas.microsoft.com/office/drawing/2014/main" id="{2F67A284-23E1-5F70-81C3-39FD56E3AA4A}"/>
              </a:ext>
            </a:extLst>
          </p:cNvPr>
          <p:cNvSpPr/>
          <p:nvPr/>
        </p:nvSpPr>
        <p:spPr>
          <a:xfrm>
            <a:off x="2157719" y="7175415"/>
            <a:ext cx="473438" cy="19961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28" name="Google Shape;438;p10">
            <a:extLst>
              <a:ext uri="{FF2B5EF4-FFF2-40B4-BE49-F238E27FC236}">
                <a16:creationId xmlns:a16="http://schemas.microsoft.com/office/drawing/2014/main" id="{A0E3FC5A-BC5D-9EE4-EDCB-8D05AED1748F}"/>
              </a:ext>
            </a:extLst>
          </p:cNvPr>
          <p:cNvSpPr txBox="1"/>
          <p:nvPr/>
        </p:nvSpPr>
        <p:spPr>
          <a:xfrm>
            <a:off x="2172841" y="7150988"/>
            <a:ext cx="474469"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clase</a:t>
            </a:r>
            <a:endParaRPr sz="1125">
              <a:solidFill>
                <a:srgbClr val="002060"/>
              </a:solidFill>
              <a:latin typeface="Century Gothic"/>
              <a:ea typeface="Century Gothic"/>
              <a:cs typeface="Century Gothic"/>
              <a:sym typeface="Century Gothic"/>
            </a:endParaRPr>
          </a:p>
        </p:txBody>
      </p:sp>
      <p:sp>
        <p:nvSpPr>
          <p:cNvPr id="29" name="Google Shape;439;p10">
            <a:extLst>
              <a:ext uri="{FF2B5EF4-FFF2-40B4-BE49-F238E27FC236}">
                <a16:creationId xmlns:a16="http://schemas.microsoft.com/office/drawing/2014/main" id="{1348CE01-02D1-0395-BAA6-C126841688AA}"/>
              </a:ext>
            </a:extLst>
          </p:cNvPr>
          <p:cNvSpPr/>
          <p:nvPr/>
        </p:nvSpPr>
        <p:spPr>
          <a:xfrm>
            <a:off x="3161081" y="7171930"/>
            <a:ext cx="473438" cy="196381"/>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31" name="Google Shape;440;p10">
            <a:extLst>
              <a:ext uri="{FF2B5EF4-FFF2-40B4-BE49-F238E27FC236}">
                <a16:creationId xmlns:a16="http://schemas.microsoft.com/office/drawing/2014/main" id="{A2ED2940-56A0-AFCE-A2B9-45E459604D0A}"/>
              </a:ext>
            </a:extLst>
          </p:cNvPr>
          <p:cNvSpPr txBox="1"/>
          <p:nvPr/>
        </p:nvSpPr>
        <p:spPr>
          <a:xfrm>
            <a:off x="3171576" y="7130963"/>
            <a:ext cx="474469"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estoy</a:t>
            </a:r>
            <a:endParaRPr sz="1125">
              <a:solidFill>
                <a:srgbClr val="002060"/>
              </a:solidFill>
              <a:latin typeface="Century Gothic"/>
              <a:ea typeface="Century Gothic"/>
              <a:cs typeface="Century Gothic"/>
              <a:sym typeface="Century Gothic"/>
            </a:endParaRPr>
          </a:p>
        </p:txBody>
      </p:sp>
      <p:sp>
        <p:nvSpPr>
          <p:cNvPr id="37" name="Google Shape;441;p10">
            <a:extLst>
              <a:ext uri="{FF2B5EF4-FFF2-40B4-BE49-F238E27FC236}">
                <a16:creationId xmlns:a16="http://schemas.microsoft.com/office/drawing/2014/main" id="{10053C11-4A1D-6105-2553-A78B8770D779}"/>
              </a:ext>
            </a:extLst>
          </p:cNvPr>
          <p:cNvSpPr/>
          <p:nvPr/>
        </p:nvSpPr>
        <p:spPr>
          <a:xfrm>
            <a:off x="1424647" y="7163989"/>
            <a:ext cx="678361" cy="20322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38" name="Google Shape;442;p10">
            <a:extLst>
              <a:ext uri="{FF2B5EF4-FFF2-40B4-BE49-F238E27FC236}">
                <a16:creationId xmlns:a16="http://schemas.microsoft.com/office/drawing/2014/main" id="{8D02F3D7-6B5B-F581-2F4B-02B72BF23CC7}"/>
              </a:ext>
            </a:extLst>
          </p:cNvPr>
          <p:cNvSpPr txBox="1"/>
          <p:nvPr/>
        </p:nvSpPr>
        <p:spPr>
          <a:xfrm>
            <a:off x="1427794" y="7128631"/>
            <a:ext cx="692359" cy="216446"/>
          </a:xfrm>
          <a:prstGeom prst="rect">
            <a:avLst/>
          </a:prstGeom>
          <a:noFill/>
          <a:ln>
            <a:noFill/>
          </a:ln>
        </p:spPr>
        <p:txBody>
          <a:bodyPr spcFirstLastPara="1" wrap="square" lIns="51427" tIns="25706" rIns="51427" bIns="25706" anchor="t" anchorCtr="0">
            <a:spAutoFit/>
          </a:bodyPr>
          <a:lstStyle/>
          <a:p>
            <a:r>
              <a:rPr lang="en-GB" sz="1069">
                <a:solidFill>
                  <a:srgbClr val="002060"/>
                </a:solidFill>
                <a:latin typeface="Century Gothic"/>
                <a:ea typeface="Century Gothic"/>
                <a:cs typeface="Century Gothic"/>
                <a:sym typeface="Century Gothic"/>
              </a:rPr>
              <a:t>presente</a:t>
            </a:r>
            <a:endParaRPr sz="1069">
              <a:solidFill>
                <a:srgbClr val="002060"/>
              </a:solidFill>
              <a:latin typeface="Century Gothic"/>
              <a:ea typeface="Century Gothic"/>
              <a:cs typeface="Century Gothic"/>
              <a:sym typeface="Century Gothic"/>
            </a:endParaRPr>
          </a:p>
        </p:txBody>
      </p:sp>
      <p:sp>
        <p:nvSpPr>
          <p:cNvPr id="39" name="Google Shape;443;p10">
            <a:extLst>
              <a:ext uri="{FF2B5EF4-FFF2-40B4-BE49-F238E27FC236}">
                <a16:creationId xmlns:a16="http://schemas.microsoft.com/office/drawing/2014/main" id="{382B7644-D9D5-A8DD-2F4E-9FD41BAA303C}"/>
              </a:ext>
            </a:extLst>
          </p:cNvPr>
          <p:cNvSpPr/>
          <p:nvPr/>
        </p:nvSpPr>
        <p:spPr>
          <a:xfrm>
            <a:off x="2661885" y="7171692"/>
            <a:ext cx="473438" cy="19961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40" name="Google Shape;444;p10">
            <a:extLst>
              <a:ext uri="{FF2B5EF4-FFF2-40B4-BE49-F238E27FC236}">
                <a16:creationId xmlns:a16="http://schemas.microsoft.com/office/drawing/2014/main" id="{2B227B6F-54ED-90CE-AFE5-FFBD9A633421}"/>
              </a:ext>
            </a:extLst>
          </p:cNvPr>
          <p:cNvSpPr txBox="1"/>
          <p:nvPr/>
        </p:nvSpPr>
        <p:spPr>
          <a:xfrm>
            <a:off x="2677006" y="7147265"/>
            <a:ext cx="400530"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está</a:t>
            </a:r>
            <a:endParaRPr sz="1125">
              <a:solidFill>
                <a:srgbClr val="002060"/>
              </a:solidFill>
              <a:latin typeface="Century Gothic"/>
              <a:ea typeface="Century Gothic"/>
              <a:cs typeface="Century Gothic"/>
              <a:sym typeface="Century Gothic"/>
            </a:endParaRPr>
          </a:p>
        </p:txBody>
      </p:sp>
      <p:sp>
        <p:nvSpPr>
          <p:cNvPr id="41" name="Google Shape;445;p10">
            <a:extLst>
              <a:ext uri="{FF2B5EF4-FFF2-40B4-BE49-F238E27FC236}">
                <a16:creationId xmlns:a16="http://schemas.microsoft.com/office/drawing/2014/main" id="{13CA49BD-3184-2E73-A184-3395CCAC7482}"/>
              </a:ext>
            </a:extLst>
          </p:cNvPr>
          <p:cNvSpPr/>
          <p:nvPr/>
        </p:nvSpPr>
        <p:spPr>
          <a:xfrm>
            <a:off x="2681502" y="7658090"/>
            <a:ext cx="473438" cy="19728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55" name="Google Shape;446;p10">
            <a:extLst>
              <a:ext uri="{FF2B5EF4-FFF2-40B4-BE49-F238E27FC236}">
                <a16:creationId xmlns:a16="http://schemas.microsoft.com/office/drawing/2014/main" id="{ACED768B-7FEB-92B0-D27A-8C9DEBD88056}"/>
              </a:ext>
            </a:extLst>
          </p:cNvPr>
          <p:cNvSpPr txBox="1"/>
          <p:nvPr/>
        </p:nvSpPr>
        <p:spPr>
          <a:xfrm>
            <a:off x="2683833" y="7608958"/>
            <a:ext cx="510537" cy="242415"/>
          </a:xfrm>
          <a:prstGeom prst="rect">
            <a:avLst/>
          </a:prstGeom>
          <a:noFill/>
          <a:ln>
            <a:noFill/>
          </a:ln>
        </p:spPr>
        <p:txBody>
          <a:bodyPr spcFirstLastPara="1" wrap="square" lIns="51427" tIns="25706" rIns="51427" bIns="25706" anchor="t" anchorCtr="0">
            <a:spAutoFit/>
          </a:bodyPr>
          <a:lstStyle/>
          <a:p>
            <a:r>
              <a:rPr lang="en-GB" sz="1238">
                <a:solidFill>
                  <a:srgbClr val="002060"/>
                </a:solidFill>
                <a:latin typeface="Century Gothic"/>
                <a:ea typeface="Century Gothic"/>
                <a:cs typeface="Century Gothic"/>
                <a:sym typeface="Century Gothic"/>
              </a:rPr>
              <a:t>estoy</a:t>
            </a:r>
            <a:endParaRPr sz="1238">
              <a:solidFill>
                <a:srgbClr val="002060"/>
              </a:solidFill>
              <a:latin typeface="Century Gothic"/>
              <a:ea typeface="Century Gothic"/>
              <a:cs typeface="Century Gothic"/>
              <a:sym typeface="Century Gothic"/>
            </a:endParaRPr>
          </a:p>
        </p:txBody>
      </p:sp>
      <p:sp>
        <p:nvSpPr>
          <p:cNvPr id="56" name="Google Shape;447;p10">
            <a:extLst>
              <a:ext uri="{FF2B5EF4-FFF2-40B4-BE49-F238E27FC236}">
                <a16:creationId xmlns:a16="http://schemas.microsoft.com/office/drawing/2014/main" id="{20F087DC-B562-DAB7-27B7-030FC26E415C}"/>
              </a:ext>
            </a:extLst>
          </p:cNvPr>
          <p:cNvSpPr/>
          <p:nvPr/>
        </p:nvSpPr>
        <p:spPr>
          <a:xfrm>
            <a:off x="2169702" y="7649569"/>
            <a:ext cx="473438" cy="210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57" name="Google Shape;448;p10">
            <a:extLst>
              <a:ext uri="{FF2B5EF4-FFF2-40B4-BE49-F238E27FC236}">
                <a16:creationId xmlns:a16="http://schemas.microsoft.com/office/drawing/2014/main" id="{580FF1D4-4FE2-C0AB-13A4-8C5EA6944518}"/>
              </a:ext>
            </a:extLst>
          </p:cNvPr>
          <p:cNvSpPr txBox="1"/>
          <p:nvPr/>
        </p:nvSpPr>
        <p:spPr>
          <a:xfrm>
            <a:off x="2255241" y="7617385"/>
            <a:ext cx="306755" cy="242415"/>
          </a:xfrm>
          <a:prstGeom prst="rect">
            <a:avLst/>
          </a:prstGeom>
          <a:noFill/>
          <a:ln>
            <a:noFill/>
          </a:ln>
        </p:spPr>
        <p:txBody>
          <a:bodyPr spcFirstLastPara="1" wrap="square" lIns="51427" tIns="25706" rIns="51427" bIns="25706" anchor="t" anchorCtr="0">
            <a:spAutoFit/>
          </a:bodyPr>
          <a:lstStyle/>
          <a:p>
            <a:r>
              <a:rPr lang="en-GB" sz="1238">
                <a:solidFill>
                  <a:srgbClr val="002060"/>
                </a:solidFill>
                <a:latin typeface="Century Gothic"/>
                <a:ea typeface="Century Gothic"/>
                <a:cs typeface="Century Gothic"/>
                <a:sym typeface="Century Gothic"/>
              </a:rPr>
              <a:t>allí</a:t>
            </a:r>
            <a:endParaRPr sz="1238">
              <a:solidFill>
                <a:srgbClr val="002060"/>
              </a:solidFill>
              <a:latin typeface="Century Gothic"/>
              <a:ea typeface="Century Gothic"/>
              <a:cs typeface="Century Gothic"/>
              <a:sym typeface="Century Gothic"/>
            </a:endParaRPr>
          </a:p>
        </p:txBody>
      </p:sp>
      <p:sp>
        <p:nvSpPr>
          <p:cNvPr id="58" name="Google Shape;449;p10">
            <a:extLst>
              <a:ext uri="{FF2B5EF4-FFF2-40B4-BE49-F238E27FC236}">
                <a16:creationId xmlns:a16="http://schemas.microsoft.com/office/drawing/2014/main" id="{F4963278-15E5-D9EB-EA3F-645C8E10CA01}"/>
              </a:ext>
            </a:extLst>
          </p:cNvPr>
          <p:cNvSpPr/>
          <p:nvPr/>
        </p:nvSpPr>
        <p:spPr>
          <a:xfrm>
            <a:off x="1249535" y="7653476"/>
            <a:ext cx="303149" cy="210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59" name="Google Shape;450;p10">
            <a:extLst>
              <a:ext uri="{FF2B5EF4-FFF2-40B4-BE49-F238E27FC236}">
                <a16:creationId xmlns:a16="http://schemas.microsoft.com/office/drawing/2014/main" id="{5208CB8B-A77F-1B1B-3A95-AD53CB7FC572}"/>
              </a:ext>
            </a:extLst>
          </p:cNvPr>
          <p:cNvSpPr txBox="1"/>
          <p:nvPr/>
        </p:nvSpPr>
        <p:spPr>
          <a:xfrm>
            <a:off x="1256492" y="7612720"/>
            <a:ext cx="303148" cy="242415"/>
          </a:xfrm>
          <a:prstGeom prst="rect">
            <a:avLst/>
          </a:prstGeom>
          <a:noFill/>
          <a:ln>
            <a:noFill/>
          </a:ln>
        </p:spPr>
        <p:txBody>
          <a:bodyPr spcFirstLastPara="1" wrap="square" lIns="51427" tIns="25706" rIns="51427" bIns="25706" anchor="t" anchorCtr="0">
            <a:spAutoFit/>
          </a:bodyPr>
          <a:lstStyle/>
          <a:p>
            <a:r>
              <a:rPr lang="en-GB" sz="1238">
                <a:solidFill>
                  <a:srgbClr val="002060"/>
                </a:solidFill>
                <a:latin typeface="Century Gothic"/>
                <a:ea typeface="Century Gothic"/>
                <a:cs typeface="Century Gothic"/>
                <a:sym typeface="Century Gothic"/>
              </a:rPr>
              <a:t>en</a:t>
            </a:r>
            <a:endParaRPr sz="1238">
              <a:solidFill>
                <a:srgbClr val="002060"/>
              </a:solidFill>
              <a:latin typeface="Century Gothic"/>
              <a:ea typeface="Century Gothic"/>
              <a:cs typeface="Century Gothic"/>
              <a:sym typeface="Century Gothic"/>
            </a:endParaRPr>
          </a:p>
        </p:txBody>
      </p:sp>
      <p:sp>
        <p:nvSpPr>
          <p:cNvPr id="60" name="Google Shape;451;p10">
            <a:extLst>
              <a:ext uri="{FF2B5EF4-FFF2-40B4-BE49-F238E27FC236}">
                <a16:creationId xmlns:a16="http://schemas.microsoft.com/office/drawing/2014/main" id="{7BBF5BE4-DAB5-D1BE-A434-F2AC52F698F4}"/>
              </a:ext>
            </a:extLst>
          </p:cNvPr>
          <p:cNvSpPr/>
          <p:nvPr/>
        </p:nvSpPr>
        <p:spPr>
          <a:xfrm>
            <a:off x="1617978" y="7652880"/>
            <a:ext cx="473438" cy="210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61" name="Google Shape;452;p10">
            <a:extLst>
              <a:ext uri="{FF2B5EF4-FFF2-40B4-BE49-F238E27FC236}">
                <a16:creationId xmlns:a16="http://schemas.microsoft.com/office/drawing/2014/main" id="{C5C2A8B6-81A4-B2BD-BBA5-90D05DBD9D16}"/>
              </a:ext>
            </a:extLst>
          </p:cNvPr>
          <p:cNvSpPr txBox="1"/>
          <p:nvPr/>
        </p:nvSpPr>
        <p:spPr>
          <a:xfrm>
            <a:off x="1652966" y="7611913"/>
            <a:ext cx="430286" cy="242415"/>
          </a:xfrm>
          <a:prstGeom prst="rect">
            <a:avLst/>
          </a:prstGeom>
          <a:noFill/>
          <a:ln>
            <a:noFill/>
          </a:ln>
        </p:spPr>
        <p:txBody>
          <a:bodyPr spcFirstLastPara="1" wrap="square" lIns="51427" tIns="25706" rIns="51427" bIns="25706" anchor="t" anchorCtr="0">
            <a:spAutoFit/>
          </a:bodyPr>
          <a:lstStyle/>
          <a:p>
            <a:r>
              <a:rPr lang="en-GB" sz="1238">
                <a:solidFill>
                  <a:srgbClr val="002060"/>
                </a:solidFill>
                <a:latin typeface="Century Gothic"/>
                <a:ea typeface="Century Gothic"/>
                <a:cs typeface="Century Gothic"/>
                <a:sym typeface="Century Gothic"/>
              </a:rPr>
              <a:t>está</a:t>
            </a:r>
            <a:endParaRPr sz="1238">
              <a:solidFill>
                <a:srgbClr val="002060"/>
              </a:solidFill>
              <a:latin typeface="Century Gothic"/>
              <a:ea typeface="Century Gothic"/>
              <a:cs typeface="Century Gothic"/>
              <a:sym typeface="Century Gothic"/>
            </a:endParaRPr>
          </a:p>
        </p:txBody>
      </p:sp>
      <p:sp>
        <p:nvSpPr>
          <p:cNvPr id="62" name="Google Shape;453;p10">
            <a:extLst>
              <a:ext uri="{FF2B5EF4-FFF2-40B4-BE49-F238E27FC236}">
                <a16:creationId xmlns:a16="http://schemas.microsoft.com/office/drawing/2014/main" id="{27887CE7-2C97-B627-CCE2-473141E4F887}"/>
              </a:ext>
            </a:extLst>
          </p:cNvPr>
          <p:cNvSpPr/>
          <p:nvPr/>
        </p:nvSpPr>
        <p:spPr>
          <a:xfrm>
            <a:off x="2891222" y="6232503"/>
            <a:ext cx="303148" cy="20322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63" name="Google Shape;454;p10">
            <a:extLst>
              <a:ext uri="{FF2B5EF4-FFF2-40B4-BE49-F238E27FC236}">
                <a16:creationId xmlns:a16="http://schemas.microsoft.com/office/drawing/2014/main" id="{6BEF06A0-75B1-B7A9-6D2F-86EDFA099E4F}"/>
              </a:ext>
            </a:extLst>
          </p:cNvPr>
          <p:cNvSpPr txBox="1"/>
          <p:nvPr/>
        </p:nvSpPr>
        <p:spPr>
          <a:xfrm>
            <a:off x="2894369" y="6197145"/>
            <a:ext cx="303148"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allí</a:t>
            </a:r>
            <a:endParaRPr sz="1125">
              <a:solidFill>
                <a:srgbClr val="002060"/>
              </a:solidFill>
              <a:latin typeface="Century Gothic"/>
              <a:ea typeface="Century Gothic"/>
              <a:cs typeface="Century Gothic"/>
              <a:sym typeface="Century Gothic"/>
            </a:endParaRPr>
          </a:p>
        </p:txBody>
      </p:sp>
      <p:sp>
        <p:nvSpPr>
          <p:cNvPr id="4096" name="Google Shape;455;p10">
            <a:extLst>
              <a:ext uri="{FF2B5EF4-FFF2-40B4-BE49-F238E27FC236}">
                <a16:creationId xmlns:a16="http://schemas.microsoft.com/office/drawing/2014/main" id="{54941209-0AD3-D9B0-4216-C98BB3131F41}"/>
              </a:ext>
            </a:extLst>
          </p:cNvPr>
          <p:cNvSpPr/>
          <p:nvPr/>
        </p:nvSpPr>
        <p:spPr>
          <a:xfrm>
            <a:off x="1306057" y="6221184"/>
            <a:ext cx="473438" cy="19961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4097" name="Google Shape;456;p10">
            <a:extLst>
              <a:ext uri="{FF2B5EF4-FFF2-40B4-BE49-F238E27FC236}">
                <a16:creationId xmlns:a16="http://schemas.microsoft.com/office/drawing/2014/main" id="{31EB7A14-3D5E-6EC0-887E-7743C374EF8A}"/>
              </a:ext>
            </a:extLst>
          </p:cNvPr>
          <p:cNvSpPr txBox="1"/>
          <p:nvPr/>
        </p:nvSpPr>
        <p:spPr>
          <a:xfrm>
            <a:off x="1321178" y="6196757"/>
            <a:ext cx="400530"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está</a:t>
            </a:r>
            <a:endParaRPr sz="1125">
              <a:solidFill>
                <a:srgbClr val="002060"/>
              </a:solidFill>
              <a:latin typeface="Century Gothic"/>
              <a:ea typeface="Century Gothic"/>
              <a:cs typeface="Century Gothic"/>
              <a:sym typeface="Century Gothic"/>
            </a:endParaRPr>
          </a:p>
        </p:txBody>
      </p:sp>
      <p:sp>
        <p:nvSpPr>
          <p:cNvPr id="4098" name="Google Shape;457;p10">
            <a:extLst>
              <a:ext uri="{FF2B5EF4-FFF2-40B4-BE49-F238E27FC236}">
                <a16:creationId xmlns:a16="http://schemas.microsoft.com/office/drawing/2014/main" id="{49D980B1-D40F-E6A0-58AF-451BF486DA73}"/>
              </a:ext>
            </a:extLst>
          </p:cNvPr>
          <p:cNvSpPr/>
          <p:nvPr/>
        </p:nvSpPr>
        <p:spPr>
          <a:xfrm>
            <a:off x="1849195" y="6224420"/>
            <a:ext cx="473438" cy="196381"/>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4099" name="Google Shape;458;p10">
            <a:extLst>
              <a:ext uri="{FF2B5EF4-FFF2-40B4-BE49-F238E27FC236}">
                <a16:creationId xmlns:a16="http://schemas.microsoft.com/office/drawing/2014/main" id="{83386FFC-2C2B-1F49-C706-70AA54D54F0E}"/>
              </a:ext>
            </a:extLst>
          </p:cNvPr>
          <p:cNvSpPr txBox="1"/>
          <p:nvPr/>
        </p:nvSpPr>
        <p:spPr>
          <a:xfrm>
            <a:off x="1859691" y="6183452"/>
            <a:ext cx="474469"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estoy</a:t>
            </a:r>
            <a:endParaRPr sz="1125">
              <a:solidFill>
                <a:srgbClr val="002060"/>
              </a:solidFill>
              <a:latin typeface="Century Gothic"/>
              <a:ea typeface="Century Gothic"/>
              <a:cs typeface="Century Gothic"/>
              <a:sym typeface="Century Gothic"/>
            </a:endParaRPr>
          </a:p>
        </p:txBody>
      </p:sp>
      <p:sp>
        <p:nvSpPr>
          <p:cNvPr id="4100" name="Google Shape;459;p10">
            <a:extLst>
              <a:ext uri="{FF2B5EF4-FFF2-40B4-BE49-F238E27FC236}">
                <a16:creationId xmlns:a16="http://schemas.microsoft.com/office/drawing/2014/main" id="{A68BD0C3-DC46-63F3-D06E-ACBB6AA90939}"/>
              </a:ext>
            </a:extLst>
          </p:cNvPr>
          <p:cNvSpPr/>
          <p:nvPr/>
        </p:nvSpPr>
        <p:spPr>
          <a:xfrm>
            <a:off x="2377833" y="6224420"/>
            <a:ext cx="473438" cy="196381"/>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4101" name="Google Shape;460;p10">
            <a:extLst>
              <a:ext uri="{FF2B5EF4-FFF2-40B4-BE49-F238E27FC236}">
                <a16:creationId xmlns:a16="http://schemas.microsoft.com/office/drawing/2014/main" id="{AEF47313-249C-6A5D-2358-C1017F51A5B5}"/>
              </a:ext>
            </a:extLst>
          </p:cNvPr>
          <p:cNvSpPr txBox="1"/>
          <p:nvPr/>
        </p:nvSpPr>
        <p:spPr>
          <a:xfrm>
            <a:off x="2388328" y="6183452"/>
            <a:ext cx="416761"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aquí</a:t>
            </a:r>
            <a:endParaRPr sz="1125">
              <a:solidFill>
                <a:srgbClr val="002060"/>
              </a:solidFill>
              <a:latin typeface="Century Gothic"/>
              <a:ea typeface="Century Gothic"/>
              <a:cs typeface="Century Gothic"/>
              <a:sym typeface="Century Gothic"/>
            </a:endParaRPr>
          </a:p>
        </p:txBody>
      </p:sp>
      <p:sp>
        <p:nvSpPr>
          <p:cNvPr id="4102" name="Google Shape;463;p10">
            <a:extLst>
              <a:ext uri="{FF2B5EF4-FFF2-40B4-BE49-F238E27FC236}">
                <a16:creationId xmlns:a16="http://schemas.microsoft.com/office/drawing/2014/main" id="{644CA192-BAC3-D22E-3D5A-33054E5A38BC}"/>
              </a:ext>
            </a:extLst>
          </p:cNvPr>
          <p:cNvSpPr/>
          <p:nvPr/>
        </p:nvSpPr>
        <p:spPr>
          <a:xfrm>
            <a:off x="1492567" y="8123077"/>
            <a:ext cx="473438" cy="210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4103" name="Google Shape;464;p10">
            <a:extLst>
              <a:ext uri="{FF2B5EF4-FFF2-40B4-BE49-F238E27FC236}">
                <a16:creationId xmlns:a16="http://schemas.microsoft.com/office/drawing/2014/main" id="{5850875E-76C9-68AD-F99B-313E36E257C1}"/>
              </a:ext>
            </a:extLst>
          </p:cNvPr>
          <p:cNvSpPr txBox="1"/>
          <p:nvPr/>
        </p:nvSpPr>
        <p:spPr>
          <a:xfrm>
            <a:off x="1527554" y="8082109"/>
            <a:ext cx="430286" cy="242415"/>
          </a:xfrm>
          <a:prstGeom prst="rect">
            <a:avLst/>
          </a:prstGeom>
          <a:noFill/>
          <a:ln>
            <a:noFill/>
          </a:ln>
        </p:spPr>
        <p:txBody>
          <a:bodyPr spcFirstLastPara="1" wrap="square" lIns="51427" tIns="25706" rIns="51427" bIns="25706" anchor="t" anchorCtr="0">
            <a:spAutoFit/>
          </a:bodyPr>
          <a:lstStyle/>
          <a:p>
            <a:r>
              <a:rPr lang="en-GB" sz="1238">
                <a:solidFill>
                  <a:srgbClr val="002060"/>
                </a:solidFill>
                <a:latin typeface="Century Gothic"/>
                <a:ea typeface="Century Gothic"/>
                <a:cs typeface="Century Gothic"/>
                <a:sym typeface="Century Gothic"/>
              </a:rPr>
              <a:t>está</a:t>
            </a:r>
            <a:endParaRPr sz="1238">
              <a:solidFill>
                <a:srgbClr val="002060"/>
              </a:solidFill>
              <a:latin typeface="Century Gothic"/>
              <a:ea typeface="Century Gothic"/>
              <a:cs typeface="Century Gothic"/>
              <a:sym typeface="Century Gothic"/>
            </a:endParaRPr>
          </a:p>
        </p:txBody>
      </p:sp>
      <p:sp>
        <p:nvSpPr>
          <p:cNvPr id="4106" name="Google Shape;474;p10">
            <a:extLst>
              <a:ext uri="{FF2B5EF4-FFF2-40B4-BE49-F238E27FC236}">
                <a16:creationId xmlns:a16="http://schemas.microsoft.com/office/drawing/2014/main" id="{AF8E967B-0B64-F6FD-461D-DACC1D2B6425}"/>
              </a:ext>
            </a:extLst>
          </p:cNvPr>
          <p:cNvSpPr/>
          <p:nvPr/>
        </p:nvSpPr>
        <p:spPr>
          <a:xfrm>
            <a:off x="1424647" y="6699152"/>
            <a:ext cx="473438" cy="196381"/>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125">
              <a:solidFill>
                <a:schemeClr val="lt1"/>
              </a:solidFill>
              <a:latin typeface="Calibri"/>
              <a:ea typeface="Calibri"/>
              <a:cs typeface="Calibri"/>
              <a:sym typeface="Calibri"/>
            </a:endParaRPr>
          </a:p>
        </p:txBody>
      </p:sp>
      <p:sp>
        <p:nvSpPr>
          <p:cNvPr id="4107" name="Google Shape;475;p10">
            <a:extLst>
              <a:ext uri="{FF2B5EF4-FFF2-40B4-BE49-F238E27FC236}">
                <a16:creationId xmlns:a16="http://schemas.microsoft.com/office/drawing/2014/main" id="{F8024FE9-A0A7-7C29-4777-4E2AC58FD90B}"/>
              </a:ext>
            </a:extLst>
          </p:cNvPr>
          <p:cNvSpPr txBox="1"/>
          <p:nvPr/>
        </p:nvSpPr>
        <p:spPr>
          <a:xfrm>
            <a:off x="1441045" y="6669854"/>
            <a:ext cx="474469" cy="225038"/>
          </a:xfrm>
          <a:prstGeom prst="rect">
            <a:avLst/>
          </a:prstGeom>
          <a:noFill/>
          <a:ln>
            <a:noFill/>
          </a:ln>
        </p:spPr>
        <p:txBody>
          <a:bodyPr spcFirstLastPara="1" wrap="square" lIns="51427" tIns="25706" rIns="51427" bIns="25706" anchor="t" anchorCtr="0">
            <a:spAutoFit/>
          </a:bodyPr>
          <a:lstStyle/>
          <a:p>
            <a:r>
              <a:rPr lang="en-GB" sz="1125">
                <a:solidFill>
                  <a:srgbClr val="002060"/>
                </a:solidFill>
                <a:latin typeface="Century Gothic"/>
                <a:ea typeface="Century Gothic"/>
                <a:cs typeface="Century Gothic"/>
                <a:sym typeface="Century Gothic"/>
              </a:rPr>
              <a:t>clase</a:t>
            </a:r>
            <a:endParaRPr sz="1125">
              <a:solidFill>
                <a:srgbClr val="002060"/>
              </a:solidFill>
              <a:latin typeface="Century Gothic"/>
              <a:ea typeface="Century Gothic"/>
              <a:cs typeface="Century Gothic"/>
              <a:sym typeface="Century Gothic"/>
            </a:endParaRPr>
          </a:p>
        </p:txBody>
      </p:sp>
      <p:sp>
        <p:nvSpPr>
          <p:cNvPr id="4111" name="TextBox 4110">
            <a:extLst>
              <a:ext uri="{FF2B5EF4-FFF2-40B4-BE49-F238E27FC236}">
                <a16:creationId xmlns:a16="http://schemas.microsoft.com/office/drawing/2014/main" id="{B363CBA1-D5EF-1B3E-64E2-194D666212FF}"/>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spTree>
    <p:extLst>
      <p:ext uri="{BB962C8B-B14F-4D97-AF65-F5344CB8AC3E}">
        <p14:creationId xmlns:p14="http://schemas.microsoft.com/office/powerpoint/2010/main" val="37843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600" b="1" kern="1200" baseline="0" dirty="0">
                <a:solidFill>
                  <a:schemeClr val="tx1"/>
                </a:solidFill>
                <a:effectLst/>
                <a:latin typeface="+mj-lt"/>
                <a:ea typeface="+mj-ea"/>
                <a:cs typeface="+mj-cs"/>
              </a:rPr>
              <a:t>Amarillo</a:t>
            </a:r>
            <a:r>
              <a:rPr lang="en-GB" sz="1600" dirty="0">
                <a:solidFill>
                  <a:schemeClr val="bg1"/>
                </a:solidFill>
              </a:rPr>
              <a:t> term 1 week 2</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F7C903"/>
          </a:solidFill>
          <a:ln>
            <a:solidFill>
              <a:srgbClr val="F7C9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F7C903"/>
                  </a:solidFill>
                  <a:latin typeface="Modern Love" panose="04090805081005020601" pitchFamily="82" charset="0"/>
                </a:rPr>
                <a:t>2</a:t>
              </a:r>
              <a:endParaRPr lang="en-GB" sz="2400" dirty="0">
                <a:solidFill>
                  <a:srgbClr val="F7C903"/>
                </a:solidFill>
              </a:endParaRPr>
            </a:p>
          </p:txBody>
        </p:sp>
      </p:grpSp>
      <p:sp>
        <p:nvSpPr>
          <p:cNvPr id="2056" name="Rectangle: Rounded Corners 2055">
            <a:extLst>
              <a:ext uri="{FF2B5EF4-FFF2-40B4-BE49-F238E27FC236}">
                <a16:creationId xmlns:a16="http://schemas.microsoft.com/office/drawing/2014/main" id="{C03FE351-EF26-4AAF-6FFD-362E5376246F}"/>
              </a:ext>
            </a:extLst>
          </p:cNvPr>
          <p:cNvSpPr/>
          <p:nvPr/>
        </p:nvSpPr>
        <p:spPr>
          <a:xfrm>
            <a:off x="134847" y="5523478"/>
            <a:ext cx="6614400" cy="262645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7" name="Rectangle: Rounded Corners 2056">
            <a:extLst>
              <a:ext uri="{FF2B5EF4-FFF2-40B4-BE49-F238E27FC236}">
                <a16:creationId xmlns:a16="http://schemas.microsoft.com/office/drawing/2014/main" id="{6D197063-7750-EDB2-38A3-C4C0DB4DDC38}"/>
              </a:ext>
            </a:extLst>
          </p:cNvPr>
          <p:cNvSpPr/>
          <p:nvPr/>
        </p:nvSpPr>
        <p:spPr>
          <a:xfrm>
            <a:off x="146244" y="793729"/>
            <a:ext cx="2052511" cy="2070635"/>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058" name="Table 107">
            <a:extLst>
              <a:ext uri="{FF2B5EF4-FFF2-40B4-BE49-F238E27FC236}">
                <a16:creationId xmlns:a16="http://schemas.microsoft.com/office/drawing/2014/main" id="{75D14CBF-6C7F-3D7D-4198-0FB2AF8E333C}"/>
              </a:ext>
            </a:extLst>
          </p:cNvPr>
          <p:cNvGraphicFramePr>
            <a:graphicFrameLocks noGrp="1"/>
          </p:cNvGraphicFramePr>
          <p:nvPr/>
        </p:nvGraphicFramePr>
        <p:xfrm>
          <a:off x="433469" y="1439016"/>
          <a:ext cx="1129353" cy="1322556"/>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322556">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u</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59" name="TextBox 2058">
            <a:extLst>
              <a:ext uri="{FF2B5EF4-FFF2-40B4-BE49-F238E27FC236}">
                <a16:creationId xmlns:a16="http://schemas.microsoft.com/office/drawing/2014/main" id="{52B2B7EA-E3A8-F37F-2DEB-0732536026DE}"/>
              </a:ext>
            </a:extLst>
          </p:cNvPr>
          <p:cNvSpPr txBox="1"/>
          <p:nvPr/>
        </p:nvSpPr>
        <p:spPr>
          <a:xfrm>
            <a:off x="497308" y="2451993"/>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u</a:t>
            </a:r>
            <a:r>
              <a:rPr lang="en-GB" sz="1400" dirty="0" err="1">
                <a:solidFill>
                  <a:schemeClr val="tx1">
                    <a:lumMod val="75000"/>
                    <a:lumOff val="25000"/>
                  </a:schemeClr>
                </a:solidFill>
                <a:latin typeface="Century Gothic" panose="020B0502020202020204" pitchFamily="34" charset="0"/>
              </a:rPr>
              <a:t>niverso</a:t>
            </a:r>
            <a:endParaRPr lang="en-GB" sz="1400" dirty="0">
              <a:solidFill>
                <a:srgbClr val="002060"/>
              </a:solidFill>
              <a:latin typeface="Century Gothic" panose="020B0502020202020204" pitchFamily="34" charset="0"/>
            </a:endParaRPr>
          </a:p>
        </p:txBody>
      </p:sp>
      <p:graphicFrame>
        <p:nvGraphicFramePr>
          <p:cNvPr id="2065" name="Table 51">
            <a:extLst>
              <a:ext uri="{FF2B5EF4-FFF2-40B4-BE49-F238E27FC236}">
                <a16:creationId xmlns:a16="http://schemas.microsoft.com/office/drawing/2014/main" id="{2308E92E-AB18-639C-2C72-5C39ED81A8FF}"/>
              </a:ext>
            </a:extLst>
          </p:cNvPr>
          <p:cNvGraphicFramePr>
            <a:graphicFrameLocks noGrp="1"/>
          </p:cNvGraphicFramePr>
          <p:nvPr>
            <p:extLst>
              <p:ext uri="{D42A27DB-BD31-4B8C-83A1-F6EECF244321}">
                <p14:modId xmlns:p14="http://schemas.microsoft.com/office/powerpoint/2010/main" val="4031773458"/>
              </p:ext>
            </p:extLst>
          </p:nvPr>
        </p:nvGraphicFramePr>
        <p:xfrm>
          <a:off x="141144" y="3508265"/>
          <a:ext cx="6161074" cy="1883042"/>
        </p:xfrm>
        <a:graphic>
          <a:graphicData uri="http://schemas.openxmlformats.org/drawingml/2006/table">
            <a:tbl>
              <a:tblPr firstRow="1" bandRow="1">
                <a:tableStyleId>{5940675A-B579-460E-94D1-54222C63F5DA}</a:tableStyleId>
              </a:tblPr>
              <a:tblGrid>
                <a:gridCol w="1751228">
                  <a:extLst>
                    <a:ext uri="{9D8B030D-6E8A-4147-A177-3AD203B41FA5}">
                      <a16:colId xmlns:a16="http://schemas.microsoft.com/office/drawing/2014/main" val="1010301301"/>
                    </a:ext>
                  </a:extLst>
                </a:gridCol>
                <a:gridCol w="1308028">
                  <a:extLst>
                    <a:ext uri="{9D8B030D-6E8A-4147-A177-3AD203B41FA5}">
                      <a16:colId xmlns:a16="http://schemas.microsoft.com/office/drawing/2014/main" val="3275482453"/>
                    </a:ext>
                  </a:extLst>
                </a:gridCol>
                <a:gridCol w="1524000">
                  <a:extLst>
                    <a:ext uri="{9D8B030D-6E8A-4147-A177-3AD203B41FA5}">
                      <a16:colId xmlns:a16="http://schemas.microsoft.com/office/drawing/2014/main" val="1042213141"/>
                    </a:ext>
                  </a:extLst>
                </a:gridCol>
                <a:gridCol w="1577818">
                  <a:extLst>
                    <a:ext uri="{9D8B030D-6E8A-4147-A177-3AD203B41FA5}">
                      <a16:colId xmlns:a16="http://schemas.microsoft.com/office/drawing/2014/main" val="325198712"/>
                    </a:ext>
                  </a:extLst>
                </a:gridCol>
              </a:tblGrid>
              <a:tr h="422507">
                <a:tc>
                  <a:txBody>
                    <a:bodyPr/>
                    <a:lstStyle/>
                    <a:p>
                      <a:r>
                        <a:rPr lang="en-GB" sz="1600" dirty="0" err="1">
                          <a:latin typeface="Century Gothic" panose="020B0502020202020204" pitchFamily="34" charset="0"/>
                        </a:rPr>
                        <a:t>sí</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¡Buenos días!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58908">
                <a:tc>
                  <a:txBody>
                    <a:bodyPr/>
                    <a:lstStyle/>
                    <a:p>
                      <a:r>
                        <a:rPr lang="en-GB" sz="1600" dirty="0">
                          <a:latin typeface="Century Gothic" panose="020B0502020202020204" pitchFamily="34" charset="0"/>
                        </a:rPr>
                        <a:t>no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a:t>
                      </a:r>
                      <a:r>
                        <a:rPr lang="en-GB" sz="1600" dirty="0" err="1">
                          <a:latin typeface="Century Gothic" panose="020B0502020202020204" pitchFamily="34" charset="0"/>
                        </a:rPr>
                        <a:t>dónde</a:t>
                      </a:r>
                      <a:r>
                        <a:rPr lang="en-GB" sz="1600" dirty="0">
                          <a:latin typeface="Century Gothic" panose="020B0502020202020204" pitchFamily="34" charset="0"/>
                        </a:rPr>
                        <a:t>?</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22507">
                <a:tc>
                  <a:txBody>
                    <a:bodyPr/>
                    <a:lstStyle/>
                    <a:p>
                      <a:r>
                        <a:rPr lang="en-GB" sz="1600" dirty="0">
                          <a:latin typeface="Century Gothic" panose="020B0502020202020204" pitchFamily="34" charset="0"/>
                        </a:rPr>
                        <a:t>en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estás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r h="422507">
                <a:tc>
                  <a:txBody>
                    <a:bodyPr/>
                    <a:lstStyle/>
                    <a:p>
                      <a:r>
                        <a:rPr lang="en-GB" sz="1600" dirty="0">
                          <a:latin typeface="Century Gothic" panose="020B0502020202020204" pitchFamily="34" charset="0"/>
                        </a:rPr>
                        <a:t>¡Buenos días!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adiós</a:t>
                      </a:r>
                      <a:r>
                        <a:rPr lang="en-GB" sz="1600" dirty="0">
                          <a:latin typeface="Century Gothic" panose="020B0502020202020204" pitchFamily="34" charset="0"/>
                        </a:rPr>
                        <a:t> </a:t>
                      </a:r>
                      <a:endParaRPr lang="en-GB" sz="1600" dirty="0"/>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855073805"/>
                  </a:ext>
                </a:extLst>
              </a:tr>
            </a:tbl>
          </a:graphicData>
        </a:graphic>
      </p:graphicFrame>
      <p:grpSp>
        <p:nvGrpSpPr>
          <p:cNvPr id="2066" name="Group 2065">
            <a:extLst>
              <a:ext uri="{FF2B5EF4-FFF2-40B4-BE49-F238E27FC236}">
                <a16:creationId xmlns:a16="http://schemas.microsoft.com/office/drawing/2014/main" id="{55BF7289-8E73-7EAF-D3D4-7F0FEF4D3900}"/>
              </a:ext>
            </a:extLst>
          </p:cNvPr>
          <p:cNvGrpSpPr/>
          <p:nvPr/>
        </p:nvGrpSpPr>
        <p:grpSpPr>
          <a:xfrm>
            <a:off x="447290" y="918873"/>
            <a:ext cx="1801949" cy="409714"/>
            <a:chOff x="1639842" y="1416995"/>
            <a:chExt cx="1801949" cy="409714"/>
          </a:xfrm>
        </p:grpSpPr>
        <p:sp>
          <p:nvSpPr>
            <p:cNvPr id="2067" name="Google Shape;112;p3">
              <a:extLst>
                <a:ext uri="{FF2B5EF4-FFF2-40B4-BE49-F238E27FC236}">
                  <a16:creationId xmlns:a16="http://schemas.microsoft.com/office/drawing/2014/main" id="{0CFEC693-8A9E-DC01-38B0-5B66327555C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68" name="Google Shape;111;p3" descr="Speech Icon, Voice, Talking, Audio, Speech">
              <a:extLst>
                <a:ext uri="{FF2B5EF4-FFF2-40B4-BE49-F238E27FC236}">
                  <a16:creationId xmlns:a16="http://schemas.microsoft.com/office/drawing/2014/main" id="{F2F7897F-2B12-8238-3660-45A9D884D9EF}"/>
                </a:ext>
              </a:extLst>
            </p:cNvPr>
            <p:cNvPicPr preferRelativeResize="0"/>
            <p:nvPr/>
          </p:nvPicPr>
          <p:blipFill rotWithShape="1">
            <a:blip r:embed="rId3">
              <a:alphaModFix/>
            </a:blip>
            <a:srcRect/>
            <a:stretch/>
          </p:blipFill>
          <p:spPr>
            <a:xfrm>
              <a:off x="1639842" y="1416995"/>
              <a:ext cx="520475" cy="409714"/>
            </a:xfrm>
            <a:prstGeom prst="rect">
              <a:avLst/>
            </a:prstGeom>
            <a:noFill/>
            <a:ln>
              <a:noFill/>
            </a:ln>
          </p:spPr>
        </p:pic>
        <p:sp>
          <p:nvSpPr>
            <p:cNvPr id="2069" name="TextBox 2068">
              <a:extLst>
                <a:ext uri="{FF2B5EF4-FFF2-40B4-BE49-F238E27FC236}">
                  <a16:creationId xmlns:a16="http://schemas.microsoft.com/office/drawing/2014/main" id="{99865A21-3641-C7BC-9A6F-AE8453661E18}"/>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grpSp>
        <p:nvGrpSpPr>
          <p:cNvPr id="2075" name="Group 2074">
            <a:extLst>
              <a:ext uri="{FF2B5EF4-FFF2-40B4-BE49-F238E27FC236}">
                <a16:creationId xmlns:a16="http://schemas.microsoft.com/office/drawing/2014/main" id="{92C8C71D-41B9-B706-1B14-48018B4D8F76}"/>
              </a:ext>
            </a:extLst>
          </p:cNvPr>
          <p:cNvGrpSpPr/>
          <p:nvPr/>
        </p:nvGrpSpPr>
        <p:grpSpPr>
          <a:xfrm>
            <a:off x="4934796" y="3021864"/>
            <a:ext cx="2051645" cy="375791"/>
            <a:chOff x="4294741" y="3722426"/>
            <a:chExt cx="2051645" cy="375791"/>
          </a:xfrm>
        </p:grpSpPr>
        <p:sp>
          <p:nvSpPr>
            <p:cNvPr id="2077" name="Title 1">
              <a:extLst>
                <a:ext uri="{FF2B5EF4-FFF2-40B4-BE49-F238E27FC236}">
                  <a16:creationId xmlns:a16="http://schemas.microsoft.com/office/drawing/2014/main" id="{8B2A54A3-E932-10FD-95C8-CCEE993CDC72}"/>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pic>
          <p:nvPicPr>
            <p:cNvPr id="2078" name="Picture 2" descr="Brain, Idea, Think, Creativity">
              <a:extLst>
                <a:ext uri="{FF2B5EF4-FFF2-40B4-BE49-F238E27FC236}">
                  <a16:creationId xmlns:a16="http://schemas.microsoft.com/office/drawing/2014/main" id="{B03AB15A-D69E-3B81-BCC3-A95D748209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6" t="10325" r="10357" b="12587"/>
            <a:stretch/>
          </p:blipFill>
          <p:spPr bwMode="auto">
            <a:xfrm>
              <a:off x="4294741" y="3722426"/>
              <a:ext cx="433423" cy="375791"/>
            </a:xfrm>
            <a:prstGeom prst="ellipse">
              <a:avLst/>
            </a:prstGeom>
            <a:noFill/>
            <a:extLst>
              <a:ext uri="{909E8E84-426E-40DD-AFC4-6F175D3DCCD1}">
                <a14:hiddenFill xmlns:a14="http://schemas.microsoft.com/office/drawing/2010/main">
                  <a:solidFill>
                    <a:srgbClr val="FFFFFF"/>
                  </a:solidFill>
                </a14:hiddenFill>
              </a:ext>
            </a:extLst>
          </p:spPr>
        </p:pic>
        <p:sp>
          <p:nvSpPr>
            <p:cNvPr id="2080" name="TextBox 2079">
              <a:extLst>
                <a:ext uri="{FF2B5EF4-FFF2-40B4-BE49-F238E27FC236}">
                  <a16:creationId xmlns:a16="http://schemas.microsoft.com/office/drawing/2014/main" id="{E8E2F280-2DD1-D001-BB62-8789D7FA6F61}"/>
                </a:ext>
              </a:extLst>
            </p:cNvPr>
            <p:cNvSpPr txBox="1"/>
            <p:nvPr/>
          </p:nvSpPr>
          <p:spPr>
            <a:xfrm>
              <a:off x="4709114"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sp>
        <p:nvSpPr>
          <p:cNvPr id="2081" name="TextBox 2080">
            <a:extLst>
              <a:ext uri="{FF2B5EF4-FFF2-40B4-BE49-F238E27FC236}">
                <a16:creationId xmlns:a16="http://schemas.microsoft.com/office/drawing/2014/main" id="{58938A8C-3A73-3811-C753-959D50D184E1}"/>
              </a:ext>
            </a:extLst>
          </p:cNvPr>
          <p:cNvSpPr txBox="1"/>
          <p:nvPr/>
        </p:nvSpPr>
        <p:spPr>
          <a:xfrm>
            <a:off x="153844" y="5713001"/>
            <a:ext cx="4296369" cy="369332"/>
          </a:xfrm>
          <a:prstGeom prst="rect">
            <a:avLst/>
          </a:prstGeom>
          <a:noFill/>
        </p:spPr>
        <p:txBody>
          <a:bodyPr wrap="none" rtlCol="0">
            <a:spAutoFit/>
          </a:bodyPr>
          <a:lstStyle/>
          <a:p>
            <a:r>
              <a:rPr lang="en-GB" b="1" dirty="0">
                <a:solidFill>
                  <a:schemeClr val="tx1">
                    <a:lumMod val="75000"/>
                    <a:lumOff val="25000"/>
                  </a:schemeClr>
                </a:solidFill>
                <a:latin typeface="Century Gothic" panose="020B0502020202020204" pitchFamily="34" charset="0"/>
                <a:cs typeface="Calibri" panose="020F0502020204030204" pitchFamily="34" charset="0"/>
              </a:rPr>
              <a:t>‘estar’ </a:t>
            </a:r>
            <a:r>
              <a:rPr lang="en-GB" dirty="0">
                <a:solidFill>
                  <a:schemeClr val="tx1">
                    <a:lumMod val="75000"/>
                    <a:lumOff val="25000"/>
                  </a:schemeClr>
                </a:solidFill>
                <a:latin typeface="Century Gothic" panose="020B0502020202020204" pitchFamily="34" charset="0"/>
                <a:cs typeface="Calibri" panose="020F0502020204030204" pitchFamily="34" charset="0"/>
              </a:rPr>
              <a:t>[</a:t>
            </a:r>
            <a:r>
              <a:rPr lang="en-GB" dirty="0">
                <a:solidFill>
                  <a:schemeClr val="tx1">
                    <a:lumMod val="75000"/>
                    <a:lumOff val="25000"/>
                  </a:schemeClr>
                </a:solidFill>
                <a:latin typeface="Century Gothic" panose="020B0502020202020204" pitchFamily="34" charset="0"/>
                <a:ea typeface="Century Gothic"/>
                <a:cs typeface="Century Gothic"/>
                <a:sym typeface="Century Gothic"/>
              </a:rPr>
              <a:t>to be | being] (with </a:t>
            </a:r>
            <a:r>
              <a:rPr lang="en-GB" b="1" dirty="0">
                <a:solidFill>
                  <a:schemeClr val="tx1">
                    <a:lumMod val="75000"/>
                    <a:lumOff val="25000"/>
                  </a:schemeClr>
                </a:solidFill>
                <a:latin typeface="Century Gothic" panose="020B0502020202020204" pitchFamily="34" charset="0"/>
                <a:ea typeface="Century Gothic"/>
                <a:cs typeface="Century Gothic"/>
                <a:sym typeface="Century Gothic"/>
              </a:rPr>
              <a:t>location</a:t>
            </a:r>
            <a:r>
              <a:rPr lang="en-GB" dirty="0">
                <a:solidFill>
                  <a:schemeClr val="tx1">
                    <a:lumMod val="75000"/>
                    <a:lumOff val="25000"/>
                  </a:schemeClr>
                </a:solidFill>
                <a:latin typeface="Century Gothic" panose="020B0502020202020204" pitchFamily="34" charset="0"/>
                <a:ea typeface="Century Gothic"/>
                <a:cs typeface="Century Gothic"/>
                <a:sym typeface="Century Gothic"/>
              </a:rPr>
              <a:t>)</a:t>
            </a:r>
          </a:p>
        </p:txBody>
      </p:sp>
      <p:grpSp>
        <p:nvGrpSpPr>
          <p:cNvPr id="2082" name="Group 2081">
            <a:extLst>
              <a:ext uri="{FF2B5EF4-FFF2-40B4-BE49-F238E27FC236}">
                <a16:creationId xmlns:a16="http://schemas.microsoft.com/office/drawing/2014/main" id="{CD397701-B238-B9BB-BE9D-AB09D6195480}"/>
              </a:ext>
            </a:extLst>
          </p:cNvPr>
          <p:cNvGrpSpPr/>
          <p:nvPr/>
        </p:nvGrpSpPr>
        <p:grpSpPr>
          <a:xfrm>
            <a:off x="4914128" y="5565650"/>
            <a:ext cx="1943885" cy="588990"/>
            <a:chOff x="115026" y="5917195"/>
            <a:chExt cx="1943885" cy="588990"/>
          </a:xfrm>
        </p:grpSpPr>
        <p:sp>
          <p:nvSpPr>
            <p:cNvPr id="2083" name="TextBox 2082">
              <a:extLst>
                <a:ext uri="{FF2B5EF4-FFF2-40B4-BE49-F238E27FC236}">
                  <a16:creationId xmlns:a16="http://schemas.microsoft.com/office/drawing/2014/main" id="{CEFC0C20-4A83-2F9C-B431-C9A237A1D740}"/>
                </a:ext>
              </a:extLst>
            </p:cNvPr>
            <p:cNvSpPr txBox="1"/>
            <p:nvPr/>
          </p:nvSpPr>
          <p:spPr>
            <a:xfrm>
              <a:off x="587619"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84" name="Google Shape;170;p8" descr="Jigsaw, Puzzle, Piece, Game, Concept, Solution">
              <a:extLst>
                <a:ext uri="{FF2B5EF4-FFF2-40B4-BE49-F238E27FC236}">
                  <a16:creationId xmlns:a16="http://schemas.microsoft.com/office/drawing/2014/main" id="{FF19F1F1-4F08-1AB8-9F9C-E6532A2F8960}"/>
                </a:ext>
              </a:extLst>
            </p:cNvPr>
            <p:cNvPicPr preferRelativeResize="0"/>
            <p:nvPr/>
          </p:nvPicPr>
          <p:blipFill rotWithShape="1">
            <a:blip r:embed="rId5">
              <a:alphaModFix/>
            </a:blip>
            <a:srcRect/>
            <a:stretch/>
          </p:blipFill>
          <p:spPr>
            <a:xfrm>
              <a:off x="115026" y="5917195"/>
              <a:ext cx="634273" cy="588990"/>
            </a:xfrm>
            <a:prstGeom prst="rect">
              <a:avLst/>
            </a:prstGeom>
            <a:noFill/>
            <a:ln>
              <a:noFill/>
            </a:ln>
          </p:spPr>
        </p:pic>
        <p:sp>
          <p:nvSpPr>
            <p:cNvPr id="2085" name="TextBox 2084">
              <a:extLst>
                <a:ext uri="{FF2B5EF4-FFF2-40B4-BE49-F238E27FC236}">
                  <a16:creationId xmlns:a16="http://schemas.microsoft.com/office/drawing/2014/main" id="{18431122-3D14-4312-1E27-F0D1E7673376}"/>
                </a:ext>
              </a:extLst>
            </p:cNvPr>
            <p:cNvSpPr txBox="1"/>
            <p:nvPr/>
          </p:nvSpPr>
          <p:spPr>
            <a:xfrm>
              <a:off x="774517" y="6101172"/>
              <a:ext cx="1284394" cy="338554"/>
            </a:xfrm>
            <a:prstGeom prst="rect">
              <a:avLst/>
            </a:prstGeom>
            <a:noFill/>
          </p:spPr>
          <p:txBody>
            <a:bodyPr wrap="square">
              <a:spAutoFit/>
            </a:bodyPr>
            <a:lstStyle/>
            <a:p>
              <a:r>
                <a:rPr lang="en-GB" sz="1600" b="1" dirty="0">
                  <a:solidFill>
                    <a:srgbClr val="002060"/>
                  </a:solidFill>
                  <a:latin typeface="Century Gothic"/>
                  <a:sym typeface="Century Gothic"/>
                </a:rPr>
                <a:t>gramática</a:t>
              </a:r>
              <a:endParaRPr lang="en-GB" sz="1600" dirty="0">
                <a:solidFill>
                  <a:srgbClr val="002060"/>
                </a:solidFill>
              </a:endParaRPr>
            </a:p>
          </p:txBody>
        </p:sp>
      </p:grpSp>
      <p:sp>
        <p:nvSpPr>
          <p:cNvPr id="2086" name="Google Shape;171;p8">
            <a:extLst>
              <a:ext uri="{FF2B5EF4-FFF2-40B4-BE49-F238E27FC236}">
                <a16:creationId xmlns:a16="http://schemas.microsoft.com/office/drawing/2014/main" id="{958A8D45-2C06-8AC8-68FA-BF0080DEB8FB}"/>
              </a:ext>
            </a:extLst>
          </p:cNvPr>
          <p:cNvSpPr txBox="1"/>
          <p:nvPr/>
        </p:nvSpPr>
        <p:spPr>
          <a:xfrm>
            <a:off x="193297" y="6140618"/>
            <a:ext cx="6797521"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dirty="0">
                <a:solidFill>
                  <a:schemeClr val="tx1">
                    <a:lumMod val="85000"/>
                    <a:lumOff val="15000"/>
                  </a:schemeClr>
                </a:solidFill>
                <a:latin typeface="Century Gothic"/>
                <a:ea typeface="Century Gothic"/>
                <a:cs typeface="Century Gothic"/>
                <a:sym typeface="Century Gothic"/>
              </a:rPr>
              <a:t>In Spanish the verb </a:t>
            </a:r>
            <a:r>
              <a:rPr lang="en-GB" sz="1600" b="1" dirty="0">
                <a:solidFill>
                  <a:schemeClr val="tx1">
                    <a:lumMod val="85000"/>
                    <a:lumOff val="15000"/>
                  </a:schemeClr>
                </a:solidFill>
                <a:latin typeface="Century Gothic"/>
                <a:ea typeface="Century Gothic"/>
                <a:cs typeface="Century Gothic"/>
                <a:sym typeface="Century Gothic"/>
              </a:rPr>
              <a:t>estar</a:t>
            </a:r>
            <a:r>
              <a:rPr lang="en-GB" sz="1600" dirty="0">
                <a:solidFill>
                  <a:schemeClr val="tx1">
                    <a:lumMod val="85000"/>
                    <a:lumOff val="15000"/>
                  </a:schemeClr>
                </a:solidFill>
                <a:latin typeface="Century Gothic"/>
                <a:ea typeface="Century Gothic"/>
                <a:cs typeface="Century Gothic"/>
                <a:sym typeface="Century Gothic"/>
              </a:rPr>
              <a:t> means ‘</a:t>
            </a:r>
            <a:r>
              <a:rPr lang="en-GB" sz="1600" b="1" i="1" dirty="0">
                <a:solidFill>
                  <a:schemeClr val="tx1">
                    <a:lumMod val="85000"/>
                    <a:lumOff val="15000"/>
                  </a:schemeClr>
                </a:solidFill>
                <a:latin typeface="Century Gothic"/>
                <a:ea typeface="Century Gothic"/>
                <a:cs typeface="Century Gothic"/>
                <a:sym typeface="Century Gothic"/>
              </a:rPr>
              <a:t>to be’ </a:t>
            </a:r>
            <a:r>
              <a:rPr lang="en-GB" sz="1600" dirty="0">
                <a:solidFill>
                  <a:schemeClr val="tx1">
                    <a:lumMod val="85000"/>
                    <a:lumOff val="15000"/>
                  </a:schemeClr>
                </a:solidFill>
                <a:latin typeface="Century Gothic"/>
                <a:ea typeface="Century Gothic"/>
                <a:cs typeface="Century Gothic"/>
                <a:sym typeface="Century Gothic"/>
              </a:rPr>
              <a:t>when describing </a:t>
            </a:r>
            <a:r>
              <a:rPr lang="en-GB" sz="1600" b="1" dirty="0">
                <a:solidFill>
                  <a:schemeClr val="tx1">
                    <a:lumMod val="85000"/>
                    <a:lumOff val="15000"/>
                  </a:schemeClr>
                </a:solidFill>
                <a:latin typeface="Century Gothic"/>
                <a:ea typeface="Century Gothic"/>
                <a:cs typeface="Century Gothic"/>
                <a:sym typeface="Century Gothic"/>
              </a:rPr>
              <a:t>location</a:t>
            </a:r>
            <a:r>
              <a:rPr lang="en-GB" sz="1600" dirty="0">
                <a:solidFill>
                  <a:schemeClr val="tx1">
                    <a:lumMod val="85000"/>
                    <a:lumOff val="15000"/>
                  </a:schemeClr>
                </a:solidFill>
                <a:latin typeface="Century Gothic"/>
                <a:ea typeface="Century Gothic"/>
                <a:cs typeface="Century Gothic"/>
                <a:sym typeface="Century Gothic"/>
              </a:rPr>
              <a:t>.</a:t>
            </a:r>
            <a:endParaRPr sz="1600" dirty="0">
              <a:solidFill>
                <a:schemeClr val="tx1">
                  <a:lumMod val="85000"/>
                  <a:lumOff val="15000"/>
                </a:schemeClr>
              </a:solidFill>
              <a:latin typeface="Arial"/>
              <a:ea typeface="Arial"/>
              <a:cs typeface="Arial"/>
              <a:sym typeface="Arial"/>
            </a:endParaRPr>
          </a:p>
        </p:txBody>
      </p:sp>
      <p:sp>
        <p:nvSpPr>
          <p:cNvPr id="2087" name="Google Shape;172;p8">
            <a:extLst>
              <a:ext uri="{FF2B5EF4-FFF2-40B4-BE49-F238E27FC236}">
                <a16:creationId xmlns:a16="http://schemas.microsoft.com/office/drawing/2014/main" id="{3D90E73D-79F7-055E-56A6-283E7630292E}"/>
              </a:ext>
            </a:extLst>
          </p:cNvPr>
          <p:cNvSpPr txBox="1"/>
          <p:nvPr/>
        </p:nvSpPr>
        <p:spPr>
          <a:xfrm>
            <a:off x="2077221" y="6586105"/>
            <a:ext cx="93685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92D050"/>
                </a:solidFill>
                <a:latin typeface="Century Gothic"/>
                <a:ea typeface="Century Gothic"/>
                <a:cs typeface="Century Gothic"/>
                <a:sym typeface="Century Gothic"/>
              </a:rPr>
              <a:t>Estás</a:t>
            </a:r>
            <a:endParaRPr sz="1600" dirty="0">
              <a:solidFill>
                <a:srgbClr val="000000"/>
              </a:solidFill>
              <a:latin typeface="Arial"/>
              <a:ea typeface="Arial"/>
              <a:cs typeface="Arial"/>
              <a:sym typeface="Arial"/>
            </a:endParaRPr>
          </a:p>
        </p:txBody>
      </p:sp>
      <p:sp>
        <p:nvSpPr>
          <p:cNvPr id="2090" name="Google Shape;173;p8">
            <a:extLst>
              <a:ext uri="{FF2B5EF4-FFF2-40B4-BE49-F238E27FC236}">
                <a16:creationId xmlns:a16="http://schemas.microsoft.com/office/drawing/2014/main" id="{53AA120E-35A8-E902-6FFF-D19A7D9636F5}"/>
              </a:ext>
            </a:extLst>
          </p:cNvPr>
          <p:cNvSpPr txBox="1"/>
          <p:nvPr/>
        </p:nvSpPr>
        <p:spPr>
          <a:xfrm>
            <a:off x="2874907" y="6601142"/>
            <a:ext cx="936852"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b="1" dirty="0">
                <a:solidFill>
                  <a:schemeClr val="tx1">
                    <a:lumMod val="75000"/>
                    <a:lumOff val="25000"/>
                  </a:schemeClr>
                </a:solidFill>
                <a:latin typeface="Century Gothic"/>
                <a:ea typeface="Arial"/>
                <a:cs typeface="Arial"/>
                <a:sym typeface="Century Gothic"/>
              </a:rPr>
              <a:t>You are</a:t>
            </a:r>
            <a:endParaRPr sz="1600" dirty="0">
              <a:solidFill>
                <a:schemeClr val="tx1">
                  <a:lumMod val="75000"/>
                  <a:lumOff val="25000"/>
                </a:schemeClr>
              </a:solidFill>
              <a:latin typeface="Arial"/>
              <a:ea typeface="Arial"/>
              <a:cs typeface="Arial"/>
              <a:sym typeface="Arial"/>
            </a:endParaRPr>
          </a:p>
        </p:txBody>
      </p:sp>
      <p:sp>
        <p:nvSpPr>
          <p:cNvPr id="2096" name="Google Shape;173;p8">
            <a:extLst>
              <a:ext uri="{FF2B5EF4-FFF2-40B4-BE49-F238E27FC236}">
                <a16:creationId xmlns:a16="http://schemas.microsoft.com/office/drawing/2014/main" id="{EF799F04-1AD2-A11A-9A3A-8C3F64498347}"/>
              </a:ext>
            </a:extLst>
          </p:cNvPr>
          <p:cNvSpPr txBox="1"/>
          <p:nvPr/>
        </p:nvSpPr>
        <p:spPr>
          <a:xfrm>
            <a:off x="2669441" y="6624002"/>
            <a:ext cx="558493"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dirty="0">
                <a:solidFill>
                  <a:schemeClr val="tx1">
                    <a:lumMod val="75000"/>
                    <a:lumOff val="25000"/>
                  </a:schemeClr>
                </a:solidFill>
                <a:latin typeface="Century Gothic"/>
                <a:ea typeface="Century Gothic"/>
                <a:cs typeface="Century Gothic"/>
                <a:sym typeface="Century Gothic"/>
              </a:rPr>
              <a:t>=</a:t>
            </a:r>
            <a:endParaRPr sz="1600" dirty="0">
              <a:solidFill>
                <a:schemeClr val="tx1">
                  <a:lumMod val="75000"/>
                  <a:lumOff val="25000"/>
                </a:schemeClr>
              </a:solidFill>
              <a:latin typeface="Arial"/>
              <a:ea typeface="Arial"/>
              <a:cs typeface="Arial"/>
              <a:sym typeface="Arial"/>
            </a:endParaRPr>
          </a:p>
        </p:txBody>
      </p:sp>
      <p:sp>
        <p:nvSpPr>
          <p:cNvPr id="2100" name="Google Shape;176;p8">
            <a:extLst>
              <a:ext uri="{FF2B5EF4-FFF2-40B4-BE49-F238E27FC236}">
                <a16:creationId xmlns:a16="http://schemas.microsoft.com/office/drawing/2014/main" id="{C20F60D1-71CE-64FC-134F-817A91339B02}"/>
              </a:ext>
            </a:extLst>
          </p:cNvPr>
          <p:cNvSpPr txBox="1"/>
          <p:nvPr/>
        </p:nvSpPr>
        <p:spPr>
          <a:xfrm>
            <a:off x="675968" y="8903053"/>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b="1" dirty="0">
                <a:solidFill>
                  <a:srgbClr val="92D050"/>
                </a:solidFill>
                <a:latin typeface="Century Gothic"/>
                <a:ea typeface="Century Gothic"/>
                <a:cs typeface="Century Gothic"/>
                <a:sym typeface="Century Gothic"/>
              </a:rPr>
              <a:t>Estás</a:t>
            </a:r>
            <a:r>
              <a:rPr lang="en-GB" sz="1580" dirty="0">
                <a:latin typeface="Century Gothic"/>
                <a:ea typeface="Century Gothic"/>
                <a:cs typeface="Century Gothic"/>
                <a:sym typeface="Century Gothic"/>
              </a:rPr>
              <a:t> en España.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 _______________________________.</a:t>
            </a:r>
            <a:endParaRPr sz="1580" dirty="0">
              <a:latin typeface="Arial"/>
              <a:ea typeface="Arial"/>
              <a:cs typeface="Arial"/>
              <a:sym typeface="Arial"/>
            </a:endParaRPr>
          </a:p>
        </p:txBody>
      </p:sp>
      <p:sp>
        <p:nvSpPr>
          <p:cNvPr id="2101" name="Google Shape;178;p8">
            <a:extLst>
              <a:ext uri="{FF2B5EF4-FFF2-40B4-BE49-F238E27FC236}">
                <a16:creationId xmlns:a16="http://schemas.microsoft.com/office/drawing/2014/main" id="{A04A35C5-672E-84E1-80F7-7FFD19D6E381}"/>
              </a:ext>
            </a:extLst>
          </p:cNvPr>
          <p:cNvSpPr txBox="1"/>
          <p:nvPr/>
        </p:nvSpPr>
        <p:spPr>
          <a:xfrm>
            <a:off x="574368" y="9276869"/>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chemeClr val="bg2">
                    <a:lumMod val="25000"/>
                  </a:schemeClr>
                </a:solidFill>
                <a:latin typeface="Century Gothic"/>
                <a:ea typeface="Century Gothic"/>
                <a:cs typeface="Century Gothic"/>
                <a:sym typeface="Century Gothic"/>
              </a:rPr>
              <a:t>¿</a:t>
            </a:r>
            <a:r>
              <a:rPr lang="en-GB" sz="1600" b="1" dirty="0">
                <a:solidFill>
                  <a:srgbClr val="92D050"/>
                </a:solidFill>
                <a:latin typeface="Century Gothic"/>
                <a:ea typeface="Century Gothic"/>
                <a:cs typeface="Century Gothic"/>
                <a:sym typeface="Century Gothic"/>
              </a:rPr>
              <a:t>Estás</a:t>
            </a:r>
            <a:r>
              <a:rPr lang="en-GB" sz="1600" dirty="0">
                <a:latin typeface="Century Gothic"/>
                <a:ea typeface="Century Gothic"/>
                <a:cs typeface="Century Gothic"/>
                <a:sym typeface="Century Gothic"/>
              </a:rPr>
              <a:t> en España?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102" name="Google Shape;183;p8">
            <a:extLst>
              <a:ext uri="{FF2B5EF4-FFF2-40B4-BE49-F238E27FC236}">
                <a16:creationId xmlns:a16="http://schemas.microsoft.com/office/drawing/2014/main" id="{3A1B3FB8-203D-569D-2CD0-FC1EE31F7AC8}"/>
              </a:ext>
            </a:extLst>
          </p:cNvPr>
          <p:cNvPicPr preferRelativeResize="0"/>
          <p:nvPr/>
        </p:nvPicPr>
        <p:blipFill rotWithShape="1">
          <a:blip r:embed="rId6">
            <a:alphaModFix/>
          </a:blip>
          <a:srcRect/>
          <a:stretch/>
        </p:blipFill>
        <p:spPr>
          <a:xfrm>
            <a:off x="231721" y="8802118"/>
            <a:ext cx="356919" cy="377801"/>
          </a:xfrm>
          <a:prstGeom prst="rect">
            <a:avLst/>
          </a:prstGeom>
          <a:noFill/>
          <a:ln>
            <a:noFill/>
          </a:ln>
        </p:spPr>
      </p:pic>
      <p:pic>
        <p:nvPicPr>
          <p:cNvPr id="2103" name="Google Shape;184;p8">
            <a:extLst>
              <a:ext uri="{FF2B5EF4-FFF2-40B4-BE49-F238E27FC236}">
                <a16:creationId xmlns:a16="http://schemas.microsoft.com/office/drawing/2014/main" id="{040EA48B-B7ED-532D-CE4D-25D5DE67B584}"/>
              </a:ext>
            </a:extLst>
          </p:cNvPr>
          <p:cNvPicPr preferRelativeResize="0"/>
          <p:nvPr/>
        </p:nvPicPr>
        <p:blipFill rotWithShape="1">
          <a:blip r:embed="rId6">
            <a:alphaModFix/>
          </a:blip>
          <a:srcRect/>
          <a:stretch/>
        </p:blipFill>
        <p:spPr>
          <a:xfrm>
            <a:off x="220855" y="9217811"/>
            <a:ext cx="356919" cy="377801"/>
          </a:xfrm>
          <a:prstGeom prst="rect">
            <a:avLst/>
          </a:prstGeom>
          <a:noFill/>
          <a:ln>
            <a:noFill/>
          </a:ln>
        </p:spPr>
      </p:pic>
      <p:pic>
        <p:nvPicPr>
          <p:cNvPr id="2104" name="Picture 6" descr="Free Icon Light illustration and picture">
            <a:extLst>
              <a:ext uri="{FF2B5EF4-FFF2-40B4-BE49-F238E27FC236}">
                <a16:creationId xmlns:a16="http://schemas.microsoft.com/office/drawing/2014/main" id="{41702802-9D6D-C6AC-F641-40DB58669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220" y="8216759"/>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2105" name="TextBox 2104">
            <a:extLst>
              <a:ext uri="{FF2B5EF4-FFF2-40B4-BE49-F238E27FC236}">
                <a16:creationId xmlns:a16="http://schemas.microsoft.com/office/drawing/2014/main" id="{00FD62F4-A7F9-C5AB-1EFE-0D78BABA4E0E}"/>
              </a:ext>
            </a:extLst>
          </p:cNvPr>
          <p:cNvSpPr txBox="1"/>
          <p:nvPr/>
        </p:nvSpPr>
        <p:spPr>
          <a:xfrm>
            <a:off x="646464" y="8390247"/>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106" name="TextBox 2105">
            <a:extLst>
              <a:ext uri="{FF2B5EF4-FFF2-40B4-BE49-F238E27FC236}">
                <a16:creationId xmlns:a16="http://schemas.microsoft.com/office/drawing/2014/main" id="{ED979B10-EEC1-9015-DC31-F59856A3D942}"/>
              </a:ext>
            </a:extLst>
          </p:cNvPr>
          <p:cNvSpPr txBox="1"/>
          <p:nvPr/>
        </p:nvSpPr>
        <p:spPr>
          <a:xfrm>
            <a:off x="44042" y="313474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108" name="TextBox 2107">
            <a:extLst>
              <a:ext uri="{FF2B5EF4-FFF2-40B4-BE49-F238E27FC236}">
                <a16:creationId xmlns:a16="http://schemas.microsoft.com/office/drawing/2014/main" id="{277121B2-253E-B1E3-2FB8-A58D69A57F21}"/>
              </a:ext>
            </a:extLst>
          </p:cNvPr>
          <p:cNvSpPr txBox="1"/>
          <p:nvPr/>
        </p:nvSpPr>
        <p:spPr>
          <a:xfrm>
            <a:off x="3014073" y="4697286"/>
            <a:ext cx="184731" cy="369332"/>
          </a:xfrm>
          <a:prstGeom prst="rect">
            <a:avLst/>
          </a:prstGeom>
          <a:noFill/>
        </p:spPr>
        <p:txBody>
          <a:bodyPr wrap="none" rtlCol="0">
            <a:spAutoFit/>
          </a:bodyPr>
          <a:lstStyle/>
          <a:p>
            <a:endParaRPr lang="en-GB" dirty="0"/>
          </a:p>
        </p:txBody>
      </p:sp>
      <p:grpSp>
        <p:nvGrpSpPr>
          <p:cNvPr id="2109" name="Group 2108">
            <a:extLst>
              <a:ext uri="{FF2B5EF4-FFF2-40B4-BE49-F238E27FC236}">
                <a16:creationId xmlns:a16="http://schemas.microsoft.com/office/drawing/2014/main" id="{3C7B8604-8A93-86F4-80DE-BE0D84CEA2FD}"/>
              </a:ext>
            </a:extLst>
          </p:cNvPr>
          <p:cNvGrpSpPr/>
          <p:nvPr/>
        </p:nvGrpSpPr>
        <p:grpSpPr>
          <a:xfrm>
            <a:off x="4884130" y="600761"/>
            <a:ext cx="1822690" cy="1591306"/>
            <a:chOff x="4876029" y="582476"/>
            <a:chExt cx="1822690" cy="1591306"/>
          </a:xfrm>
        </p:grpSpPr>
        <p:grpSp>
          <p:nvGrpSpPr>
            <p:cNvPr id="2110" name="Group 2109">
              <a:extLst>
                <a:ext uri="{FF2B5EF4-FFF2-40B4-BE49-F238E27FC236}">
                  <a16:creationId xmlns:a16="http://schemas.microsoft.com/office/drawing/2014/main" id="{C94243CE-08A9-E4D7-F7E3-766C5E1A6AF4}"/>
                </a:ext>
              </a:extLst>
            </p:cNvPr>
            <p:cNvGrpSpPr/>
            <p:nvPr/>
          </p:nvGrpSpPr>
          <p:grpSpPr>
            <a:xfrm>
              <a:off x="4876029" y="582476"/>
              <a:ext cx="1822690" cy="1591306"/>
              <a:chOff x="4310576" y="875609"/>
              <a:chExt cx="2558030" cy="2153699"/>
            </a:xfrm>
          </p:grpSpPr>
          <p:sp>
            <p:nvSpPr>
              <p:cNvPr id="2115" name="Rectangle 2114">
                <a:extLst>
                  <a:ext uri="{FF2B5EF4-FFF2-40B4-BE49-F238E27FC236}">
                    <a16:creationId xmlns:a16="http://schemas.microsoft.com/office/drawing/2014/main" id="{3D70A3C3-124F-B525-697F-0AEBD56726D5}"/>
                  </a:ext>
                </a:extLst>
              </p:cNvPr>
              <p:cNvSpPr/>
              <p:nvPr/>
            </p:nvSpPr>
            <p:spPr>
              <a:xfrm>
                <a:off x="4318195" y="953424"/>
                <a:ext cx="2539805" cy="207588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6" name="Rectangle: Rounded Corners 2115">
                <a:extLst>
                  <a:ext uri="{FF2B5EF4-FFF2-40B4-BE49-F238E27FC236}">
                    <a16:creationId xmlns:a16="http://schemas.microsoft.com/office/drawing/2014/main" id="{035230E9-B166-1E30-D7CB-553DD59DA0F9}"/>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11" name="Rectangle 2110">
              <a:extLst>
                <a:ext uri="{FF2B5EF4-FFF2-40B4-BE49-F238E27FC236}">
                  <a16:creationId xmlns:a16="http://schemas.microsoft.com/office/drawing/2014/main" id="{D0F9D06A-7140-E8C4-35A0-B7684B10E40C}"/>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2" name="TextBox 2111">
              <a:extLst>
                <a:ext uri="{FF2B5EF4-FFF2-40B4-BE49-F238E27FC236}">
                  <a16:creationId xmlns:a16="http://schemas.microsoft.com/office/drawing/2014/main" id="{CC711602-1AAD-8B67-5221-CB69C10496E2}"/>
                </a:ext>
              </a:extLst>
            </p:cNvPr>
            <p:cNvSpPr txBox="1"/>
            <p:nvPr/>
          </p:nvSpPr>
          <p:spPr>
            <a:xfrm>
              <a:off x="5115488" y="1002801"/>
              <a:ext cx="1447029" cy="276999"/>
            </a:xfrm>
            <a:prstGeom prst="rect">
              <a:avLst/>
            </a:prstGeom>
            <a:noFill/>
          </p:spPr>
          <p:txBody>
            <a:bodyPr wrap="square">
              <a:spAutoFit/>
            </a:bodyPr>
            <a:lstStyle/>
            <a:p>
              <a:r>
                <a:rPr lang="en-GB" sz="1200" dirty="0">
                  <a:latin typeface="Century Gothic" panose="020B0502020202020204" pitchFamily="34" charset="0"/>
                </a:rPr>
                <a:t>Greetings </a:t>
              </a:r>
              <a:endParaRPr lang="en-GB" sz="1200" dirty="0"/>
            </a:p>
          </p:txBody>
        </p:sp>
        <p:sp>
          <p:nvSpPr>
            <p:cNvPr id="2113" name="Rectangle 2112">
              <a:extLst>
                <a:ext uri="{FF2B5EF4-FFF2-40B4-BE49-F238E27FC236}">
                  <a16:creationId xmlns:a16="http://schemas.microsoft.com/office/drawing/2014/main" id="{A00FAA94-AAC8-B7D8-6264-396588D331A8}"/>
                </a:ext>
              </a:extLst>
            </p:cNvPr>
            <p:cNvSpPr/>
            <p:nvPr/>
          </p:nvSpPr>
          <p:spPr>
            <a:xfrm>
              <a:off x="4961913" y="1286417"/>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4" name="TextBox 2113">
              <a:extLst>
                <a:ext uri="{FF2B5EF4-FFF2-40B4-BE49-F238E27FC236}">
                  <a16:creationId xmlns:a16="http://schemas.microsoft.com/office/drawing/2014/main" id="{1E7AC375-7CFF-5F91-1FED-A6EFDC7752A6}"/>
                </a:ext>
              </a:extLst>
            </p:cNvPr>
            <p:cNvSpPr txBox="1"/>
            <p:nvPr/>
          </p:nvSpPr>
          <p:spPr>
            <a:xfrm>
              <a:off x="5115812" y="1213003"/>
              <a:ext cx="1575350" cy="646331"/>
            </a:xfrm>
            <a:prstGeom prst="rect">
              <a:avLst/>
            </a:prstGeom>
            <a:noFill/>
          </p:spPr>
          <p:txBody>
            <a:bodyPr wrap="square">
              <a:spAutoFit/>
            </a:bodyPr>
            <a:lstStyle/>
            <a:p>
              <a:r>
                <a:rPr lang="en-GB" sz="1200" dirty="0">
                  <a:latin typeface="Century Gothic" panose="020B0502020202020204" pitchFamily="34" charset="0"/>
                </a:rPr>
                <a:t>Understanding and responding to the register in class</a:t>
              </a:r>
            </a:p>
          </p:txBody>
        </p:sp>
      </p:grpSp>
      <p:pic>
        <p:nvPicPr>
          <p:cNvPr id="2117" name="Picture 6" descr="Free target button icon illustration">
            <a:extLst>
              <a:ext uri="{FF2B5EF4-FFF2-40B4-BE49-F238E27FC236}">
                <a16:creationId xmlns:a16="http://schemas.microsoft.com/office/drawing/2014/main" id="{6A4FA092-3191-0F84-97A7-7A65CF1FFAA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pic>
        <p:nvPicPr>
          <p:cNvPr id="2119" name="Picture 7" descr="cosmos">
            <a:extLst>
              <a:ext uri="{FF2B5EF4-FFF2-40B4-BE49-F238E27FC236}">
                <a16:creationId xmlns:a16="http://schemas.microsoft.com/office/drawing/2014/main" id="{4691054A-46F6-0E41-A7D5-9BB86B3364D0}"/>
              </a:ext>
            </a:extLst>
          </p:cNvPr>
          <p:cNvPicPr>
            <a:picLocks noChangeAspect="1" noChangeArrowheads="1"/>
          </p:cNvPicPr>
          <p:nvPr/>
        </p:nvPicPr>
        <p:blipFill>
          <a:blip r:embed="rId10"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541887" y="1528779"/>
            <a:ext cx="990455" cy="9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5" name="TextBox 2124">
            <a:extLst>
              <a:ext uri="{FF2B5EF4-FFF2-40B4-BE49-F238E27FC236}">
                <a16:creationId xmlns:a16="http://schemas.microsoft.com/office/drawing/2014/main" id="{3E2B0DE3-D218-3B16-C417-A5542A40DDAA}"/>
              </a:ext>
            </a:extLst>
          </p:cNvPr>
          <p:cNvSpPr txBox="1"/>
          <p:nvPr/>
        </p:nvSpPr>
        <p:spPr>
          <a:xfrm rot="183511">
            <a:off x="4535349" y="2269904"/>
            <a:ext cx="814647" cy="369332"/>
          </a:xfrm>
          <a:prstGeom prst="rect">
            <a:avLst/>
          </a:prstGeom>
          <a:noFill/>
        </p:spPr>
        <p:txBody>
          <a:bodyPr wrap="none" rtlCol="0">
            <a:spAutoFit/>
          </a:bodyPr>
          <a:lstStyle/>
          <a:p>
            <a:r>
              <a:rPr lang="en-GB" dirty="0">
                <a:solidFill>
                  <a:schemeClr val="bg2">
                    <a:lumMod val="25000"/>
                  </a:schemeClr>
                </a:solidFill>
                <a:effectLst>
                  <a:glow rad="127000">
                    <a:schemeClr val="bg2">
                      <a:lumMod val="90000"/>
                    </a:schemeClr>
                  </a:glow>
                </a:effectLst>
                <a:latin typeface="Dreaming Outloud Pro" panose="03050502040302030504" pitchFamily="66" charset="0"/>
                <a:cs typeface="Dreaming Outloud Pro" panose="03050502040302030504" pitchFamily="66" charset="0"/>
              </a:rPr>
              <a:t>Quique</a:t>
            </a:r>
          </a:p>
        </p:txBody>
      </p:sp>
      <mc:AlternateContent xmlns:mc="http://schemas.openxmlformats.org/markup-compatibility/2006" xmlns:p14="http://schemas.microsoft.com/office/powerpoint/2010/main">
        <mc:Choice Requires="p14">
          <p:contentPart p14:bwMode="auto" r:id="rId11">
            <p14:nvContentPartPr>
              <p14:cNvPr id="2131" name="Ink 2130">
                <a:extLst>
                  <a:ext uri="{FF2B5EF4-FFF2-40B4-BE49-F238E27FC236}">
                    <a16:creationId xmlns:a16="http://schemas.microsoft.com/office/drawing/2014/main" id="{F2B3630D-DDD9-E179-1463-7C810DB38E98}"/>
                  </a:ext>
                </a:extLst>
              </p14:cNvPr>
              <p14:cNvContentPartPr/>
              <p14:nvPr/>
            </p14:nvContentPartPr>
            <p14:xfrm>
              <a:off x="3890565" y="1259359"/>
              <a:ext cx="5400" cy="19440"/>
            </p14:xfrm>
          </p:contentPart>
        </mc:Choice>
        <mc:Fallback xmlns="">
          <p:pic>
            <p:nvPicPr>
              <p:cNvPr id="2131" name="Ink 2130">
                <a:extLst>
                  <a:ext uri="{FF2B5EF4-FFF2-40B4-BE49-F238E27FC236}">
                    <a16:creationId xmlns:a16="http://schemas.microsoft.com/office/drawing/2014/main" id="{F2B3630D-DDD9-E179-1463-7C810DB38E98}"/>
                  </a:ext>
                </a:extLst>
              </p:cNvPr>
              <p:cNvPicPr/>
              <p:nvPr/>
            </p:nvPicPr>
            <p:blipFill>
              <a:blip r:embed="rId15"/>
              <a:stretch>
                <a:fillRect/>
              </a:stretch>
            </p:blipFill>
            <p:spPr>
              <a:xfrm>
                <a:off x="3881565" y="1250359"/>
                <a:ext cx="230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34" name="Ink 2133">
                <a:extLst>
                  <a:ext uri="{FF2B5EF4-FFF2-40B4-BE49-F238E27FC236}">
                    <a16:creationId xmlns:a16="http://schemas.microsoft.com/office/drawing/2014/main" id="{E2E27FA9-45A2-479A-19B5-773D8B5B548C}"/>
                  </a:ext>
                </a:extLst>
              </p14:cNvPr>
              <p14:cNvContentPartPr/>
              <p14:nvPr/>
            </p14:nvContentPartPr>
            <p14:xfrm>
              <a:off x="3974085" y="1190599"/>
              <a:ext cx="360" cy="360"/>
            </p14:xfrm>
          </p:contentPart>
        </mc:Choice>
        <mc:Fallback xmlns="">
          <p:pic>
            <p:nvPicPr>
              <p:cNvPr id="2134" name="Ink 2133">
                <a:extLst>
                  <a:ext uri="{FF2B5EF4-FFF2-40B4-BE49-F238E27FC236}">
                    <a16:creationId xmlns:a16="http://schemas.microsoft.com/office/drawing/2014/main" id="{E2E27FA9-45A2-479A-19B5-773D8B5B548C}"/>
                  </a:ext>
                </a:extLst>
              </p:cNvPr>
              <p:cNvPicPr/>
              <p:nvPr/>
            </p:nvPicPr>
            <p:blipFill>
              <a:blip r:embed="rId17"/>
              <a:stretch>
                <a:fillRect/>
              </a:stretch>
            </p:blipFill>
            <p:spPr>
              <a:xfrm>
                <a:off x="3965085" y="1181599"/>
                <a:ext cx="18000" cy="18000"/>
              </a:xfrm>
              <a:prstGeom prst="rect">
                <a:avLst/>
              </a:prstGeom>
            </p:spPr>
          </p:pic>
        </mc:Fallback>
      </mc:AlternateContent>
      <p:pic>
        <p:nvPicPr>
          <p:cNvPr id="1038" name="Picture 14" descr="Free passport open picture illustration">
            <a:extLst>
              <a:ext uri="{FF2B5EF4-FFF2-40B4-BE49-F238E27FC236}">
                <a16:creationId xmlns:a16="http://schemas.microsoft.com/office/drawing/2014/main" id="{BECF4B00-D37D-BE39-CF2C-6E2E042B64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34025" y="2660566"/>
            <a:ext cx="283327" cy="375792"/>
          </a:xfrm>
          <a:prstGeom prst="rect">
            <a:avLst/>
          </a:prstGeom>
          <a:noFill/>
          <a:extLst>
            <a:ext uri="{909E8E84-426E-40DD-AFC4-6F175D3DCCD1}">
              <a14:hiddenFill xmlns:a14="http://schemas.microsoft.com/office/drawing/2010/main">
                <a:solidFill>
                  <a:srgbClr val="FFFFFF"/>
                </a:solidFill>
              </a14:hiddenFill>
            </a:ext>
          </a:extLst>
        </p:spPr>
      </p:pic>
      <p:sp>
        <p:nvSpPr>
          <p:cNvPr id="2149" name="Rectangle 2148">
            <a:extLst>
              <a:ext uri="{FF2B5EF4-FFF2-40B4-BE49-F238E27FC236}">
                <a16:creationId xmlns:a16="http://schemas.microsoft.com/office/drawing/2014/main" id="{B5006119-0108-A1A4-ACF1-5D4A602DB116}"/>
              </a:ext>
            </a:extLst>
          </p:cNvPr>
          <p:cNvSpPr/>
          <p:nvPr/>
        </p:nvSpPr>
        <p:spPr>
          <a:xfrm>
            <a:off x="4956214" y="1876244"/>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1" name="TextBox 2150">
            <a:extLst>
              <a:ext uri="{FF2B5EF4-FFF2-40B4-BE49-F238E27FC236}">
                <a16:creationId xmlns:a16="http://schemas.microsoft.com/office/drawing/2014/main" id="{B9E88333-6829-4AAE-27C0-03A240D75CCC}"/>
              </a:ext>
            </a:extLst>
          </p:cNvPr>
          <p:cNvSpPr txBox="1"/>
          <p:nvPr/>
        </p:nvSpPr>
        <p:spPr>
          <a:xfrm>
            <a:off x="5079946" y="1815993"/>
            <a:ext cx="1575350" cy="276999"/>
          </a:xfrm>
          <a:prstGeom prst="rect">
            <a:avLst/>
          </a:prstGeom>
          <a:noFill/>
        </p:spPr>
        <p:txBody>
          <a:bodyPr wrap="square">
            <a:spAutoFit/>
          </a:bodyPr>
          <a:lstStyle/>
          <a:p>
            <a:r>
              <a:rPr lang="en-GB" sz="1200" dirty="0">
                <a:latin typeface="Century Gothic" panose="020B0502020202020204" pitchFamily="34" charset="0"/>
              </a:rPr>
              <a:t>Asking questions</a:t>
            </a:r>
          </a:p>
        </p:txBody>
      </p:sp>
      <p:grpSp>
        <p:nvGrpSpPr>
          <p:cNvPr id="2155" name="Group 2154">
            <a:extLst>
              <a:ext uri="{FF2B5EF4-FFF2-40B4-BE49-F238E27FC236}">
                <a16:creationId xmlns:a16="http://schemas.microsoft.com/office/drawing/2014/main" id="{25A5AD3E-130B-2924-4B2A-44DE077BA56B}"/>
              </a:ext>
            </a:extLst>
          </p:cNvPr>
          <p:cNvGrpSpPr/>
          <p:nvPr/>
        </p:nvGrpSpPr>
        <p:grpSpPr>
          <a:xfrm>
            <a:off x="3818058" y="6443253"/>
            <a:ext cx="512192" cy="540714"/>
            <a:chOff x="300038" y="2473418"/>
            <a:chExt cx="660212" cy="820081"/>
          </a:xfrm>
        </p:grpSpPr>
        <p:pic>
          <p:nvPicPr>
            <p:cNvPr id="2156" name="Picture 2" descr="C:\Users\wdj\Google Drive\Primary\Y5 SoW\From Tracy\Pronouns\you.png">
              <a:extLst>
                <a:ext uri="{FF2B5EF4-FFF2-40B4-BE49-F238E27FC236}">
                  <a16:creationId xmlns:a16="http://schemas.microsoft.com/office/drawing/2014/main" id="{761507E6-A3BB-9C84-4570-B817F19A7E03}"/>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 name="Picture 2" descr="C:\Users\wdj\Google Drive\Primary\Y5 SoW\From Tracy\Pronouns\he.png">
              <a:extLst>
                <a:ext uri="{FF2B5EF4-FFF2-40B4-BE49-F238E27FC236}">
                  <a16:creationId xmlns:a16="http://schemas.microsoft.com/office/drawing/2014/main" id="{FB382FFB-83E7-C7B0-D2AA-DA6048B7756A}"/>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61" name="Google Shape;171;p8">
            <a:extLst>
              <a:ext uri="{FF2B5EF4-FFF2-40B4-BE49-F238E27FC236}">
                <a16:creationId xmlns:a16="http://schemas.microsoft.com/office/drawing/2014/main" id="{5CFF135F-8FA7-216C-985B-824135334FAA}"/>
              </a:ext>
            </a:extLst>
          </p:cNvPr>
          <p:cNvSpPr txBox="1"/>
          <p:nvPr/>
        </p:nvSpPr>
        <p:spPr>
          <a:xfrm>
            <a:off x="180597" y="6958896"/>
            <a:ext cx="6780444"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550" dirty="0">
                <a:solidFill>
                  <a:schemeClr val="tx1">
                    <a:lumMod val="85000"/>
                    <a:lumOff val="15000"/>
                  </a:schemeClr>
                </a:solidFill>
                <a:latin typeface="Century Gothic"/>
                <a:ea typeface="Century Gothic"/>
                <a:cs typeface="Century Gothic"/>
                <a:sym typeface="Century Gothic"/>
              </a:rPr>
              <a:t>To change a statement into a question, raise your voice at the end.</a:t>
            </a:r>
            <a:endParaRPr sz="1550" dirty="0">
              <a:solidFill>
                <a:schemeClr val="tx1">
                  <a:lumMod val="85000"/>
                  <a:lumOff val="15000"/>
                </a:schemeClr>
              </a:solidFill>
              <a:latin typeface="Arial"/>
              <a:ea typeface="Arial"/>
              <a:cs typeface="Arial"/>
              <a:sym typeface="Arial"/>
            </a:endParaRPr>
          </a:p>
        </p:txBody>
      </p:sp>
      <p:sp>
        <p:nvSpPr>
          <p:cNvPr id="2162" name="TextBox 2161">
            <a:extLst>
              <a:ext uri="{FF2B5EF4-FFF2-40B4-BE49-F238E27FC236}">
                <a16:creationId xmlns:a16="http://schemas.microsoft.com/office/drawing/2014/main" id="{25C3B261-E36A-740E-8F06-DE95E061BE8D}"/>
              </a:ext>
            </a:extLst>
          </p:cNvPr>
          <p:cNvSpPr txBox="1"/>
          <p:nvPr/>
        </p:nvSpPr>
        <p:spPr>
          <a:xfrm>
            <a:off x="919833" y="7377811"/>
            <a:ext cx="3910147" cy="338554"/>
          </a:xfrm>
          <a:prstGeom prst="rect">
            <a:avLst/>
          </a:prstGeom>
          <a:noFill/>
        </p:spPr>
        <p:txBody>
          <a:bodyPr wrap="square" rtlCol="0">
            <a:spAutoFit/>
          </a:bodyPr>
          <a:lstStyle/>
          <a:p>
            <a:pPr>
              <a:defRPr/>
            </a:pPr>
            <a:r>
              <a:rPr lang="en-GB" sz="1600" b="1" dirty="0" err="1">
                <a:solidFill>
                  <a:srgbClr val="92D050"/>
                </a:solidFill>
                <a:latin typeface="Century Gothic" panose="020B0502020202020204" pitchFamily="34" charset="0"/>
              </a:rPr>
              <a:t>Estás</a:t>
            </a:r>
            <a:r>
              <a:rPr lang="en-GB" sz="1600" b="1" dirty="0">
                <a:solidFill>
                  <a:srgbClr val="92D050"/>
                </a:solidFill>
                <a:latin typeface="Century Gothic" panose="020B0502020202020204" pitchFamily="34" charset="0"/>
              </a:rPr>
              <a:t> </a:t>
            </a:r>
            <a:r>
              <a:rPr lang="en-GB" sz="1600" dirty="0" err="1">
                <a:solidFill>
                  <a:schemeClr val="bg2">
                    <a:lumMod val="25000"/>
                  </a:schemeClr>
                </a:solidFill>
                <a:latin typeface="Century Gothic" panose="020B0502020202020204" pitchFamily="34" charset="0"/>
              </a:rPr>
              <a:t>presente</a:t>
            </a:r>
            <a:r>
              <a:rPr lang="en-GB" sz="1600" dirty="0">
                <a:solidFill>
                  <a:srgbClr val="002060"/>
                </a:solidFill>
                <a:latin typeface="Century Gothic" panose="020B0502020202020204" pitchFamily="34" charset="0"/>
              </a:rPr>
              <a:t>.</a:t>
            </a:r>
          </a:p>
        </p:txBody>
      </p:sp>
      <p:sp>
        <p:nvSpPr>
          <p:cNvPr id="2163" name="TextBox 2162">
            <a:extLst>
              <a:ext uri="{FF2B5EF4-FFF2-40B4-BE49-F238E27FC236}">
                <a16:creationId xmlns:a16="http://schemas.microsoft.com/office/drawing/2014/main" id="{397D9777-F499-29D3-6EA9-E42D10C46835}"/>
              </a:ext>
            </a:extLst>
          </p:cNvPr>
          <p:cNvSpPr txBox="1"/>
          <p:nvPr/>
        </p:nvSpPr>
        <p:spPr>
          <a:xfrm>
            <a:off x="885723" y="7741558"/>
            <a:ext cx="4496048" cy="338554"/>
          </a:xfrm>
          <a:prstGeom prst="rect">
            <a:avLst/>
          </a:prstGeom>
          <a:noFill/>
        </p:spPr>
        <p:txBody>
          <a:bodyPr wrap="square" rtlCol="0">
            <a:spAutoFit/>
          </a:bodyPr>
          <a:lstStyle/>
          <a:p>
            <a:pPr>
              <a:defRPr/>
            </a:pPr>
            <a:r>
              <a:rPr lang="en-GB" sz="1600" b="1" dirty="0">
                <a:solidFill>
                  <a:schemeClr val="bg2">
                    <a:lumMod val="25000"/>
                  </a:schemeClr>
                </a:solidFill>
                <a:latin typeface="Century Gothic" panose="020B0502020202020204" pitchFamily="34" charset="0"/>
              </a:rPr>
              <a:t>You are </a:t>
            </a:r>
            <a:r>
              <a:rPr lang="en-GB" sz="1600" dirty="0">
                <a:solidFill>
                  <a:schemeClr val="bg2">
                    <a:lumMod val="25000"/>
                  </a:schemeClr>
                </a:solidFill>
                <a:latin typeface="Century Gothic" panose="020B0502020202020204" pitchFamily="34" charset="0"/>
              </a:rPr>
              <a:t>present. </a:t>
            </a:r>
          </a:p>
        </p:txBody>
      </p:sp>
      <p:pic>
        <p:nvPicPr>
          <p:cNvPr id="2164" name="Google Shape;183;p8">
            <a:extLst>
              <a:ext uri="{FF2B5EF4-FFF2-40B4-BE49-F238E27FC236}">
                <a16:creationId xmlns:a16="http://schemas.microsoft.com/office/drawing/2014/main" id="{1828E532-19E4-886F-7374-67CBC19DA4FB}"/>
              </a:ext>
            </a:extLst>
          </p:cNvPr>
          <p:cNvPicPr preferRelativeResize="0"/>
          <p:nvPr/>
        </p:nvPicPr>
        <p:blipFill rotWithShape="1">
          <a:blip r:embed="rId6">
            <a:alphaModFix/>
          </a:blip>
          <a:srcRect/>
          <a:stretch/>
        </p:blipFill>
        <p:spPr>
          <a:xfrm>
            <a:off x="552048" y="7649111"/>
            <a:ext cx="396621" cy="376411"/>
          </a:xfrm>
          <a:prstGeom prst="rect">
            <a:avLst/>
          </a:prstGeom>
          <a:noFill/>
          <a:ln>
            <a:noFill/>
          </a:ln>
        </p:spPr>
      </p:pic>
      <p:sp>
        <p:nvSpPr>
          <p:cNvPr id="2165" name="TextBox 2164">
            <a:extLst>
              <a:ext uri="{FF2B5EF4-FFF2-40B4-BE49-F238E27FC236}">
                <a16:creationId xmlns:a16="http://schemas.microsoft.com/office/drawing/2014/main" id="{66F2DFA9-CC9A-09EA-B6F6-3C9CB5FF5532}"/>
              </a:ext>
            </a:extLst>
          </p:cNvPr>
          <p:cNvSpPr txBox="1"/>
          <p:nvPr/>
        </p:nvSpPr>
        <p:spPr>
          <a:xfrm>
            <a:off x="3910922" y="7339048"/>
            <a:ext cx="3910147" cy="338554"/>
          </a:xfrm>
          <a:prstGeom prst="rect">
            <a:avLst/>
          </a:prstGeom>
          <a:noFill/>
        </p:spPr>
        <p:txBody>
          <a:bodyPr wrap="square" rtlCol="0">
            <a:spAutoFit/>
          </a:bodyPr>
          <a:lstStyle/>
          <a:p>
            <a:pPr>
              <a:defRPr/>
            </a:pPr>
            <a:r>
              <a:rPr lang="en-GB" sz="1600" dirty="0">
                <a:solidFill>
                  <a:schemeClr val="bg2">
                    <a:lumMod val="25000"/>
                  </a:schemeClr>
                </a:solidFill>
                <a:latin typeface="Century Gothic" panose="020B0502020202020204" pitchFamily="34" charset="0"/>
              </a:rPr>
              <a:t>¿</a:t>
            </a:r>
            <a:r>
              <a:rPr lang="en-GB" sz="1600" b="1" dirty="0">
                <a:solidFill>
                  <a:srgbClr val="92D050"/>
                </a:solidFill>
                <a:latin typeface="Century Gothic" panose="020B0502020202020204" pitchFamily="34" charset="0"/>
              </a:rPr>
              <a:t>Estás </a:t>
            </a:r>
            <a:r>
              <a:rPr lang="en-GB" sz="1600" dirty="0">
                <a:solidFill>
                  <a:schemeClr val="bg2">
                    <a:lumMod val="25000"/>
                  </a:schemeClr>
                </a:solidFill>
                <a:latin typeface="Century Gothic" panose="020B0502020202020204" pitchFamily="34" charset="0"/>
              </a:rPr>
              <a:t>presente?</a:t>
            </a:r>
          </a:p>
        </p:txBody>
      </p:sp>
      <p:sp>
        <p:nvSpPr>
          <p:cNvPr id="2166" name="TextBox 2165">
            <a:extLst>
              <a:ext uri="{FF2B5EF4-FFF2-40B4-BE49-F238E27FC236}">
                <a16:creationId xmlns:a16="http://schemas.microsoft.com/office/drawing/2014/main" id="{682164DE-0C92-7369-F5F4-04828173AB3D}"/>
              </a:ext>
            </a:extLst>
          </p:cNvPr>
          <p:cNvSpPr txBox="1"/>
          <p:nvPr/>
        </p:nvSpPr>
        <p:spPr>
          <a:xfrm>
            <a:off x="3913416" y="7694519"/>
            <a:ext cx="4496048" cy="338554"/>
          </a:xfrm>
          <a:prstGeom prst="rect">
            <a:avLst/>
          </a:prstGeom>
          <a:noFill/>
        </p:spPr>
        <p:txBody>
          <a:bodyPr wrap="square" rtlCol="0">
            <a:spAutoFit/>
          </a:bodyPr>
          <a:lstStyle/>
          <a:p>
            <a:pPr>
              <a:defRPr/>
            </a:pPr>
            <a:r>
              <a:rPr lang="en-GB" sz="1600" b="1" dirty="0">
                <a:solidFill>
                  <a:schemeClr val="bg2">
                    <a:lumMod val="25000"/>
                  </a:schemeClr>
                </a:solidFill>
                <a:latin typeface="Century Gothic" panose="020B0502020202020204" pitchFamily="34" charset="0"/>
              </a:rPr>
              <a:t>Are you </a:t>
            </a:r>
            <a:r>
              <a:rPr lang="en-GB" sz="1600" dirty="0">
                <a:solidFill>
                  <a:schemeClr val="bg2">
                    <a:lumMod val="25000"/>
                  </a:schemeClr>
                </a:solidFill>
                <a:latin typeface="Century Gothic" panose="020B0502020202020204" pitchFamily="34" charset="0"/>
              </a:rPr>
              <a:t>present? </a:t>
            </a:r>
          </a:p>
        </p:txBody>
      </p:sp>
      <p:pic>
        <p:nvPicPr>
          <p:cNvPr id="2168" name="Google Shape;183;p8">
            <a:extLst>
              <a:ext uri="{FF2B5EF4-FFF2-40B4-BE49-F238E27FC236}">
                <a16:creationId xmlns:a16="http://schemas.microsoft.com/office/drawing/2014/main" id="{CE54091B-6CDD-A0A9-381C-2275DFF344D9}"/>
              </a:ext>
            </a:extLst>
          </p:cNvPr>
          <p:cNvPicPr preferRelativeResize="0"/>
          <p:nvPr/>
        </p:nvPicPr>
        <p:blipFill rotWithShape="1">
          <a:blip r:embed="rId6">
            <a:alphaModFix/>
          </a:blip>
          <a:srcRect/>
          <a:stretch/>
        </p:blipFill>
        <p:spPr>
          <a:xfrm>
            <a:off x="3457638" y="7624790"/>
            <a:ext cx="396621" cy="376411"/>
          </a:xfrm>
          <a:prstGeom prst="rect">
            <a:avLst/>
          </a:prstGeom>
          <a:noFill/>
          <a:ln>
            <a:noFill/>
          </a:ln>
        </p:spPr>
      </p:pic>
      <p:grpSp>
        <p:nvGrpSpPr>
          <p:cNvPr id="2172" name="Group 2171">
            <a:extLst>
              <a:ext uri="{FF2B5EF4-FFF2-40B4-BE49-F238E27FC236}">
                <a16:creationId xmlns:a16="http://schemas.microsoft.com/office/drawing/2014/main" id="{193558D7-B022-1FA4-8EAE-9B886AACBB55}"/>
              </a:ext>
            </a:extLst>
          </p:cNvPr>
          <p:cNvGrpSpPr/>
          <p:nvPr/>
        </p:nvGrpSpPr>
        <p:grpSpPr>
          <a:xfrm>
            <a:off x="4076605" y="1402636"/>
            <a:ext cx="751629" cy="522707"/>
            <a:chOff x="3930186" y="1082830"/>
            <a:chExt cx="922010" cy="645406"/>
          </a:xfrm>
        </p:grpSpPr>
        <p:pic>
          <p:nvPicPr>
            <p:cNvPr id="1046" name="Picture 22" descr="Free Bubble Speech vector and picture">
              <a:extLst>
                <a:ext uri="{FF2B5EF4-FFF2-40B4-BE49-F238E27FC236}">
                  <a16:creationId xmlns:a16="http://schemas.microsoft.com/office/drawing/2014/main" id="{8FBABC97-737C-6222-3E42-74D87815DBA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30186" y="1082830"/>
              <a:ext cx="922010" cy="645406"/>
            </a:xfrm>
            <a:prstGeom prst="rect">
              <a:avLst/>
            </a:prstGeom>
            <a:noFill/>
            <a:extLst>
              <a:ext uri="{909E8E84-426E-40DD-AFC4-6F175D3DCCD1}">
                <a14:hiddenFill xmlns:a14="http://schemas.microsoft.com/office/drawing/2010/main">
                  <a:solidFill>
                    <a:srgbClr val="FFFFFF"/>
                  </a:solidFill>
                </a14:hiddenFill>
              </a:ext>
            </a:extLst>
          </p:spPr>
        </p:pic>
        <p:sp>
          <p:nvSpPr>
            <p:cNvPr id="2171" name="TextBox 2170">
              <a:extLst>
                <a:ext uri="{FF2B5EF4-FFF2-40B4-BE49-F238E27FC236}">
                  <a16:creationId xmlns:a16="http://schemas.microsoft.com/office/drawing/2014/main" id="{0100F2C0-FD45-5B17-63B3-E892559299CD}"/>
                </a:ext>
              </a:extLst>
            </p:cNvPr>
            <p:cNvSpPr txBox="1"/>
            <p:nvPr/>
          </p:nvSpPr>
          <p:spPr>
            <a:xfrm>
              <a:off x="3935241" y="1177019"/>
              <a:ext cx="903613" cy="338554"/>
            </a:xfrm>
            <a:prstGeom prst="rect">
              <a:avLst/>
            </a:prstGeom>
            <a:noFill/>
          </p:spPr>
          <p:txBody>
            <a:bodyPr wrap="square">
              <a:spAutoFit/>
            </a:bodyPr>
            <a:lstStyle/>
            <a:p>
              <a:r>
                <a:rPr lang="en-GB" sz="1600" dirty="0">
                  <a:solidFill>
                    <a:schemeClr val="tx1">
                      <a:lumMod val="75000"/>
                      <a:lumOff val="25000"/>
                    </a:schemeClr>
                  </a:solidFill>
                  <a:latin typeface="Modern Love" panose="04090805081005020601" pitchFamily="82" charset="0"/>
                </a:rPr>
                <a:t>¡</a:t>
              </a:r>
              <a:r>
                <a:rPr lang="en-GB" sz="1600" dirty="0" err="1">
                  <a:solidFill>
                    <a:schemeClr val="tx1">
                      <a:lumMod val="75000"/>
                      <a:lumOff val="25000"/>
                    </a:schemeClr>
                  </a:solidFill>
                  <a:latin typeface="Modern Love" panose="04090805081005020601" pitchFamily="82" charset="0"/>
                </a:rPr>
                <a:t>hola</a:t>
              </a:r>
              <a:r>
                <a:rPr lang="en-GB" sz="1600" dirty="0">
                  <a:solidFill>
                    <a:schemeClr val="tx1">
                      <a:lumMod val="75000"/>
                      <a:lumOff val="25000"/>
                    </a:schemeClr>
                  </a:solidFill>
                  <a:latin typeface="Modern Love" panose="04090805081005020601" pitchFamily="82" charset="0"/>
                </a:rPr>
                <a:t>!</a:t>
              </a:r>
              <a:endParaRPr lang="en-GB" sz="1600" dirty="0">
                <a:solidFill>
                  <a:schemeClr val="tx1">
                    <a:lumMod val="75000"/>
                    <a:lumOff val="25000"/>
                  </a:schemeClr>
                </a:solidFill>
              </a:endParaRPr>
            </a:p>
          </p:txBody>
        </p:sp>
      </p:grpSp>
      <p:pic>
        <p:nvPicPr>
          <p:cNvPr id="2173" name="Google Shape;90;p1" descr="Map&#10;&#10;Description automatically generated">
            <a:extLst>
              <a:ext uri="{FF2B5EF4-FFF2-40B4-BE49-F238E27FC236}">
                <a16:creationId xmlns:a16="http://schemas.microsoft.com/office/drawing/2014/main" id="{FC182161-2D79-C13B-082A-8BD82976A252}"/>
              </a:ext>
            </a:extLst>
          </p:cNvPr>
          <p:cNvPicPr preferRelativeResize="0"/>
          <p:nvPr/>
        </p:nvPicPr>
        <p:blipFill rotWithShape="1">
          <a:blip r:embed="rId22">
            <a:alphaModFix/>
          </a:blip>
          <a:srcRect/>
          <a:stretch/>
        </p:blipFill>
        <p:spPr>
          <a:xfrm>
            <a:off x="2302028" y="807152"/>
            <a:ext cx="1584191" cy="2070275"/>
          </a:xfrm>
          <a:prstGeom prst="rect">
            <a:avLst/>
          </a:prstGeom>
          <a:noFill/>
          <a:ln>
            <a:noFill/>
          </a:ln>
        </p:spPr>
      </p:pic>
      <p:pic>
        <p:nvPicPr>
          <p:cNvPr id="2169" name="Picture 2168" descr="Map&#10;&#10;Description automatically generated">
            <a:extLst>
              <a:ext uri="{FF2B5EF4-FFF2-40B4-BE49-F238E27FC236}">
                <a16:creationId xmlns:a16="http://schemas.microsoft.com/office/drawing/2014/main" id="{4E9593B5-40C4-A73D-1F66-5D4EEDF0613C}"/>
              </a:ext>
            </a:extLst>
          </p:cNvPr>
          <p:cNvPicPr>
            <a:picLocks noChangeAspect="1"/>
          </p:cNvPicPr>
          <p:nvPr/>
        </p:nvPicPr>
        <p:blipFill>
          <a:blip r:embed="rId23"/>
          <a:stretch>
            <a:fillRect/>
          </a:stretch>
        </p:blipFill>
        <p:spPr>
          <a:xfrm>
            <a:off x="3033584" y="2252248"/>
            <a:ext cx="1029665" cy="795349"/>
          </a:xfrm>
          <a:prstGeom prst="rect">
            <a:avLst/>
          </a:prstGeom>
        </p:spPr>
      </p:pic>
      <p:pic>
        <p:nvPicPr>
          <p:cNvPr id="2175" name="Picture 14" descr="Spain, Country, Europe, Flag, Borders">
            <a:extLst>
              <a:ext uri="{FF2B5EF4-FFF2-40B4-BE49-F238E27FC236}">
                <a16:creationId xmlns:a16="http://schemas.microsoft.com/office/drawing/2014/main" id="{86842FA0-5A15-79C2-479B-084A192FBE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35594" y="844683"/>
            <a:ext cx="160811" cy="128937"/>
          </a:xfrm>
          <a:prstGeom prst="rect">
            <a:avLst/>
          </a:prstGeom>
          <a:noFill/>
          <a:extLst>
            <a:ext uri="{909E8E84-426E-40DD-AFC4-6F175D3DCCD1}">
              <a14:hiddenFill xmlns:a14="http://schemas.microsoft.com/office/drawing/2010/main">
                <a:solidFill>
                  <a:srgbClr val="FFFFFF"/>
                </a:solidFill>
              </a14:hiddenFill>
            </a:ext>
          </a:extLst>
        </p:spPr>
      </p:pic>
      <p:sp>
        <p:nvSpPr>
          <p:cNvPr id="1025" name="TextBox 1024">
            <a:extLst>
              <a:ext uri="{FF2B5EF4-FFF2-40B4-BE49-F238E27FC236}">
                <a16:creationId xmlns:a16="http://schemas.microsoft.com/office/drawing/2014/main" id="{474D9601-92A7-2BAC-F8CA-BD70612F4867}"/>
              </a:ext>
            </a:extLst>
          </p:cNvPr>
          <p:cNvSpPr txBox="1"/>
          <p:nvPr/>
        </p:nvSpPr>
        <p:spPr>
          <a:xfrm>
            <a:off x="4006979" y="787260"/>
            <a:ext cx="587020" cy="253916"/>
          </a:xfrm>
          <a:prstGeom prst="rect">
            <a:avLst/>
          </a:prstGeom>
          <a:noFill/>
        </p:spPr>
        <p:txBody>
          <a:bodyPr wrap="none" rtlCol="0">
            <a:spAutoFit/>
          </a:bodyPr>
          <a:lstStyle/>
          <a:p>
            <a:r>
              <a:rPr lang="en-GB" sz="1050" dirty="0">
                <a:solidFill>
                  <a:schemeClr val="bg2">
                    <a:lumMod val="25000"/>
                  </a:schemeClr>
                </a:solidFill>
                <a:latin typeface="Dreaming Outloud Pro" panose="03050502040302030504" pitchFamily="66" charset="0"/>
                <a:cs typeface="Dreaming Outloud Pro" panose="03050502040302030504" pitchFamily="66" charset="0"/>
              </a:rPr>
              <a:t>España</a:t>
            </a:r>
          </a:p>
        </p:txBody>
      </p:sp>
      <p:pic>
        <p:nvPicPr>
          <p:cNvPr id="1031" name="Picture 1030">
            <a:extLst>
              <a:ext uri="{FF2B5EF4-FFF2-40B4-BE49-F238E27FC236}">
                <a16:creationId xmlns:a16="http://schemas.microsoft.com/office/drawing/2014/main" id="{4037E81D-CD5B-6F53-A09F-7FE4BEA2367E}"/>
              </a:ext>
            </a:extLst>
          </p:cNvPr>
          <p:cNvPicPr>
            <a:picLocks noChangeAspect="1"/>
          </p:cNvPicPr>
          <p:nvPr/>
        </p:nvPicPr>
        <p:blipFill>
          <a:blip r:embed="rId25"/>
          <a:stretch>
            <a:fillRect/>
          </a:stretch>
        </p:blipFill>
        <p:spPr>
          <a:xfrm>
            <a:off x="4543697" y="968636"/>
            <a:ext cx="205412" cy="180046"/>
          </a:xfrm>
          <a:prstGeom prst="rect">
            <a:avLst/>
          </a:prstGeom>
        </p:spPr>
      </p:pic>
      <p:sp>
        <p:nvSpPr>
          <p:cNvPr id="1033" name="TextBox 1032">
            <a:extLst>
              <a:ext uri="{FF2B5EF4-FFF2-40B4-BE49-F238E27FC236}">
                <a16:creationId xmlns:a16="http://schemas.microsoft.com/office/drawing/2014/main" id="{FB8AFE4F-3385-22BD-C7B7-14C2AD35D1BF}"/>
              </a:ext>
            </a:extLst>
          </p:cNvPr>
          <p:cNvSpPr txBox="1"/>
          <p:nvPr/>
        </p:nvSpPr>
        <p:spPr>
          <a:xfrm>
            <a:off x="4206774" y="967522"/>
            <a:ext cx="429926" cy="253916"/>
          </a:xfrm>
          <a:prstGeom prst="rect">
            <a:avLst/>
          </a:prstGeom>
          <a:noFill/>
        </p:spPr>
        <p:txBody>
          <a:bodyPr wrap="none" rtlCol="0">
            <a:spAutoFit/>
          </a:bodyPr>
          <a:lstStyle/>
          <a:p>
            <a:r>
              <a:rPr lang="en-GB" sz="1050" dirty="0">
                <a:solidFill>
                  <a:schemeClr val="bg2">
                    <a:lumMod val="25000"/>
                  </a:schemeClr>
                </a:solidFill>
                <a:latin typeface="Dreaming Outloud Pro" panose="03050502040302030504" pitchFamily="66" charset="0"/>
                <a:cs typeface="Dreaming Outloud Pro" panose="03050502040302030504" pitchFamily="66" charset="0"/>
              </a:rPr>
              <a:t>Perú</a:t>
            </a:r>
          </a:p>
        </p:txBody>
      </p:sp>
      <p:grpSp>
        <p:nvGrpSpPr>
          <p:cNvPr id="2" name="Group 1">
            <a:extLst>
              <a:ext uri="{FF2B5EF4-FFF2-40B4-BE49-F238E27FC236}">
                <a16:creationId xmlns:a16="http://schemas.microsoft.com/office/drawing/2014/main" id="{43FA4244-856F-96BD-580E-4438EC500469}"/>
              </a:ext>
            </a:extLst>
          </p:cNvPr>
          <p:cNvGrpSpPr/>
          <p:nvPr/>
        </p:nvGrpSpPr>
        <p:grpSpPr>
          <a:xfrm>
            <a:off x="5135855" y="3049384"/>
            <a:ext cx="1879161" cy="369332"/>
            <a:chOff x="4495800" y="3728776"/>
            <a:chExt cx="1879161" cy="369332"/>
          </a:xfrm>
        </p:grpSpPr>
        <p:sp>
          <p:nvSpPr>
            <p:cNvPr id="3" name="Title 1">
              <a:extLst>
                <a:ext uri="{FF2B5EF4-FFF2-40B4-BE49-F238E27FC236}">
                  <a16:creationId xmlns:a16="http://schemas.microsoft.com/office/drawing/2014/main" id="{9AEA1F44-94CA-56F2-1F64-AF56E6547DE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E9C3F1A8-B37F-57B3-CC6B-D9AB90168A99}"/>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5" name="Picture 4">
            <a:extLst>
              <a:ext uri="{FF2B5EF4-FFF2-40B4-BE49-F238E27FC236}">
                <a16:creationId xmlns:a16="http://schemas.microsoft.com/office/drawing/2014/main" id="{0CF698BF-27C4-D708-0BAD-CE6BF3DEF3D2}"/>
              </a:ext>
            </a:extLst>
          </p:cNvPr>
          <p:cNvPicPr>
            <a:picLocks noChangeAspect="1"/>
          </p:cNvPicPr>
          <p:nvPr/>
        </p:nvPicPr>
        <p:blipFill>
          <a:blip r:embed="rId26"/>
          <a:stretch>
            <a:fillRect/>
          </a:stretch>
        </p:blipFill>
        <p:spPr>
          <a:xfrm>
            <a:off x="4851036" y="2918599"/>
            <a:ext cx="707513" cy="538005"/>
          </a:xfrm>
          <a:prstGeom prst="rect">
            <a:avLst/>
          </a:prstGeom>
        </p:spPr>
      </p:pic>
      <p:pic>
        <p:nvPicPr>
          <p:cNvPr id="6" name="Picture 4" descr="Free Watercolor Brushstroke illustration and picture">
            <a:extLst>
              <a:ext uri="{FF2B5EF4-FFF2-40B4-BE49-F238E27FC236}">
                <a16:creationId xmlns:a16="http://schemas.microsoft.com/office/drawing/2014/main" id="{CF16FDB7-CEA6-A1E9-B4B4-48F06EFEB50A}"/>
              </a:ext>
            </a:extLst>
          </p:cNvPr>
          <p:cNvPicPr>
            <a:picLocks noChangeAspect="1" noChangeArrowheads="1"/>
          </p:cNvPicPr>
          <p:nvPr/>
        </p:nvPicPr>
        <p:blipFill>
          <a:blip r:embed="rId27">
            <a:duotone>
              <a:schemeClr val="accent4">
                <a:shade val="45000"/>
                <a:satMod val="135000"/>
              </a:schemeClr>
              <a:prstClr val="white"/>
            </a:duotone>
            <a:extLst>
              <a:ext uri="{BEBA8EAE-BF5A-486C-A8C5-ECC9F3942E4B}">
                <a14:imgProps xmlns:a14="http://schemas.microsoft.com/office/drawing/2010/main">
                  <a14:imgLayer r:embed="rId28">
                    <a14:imgEffect>
                      <a14:backgroundRemoval t="10000" b="90000" l="10000" r="90000"/>
                    </a14:imgEffect>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86F4E-801E-F772-6B3D-82811C570BF8}"/>
              </a:ext>
            </a:extLst>
          </p:cNvPr>
          <p:cNvSpPr txBox="1"/>
          <p:nvPr/>
        </p:nvSpPr>
        <p:spPr>
          <a:xfrm>
            <a:off x="6429867" y="9548675"/>
            <a:ext cx="30328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7</a:t>
            </a:r>
          </a:p>
        </p:txBody>
      </p:sp>
      <p:sp>
        <p:nvSpPr>
          <p:cNvPr id="9" name="TextBox 8">
            <a:extLst>
              <a:ext uri="{FF2B5EF4-FFF2-40B4-BE49-F238E27FC236}">
                <a16:creationId xmlns:a16="http://schemas.microsoft.com/office/drawing/2014/main" id="{B297EFEE-8C67-8ACB-2FEA-D87D6AFE4820}"/>
              </a:ext>
            </a:extLst>
          </p:cNvPr>
          <p:cNvSpPr txBox="1"/>
          <p:nvPr/>
        </p:nvSpPr>
        <p:spPr>
          <a:xfrm>
            <a:off x="4871478" y="186676"/>
            <a:ext cx="3976914" cy="369332"/>
          </a:xfrm>
          <a:prstGeom prst="rect">
            <a:avLst/>
          </a:prstGeom>
          <a:noFill/>
        </p:spPr>
        <p:txBody>
          <a:bodyPr wrap="square">
            <a:spAutoFit/>
          </a:bodyPr>
          <a:lstStyle/>
          <a:p>
            <a:r>
              <a:rPr lang="en-GB" sz="1800" dirty="0" err="1">
                <a:solidFill>
                  <a:schemeClr val="tx1">
                    <a:lumMod val="75000"/>
                    <a:lumOff val="25000"/>
                  </a:schemeClr>
                </a:solidFill>
                <a:latin typeface="Modern Love" panose="04090805081005020601" pitchFamily="82" charset="0"/>
              </a:rPr>
              <a:t>amarillo</a:t>
            </a:r>
            <a:r>
              <a:rPr lang="en-GB" sz="1800" dirty="0">
                <a:solidFill>
                  <a:schemeClr val="tx1">
                    <a:lumMod val="75000"/>
                    <a:lumOff val="25000"/>
                  </a:schemeClr>
                </a:solidFill>
                <a:latin typeface="Modern Love" panose="04090805081005020601" pitchFamily="82" charset="0"/>
              </a:rPr>
              <a:t> term 1 </a:t>
            </a:r>
            <a:endParaRPr lang="en-GB" dirty="0">
              <a:solidFill>
                <a:schemeClr val="tx1">
                  <a:lumMod val="75000"/>
                  <a:lumOff val="25000"/>
                </a:schemeClr>
              </a:solidFill>
            </a:endParaRPr>
          </a:p>
        </p:txBody>
      </p:sp>
      <p:pic>
        <p:nvPicPr>
          <p:cNvPr id="8" name="Google Shape;228;p42" descr="A picture containing text, toy, doll&#10;&#10;Description automatically generated">
            <a:extLst>
              <a:ext uri="{FF2B5EF4-FFF2-40B4-BE49-F238E27FC236}">
                <a16:creationId xmlns:a16="http://schemas.microsoft.com/office/drawing/2014/main" id="{E1357C9B-979A-C0A8-BB75-E143535C9CF9}"/>
              </a:ext>
            </a:extLst>
          </p:cNvPr>
          <p:cNvPicPr preferRelativeResize="0"/>
          <p:nvPr/>
        </p:nvPicPr>
        <p:blipFill rotWithShape="1">
          <a:blip r:embed="rId29">
            <a:alphaModFix/>
          </a:blip>
          <a:srcRect/>
          <a:stretch/>
        </p:blipFill>
        <p:spPr>
          <a:xfrm>
            <a:off x="4066478" y="2121733"/>
            <a:ext cx="570222" cy="926065"/>
          </a:xfrm>
          <a:prstGeom prst="rect">
            <a:avLst/>
          </a:prstGeom>
          <a:noFill/>
          <a:ln>
            <a:noFill/>
          </a:ln>
        </p:spPr>
      </p:pic>
    </p:spTree>
    <p:extLst>
      <p:ext uri="{BB962C8B-B14F-4D97-AF65-F5344CB8AC3E}">
        <p14:creationId xmlns:p14="http://schemas.microsoft.com/office/powerpoint/2010/main" val="27452152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560</TotalTime>
  <Words>8445</Words>
  <Application>Microsoft Office PowerPoint</Application>
  <PresentationFormat>A4 Paper (210x297 mm)</PresentationFormat>
  <Paragraphs>2566</Paragraphs>
  <Slides>50</Slides>
  <Notes>45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Arial</vt:lpstr>
      <vt:lpstr>Calibri</vt:lpstr>
      <vt:lpstr>Calibri Light</vt:lpstr>
      <vt:lpstr>Cavolini</vt:lpstr>
      <vt:lpstr>Century Gothic</vt:lpstr>
      <vt:lpstr>Century Gothic</vt:lpstr>
      <vt:lpstr>Dreaming Outloud Pro</vt:lpstr>
      <vt:lpstr>Dreaming Outloud Script Pro</vt:lpstr>
      <vt:lpstr>Modern Love</vt:lpstr>
      <vt:lpstr>MV Boli</vt:lpstr>
      <vt:lpstr>Segoe Print</vt:lpstr>
      <vt:lpstr>Tw Cen MT</vt:lpstr>
      <vt:lpstr>Wingdings</vt:lpstr>
      <vt:lpstr>Office Theme</vt:lpstr>
      <vt:lpstr>español - cover</vt:lpstr>
      <vt:lpstr>Contents</vt:lpstr>
      <vt:lpstr>Characters</vt:lpstr>
      <vt:lpstr>Term overview</vt:lpstr>
      <vt:lpstr>Phonics</vt:lpstr>
      <vt:lpstr>Amarillo term 1 week 1</vt:lpstr>
      <vt:lpstr>Amarillo term 1 week 1</vt:lpstr>
      <vt:lpstr>Amarillo term 1 week 1</vt:lpstr>
      <vt:lpstr>Amarillo term 1 week 2</vt:lpstr>
      <vt:lpstr>Amarillo term 1 week 2</vt:lpstr>
      <vt:lpstr>Amarillo term 1 week 2</vt:lpstr>
      <vt:lpstr>Amarillo term 1 week 3</vt:lpstr>
      <vt:lpstr>Amarillo term 1 week 3</vt:lpstr>
      <vt:lpstr>Amarillo term 1 week 3</vt:lpstr>
      <vt:lpstr>Amarillo term 1 week 3</vt:lpstr>
      <vt:lpstr>Amarillo term 1 week 4</vt:lpstr>
      <vt:lpstr>Amarillo term 1 week 4</vt:lpstr>
      <vt:lpstr>Amarillo term 1 week 4</vt:lpstr>
      <vt:lpstr>Amarillo term 1 week 5</vt:lpstr>
      <vt:lpstr>Amarillo term 1 week 5</vt:lpstr>
      <vt:lpstr>Amarillo term 1 week 5</vt:lpstr>
      <vt:lpstr>Amarillo term 1 week 6</vt:lpstr>
      <vt:lpstr>Amarillo term 1 week 6</vt:lpstr>
      <vt:lpstr>Amarillo term 1 week 6</vt:lpstr>
      <vt:lpstr>Amarillo term 1 week 7</vt:lpstr>
      <vt:lpstr>Amarillo term 1 week 7</vt:lpstr>
      <vt:lpstr>Amarillo term 1 week 7</vt:lpstr>
      <vt:lpstr>Amarillo term 1 week 7</vt:lpstr>
      <vt:lpstr>Amarillo term 1 week 8</vt:lpstr>
      <vt:lpstr>Amarillo term 1 week 8</vt:lpstr>
      <vt:lpstr>Amarillo term 1 week 8</vt:lpstr>
      <vt:lpstr>Amarillo term 1 week 9</vt:lpstr>
      <vt:lpstr>Amarillo term 1 week 9</vt:lpstr>
      <vt:lpstr>Amarillo term 1 week 9</vt:lpstr>
      <vt:lpstr>Amarillo term 1 week 9</vt:lpstr>
      <vt:lpstr>Amarillo term 1 week 10</vt:lpstr>
      <vt:lpstr>Amarillo term 1 week 10</vt:lpstr>
      <vt:lpstr>Amarillo term 1 week 10</vt:lpstr>
      <vt:lpstr>Amarillo term 1 week 11</vt:lpstr>
      <vt:lpstr>Amarillo term 1 week 11</vt:lpstr>
      <vt:lpstr>Amarillo term 1 week 11</vt:lpstr>
      <vt:lpstr>Amarillo term 1 week 11</vt:lpstr>
      <vt:lpstr>Amarillo term 1 week 12</vt:lpstr>
      <vt:lpstr>Amarillo term 1 week 12</vt:lpstr>
      <vt:lpstr>Amarillo term 1 week 12</vt:lpstr>
      <vt:lpstr>Amarillo term 1 week 12</vt:lpstr>
      <vt:lpstr>Rojo term 1 week 13</vt:lpstr>
      <vt:lpstr>Rojo term 1 week 14</vt:lpstr>
      <vt:lpstr>Rojo term 1 week 14</vt:lpstr>
      <vt:lpstr>Rojo term 1 week 14 - materials</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6</cp:revision>
  <cp:lastPrinted>2023-10-11T16:40:37Z</cp:lastPrinted>
  <dcterms:created xsi:type="dcterms:W3CDTF">2023-06-09T17:54:42Z</dcterms:created>
  <dcterms:modified xsi:type="dcterms:W3CDTF">2023-11-29T05:42:10Z</dcterms:modified>
</cp:coreProperties>
</file>