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8"/>
  </p:notesMasterIdLst>
  <p:sldIdLst>
    <p:sldId id="275" r:id="rId3"/>
    <p:sldId id="1003" r:id="rId4"/>
    <p:sldId id="1029" r:id="rId5"/>
    <p:sldId id="1030" r:id="rId6"/>
    <p:sldId id="1031" r:id="rId7"/>
    <p:sldId id="1032" r:id="rId8"/>
    <p:sldId id="1033" r:id="rId9"/>
    <p:sldId id="1034" r:id="rId10"/>
    <p:sldId id="1035" r:id="rId11"/>
    <p:sldId id="294" r:id="rId12"/>
    <p:sldId id="964" r:id="rId13"/>
    <p:sldId id="779" r:id="rId14"/>
    <p:sldId id="1005" r:id="rId15"/>
    <p:sldId id="1025"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C7"/>
    <a:srgbClr val="FF0066"/>
    <a:srgbClr val="26859D"/>
    <a:srgbClr val="EFF9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38" autoAdjust="0"/>
    <p:restoredTop sz="91069" autoAdjust="0"/>
  </p:normalViewPr>
  <p:slideViewPr>
    <p:cSldViewPr snapToGrid="0">
      <p:cViewPr varScale="1">
        <p:scale>
          <a:sx n="87" d="100"/>
          <a:sy n="87" d="100"/>
        </p:scale>
        <p:origin x="150" y="32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A2C99A-C469-487C-B7F3-BEA3E06E0D84}" type="datetimeFigureOut">
              <a:rPr lang="en-GB" smtClean="0"/>
              <a:t>02/09/2023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8A7DB-3951-47CF-8E53-B42241E86674}" type="slidenum">
              <a:rPr lang="en-GB" smtClean="0"/>
              <a:t>‹#›</a:t>
            </a:fld>
            <a:endParaRPr lang="en-GB"/>
          </a:p>
        </p:txBody>
      </p:sp>
    </p:spTree>
    <p:extLst>
      <p:ext uri="{BB962C8B-B14F-4D97-AF65-F5344CB8AC3E}">
        <p14:creationId xmlns:p14="http://schemas.microsoft.com/office/powerpoint/2010/main" val="1767359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 available under a Creative Commons</a:t>
            </a:r>
          </a:p>
          <a:p>
            <a:pPr marL="216000" indent="-216000">
              <a:lnSpc>
                <a:spcPct val="100000"/>
              </a:lnSpc>
            </a:pPr>
            <a:r>
              <a:rPr lang="en-GB" sz="1200" b="0" strike="noStrike" spc="-1" dirty="0">
                <a:solidFill>
                  <a:srgbClr val="000000"/>
                </a:solidFill>
                <a:latin typeface="Calibri"/>
                <a:ea typeface="Calibri"/>
              </a:rPr>
              <a:t>license, no attribution required.</a:t>
            </a:r>
            <a:endParaRPr lang="en-GB" sz="1200" b="0" strike="noStrike" spc="-1" dirty="0">
              <a:latin typeface="Arial"/>
            </a:endParaRPr>
          </a:p>
          <a:p>
            <a:pPr marL="216000" indent="-216000">
              <a:lnSpc>
                <a:spcPct val="100000"/>
              </a:lnSpc>
            </a:pPr>
            <a:endParaRPr lang="en-GB" sz="1200" b="0" strike="noStrike" spc="-1" dirty="0">
              <a:latin typeface="Arial"/>
            </a:endParaRPr>
          </a:p>
          <a:p>
            <a:pPr marL="0" marR="0" lvl="0" indent="-216000" algn="l" defTabSz="914400" rtl="0" eaLnBrk="1" fontAlgn="auto" latinLnBrk="0" hangingPunct="1">
              <a:lnSpc>
                <a:spcPct val="100000"/>
              </a:lnSpc>
              <a:spcBef>
                <a:spcPts val="0"/>
              </a:spcBef>
              <a:spcAft>
                <a:spcPts val="0"/>
              </a:spcAft>
              <a:buClrTx/>
              <a:buSzTx/>
              <a:buFontTx/>
              <a:buNone/>
              <a:tabLst/>
              <a:defRPr/>
            </a:pPr>
            <a:r>
              <a:rPr lang="en-GB" sz="1200" b="1" strike="noStrike" spc="-1" dirty="0">
                <a:solidFill>
                  <a:srgbClr val="002060"/>
                </a:solidFill>
                <a:latin typeface="Century Gothic"/>
                <a:ea typeface="Century Gothic"/>
              </a:rPr>
              <a:t>Phonics:  </a:t>
            </a:r>
            <a:r>
              <a:rPr lang="en-GB" sz="1200" b="0" strike="noStrike" spc="-1" dirty="0">
                <a:solidFill>
                  <a:srgbClr val="002060"/>
                </a:solidFill>
                <a:latin typeface="Century Gothic"/>
                <a:ea typeface="Century Gothic"/>
              </a:rPr>
              <a:t>Revisit SSC from this term and from previous learning:</a:t>
            </a:r>
            <a:br>
              <a:rPr lang="en-GB" sz="1200" b="0" strike="noStrike" spc="-1" dirty="0">
                <a:solidFill>
                  <a:srgbClr val="002060"/>
                </a:solidFill>
                <a:latin typeface="Century Gothic"/>
                <a:ea typeface="Century Gothic"/>
              </a:rPr>
            </a:br>
            <a:r>
              <a:rPr lang="en-GB" sz="1200" b="0" strike="noStrike" spc="-1" dirty="0">
                <a:solidFill>
                  <a:srgbClr val="002060"/>
                </a:solidFill>
                <a:latin typeface="Century Gothic"/>
                <a:ea typeface="Century Gothic"/>
              </a:rPr>
              <a:t>[-</a:t>
            </a:r>
            <a:r>
              <a:rPr lang="en-GB" sz="1200" b="0" strike="noStrike" spc="-1" dirty="0" err="1">
                <a:solidFill>
                  <a:srgbClr val="002060"/>
                </a:solidFill>
                <a:latin typeface="Century Gothic"/>
                <a:ea typeface="Century Gothic"/>
              </a:rPr>
              <a:t>tion</a:t>
            </a:r>
            <a:r>
              <a:rPr lang="en-GB" sz="1200" b="0" strike="noStrike" spc="-1" dirty="0">
                <a:solidFill>
                  <a:srgbClr val="002060"/>
                </a:solidFill>
                <a:latin typeface="Century Gothic"/>
                <a:ea typeface="Century Gothic"/>
              </a:rPr>
              <a:t>] [</a:t>
            </a:r>
            <a:r>
              <a:rPr lang="en-GB" sz="1200" b="0" strike="noStrike" spc="-1" dirty="0" err="1">
                <a:solidFill>
                  <a:srgbClr val="002060"/>
                </a:solidFill>
                <a:latin typeface="Century Gothic"/>
                <a:ea typeface="Century Gothic"/>
              </a:rPr>
              <a:t>qu</a:t>
            </a:r>
            <a:r>
              <a:rPr lang="en-GB" sz="1200" b="0" strike="noStrike" spc="-1" dirty="0">
                <a:solidFill>
                  <a:srgbClr val="002060"/>
                </a:solidFill>
                <a:latin typeface="Century Gothic"/>
                <a:ea typeface="Century Gothic"/>
              </a:rPr>
              <a:t>] [-s-] [h] [-</a:t>
            </a:r>
            <a:r>
              <a:rPr lang="en-GB" sz="1200" b="0" strike="noStrike" spc="-1" dirty="0" err="1">
                <a:solidFill>
                  <a:srgbClr val="002060"/>
                </a:solidFill>
                <a:latin typeface="Century Gothic"/>
                <a:ea typeface="Century Gothic"/>
              </a:rPr>
              <a:t>ien</a:t>
            </a:r>
            <a:r>
              <a:rPr lang="en-GB" sz="1200" b="0" strike="noStrike" spc="-1" dirty="0">
                <a:solidFill>
                  <a:srgbClr val="002060"/>
                </a:solidFill>
                <a:latin typeface="Century Gothic"/>
                <a:ea typeface="Century Gothic"/>
              </a:rPr>
              <a:t>] [j/g] [ç/c] [SFC] [u] [</a:t>
            </a:r>
            <a:r>
              <a:rPr lang="en-GB" sz="1200" b="0" strike="noStrike" spc="-1" dirty="0" err="1">
                <a:solidFill>
                  <a:srgbClr val="002060"/>
                </a:solidFill>
                <a:latin typeface="Century Gothic"/>
                <a:ea typeface="Century Gothic"/>
              </a:rPr>
              <a:t>ou</a:t>
            </a:r>
            <a:r>
              <a:rPr lang="en-GB" sz="1200" b="0" strike="noStrike" spc="-1" dirty="0">
                <a:solidFill>
                  <a:srgbClr val="002060"/>
                </a:solidFill>
                <a:latin typeface="Century Gothic"/>
                <a:ea typeface="Century Gothic"/>
              </a:rPr>
              <a:t>]</a:t>
            </a:r>
            <a:r>
              <a:rPr lang="fr-FR" sz="1200" b="0" strike="noStrike" spc="-1" dirty="0">
                <a:solidFill>
                  <a:srgbClr val="002060"/>
                </a:solidFill>
                <a:latin typeface="Century Gothic"/>
                <a:ea typeface="Century Gothic"/>
              </a:rPr>
              <a:t> [(a)in] open [eu] [ch] [(e)au]</a:t>
            </a:r>
            <a:endParaRPr lang="fr-FR" sz="1200" b="0" baseline="0" dirty="0">
              <a:solidFill>
                <a:srgbClr val="115076"/>
              </a:solidFill>
              <a:latin typeface="Century Gothic" panose="020B0502020202020204" pitchFamily="34" charset="0"/>
              <a:cs typeface="Calibri" panose="020F0502020204030204" pitchFamily="34" charset="0"/>
            </a:endParaRPr>
          </a:p>
          <a:p>
            <a:pPr marL="0" marR="0" lvl="0" indent="-216000" algn="l" defTabSz="914400" rtl="0" eaLnBrk="1" fontAlgn="auto" latinLnBrk="0" hangingPunct="1">
              <a:lnSpc>
                <a:spcPct val="100000"/>
              </a:lnSpc>
              <a:spcBef>
                <a:spcPts val="0"/>
              </a:spcBef>
              <a:spcAft>
                <a:spcPts val="0"/>
              </a:spcAft>
              <a:buClrTx/>
              <a:buSzTx/>
              <a:buFontTx/>
              <a:buNone/>
              <a:tabLst/>
              <a:defRPr/>
            </a:pPr>
            <a:endParaRPr lang="it-IT" sz="1200" b="1" strike="noStrike" spc="-1" dirty="0">
              <a:solidFill>
                <a:srgbClr val="002060"/>
              </a:solidFill>
              <a:latin typeface="Century Gothic"/>
              <a:ea typeface="Century Gothic"/>
            </a:endParaRPr>
          </a:p>
          <a:p>
            <a:pPr marL="0" marR="0" lvl="0" indent="-216000" algn="l" defTabSz="914400" rtl="0" eaLnBrk="1" fontAlgn="auto" latinLnBrk="0" hangingPunct="1">
              <a:lnSpc>
                <a:spcPct val="100000"/>
              </a:lnSpc>
              <a:spcBef>
                <a:spcPts val="0"/>
              </a:spcBef>
              <a:spcAft>
                <a:spcPts val="0"/>
              </a:spcAft>
              <a:buClrTx/>
              <a:buSzTx/>
              <a:buFontTx/>
              <a:buNone/>
              <a:tabLst/>
              <a:defRPr/>
            </a:pPr>
            <a:r>
              <a:rPr lang="it-IT" sz="1200" b="1" strike="noStrike" spc="-1" dirty="0">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it-IT" sz="1200" b="1" strike="noStrike" spc="-1" dirty="0">
                <a:solidFill>
                  <a:srgbClr val="FF0066"/>
                </a:solidFill>
                <a:latin typeface="Century Gothic"/>
                <a:ea typeface="Century Gothic"/>
              </a:rPr>
              <a:t>Revisit vocabulary </a:t>
            </a:r>
            <a:r>
              <a:rPr lang="it-IT" sz="1200" b="0" strike="noStrike" spc="-1" dirty="0">
                <a:solidFill>
                  <a:srgbClr val="FF0066"/>
                </a:solidFill>
                <a:latin typeface="Century Gothic"/>
                <a:ea typeface="Century Gothic"/>
              </a:rPr>
              <a:t>(new words in </a:t>
            </a:r>
            <a:r>
              <a:rPr lang="it-IT" sz="1200" b="1" strike="noStrike" spc="-1" dirty="0">
                <a:solidFill>
                  <a:srgbClr val="FF0066"/>
                </a:solidFill>
                <a:latin typeface="Century Gothic"/>
                <a:ea typeface="Century Gothic"/>
              </a:rPr>
              <a:t>bold</a:t>
            </a:r>
            <a:r>
              <a:rPr lang="it-IT" sz="1200" b="0" strike="noStrike" spc="-1" dirty="0">
                <a:solidFill>
                  <a:srgbClr val="FF0066"/>
                </a:solidFill>
                <a:latin typeface="Century Gothic"/>
                <a:ea typeface="Century Gothic"/>
              </a:rPr>
              <a:t>) from this term and from previous learning.</a:t>
            </a:r>
          </a:p>
          <a:p>
            <a:pPr marL="216000" indent="-216000">
              <a:lnSpc>
                <a:spcPct val="100000"/>
              </a:lnSpc>
            </a:pPr>
            <a:r>
              <a:rPr lang="it-IT" sz="1200" b="1" i="0" strike="noStrike" spc="-1" dirty="0">
                <a:solidFill>
                  <a:srgbClr val="002060"/>
                </a:solidFill>
                <a:latin typeface="Century Gothic"/>
                <a:ea typeface="Century Gothic"/>
              </a:rPr>
              <a:t>Revisit 1</a:t>
            </a:r>
            <a:r>
              <a:rPr lang="it-IT" sz="1200" b="0" i="0" strike="noStrike" spc="-1" dirty="0">
                <a:solidFill>
                  <a:srgbClr val="002060"/>
                </a:solidFill>
                <a:latin typeface="Century Gothic"/>
                <a:ea typeface="Century Gothic"/>
              </a:rPr>
              <a:t>: </a:t>
            </a:r>
            <a:r>
              <a:rPr lang="fr-FR" sz="1200" b="0" i="0" strike="noStrike" spc="-1" dirty="0">
                <a:solidFill>
                  <a:srgbClr val="002060"/>
                </a:solidFill>
                <a:latin typeface="Century Gothic"/>
                <a:ea typeface="Century Gothic"/>
              </a:rPr>
              <a:t>aimer [242]  corde [3784] danse [2964] football [2602] guitare [&gt;5000]  piano [4967] sport [2011] tennis [3687] </a:t>
            </a:r>
          </a:p>
          <a:p>
            <a:pPr marL="216000" indent="-216000">
              <a:lnSpc>
                <a:spcPct val="100000"/>
              </a:lnSpc>
            </a:pPr>
            <a:r>
              <a:rPr lang="fr-FR" sz="1200" b="0" i="0" strike="noStrike" spc="-1" dirty="0">
                <a:solidFill>
                  <a:srgbClr val="002060"/>
                </a:solidFill>
                <a:latin typeface="Century Gothic"/>
                <a:ea typeface="Century Gothic"/>
              </a:rPr>
              <a:t>amusant [4695] sympa [4164] intéressant [1244] </a:t>
            </a:r>
            <a:r>
              <a:rPr lang="fr-FR" sz="1200" b="1" i="0" strike="noStrike" spc="-1" dirty="0">
                <a:solidFill>
                  <a:srgbClr val="002060"/>
                </a:solidFill>
                <a:latin typeface="Century Gothic"/>
                <a:ea typeface="Century Gothic"/>
              </a:rPr>
              <a:t>parce que </a:t>
            </a:r>
            <a:r>
              <a:rPr lang="fr-FR" sz="1200" b="0" i="0" strike="noStrike" spc="-1" dirty="0">
                <a:solidFill>
                  <a:srgbClr val="002060"/>
                </a:solidFill>
                <a:latin typeface="Century Gothic"/>
                <a:ea typeface="Century Gothic"/>
              </a:rPr>
              <a:t>[NA]  </a:t>
            </a:r>
            <a:r>
              <a:rPr lang="fr-FR" sz="1200" b="1" i="0" strike="noStrike" spc="-1" dirty="0">
                <a:solidFill>
                  <a:srgbClr val="002060"/>
                </a:solidFill>
                <a:latin typeface="Century Gothic"/>
                <a:ea typeface="Century Gothic"/>
              </a:rPr>
              <a:t>pourquoi </a:t>
            </a:r>
            <a:r>
              <a:rPr lang="fr-FR" sz="1200" b="0" i="0" strike="noStrike" spc="-1" dirty="0">
                <a:solidFill>
                  <a:srgbClr val="002060"/>
                </a:solidFill>
                <a:latin typeface="Century Gothic"/>
                <a:ea typeface="Century Gothic"/>
              </a:rPr>
              <a:t>[193]</a:t>
            </a:r>
          </a:p>
          <a:p>
            <a:pPr marL="216000" indent="-216000">
              <a:lnSpc>
                <a:spcPct val="100000"/>
              </a:lnSpc>
            </a:pPr>
            <a:r>
              <a:rPr lang="fr-FR" sz="1200" b="1" i="0" strike="noStrike" spc="-1" dirty="0">
                <a:solidFill>
                  <a:srgbClr val="002060"/>
                </a:solidFill>
                <a:latin typeface="Century Gothic"/>
                <a:ea typeface="Century Gothic"/>
              </a:rPr>
              <a:t>Revisit 2</a:t>
            </a:r>
            <a:r>
              <a:rPr lang="fr-FR" sz="1200" b="0" i="0" strike="noStrike" spc="-1" dirty="0">
                <a:solidFill>
                  <a:srgbClr val="002060"/>
                </a:solidFill>
                <a:latin typeface="Century Gothic"/>
                <a:ea typeface="Century Gothic"/>
              </a:rPr>
              <a:t>: </a:t>
            </a:r>
            <a:r>
              <a:rPr lang="fr-FR" sz="1200" b="1" i="0" strike="noStrike" spc="-1" dirty="0">
                <a:solidFill>
                  <a:srgbClr val="002060"/>
                </a:solidFill>
                <a:latin typeface="Century Gothic"/>
                <a:ea typeface="Century Gothic"/>
              </a:rPr>
              <a:t>tu vas </a:t>
            </a:r>
            <a:r>
              <a:rPr lang="fr-FR" sz="1200" b="0" i="0" strike="noStrike" spc="-1" dirty="0">
                <a:solidFill>
                  <a:srgbClr val="002060"/>
                </a:solidFill>
                <a:latin typeface="Century Gothic"/>
                <a:ea typeface="Century Gothic"/>
              </a:rPr>
              <a:t>je vais  [53] tu es je suis [5] à (meaning ‘at/in/to’) [4] café [1886] campagne [666] centre commercial [n/a] église [1782] ile [1245] magasin [1736] maison</a:t>
            </a:r>
          </a:p>
          <a:p>
            <a:pPr marL="216000" indent="-216000">
              <a:lnSpc>
                <a:spcPct val="100000"/>
              </a:lnSpc>
            </a:pPr>
            <a:r>
              <a:rPr lang="fr-FR" sz="1200" b="0" i="0" strike="noStrike" spc="-1" dirty="0">
                <a:solidFill>
                  <a:srgbClr val="002060"/>
                </a:solidFill>
                <a:latin typeface="Century Gothic"/>
                <a:ea typeface="Century Gothic"/>
              </a:rPr>
              <a:t>[325] marché [280] montagne [1732] plage [2693] pont [1889] port [1304]</a:t>
            </a:r>
          </a:p>
          <a:p>
            <a:pPr marL="216000" indent="-216000">
              <a:lnSpc>
                <a:spcPct val="100000"/>
              </a:lnSpc>
            </a:pPr>
            <a:r>
              <a:rPr lang="en-GB" sz="1100" dirty="0" err="1">
                <a:solidFill>
                  <a:schemeClr val="dk1"/>
                </a:solidFill>
                <a:effectLst/>
                <a:latin typeface="Century Gothic" panose="020B0502020202020204" pitchFamily="34" charset="0"/>
                <a:ea typeface="+mn-ea"/>
                <a:cs typeface="+mn-cs"/>
              </a:rPr>
              <a:t>Londsale</a:t>
            </a:r>
            <a:r>
              <a:rPr lang="en-GB" sz="1100" dirty="0">
                <a:solidFill>
                  <a:schemeClr val="dk1"/>
                </a:solidFill>
                <a:effectLst/>
                <a:latin typeface="Century Gothic" panose="020B0502020202020204" pitchFamily="34" charset="0"/>
                <a:ea typeface="+mn-ea"/>
                <a:cs typeface="+mn-cs"/>
              </a:rPr>
              <a:t>, D., &amp; Le Bras, Y.  (2009). </a:t>
            </a:r>
            <a:r>
              <a:rPr lang="en-GB" sz="1100" i="1" dirty="0">
                <a:solidFill>
                  <a:schemeClr val="dk1"/>
                </a:solidFill>
                <a:effectLst/>
                <a:latin typeface="Century Gothic" panose="020B0502020202020204" pitchFamily="34" charset="0"/>
                <a:ea typeface="+mn-ea"/>
                <a:cs typeface="+mn-cs"/>
              </a:rPr>
              <a:t>A Frequency Dictionary of French: Core vocabulary for learners </a:t>
            </a:r>
            <a:r>
              <a:rPr lang="en-GB" sz="1100" dirty="0">
                <a:solidFill>
                  <a:schemeClr val="dk1"/>
                </a:solidFill>
                <a:effectLst/>
                <a:latin typeface="Century Gothic" panose="020B0502020202020204" pitchFamily="34" charset="0"/>
                <a:ea typeface="+mn-ea"/>
                <a:cs typeface="+mn-cs"/>
              </a:rPr>
              <a:t>London: Routledge.</a:t>
            </a: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a:t>
            </a:r>
          </a:p>
          <a:p>
            <a:pPr marL="216000" indent="-216000">
              <a:lnSpc>
                <a:spcPct val="100000"/>
              </a:lnSpc>
            </a:pPr>
            <a:r>
              <a:rPr lang="en-GB" sz="1100" b="0" strike="noStrike" spc="-1" dirty="0">
                <a:solidFill>
                  <a:srgbClr val="000000"/>
                </a:solidFill>
                <a:latin typeface="Calibri"/>
                <a:ea typeface="Calibri"/>
              </a:rPr>
              <a:t>first 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100" b="0" strike="noStrike" spc="-1" dirty="0">
              <a:latin typeface="Arial"/>
            </a:endParaRPr>
          </a:p>
          <a:p>
            <a:pPr marL="216000" indent="-216000">
              <a:lnSpc>
                <a:spcPct val="100000"/>
              </a:lnSpc>
            </a:pPr>
            <a:r>
              <a:rPr lang="en-GB" sz="1100" b="0" strike="noStrike" spc="-1" dirty="0">
                <a:solidFill>
                  <a:srgbClr val="000000"/>
                </a:solidFill>
                <a:latin typeface="Calibri"/>
                <a:ea typeface="Calibri"/>
              </a:rPr>
              <a:t>The frequency rankings for words that occur in this PowerPoint which have been</a:t>
            </a:r>
            <a:r>
              <a:rPr lang="en-GB" sz="1100" b="0" i="1" strike="noStrike" spc="-1" dirty="0">
                <a:solidFill>
                  <a:srgbClr val="000000"/>
                </a:solidFill>
                <a:latin typeface="Calibri"/>
                <a:ea typeface="Calibri"/>
              </a:rPr>
              <a:t> previously</a:t>
            </a:r>
            <a:r>
              <a:rPr lang="en-GB" sz="1100" b="0" strike="noStrike" spc="-1" dirty="0">
                <a:solidFill>
                  <a:srgbClr val="000000"/>
                </a:solidFill>
                <a:latin typeface="Calibri"/>
                <a:ea typeface="Calibri"/>
              </a:rPr>
              <a:t> introduced in these resources are given in the SOW and in the resources that</a:t>
            </a:r>
          </a:p>
          <a:p>
            <a:pPr marL="216000" indent="-216000">
              <a:lnSpc>
                <a:spcPct val="100000"/>
              </a:lnSpc>
            </a:pPr>
            <a:r>
              <a:rPr lang="en-GB" sz="1100" b="0" strike="noStrike" spc="-1" dirty="0">
                <a:solidFill>
                  <a:srgbClr val="000000"/>
                </a:solidFill>
                <a:latin typeface="Calibri"/>
                <a:ea typeface="Calibri"/>
              </a:rPr>
              <a:t>first introduced and formally re-visited those words. </a:t>
            </a:r>
            <a:endParaRPr lang="en-GB" sz="1100" b="0" strike="noStrike" spc="-1" dirty="0">
              <a:latin typeface="Arial"/>
            </a:endParaRPr>
          </a:p>
          <a:p>
            <a:pPr marL="216000" indent="-216000">
              <a:lnSpc>
                <a:spcPct val="100000"/>
              </a:lnSpc>
            </a:pPr>
            <a:r>
              <a:rPr lang="en-GB" sz="1200" b="0" strike="noStrike" spc="-1" dirty="0">
                <a:solidFill>
                  <a:srgbClr val="000000"/>
                </a:solidFill>
                <a:latin typeface="Calibri"/>
                <a:ea typeface="Calibri"/>
              </a:rPr>
              <a:t>For any </a:t>
            </a:r>
            <a:r>
              <a:rPr lang="en-GB" sz="1200" b="0" i="1" strike="noStrike" spc="-1" dirty="0">
                <a:solidFill>
                  <a:srgbClr val="000000"/>
                </a:solidFill>
                <a:latin typeface="Calibri"/>
                <a:ea typeface="Calibri"/>
              </a:rPr>
              <a:t>other </a:t>
            </a:r>
            <a:r>
              <a:rPr lang="en-GB" sz="1200" b="0" strike="noStrike" spc="-1" dirty="0">
                <a:solidFill>
                  <a:srgbClr val="000000"/>
                </a:solidFill>
                <a:latin typeface="Calibri"/>
                <a:ea typeface="Calibri"/>
              </a:rPr>
              <a:t>words that occur incidentally in this PowerPoint, frequency rankings will be provided in the notes field wherever possible.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noProof="0" dirty="0"/>
              <a:t>Timing: 5</a:t>
            </a:r>
            <a:r>
              <a:rPr lang="en-GB" b="1" dirty="0"/>
              <a:t>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GB" b="0" noProof="0" dirty="0"/>
              <a:t>this slide practises read aloud, meaning and spoken production of 20 revisited words with timed spoken comprehension.</a:t>
            </a:r>
            <a:endParaRPr lang="en-GB" b="0" i="0" noProof="0" dirty="0"/>
          </a:p>
          <a:p>
            <a:endParaRPr lang="en-GB" b="0" noProof="0" dirty="0"/>
          </a:p>
          <a:p>
            <a:r>
              <a:rPr lang="en-GB" b="1" noProof="0" dirty="0"/>
              <a:t>Procedure:  t</a:t>
            </a:r>
            <a:r>
              <a:rPr lang="en-GB" b="0" noProof="0" dirty="0"/>
              <a:t>he activity is designed like a scratch card. On clicks, the English translation appears following the horizontal (left to right) order of the display.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noProof="0" dirty="0"/>
              <a:t>Click to select a word (the word will change colour).  Pupils read the word aloud.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noProof="0" dirty="0"/>
              <a:t>Ask </a:t>
            </a:r>
            <a:r>
              <a:rPr kumimoji="0" lang="en-GB" sz="1200" b="1" i="0" u="none" strike="noStrike" kern="1200" cap="none" spc="-1" normalizeH="0" baseline="0" noProof="0" dirty="0" err="1">
                <a:ln>
                  <a:noFill/>
                </a:ln>
                <a:solidFill>
                  <a:schemeClr val="bg1"/>
                </a:solidFill>
                <a:effectLst/>
                <a:uLnTx/>
                <a:uFillTx/>
                <a:latin typeface="Century Gothic"/>
                <a:ea typeface="Century Gothic"/>
              </a:rPr>
              <a:t>Qu’est-ce</a:t>
            </a:r>
            <a:r>
              <a:rPr kumimoji="0" lang="en-GB" sz="1200" b="1" i="0" u="none" strike="noStrike" kern="1200" cap="none" spc="-1" normalizeH="0" baseline="0" noProof="0" dirty="0">
                <a:ln>
                  <a:noFill/>
                </a:ln>
                <a:solidFill>
                  <a:schemeClr val="bg1"/>
                </a:solidFill>
                <a:effectLst/>
                <a:uLnTx/>
                <a:uFillTx/>
                <a:latin typeface="Century Gothic"/>
                <a:ea typeface="Century Gothic"/>
              </a:rPr>
              <a:t> que </a:t>
            </a:r>
            <a:r>
              <a:rPr kumimoji="0" lang="en-GB" sz="1200" b="1" i="0" u="none" strike="noStrike" kern="1200" cap="none" spc="-1" normalizeH="0" baseline="0" noProof="0" dirty="0" err="1">
                <a:ln>
                  <a:noFill/>
                </a:ln>
                <a:solidFill>
                  <a:schemeClr val="bg1"/>
                </a:solidFill>
                <a:effectLst/>
                <a:uLnTx/>
                <a:uFillTx/>
                <a:latin typeface="Century Gothic"/>
                <a:ea typeface="Century Gothic"/>
              </a:rPr>
              <a:t>c’est</a:t>
            </a:r>
            <a:r>
              <a:rPr kumimoji="0" lang="en-GB" sz="1200" b="1" i="0" u="none" strike="noStrike" kern="1200" cap="none" spc="-1" normalizeH="0" baseline="0" noProof="0" dirty="0">
                <a:ln>
                  <a:noFill/>
                </a:ln>
                <a:solidFill>
                  <a:schemeClr val="bg1"/>
                </a:solidFill>
                <a:effectLst/>
                <a:uLnTx/>
                <a:uFillTx/>
                <a:latin typeface="Century Gothic"/>
                <a:ea typeface="Century Gothic"/>
              </a:rPr>
              <a:t>, </a:t>
            </a:r>
            <a:r>
              <a:rPr kumimoji="0" lang="en-GB" sz="1200" b="1" i="0" u="none" strike="noStrike" kern="1200" cap="none" spc="-1" normalizeH="0" baseline="0" noProof="0" dirty="0" err="1">
                <a:ln>
                  <a:noFill/>
                </a:ln>
                <a:solidFill>
                  <a:schemeClr val="bg1"/>
                </a:solidFill>
                <a:effectLst/>
                <a:uLnTx/>
                <a:uFillTx/>
                <a:latin typeface="Century Gothic"/>
                <a:ea typeface="Century Gothic"/>
              </a:rPr>
              <a:t>en</a:t>
            </a:r>
            <a:r>
              <a:rPr kumimoji="0" lang="en-GB" sz="1200" b="1" i="0" u="none" strike="noStrike" kern="1200" cap="none" spc="-1" normalizeH="0" noProof="0" dirty="0">
                <a:ln>
                  <a:noFill/>
                </a:ln>
                <a:solidFill>
                  <a:schemeClr val="bg1"/>
                </a:solidFill>
                <a:effectLst/>
                <a:uLnTx/>
                <a:uFillTx/>
                <a:latin typeface="Century Gothic"/>
                <a:ea typeface="Century Gothic"/>
              </a:rPr>
              <a:t> </a:t>
            </a:r>
            <a:r>
              <a:rPr kumimoji="0" lang="en-GB" sz="1200" b="1" i="0" u="none" strike="noStrike" kern="1200" cap="none" spc="-1" normalizeH="0" noProof="0" dirty="0" err="1">
                <a:ln>
                  <a:noFill/>
                </a:ln>
                <a:solidFill>
                  <a:schemeClr val="bg1"/>
                </a:solidFill>
                <a:effectLst/>
                <a:uLnTx/>
                <a:uFillTx/>
                <a:latin typeface="Century Gothic"/>
                <a:ea typeface="Century Gothic"/>
              </a:rPr>
              <a:t>anglais</a:t>
            </a:r>
            <a:r>
              <a:rPr kumimoji="0" lang="en-GB" sz="1200" b="1" i="0" u="none" strike="noStrike" kern="1200" cap="none" spc="-1" normalizeH="0" noProof="0" dirty="0">
                <a:ln>
                  <a:noFill/>
                </a:ln>
                <a:solidFill>
                  <a:schemeClr val="bg1"/>
                </a:solidFill>
                <a:effectLst/>
                <a:uLnTx/>
                <a:uFillTx/>
                <a:latin typeface="Century Gothic"/>
                <a:ea typeface="Century Gothic"/>
              </a:rPr>
              <a:t> ? </a:t>
            </a:r>
            <a:r>
              <a:rPr kumimoji="0" lang="en-GB" sz="1200" b="0" i="0" u="none" strike="noStrike" kern="1200" cap="none" spc="-1" normalizeH="0" noProof="0" dirty="0">
                <a:ln>
                  <a:noFill/>
                </a:ln>
                <a:solidFill>
                  <a:schemeClr val="bg1"/>
                </a:solidFill>
                <a:effectLst/>
                <a:uLnTx/>
                <a:uFillTx/>
                <a:latin typeface="Century Gothic"/>
                <a:ea typeface="Century Gothic"/>
              </a:rPr>
              <a:t>and c</a:t>
            </a:r>
            <a:r>
              <a:rPr lang="en-GB" b="0" noProof="0" dirty="0"/>
              <a:t>lick again to trigger a </a:t>
            </a:r>
            <a:r>
              <a:rPr lang="en-GB" b="1" noProof="0" dirty="0"/>
              <a:t>6-second</a:t>
            </a:r>
            <a:r>
              <a:rPr lang="en-GB" b="0" noProof="0" dirty="0"/>
              <a:t> ‘scratch’ animation, which slowly reveals the English equivalent. Pupils turn to their partner and say the word meaning before it is revealed.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noProof="0" dirty="0"/>
              <a:t>Ask </a:t>
            </a:r>
            <a:r>
              <a:rPr kumimoji="0" lang="en-GB" sz="1200" b="1" i="0" u="none" strike="noStrike" kern="1200" cap="none" spc="-1" normalizeH="0" baseline="0" noProof="0" dirty="0" err="1">
                <a:ln>
                  <a:noFill/>
                </a:ln>
                <a:solidFill>
                  <a:schemeClr val="bg1"/>
                </a:solidFill>
                <a:effectLst/>
                <a:uLnTx/>
                <a:uFillTx/>
                <a:latin typeface="Century Gothic"/>
                <a:ea typeface="Century Gothic"/>
              </a:rPr>
              <a:t>Qu’est-ce</a:t>
            </a:r>
            <a:r>
              <a:rPr kumimoji="0" lang="en-GB" sz="1200" b="1" i="0" u="none" strike="noStrike" kern="1200" cap="none" spc="-1" normalizeH="0" baseline="0" noProof="0" dirty="0">
                <a:ln>
                  <a:noFill/>
                </a:ln>
                <a:solidFill>
                  <a:schemeClr val="bg1"/>
                </a:solidFill>
                <a:effectLst/>
                <a:uLnTx/>
                <a:uFillTx/>
                <a:latin typeface="Century Gothic"/>
                <a:ea typeface="Century Gothic"/>
              </a:rPr>
              <a:t> que </a:t>
            </a:r>
            <a:r>
              <a:rPr kumimoji="0" lang="en-GB" sz="1200" b="1" i="0" u="none" strike="noStrike" kern="1200" cap="none" spc="-1" normalizeH="0" baseline="0" noProof="0" dirty="0" err="1">
                <a:ln>
                  <a:noFill/>
                </a:ln>
                <a:solidFill>
                  <a:schemeClr val="bg1"/>
                </a:solidFill>
                <a:effectLst/>
                <a:uLnTx/>
                <a:uFillTx/>
                <a:latin typeface="Century Gothic"/>
                <a:ea typeface="Century Gothic"/>
              </a:rPr>
              <a:t>c’est</a:t>
            </a:r>
            <a:r>
              <a:rPr kumimoji="0" lang="en-GB" sz="1200" b="1" i="0" u="none" strike="noStrike" kern="1200" cap="none" spc="-1" normalizeH="0" baseline="0" noProof="0" dirty="0">
                <a:ln>
                  <a:noFill/>
                </a:ln>
                <a:solidFill>
                  <a:schemeClr val="bg1"/>
                </a:solidFill>
                <a:effectLst/>
                <a:uLnTx/>
                <a:uFillTx/>
                <a:latin typeface="Century Gothic"/>
                <a:ea typeface="Century Gothic"/>
              </a:rPr>
              <a:t>, </a:t>
            </a:r>
            <a:r>
              <a:rPr kumimoji="0" lang="en-GB" sz="1200" b="1" i="0" u="none" strike="noStrike" kern="1200" cap="none" spc="-1" normalizeH="0" baseline="0" noProof="0" dirty="0" err="1">
                <a:ln>
                  <a:noFill/>
                </a:ln>
                <a:solidFill>
                  <a:schemeClr val="bg1"/>
                </a:solidFill>
                <a:effectLst/>
                <a:uLnTx/>
                <a:uFillTx/>
                <a:latin typeface="Century Gothic"/>
                <a:ea typeface="Century Gothic"/>
              </a:rPr>
              <a:t>en</a:t>
            </a:r>
            <a:r>
              <a:rPr kumimoji="0" lang="en-GB" sz="1200" b="1" i="0" u="none" strike="noStrike" kern="1200" cap="none" spc="-1" normalizeH="0" noProof="0" dirty="0">
                <a:ln>
                  <a:noFill/>
                </a:ln>
                <a:solidFill>
                  <a:schemeClr val="bg1"/>
                </a:solidFill>
                <a:effectLst/>
                <a:uLnTx/>
                <a:uFillTx/>
                <a:latin typeface="Century Gothic"/>
                <a:ea typeface="Century Gothic"/>
              </a:rPr>
              <a:t> français ? </a:t>
            </a:r>
            <a:r>
              <a:rPr kumimoji="0" lang="en-GB" sz="1200" b="0" i="0" u="none" strike="noStrike" kern="1200" cap="none" spc="-1" normalizeH="0" noProof="0" dirty="0">
                <a:ln>
                  <a:noFill/>
                </a:ln>
                <a:solidFill>
                  <a:schemeClr val="bg1"/>
                </a:solidFill>
                <a:effectLst/>
                <a:uLnTx/>
                <a:uFillTx/>
                <a:latin typeface="Century Gothic"/>
                <a:ea typeface="Century Gothic"/>
              </a:rPr>
              <a:t>to elicit the French meaning again.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0" i="0" u="none" strike="noStrike" kern="1200" cap="none" spc="-1" normalizeH="0" noProof="0" dirty="0">
                <a:ln>
                  <a:noFill/>
                </a:ln>
                <a:solidFill>
                  <a:schemeClr val="bg1"/>
                </a:solidFill>
                <a:effectLst/>
                <a:uLnTx/>
                <a:uFillTx/>
                <a:latin typeface="Century Gothic"/>
                <a:ea typeface="Century Gothic"/>
              </a:rPr>
              <a:t>When all English meanings are displayed, if time allows, ask </a:t>
            </a:r>
            <a:r>
              <a:rPr kumimoji="0" lang="en-GB" sz="1200" b="1" i="0" u="none" strike="noStrike" kern="1200" cap="none" spc="-1" normalizeH="0" noProof="0" dirty="0">
                <a:ln>
                  <a:noFill/>
                </a:ln>
                <a:solidFill>
                  <a:schemeClr val="bg1"/>
                </a:solidFill>
                <a:effectLst/>
                <a:uLnTx/>
                <a:uFillTx/>
                <a:latin typeface="Century Gothic"/>
                <a:ea typeface="Century Gothic"/>
              </a:rPr>
              <a:t>Comment </a:t>
            </a:r>
            <a:r>
              <a:rPr kumimoji="0" lang="en-GB" sz="1200" b="1" i="0" u="none" strike="noStrike" kern="1200" cap="none" spc="-1" normalizeH="0" noProof="0" dirty="0" err="1">
                <a:ln>
                  <a:noFill/>
                </a:ln>
                <a:solidFill>
                  <a:schemeClr val="bg1"/>
                </a:solidFill>
                <a:effectLst/>
                <a:uLnTx/>
                <a:uFillTx/>
                <a:latin typeface="Century Gothic"/>
                <a:ea typeface="Century Gothic"/>
              </a:rPr>
              <a:t>dit</a:t>
            </a:r>
            <a:r>
              <a:rPr kumimoji="0" lang="en-GB" sz="1200" b="1" i="0" u="none" strike="noStrike" kern="1200" cap="none" spc="-1" normalizeH="0" noProof="0" dirty="0">
                <a:ln>
                  <a:noFill/>
                </a:ln>
                <a:solidFill>
                  <a:schemeClr val="bg1"/>
                </a:solidFill>
                <a:effectLst/>
                <a:uLnTx/>
                <a:uFillTx/>
                <a:latin typeface="Century Gothic"/>
                <a:ea typeface="Century Gothic"/>
              </a:rPr>
              <a:t>-on </a:t>
            </a:r>
            <a:r>
              <a:rPr kumimoji="0" lang="en-GB" sz="1200" b="0" i="0" u="none" strike="noStrike" kern="1200" cap="none" spc="-1" normalizeH="0" noProof="0" dirty="0">
                <a:ln>
                  <a:noFill/>
                </a:ln>
                <a:solidFill>
                  <a:schemeClr val="bg1"/>
                </a:solidFill>
                <a:effectLst/>
                <a:uLnTx/>
                <a:uFillTx/>
                <a:latin typeface="Century Gothic"/>
                <a:ea typeface="Century Gothic"/>
              </a:rPr>
              <a:t>[to play, playing] </a:t>
            </a:r>
            <a:r>
              <a:rPr kumimoji="0" lang="en-GB" sz="1200" b="1" i="0" u="none" strike="noStrike" kern="1200" cap="none" spc="-1" normalizeH="0" baseline="0" noProof="0" dirty="0" err="1">
                <a:ln>
                  <a:noFill/>
                </a:ln>
                <a:solidFill>
                  <a:schemeClr val="bg1"/>
                </a:solidFill>
                <a:effectLst/>
                <a:uLnTx/>
                <a:uFillTx/>
                <a:latin typeface="Century Gothic"/>
                <a:ea typeface="Century Gothic"/>
              </a:rPr>
              <a:t>en</a:t>
            </a:r>
            <a:r>
              <a:rPr kumimoji="0" lang="en-GB" sz="1200" b="1" i="0" u="none" strike="noStrike" kern="1200" cap="none" spc="-1" normalizeH="0" noProof="0" dirty="0">
                <a:ln>
                  <a:noFill/>
                </a:ln>
                <a:solidFill>
                  <a:schemeClr val="bg1"/>
                </a:solidFill>
                <a:effectLst/>
                <a:uLnTx/>
                <a:uFillTx/>
                <a:latin typeface="Century Gothic"/>
                <a:ea typeface="Century Gothic"/>
              </a:rPr>
              <a:t> </a:t>
            </a:r>
            <a:r>
              <a:rPr kumimoji="0" lang="en-GB" sz="1200" b="1" i="0" u="none" strike="noStrike" kern="1200" cap="none" spc="-1" normalizeH="0" noProof="0" dirty="0" err="1">
                <a:ln>
                  <a:noFill/>
                </a:ln>
                <a:solidFill>
                  <a:schemeClr val="bg1"/>
                </a:solidFill>
                <a:effectLst/>
                <a:uLnTx/>
                <a:uFillTx/>
                <a:latin typeface="Century Gothic"/>
                <a:ea typeface="Century Gothic"/>
              </a:rPr>
              <a:t>français</a:t>
            </a:r>
            <a:r>
              <a:rPr kumimoji="0" lang="en-GB" sz="1200" b="1" i="0" u="none" strike="noStrike" kern="1200" cap="none" spc="-1" normalizeH="0" noProof="0" dirty="0">
                <a:ln>
                  <a:noFill/>
                </a:ln>
                <a:solidFill>
                  <a:schemeClr val="bg1"/>
                </a:solidFill>
                <a:effectLst/>
                <a:uLnTx/>
                <a:uFillTx/>
                <a:latin typeface="Century Gothic"/>
                <a:ea typeface="Century Gothic"/>
              </a:rPr>
              <a:t> ? </a:t>
            </a:r>
            <a:r>
              <a:rPr kumimoji="0" lang="en-GB" sz="1200" b="0" i="0" u="none" strike="noStrike" kern="1200" cap="none" spc="-1" normalizeH="0" noProof="0" dirty="0">
                <a:ln>
                  <a:noFill/>
                </a:ln>
                <a:solidFill>
                  <a:schemeClr val="bg1"/>
                </a:solidFill>
                <a:effectLst/>
                <a:uLnTx/>
                <a:uFillTx/>
                <a:latin typeface="Century Gothic"/>
                <a:ea typeface="Century Gothic"/>
              </a:rPr>
              <a:t>etc. to elicit oral recall of a few of the French meanings again.</a:t>
            </a:r>
            <a:endParaRPr lang="en-GB" b="0" noProof="0" dirty="0"/>
          </a:p>
          <a:p>
            <a:pPr marL="0" indent="0">
              <a:buNone/>
            </a:pPr>
            <a:endParaRPr lang="en-GB" sz="1200" b="0" strike="noStrike" spc="-1" noProof="0" dirty="0">
              <a:latin typeface="Arial"/>
            </a:endParaRPr>
          </a:p>
          <a:p>
            <a:pPr marL="0" indent="0">
              <a:buNone/>
            </a:pPr>
            <a:r>
              <a:rPr lang="en-GB" sz="1200" b="1" strike="noStrike" spc="-1" dirty="0">
                <a:latin typeface="Arial"/>
              </a:rPr>
              <a:t>Frequency of unknown words and cognates:</a:t>
            </a:r>
            <a:br>
              <a:rPr lang="en-GB" sz="1200" b="0" strike="noStrike" spc="-1" dirty="0">
                <a:latin typeface="Arial"/>
              </a:rPr>
            </a:br>
            <a:r>
              <a:rPr lang="en-GB" b="0" i="0" noProof="0" dirty="0" err="1"/>
              <a:t>mur</a:t>
            </a:r>
            <a:r>
              <a:rPr lang="en-GB" b="0" i="1" noProof="0" dirty="0"/>
              <a:t> </a:t>
            </a:r>
            <a:r>
              <a:rPr lang="en-GB" b="0" i="0" noProof="0" dirty="0"/>
              <a:t>[1335]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strike="noStrike" spc="-1" noProof="0" dirty="0">
                <a:latin typeface="Arial"/>
              </a:rPr>
              <a:t>Note</a:t>
            </a:r>
            <a:r>
              <a:rPr lang="en-GB" sz="1200" b="0" i="0" strike="noStrike" spc="-1" noProof="0" dirty="0">
                <a:latin typeface="Arial"/>
              </a:rPr>
              <a:t>: if pupils have done Bleu, then they will have been taught ‘</a:t>
            </a:r>
            <a:r>
              <a:rPr lang="en-GB" sz="1200" b="0" i="0" strike="noStrike" spc="-1" noProof="0" dirty="0" err="1">
                <a:latin typeface="Arial"/>
              </a:rPr>
              <a:t>mur</a:t>
            </a:r>
            <a:r>
              <a:rPr lang="en-GB" sz="1200" b="0" i="0" strike="noStrike" spc="-1" noProof="0" dirty="0">
                <a:latin typeface="Arial"/>
              </a:rPr>
              <a:t>’ already.</a:t>
            </a: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13512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1A2A5C5-5043-4518-B089-45895BB67D90}"/>
              </a:ext>
            </a:extLst>
          </p:cNvPr>
          <p:cNvSpPr>
            <a:spLocks noGrp="1"/>
          </p:cNvSpPr>
          <p:nvPr>
            <p:ph type="body" idx="1"/>
          </p:nvPr>
        </p:nvSpPr>
        <p:spPr/>
        <p:txBody>
          <a:bodyPr/>
          <a:lstStyle/>
          <a:p>
            <a:r>
              <a:rPr lang="en-GB" b="1" dirty="0"/>
              <a:t>Timing: 2 minutes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dirty="0"/>
              <a:t>to recap </a:t>
            </a:r>
            <a:r>
              <a:rPr lang="en-GB" b="1" dirty="0" err="1"/>
              <a:t>jouer</a:t>
            </a:r>
            <a:r>
              <a:rPr lang="en-GB" b="1" dirty="0"/>
              <a:t> à </a:t>
            </a:r>
            <a:r>
              <a:rPr lang="en-GB" dirty="0"/>
              <a:t>to say you </a:t>
            </a:r>
            <a:r>
              <a:rPr lang="en-GB" u="sng" dirty="0"/>
              <a:t>play </a:t>
            </a:r>
            <a:r>
              <a:rPr lang="en-GB" dirty="0"/>
              <a:t>a sport, </a:t>
            </a:r>
            <a:r>
              <a:rPr lang="en-GB" b="1" dirty="0" err="1"/>
              <a:t>jouer</a:t>
            </a:r>
            <a:r>
              <a:rPr lang="en-GB" b="1" dirty="0"/>
              <a:t> de </a:t>
            </a:r>
            <a:r>
              <a:rPr lang="en-GB" b="0" dirty="0"/>
              <a:t>to say you play an instrument and </a:t>
            </a:r>
            <a:r>
              <a:rPr lang="en-GB" b="1" dirty="0"/>
              <a:t>faire de </a:t>
            </a:r>
            <a:r>
              <a:rPr lang="en-GB" b="0" dirty="0"/>
              <a:t>to say you </a:t>
            </a:r>
            <a:r>
              <a:rPr lang="en-GB" b="0" u="sng" dirty="0"/>
              <a:t>do</a:t>
            </a:r>
            <a:r>
              <a:rPr lang="en-GB" b="0" dirty="0"/>
              <a:t> a sport.</a:t>
            </a:r>
            <a:br>
              <a:rPr lang="en-GB" dirty="0"/>
            </a:b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through the animations to present the information.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translations for the French examples provided. </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endParaRPr lang="en-GB" dirty="0"/>
          </a:p>
        </p:txBody>
      </p:sp>
    </p:spTree>
    <p:extLst>
      <p:ext uri="{BB962C8B-B14F-4D97-AF65-F5344CB8AC3E}">
        <p14:creationId xmlns:p14="http://schemas.microsoft.com/office/powerpoint/2010/main" val="3895896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written comprehension of key vocabulary and grammar from Term 3.</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Teacher to read the context and ensure this is clear.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Pupils to read the message aloud in pairs.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First, they need to write all the articles that are missing.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Then they answer the questions in English, one point for each item in Q1 and 2, and 2 points for each questions correctly translating.  (Award 2 – full communication, 1 – partial communication, 0 – no communication). Total /9.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Elicit answers from pupils and click to bring up answers. </a:t>
            </a:r>
            <a:endParaRPr lang="en-GB"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ym typeface="Wingdings" panose="05000000000000000000" pitchFamily="2" charset="2"/>
              </a:rPr>
              <a:t>Note</a:t>
            </a:r>
            <a:r>
              <a:rPr lang="en-GB" dirty="0">
                <a:sym typeface="Wingdings" panose="05000000000000000000" pitchFamily="2" charset="2"/>
              </a:rPr>
              <a:t>: in the audio version, click on the message to hear it in full.</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04543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6 minutes</a:t>
            </a: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production of vocabulary and structures.</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production of this term’s vocabulary and to practise written production of short sentences.</a:t>
            </a:r>
          </a:p>
          <a:p>
            <a:pPr marL="216000" indent="-215280">
              <a:lnSpc>
                <a:spcPct val="100000"/>
              </a:lnSpc>
            </a:pPr>
            <a:endParaRPr lang="en-GB" sz="1200" b="0" strike="noStrike" spc="-1" dirty="0">
              <a:solidFill>
                <a:srgbClr val="000000"/>
              </a:solidFill>
              <a:latin typeface="Calibri"/>
              <a:ea typeface="Calibri"/>
            </a:endParaRPr>
          </a:p>
          <a:p>
            <a:pPr marL="216000" marR="0" lvl="0" indent="-215280" algn="l" defTabSz="914400" rtl="0" eaLnBrk="1" fontAlgn="auto" latinLnBrk="0" hangingPunct="1">
              <a:lnSpc>
                <a:spcPct val="100000"/>
              </a:lnSpc>
              <a:spcBef>
                <a:spcPts val="0"/>
              </a:spcBef>
              <a:spcAft>
                <a:spcPts val="0"/>
              </a:spcAft>
              <a:buClrTx/>
              <a:buSzTx/>
              <a:buFontTx/>
              <a:buNone/>
              <a:tabLst/>
              <a:defRPr/>
            </a:pPr>
            <a:r>
              <a:rPr lang="en-GB" sz="1200" b="1" strike="noStrike" spc="-1" dirty="0">
                <a:solidFill>
                  <a:srgbClr val="000000"/>
                </a:solidFill>
                <a:latin typeface="Calibri"/>
                <a:ea typeface="Calibri"/>
              </a:rPr>
              <a:t>Note: </a:t>
            </a:r>
            <a:r>
              <a:rPr lang="en-GB" sz="1200" b="0" strike="noStrike" spc="-1" dirty="0">
                <a:solidFill>
                  <a:srgbClr val="000000"/>
                </a:solidFill>
                <a:latin typeface="Calibri"/>
                <a:ea typeface="Calibri"/>
              </a:rPr>
              <a:t>This is a less challenging version of the activity, where pupils are encouraged to write any word and/or phrases they can in French.</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Pupils read the message from </a:t>
            </a:r>
            <a:r>
              <a:rPr lang="en-GB" sz="1200" dirty="0">
                <a:solidFill>
                  <a:srgbClr val="002060"/>
                </a:solidFill>
                <a:latin typeface="Century Gothic" panose="020B0502020202020204" pitchFamily="34" charset="0"/>
              </a:rPr>
              <a:t>Adèle</a:t>
            </a:r>
            <a:r>
              <a:rPr lang="en-GB" sz="1200" b="0" strike="noStrike" spc="-1" dirty="0">
                <a:latin typeface="Arial"/>
              </a:rPr>
              <a:t> in the blue text box.</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Pupils use </a:t>
            </a:r>
            <a:r>
              <a:rPr lang="en-GB" sz="1200" dirty="0">
                <a:solidFill>
                  <a:srgbClr val="002060"/>
                </a:solidFill>
                <a:latin typeface="Century Gothic" panose="020B0502020202020204" pitchFamily="34" charset="0"/>
              </a:rPr>
              <a:t>Adèle</a:t>
            </a:r>
            <a:r>
              <a:rPr lang="en-GB" sz="1200" b="0" strike="noStrike" spc="-1" dirty="0">
                <a:latin typeface="Arial"/>
              </a:rPr>
              <a:t>’s message and the words and pictures on the notebook to the right as inspiration. They use the lines on the left and the empty notepad to write any words or sentences in French that they could use to reply to </a:t>
            </a:r>
            <a:r>
              <a:rPr lang="en-GB" sz="1200" dirty="0">
                <a:solidFill>
                  <a:srgbClr val="002060"/>
                </a:solidFill>
                <a:latin typeface="Century Gothic" panose="020B0502020202020204" pitchFamily="34" charset="0"/>
              </a:rPr>
              <a:t>Adèle</a:t>
            </a:r>
            <a:r>
              <a:rPr lang="en-GB" sz="1200" b="0" strike="noStrike" spc="-1" dirty="0">
                <a:latin typeface="Arial"/>
              </a:rPr>
              <a:t>.</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97727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8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production of this term’s vocabulary and to practise written production of short sentences.</a:t>
            </a:r>
          </a:p>
          <a:p>
            <a:pPr marL="216000" indent="-215280">
              <a:lnSpc>
                <a:spcPct val="100000"/>
              </a:lnSpc>
            </a:pPr>
            <a:endParaRPr lang="en-GB" sz="1200" b="0" strike="noStrike" spc="-1" dirty="0">
              <a:solidFill>
                <a:srgbClr val="000000"/>
              </a:solidFill>
              <a:latin typeface="Calibri"/>
              <a:ea typeface="Calibri"/>
            </a:endParaRPr>
          </a:p>
          <a:p>
            <a:pPr marL="216000" marR="0" lvl="0" indent="-215280" algn="l" defTabSz="914400" rtl="0" eaLnBrk="1" fontAlgn="auto" latinLnBrk="0" hangingPunct="1">
              <a:lnSpc>
                <a:spcPct val="100000"/>
              </a:lnSpc>
              <a:spcBef>
                <a:spcPts val="0"/>
              </a:spcBef>
              <a:spcAft>
                <a:spcPts val="0"/>
              </a:spcAft>
              <a:buClrTx/>
              <a:buSzTx/>
              <a:buFontTx/>
              <a:buNone/>
              <a:tabLst/>
              <a:defRPr/>
            </a:pPr>
            <a:r>
              <a:rPr lang="en-GB" sz="1200" b="1" strike="noStrike" spc="-1" dirty="0">
                <a:solidFill>
                  <a:srgbClr val="000000"/>
                </a:solidFill>
                <a:latin typeface="Calibri"/>
                <a:ea typeface="Calibri"/>
              </a:rPr>
              <a:t>Note: </a:t>
            </a:r>
            <a:r>
              <a:rPr lang="en-GB" sz="1200" b="0" strike="noStrike" spc="-1" dirty="0">
                <a:solidFill>
                  <a:srgbClr val="000000"/>
                </a:solidFill>
                <a:latin typeface="Calibri"/>
                <a:ea typeface="Calibri"/>
              </a:rPr>
              <a:t>This is a more challenging version of the activity, where pupils are encouraged to write a mixture of sentences and words. A more straightforward version of the activity can be found on the previous slide, where pupils are asked to write individual words. </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Pupils read the message from </a:t>
            </a:r>
            <a:r>
              <a:rPr lang="en-GB" sz="1200" dirty="0">
                <a:solidFill>
                  <a:srgbClr val="002060"/>
                </a:solidFill>
                <a:latin typeface="Century Gothic" panose="020B0502020202020204" pitchFamily="34" charset="0"/>
              </a:rPr>
              <a:t>Adèle</a:t>
            </a:r>
            <a:r>
              <a:rPr lang="en-GB" sz="1200" b="0" strike="noStrike" spc="-1" dirty="0">
                <a:latin typeface="Arial"/>
              </a:rPr>
              <a:t> in the blue text box.</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Pupils use </a:t>
            </a:r>
            <a:r>
              <a:rPr lang="en-GB" sz="1200" dirty="0">
                <a:solidFill>
                  <a:srgbClr val="002060"/>
                </a:solidFill>
                <a:latin typeface="Century Gothic" panose="020B0502020202020204" pitchFamily="34" charset="0"/>
              </a:rPr>
              <a:t>Adèle</a:t>
            </a:r>
            <a:r>
              <a:rPr lang="en-GB" sz="1200" b="0" strike="noStrike" spc="-1" dirty="0">
                <a:latin typeface="Arial"/>
              </a:rPr>
              <a:t>’s message and the words and pictures on the notebook to the right as inspiration. They use the lines on the left and the empty notepad to write any words or sentences in French that they could use to reply to </a:t>
            </a:r>
            <a:r>
              <a:rPr lang="en-GB" sz="1200" dirty="0">
                <a:solidFill>
                  <a:srgbClr val="002060"/>
                </a:solidFill>
                <a:latin typeface="Century Gothic" panose="020B0502020202020204" pitchFamily="34" charset="0"/>
              </a:rPr>
              <a:t>Adèle</a:t>
            </a:r>
            <a:r>
              <a:rPr lang="en-GB" sz="1200" b="0" strike="noStrike" spc="-1" dirty="0">
                <a:latin typeface="Arial"/>
              </a:rPr>
              <a:t>.</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24685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(five slides)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revisit read aloud 24 of this year’s SSC.</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Click to bring up the first flashcard.  </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Elicit choral read aloud.</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If desired, click on the word to listen to the pronunciation.</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Continue with the remaining flashcards.</a:t>
            </a:r>
          </a:p>
          <a:p>
            <a:pPr marL="228600" marR="0" lvl="0" indent="-228600" algn="l" rtl="0">
              <a:lnSpc>
                <a:spcPct val="100000"/>
              </a:lnSpc>
              <a:spcBef>
                <a:spcPts val="0"/>
              </a:spcBef>
              <a:spcAft>
                <a:spcPts val="0"/>
              </a:spcAft>
              <a:buClr>
                <a:schemeClr val="dk1"/>
              </a:buClr>
              <a:buSzPts val="1200"/>
              <a:buFont typeface="Calibri"/>
              <a:buAutoNum type="arabicPeriod"/>
            </a:pPr>
            <a:r>
              <a:rPr lang="en-GB" b="0" dirty="0"/>
              <a:t>Go on to the next slide and repeat.</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1" strike="noStrike" spc="-1" dirty="0">
                <a:latin typeface="Arial"/>
              </a:rPr>
              <a:t>Frequency of unknown words and cognates</a:t>
            </a:r>
            <a:r>
              <a:rPr lang="en-GB" sz="1200" b="0" strike="noStrike" spc="-1" dirty="0">
                <a:latin typeface="Arial"/>
              </a:rPr>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b="0" strike="noStrike" spc="-1" dirty="0" err="1">
                <a:latin typeface="Arial"/>
              </a:rPr>
              <a:t>météo</a:t>
            </a:r>
            <a:r>
              <a:rPr lang="en-GB" sz="1200" b="0" strike="noStrike" spc="-1" dirty="0">
                <a:latin typeface="Arial"/>
              </a:rPr>
              <a:t> [4574] </a:t>
            </a:r>
            <a:r>
              <a:rPr lang="en-GB" sz="1200" b="0" strike="noStrike" spc="-1" dirty="0" err="1">
                <a:latin typeface="Arial"/>
              </a:rPr>
              <a:t>perte</a:t>
            </a:r>
            <a:r>
              <a:rPr lang="en-GB" sz="1200" b="0" strike="noStrike" spc="-1" dirty="0">
                <a:latin typeface="Arial"/>
              </a:rPr>
              <a:t> [1080] </a:t>
            </a:r>
            <a:r>
              <a:rPr lang="en-GB" sz="1200" b="0" strike="noStrike" spc="-1" dirty="0" err="1">
                <a:latin typeface="Arial"/>
              </a:rPr>
              <a:t>sorcière</a:t>
            </a:r>
            <a:r>
              <a:rPr lang="en-GB" sz="1200" b="0" strike="noStrike" spc="-1" dirty="0">
                <a:latin typeface="Arial"/>
              </a:rPr>
              <a:t> [4582]</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err="1">
                <a:solidFill>
                  <a:schemeClr val="dk1"/>
                </a:solidFill>
                <a:effectLst/>
                <a:latin typeface="Century Gothic" panose="020B0502020202020204" pitchFamily="34" charset="0"/>
                <a:ea typeface="+mn-ea"/>
                <a:cs typeface="+mn-cs"/>
              </a:rPr>
              <a:t>Londsale</a:t>
            </a:r>
            <a:r>
              <a:rPr lang="en-GB" sz="1200" dirty="0">
                <a:solidFill>
                  <a:schemeClr val="dk1"/>
                </a:solidFill>
                <a:effectLst/>
                <a:latin typeface="Century Gothic" panose="020B0502020202020204" pitchFamily="34" charset="0"/>
                <a:ea typeface="+mn-ea"/>
                <a:cs typeface="+mn-cs"/>
              </a:rPr>
              <a:t>, D., &amp; Le Bras, Y.  (2009). </a:t>
            </a:r>
            <a:r>
              <a:rPr lang="en-GB" sz="1200" i="1" dirty="0">
                <a:solidFill>
                  <a:schemeClr val="dk1"/>
                </a:solidFill>
                <a:effectLst/>
                <a:latin typeface="Century Gothic" panose="020B0502020202020204" pitchFamily="34" charset="0"/>
                <a:ea typeface="+mn-ea"/>
                <a:cs typeface="+mn-cs"/>
              </a:rPr>
              <a:t>A Frequency Dictionary of French: Core vocabulary for learners </a:t>
            </a:r>
            <a:r>
              <a:rPr lang="en-GB" sz="1200" dirty="0">
                <a:solidFill>
                  <a:schemeClr val="dk1"/>
                </a:solidFill>
                <a:effectLst/>
                <a:latin typeface="Century Gothic" panose="020B0502020202020204" pitchFamily="34" charset="0"/>
                <a:ea typeface="+mn-ea"/>
                <a:cs typeface="+mn-cs"/>
              </a:rPr>
              <a:t>London: Routledge.</a:t>
            </a:r>
          </a:p>
          <a:p>
            <a:pPr marL="720" indent="0">
              <a:lnSpc>
                <a:spcPct val="100000"/>
              </a:lnSpc>
              <a:buClr>
                <a:srgbClr val="000000"/>
              </a:buClr>
              <a:buFont typeface="Calibri"/>
              <a:buNone/>
            </a:pPr>
            <a:endParaRPr lang="en-GB" sz="1200" b="0" strike="noStrike" spc="-1" dirty="0">
              <a:solidFill>
                <a:srgbClr val="000000"/>
              </a:solidFill>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87354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[2/8]</a:t>
            </a:r>
            <a:endParaRPr lang="en-GB" sz="1200" dirty="0">
              <a:solidFill>
                <a:schemeClr val="dk1"/>
              </a:solidFill>
              <a:effectLst/>
              <a:latin typeface="Century Gothic" panose="020B0502020202020204" pitchFamily="34" charset="0"/>
              <a:ea typeface="+mn-ea"/>
              <a:cs typeface="+mn-cs"/>
            </a:endParaRPr>
          </a:p>
          <a:p>
            <a:pPr marL="720" indent="0">
              <a:lnSpc>
                <a:spcPct val="100000"/>
              </a:lnSpc>
              <a:buClr>
                <a:srgbClr val="000000"/>
              </a:buClr>
              <a:buFont typeface="Calibri"/>
              <a:buNone/>
            </a:pPr>
            <a:endParaRPr lang="en-GB" sz="1200" b="0" strike="noStrike" spc="-1" dirty="0">
              <a:solidFill>
                <a:srgbClr val="000000"/>
              </a:solidFill>
              <a:latin typeface="Arial"/>
            </a:endParaRPr>
          </a:p>
          <a:p>
            <a:pPr marL="720" indent="0">
              <a:lnSpc>
                <a:spcPct val="100000"/>
              </a:lnSpc>
              <a:buClr>
                <a:srgbClr val="000000"/>
              </a:buClr>
              <a:buFont typeface="Calibri"/>
              <a:buNone/>
            </a:pPr>
            <a:r>
              <a:rPr lang="en-GB" sz="1200" b="0" strike="noStrike" spc="-1" dirty="0" err="1">
                <a:solidFill>
                  <a:srgbClr val="000000"/>
                </a:solidFill>
                <a:latin typeface="Arial"/>
              </a:rPr>
              <a:t>oncle</a:t>
            </a:r>
            <a:r>
              <a:rPr lang="en-GB" sz="1200" b="0" strike="noStrike" spc="-1" dirty="0">
                <a:solidFill>
                  <a:srgbClr val="000000"/>
                </a:solidFill>
                <a:latin typeface="Arial"/>
              </a:rPr>
              <a:t> [3628] selection [2403] </a:t>
            </a:r>
            <a:r>
              <a:rPr lang="en-GB" sz="1200" b="0" strike="noStrike" spc="-1" dirty="0" err="1">
                <a:solidFill>
                  <a:srgbClr val="000000"/>
                </a:solidFill>
                <a:latin typeface="Arial"/>
              </a:rPr>
              <a:t>technicien</a:t>
            </a:r>
            <a:r>
              <a:rPr lang="en-GB" sz="1200" b="0" strike="noStrike" spc="-1" dirty="0">
                <a:solidFill>
                  <a:srgbClr val="000000"/>
                </a:solidFill>
                <a:latin typeface="Arial"/>
              </a:rPr>
              <a:t> [2461]</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94693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[3/8]</a:t>
            </a:r>
            <a:endParaRPr lang="en-GB" sz="1200" dirty="0">
              <a:solidFill>
                <a:schemeClr val="dk1"/>
              </a:solidFill>
              <a:effectLst/>
              <a:latin typeface="Century Gothic" panose="020B0502020202020204" pitchFamily="34" charset="0"/>
              <a:ea typeface="+mn-ea"/>
              <a:cs typeface="+mn-cs"/>
            </a:endParaRPr>
          </a:p>
          <a:p>
            <a:pPr marL="720" indent="0">
              <a:lnSpc>
                <a:spcPct val="100000"/>
              </a:lnSpc>
              <a:buClr>
                <a:srgbClr val="000000"/>
              </a:buClr>
              <a:buFont typeface="Calibri"/>
              <a:buNone/>
            </a:pPr>
            <a:endParaRPr lang="en-GB" sz="1200" b="0" strike="noStrike" spc="-1" dirty="0">
              <a:solidFill>
                <a:srgbClr val="000000"/>
              </a:solidFill>
              <a:latin typeface="Arial"/>
            </a:endParaRPr>
          </a:p>
          <a:p>
            <a:pPr marL="720" indent="0">
              <a:lnSpc>
                <a:spcPct val="100000"/>
              </a:lnSpc>
              <a:buClr>
                <a:srgbClr val="000000"/>
              </a:buClr>
              <a:buFont typeface="Calibri"/>
              <a:buNone/>
            </a:pPr>
            <a:r>
              <a:rPr lang="en-GB" sz="1200" b="0" strike="noStrike" spc="-1" dirty="0">
                <a:solidFill>
                  <a:srgbClr val="000000"/>
                </a:solidFill>
                <a:latin typeface="Arial"/>
              </a:rPr>
              <a:t>lacune [4268] morceau [2118] </a:t>
            </a:r>
            <a:r>
              <a:rPr lang="en-GB" sz="1200" b="0" strike="noStrike" spc="-1" dirty="0" err="1">
                <a:solidFill>
                  <a:srgbClr val="000000"/>
                </a:solidFill>
                <a:latin typeface="Arial"/>
              </a:rPr>
              <a:t>pouce</a:t>
            </a:r>
            <a:r>
              <a:rPr lang="en-GB" sz="1200" b="0" strike="noStrike" spc="-1" dirty="0">
                <a:solidFill>
                  <a:srgbClr val="000000"/>
                </a:solidFill>
                <a:latin typeface="Arial"/>
              </a:rPr>
              <a:t> [3298]</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001495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[4/8]</a:t>
            </a:r>
            <a:endParaRPr lang="en-GB" sz="1200" dirty="0">
              <a:solidFill>
                <a:schemeClr val="dk1"/>
              </a:solidFill>
              <a:effectLst/>
              <a:latin typeface="Century Gothic" panose="020B0502020202020204" pitchFamily="34" charset="0"/>
              <a:ea typeface="+mn-ea"/>
              <a:cs typeface="+mn-cs"/>
            </a:endParaRPr>
          </a:p>
          <a:p>
            <a:pPr marL="720" indent="0">
              <a:lnSpc>
                <a:spcPct val="100000"/>
              </a:lnSpc>
              <a:buClr>
                <a:srgbClr val="000000"/>
              </a:buClr>
              <a:buFont typeface="Calibri"/>
              <a:buNone/>
            </a:pPr>
            <a:r>
              <a:rPr lang="en-GB" sz="1200" b="0" strike="noStrike" spc="-1" dirty="0">
                <a:solidFill>
                  <a:srgbClr val="000000"/>
                </a:solidFill>
                <a:latin typeface="Arial"/>
              </a:rPr>
              <a:t>carburant [3633] </a:t>
            </a:r>
            <a:r>
              <a:rPr lang="en-GB" sz="1200" b="0" strike="noStrike" spc="-1" dirty="0" err="1">
                <a:solidFill>
                  <a:srgbClr val="000000"/>
                </a:solidFill>
                <a:latin typeface="Arial"/>
              </a:rPr>
              <a:t>plainte</a:t>
            </a:r>
            <a:r>
              <a:rPr lang="en-GB" sz="1200" b="0" strike="noStrike" spc="-1" dirty="0">
                <a:solidFill>
                  <a:srgbClr val="000000"/>
                </a:solidFill>
                <a:latin typeface="Arial"/>
              </a:rPr>
              <a:t> [1851] (se) </a:t>
            </a:r>
            <a:r>
              <a:rPr lang="en-GB" sz="1200" b="0" strike="noStrike" spc="-1" dirty="0" err="1">
                <a:solidFill>
                  <a:srgbClr val="000000"/>
                </a:solidFill>
                <a:latin typeface="Arial"/>
              </a:rPr>
              <a:t>taire</a:t>
            </a:r>
            <a:r>
              <a:rPr lang="en-GB" sz="1200" b="0" strike="noStrike" spc="-1" dirty="0">
                <a:solidFill>
                  <a:srgbClr val="000000"/>
                </a:solidFill>
                <a:latin typeface="Arial"/>
              </a:rPr>
              <a:t> [1853]</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124016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[5/8]</a:t>
            </a:r>
            <a:endParaRPr lang="en-GB" sz="1200" dirty="0">
              <a:solidFill>
                <a:schemeClr val="dk1"/>
              </a:solidFill>
              <a:effectLst/>
              <a:latin typeface="Century Gothic" panose="020B0502020202020204" pitchFamily="34" charset="0"/>
              <a:ea typeface="+mn-ea"/>
              <a:cs typeface="+mn-cs"/>
            </a:endParaRPr>
          </a:p>
          <a:p>
            <a:pPr marL="720" indent="0">
              <a:lnSpc>
                <a:spcPct val="100000"/>
              </a:lnSpc>
              <a:buClr>
                <a:srgbClr val="000000"/>
              </a:buClr>
              <a:buFont typeface="Calibri"/>
              <a:buNone/>
            </a:pPr>
            <a:r>
              <a:rPr lang="en-GB" sz="1200" b="0" strike="noStrike" spc="-1" dirty="0">
                <a:solidFill>
                  <a:srgbClr val="000000"/>
                </a:solidFill>
                <a:latin typeface="Arial"/>
              </a:rPr>
              <a:t>escargot [&gt;5000] </a:t>
            </a:r>
            <a:r>
              <a:rPr lang="en-GB" sz="1200" b="0" strike="noStrike" spc="-1" dirty="0" err="1">
                <a:solidFill>
                  <a:srgbClr val="000000"/>
                </a:solidFill>
                <a:latin typeface="Arial"/>
              </a:rPr>
              <a:t>paradis</a:t>
            </a:r>
            <a:r>
              <a:rPr lang="en-GB" sz="1200" b="0" strike="noStrike" spc="-1" dirty="0">
                <a:solidFill>
                  <a:srgbClr val="000000"/>
                </a:solidFill>
                <a:latin typeface="Arial"/>
              </a:rPr>
              <a:t> [2952] </a:t>
            </a:r>
            <a:r>
              <a:rPr lang="en-GB" sz="1200" b="0" strike="noStrike" spc="-1" dirty="0" err="1">
                <a:solidFill>
                  <a:srgbClr val="000000"/>
                </a:solidFill>
                <a:latin typeface="Arial"/>
              </a:rPr>
              <a:t>flot</a:t>
            </a:r>
            <a:r>
              <a:rPr lang="en-GB" sz="1200" b="0" strike="noStrike" spc="-1" dirty="0">
                <a:solidFill>
                  <a:srgbClr val="000000"/>
                </a:solidFill>
                <a:latin typeface="Arial"/>
              </a:rPr>
              <a:t> [2092]</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3222628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[6/8]</a:t>
            </a:r>
            <a:endParaRPr lang="en-GB" sz="1200" dirty="0">
              <a:solidFill>
                <a:schemeClr val="dk1"/>
              </a:solidFill>
              <a:effectLst/>
              <a:latin typeface="Century Gothic" panose="020B0502020202020204" pitchFamily="34" charset="0"/>
              <a:ea typeface="+mn-ea"/>
              <a:cs typeface="+mn-cs"/>
            </a:endParaRPr>
          </a:p>
          <a:p>
            <a:pPr marL="720" indent="0">
              <a:lnSpc>
                <a:spcPct val="100000"/>
              </a:lnSpc>
              <a:buClr>
                <a:srgbClr val="000000"/>
              </a:buClr>
              <a:buFont typeface="Calibri"/>
              <a:buNone/>
            </a:pPr>
            <a:r>
              <a:rPr lang="en-GB" sz="1200" b="0" strike="noStrike" spc="-1" dirty="0">
                <a:solidFill>
                  <a:srgbClr val="000000"/>
                </a:solidFill>
                <a:latin typeface="Arial"/>
              </a:rPr>
              <a:t>chinois [1914] rappeler [208] </a:t>
            </a:r>
            <a:r>
              <a:rPr lang="en-GB" sz="1200" b="0" strike="noStrike" spc="-1" dirty="0" err="1">
                <a:solidFill>
                  <a:srgbClr val="000000"/>
                </a:solidFill>
                <a:latin typeface="Arial"/>
              </a:rPr>
              <a:t>serveur</a:t>
            </a:r>
            <a:r>
              <a:rPr lang="en-GB" sz="1200" b="0" strike="noStrike" spc="-1" dirty="0">
                <a:solidFill>
                  <a:srgbClr val="000000"/>
                </a:solidFill>
                <a:latin typeface="Arial"/>
              </a:rPr>
              <a:t> [4377]</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724863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[7/8]</a:t>
            </a:r>
            <a:endParaRPr lang="en-GB" sz="1200" dirty="0">
              <a:solidFill>
                <a:schemeClr val="dk1"/>
              </a:solidFill>
              <a:effectLst/>
              <a:latin typeface="Century Gothic" panose="020B0502020202020204" pitchFamily="34" charset="0"/>
              <a:ea typeface="+mn-ea"/>
              <a:cs typeface="+mn-cs"/>
            </a:endParaRPr>
          </a:p>
          <a:p>
            <a:pPr marL="720" indent="0">
              <a:lnSpc>
                <a:spcPct val="100000"/>
              </a:lnSpc>
              <a:buClr>
                <a:srgbClr val="000000"/>
              </a:buClr>
              <a:buFont typeface="Calibri"/>
              <a:buNone/>
            </a:pPr>
            <a:r>
              <a:rPr lang="en-GB" sz="1200" b="0" strike="noStrike" spc="-1" dirty="0" err="1">
                <a:solidFill>
                  <a:srgbClr val="000000"/>
                </a:solidFill>
                <a:latin typeface="Arial"/>
              </a:rPr>
              <a:t>percer</a:t>
            </a:r>
            <a:r>
              <a:rPr lang="en-GB" sz="1200" b="0" strike="noStrike" spc="-1" dirty="0">
                <a:solidFill>
                  <a:srgbClr val="000000"/>
                </a:solidFill>
                <a:latin typeface="Arial"/>
              </a:rPr>
              <a:t> [3644] recharger [&gt;5000] sondage [2231]</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47340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[8/8]</a:t>
            </a:r>
            <a:endParaRPr lang="en-GB" sz="1200" dirty="0">
              <a:solidFill>
                <a:schemeClr val="dk1"/>
              </a:solidFill>
              <a:effectLst/>
              <a:latin typeface="Century Gothic" panose="020B0502020202020204" pitchFamily="34" charset="0"/>
              <a:ea typeface="+mn-ea"/>
              <a:cs typeface="+mn-cs"/>
            </a:endParaRPr>
          </a:p>
          <a:p>
            <a:pPr marL="720" indent="0">
              <a:lnSpc>
                <a:spcPct val="100000"/>
              </a:lnSpc>
              <a:buClr>
                <a:srgbClr val="000000"/>
              </a:buClr>
              <a:buFont typeface="Calibri"/>
              <a:buNone/>
            </a:pPr>
            <a:r>
              <a:rPr lang="en-GB" sz="1200" b="0" strike="noStrike" spc="-1" dirty="0" err="1">
                <a:solidFill>
                  <a:srgbClr val="000000"/>
                </a:solidFill>
                <a:latin typeface="Arial"/>
              </a:rPr>
              <a:t>manquer</a:t>
            </a:r>
            <a:r>
              <a:rPr lang="en-GB" sz="1200" b="0" strike="noStrike" spc="-1" dirty="0">
                <a:solidFill>
                  <a:srgbClr val="000000"/>
                </a:solidFill>
                <a:latin typeface="Arial"/>
              </a:rPr>
              <a:t> [583] </a:t>
            </a:r>
            <a:r>
              <a:rPr lang="en-GB" sz="1200" b="0" strike="noStrike" spc="-1" dirty="0" err="1">
                <a:solidFill>
                  <a:srgbClr val="000000"/>
                </a:solidFill>
                <a:latin typeface="Arial"/>
              </a:rPr>
              <a:t>peser</a:t>
            </a:r>
            <a:r>
              <a:rPr lang="en-GB" sz="1200" b="0" strike="noStrike" spc="-1" dirty="0">
                <a:solidFill>
                  <a:srgbClr val="000000"/>
                </a:solidFill>
                <a:latin typeface="Arial"/>
              </a:rPr>
              <a:t> [1584] hélas [&gt;5000]</a:t>
            </a: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4093435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462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810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917256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759596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AEF1-E9A9-45DF-8F8A-820D142A14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8CBC73-4B47-4B6F-8AE8-B4BE32B6D3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0E1F4E-7DC3-4597-ADFB-4D17A52E1953}"/>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D7F07248-F113-4053-AF70-4ACB1533E1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8577AB-C642-4B51-883E-1DD06CB59D5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962939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26E5-6EF7-407D-A97B-3A4B7FC0277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08E906-6B97-48C1-9987-A79DDD5D74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A21A4A-4706-41C1-AB81-25A5A93A3BFF}"/>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4913850B-BF17-40D4-A2E4-CBCECA8DE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07F9C-26D2-4034-9D17-762CCAEDA3A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853911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CFD36-37E1-4D24-9158-8BC171A0C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5C6762-C841-4C8C-A4AB-FA38C59AFC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E9455-4283-4275-B333-FD0AF68EB01B}"/>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C75BC11A-1550-4A85-984E-3F0D07F3D9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FA8BA1-8AD6-4ED5-A642-D4BD2A3CCF50}"/>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596547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13D1B-512A-4E53-8685-3FC16F9590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5F5B8D-1694-45CD-AB91-3B6C71544B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4C12219-EF92-4C16-9674-FBC337B1B3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26F8F59-C5BF-4B49-8EBD-0153CE497960}"/>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6" name="Footer Placeholder 5">
            <a:extLst>
              <a:ext uri="{FF2B5EF4-FFF2-40B4-BE49-F238E27FC236}">
                <a16:creationId xmlns:a16="http://schemas.microsoft.com/office/drawing/2014/main" id="{3547040E-A5C5-4F79-AE30-701D131DC1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22812-2BF2-4084-BFEC-10DA51F3AB6E}"/>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312422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87F79-C95C-4656-A784-EABA63C2CA5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6D4F3F9-3BFE-4873-AB73-7322F24983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62D2C8-23DA-4FFB-A46E-01B77CAD60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9195E8E-92D1-4C9A-9680-B45450E6C9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FF955C-62A4-43E7-A750-D04A8D0BE9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2F72C9-8A56-4457-8419-6699640AEF5A}"/>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8" name="Footer Placeholder 7">
            <a:extLst>
              <a:ext uri="{FF2B5EF4-FFF2-40B4-BE49-F238E27FC236}">
                <a16:creationId xmlns:a16="http://schemas.microsoft.com/office/drawing/2014/main" id="{8CFE023A-D839-4229-B588-BD8B2CA7AF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2A3E236-C3A5-4087-8737-F3334D4C67BA}"/>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1378930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4D67E-D74E-46A8-A9D9-5955D9C164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8A73ADE-4FD2-493D-8222-B2E88B81307C}"/>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4" name="Footer Placeholder 3">
            <a:extLst>
              <a:ext uri="{FF2B5EF4-FFF2-40B4-BE49-F238E27FC236}">
                <a16:creationId xmlns:a16="http://schemas.microsoft.com/office/drawing/2014/main" id="{DCBF9A3A-EC54-431A-9543-647DB2D863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6DDF58-FC01-4979-9C2A-91D68A29B87C}"/>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174622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080233-F644-4B8E-A9D1-5FD1450B0A37}"/>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3" name="Footer Placeholder 2">
            <a:extLst>
              <a:ext uri="{FF2B5EF4-FFF2-40B4-BE49-F238E27FC236}">
                <a16:creationId xmlns:a16="http://schemas.microsoft.com/office/drawing/2014/main" id="{D4129125-EF96-457A-BF24-8E9B48EE671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DF3017-2FCF-49E9-A61B-513355FB2A02}"/>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170809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080818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DC23C-429B-4B92-85B3-E3AE0886AE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032F64-194D-4DAE-87FE-732C2BEA0A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7D49-F974-4FF5-AAE4-4F0D1A4F97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D43BF-9C01-429F-B3C8-D9201DD2C114}"/>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6" name="Footer Placeholder 5">
            <a:extLst>
              <a:ext uri="{FF2B5EF4-FFF2-40B4-BE49-F238E27FC236}">
                <a16:creationId xmlns:a16="http://schemas.microsoft.com/office/drawing/2014/main" id="{FCC843BA-B094-44B7-8CEF-66825474E18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278742-DD3D-4EFC-AA6F-315180143B4D}"/>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597513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77E41-A995-401D-B0BD-03CC164C15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5AC2FF-356A-4468-A8C6-29A5A4A84D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5A66CF4-1C65-42FA-8D06-CB0097D5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905562-5CA4-4BC6-9CFF-5A51E0492083}"/>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6" name="Footer Placeholder 5">
            <a:extLst>
              <a:ext uri="{FF2B5EF4-FFF2-40B4-BE49-F238E27FC236}">
                <a16:creationId xmlns:a16="http://schemas.microsoft.com/office/drawing/2014/main" id="{3C2999B8-835E-40ED-87FD-B4791BBCEE0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8EF19C-F877-4124-8995-D9B9FA52CB6F}"/>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2774142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50F77-6495-47C4-94D3-0C8697293CB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CEA67D-8089-46D5-A677-0D6CA81C30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DB22A4-9A5C-4948-B03B-359BD8F79F67}"/>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387FD737-9B78-45C7-9AE0-B31F27F2CF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D2DFA7-2DC5-4AE0-9E2A-38F02AF7DD39}"/>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676340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CA31D9-71F9-4417-AAF3-5C6C856352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6D6C63-19F9-4723-B9F3-E1B376806D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74EAD-65C1-408E-9DA1-62833EAD7C6A}"/>
              </a:ext>
            </a:extLst>
          </p:cNvPr>
          <p:cNvSpPr>
            <a:spLocks noGrp="1"/>
          </p:cNvSpPr>
          <p:nvPr>
            <p:ph type="dt" sz="half" idx="10"/>
          </p:nvPr>
        </p:nvSpPr>
        <p:spPr/>
        <p:txBody>
          <a:body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6B0FEDFB-FA53-4AD9-9540-58537D9E9B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F9F97A-FEB4-4FD8-ABDC-4C725FB9FFAB}"/>
              </a:ext>
            </a:extLst>
          </p:cNvPr>
          <p:cNvSpPr>
            <a:spLocks noGrp="1"/>
          </p:cNvSpPr>
          <p:nvPr>
            <p:ph type="sldNum" sz="quarter" idx="12"/>
          </p:nvPr>
        </p:nvSpPr>
        <p:spPr/>
        <p:txBody>
          <a:bodyPr/>
          <a:lstStyle/>
          <a:p>
            <a:fld id="{58230811-EE47-46D4-A519-5BA695374401}" type="slidenum">
              <a:rPr lang="en-GB" smtClean="0"/>
              <a:t>‹#›</a:t>
            </a:fld>
            <a:endParaRPr lang="en-GB"/>
          </a:p>
        </p:txBody>
      </p:sp>
    </p:spTree>
    <p:extLst>
      <p:ext uri="{BB962C8B-B14F-4D97-AF65-F5344CB8AC3E}">
        <p14:creationId xmlns:p14="http://schemas.microsoft.com/office/powerpoint/2010/main" val="300937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047888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13974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795383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147571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906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321643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278580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74283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ACECAC-E826-45F8-980C-2AE234B9E5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0BD633-CAA7-4A6A-8559-1309B89FE7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B28B02-8564-434A-9062-CCCA88A3C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70640-4EEC-4058-87AD-DDF7A2331AB5}" type="datetimeFigureOut">
              <a:rPr lang="en-GB" smtClean="0"/>
              <a:t>02/09/2023</a:t>
            </a:fld>
            <a:endParaRPr lang="en-GB"/>
          </a:p>
        </p:txBody>
      </p:sp>
      <p:sp>
        <p:nvSpPr>
          <p:cNvPr id="5" name="Footer Placeholder 4">
            <a:extLst>
              <a:ext uri="{FF2B5EF4-FFF2-40B4-BE49-F238E27FC236}">
                <a16:creationId xmlns:a16="http://schemas.microsoft.com/office/drawing/2014/main" id="{F01F6642-B23F-4F47-8FAE-531783CE44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CB4BF0C-1249-45ED-B362-373E8D457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30811-EE47-46D4-A519-5BA695374401}" type="slidenum">
              <a:rPr lang="en-GB" smtClean="0"/>
              <a:t>‹#›</a:t>
            </a:fld>
            <a:endParaRPr lang="en-GB"/>
          </a:p>
        </p:txBody>
      </p:sp>
    </p:spTree>
    <p:extLst>
      <p:ext uri="{BB962C8B-B14F-4D97-AF65-F5344CB8AC3E}">
        <p14:creationId xmlns:p14="http://schemas.microsoft.com/office/powerpoint/2010/main" val="141754736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0.gif"/><Relationship Id="rId3" Type="http://schemas.openxmlformats.org/officeDocument/2006/relationships/image" Target="../media/image35.png"/><Relationship Id="rId7" Type="http://schemas.openxmlformats.org/officeDocument/2006/relationships/image" Target="../media/image39.gif"/><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1.png"/><Relationship Id="rId7" Type="http://schemas.openxmlformats.org/officeDocument/2006/relationships/image" Target="../media/image5.svg"/><Relationship Id="rId12"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45.gif"/><Relationship Id="rId5" Type="http://schemas.openxmlformats.org/officeDocument/2006/relationships/image" Target="../media/image38.png"/><Relationship Id="rId10" Type="http://schemas.openxmlformats.org/officeDocument/2006/relationships/image" Target="../media/image40.gif"/><Relationship Id="rId4" Type="http://schemas.openxmlformats.org/officeDocument/2006/relationships/image" Target="../media/image42.png"/><Relationship Id="rId9" Type="http://schemas.openxmlformats.org/officeDocument/2006/relationships/image" Target="../media/image44.sv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6.png"/><Relationship Id="rId3" Type="http://schemas.openxmlformats.org/officeDocument/2006/relationships/image" Target="../media/image47.png"/><Relationship Id="rId7" Type="http://schemas.openxmlformats.org/officeDocument/2006/relationships/image" Target="../media/image44.svg"/><Relationship Id="rId12" Type="http://schemas.openxmlformats.org/officeDocument/2006/relationships/image" Target="../media/image40.gif"/><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43.png"/><Relationship Id="rId11" Type="http://schemas.openxmlformats.org/officeDocument/2006/relationships/image" Target="../media/image45.gif"/><Relationship Id="rId5" Type="http://schemas.openxmlformats.org/officeDocument/2006/relationships/image" Target="../media/image38.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8.png"/><Relationship Id="rId7"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3.png"/><Relationship Id="rId7"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png"/><Relationship Id="rId7"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8;p2" descr="background rectangle">
            <a:extLst>
              <a:ext uri="{FF2B5EF4-FFF2-40B4-BE49-F238E27FC236}">
                <a16:creationId xmlns:a16="http://schemas.microsoft.com/office/drawing/2014/main" id="{42015C49-978B-4558-895F-BEB364B457CC}"/>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sp>
        <p:nvSpPr>
          <p:cNvPr id="46" name="CustomShape 2"/>
          <p:cNvSpPr/>
          <p:nvPr/>
        </p:nvSpPr>
        <p:spPr>
          <a:xfrm>
            <a:off x="5959980" y="4734448"/>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pPr>
            <a:r>
              <a:rPr lang="en-GB" sz="9600" dirty="0">
                <a:solidFill>
                  <a:srgbClr val="00B050"/>
                </a:solidFill>
                <a:latin typeface="Modern Love" panose="04090805081005020601" pitchFamily="82" charset="0"/>
                <a:ea typeface="STHupo" panose="02010800040101010101" pitchFamily="2" charset="-122"/>
                <a:cs typeface="Aharoni" panose="02010803020104030203" pitchFamily="2" charset="-79"/>
                <a:sym typeface="Arial"/>
              </a:rPr>
              <a:t>vert</a:t>
            </a:r>
            <a:endParaRPr lang="en-GB" sz="9600" dirty="0">
              <a:solidFill>
                <a:srgbClr val="00B050"/>
              </a:solidFill>
              <a:latin typeface="Modern Love" panose="04090805081005020601" pitchFamily="82" charset="0"/>
              <a:ea typeface="STHupo" panose="02010800040101010101" pitchFamily="2" charset="-122"/>
              <a:cs typeface="Aharoni" panose="02010803020104030203" pitchFamily="2" charset="-79"/>
            </a:endParaRPr>
          </a:p>
        </p:txBody>
      </p:sp>
      <p:sp>
        <p:nvSpPr>
          <p:cNvPr id="47" name="CustomShape 3"/>
          <p:cNvSpPr/>
          <p:nvPr/>
        </p:nvSpPr>
        <p:spPr>
          <a:xfrm>
            <a:off x="0" y="6363555"/>
            <a:ext cx="4571280" cy="4944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57920" marR="0" lvl="0" indent="-457200" algn="l" defTabSz="914400" rtl="0" eaLnBrk="1" fontAlgn="auto" latinLnBrk="0" hangingPunct="1">
              <a:lnSpc>
                <a:spcPct val="100000"/>
              </a:lnSpc>
              <a:spcBef>
                <a:spcPts val="0"/>
              </a:spcBef>
              <a:spcAft>
                <a:spcPts val="0"/>
              </a:spcAft>
              <a:buClr>
                <a:prstClr val="white"/>
              </a:buClr>
              <a:buSzTx/>
              <a:buFont typeface="Wingdings" panose="05000000000000000000" pitchFamily="2" charset="2"/>
              <a:buChar char="§"/>
              <a:tabLst/>
              <a:defRPr/>
            </a:pPr>
            <a:r>
              <a:rPr kumimoji="0" lang="fr-FR" sz="2800" b="1" i="0" u="none" strike="noStrike" kern="1200" cap="none" spc="-1" normalizeH="0" baseline="0" noProof="0" dirty="0">
                <a:ln>
                  <a:noFill/>
                </a:ln>
                <a:solidFill>
                  <a:prstClr val="white"/>
                </a:solidFill>
                <a:effectLst/>
                <a:uLnTx/>
                <a:uFillTx/>
                <a:latin typeface="Century Gothic" panose="020B0502020202020204" pitchFamily="34" charset="0"/>
                <a:ea typeface="Century Gothic"/>
              </a:rPr>
              <a:t>Révision</a:t>
            </a: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79143" y="375430"/>
            <a:ext cx="4350240" cy="1144800"/>
          </a:xfrm>
        </p:spPr>
        <p:txBody>
          <a:bodyPr/>
          <a:lstStyle/>
          <a:p>
            <a:pPr algn="ctr"/>
            <a:r>
              <a:rPr lang="en-GB" sz="3200" b="1" spc="-1" dirty="0">
                <a:solidFill>
                  <a:schemeClr val="bg1"/>
                </a:solidFill>
                <a:latin typeface="Century Gothic" panose="020B0502020202020204" pitchFamily="34" charset="0"/>
                <a:ea typeface="Century Gothic"/>
              </a:rPr>
              <a:t>Expressing likes and saying what I and others do</a:t>
            </a:r>
            <a:br>
              <a:rPr lang="en-GB" sz="3200" dirty="0">
                <a:solidFill>
                  <a:srgbClr val="000000"/>
                </a:solidFill>
                <a:latin typeface="Arial"/>
                <a:cs typeface="Arial"/>
                <a:sym typeface="Arial"/>
              </a:rPr>
            </a:br>
            <a:endParaRPr lang="en-GB" sz="3200" dirty="0"/>
          </a:p>
        </p:txBody>
      </p:sp>
      <p:pic>
        <p:nvPicPr>
          <p:cNvPr id="12" name="Picture 11" descr="A picture containing text, electronics, computer, display&#10;&#10;Description automatically generated">
            <a:extLst>
              <a:ext uri="{FF2B5EF4-FFF2-40B4-BE49-F238E27FC236}">
                <a16:creationId xmlns:a16="http://schemas.microsoft.com/office/drawing/2014/main" id="{9E6F2143-2D08-4F52-8FAE-C0BD51AD3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1507" y="375430"/>
            <a:ext cx="5084505" cy="4359018"/>
          </a:xfrm>
          <a:prstGeom prst="rect">
            <a:avLst/>
          </a:prstGeom>
        </p:spPr>
      </p:pic>
      <p:pic>
        <p:nvPicPr>
          <p:cNvPr id="9" name="Picture 8" descr="A cartoon character sitting at a desk with a book&#10;&#10;Description automatically generated with low confidence">
            <a:extLst>
              <a:ext uri="{FF2B5EF4-FFF2-40B4-BE49-F238E27FC236}">
                <a16:creationId xmlns:a16="http://schemas.microsoft.com/office/drawing/2014/main" id="{B59B6FDB-51AB-4431-8D1A-D66F17589E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192" y="2921386"/>
            <a:ext cx="4100599" cy="1794012"/>
          </a:xfrm>
          <a:prstGeom prst="ellipse">
            <a:avLst/>
          </a:prstGeom>
        </p:spPr>
      </p:pic>
      <p:sp>
        <p:nvSpPr>
          <p:cNvPr id="11" name="Speech Bubble: Oval 10">
            <a:extLst>
              <a:ext uri="{FF2B5EF4-FFF2-40B4-BE49-F238E27FC236}">
                <a16:creationId xmlns:a16="http://schemas.microsoft.com/office/drawing/2014/main" id="{93FF9A94-BBCC-4422-81C0-BE9D0A77D1F7}"/>
              </a:ext>
            </a:extLst>
          </p:cNvPr>
          <p:cNvSpPr/>
          <p:nvPr/>
        </p:nvSpPr>
        <p:spPr>
          <a:xfrm>
            <a:off x="207391" y="1813158"/>
            <a:ext cx="2057194" cy="982842"/>
          </a:xfrm>
          <a:prstGeom prst="wedgeEllipseCallout">
            <a:avLst>
              <a:gd name="adj1" fmla="val 21076"/>
              <a:gd name="adj2" fmla="val 71804"/>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AFDD4696-E99A-4D60-8FEE-CC9B1596F061}"/>
              </a:ext>
            </a:extLst>
          </p:cNvPr>
          <p:cNvSpPr txBox="1"/>
          <p:nvPr/>
        </p:nvSpPr>
        <p:spPr>
          <a:xfrm>
            <a:off x="241076" y="2042969"/>
            <a:ext cx="1989824" cy="523220"/>
          </a:xfrm>
          <a:prstGeom prst="rect">
            <a:avLst/>
          </a:prstGeom>
          <a:noFill/>
        </p:spPr>
        <p:txBody>
          <a:bodyPr wrap="square" rtlCol="0">
            <a:spAutoFit/>
          </a:bodyPr>
          <a:lstStyle/>
          <a:p>
            <a:pPr algn="ctr"/>
            <a:r>
              <a:rPr lang="en-GB" sz="2800" b="1" dirty="0">
                <a:solidFill>
                  <a:srgbClr val="0070C0"/>
                </a:solidFill>
                <a:latin typeface="Century Gothic" panose="020B0502020202020204" pitchFamily="34" charset="0"/>
              </a:rPr>
              <a:t>Je </a:t>
            </a:r>
            <a:r>
              <a:rPr lang="en-GB" sz="2800" b="1" dirty="0" err="1">
                <a:solidFill>
                  <a:srgbClr val="0070C0"/>
                </a:solidFill>
                <a:latin typeface="Century Gothic" panose="020B0502020202020204" pitchFamily="34" charset="0"/>
              </a:rPr>
              <a:t>révise</a:t>
            </a:r>
            <a:r>
              <a:rPr lang="en-GB" sz="2800" b="1" dirty="0">
                <a:solidFill>
                  <a:srgbClr val="0070C0"/>
                </a:solidFill>
                <a:latin typeface="Century Gothic" panose="020B0502020202020204" pitchFamily="34" charset="0"/>
              </a:rPr>
              <a:t>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14747" y="1047198"/>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pic>
        <p:nvPicPr>
          <p:cNvPr id="13" name="Graphic 12" descr="Teacher">
            <a:extLst>
              <a:ext uri="{FF2B5EF4-FFF2-40B4-BE49-F238E27FC236}">
                <a16:creationId xmlns:a16="http://schemas.microsoft.com/office/drawing/2014/main" id="{D9589C4E-7E3A-4968-AC0F-4E9F6C948C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9302" y="498228"/>
            <a:ext cx="914400" cy="914400"/>
          </a:xfrm>
          <a:prstGeom prst="rect">
            <a:avLst/>
          </a:prstGeom>
        </p:spPr>
      </p:pic>
      <p:sp>
        <p:nvSpPr>
          <p:cNvPr id="14" name="Speech Bubble: Rectangle with Corners Rounded 13">
            <a:extLst>
              <a:ext uri="{FF2B5EF4-FFF2-40B4-BE49-F238E27FC236}">
                <a16:creationId xmlns:a16="http://schemas.microsoft.com/office/drawing/2014/main" id="{162B3DA2-8909-4AFB-8148-95A63B65699F}"/>
              </a:ext>
            </a:extLst>
          </p:cNvPr>
          <p:cNvSpPr/>
          <p:nvPr/>
        </p:nvSpPr>
        <p:spPr>
          <a:xfrm>
            <a:off x="1240675" y="582768"/>
            <a:ext cx="5443904" cy="547644"/>
          </a:xfrm>
          <a:prstGeom prst="wedgeRoundRectCallout">
            <a:avLst>
              <a:gd name="adj1" fmla="val -58360"/>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Arial"/>
              </a:rPr>
              <a:t>. </a:t>
            </a:r>
            <a:endParaRPr kumimoji="0" lang="en-GB" sz="1800" b="0" i="0" u="none" strike="noStrike" kern="1200" cap="none" spc="0" normalizeH="0" baseline="0" noProof="0" dirty="0">
              <a:ln>
                <a:noFill/>
              </a:ln>
              <a:solidFill>
                <a:prstClr val="white"/>
              </a:solidFill>
              <a:effectLst/>
              <a:uLnTx/>
              <a:uFillTx/>
              <a:latin typeface="Arial"/>
            </a:endParaRPr>
          </a:p>
        </p:txBody>
      </p:sp>
      <p:sp>
        <p:nvSpPr>
          <p:cNvPr id="15" name="CustomShape 7">
            <a:extLst>
              <a:ext uri="{FF2B5EF4-FFF2-40B4-BE49-F238E27FC236}">
                <a16:creationId xmlns:a16="http://schemas.microsoft.com/office/drawing/2014/main" id="{91086168-EF17-47FC-B386-58530B74ACD4}"/>
              </a:ext>
            </a:extLst>
          </p:cNvPr>
          <p:cNvSpPr/>
          <p:nvPr/>
        </p:nvSpPr>
        <p:spPr>
          <a:xfrm>
            <a:off x="1313408" y="611544"/>
            <a:ext cx="5704082" cy="4553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prstClr val="white"/>
                </a:solidFill>
                <a:effectLst/>
                <a:uLnTx/>
                <a:uFillTx/>
                <a:latin typeface="Century Gothic"/>
                <a:ea typeface="Century Gothic"/>
              </a:rPr>
              <a:t>Qu’est-ce</a:t>
            </a:r>
            <a:r>
              <a:rPr kumimoji="0" lang="en-GB" sz="2400" b="1" i="0" u="none" strike="noStrike" kern="1200" cap="none" spc="-1" normalizeH="0" baseline="0" noProof="0" dirty="0">
                <a:ln>
                  <a:noFill/>
                </a:ln>
                <a:solidFill>
                  <a:prstClr val="white"/>
                </a:solidFill>
                <a:effectLst/>
                <a:uLnTx/>
                <a:uFillTx/>
                <a:latin typeface="Century Gothic"/>
                <a:ea typeface="Century Gothic"/>
              </a:rPr>
              <a:t> que </a:t>
            </a:r>
            <a:r>
              <a:rPr kumimoji="0" lang="en-GB" sz="2400" b="1" i="0" u="none" strike="noStrike" kern="1200" cap="none" spc="-1" normalizeH="0" baseline="0" noProof="0" dirty="0" err="1">
                <a:ln>
                  <a:noFill/>
                </a:ln>
                <a:solidFill>
                  <a:prstClr val="white"/>
                </a:solidFill>
                <a:effectLst/>
                <a:uLnTx/>
                <a:uFillTx/>
                <a:latin typeface="Century Gothic"/>
                <a:ea typeface="Century Gothic"/>
              </a:rPr>
              <a:t>c’est</a:t>
            </a:r>
            <a:r>
              <a:rPr lang="en-GB" sz="2400" b="1" spc="-1" dirty="0">
                <a:solidFill>
                  <a:prstClr val="white"/>
                </a:solidFill>
                <a:latin typeface="Century Gothic"/>
                <a:ea typeface="Century Gothic"/>
              </a:rPr>
              <a:t>, </a:t>
            </a:r>
            <a:r>
              <a:rPr kumimoji="0" lang="en-GB" sz="2400" b="1" i="0" u="none" strike="noStrike" kern="1200" cap="none" spc="-1" normalizeH="0" baseline="0" noProof="0" dirty="0" err="1">
                <a:ln>
                  <a:noFill/>
                </a:ln>
                <a:solidFill>
                  <a:prstClr val="white"/>
                </a:solidFill>
                <a:effectLst/>
                <a:uLnTx/>
                <a:uFillTx/>
                <a:latin typeface="Century Gothic"/>
                <a:ea typeface="Century Gothic"/>
              </a:rPr>
              <a:t>en</a:t>
            </a:r>
            <a:r>
              <a:rPr kumimoji="0" lang="en-GB" sz="2400" b="1" i="0" u="none" strike="noStrike" kern="1200" cap="none" spc="-1" normalizeH="0" baseline="0" noProof="0" dirty="0">
                <a:ln>
                  <a:noFill/>
                </a:ln>
                <a:solidFill>
                  <a:prstClr val="white"/>
                </a:solidFill>
                <a:effectLst/>
                <a:uLnTx/>
                <a:uFillTx/>
                <a:latin typeface="Century Gothic"/>
                <a:ea typeface="Century Gothic"/>
              </a:rPr>
              <a:t> </a:t>
            </a:r>
            <a:r>
              <a:rPr kumimoji="0" lang="en-GB" sz="2400" b="1" i="0" u="none" strike="noStrike" kern="1200" cap="none" spc="-1" normalizeH="0" baseline="0" noProof="0" dirty="0" err="1">
                <a:ln>
                  <a:noFill/>
                </a:ln>
                <a:solidFill>
                  <a:prstClr val="white"/>
                </a:solidFill>
                <a:effectLst/>
                <a:uLnTx/>
                <a:uFillTx/>
                <a:latin typeface="Century Gothic"/>
                <a:ea typeface="Century Gothic"/>
              </a:rPr>
              <a:t>anglais</a:t>
            </a:r>
            <a:r>
              <a:rPr kumimoji="0" lang="en-GB" sz="2400" b="1" i="0" u="none" strike="noStrike" kern="1200" cap="none" spc="-1" normalizeH="0" baseline="0" noProof="0" dirty="0">
                <a:ln>
                  <a:noFill/>
                </a:ln>
                <a:solidFill>
                  <a:prstClr val="white"/>
                </a:solidFill>
                <a:effectLst/>
                <a:uLnTx/>
                <a:uFillTx/>
                <a:latin typeface="Century Gothic"/>
                <a:ea typeface="Century Gothic"/>
              </a:rPr>
              <a:t> ?</a:t>
            </a:r>
            <a:endParaRPr kumimoji="0" lang="en-GB" sz="2400" b="1" i="0" u="none" strike="noStrike" kern="1200" cap="none" spc="-1" normalizeH="0" baseline="0" noProof="0" dirty="0">
              <a:ln>
                <a:noFill/>
              </a:ln>
              <a:solidFill>
                <a:prstClr val="white"/>
              </a:solidFill>
              <a:effectLst/>
              <a:uLnTx/>
              <a:uFillTx/>
              <a:latin typeface="Arial"/>
            </a:endParaRPr>
          </a:p>
        </p:txBody>
      </p:sp>
      <p:pic>
        <p:nvPicPr>
          <p:cNvPr id="2" name="Picture 1">
            <a:extLst>
              <a:ext uri="{FF2B5EF4-FFF2-40B4-BE49-F238E27FC236}">
                <a16:creationId xmlns:a16="http://schemas.microsoft.com/office/drawing/2014/main" id="{D6BD320E-39F3-4339-BCA5-ADC6C68E9BC8}"/>
              </a:ext>
            </a:extLst>
          </p:cNvPr>
          <p:cNvPicPr>
            <a:picLocks noChangeAspect="1"/>
          </p:cNvPicPr>
          <p:nvPr/>
        </p:nvPicPr>
        <p:blipFill>
          <a:blip r:embed="rId7"/>
          <a:stretch>
            <a:fillRect/>
          </a:stretch>
        </p:blipFill>
        <p:spPr>
          <a:xfrm>
            <a:off x="8952806" y="219171"/>
            <a:ext cx="1595483" cy="1201152"/>
          </a:xfrm>
          <a:prstGeom prst="rect">
            <a:avLst/>
          </a:prstGeom>
        </p:spPr>
      </p:pic>
      <p:sp>
        <p:nvSpPr>
          <p:cNvPr id="9" name="TextBox 8">
            <a:extLst>
              <a:ext uri="{FF2B5EF4-FFF2-40B4-BE49-F238E27FC236}">
                <a16:creationId xmlns:a16="http://schemas.microsoft.com/office/drawing/2014/main" id="{560EC9C6-C8AC-4AB5-889B-057C581760D9}"/>
              </a:ext>
            </a:extLst>
          </p:cNvPr>
          <p:cNvSpPr txBox="1"/>
          <p:nvPr/>
        </p:nvSpPr>
        <p:spPr>
          <a:xfrm>
            <a:off x="1603592" y="1691954"/>
            <a:ext cx="22827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the swimming pool</a:t>
            </a:r>
          </a:p>
        </p:txBody>
      </p:sp>
      <p:sp>
        <p:nvSpPr>
          <p:cNvPr id="39" name="TextBox 38">
            <a:extLst>
              <a:ext uri="{FF2B5EF4-FFF2-40B4-BE49-F238E27FC236}">
                <a16:creationId xmlns:a16="http://schemas.microsoft.com/office/drawing/2014/main" id="{6FF4D7B1-3BCA-4907-BD1E-5BCFEED8047F}"/>
              </a:ext>
            </a:extLst>
          </p:cNvPr>
          <p:cNvSpPr txBox="1"/>
          <p:nvPr/>
        </p:nvSpPr>
        <p:spPr>
          <a:xfrm>
            <a:off x="4119047" y="1864449"/>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far (from)</a:t>
            </a:r>
          </a:p>
        </p:txBody>
      </p:sp>
      <p:sp>
        <p:nvSpPr>
          <p:cNvPr id="40" name="Rectangle 39">
            <a:extLst>
              <a:ext uri="{FF2B5EF4-FFF2-40B4-BE49-F238E27FC236}">
                <a16:creationId xmlns:a16="http://schemas.microsoft.com/office/drawing/2014/main" id="{9A6591AE-DEC6-4BA1-9A59-68CF094D65E8}"/>
              </a:ext>
            </a:extLst>
          </p:cNvPr>
          <p:cNvSpPr/>
          <p:nvPr/>
        </p:nvSpPr>
        <p:spPr>
          <a:xfrm flipH="1">
            <a:off x="4127383" y="1717460"/>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41" name="TextBox 40">
            <a:extLst>
              <a:ext uri="{FF2B5EF4-FFF2-40B4-BE49-F238E27FC236}">
                <a16:creationId xmlns:a16="http://schemas.microsoft.com/office/drawing/2014/main" id="{DB6E71CD-12DA-4CD9-B6F0-3E16D30AAC4B}"/>
              </a:ext>
            </a:extLst>
          </p:cNvPr>
          <p:cNvSpPr txBox="1"/>
          <p:nvPr/>
        </p:nvSpPr>
        <p:spPr>
          <a:xfrm>
            <a:off x="6684579" y="1880615"/>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tomorrow</a:t>
            </a:r>
          </a:p>
        </p:txBody>
      </p:sp>
      <p:sp>
        <p:nvSpPr>
          <p:cNvPr id="42" name="Rectangle 41">
            <a:extLst>
              <a:ext uri="{FF2B5EF4-FFF2-40B4-BE49-F238E27FC236}">
                <a16:creationId xmlns:a16="http://schemas.microsoft.com/office/drawing/2014/main" id="{16780CB7-D8A7-409A-89D8-4C680B6C78F7}"/>
              </a:ext>
            </a:extLst>
          </p:cNvPr>
          <p:cNvSpPr/>
          <p:nvPr/>
        </p:nvSpPr>
        <p:spPr>
          <a:xfrm flipH="1">
            <a:off x="6670018" y="1717460"/>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43" name="TextBox 42">
            <a:extLst>
              <a:ext uri="{FF2B5EF4-FFF2-40B4-BE49-F238E27FC236}">
                <a16:creationId xmlns:a16="http://schemas.microsoft.com/office/drawing/2014/main" id="{1EE72D08-D40D-4FDA-A193-16398E64F711}"/>
              </a:ext>
            </a:extLst>
          </p:cNvPr>
          <p:cNvSpPr txBox="1"/>
          <p:nvPr/>
        </p:nvSpPr>
        <p:spPr>
          <a:xfrm>
            <a:off x="9192667" y="1901900"/>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the sun</a:t>
            </a:r>
          </a:p>
        </p:txBody>
      </p:sp>
      <p:sp>
        <p:nvSpPr>
          <p:cNvPr id="44" name="Rectangle 43">
            <a:extLst>
              <a:ext uri="{FF2B5EF4-FFF2-40B4-BE49-F238E27FC236}">
                <a16:creationId xmlns:a16="http://schemas.microsoft.com/office/drawing/2014/main" id="{BA97F65F-26EC-45BA-A2E6-2E64E4F57FD3}"/>
              </a:ext>
            </a:extLst>
          </p:cNvPr>
          <p:cNvSpPr/>
          <p:nvPr/>
        </p:nvSpPr>
        <p:spPr>
          <a:xfrm flipH="1">
            <a:off x="9148194" y="1717460"/>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46" name="Rectangle 45">
            <a:extLst>
              <a:ext uri="{FF2B5EF4-FFF2-40B4-BE49-F238E27FC236}">
                <a16:creationId xmlns:a16="http://schemas.microsoft.com/office/drawing/2014/main" id="{10C77076-9ED2-4E36-A50F-B02B3A394191}"/>
              </a:ext>
            </a:extLst>
          </p:cNvPr>
          <p:cNvSpPr/>
          <p:nvPr/>
        </p:nvSpPr>
        <p:spPr>
          <a:xfrm flipH="1">
            <a:off x="1554460" y="1703508"/>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53" name="Rectangle 52">
            <a:extLst>
              <a:ext uri="{FF2B5EF4-FFF2-40B4-BE49-F238E27FC236}">
                <a16:creationId xmlns:a16="http://schemas.microsoft.com/office/drawing/2014/main" id="{47AC2595-B525-480F-9352-DCED3990FB8A}"/>
              </a:ext>
            </a:extLst>
          </p:cNvPr>
          <p:cNvSpPr/>
          <p:nvPr/>
        </p:nvSpPr>
        <p:spPr>
          <a:xfrm flipH="1">
            <a:off x="4017014" y="1569140"/>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rPr>
              <a:t>loin (de)</a:t>
            </a:r>
          </a:p>
        </p:txBody>
      </p:sp>
      <p:sp>
        <p:nvSpPr>
          <p:cNvPr id="32" name="Rectangle 31">
            <a:extLst>
              <a:ext uri="{FF2B5EF4-FFF2-40B4-BE49-F238E27FC236}">
                <a16:creationId xmlns:a16="http://schemas.microsoft.com/office/drawing/2014/main" id="{AFC38951-8F09-47EC-9271-6BCBE4B94854}"/>
              </a:ext>
            </a:extLst>
          </p:cNvPr>
          <p:cNvSpPr/>
          <p:nvPr/>
        </p:nvSpPr>
        <p:spPr>
          <a:xfrm flipH="1">
            <a:off x="1475578" y="1587423"/>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800" b="1" i="0" u="none" strike="noStrike" kern="1200" cap="none" spc="0" normalizeH="0" baseline="0" noProof="0" dirty="0">
                <a:ln>
                  <a:noFill/>
                </a:ln>
                <a:solidFill>
                  <a:prstClr val="white"/>
                </a:solidFill>
                <a:effectLst/>
                <a:uLnTx/>
                <a:uFillTx/>
                <a:latin typeface="Century Gothic" panose="020B0502020202020204" pitchFamily="34" charset="0"/>
              </a:rPr>
              <a:t>la piscine</a:t>
            </a:r>
          </a:p>
        </p:txBody>
      </p:sp>
      <p:sp>
        <p:nvSpPr>
          <p:cNvPr id="54" name="Rectangle 53">
            <a:extLst>
              <a:ext uri="{FF2B5EF4-FFF2-40B4-BE49-F238E27FC236}">
                <a16:creationId xmlns:a16="http://schemas.microsoft.com/office/drawing/2014/main" id="{49D1F807-073D-4382-987A-D7F4C8D032E9}"/>
              </a:ext>
            </a:extLst>
          </p:cNvPr>
          <p:cNvSpPr/>
          <p:nvPr/>
        </p:nvSpPr>
        <p:spPr>
          <a:xfrm flipH="1">
            <a:off x="6582303" y="1593645"/>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prstClr val="white"/>
                </a:solidFill>
                <a:effectLst/>
                <a:uLnTx/>
                <a:uFillTx/>
                <a:latin typeface="Century Gothic" panose="020B0502020202020204" pitchFamily="34" charset="0"/>
              </a:rPr>
              <a:t>demain</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55" name="Rectangle 54">
            <a:extLst>
              <a:ext uri="{FF2B5EF4-FFF2-40B4-BE49-F238E27FC236}">
                <a16:creationId xmlns:a16="http://schemas.microsoft.com/office/drawing/2014/main" id="{1142B841-828D-48CB-8ACE-92F4853E6ADD}"/>
              </a:ext>
            </a:extLst>
          </p:cNvPr>
          <p:cNvSpPr/>
          <p:nvPr/>
        </p:nvSpPr>
        <p:spPr>
          <a:xfrm flipH="1">
            <a:off x="9120352" y="1596186"/>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rPr>
              <a:t>le soleil</a:t>
            </a:r>
          </a:p>
        </p:txBody>
      </p:sp>
      <p:sp>
        <p:nvSpPr>
          <p:cNvPr id="57" name="Rectangle 56">
            <a:extLst>
              <a:ext uri="{FF2B5EF4-FFF2-40B4-BE49-F238E27FC236}">
                <a16:creationId xmlns:a16="http://schemas.microsoft.com/office/drawing/2014/main" id="{05AC69D3-9F2B-4F27-9CEC-BA57283D0EBE}"/>
              </a:ext>
            </a:extLst>
          </p:cNvPr>
          <p:cNvSpPr/>
          <p:nvPr/>
        </p:nvSpPr>
        <p:spPr>
          <a:xfrm flipH="1">
            <a:off x="384816" y="2734121"/>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58" name="TextBox 57">
            <a:extLst>
              <a:ext uri="{FF2B5EF4-FFF2-40B4-BE49-F238E27FC236}">
                <a16:creationId xmlns:a16="http://schemas.microsoft.com/office/drawing/2014/main" id="{D0D41C4F-3B3F-46B8-8E10-838CCC161505}"/>
              </a:ext>
            </a:extLst>
          </p:cNvPr>
          <p:cNvSpPr txBox="1"/>
          <p:nvPr/>
        </p:nvSpPr>
        <p:spPr>
          <a:xfrm>
            <a:off x="342154" y="2912277"/>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(the) morning</a:t>
            </a:r>
          </a:p>
        </p:txBody>
      </p:sp>
      <p:sp>
        <p:nvSpPr>
          <p:cNvPr id="59" name="TextBox 58">
            <a:extLst>
              <a:ext uri="{FF2B5EF4-FFF2-40B4-BE49-F238E27FC236}">
                <a16:creationId xmlns:a16="http://schemas.microsoft.com/office/drawing/2014/main" id="{70F178A2-2967-437F-A401-EF532E167C16}"/>
              </a:ext>
            </a:extLst>
          </p:cNvPr>
          <p:cNvSpPr txBox="1"/>
          <p:nvPr/>
        </p:nvSpPr>
        <p:spPr>
          <a:xfrm>
            <a:off x="2906407" y="2915119"/>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what?</a:t>
            </a:r>
          </a:p>
        </p:txBody>
      </p:sp>
      <p:sp>
        <p:nvSpPr>
          <p:cNvPr id="60" name="Rectangle 59">
            <a:extLst>
              <a:ext uri="{FF2B5EF4-FFF2-40B4-BE49-F238E27FC236}">
                <a16:creationId xmlns:a16="http://schemas.microsoft.com/office/drawing/2014/main" id="{A390FF88-3080-4403-B09E-E56C92715069}"/>
              </a:ext>
            </a:extLst>
          </p:cNvPr>
          <p:cNvSpPr/>
          <p:nvPr/>
        </p:nvSpPr>
        <p:spPr>
          <a:xfrm flipH="1">
            <a:off x="2870891" y="2740956"/>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61" name="TextBox 60">
            <a:extLst>
              <a:ext uri="{FF2B5EF4-FFF2-40B4-BE49-F238E27FC236}">
                <a16:creationId xmlns:a16="http://schemas.microsoft.com/office/drawing/2014/main" id="{9C4B0748-4810-4100-A643-D723719618FD}"/>
              </a:ext>
            </a:extLst>
          </p:cNvPr>
          <p:cNvSpPr txBox="1"/>
          <p:nvPr/>
        </p:nvSpPr>
        <p:spPr>
          <a:xfrm>
            <a:off x="5507922" y="2941664"/>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Great Britain</a:t>
            </a:r>
          </a:p>
        </p:txBody>
      </p:sp>
      <p:sp>
        <p:nvSpPr>
          <p:cNvPr id="62" name="Rectangle 61">
            <a:extLst>
              <a:ext uri="{FF2B5EF4-FFF2-40B4-BE49-F238E27FC236}">
                <a16:creationId xmlns:a16="http://schemas.microsoft.com/office/drawing/2014/main" id="{8272E025-D108-491E-A0D2-DEFFCFA82E47}"/>
              </a:ext>
            </a:extLst>
          </p:cNvPr>
          <p:cNvSpPr/>
          <p:nvPr/>
        </p:nvSpPr>
        <p:spPr>
          <a:xfrm flipH="1">
            <a:off x="5455400" y="2740738"/>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63" name="TextBox 62">
            <a:extLst>
              <a:ext uri="{FF2B5EF4-FFF2-40B4-BE49-F238E27FC236}">
                <a16:creationId xmlns:a16="http://schemas.microsoft.com/office/drawing/2014/main" id="{3AE91F7E-C446-4012-9133-3144D012EBB4}"/>
              </a:ext>
            </a:extLst>
          </p:cNvPr>
          <p:cNvSpPr txBox="1"/>
          <p:nvPr/>
        </p:nvSpPr>
        <p:spPr>
          <a:xfrm>
            <a:off x="7978958" y="2729082"/>
            <a:ext cx="2282789"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he does </a:t>
            </a:r>
            <a:b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b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rPr>
              <a:t>(it is – weather)</a:t>
            </a:r>
          </a:p>
        </p:txBody>
      </p:sp>
      <p:sp>
        <p:nvSpPr>
          <p:cNvPr id="64" name="Rectangle 63">
            <a:extLst>
              <a:ext uri="{FF2B5EF4-FFF2-40B4-BE49-F238E27FC236}">
                <a16:creationId xmlns:a16="http://schemas.microsoft.com/office/drawing/2014/main" id="{EDB46848-4E7D-4F6A-ACD4-7E0477DAF721}"/>
              </a:ext>
            </a:extLst>
          </p:cNvPr>
          <p:cNvSpPr/>
          <p:nvPr/>
        </p:nvSpPr>
        <p:spPr>
          <a:xfrm flipH="1">
            <a:off x="7965859" y="2746923"/>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65" name="Rectangle 64">
            <a:extLst>
              <a:ext uri="{FF2B5EF4-FFF2-40B4-BE49-F238E27FC236}">
                <a16:creationId xmlns:a16="http://schemas.microsoft.com/office/drawing/2014/main" id="{73F45250-C480-4951-A442-C2F3C50A8948}"/>
              </a:ext>
            </a:extLst>
          </p:cNvPr>
          <p:cNvSpPr/>
          <p:nvPr/>
        </p:nvSpPr>
        <p:spPr>
          <a:xfrm flipH="1">
            <a:off x="1554460" y="3725433"/>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66" name="TextBox 65">
            <a:extLst>
              <a:ext uri="{FF2B5EF4-FFF2-40B4-BE49-F238E27FC236}">
                <a16:creationId xmlns:a16="http://schemas.microsoft.com/office/drawing/2014/main" id="{2983CC9A-7860-4B22-9D53-5CE2663654B2}"/>
              </a:ext>
            </a:extLst>
          </p:cNvPr>
          <p:cNvSpPr txBox="1"/>
          <p:nvPr/>
        </p:nvSpPr>
        <p:spPr>
          <a:xfrm>
            <a:off x="1511798" y="3903589"/>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me</a:t>
            </a:r>
          </a:p>
        </p:txBody>
      </p:sp>
      <p:sp>
        <p:nvSpPr>
          <p:cNvPr id="67" name="TextBox 66">
            <a:extLst>
              <a:ext uri="{FF2B5EF4-FFF2-40B4-BE49-F238E27FC236}">
                <a16:creationId xmlns:a16="http://schemas.microsoft.com/office/drawing/2014/main" id="{CB6E2AE6-D913-4D4E-A014-162B45B57DCC}"/>
              </a:ext>
            </a:extLst>
          </p:cNvPr>
          <p:cNvSpPr txBox="1"/>
          <p:nvPr/>
        </p:nvSpPr>
        <p:spPr>
          <a:xfrm>
            <a:off x="4094480" y="3922023"/>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(the) family</a:t>
            </a:r>
          </a:p>
        </p:txBody>
      </p:sp>
      <p:sp>
        <p:nvSpPr>
          <p:cNvPr id="68" name="Rectangle 67">
            <a:extLst>
              <a:ext uri="{FF2B5EF4-FFF2-40B4-BE49-F238E27FC236}">
                <a16:creationId xmlns:a16="http://schemas.microsoft.com/office/drawing/2014/main" id="{393D2530-3DDA-4DD3-9C25-AFC921C6BDCA}"/>
              </a:ext>
            </a:extLst>
          </p:cNvPr>
          <p:cNvSpPr/>
          <p:nvPr/>
        </p:nvSpPr>
        <p:spPr>
          <a:xfrm flipH="1">
            <a:off x="4112239" y="3732268"/>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69" name="TextBox 68">
            <a:extLst>
              <a:ext uri="{FF2B5EF4-FFF2-40B4-BE49-F238E27FC236}">
                <a16:creationId xmlns:a16="http://schemas.microsoft.com/office/drawing/2014/main" id="{0C283892-A85C-4D18-95B9-28AA551C7705}"/>
              </a:ext>
            </a:extLst>
          </p:cNvPr>
          <p:cNvSpPr txBox="1"/>
          <p:nvPr/>
        </p:nvSpPr>
        <p:spPr>
          <a:xfrm>
            <a:off x="6670017" y="3914244"/>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today</a:t>
            </a:r>
          </a:p>
        </p:txBody>
      </p:sp>
      <p:sp>
        <p:nvSpPr>
          <p:cNvPr id="70" name="Rectangle 69">
            <a:extLst>
              <a:ext uri="{FF2B5EF4-FFF2-40B4-BE49-F238E27FC236}">
                <a16:creationId xmlns:a16="http://schemas.microsoft.com/office/drawing/2014/main" id="{6A3BB1D6-E60B-44ED-AF02-5710F8BF00D5}"/>
              </a:ext>
            </a:extLst>
          </p:cNvPr>
          <p:cNvSpPr/>
          <p:nvPr/>
        </p:nvSpPr>
        <p:spPr>
          <a:xfrm flipH="1">
            <a:off x="6670018" y="3732268"/>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71" name="TextBox 70">
            <a:extLst>
              <a:ext uri="{FF2B5EF4-FFF2-40B4-BE49-F238E27FC236}">
                <a16:creationId xmlns:a16="http://schemas.microsoft.com/office/drawing/2014/main" id="{C9400287-FE70-4013-909A-3634AB86AF30}"/>
              </a:ext>
            </a:extLst>
          </p:cNvPr>
          <p:cNvSpPr txBox="1"/>
          <p:nvPr/>
        </p:nvSpPr>
        <p:spPr>
          <a:xfrm>
            <a:off x="9199925" y="3918042"/>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near (to)</a:t>
            </a:r>
          </a:p>
        </p:txBody>
      </p:sp>
      <p:sp>
        <p:nvSpPr>
          <p:cNvPr id="72" name="Rectangle 71">
            <a:extLst>
              <a:ext uri="{FF2B5EF4-FFF2-40B4-BE49-F238E27FC236}">
                <a16:creationId xmlns:a16="http://schemas.microsoft.com/office/drawing/2014/main" id="{B0A0E030-A2A5-4BED-9F6B-EAE70ED5A6BD}"/>
              </a:ext>
            </a:extLst>
          </p:cNvPr>
          <p:cNvSpPr/>
          <p:nvPr/>
        </p:nvSpPr>
        <p:spPr>
          <a:xfrm flipH="1">
            <a:off x="9243418" y="3725433"/>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73" name="Rectangle 72">
            <a:extLst>
              <a:ext uri="{FF2B5EF4-FFF2-40B4-BE49-F238E27FC236}">
                <a16:creationId xmlns:a16="http://schemas.microsoft.com/office/drawing/2014/main" id="{5697E983-E3A1-4111-995D-1437C3826E92}"/>
              </a:ext>
            </a:extLst>
          </p:cNvPr>
          <p:cNvSpPr/>
          <p:nvPr/>
        </p:nvSpPr>
        <p:spPr>
          <a:xfrm flipH="1">
            <a:off x="384816" y="4716963"/>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74" name="TextBox 73">
            <a:extLst>
              <a:ext uri="{FF2B5EF4-FFF2-40B4-BE49-F238E27FC236}">
                <a16:creationId xmlns:a16="http://schemas.microsoft.com/office/drawing/2014/main" id="{76BBED7A-942A-4697-925F-7C31D80A942C}"/>
              </a:ext>
            </a:extLst>
          </p:cNvPr>
          <p:cNvSpPr txBox="1"/>
          <p:nvPr/>
        </p:nvSpPr>
        <p:spPr>
          <a:xfrm>
            <a:off x="370403" y="4924727"/>
            <a:ext cx="2282789" cy="4462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300" b="0" i="0" u="none" strike="noStrike" kern="1200" cap="none" spc="0" normalizeH="0" baseline="0" noProof="0" dirty="0">
                <a:ln>
                  <a:noFill/>
                </a:ln>
                <a:solidFill>
                  <a:srgbClr val="002060"/>
                </a:solidFill>
                <a:effectLst/>
                <a:uLnTx/>
                <a:uFillTx/>
                <a:latin typeface="Century Gothic" panose="020B0502020202020204" pitchFamily="34" charset="0"/>
              </a:rPr>
              <a:t>a week</a:t>
            </a:r>
          </a:p>
        </p:txBody>
      </p:sp>
      <p:sp>
        <p:nvSpPr>
          <p:cNvPr id="75" name="TextBox 74">
            <a:extLst>
              <a:ext uri="{FF2B5EF4-FFF2-40B4-BE49-F238E27FC236}">
                <a16:creationId xmlns:a16="http://schemas.microsoft.com/office/drawing/2014/main" id="{E7B10E36-364E-4D98-9480-F3811D7C6A72}"/>
              </a:ext>
            </a:extLst>
          </p:cNvPr>
          <p:cNvSpPr txBox="1"/>
          <p:nvPr/>
        </p:nvSpPr>
        <p:spPr>
          <a:xfrm>
            <a:off x="2934601" y="4907122"/>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(the) wind</a:t>
            </a:r>
          </a:p>
        </p:txBody>
      </p:sp>
      <p:sp>
        <p:nvSpPr>
          <p:cNvPr id="76" name="Rectangle 75">
            <a:extLst>
              <a:ext uri="{FF2B5EF4-FFF2-40B4-BE49-F238E27FC236}">
                <a16:creationId xmlns:a16="http://schemas.microsoft.com/office/drawing/2014/main" id="{9986F798-E570-4B20-B2C9-A1FD491B4ADD}"/>
              </a:ext>
            </a:extLst>
          </p:cNvPr>
          <p:cNvSpPr/>
          <p:nvPr/>
        </p:nvSpPr>
        <p:spPr>
          <a:xfrm flipH="1">
            <a:off x="2901317" y="4711625"/>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77" name="TextBox 76">
            <a:extLst>
              <a:ext uri="{FF2B5EF4-FFF2-40B4-BE49-F238E27FC236}">
                <a16:creationId xmlns:a16="http://schemas.microsoft.com/office/drawing/2014/main" id="{01092895-76ED-4E01-BB3E-9475A5BA2036}"/>
              </a:ext>
            </a:extLst>
          </p:cNvPr>
          <p:cNvSpPr txBox="1"/>
          <p:nvPr/>
        </p:nvSpPr>
        <p:spPr>
          <a:xfrm>
            <a:off x="5459274" y="4883787"/>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Spain</a:t>
            </a:r>
          </a:p>
        </p:txBody>
      </p:sp>
      <p:sp>
        <p:nvSpPr>
          <p:cNvPr id="78" name="Rectangle 77">
            <a:extLst>
              <a:ext uri="{FF2B5EF4-FFF2-40B4-BE49-F238E27FC236}">
                <a16:creationId xmlns:a16="http://schemas.microsoft.com/office/drawing/2014/main" id="{819562A2-D364-4419-835C-57840DD5CF5F}"/>
              </a:ext>
            </a:extLst>
          </p:cNvPr>
          <p:cNvSpPr/>
          <p:nvPr/>
        </p:nvSpPr>
        <p:spPr>
          <a:xfrm flipH="1">
            <a:off x="5425989" y="4723798"/>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79" name="TextBox 78">
            <a:extLst>
              <a:ext uri="{FF2B5EF4-FFF2-40B4-BE49-F238E27FC236}">
                <a16:creationId xmlns:a16="http://schemas.microsoft.com/office/drawing/2014/main" id="{8174C8DF-44C0-462A-B98C-C82821D6B257}"/>
              </a:ext>
            </a:extLst>
          </p:cNvPr>
          <p:cNvSpPr txBox="1"/>
          <p:nvPr/>
        </p:nvSpPr>
        <p:spPr>
          <a:xfrm>
            <a:off x="8007285" y="4699120"/>
            <a:ext cx="228278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to spend (time)</a:t>
            </a:r>
          </a:p>
        </p:txBody>
      </p:sp>
      <p:sp>
        <p:nvSpPr>
          <p:cNvPr id="80" name="Rectangle 79">
            <a:extLst>
              <a:ext uri="{FF2B5EF4-FFF2-40B4-BE49-F238E27FC236}">
                <a16:creationId xmlns:a16="http://schemas.microsoft.com/office/drawing/2014/main" id="{0C6110C1-970B-4E52-88F5-FD7D7EFCCDBE}"/>
              </a:ext>
            </a:extLst>
          </p:cNvPr>
          <p:cNvSpPr/>
          <p:nvPr/>
        </p:nvSpPr>
        <p:spPr>
          <a:xfrm flipH="1">
            <a:off x="7994186" y="4716961"/>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81" name="Rectangle 80">
            <a:extLst>
              <a:ext uri="{FF2B5EF4-FFF2-40B4-BE49-F238E27FC236}">
                <a16:creationId xmlns:a16="http://schemas.microsoft.com/office/drawing/2014/main" id="{F926C413-7CE6-48E2-8DD6-18AEABF4C4A4}"/>
              </a:ext>
            </a:extLst>
          </p:cNvPr>
          <p:cNvSpPr/>
          <p:nvPr/>
        </p:nvSpPr>
        <p:spPr>
          <a:xfrm flipH="1">
            <a:off x="1556636" y="5731512"/>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82" name="TextBox 81">
            <a:extLst>
              <a:ext uri="{FF2B5EF4-FFF2-40B4-BE49-F238E27FC236}">
                <a16:creationId xmlns:a16="http://schemas.microsoft.com/office/drawing/2014/main" id="{821AABA3-8E3F-4C3F-B475-CE62A1BE7BD3}"/>
              </a:ext>
            </a:extLst>
          </p:cNvPr>
          <p:cNvSpPr txBox="1"/>
          <p:nvPr/>
        </p:nvSpPr>
        <p:spPr>
          <a:xfrm>
            <a:off x="1541901" y="5868522"/>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I do, make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83" name="TextBox 82">
            <a:extLst>
              <a:ext uri="{FF2B5EF4-FFF2-40B4-BE49-F238E27FC236}">
                <a16:creationId xmlns:a16="http://schemas.microsoft.com/office/drawing/2014/main" id="{3E7AC1BA-1B97-41DA-9D3A-42427563D59F}"/>
              </a:ext>
            </a:extLst>
          </p:cNvPr>
          <p:cNvSpPr txBox="1"/>
          <p:nvPr/>
        </p:nvSpPr>
        <p:spPr>
          <a:xfrm>
            <a:off x="4078227" y="5917388"/>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(the) side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84" name="Rectangle 83">
            <a:extLst>
              <a:ext uri="{FF2B5EF4-FFF2-40B4-BE49-F238E27FC236}">
                <a16:creationId xmlns:a16="http://schemas.microsoft.com/office/drawing/2014/main" id="{7855CE95-F0FB-44D3-BC62-5B71CD783C85}"/>
              </a:ext>
            </a:extLst>
          </p:cNvPr>
          <p:cNvSpPr/>
          <p:nvPr/>
        </p:nvSpPr>
        <p:spPr>
          <a:xfrm flipH="1">
            <a:off x="4042711" y="5738347"/>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85" name="TextBox 84">
            <a:extLst>
              <a:ext uri="{FF2B5EF4-FFF2-40B4-BE49-F238E27FC236}">
                <a16:creationId xmlns:a16="http://schemas.microsoft.com/office/drawing/2014/main" id="{BB651844-241A-4CE4-A141-87EDEB5B568E}"/>
              </a:ext>
            </a:extLst>
          </p:cNvPr>
          <p:cNvSpPr txBox="1"/>
          <p:nvPr/>
        </p:nvSpPr>
        <p:spPr>
          <a:xfrm>
            <a:off x="6573623" y="5895101"/>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(the) exercise</a:t>
            </a:r>
          </a:p>
        </p:txBody>
      </p:sp>
      <p:sp>
        <p:nvSpPr>
          <p:cNvPr id="86" name="Rectangle 85">
            <a:extLst>
              <a:ext uri="{FF2B5EF4-FFF2-40B4-BE49-F238E27FC236}">
                <a16:creationId xmlns:a16="http://schemas.microsoft.com/office/drawing/2014/main" id="{B1D2994E-7FD9-42B4-B29E-F85B59E7721C}"/>
              </a:ext>
            </a:extLst>
          </p:cNvPr>
          <p:cNvSpPr/>
          <p:nvPr/>
        </p:nvSpPr>
        <p:spPr>
          <a:xfrm flipH="1">
            <a:off x="6522085" y="5738347"/>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87" name="TextBox 86">
            <a:extLst>
              <a:ext uri="{FF2B5EF4-FFF2-40B4-BE49-F238E27FC236}">
                <a16:creationId xmlns:a16="http://schemas.microsoft.com/office/drawing/2014/main" id="{EF989AF9-7075-42D9-9454-23EBB092AA2D}"/>
              </a:ext>
            </a:extLst>
          </p:cNvPr>
          <p:cNvSpPr txBox="1"/>
          <p:nvPr/>
        </p:nvSpPr>
        <p:spPr>
          <a:xfrm>
            <a:off x="9005567" y="5917388"/>
            <a:ext cx="228278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rPr>
              <a:t>next (to)</a:t>
            </a:r>
          </a:p>
        </p:txBody>
      </p:sp>
      <p:sp>
        <p:nvSpPr>
          <p:cNvPr id="88" name="Rectangle 87">
            <a:extLst>
              <a:ext uri="{FF2B5EF4-FFF2-40B4-BE49-F238E27FC236}">
                <a16:creationId xmlns:a16="http://schemas.microsoft.com/office/drawing/2014/main" id="{1CDC215E-4588-49BF-98DA-91FDE0F03D6D}"/>
              </a:ext>
            </a:extLst>
          </p:cNvPr>
          <p:cNvSpPr/>
          <p:nvPr/>
        </p:nvSpPr>
        <p:spPr>
          <a:xfrm flipH="1">
            <a:off x="9022894" y="5731512"/>
            <a:ext cx="2282788" cy="795316"/>
          </a:xfrm>
          <a:prstGeom prst="rect">
            <a:avLst/>
          </a:prstGeom>
          <a:noFill/>
          <a:ln w="635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56" name="Rectangle 55">
            <a:extLst>
              <a:ext uri="{FF2B5EF4-FFF2-40B4-BE49-F238E27FC236}">
                <a16:creationId xmlns:a16="http://schemas.microsoft.com/office/drawing/2014/main" id="{ED0428C4-53D1-472A-903D-405181E12B8B}"/>
              </a:ext>
            </a:extLst>
          </p:cNvPr>
          <p:cNvSpPr/>
          <p:nvPr/>
        </p:nvSpPr>
        <p:spPr>
          <a:xfrm flipH="1">
            <a:off x="268657" y="2644460"/>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rPr>
              <a:t>le matin</a:t>
            </a:r>
          </a:p>
        </p:txBody>
      </p:sp>
      <p:sp>
        <p:nvSpPr>
          <p:cNvPr id="89" name="Rectangle 88">
            <a:extLst>
              <a:ext uri="{FF2B5EF4-FFF2-40B4-BE49-F238E27FC236}">
                <a16:creationId xmlns:a16="http://schemas.microsoft.com/office/drawing/2014/main" id="{6C5DB0E1-DAD1-4F30-A7B7-365DD438E555}"/>
              </a:ext>
            </a:extLst>
          </p:cNvPr>
          <p:cNvSpPr/>
          <p:nvPr/>
        </p:nvSpPr>
        <p:spPr>
          <a:xfrm flipH="1">
            <a:off x="2795540" y="2663808"/>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rPr>
              <a:t>quoi ?</a:t>
            </a:r>
          </a:p>
        </p:txBody>
      </p:sp>
      <p:sp>
        <p:nvSpPr>
          <p:cNvPr id="90" name="Rectangle 89">
            <a:extLst>
              <a:ext uri="{FF2B5EF4-FFF2-40B4-BE49-F238E27FC236}">
                <a16:creationId xmlns:a16="http://schemas.microsoft.com/office/drawing/2014/main" id="{5353DCD2-AB2D-458E-9620-FC699955C9C9}"/>
              </a:ext>
            </a:extLst>
          </p:cNvPr>
          <p:cNvSpPr/>
          <p:nvPr/>
        </p:nvSpPr>
        <p:spPr>
          <a:xfrm flipH="1">
            <a:off x="5318193" y="2640629"/>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rPr>
              <a:t>la Grande-Bretagne</a:t>
            </a:r>
          </a:p>
        </p:txBody>
      </p:sp>
      <p:sp>
        <p:nvSpPr>
          <p:cNvPr id="91" name="Rectangle 90">
            <a:extLst>
              <a:ext uri="{FF2B5EF4-FFF2-40B4-BE49-F238E27FC236}">
                <a16:creationId xmlns:a16="http://schemas.microsoft.com/office/drawing/2014/main" id="{8A4B52E4-ECFC-48AD-8FAD-C0AEFDDFF2D8}"/>
              </a:ext>
            </a:extLst>
          </p:cNvPr>
          <p:cNvSpPr/>
          <p:nvPr/>
        </p:nvSpPr>
        <p:spPr>
          <a:xfrm flipH="1">
            <a:off x="7846929" y="2646883"/>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rPr>
              <a:t>il fait</a:t>
            </a:r>
          </a:p>
        </p:txBody>
      </p:sp>
      <p:sp>
        <p:nvSpPr>
          <p:cNvPr id="92" name="Rectangle 91">
            <a:extLst>
              <a:ext uri="{FF2B5EF4-FFF2-40B4-BE49-F238E27FC236}">
                <a16:creationId xmlns:a16="http://schemas.microsoft.com/office/drawing/2014/main" id="{0D82D1C7-B184-409C-9A5B-6FC14AC41B9E}"/>
              </a:ext>
            </a:extLst>
          </p:cNvPr>
          <p:cNvSpPr/>
          <p:nvPr/>
        </p:nvSpPr>
        <p:spPr>
          <a:xfrm flipH="1">
            <a:off x="1416110" y="3654536"/>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err="1">
                <a:ln>
                  <a:noFill/>
                </a:ln>
                <a:solidFill>
                  <a:prstClr val="white"/>
                </a:solidFill>
                <a:effectLst/>
                <a:uLnTx/>
                <a:uFillTx/>
                <a:latin typeface="Century Gothic" panose="020B0502020202020204" pitchFamily="34" charset="0"/>
              </a:rPr>
              <a:t>moi</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93" name="Rectangle 92">
            <a:extLst>
              <a:ext uri="{FF2B5EF4-FFF2-40B4-BE49-F238E27FC236}">
                <a16:creationId xmlns:a16="http://schemas.microsoft.com/office/drawing/2014/main" id="{695D10C1-97CD-4878-81D3-626CA248B54E}"/>
              </a:ext>
            </a:extLst>
          </p:cNvPr>
          <p:cNvSpPr/>
          <p:nvPr/>
        </p:nvSpPr>
        <p:spPr>
          <a:xfrm flipH="1">
            <a:off x="3963694" y="3645106"/>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rPr>
              <a:t>la </a:t>
            </a:r>
            <a:r>
              <a:rPr kumimoji="0" lang="en-GB" sz="4000" b="1" i="0" u="none" strike="noStrike" kern="1200" cap="none" spc="0" normalizeH="0" baseline="0" noProof="0" dirty="0" err="1">
                <a:ln>
                  <a:noFill/>
                </a:ln>
                <a:solidFill>
                  <a:prstClr val="white"/>
                </a:solidFill>
                <a:effectLst/>
                <a:uLnTx/>
                <a:uFillTx/>
                <a:latin typeface="Century Gothic" panose="020B0502020202020204" pitchFamily="34" charset="0"/>
              </a:rPr>
              <a:t>famille</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94" name="Rectangle 93">
            <a:extLst>
              <a:ext uri="{FF2B5EF4-FFF2-40B4-BE49-F238E27FC236}">
                <a16:creationId xmlns:a16="http://schemas.microsoft.com/office/drawing/2014/main" id="{A1ADA066-2A8B-4FA4-B653-5476DE442204}"/>
              </a:ext>
            </a:extLst>
          </p:cNvPr>
          <p:cNvSpPr/>
          <p:nvPr/>
        </p:nvSpPr>
        <p:spPr>
          <a:xfrm flipH="1">
            <a:off x="6554811" y="3656622"/>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aujourd’hui</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95" name="Rectangle 94">
            <a:extLst>
              <a:ext uri="{FF2B5EF4-FFF2-40B4-BE49-F238E27FC236}">
                <a16:creationId xmlns:a16="http://schemas.microsoft.com/office/drawing/2014/main" id="{513E42D2-5EDC-4DA9-AB73-5C91020FDDEA}"/>
              </a:ext>
            </a:extLst>
          </p:cNvPr>
          <p:cNvSpPr/>
          <p:nvPr/>
        </p:nvSpPr>
        <p:spPr>
          <a:xfrm flipH="1">
            <a:off x="9084199" y="3642279"/>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près</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rPr>
              <a:t> (de)</a:t>
            </a:r>
          </a:p>
        </p:txBody>
      </p:sp>
      <p:sp>
        <p:nvSpPr>
          <p:cNvPr id="96" name="Rectangle 95">
            <a:extLst>
              <a:ext uri="{FF2B5EF4-FFF2-40B4-BE49-F238E27FC236}">
                <a16:creationId xmlns:a16="http://schemas.microsoft.com/office/drawing/2014/main" id="{68B87F2D-7D5F-4152-92D8-1774D51F3049}"/>
              </a:ext>
            </a:extLst>
          </p:cNvPr>
          <p:cNvSpPr/>
          <p:nvPr/>
        </p:nvSpPr>
        <p:spPr>
          <a:xfrm flipH="1">
            <a:off x="289591" y="4612328"/>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une</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rPr>
              <a:t> </a:t>
            </a: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semaine</a:t>
            </a:r>
            <a:endPar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97" name="Rectangle 96">
            <a:extLst>
              <a:ext uri="{FF2B5EF4-FFF2-40B4-BE49-F238E27FC236}">
                <a16:creationId xmlns:a16="http://schemas.microsoft.com/office/drawing/2014/main" id="{5176FEC2-2225-4FD5-9D34-8EDA0C1842AB}"/>
              </a:ext>
            </a:extLst>
          </p:cNvPr>
          <p:cNvSpPr/>
          <p:nvPr/>
        </p:nvSpPr>
        <p:spPr>
          <a:xfrm flipH="1">
            <a:off x="2816880" y="4621933"/>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rPr>
              <a:t>le vent</a:t>
            </a:r>
          </a:p>
        </p:txBody>
      </p:sp>
      <p:sp>
        <p:nvSpPr>
          <p:cNvPr id="98" name="Rectangle 97">
            <a:extLst>
              <a:ext uri="{FF2B5EF4-FFF2-40B4-BE49-F238E27FC236}">
                <a16:creationId xmlns:a16="http://schemas.microsoft.com/office/drawing/2014/main" id="{C1338275-09CF-42DE-958C-CCBEA9B6A133}"/>
              </a:ext>
            </a:extLst>
          </p:cNvPr>
          <p:cNvSpPr/>
          <p:nvPr/>
        </p:nvSpPr>
        <p:spPr>
          <a:xfrm flipH="1">
            <a:off x="5330764" y="4653494"/>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prstClr val="white"/>
                </a:solidFill>
                <a:effectLst/>
                <a:uLnTx/>
                <a:uFillTx/>
                <a:latin typeface="Century Gothic" panose="020B0502020202020204" pitchFamily="34" charset="0"/>
              </a:rPr>
              <a:t>l’Espagne</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99" name="Rectangle 98">
            <a:extLst>
              <a:ext uri="{FF2B5EF4-FFF2-40B4-BE49-F238E27FC236}">
                <a16:creationId xmlns:a16="http://schemas.microsoft.com/office/drawing/2014/main" id="{A20B34A8-C517-4383-9054-FE6BF37D2837}"/>
              </a:ext>
            </a:extLst>
          </p:cNvPr>
          <p:cNvSpPr/>
          <p:nvPr/>
        </p:nvSpPr>
        <p:spPr>
          <a:xfrm flipH="1">
            <a:off x="7911575" y="4635456"/>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rPr>
              <a:t>passer</a:t>
            </a:r>
          </a:p>
        </p:txBody>
      </p:sp>
      <p:sp>
        <p:nvSpPr>
          <p:cNvPr id="100" name="Rectangle 99">
            <a:extLst>
              <a:ext uri="{FF2B5EF4-FFF2-40B4-BE49-F238E27FC236}">
                <a16:creationId xmlns:a16="http://schemas.microsoft.com/office/drawing/2014/main" id="{50DBC66C-511D-4F38-AAEC-B63AF1182F9D}"/>
              </a:ext>
            </a:extLst>
          </p:cNvPr>
          <p:cNvSpPr/>
          <p:nvPr/>
        </p:nvSpPr>
        <p:spPr>
          <a:xfrm flipH="1">
            <a:off x="1386969" y="5658965"/>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rPr>
              <a:t>je </a:t>
            </a:r>
            <a:r>
              <a:rPr kumimoji="0" lang="en-GB" sz="4000" b="1" i="0" u="none" strike="noStrike" kern="1200" cap="none" spc="0" normalizeH="0" baseline="0" noProof="0" dirty="0" err="1">
                <a:ln>
                  <a:noFill/>
                </a:ln>
                <a:solidFill>
                  <a:prstClr val="white"/>
                </a:solidFill>
                <a:effectLst/>
                <a:uLnTx/>
                <a:uFillTx/>
                <a:latin typeface="Century Gothic" panose="020B0502020202020204" pitchFamily="34" charset="0"/>
              </a:rPr>
              <a:t>fais</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101" name="Rectangle 100">
            <a:extLst>
              <a:ext uri="{FF2B5EF4-FFF2-40B4-BE49-F238E27FC236}">
                <a16:creationId xmlns:a16="http://schemas.microsoft.com/office/drawing/2014/main" id="{EC38796E-2D38-4667-A18C-37AA9A32AB6F}"/>
              </a:ext>
            </a:extLst>
          </p:cNvPr>
          <p:cNvSpPr/>
          <p:nvPr/>
        </p:nvSpPr>
        <p:spPr>
          <a:xfrm flipH="1">
            <a:off x="3933423" y="5658965"/>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rPr>
              <a:t>le </a:t>
            </a:r>
            <a:r>
              <a:rPr kumimoji="0" lang="en-GB" sz="4000" b="1" i="0" u="none" strike="noStrike" kern="1200" cap="none" spc="0" normalizeH="0" baseline="0" noProof="0" dirty="0" err="1">
                <a:ln>
                  <a:noFill/>
                </a:ln>
                <a:solidFill>
                  <a:prstClr val="white"/>
                </a:solidFill>
                <a:effectLst/>
                <a:uLnTx/>
                <a:uFillTx/>
                <a:latin typeface="Century Gothic" panose="020B0502020202020204" pitchFamily="34" charset="0"/>
              </a:rPr>
              <a:t>côté</a:t>
            </a:r>
            <a:endParaRPr kumimoji="0" lang="en-GB" sz="4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102" name="Rectangle 101">
            <a:extLst>
              <a:ext uri="{FF2B5EF4-FFF2-40B4-BE49-F238E27FC236}">
                <a16:creationId xmlns:a16="http://schemas.microsoft.com/office/drawing/2014/main" id="{3BEF8F37-B288-454D-857F-4B7E5C06FCAC}"/>
              </a:ext>
            </a:extLst>
          </p:cNvPr>
          <p:cNvSpPr/>
          <p:nvPr/>
        </p:nvSpPr>
        <p:spPr>
          <a:xfrm flipH="1">
            <a:off x="6469416" y="5670528"/>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err="1">
                <a:solidFill>
                  <a:prstClr val="white"/>
                </a:solidFill>
                <a:latin typeface="Century Gothic" panose="020B0502020202020204" pitchFamily="34" charset="0"/>
              </a:rPr>
              <a:t>l’exercice</a:t>
            </a:r>
            <a:endParaRPr kumimoji="0" lang="en-GB" sz="36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103" name="Rectangle 102">
            <a:extLst>
              <a:ext uri="{FF2B5EF4-FFF2-40B4-BE49-F238E27FC236}">
                <a16:creationId xmlns:a16="http://schemas.microsoft.com/office/drawing/2014/main" id="{036611C0-5973-4D04-8E34-45D379E5E811}"/>
              </a:ext>
            </a:extLst>
          </p:cNvPr>
          <p:cNvSpPr/>
          <p:nvPr/>
        </p:nvSpPr>
        <p:spPr>
          <a:xfrm flipH="1">
            <a:off x="8988297" y="5664296"/>
            <a:ext cx="2473237" cy="971999"/>
          </a:xfrm>
          <a:prstGeom prst="rect">
            <a:avLst/>
          </a:prstGeom>
          <a:solidFill>
            <a:srgbClr val="EF1C23"/>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rPr>
              <a:t>à </a:t>
            </a:r>
            <a:r>
              <a:rPr kumimoji="0" lang="en-GB" sz="3200" b="1" i="0" u="none" strike="noStrike" kern="1200" cap="none" spc="0" normalizeH="0" baseline="0" noProof="0" dirty="0" err="1">
                <a:ln>
                  <a:noFill/>
                </a:ln>
                <a:solidFill>
                  <a:prstClr val="white"/>
                </a:solidFill>
                <a:effectLst/>
                <a:uLnTx/>
                <a:uFillTx/>
                <a:latin typeface="Century Gothic" panose="020B0502020202020204" pitchFamily="34" charset="0"/>
              </a:rPr>
              <a:t>côté</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rPr>
              <a:t> de</a:t>
            </a:r>
          </a:p>
        </p:txBody>
      </p:sp>
      <p:sp>
        <p:nvSpPr>
          <p:cNvPr id="104" name="CustomShape 7">
            <a:extLst>
              <a:ext uri="{FF2B5EF4-FFF2-40B4-BE49-F238E27FC236}">
                <a16:creationId xmlns:a16="http://schemas.microsoft.com/office/drawing/2014/main" id="{56C6B745-E6C1-45AD-AB9D-FA6ADAA761D2}"/>
              </a:ext>
            </a:extLst>
          </p:cNvPr>
          <p:cNvSpPr/>
          <p:nvPr/>
        </p:nvSpPr>
        <p:spPr>
          <a:xfrm>
            <a:off x="35754" y="0"/>
            <a:ext cx="3976531" cy="45534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1" normalizeH="0" baseline="0" noProof="0" dirty="0">
                <a:ln>
                  <a:noFill/>
                </a:ln>
                <a:solidFill>
                  <a:srgbClr val="002060"/>
                </a:solidFill>
                <a:effectLst/>
                <a:uLnTx/>
                <a:uFillTx/>
                <a:latin typeface="Century Gothic"/>
                <a:ea typeface="Century Gothic"/>
              </a:rPr>
              <a:t>Un </a:t>
            </a:r>
            <a:r>
              <a:rPr kumimoji="0" lang="en-GB" sz="3200" b="1" i="0" u="none" strike="noStrike" kern="1200" cap="none" spc="-1" normalizeH="0" baseline="0" noProof="0" dirty="0" err="1">
                <a:ln>
                  <a:noFill/>
                </a:ln>
                <a:solidFill>
                  <a:srgbClr val="002060"/>
                </a:solidFill>
                <a:effectLst/>
                <a:uLnTx/>
                <a:uFillTx/>
                <a:latin typeface="Century Gothic"/>
                <a:ea typeface="Century Gothic"/>
              </a:rPr>
              <a:t>mur</a:t>
            </a:r>
            <a:r>
              <a:rPr kumimoji="0" lang="en-GB" sz="3200" b="1" i="0" u="none" strike="noStrike" kern="1200" cap="none" spc="-1" normalizeH="0" baseline="0" noProof="0" dirty="0">
                <a:ln>
                  <a:noFill/>
                </a:ln>
                <a:solidFill>
                  <a:srgbClr val="002060"/>
                </a:solidFill>
                <a:effectLst/>
                <a:uLnTx/>
                <a:uFillTx/>
                <a:latin typeface="Century Gothic"/>
                <a:ea typeface="Century Gothic"/>
              </a:rPr>
              <a:t> de mots</a:t>
            </a:r>
            <a:endParaRPr kumimoji="0" lang="en-GB" sz="3200" b="1" i="0" u="none" strike="noStrike" kern="1200" cap="none" spc="-1" normalizeH="0" baseline="0" noProof="0" dirty="0">
              <a:ln>
                <a:noFill/>
              </a:ln>
              <a:solidFill>
                <a:prstClr val="black"/>
              </a:solidFill>
              <a:effectLst/>
              <a:uLnTx/>
              <a:uFillTx/>
              <a:latin typeface="Arial"/>
            </a:endParaRPr>
          </a:p>
        </p:txBody>
      </p:sp>
    </p:spTree>
    <p:extLst>
      <p:ext uri="{BB962C8B-B14F-4D97-AF65-F5344CB8AC3E}">
        <p14:creationId xmlns:p14="http://schemas.microsoft.com/office/powerpoint/2010/main" val="376139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2"/>
                                        </p:tgtEl>
                                        <p:attrNameLst>
                                          <p:attrName>style.color</p:attrName>
                                        </p:attrNameLst>
                                      </p:cBhvr>
                                      <p:to>
                                        <a:srgbClr val="FFFF00"/>
                                      </p:to>
                                    </p:animClr>
                                  </p:childTnLst>
                                </p:cTn>
                              </p:par>
                            </p:childTnLst>
                          </p:cTn>
                        </p:par>
                      </p:childTnLst>
                    </p:cTn>
                  </p:par>
                  <p:par>
                    <p:cTn id="7" fill="hold">
                      <p:stCondLst>
                        <p:cond delay="indefinite"/>
                      </p:stCondLst>
                      <p:childTnLst>
                        <p:par>
                          <p:cTn id="8" fill="hold">
                            <p:stCondLst>
                              <p:cond delay="0"/>
                            </p:stCondLst>
                            <p:childTnLst>
                              <p:par>
                                <p:cTn id="9" presetID="18" presetClass="exit" presetSubtype="9" fill="hold" grpId="1" nodeType="clickEffect">
                                  <p:stCondLst>
                                    <p:cond delay="0"/>
                                  </p:stCondLst>
                                  <p:childTnLst>
                                    <p:animEffect transition="out" filter="strips(upLeft)">
                                      <p:cBhvr>
                                        <p:cTn id="10" dur="6000"/>
                                        <p:tgtEl>
                                          <p:spTgt spid="32"/>
                                        </p:tgtEl>
                                      </p:cBhvr>
                                    </p:animEffect>
                                    <p:set>
                                      <p:cBhvr>
                                        <p:cTn id="11" dur="1" fill="hold">
                                          <p:stCondLst>
                                            <p:cond delay="5999"/>
                                          </p:stCondLst>
                                        </p:cTn>
                                        <p:tgtEl>
                                          <p:spTgt spid="32"/>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3" presetClass="emph" presetSubtype="2" fill="hold" grpId="0" nodeType="clickEffect">
                                  <p:stCondLst>
                                    <p:cond delay="0"/>
                                  </p:stCondLst>
                                  <p:childTnLst>
                                    <p:animClr clrSpc="rgb" dir="cw">
                                      <p:cBhvr override="childStyle">
                                        <p:cTn id="15" dur="2000" fill="hold"/>
                                        <p:tgtEl>
                                          <p:spTgt spid="53"/>
                                        </p:tgtEl>
                                        <p:attrNameLst>
                                          <p:attrName>style.color</p:attrName>
                                        </p:attrNameLst>
                                      </p:cBhvr>
                                      <p:to>
                                        <a:srgbClr val="FFFF00"/>
                                      </p:to>
                                    </p:animClr>
                                  </p:childTnLst>
                                </p:cTn>
                              </p:par>
                            </p:childTnLst>
                          </p:cTn>
                        </p:par>
                      </p:childTnLst>
                    </p:cTn>
                  </p:par>
                  <p:par>
                    <p:cTn id="16" fill="hold">
                      <p:stCondLst>
                        <p:cond delay="indefinite"/>
                      </p:stCondLst>
                      <p:childTnLst>
                        <p:par>
                          <p:cTn id="17" fill="hold">
                            <p:stCondLst>
                              <p:cond delay="0"/>
                            </p:stCondLst>
                            <p:childTnLst>
                              <p:par>
                                <p:cTn id="18" presetID="18" presetClass="exit" presetSubtype="9" fill="hold" grpId="1" nodeType="clickEffect">
                                  <p:stCondLst>
                                    <p:cond delay="0"/>
                                  </p:stCondLst>
                                  <p:childTnLst>
                                    <p:animEffect transition="out" filter="strips(upLeft)">
                                      <p:cBhvr>
                                        <p:cTn id="19" dur="6000"/>
                                        <p:tgtEl>
                                          <p:spTgt spid="53"/>
                                        </p:tgtEl>
                                      </p:cBhvr>
                                    </p:animEffect>
                                    <p:set>
                                      <p:cBhvr>
                                        <p:cTn id="20" dur="1" fill="hold">
                                          <p:stCondLst>
                                            <p:cond delay="5999"/>
                                          </p:stCondLst>
                                        </p:cTn>
                                        <p:tgtEl>
                                          <p:spTgt spid="5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grpId="0" nodeType="clickEffect">
                                  <p:stCondLst>
                                    <p:cond delay="0"/>
                                  </p:stCondLst>
                                  <p:childTnLst>
                                    <p:animClr clrSpc="rgb" dir="cw">
                                      <p:cBhvr override="childStyle">
                                        <p:cTn id="24" dur="2000" fill="hold"/>
                                        <p:tgtEl>
                                          <p:spTgt spid="54"/>
                                        </p:tgtEl>
                                        <p:attrNameLst>
                                          <p:attrName>style.color</p:attrName>
                                        </p:attrNameLst>
                                      </p:cBhvr>
                                      <p:to>
                                        <a:srgbClr val="FFFF00"/>
                                      </p:to>
                                    </p:animClr>
                                  </p:childTnLst>
                                </p:cTn>
                              </p:par>
                            </p:childTnLst>
                          </p:cTn>
                        </p:par>
                      </p:childTnLst>
                    </p:cTn>
                  </p:par>
                  <p:par>
                    <p:cTn id="25" fill="hold">
                      <p:stCondLst>
                        <p:cond delay="indefinite"/>
                      </p:stCondLst>
                      <p:childTnLst>
                        <p:par>
                          <p:cTn id="26" fill="hold">
                            <p:stCondLst>
                              <p:cond delay="0"/>
                            </p:stCondLst>
                            <p:childTnLst>
                              <p:par>
                                <p:cTn id="27" presetID="18" presetClass="exit" presetSubtype="9" fill="hold" grpId="1" nodeType="clickEffect">
                                  <p:stCondLst>
                                    <p:cond delay="0"/>
                                  </p:stCondLst>
                                  <p:childTnLst>
                                    <p:animEffect transition="out" filter="strips(upLeft)">
                                      <p:cBhvr>
                                        <p:cTn id="28" dur="6000"/>
                                        <p:tgtEl>
                                          <p:spTgt spid="54"/>
                                        </p:tgtEl>
                                      </p:cBhvr>
                                    </p:animEffect>
                                    <p:set>
                                      <p:cBhvr>
                                        <p:cTn id="29" dur="1" fill="hold">
                                          <p:stCondLst>
                                            <p:cond delay="5999"/>
                                          </p:stCondLst>
                                        </p:cTn>
                                        <p:tgtEl>
                                          <p:spTgt spid="5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mph" presetSubtype="2" fill="hold" grpId="0" nodeType="clickEffect">
                                  <p:stCondLst>
                                    <p:cond delay="0"/>
                                  </p:stCondLst>
                                  <p:childTnLst>
                                    <p:animClr clrSpc="rgb" dir="cw">
                                      <p:cBhvr override="childStyle">
                                        <p:cTn id="33" dur="2000" fill="hold"/>
                                        <p:tgtEl>
                                          <p:spTgt spid="55"/>
                                        </p:tgtEl>
                                        <p:attrNameLst>
                                          <p:attrName>style.color</p:attrName>
                                        </p:attrNameLst>
                                      </p:cBhvr>
                                      <p:to>
                                        <a:srgbClr val="FFFF00"/>
                                      </p:to>
                                    </p:animClr>
                                  </p:childTnLst>
                                </p:cTn>
                              </p:par>
                            </p:childTnLst>
                          </p:cTn>
                        </p:par>
                      </p:childTnLst>
                    </p:cTn>
                  </p:par>
                  <p:par>
                    <p:cTn id="34" fill="hold">
                      <p:stCondLst>
                        <p:cond delay="indefinite"/>
                      </p:stCondLst>
                      <p:childTnLst>
                        <p:par>
                          <p:cTn id="35" fill="hold">
                            <p:stCondLst>
                              <p:cond delay="0"/>
                            </p:stCondLst>
                            <p:childTnLst>
                              <p:par>
                                <p:cTn id="36" presetID="18" presetClass="exit" presetSubtype="9" fill="hold" grpId="1" nodeType="clickEffect">
                                  <p:stCondLst>
                                    <p:cond delay="0"/>
                                  </p:stCondLst>
                                  <p:childTnLst>
                                    <p:animEffect transition="out" filter="strips(upLeft)">
                                      <p:cBhvr>
                                        <p:cTn id="37" dur="6000"/>
                                        <p:tgtEl>
                                          <p:spTgt spid="55"/>
                                        </p:tgtEl>
                                      </p:cBhvr>
                                    </p:animEffect>
                                    <p:set>
                                      <p:cBhvr>
                                        <p:cTn id="38" dur="1" fill="hold">
                                          <p:stCondLst>
                                            <p:cond delay="5999"/>
                                          </p:stCondLst>
                                        </p:cTn>
                                        <p:tgtEl>
                                          <p:spTgt spid="55"/>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grpId="0" nodeType="clickEffect">
                                  <p:stCondLst>
                                    <p:cond delay="0"/>
                                  </p:stCondLst>
                                  <p:childTnLst>
                                    <p:animClr clrSpc="rgb" dir="cw">
                                      <p:cBhvr override="childStyle">
                                        <p:cTn id="42" dur="2000" fill="hold"/>
                                        <p:tgtEl>
                                          <p:spTgt spid="56"/>
                                        </p:tgtEl>
                                        <p:attrNameLst>
                                          <p:attrName>style.color</p:attrName>
                                        </p:attrNameLst>
                                      </p:cBhvr>
                                      <p:to>
                                        <a:srgbClr val="FFFF00"/>
                                      </p:to>
                                    </p:animClr>
                                  </p:childTnLst>
                                </p:cTn>
                              </p:par>
                            </p:childTnLst>
                          </p:cTn>
                        </p:par>
                      </p:childTnLst>
                    </p:cTn>
                  </p:par>
                  <p:par>
                    <p:cTn id="43" fill="hold">
                      <p:stCondLst>
                        <p:cond delay="indefinite"/>
                      </p:stCondLst>
                      <p:childTnLst>
                        <p:par>
                          <p:cTn id="44" fill="hold">
                            <p:stCondLst>
                              <p:cond delay="0"/>
                            </p:stCondLst>
                            <p:childTnLst>
                              <p:par>
                                <p:cTn id="45" presetID="18" presetClass="exit" presetSubtype="9" fill="hold" grpId="1" nodeType="clickEffect">
                                  <p:stCondLst>
                                    <p:cond delay="0"/>
                                  </p:stCondLst>
                                  <p:childTnLst>
                                    <p:animEffect transition="out" filter="strips(upLeft)">
                                      <p:cBhvr>
                                        <p:cTn id="46" dur="6000"/>
                                        <p:tgtEl>
                                          <p:spTgt spid="56"/>
                                        </p:tgtEl>
                                      </p:cBhvr>
                                    </p:animEffect>
                                    <p:set>
                                      <p:cBhvr>
                                        <p:cTn id="47" dur="1" fill="hold">
                                          <p:stCondLst>
                                            <p:cond delay="5999"/>
                                          </p:stCondLst>
                                        </p:cTn>
                                        <p:tgtEl>
                                          <p:spTgt spid="5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mph" presetSubtype="2" fill="hold" grpId="0" nodeType="clickEffect">
                                  <p:stCondLst>
                                    <p:cond delay="0"/>
                                  </p:stCondLst>
                                  <p:childTnLst>
                                    <p:animClr clrSpc="rgb" dir="cw">
                                      <p:cBhvr override="childStyle">
                                        <p:cTn id="51" dur="2000" fill="hold"/>
                                        <p:tgtEl>
                                          <p:spTgt spid="89"/>
                                        </p:tgtEl>
                                        <p:attrNameLst>
                                          <p:attrName>style.color</p:attrName>
                                        </p:attrNameLst>
                                      </p:cBhvr>
                                      <p:to>
                                        <a:srgbClr val="FFFF00"/>
                                      </p:to>
                                    </p:animClr>
                                  </p:childTnLst>
                                </p:cTn>
                              </p:par>
                            </p:childTnLst>
                          </p:cTn>
                        </p:par>
                      </p:childTnLst>
                    </p:cTn>
                  </p:par>
                  <p:par>
                    <p:cTn id="52" fill="hold">
                      <p:stCondLst>
                        <p:cond delay="indefinite"/>
                      </p:stCondLst>
                      <p:childTnLst>
                        <p:par>
                          <p:cTn id="53" fill="hold">
                            <p:stCondLst>
                              <p:cond delay="0"/>
                            </p:stCondLst>
                            <p:childTnLst>
                              <p:par>
                                <p:cTn id="54" presetID="18" presetClass="exit" presetSubtype="9" fill="hold" grpId="1" nodeType="clickEffect">
                                  <p:stCondLst>
                                    <p:cond delay="0"/>
                                  </p:stCondLst>
                                  <p:childTnLst>
                                    <p:animEffect transition="out" filter="strips(upLeft)">
                                      <p:cBhvr>
                                        <p:cTn id="55" dur="6000"/>
                                        <p:tgtEl>
                                          <p:spTgt spid="89"/>
                                        </p:tgtEl>
                                      </p:cBhvr>
                                    </p:animEffect>
                                    <p:set>
                                      <p:cBhvr>
                                        <p:cTn id="56" dur="1" fill="hold">
                                          <p:stCondLst>
                                            <p:cond delay="5999"/>
                                          </p:stCondLst>
                                        </p:cTn>
                                        <p:tgtEl>
                                          <p:spTgt spid="89"/>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 presetClass="emph" presetSubtype="2" fill="hold" grpId="0" nodeType="clickEffect">
                                  <p:stCondLst>
                                    <p:cond delay="0"/>
                                  </p:stCondLst>
                                  <p:childTnLst>
                                    <p:animClr clrSpc="rgb" dir="cw">
                                      <p:cBhvr override="childStyle">
                                        <p:cTn id="60" dur="2000" fill="hold"/>
                                        <p:tgtEl>
                                          <p:spTgt spid="90"/>
                                        </p:tgtEl>
                                        <p:attrNameLst>
                                          <p:attrName>style.color</p:attrName>
                                        </p:attrNameLst>
                                      </p:cBhvr>
                                      <p:to>
                                        <a:srgbClr val="FFFF00"/>
                                      </p:to>
                                    </p:animClr>
                                  </p:childTnLst>
                                </p:cTn>
                              </p:par>
                            </p:childTnLst>
                          </p:cTn>
                        </p:par>
                      </p:childTnLst>
                    </p:cTn>
                  </p:par>
                  <p:par>
                    <p:cTn id="61" fill="hold">
                      <p:stCondLst>
                        <p:cond delay="indefinite"/>
                      </p:stCondLst>
                      <p:childTnLst>
                        <p:par>
                          <p:cTn id="62" fill="hold">
                            <p:stCondLst>
                              <p:cond delay="0"/>
                            </p:stCondLst>
                            <p:childTnLst>
                              <p:par>
                                <p:cTn id="63" presetID="18" presetClass="exit" presetSubtype="9" fill="hold" grpId="1" nodeType="clickEffect">
                                  <p:stCondLst>
                                    <p:cond delay="0"/>
                                  </p:stCondLst>
                                  <p:childTnLst>
                                    <p:animEffect transition="out" filter="strips(upLeft)">
                                      <p:cBhvr>
                                        <p:cTn id="64" dur="6000"/>
                                        <p:tgtEl>
                                          <p:spTgt spid="90"/>
                                        </p:tgtEl>
                                      </p:cBhvr>
                                    </p:animEffect>
                                    <p:set>
                                      <p:cBhvr>
                                        <p:cTn id="65" dur="1" fill="hold">
                                          <p:stCondLst>
                                            <p:cond delay="5999"/>
                                          </p:stCondLst>
                                        </p:cTn>
                                        <p:tgtEl>
                                          <p:spTgt spid="9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3" presetClass="emph" presetSubtype="2" fill="hold" grpId="0" nodeType="clickEffect">
                                  <p:stCondLst>
                                    <p:cond delay="0"/>
                                  </p:stCondLst>
                                  <p:childTnLst>
                                    <p:animClr clrSpc="rgb" dir="cw">
                                      <p:cBhvr override="childStyle">
                                        <p:cTn id="69" dur="2000" fill="hold"/>
                                        <p:tgtEl>
                                          <p:spTgt spid="91"/>
                                        </p:tgtEl>
                                        <p:attrNameLst>
                                          <p:attrName>style.color</p:attrName>
                                        </p:attrNameLst>
                                      </p:cBhvr>
                                      <p:to>
                                        <a:srgbClr val="FFFF00"/>
                                      </p:to>
                                    </p:animClr>
                                  </p:childTnLst>
                                </p:cTn>
                              </p:par>
                            </p:childTnLst>
                          </p:cTn>
                        </p:par>
                      </p:childTnLst>
                    </p:cTn>
                  </p:par>
                  <p:par>
                    <p:cTn id="70" fill="hold">
                      <p:stCondLst>
                        <p:cond delay="indefinite"/>
                      </p:stCondLst>
                      <p:childTnLst>
                        <p:par>
                          <p:cTn id="71" fill="hold">
                            <p:stCondLst>
                              <p:cond delay="0"/>
                            </p:stCondLst>
                            <p:childTnLst>
                              <p:par>
                                <p:cTn id="72" presetID="18" presetClass="exit" presetSubtype="9" fill="hold" grpId="1" nodeType="clickEffect">
                                  <p:stCondLst>
                                    <p:cond delay="0"/>
                                  </p:stCondLst>
                                  <p:childTnLst>
                                    <p:animEffect transition="out" filter="strips(upLeft)">
                                      <p:cBhvr>
                                        <p:cTn id="73" dur="6000"/>
                                        <p:tgtEl>
                                          <p:spTgt spid="91"/>
                                        </p:tgtEl>
                                      </p:cBhvr>
                                    </p:animEffect>
                                    <p:set>
                                      <p:cBhvr>
                                        <p:cTn id="74" dur="1" fill="hold">
                                          <p:stCondLst>
                                            <p:cond delay="5999"/>
                                          </p:stCondLst>
                                        </p:cTn>
                                        <p:tgtEl>
                                          <p:spTgt spid="91"/>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3" presetClass="emph" presetSubtype="2" fill="hold" grpId="0" nodeType="clickEffect">
                                  <p:stCondLst>
                                    <p:cond delay="0"/>
                                  </p:stCondLst>
                                  <p:childTnLst>
                                    <p:animClr clrSpc="rgb" dir="cw">
                                      <p:cBhvr override="childStyle">
                                        <p:cTn id="78" dur="2000" fill="hold"/>
                                        <p:tgtEl>
                                          <p:spTgt spid="92"/>
                                        </p:tgtEl>
                                        <p:attrNameLst>
                                          <p:attrName>style.color</p:attrName>
                                        </p:attrNameLst>
                                      </p:cBhvr>
                                      <p:to>
                                        <a:srgbClr val="FFFF00"/>
                                      </p:to>
                                    </p:animClr>
                                  </p:childTnLst>
                                </p:cTn>
                              </p:par>
                            </p:childTnLst>
                          </p:cTn>
                        </p:par>
                      </p:childTnLst>
                    </p:cTn>
                  </p:par>
                  <p:par>
                    <p:cTn id="79" fill="hold">
                      <p:stCondLst>
                        <p:cond delay="indefinite"/>
                      </p:stCondLst>
                      <p:childTnLst>
                        <p:par>
                          <p:cTn id="80" fill="hold">
                            <p:stCondLst>
                              <p:cond delay="0"/>
                            </p:stCondLst>
                            <p:childTnLst>
                              <p:par>
                                <p:cTn id="81" presetID="18" presetClass="exit" presetSubtype="9" fill="hold" grpId="1" nodeType="clickEffect">
                                  <p:stCondLst>
                                    <p:cond delay="0"/>
                                  </p:stCondLst>
                                  <p:childTnLst>
                                    <p:animEffect transition="out" filter="strips(upLeft)">
                                      <p:cBhvr>
                                        <p:cTn id="82" dur="6000"/>
                                        <p:tgtEl>
                                          <p:spTgt spid="92"/>
                                        </p:tgtEl>
                                      </p:cBhvr>
                                    </p:animEffect>
                                    <p:set>
                                      <p:cBhvr>
                                        <p:cTn id="83" dur="1" fill="hold">
                                          <p:stCondLst>
                                            <p:cond delay="5999"/>
                                          </p:stCondLst>
                                        </p:cTn>
                                        <p:tgtEl>
                                          <p:spTgt spid="92"/>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3" presetClass="emph" presetSubtype="2" fill="hold" grpId="0" nodeType="clickEffect">
                                  <p:stCondLst>
                                    <p:cond delay="0"/>
                                  </p:stCondLst>
                                  <p:childTnLst>
                                    <p:animClr clrSpc="rgb" dir="cw">
                                      <p:cBhvr override="childStyle">
                                        <p:cTn id="87" dur="2000" fill="hold"/>
                                        <p:tgtEl>
                                          <p:spTgt spid="93"/>
                                        </p:tgtEl>
                                        <p:attrNameLst>
                                          <p:attrName>style.color</p:attrName>
                                        </p:attrNameLst>
                                      </p:cBhvr>
                                      <p:to>
                                        <a:srgbClr val="FFFF00"/>
                                      </p:to>
                                    </p:animClr>
                                  </p:childTnLst>
                                </p:cTn>
                              </p:par>
                            </p:childTnLst>
                          </p:cTn>
                        </p:par>
                      </p:childTnLst>
                    </p:cTn>
                  </p:par>
                  <p:par>
                    <p:cTn id="88" fill="hold">
                      <p:stCondLst>
                        <p:cond delay="indefinite"/>
                      </p:stCondLst>
                      <p:childTnLst>
                        <p:par>
                          <p:cTn id="89" fill="hold">
                            <p:stCondLst>
                              <p:cond delay="0"/>
                            </p:stCondLst>
                            <p:childTnLst>
                              <p:par>
                                <p:cTn id="90" presetID="18" presetClass="exit" presetSubtype="9" fill="hold" grpId="1" nodeType="clickEffect">
                                  <p:stCondLst>
                                    <p:cond delay="0"/>
                                  </p:stCondLst>
                                  <p:childTnLst>
                                    <p:animEffect transition="out" filter="strips(upLeft)">
                                      <p:cBhvr>
                                        <p:cTn id="91" dur="6000"/>
                                        <p:tgtEl>
                                          <p:spTgt spid="93"/>
                                        </p:tgtEl>
                                      </p:cBhvr>
                                    </p:animEffect>
                                    <p:set>
                                      <p:cBhvr>
                                        <p:cTn id="92" dur="1" fill="hold">
                                          <p:stCondLst>
                                            <p:cond delay="5999"/>
                                          </p:stCondLst>
                                        </p:cTn>
                                        <p:tgtEl>
                                          <p:spTgt spid="93"/>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3" presetClass="emph" presetSubtype="2" fill="hold" grpId="0" nodeType="clickEffect">
                                  <p:stCondLst>
                                    <p:cond delay="0"/>
                                  </p:stCondLst>
                                  <p:childTnLst>
                                    <p:animClr clrSpc="rgb" dir="cw">
                                      <p:cBhvr override="childStyle">
                                        <p:cTn id="96" dur="2000" fill="hold"/>
                                        <p:tgtEl>
                                          <p:spTgt spid="94"/>
                                        </p:tgtEl>
                                        <p:attrNameLst>
                                          <p:attrName>style.color</p:attrName>
                                        </p:attrNameLst>
                                      </p:cBhvr>
                                      <p:to>
                                        <a:srgbClr val="FFFF00"/>
                                      </p:to>
                                    </p:animClr>
                                  </p:childTnLst>
                                </p:cTn>
                              </p:par>
                            </p:childTnLst>
                          </p:cTn>
                        </p:par>
                      </p:childTnLst>
                    </p:cTn>
                  </p:par>
                  <p:par>
                    <p:cTn id="97" fill="hold">
                      <p:stCondLst>
                        <p:cond delay="indefinite"/>
                      </p:stCondLst>
                      <p:childTnLst>
                        <p:par>
                          <p:cTn id="98" fill="hold">
                            <p:stCondLst>
                              <p:cond delay="0"/>
                            </p:stCondLst>
                            <p:childTnLst>
                              <p:par>
                                <p:cTn id="99" presetID="18" presetClass="exit" presetSubtype="9" fill="hold" grpId="1" nodeType="clickEffect">
                                  <p:stCondLst>
                                    <p:cond delay="0"/>
                                  </p:stCondLst>
                                  <p:childTnLst>
                                    <p:animEffect transition="out" filter="strips(upLeft)">
                                      <p:cBhvr>
                                        <p:cTn id="100" dur="6000"/>
                                        <p:tgtEl>
                                          <p:spTgt spid="94"/>
                                        </p:tgtEl>
                                      </p:cBhvr>
                                    </p:animEffect>
                                    <p:set>
                                      <p:cBhvr>
                                        <p:cTn id="101" dur="1" fill="hold">
                                          <p:stCondLst>
                                            <p:cond delay="5999"/>
                                          </p:stCondLst>
                                        </p:cTn>
                                        <p:tgtEl>
                                          <p:spTgt spid="94"/>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3" presetClass="emph" presetSubtype="2" fill="hold" grpId="0" nodeType="clickEffect">
                                  <p:stCondLst>
                                    <p:cond delay="0"/>
                                  </p:stCondLst>
                                  <p:childTnLst>
                                    <p:animClr clrSpc="rgb" dir="cw">
                                      <p:cBhvr override="childStyle">
                                        <p:cTn id="105" dur="2000" fill="hold"/>
                                        <p:tgtEl>
                                          <p:spTgt spid="95"/>
                                        </p:tgtEl>
                                        <p:attrNameLst>
                                          <p:attrName>style.color</p:attrName>
                                        </p:attrNameLst>
                                      </p:cBhvr>
                                      <p:to>
                                        <a:srgbClr val="FFFF00"/>
                                      </p:to>
                                    </p:animClr>
                                  </p:childTnLst>
                                </p:cTn>
                              </p:par>
                            </p:childTnLst>
                          </p:cTn>
                        </p:par>
                      </p:childTnLst>
                    </p:cTn>
                  </p:par>
                  <p:par>
                    <p:cTn id="106" fill="hold">
                      <p:stCondLst>
                        <p:cond delay="indefinite"/>
                      </p:stCondLst>
                      <p:childTnLst>
                        <p:par>
                          <p:cTn id="107" fill="hold">
                            <p:stCondLst>
                              <p:cond delay="0"/>
                            </p:stCondLst>
                            <p:childTnLst>
                              <p:par>
                                <p:cTn id="108" presetID="18" presetClass="exit" presetSubtype="9" fill="hold" grpId="1" nodeType="clickEffect">
                                  <p:stCondLst>
                                    <p:cond delay="0"/>
                                  </p:stCondLst>
                                  <p:childTnLst>
                                    <p:animEffect transition="out" filter="strips(upLeft)">
                                      <p:cBhvr>
                                        <p:cTn id="109" dur="6000"/>
                                        <p:tgtEl>
                                          <p:spTgt spid="95"/>
                                        </p:tgtEl>
                                      </p:cBhvr>
                                    </p:animEffect>
                                    <p:set>
                                      <p:cBhvr>
                                        <p:cTn id="110" dur="1" fill="hold">
                                          <p:stCondLst>
                                            <p:cond delay="5999"/>
                                          </p:stCondLst>
                                        </p:cTn>
                                        <p:tgtEl>
                                          <p:spTgt spid="95"/>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3" presetClass="emph" presetSubtype="2" fill="hold" grpId="0" nodeType="clickEffect">
                                  <p:stCondLst>
                                    <p:cond delay="0"/>
                                  </p:stCondLst>
                                  <p:childTnLst>
                                    <p:animClr clrSpc="rgb" dir="cw">
                                      <p:cBhvr override="childStyle">
                                        <p:cTn id="114" dur="2000" fill="hold"/>
                                        <p:tgtEl>
                                          <p:spTgt spid="96"/>
                                        </p:tgtEl>
                                        <p:attrNameLst>
                                          <p:attrName>style.color</p:attrName>
                                        </p:attrNameLst>
                                      </p:cBhvr>
                                      <p:to>
                                        <a:srgbClr val="FFFF00"/>
                                      </p:to>
                                    </p:animClr>
                                  </p:childTnLst>
                                </p:cTn>
                              </p:par>
                            </p:childTnLst>
                          </p:cTn>
                        </p:par>
                      </p:childTnLst>
                    </p:cTn>
                  </p:par>
                  <p:par>
                    <p:cTn id="115" fill="hold">
                      <p:stCondLst>
                        <p:cond delay="indefinite"/>
                      </p:stCondLst>
                      <p:childTnLst>
                        <p:par>
                          <p:cTn id="116" fill="hold">
                            <p:stCondLst>
                              <p:cond delay="0"/>
                            </p:stCondLst>
                            <p:childTnLst>
                              <p:par>
                                <p:cTn id="117" presetID="18" presetClass="exit" presetSubtype="9" fill="hold" grpId="1" nodeType="clickEffect">
                                  <p:stCondLst>
                                    <p:cond delay="0"/>
                                  </p:stCondLst>
                                  <p:childTnLst>
                                    <p:animEffect transition="out" filter="strips(upLeft)">
                                      <p:cBhvr>
                                        <p:cTn id="118" dur="6000"/>
                                        <p:tgtEl>
                                          <p:spTgt spid="96"/>
                                        </p:tgtEl>
                                      </p:cBhvr>
                                    </p:animEffect>
                                    <p:set>
                                      <p:cBhvr>
                                        <p:cTn id="119" dur="1" fill="hold">
                                          <p:stCondLst>
                                            <p:cond delay="5999"/>
                                          </p:stCondLst>
                                        </p:cTn>
                                        <p:tgtEl>
                                          <p:spTgt spid="96"/>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3" presetClass="emph" presetSubtype="2" fill="hold" grpId="0" nodeType="clickEffect">
                                  <p:stCondLst>
                                    <p:cond delay="0"/>
                                  </p:stCondLst>
                                  <p:childTnLst>
                                    <p:animClr clrSpc="rgb" dir="cw">
                                      <p:cBhvr override="childStyle">
                                        <p:cTn id="123" dur="2000" fill="hold"/>
                                        <p:tgtEl>
                                          <p:spTgt spid="97"/>
                                        </p:tgtEl>
                                        <p:attrNameLst>
                                          <p:attrName>style.color</p:attrName>
                                        </p:attrNameLst>
                                      </p:cBhvr>
                                      <p:to>
                                        <a:srgbClr val="FFFF00"/>
                                      </p:to>
                                    </p:animClr>
                                  </p:childTnLst>
                                </p:cTn>
                              </p:par>
                            </p:childTnLst>
                          </p:cTn>
                        </p:par>
                      </p:childTnLst>
                    </p:cTn>
                  </p:par>
                  <p:par>
                    <p:cTn id="124" fill="hold">
                      <p:stCondLst>
                        <p:cond delay="indefinite"/>
                      </p:stCondLst>
                      <p:childTnLst>
                        <p:par>
                          <p:cTn id="125" fill="hold">
                            <p:stCondLst>
                              <p:cond delay="0"/>
                            </p:stCondLst>
                            <p:childTnLst>
                              <p:par>
                                <p:cTn id="126" presetID="18" presetClass="exit" presetSubtype="9" fill="hold" grpId="1" nodeType="clickEffect">
                                  <p:stCondLst>
                                    <p:cond delay="0"/>
                                  </p:stCondLst>
                                  <p:childTnLst>
                                    <p:animEffect transition="out" filter="strips(upLeft)">
                                      <p:cBhvr>
                                        <p:cTn id="127" dur="6000"/>
                                        <p:tgtEl>
                                          <p:spTgt spid="97"/>
                                        </p:tgtEl>
                                      </p:cBhvr>
                                    </p:animEffect>
                                    <p:set>
                                      <p:cBhvr>
                                        <p:cTn id="128" dur="1" fill="hold">
                                          <p:stCondLst>
                                            <p:cond delay="5999"/>
                                          </p:stCondLst>
                                        </p:cTn>
                                        <p:tgtEl>
                                          <p:spTgt spid="97"/>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3" presetClass="emph" presetSubtype="2" fill="hold" grpId="0" nodeType="clickEffect">
                                  <p:stCondLst>
                                    <p:cond delay="0"/>
                                  </p:stCondLst>
                                  <p:childTnLst>
                                    <p:animClr clrSpc="rgb" dir="cw">
                                      <p:cBhvr override="childStyle">
                                        <p:cTn id="132" dur="2000" fill="hold"/>
                                        <p:tgtEl>
                                          <p:spTgt spid="98"/>
                                        </p:tgtEl>
                                        <p:attrNameLst>
                                          <p:attrName>style.color</p:attrName>
                                        </p:attrNameLst>
                                      </p:cBhvr>
                                      <p:to>
                                        <a:srgbClr val="FFFF00"/>
                                      </p:to>
                                    </p:animClr>
                                  </p:childTnLst>
                                </p:cTn>
                              </p:par>
                            </p:childTnLst>
                          </p:cTn>
                        </p:par>
                      </p:childTnLst>
                    </p:cTn>
                  </p:par>
                  <p:par>
                    <p:cTn id="133" fill="hold">
                      <p:stCondLst>
                        <p:cond delay="indefinite"/>
                      </p:stCondLst>
                      <p:childTnLst>
                        <p:par>
                          <p:cTn id="134" fill="hold">
                            <p:stCondLst>
                              <p:cond delay="0"/>
                            </p:stCondLst>
                            <p:childTnLst>
                              <p:par>
                                <p:cTn id="135" presetID="18" presetClass="exit" presetSubtype="9" fill="hold" grpId="1" nodeType="clickEffect">
                                  <p:stCondLst>
                                    <p:cond delay="0"/>
                                  </p:stCondLst>
                                  <p:childTnLst>
                                    <p:animEffect transition="out" filter="strips(upLeft)">
                                      <p:cBhvr>
                                        <p:cTn id="136" dur="6000"/>
                                        <p:tgtEl>
                                          <p:spTgt spid="98"/>
                                        </p:tgtEl>
                                      </p:cBhvr>
                                    </p:animEffect>
                                    <p:set>
                                      <p:cBhvr>
                                        <p:cTn id="137" dur="1" fill="hold">
                                          <p:stCondLst>
                                            <p:cond delay="5999"/>
                                          </p:stCondLst>
                                        </p:cTn>
                                        <p:tgtEl>
                                          <p:spTgt spid="98"/>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3" presetClass="emph" presetSubtype="2" fill="hold" grpId="0" nodeType="clickEffect">
                                  <p:stCondLst>
                                    <p:cond delay="0"/>
                                  </p:stCondLst>
                                  <p:childTnLst>
                                    <p:animClr clrSpc="rgb" dir="cw">
                                      <p:cBhvr override="childStyle">
                                        <p:cTn id="141" dur="2000" fill="hold"/>
                                        <p:tgtEl>
                                          <p:spTgt spid="99"/>
                                        </p:tgtEl>
                                        <p:attrNameLst>
                                          <p:attrName>style.color</p:attrName>
                                        </p:attrNameLst>
                                      </p:cBhvr>
                                      <p:to>
                                        <a:srgbClr val="FFFF00"/>
                                      </p:to>
                                    </p:animClr>
                                  </p:childTnLst>
                                </p:cTn>
                              </p:par>
                            </p:childTnLst>
                          </p:cTn>
                        </p:par>
                      </p:childTnLst>
                    </p:cTn>
                  </p:par>
                  <p:par>
                    <p:cTn id="142" fill="hold">
                      <p:stCondLst>
                        <p:cond delay="indefinite"/>
                      </p:stCondLst>
                      <p:childTnLst>
                        <p:par>
                          <p:cTn id="143" fill="hold">
                            <p:stCondLst>
                              <p:cond delay="0"/>
                            </p:stCondLst>
                            <p:childTnLst>
                              <p:par>
                                <p:cTn id="144" presetID="18" presetClass="exit" presetSubtype="9" fill="hold" grpId="1" nodeType="clickEffect">
                                  <p:stCondLst>
                                    <p:cond delay="0"/>
                                  </p:stCondLst>
                                  <p:childTnLst>
                                    <p:animEffect transition="out" filter="strips(upLeft)">
                                      <p:cBhvr>
                                        <p:cTn id="145" dur="6000"/>
                                        <p:tgtEl>
                                          <p:spTgt spid="99"/>
                                        </p:tgtEl>
                                      </p:cBhvr>
                                    </p:animEffect>
                                    <p:set>
                                      <p:cBhvr>
                                        <p:cTn id="146" dur="1" fill="hold">
                                          <p:stCondLst>
                                            <p:cond delay="5999"/>
                                          </p:stCondLst>
                                        </p:cTn>
                                        <p:tgtEl>
                                          <p:spTgt spid="99"/>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3" presetClass="emph" presetSubtype="2" fill="hold" grpId="0" nodeType="clickEffect">
                                  <p:stCondLst>
                                    <p:cond delay="0"/>
                                  </p:stCondLst>
                                  <p:childTnLst>
                                    <p:animClr clrSpc="rgb" dir="cw">
                                      <p:cBhvr override="childStyle">
                                        <p:cTn id="150" dur="2000" fill="hold"/>
                                        <p:tgtEl>
                                          <p:spTgt spid="100"/>
                                        </p:tgtEl>
                                        <p:attrNameLst>
                                          <p:attrName>style.color</p:attrName>
                                        </p:attrNameLst>
                                      </p:cBhvr>
                                      <p:to>
                                        <a:srgbClr val="FFFF00"/>
                                      </p:to>
                                    </p:animClr>
                                  </p:childTnLst>
                                </p:cTn>
                              </p:par>
                            </p:childTnLst>
                          </p:cTn>
                        </p:par>
                      </p:childTnLst>
                    </p:cTn>
                  </p:par>
                  <p:par>
                    <p:cTn id="151" fill="hold">
                      <p:stCondLst>
                        <p:cond delay="indefinite"/>
                      </p:stCondLst>
                      <p:childTnLst>
                        <p:par>
                          <p:cTn id="152" fill="hold">
                            <p:stCondLst>
                              <p:cond delay="0"/>
                            </p:stCondLst>
                            <p:childTnLst>
                              <p:par>
                                <p:cTn id="153" presetID="18" presetClass="exit" presetSubtype="9" fill="hold" grpId="1" nodeType="clickEffect">
                                  <p:stCondLst>
                                    <p:cond delay="0"/>
                                  </p:stCondLst>
                                  <p:childTnLst>
                                    <p:animEffect transition="out" filter="strips(upLeft)">
                                      <p:cBhvr>
                                        <p:cTn id="154" dur="6000"/>
                                        <p:tgtEl>
                                          <p:spTgt spid="100"/>
                                        </p:tgtEl>
                                      </p:cBhvr>
                                    </p:animEffect>
                                    <p:set>
                                      <p:cBhvr>
                                        <p:cTn id="155" dur="1" fill="hold">
                                          <p:stCondLst>
                                            <p:cond delay="5999"/>
                                          </p:stCondLst>
                                        </p:cTn>
                                        <p:tgtEl>
                                          <p:spTgt spid="100"/>
                                        </p:tgtEl>
                                        <p:attrNameLst>
                                          <p:attrName>style.visibility</p:attrName>
                                        </p:attrNameLst>
                                      </p:cBhvr>
                                      <p:to>
                                        <p:strVal val="hidden"/>
                                      </p:to>
                                    </p:set>
                                  </p:childTnLst>
                                </p:cTn>
                              </p:par>
                            </p:childTnLst>
                          </p:cTn>
                        </p:par>
                      </p:childTnLst>
                    </p:cTn>
                  </p:par>
                  <p:par>
                    <p:cTn id="156" fill="hold">
                      <p:stCondLst>
                        <p:cond delay="indefinite"/>
                      </p:stCondLst>
                      <p:childTnLst>
                        <p:par>
                          <p:cTn id="157" fill="hold">
                            <p:stCondLst>
                              <p:cond delay="0"/>
                            </p:stCondLst>
                            <p:childTnLst>
                              <p:par>
                                <p:cTn id="158" presetID="3" presetClass="emph" presetSubtype="2" fill="hold" grpId="0" nodeType="clickEffect">
                                  <p:stCondLst>
                                    <p:cond delay="0"/>
                                  </p:stCondLst>
                                  <p:childTnLst>
                                    <p:animClr clrSpc="rgb" dir="cw">
                                      <p:cBhvr override="childStyle">
                                        <p:cTn id="159" dur="2000" fill="hold"/>
                                        <p:tgtEl>
                                          <p:spTgt spid="101"/>
                                        </p:tgtEl>
                                        <p:attrNameLst>
                                          <p:attrName>style.color</p:attrName>
                                        </p:attrNameLst>
                                      </p:cBhvr>
                                      <p:to>
                                        <a:srgbClr val="FFFF00"/>
                                      </p:to>
                                    </p:animClr>
                                  </p:childTnLst>
                                </p:cTn>
                              </p:par>
                            </p:childTnLst>
                          </p:cTn>
                        </p:par>
                      </p:childTnLst>
                    </p:cTn>
                  </p:par>
                  <p:par>
                    <p:cTn id="160" fill="hold">
                      <p:stCondLst>
                        <p:cond delay="indefinite"/>
                      </p:stCondLst>
                      <p:childTnLst>
                        <p:par>
                          <p:cTn id="161" fill="hold">
                            <p:stCondLst>
                              <p:cond delay="0"/>
                            </p:stCondLst>
                            <p:childTnLst>
                              <p:par>
                                <p:cTn id="162" presetID="18" presetClass="exit" presetSubtype="9" fill="hold" grpId="1" nodeType="clickEffect">
                                  <p:stCondLst>
                                    <p:cond delay="0"/>
                                  </p:stCondLst>
                                  <p:childTnLst>
                                    <p:animEffect transition="out" filter="strips(upLeft)">
                                      <p:cBhvr>
                                        <p:cTn id="163" dur="6000"/>
                                        <p:tgtEl>
                                          <p:spTgt spid="101"/>
                                        </p:tgtEl>
                                      </p:cBhvr>
                                    </p:animEffect>
                                    <p:set>
                                      <p:cBhvr>
                                        <p:cTn id="164" dur="1" fill="hold">
                                          <p:stCondLst>
                                            <p:cond delay="5999"/>
                                          </p:stCondLst>
                                        </p:cTn>
                                        <p:tgtEl>
                                          <p:spTgt spid="101"/>
                                        </p:tgtEl>
                                        <p:attrNameLst>
                                          <p:attrName>style.visibility</p:attrName>
                                        </p:attrNameLst>
                                      </p:cBhvr>
                                      <p:to>
                                        <p:strVal val="hidden"/>
                                      </p:to>
                                    </p:set>
                                  </p:childTnLst>
                                </p:cTn>
                              </p:par>
                            </p:childTnLst>
                          </p:cTn>
                        </p:par>
                      </p:childTnLst>
                    </p:cTn>
                  </p:par>
                  <p:par>
                    <p:cTn id="165" fill="hold">
                      <p:stCondLst>
                        <p:cond delay="indefinite"/>
                      </p:stCondLst>
                      <p:childTnLst>
                        <p:par>
                          <p:cTn id="166" fill="hold">
                            <p:stCondLst>
                              <p:cond delay="0"/>
                            </p:stCondLst>
                            <p:childTnLst>
                              <p:par>
                                <p:cTn id="167" presetID="3" presetClass="emph" presetSubtype="2" fill="hold" grpId="0" nodeType="clickEffect">
                                  <p:stCondLst>
                                    <p:cond delay="0"/>
                                  </p:stCondLst>
                                  <p:childTnLst>
                                    <p:animClr clrSpc="rgb" dir="cw">
                                      <p:cBhvr override="childStyle">
                                        <p:cTn id="168" dur="2000" fill="hold"/>
                                        <p:tgtEl>
                                          <p:spTgt spid="102"/>
                                        </p:tgtEl>
                                        <p:attrNameLst>
                                          <p:attrName>style.color</p:attrName>
                                        </p:attrNameLst>
                                      </p:cBhvr>
                                      <p:to>
                                        <a:srgbClr val="FFFF00"/>
                                      </p:to>
                                    </p:animClr>
                                  </p:childTnLst>
                                </p:cTn>
                              </p:par>
                            </p:childTnLst>
                          </p:cTn>
                        </p:par>
                      </p:childTnLst>
                    </p:cTn>
                  </p:par>
                  <p:par>
                    <p:cTn id="169" fill="hold">
                      <p:stCondLst>
                        <p:cond delay="indefinite"/>
                      </p:stCondLst>
                      <p:childTnLst>
                        <p:par>
                          <p:cTn id="170" fill="hold">
                            <p:stCondLst>
                              <p:cond delay="0"/>
                            </p:stCondLst>
                            <p:childTnLst>
                              <p:par>
                                <p:cTn id="171" presetID="18" presetClass="exit" presetSubtype="9" fill="hold" grpId="1" nodeType="clickEffect">
                                  <p:stCondLst>
                                    <p:cond delay="0"/>
                                  </p:stCondLst>
                                  <p:childTnLst>
                                    <p:animEffect transition="out" filter="strips(upLeft)">
                                      <p:cBhvr>
                                        <p:cTn id="172" dur="6000"/>
                                        <p:tgtEl>
                                          <p:spTgt spid="102"/>
                                        </p:tgtEl>
                                      </p:cBhvr>
                                    </p:animEffect>
                                    <p:set>
                                      <p:cBhvr>
                                        <p:cTn id="173" dur="1" fill="hold">
                                          <p:stCondLst>
                                            <p:cond delay="5999"/>
                                          </p:stCondLst>
                                        </p:cTn>
                                        <p:tgtEl>
                                          <p:spTgt spid="102"/>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3" presetClass="emph" presetSubtype="2" fill="hold" grpId="0" nodeType="clickEffect">
                                  <p:stCondLst>
                                    <p:cond delay="0"/>
                                  </p:stCondLst>
                                  <p:childTnLst>
                                    <p:animClr clrSpc="rgb" dir="cw">
                                      <p:cBhvr override="childStyle">
                                        <p:cTn id="177" dur="2000" fill="hold"/>
                                        <p:tgtEl>
                                          <p:spTgt spid="103"/>
                                        </p:tgtEl>
                                        <p:attrNameLst>
                                          <p:attrName>style.color</p:attrName>
                                        </p:attrNameLst>
                                      </p:cBhvr>
                                      <p:to>
                                        <a:srgbClr val="FFFF00"/>
                                      </p:to>
                                    </p:animClr>
                                  </p:childTnLst>
                                </p:cTn>
                              </p:par>
                            </p:childTnLst>
                          </p:cTn>
                        </p:par>
                      </p:childTnLst>
                    </p:cTn>
                  </p:par>
                  <p:par>
                    <p:cTn id="178" fill="hold">
                      <p:stCondLst>
                        <p:cond delay="indefinite"/>
                      </p:stCondLst>
                      <p:childTnLst>
                        <p:par>
                          <p:cTn id="179" fill="hold">
                            <p:stCondLst>
                              <p:cond delay="0"/>
                            </p:stCondLst>
                            <p:childTnLst>
                              <p:par>
                                <p:cTn id="180" presetID="18" presetClass="exit" presetSubtype="9" fill="hold" grpId="1" nodeType="clickEffect">
                                  <p:stCondLst>
                                    <p:cond delay="0"/>
                                  </p:stCondLst>
                                  <p:childTnLst>
                                    <p:animEffect transition="out" filter="strips(upLeft)">
                                      <p:cBhvr>
                                        <p:cTn id="181" dur="6000"/>
                                        <p:tgtEl>
                                          <p:spTgt spid="103"/>
                                        </p:tgtEl>
                                      </p:cBhvr>
                                    </p:animEffect>
                                    <p:set>
                                      <p:cBhvr>
                                        <p:cTn id="182" dur="1" fill="hold">
                                          <p:stCondLst>
                                            <p:cond delay="5999"/>
                                          </p:stCondLst>
                                        </p:cTn>
                                        <p:tgtEl>
                                          <p:spTgt spid="1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32" grpId="0" animBg="1"/>
      <p:bldP spid="32" grpId="1" animBg="1"/>
      <p:bldP spid="54" grpId="0" animBg="1"/>
      <p:bldP spid="54" grpId="1" animBg="1"/>
      <p:bldP spid="55" grpId="0" animBg="1"/>
      <p:bldP spid="55" grpId="1" animBg="1"/>
      <p:bldP spid="56" grpId="0" animBg="1"/>
      <p:bldP spid="56"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39007"/>
            <a:ext cx="10515600" cy="770175"/>
          </a:xfrm>
        </p:spPr>
        <p:txBody>
          <a:bodyPr>
            <a:noAutofit/>
          </a:bodyPr>
          <a:lstStyle/>
          <a:p>
            <a:pPr marL="0" marR="0" lvl="0" indent="0" rtl="0">
              <a:lnSpc>
                <a:spcPct val="100000"/>
              </a:lnSpc>
              <a:spcBef>
                <a:spcPts val="0"/>
              </a:spcBef>
              <a:spcAft>
                <a:spcPts val="0"/>
              </a:spcAft>
              <a:buClr>
                <a:srgbClr val="1E4E79"/>
              </a:buClr>
              <a:buSzPts val="2800"/>
              <a:buFont typeface="Century Gothic"/>
              <a:buNone/>
            </a:pPr>
            <a:r>
              <a:rPr lang="en-GB" sz="3600" b="1" dirty="0" err="1">
                <a:solidFill>
                  <a:srgbClr val="1E4E79"/>
                </a:solidFill>
                <a:latin typeface="Century Gothic"/>
                <a:ea typeface="Century Gothic"/>
                <a:cs typeface="Century Gothic"/>
                <a:sym typeface="Century Gothic"/>
              </a:rPr>
              <a:t>jouer</a:t>
            </a:r>
            <a:r>
              <a:rPr lang="en-GB" sz="3600" b="1" dirty="0">
                <a:solidFill>
                  <a:srgbClr val="1E4E79"/>
                </a:solidFill>
                <a:latin typeface="Century Gothic"/>
                <a:ea typeface="Century Gothic"/>
                <a:cs typeface="Century Gothic"/>
                <a:sym typeface="Century Gothic"/>
              </a:rPr>
              <a:t> </a:t>
            </a:r>
            <a:r>
              <a:rPr lang="en-GB" sz="3600" dirty="0">
                <a:solidFill>
                  <a:srgbClr val="1E4E79"/>
                </a:solidFill>
                <a:latin typeface="Century Gothic"/>
                <a:ea typeface="Century Gothic"/>
                <a:cs typeface="Century Gothic"/>
                <a:sym typeface="Century Gothic"/>
              </a:rPr>
              <a:t>(to play) </a:t>
            </a:r>
            <a:r>
              <a:rPr lang="en-GB" sz="3600" b="1" dirty="0">
                <a:solidFill>
                  <a:srgbClr val="1E4E79"/>
                </a:solidFill>
                <a:latin typeface="Century Gothic"/>
                <a:ea typeface="Century Gothic"/>
                <a:cs typeface="Century Gothic"/>
                <a:sym typeface="Century Gothic"/>
              </a:rPr>
              <a:t>faire </a:t>
            </a:r>
            <a:r>
              <a:rPr lang="en-GB" sz="3600" dirty="0">
                <a:solidFill>
                  <a:srgbClr val="1E4E79"/>
                </a:solidFill>
                <a:latin typeface="Century Gothic"/>
                <a:ea typeface="Century Gothic"/>
                <a:cs typeface="Century Gothic"/>
                <a:sym typeface="Century Gothic"/>
              </a:rPr>
              <a:t>(to do)</a:t>
            </a:r>
            <a:endParaRPr lang="en-GB" sz="3600" i="0" u="none" strike="noStrike" cap="none" dirty="0">
              <a:solidFill>
                <a:srgbClr val="1E4E79"/>
              </a:solidFill>
              <a:latin typeface="Century Gothic"/>
              <a:ea typeface="Century Gothic"/>
              <a:cs typeface="Century Gothic"/>
              <a:sym typeface="Century Gothic"/>
            </a:endParaRPr>
          </a:p>
        </p:txBody>
      </p:sp>
      <p:pic>
        <p:nvPicPr>
          <p:cNvPr id="26" name="Google Shape;170;p8" descr="Jigsaw, Puzzle, Piece, Game, Concept, Solution">
            <a:extLst>
              <a:ext uri="{FF2B5EF4-FFF2-40B4-BE49-F238E27FC236}">
                <a16:creationId xmlns:a16="http://schemas.microsoft.com/office/drawing/2014/main" id="{696F779F-A90C-45D4-8ADC-3796A5C1CCAC}"/>
              </a:ext>
            </a:extLst>
          </p:cNvPr>
          <p:cNvPicPr preferRelativeResize="0"/>
          <p:nvPr/>
        </p:nvPicPr>
        <p:blipFill rotWithShape="1">
          <a:blip r:embed="rId3">
            <a:alphaModFix/>
          </a:blip>
          <a:srcRect/>
          <a:stretch/>
        </p:blipFill>
        <p:spPr>
          <a:xfrm>
            <a:off x="11120787" y="65888"/>
            <a:ext cx="1018663" cy="998435"/>
          </a:xfrm>
          <a:prstGeom prst="rect">
            <a:avLst/>
          </a:prstGeom>
          <a:noFill/>
          <a:ln>
            <a:noFill/>
          </a:ln>
        </p:spPr>
      </p:pic>
      <p:sp>
        <p:nvSpPr>
          <p:cNvPr id="21" name="Google Shape;169;p8">
            <a:extLst>
              <a:ext uri="{FF2B5EF4-FFF2-40B4-BE49-F238E27FC236}">
                <a16:creationId xmlns:a16="http://schemas.microsoft.com/office/drawing/2014/main" id="{314B7FE4-9AF2-4CF1-9C47-18006FA2E0D6}"/>
              </a:ext>
            </a:extLst>
          </p:cNvPr>
          <p:cNvSpPr txBox="1"/>
          <p:nvPr/>
        </p:nvSpPr>
        <p:spPr>
          <a:xfrm>
            <a:off x="24574" y="776006"/>
            <a:ext cx="988659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2800"/>
              <a:buFont typeface="Century Gothic"/>
              <a:buNone/>
              <a:tabLst/>
              <a:defRPr/>
            </a:pP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Use </a:t>
            </a:r>
            <a:r>
              <a:rPr kumimoji="0" lang="en-GB" sz="2800" b="1" i="0" u="none" strike="noStrike" kern="1200" cap="none" spc="0" normalizeH="0" baseline="0" noProof="0" dirty="0" err="1">
                <a:ln>
                  <a:noFill/>
                </a:ln>
                <a:solidFill>
                  <a:srgbClr val="1E4E79"/>
                </a:solidFill>
                <a:effectLst/>
                <a:uLnTx/>
                <a:uFillTx/>
                <a:latin typeface="Century Gothic"/>
                <a:ea typeface="Century Gothic"/>
                <a:cs typeface="Century Gothic"/>
                <a:sym typeface="Century Gothic"/>
              </a:rPr>
              <a:t>jouer</a:t>
            </a: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 + </a:t>
            </a:r>
            <a:r>
              <a:rPr kumimoji="0" lang="en-GB" sz="2800" b="1" i="0" u="none" strike="noStrike" kern="1200" cap="none" spc="0" normalizeH="0" baseline="0" noProof="0" dirty="0">
                <a:ln>
                  <a:noFill/>
                </a:ln>
                <a:solidFill>
                  <a:srgbClr val="FF0133"/>
                </a:solidFill>
                <a:effectLst/>
                <a:uLnTx/>
                <a:uFillTx/>
                <a:latin typeface="Century Gothic"/>
                <a:ea typeface="Century Gothic"/>
                <a:cs typeface="Century Gothic"/>
                <a:sym typeface="Century Gothic"/>
              </a:rPr>
              <a:t>à</a:t>
            </a: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 + </a:t>
            </a:r>
            <a:r>
              <a:rPr kumimoji="0" lang="en-GB" sz="2800" b="1"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le/la </a:t>
            </a: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to say what </a:t>
            </a:r>
            <a:r>
              <a:rPr kumimoji="0" lang="en-GB" sz="2800" b="0" i="1"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sport</a:t>
            </a: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 you </a:t>
            </a:r>
            <a:r>
              <a:rPr kumimoji="0" lang="en-GB" sz="2800" b="1" i="0" u="sng" strike="noStrike" kern="1200" cap="none" spc="0" normalizeH="0" baseline="0" noProof="0" dirty="0">
                <a:ln>
                  <a:noFill/>
                </a:ln>
                <a:solidFill>
                  <a:srgbClr val="1E4E79"/>
                </a:solidFill>
                <a:effectLst/>
                <a:uLnTx/>
                <a:uFillTx/>
                <a:latin typeface="Century Gothic"/>
                <a:ea typeface="Century Gothic"/>
                <a:cs typeface="Century Gothic"/>
                <a:sym typeface="Century Gothic"/>
              </a:rPr>
              <a:t>play</a:t>
            </a: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a:t>
            </a:r>
            <a:endParaRPr kumimoji="0"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30" name="Rectangle: Rounded Corners 29">
            <a:extLst>
              <a:ext uri="{FF2B5EF4-FFF2-40B4-BE49-F238E27FC236}">
                <a16:creationId xmlns:a16="http://schemas.microsoft.com/office/drawing/2014/main" id="{264CD5C4-AE0A-46CE-AE2A-D47D46446521}"/>
              </a:ext>
            </a:extLst>
          </p:cNvPr>
          <p:cNvSpPr/>
          <p:nvPr/>
        </p:nvSpPr>
        <p:spPr>
          <a:xfrm>
            <a:off x="176974" y="1346541"/>
            <a:ext cx="4497268" cy="523180"/>
          </a:xfrm>
          <a:prstGeom prst="roundRect">
            <a:avLst/>
          </a:prstGeom>
          <a:solidFill>
            <a:srgbClr val="D5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1" name="Google Shape;171;p8">
            <a:extLst>
              <a:ext uri="{FF2B5EF4-FFF2-40B4-BE49-F238E27FC236}">
                <a16:creationId xmlns:a16="http://schemas.microsoft.com/office/drawing/2014/main" id="{DB547200-5E79-44F0-BCF3-FBA08A52D0BD}"/>
              </a:ext>
            </a:extLst>
          </p:cNvPr>
          <p:cNvSpPr txBox="1"/>
          <p:nvPr/>
        </p:nvSpPr>
        <p:spPr>
          <a:xfrm>
            <a:off x="149711" y="1360519"/>
            <a:ext cx="388898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Je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joue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800" b="1" i="0" u="none" strike="noStrike" kern="1200" cap="none" spc="0" normalizeH="0" baseline="0" noProof="0" dirty="0">
                <a:ln>
                  <a:noFill/>
                </a:ln>
                <a:solidFill>
                  <a:srgbClr val="FF0133"/>
                </a:solidFill>
                <a:effectLst/>
                <a:uLnTx/>
                <a:uFillTx/>
                <a:latin typeface="Century Gothic" panose="020B0502020202020204" pitchFamily="34" charset="0"/>
              </a:rPr>
              <a:t>au</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football.</a:t>
            </a:r>
            <a:endParaRPr kumimoji="0" lang="en-GB"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ndParaRPr>
          </a:p>
        </p:txBody>
      </p:sp>
      <p:pic>
        <p:nvPicPr>
          <p:cNvPr id="32" name="Google Shape;183;p8">
            <a:extLst>
              <a:ext uri="{FF2B5EF4-FFF2-40B4-BE49-F238E27FC236}">
                <a16:creationId xmlns:a16="http://schemas.microsoft.com/office/drawing/2014/main" id="{62CEDDB2-2BF8-4E0D-91E1-C450748B2234}"/>
              </a:ext>
            </a:extLst>
          </p:cNvPr>
          <p:cNvPicPr preferRelativeResize="0"/>
          <p:nvPr/>
        </p:nvPicPr>
        <p:blipFill rotWithShape="1">
          <a:blip r:embed="rId4">
            <a:alphaModFix/>
          </a:blip>
          <a:srcRect/>
          <a:stretch/>
        </p:blipFill>
        <p:spPr>
          <a:xfrm>
            <a:off x="5231535" y="1336250"/>
            <a:ext cx="404055" cy="551001"/>
          </a:xfrm>
          <a:prstGeom prst="rect">
            <a:avLst/>
          </a:prstGeom>
          <a:noFill/>
          <a:ln>
            <a:noFill/>
          </a:ln>
        </p:spPr>
      </p:pic>
      <p:sp>
        <p:nvSpPr>
          <p:cNvPr id="39" name="Google Shape;171;p8">
            <a:extLst>
              <a:ext uri="{FF2B5EF4-FFF2-40B4-BE49-F238E27FC236}">
                <a16:creationId xmlns:a16="http://schemas.microsoft.com/office/drawing/2014/main" id="{24F935FA-49BD-4F59-BBD5-E442683A5FB8}"/>
              </a:ext>
            </a:extLst>
          </p:cNvPr>
          <p:cNvSpPr txBox="1"/>
          <p:nvPr/>
        </p:nvSpPr>
        <p:spPr>
          <a:xfrm>
            <a:off x="5662852" y="1370312"/>
            <a:ext cx="6047373"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I play football.</a:t>
            </a:r>
          </a:p>
        </p:txBody>
      </p:sp>
      <p:sp>
        <p:nvSpPr>
          <p:cNvPr id="44" name="Rectangle: Rounded Corners 43">
            <a:extLst>
              <a:ext uri="{FF2B5EF4-FFF2-40B4-BE49-F238E27FC236}">
                <a16:creationId xmlns:a16="http://schemas.microsoft.com/office/drawing/2014/main" id="{49662785-27A7-4F36-BA41-CAFE1B04038C}"/>
              </a:ext>
            </a:extLst>
          </p:cNvPr>
          <p:cNvSpPr/>
          <p:nvPr/>
        </p:nvSpPr>
        <p:spPr>
          <a:xfrm>
            <a:off x="176973" y="1991991"/>
            <a:ext cx="4524532" cy="523180"/>
          </a:xfrm>
          <a:prstGeom prst="roundRect">
            <a:avLst/>
          </a:prstGeom>
          <a:solidFill>
            <a:srgbClr val="D5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45" name="Google Shape;171;p8">
            <a:extLst>
              <a:ext uri="{FF2B5EF4-FFF2-40B4-BE49-F238E27FC236}">
                <a16:creationId xmlns:a16="http://schemas.microsoft.com/office/drawing/2014/main" id="{6406C500-24C4-4541-8E04-12529630294C}"/>
              </a:ext>
            </a:extLst>
          </p:cNvPr>
          <p:cNvSpPr txBox="1"/>
          <p:nvPr/>
        </p:nvSpPr>
        <p:spPr>
          <a:xfrm>
            <a:off x="204236" y="1985035"/>
            <a:ext cx="3888980"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Elle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joue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800" b="1" i="0" u="none" strike="noStrike" kern="1200" cap="none" spc="0" normalizeH="0" baseline="0" noProof="0" dirty="0">
                <a:ln>
                  <a:noFill/>
                </a:ln>
                <a:solidFill>
                  <a:srgbClr val="FF0133"/>
                </a:solidFill>
                <a:effectLst/>
                <a:uLnTx/>
                <a:uFillTx/>
                <a:latin typeface="Century Gothic" panose="020B0502020202020204" pitchFamily="34" charset="0"/>
              </a:rPr>
              <a:t>à la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corde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a:t>
            </a:r>
            <a:endParaRPr kumimoji="0" lang="en-GB"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ndParaRPr>
          </a:p>
        </p:txBody>
      </p:sp>
      <p:pic>
        <p:nvPicPr>
          <p:cNvPr id="46" name="Google Shape;183;p8">
            <a:extLst>
              <a:ext uri="{FF2B5EF4-FFF2-40B4-BE49-F238E27FC236}">
                <a16:creationId xmlns:a16="http://schemas.microsoft.com/office/drawing/2014/main" id="{DA58BFAF-B0EA-4E44-AB6E-9EB43AA81806}"/>
              </a:ext>
            </a:extLst>
          </p:cNvPr>
          <p:cNvPicPr preferRelativeResize="0"/>
          <p:nvPr/>
        </p:nvPicPr>
        <p:blipFill rotWithShape="1">
          <a:blip r:embed="rId4">
            <a:alphaModFix/>
          </a:blip>
          <a:srcRect/>
          <a:stretch/>
        </p:blipFill>
        <p:spPr>
          <a:xfrm>
            <a:off x="5231535" y="1978081"/>
            <a:ext cx="404055" cy="551001"/>
          </a:xfrm>
          <a:prstGeom prst="rect">
            <a:avLst/>
          </a:prstGeom>
          <a:noFill/>
          <a:ln>
            <a:noFill/>
          </a:ln>
        </p:spPr>
      </p:pic>
      <p:sp>
        <p:nvSpPr>
          <p:cNvPr id="48" name="Google Shape;171;p8">
            <a:extLst>
              <a:ext uri="{FF2B5EF4-FFF2-40B4-BE49-F238E27FC236}">
                <a16:creationId xmlns:a16="http://schemas.microsoft.com/office/drawing/2014/main" id="{A33BD792-AA78-4108-A0F4-4C673A5D0A1D}"/>
              </a:ext>
            </a:extLst>
          </p:cNvPr>
          <p:cNvSpPr txBox="1"/>
          <p:nvPr/>
        </p:nvSpPr>
        <p:spPr>
          <a:xfrm>
            <a:off x="5662852" y="2012143"/>
            <a:ext cx="6047373"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She plays skipping.</a:t>
            </a:r>
          </a:p>
        </p:txBody>
      </p:sp>
      <p:sp>
        <p:nvSpPr>
          <p:cNvPr id="33" name="Speech Bubble: Rectangle with Corners Rounded 32">
            <a:extLst>
              <a:ext uri="{FF2B5EF4-FFF2-40B4-BE49-F238E27FC236}">
                <a16:creationId xmlns:a16="http://schemas.microsoft.com/office/drawing/2014/main" id="{337B27F9-7D45-4896-91CF-48014BC0B219}"/>
              </a:ext>
            </a:extLst>
          </p:cNvPr>
          <p:cNvSpPr/>
          <p:nvPr/>
        </p:nvSpPr>
        <p:spPr>
          <a:xfrm>
            <a:off x="8436297" y="937869"/>
            <a:ext cx="2532804" cy="770175"/>
          </a:xfrm>
          <a:prstGeom prst="wedgeRoundRectCallout">
            <a:avLst>
              <a:gd name="adj1" fmla="val -42539"/>
              <a:gd name="adj2" fmla="val 10088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F0302020204030204"/>
              </a:rPr>
              <a:t>Remember:</a:t>
            </a:r>
            <a:br>
              <a:rPr kumimoji="0" lang="en-GB" sz="2400" b="0" i="0" u="none" strike="noStrike" kern="1200" cap="none" spc="0" normalizeH="0" baseline="0" noProof="0" dirty="0">
                <a:ln>
                  <a:noFill/>
                </a:ln>
                <a:solidFill>
                  <a:srgbClr val="002060"/>
                </a:solidFill>
                <a:effectLst/>
                <a:uLnTx/>
                <a:uFillTx/>
                <a:latin typeface="Century Gothic" panose="020F0302020204030204"/>
              </a:rPr>
            </a:br>
            <a:r>
              <a:rPr kumimoji="0" lang="en-GB" sz="2400" b="1" i="0" u="none" strike="noStrike" kern="1200" cap="none" spc="0" normalizeH="0" baseline="0" noProof="0" dirty="0">
                <a:ln>
                  <a:noFill/>
                </a:ln>
                <a:solidFill>
                  <a:srgbClr val="002060"/>
                </a:solidFill>
                <a:effectLst/>
                <a:uLnTx/>
                <a:uFillTx/>
                <a:latin typeface="Century Gothic" panose="020F0302020204030204"/>
              </a:rPr>
              <a:t>à</a:t>
            </a:r>
            <a:r>
              <a:rPr kumimoji="0" lang="en-GB" sz="2400" b="0" i="0" u="none" strike="noStrike" kern="1200" cap="none" spc="0" normalizeH="0" baseline="0" noProof="0" dirty="0">
                <a:ln>
                  <a:noFill/>
                </a:ln>
                <a:solidFill>
                  <a:srgbClr val="002060"/>
                </a:solidFill>
                <a:effectLst/>
                <a:uLnTx/>
                <a:uFillTx/>
                <a:latin typeface="Century Gothic" panose="020F0302020204030204"/>
              </a:rPr>
              <a:t> + </a:t>
            </a:r>
            <a:r>
              <a:rPr kumimoji="0" lang="en-GB" sz="2400" b="1" i="0" u="none" strike="noStrike" kern="1200" cap="none" spc="0" normalizeH="0" baseline="0" noProof="0" dirty="0">
                <a:ln>
                  <a:noFill/>
                </a:ln>
                <a:solidFill>
                  <a:srgbClr val="002060"/>
                </a:solidFill>
                <a:effectLst/>
                <a:uLnTx/>
                <a:uFillTx/>
                <a:latin typeface="Century Gothic" panose="020F0302020204030204"/>
              </a:rPr>
              <a:t>le</a:t>
            </a:r>
            <a:r>
              <a:rPr kumimoji="0" lang="en-GB" sz="2400" b="0" i="0" u="none" strike="noStrike" kern="1200" cap="none" spc="0" normalizeH="0" baseline="0" noProof="0" dirty="0">
                <a:ln>
                  <a:noFill/>
                </a:ln>
                <a:solidFill>
                  <a:srgbClr val="002060"/>
                </a:solidFill>
                <a:effectLst/>
                <a:uLnTx/>
                <a:uFillTx/>
                <a:latin typeface="Century Gothic" panose="020F0302020204030204"/>
              </a:rPr>
              <a:t> </a:t>
            </a:r>
            <a:r>
              <a:rPr kumimoji="0" lang="en-GB" sz="2400" b="0" i="0" u="none" strike="noStrike" kern="1200" cap="none" spc="0" normalizeH="0" baseline="0" noProof="0" dirty="0">
                <a:ln>
                  <a:noFill/>
                </a:ln>
                <a:solidFill>
                  <a:srgbClr val="002060"/>
                </a:solidFill>
                <a:effectLst/>
                <a:uLnTx/>
                <a:uFillTx/>
                <a:latin typeface="Century Gothic" panose="020F0302020204030204"/>
                <a:sym typeface="Wingdings" panose="05000000000000000000" pitchFamily="2" charset="2"/>
              </a:rPr>
              <a:t> </a:t>
            </a:r>
            <a:r>
              <a:rPr kumimoji="0" lang="en-GB" sz="2400" b="1" i="0" u="none" strike="noStrike" kern="1200" cap="none" spc="0" normalizeH="0" baseline="0" noProof="0" dirty="0">
                <a:ln>
                  <a:noFill/>
                </a:ln>
                <a:solidFill>
                  <a:srgbClr val="FF0133"/>
                </a:solidFill>
                <a:effectLst/>
                <a:uLnTx/>
                <a:uFillTx/>
                <a:latin typeface="Century Gothic" panose="020F0302020204030204"/>
                <a:sym typeface="Wingdings" panose="05000000000000000000" pitchFamily="2" charset="2"/>
              </a:rPr>
              <a:t>au</a:t>
            </a:r>
            <a:endParaRPr kumimoji="0" lang="en-GB" sz="2400" b="1" i="0" u="none" strike="noStrike" kern="1200" cap="none" spc="0" normalizeH="0" baseline="0" noProof="0" dirty="0">
              <a:ln>
                <a:noFill/>
              </a:ln>
              <a:solidFill>
                <a:srgbClr val="FF0133"/>
              </a:solidFill>
              <a:effectLst/>
              <a:uLnTx/>
              <a:uFillTx/>
              <a:latin typeface="Century Gothic" panose="020F0302020204030204"/>
            </a:endParaRPr>
          </a:p>
        </p:txBody>
      </p:sp>
      <p:sp>
        <p:nvSpPr>
          <p:cNvPr id="47" name="Google Shape;169;p8">
            <a:extLst>
              <a:ext uri="{FF2B5EF4-FFF2-40B4-BE49-F238E27FC236}">
                <a16:creationId xmlns:a16="http://schemas.microsoft.com/office/drawing/2014/main" id="{CB369991-EBE8-4FB7-AAF2-415A60834353}"/>
              </a:ext>
            </a:extLst>
          </p:cNvPr>
          <p:cNvSpPr txBox="1"/>
          <p:nvPr/>
        </p:nvSpPr>
        <p:spPr>
          <a:xfrm>
            <a:off x="24574" y="2790471"/>
            <a:ext cx="988659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1E4E79"/>
              </a:buClr>
              <a:buSzPts val="2800"/>
              <a:buFont typeface="Century Gothic"/>
              <a:buNone/>
              <a:tabLst/>
              <a:defRPr/>
            </a:pP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Use </a:t>
            </a:r>
            <a:r>
              <a:rPr kumimoji="0" lang="en-GB" sz="2800" b="1" i="0" u="none" strike="noStrike" kern="1200" cap="none" spc="0" normalizeH="0" baseline="0" noProof="0" dirty="0" err="1">
                <a:ln>
                  <a:noFill/>
                </a:ln>
                <a:solidFill>
                  <a:srgbClr val="1E4E79"/>
                </a:solidFill>
                <a:effectLst/>
                <a:uLnTx/>
                <a:uFillTx/>
                <a:latin typeface="Century Gothic"/>
                <a:ea typeface="Century Gothic"/>
                <a:cs typeface="Century Gothic"/>
                <a:sym typeface="Century Gothic"/>
              </a:rPr>
              <a:t>jouer</a:t>
            </a: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 + </a:t>
            </a:r>
            <a:r>
              <a:rPr kumimoji="0" lang="en-GB" sz="2800" b="1" i="0" u="none" strike="noStrike" kern="1200" cap="none" spc="0" normalizeH="0" baseline="0" noProof="0" dirty="0">
                <a:ln>
                  <a:noFill/>
                </a:ln>
                <a:solidFill>
                  <a:srgbClr val="FF0133"/>
                </a:solidFill>
                <a:effectLst/>
                <a:uLnTx/>
                <a:uFillTx/>
                <a:latin typeface="Century Gothic"/>
                <a:ea typeface="Century Gothic"/>
                <a:cs typeface="Century Gothic"/>
                <a:sym typeface="Century Gothic"/>
              </a:rPr>
              <a:t>de</a:t>
            </a: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 + </a:t>
            </a:r>
            <a:r>
              <a:rPr kumimoji="0" lang="en-GB" sz="2800" b="1"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le/la </a:t>
            </a: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to say what </a:t>
            </a:r>
            <a:r>
              <a:rPr kumimoji="0" lang="en-GB" sz="2800" b="0" i="1"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instrument</a:t>
            </a: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 you </a:t>
            </a:r>
            <a:r>
              <a:rPr kumimoji="0" lang="en-GB" sz="2800" b="1" i="0" u="sng" strike="noStrike" kern="1200" cap="none" spc="0" normalizeH="0" baseline="0" noProof="0" dirty="0">
                <a:ln>
                  <a:noFill/>
                </a:ln>
                <a:solidFill>
                  <a:srgbClr val="1E4E79"/>
                </a:solidFill>
                <a:effectLst/>
                <a:uLnTx/>
                <a:uFillTx/>
                <a:latin typeface="Century Gothic"/>
                <a:ea typeface="Century Gothic"/>
                <a:cs typeface="Century Gothic"/>
                <a:sym typeface="Century Gothic"/>
              </a:rPr>
              <a:t>play</a:t>
            </a:r>
            <a:r>
              <a:rPr kumimoji="0" lang="en-GB"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a:t>
            </a:r>
            <a:endParaRPr kumimoji="0" sz="28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51" name="Rectangle: Rounded Corners 50">
            <a:extLst>
              <a:ext uri="{FF2B5EF4-FFF2-40B4-BE49-F238E27FC236}">
                <a16:creationId xmlns:a16="http://schemas.microsoft.com/office/drawing/2014/main" id="{8AA2BCC4-3788-4569-AD0F-FE64CA2BE8C8}"/>
              </a:ext>
            </a:extLst>
          </p:cNvPr>
          <p:cNvSpPr/>
          <p:nvPr/>
        </p:nvSpPr>
        <p:spPr>
          <a:xfrm>
            <a:off x="176974" y="3347537"/>
            <a:ext cx="4497268" cy="523180"/>
          </a:xfrm>
          <a:prstGeom prst="roundRect">
            <a:avLst/>
          </a:prstGeom>
          <a:solidFill>
            <a:srgbClr val="D5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52" name="Google Shape;171;p8">
            <a:extLst>
              <a:ext uri="{FF2B5EF4-FFF2-40B4-BE49-F238E27FC236}">
                <a16:creationId xmlns:a16="http://schemas.microsoft.com/office/drawing/2014/main" id="{26215A15-9AD5-4443-8E63-7673C0FD4F12}"/>
              </a:ext>
            </a:extLst>
          </p:cNvPr>
          <p:cNvSpPr txBox="1"/>
          <p:nvPr/>
        </p:nvSpPr>
        <p:spPr>
          <a:xfrm>
            <a:off x="149711" y="3361515"/>
            <a:ext cx="388898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Je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joue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800" b="1" i="0" u="none" strike="noStrike" kern="1200" cap="none" spc="0" normalizeH="0" baseline="0" noProof="0" dirty="0">
                <a:ln>
                  <a:noFill/>
                </a:ln>
                <a:solidFill>
                  <a:srgbClr val="FF0133"/>
                </a:solidFill>
                <a:effectLst/>
                <a:uLnTx/>
                <a:uFillTx/>
                <a:latin typeface="Century Gothic" panose="020B0502020202020204" pitchFamily="34" charset="0"/>
              </a:rPr>
              <a:t>du</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piano.</a:t>
            </a:r>
            <a:endParaRPr kumimoji="0" lang="en-GB"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ndParaRPr>
          </a:p>
        </p:txBody>
      </p:sp>
      <p:pic>
        <p:nvPicPr>
          <p:cNvPr id="53" name="Google Shape;183;p8">
            <a:extLst>
              <a:ext uri="{FF2B5EF4-FFF2-40B4-BE49-F238E27FC236}">
                <a16:creationId xmlns:a16="http://schemas.microsoft.com/office/drawing/2014/main" id="{4630A253-79E2-491D-BC45-A313CF0BD6B9}"/>
              </a:ext>
            </a:extLst>
          </p:cNvPr>
          <p:cNvPicPr preferRelativeResize="0"/>
          <p:nvPr/>
        </p:nvPicPr>
        <p:blipFill rotWithShape="1">
          <a:blip r:embed="rId4">
            <a:alphaModFix/>
          </a:blip>
          <a:srcRect/>
          <a:stretch/>
        </p:blipFill>
        <p:spPr>
          <a:xfrm>
            <a:off x="5231535" y="3337246"/>
            <a:ext cx="404055" cy="551001"/>
          </a:xfrm>
          <a:prstGeom prst="rect">
            <a:avLst/>
          </a:prstGeom>
          <a:noFill/>
          <a:ln>
            <a:noFill/>
          </a:ln>
        </p:spPr>
      </p:pic>
      <p:sp>
        <p:nvSpPr>
          <p:cNvPr id="54" name="Google Shape;171;p8">
            <a:extLst>
              <a:ext uri="{FF2B5EF4-FFF2-40B4-BE49-F238E27FC236}">
                <a16:creationId xmlns:a16="http://schemas.microsoft.com/office/drawing/2014/main" id="{6954DF53-3AB5-4EA8-A3AE-D1D6C830AC03}"/>
              </a:ext>
            </a:extLst>
          </p:cNvPr>
          <p:cNvSpPr txBox="1"/>
          <p:nvPr/>
        </p:nvSpPr>
        <p:spPr>
          <a:xfrm>
            <a:off x="5662852" y="3371308"/>
            <a:ext cx="6047373"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I play the piano.</a:t>
            </a:r>
          </a:p>
        </p:txBody>
      </p:sp>
      <p:sp>
        <p:nvSpPr>
          <p:cNvPr id="55" name="Rectangle: Rounded Corners 54">
            <a:extLst>
              <a:ext uri="{FF2B5EF4-FFF2-40B4-BE49-F238E27FC236}">
                <a16:creationId xmlns:a16="http://schemas.microsoft.com/office/drawing/2014/main" id="{AAC1B04C-E323-4C2F-84E3-2B49D073C819}"/>
              </a:ext>
            </a:extLst>
          </p:cNvPr>
          <p:cNvSpPr/>
          <p:nvPr/>
        </p:nvSpPr>
        <p:spPr>
          <a:xfrm>
            <a:off x="176973" y="3992987"/>
            <a:ext cx="4524532" cy="523180"/>
          </a:xfrm>
          <a:prstGeom prst="roundRect">
            <a:avLst/>
          </a:prstGeom>
          <a:solidFill>
            <a:srgbClr val="D5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56" name="Google Shape;171;p8">
            <a:extLst>
              <a:ext uri="{FF2B5EF4-FFF2-40B4-BE49-F238E27FC236}">
                <a16:creationId xmlns:a16="http://schemas.microsoft.com/office/drawing/2014/main" id="{DB1C9268-68B7-48C2-8ADE-5AC049A527BF}"/>
              </a:ext>
            </a:extLst>
          </p:cNvPr>
          <p:cNvSpPr txBox="1"/>
          <p:nvPr/>
        </p:nvSpPr>
        <p:spPr>
          <a:xfrm>
            <a:off x="204236" y="3986031"/>
            <a:ext cx="4554216"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Elle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joue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800" b="1" i="0" u="none" strike="noStrike" kern="1200" cap="none" spc="0" normalizeH="0" baseline="0" noProof="0" dirty="0">
                <a:ln>
                  <a:noFill/>
                </a:ln>
                <a:solidFill>
                  <a:srgbClr val="FF0133"/>
                </a:solidFill>
                <a:effectLst/>
                <a:uLnTx/>
                <a:uFillTx/>
                <a:latin typeface="Century Gothic" panose="020B0502020202020204" pitchFamily="34" charset="0"/>
              </a:rPr>
              <a:t>de la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guitare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a:t>
            </a:r>
            <a:endParaRPr kumimoji="0" lang="en-GB"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ndParaRPr>
          </a:p>
        </p:txBody>
      </p:sp>
      <p:pic>
        <p:nvPicPr>
          <p:cNvPr id="57" name="Google Shape;183;p8">
            <a:extLst>
              <a:ext uri="{FF2B5EF4-FFF2-40B4-BE49-F238E27FC236}">
                <a16:creationId xmlns:a16="http://schemas.microsoft.com/office/drawing/2014/main" id="{2EDD7ED9-8552-4CD5-8E17-91A92B3D025B}"/>
              </a:ext>
            </a:extLst>
          </p:cNvPr>
          <p:cNvPicPr preferRelativeResize="0"/>
          <p:nvPr/>
        </p:nvPicPr>
        <p:blipFill rotWithShape="1">
          <a:blip r:embed="rId4">
            <a:alphaModFix/>
          </a:blip>
          <a:srcRect/>
          <a:stretch/>
        </p:blipFill>
        <p:spPr>
          <a:xfrm>
            <a:off x="5231535" y="3979077"/>
            <a:ext cx="404055" cy="551001"/>
          </a:xfrm>
          <a:prstGeom prst="rect">
            <a:avLst/>
          </a:prstGeom>
          <a:noFill/>
          <a:ln>
            <a:noFill/>
          </a:ln>
        </p:spPr>
      </p:pic>
      <p:sp>
        <p:nvSpPr>
          <p:cNvPr id="58" name="Google Shape;171;p8">
            <a:extLst>
              <a:ext uri="{FF2B5EF4-FFF2-40B4-BE49-F238E27FC236}">
                <a16:creationId xmlns:a16="http://schemas.microsoft.com/office/drawing/2014/main" id="{3133FC4A-7534-4BC9-9940-192E438FD31C}"/>
              </a:ext>
            </a:extLst>
          </p:cNvPr>
          <p:cNvSpPr txBox="1"/>
          <p:nvPr/>
        </p:nvSpPr>
        <p:spPr>
          <a:xfrm>
            <a:off x="5662852" y="4013139"/>
            <a:ext cx="6047373"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She plays the guitar.</a:t>
            </a:r>
          </a:p>
        </p:txBody>
      </p:sp>
      <p:sp>
        <p:nvSpPr>
          <p:cNvPr id="59" name="Speech Bubble: Rectangle with Corners Rounded 58">
            <a:extLst>
              <a:ext uri="{FF2B5EF4-FFF2-40B4-BE49-F238E27FC236}">
                <a16:creationId xmlns:a16="http://schemas.microsoft.com/office/drawing/2014/main" id="{A04E0DAB-146F-448B-AF69-8EFD6FFCC543}"/>
              </a:ext>
            </a:extLst>
          </p:cNvPr>
          <p:cNvSpPr/>
          <p:nvPr/>
        </p:nvSpPr>
        <p:spPr>
          <a:xfrm>
            <a:off x="9353675" y="3361515"/>
            <a:ext cx="2532804" cy="770175"/>
          </a:xfrm>
          <a:prstGeom prst="wedgeRoundRectCallout">
            <a:avLst>
              <a:gd name="adj1" fmla="val -42539"/>
              <a:gd name="adj2" fmla="val 10088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F0302020204030204"/>
              </a:rPr>
              <a:t>Remember:</a:t>
            </a:r>
            <a:br>
              <a:rPr kumimoji="0" lang="en-GB" sz="2400" b="0" i="0" u="none" strike="noStrike" kern="1200" cap="none" spc="0" normalizeH="0" baseline="0" noProof="0" dirty="0">
                <a:ln>
                  <a:noFill/>
                </a:ln>
                <a:solidFill>
                  <a:srgbClr val="002060"/>
                </a:solidFill>
                <a:effectLst/>
                <a:uLnTx/>
                <a:uFillTx/>
                <a:latin typeface="Century Gothic" panose="020F0302020204030204"/>
              </a:rPr>
            </a:br>
            <a:r>
              <a:rPr kumimoji="0" lang="en-GB" sz="2400" b="1" i="0" u="none" strike="noStrike" kern="1200" cap="none" spc="0" normalizeH="0" baseline="0" noProof="0" dirty="0">
                <a:ln>
                  <a:noFill/>
                </a:ln>
                <a:solidFill>
                  <a:srgbClr val="002060"/>
                </a:solidFill>
                <a:effectLst/>
                <a:uLnTx/>
                <a:uFillTx/>
                <a:latin typeface="Century Gothic" panose="020F0302020204030204"/>
              </a:rPr>
              <a:t>de</a:t>
            </a:r>
            <a:r>
              <a:rPr kumimoji="0" lang="en-GB" sz="2400" b="0" i="0" u="none" strike="noStrike" kern="1200" cap="none" spc="0" normalizeH="0" baseline="0" noProof="0" dirty="0">
                <a:ln>
                  <a:noFill/>
                </a:ln>
                <a:solidFill>
                  <a:srgbClr val="002060"/>
                </a:solidFill>
                <a:effectLst/>
                <a:uLnTx/>
                <a:uFillTx/>
                <a:latin typeface="Century Gothic" panose="020F0302020204030204"/>
              </a:rPr>
              <a:t> + </a:t>
            </a:r>
            <a:r>
              <a:rPr kumimoji="0" lang="en-GB" sz="2400" b="1" i="0" u="none" strike="noStrike" kern="1200" cap="none" spc="0" normalizeH="0" baseline="0" noProof="0" dirty="0">
                <a:ln>
                  <a:noFill/>
                </a:ln>
                <a:solidFill>
                  <a:srgbClr val="002060"/>
                </a:solidFill>
                <a:effectLst/>
                <a:uLnTx/>
                <a:uFillTx/>
                <a:latin typeface="Century Gothic" panose="020F0302020204030204"/>
              </a:rPr>
              <a:t>le</a:t>
            </a:r>
            <a:r>
              <a:rPr kumimoji="0" lang="en-GB" sz="2400" b="0" i="0" u="none" strike="noStrike" kern="1200" cap="none" spc="0" normalizeH="0" baseline="0" noProof="0" dirty="0">
                <a:ln>
                  <a:noFill/>
                </a:ln>
                <a:solidFill>
                  <a:srgbClr val="002060"/>
                </a:solidFill>
                <a:effectLst/>
                <a:uLnTx/>
                <a:uFillTx/>
                <a:latin typeface="Century Gothic" panose="020F0302020204030204"/>
              </a:rPr>
              <a:t> </a:t>
            </a:r>
            <a:r>
              <a:rPr kumimoji="0" lang="en-GB" sz="2400" b="0" i="0" u="none" strike="noStrike" kern="1200" cap="none" spc="0" normalizeH="0" baseline="0" noProof="0" dirty="0">
                <a:ln>
                  <a:noFill/>
                </a:ln>
                <a:solidFill>
                  <a:srgbClr val="002060"/>
                </a:solidFill>
                <a:effectLst/>
                <a:uLnTx/>
                <a:uFillTx/>
                <a:latin typeface="Century Gothic" panose="020F0302020204030204"/>
                <a:sym typeface="Wingdings" panose="05000000000000000000" pitchFamily="2" charset="2"/>
              </a:rPr>
              <a:t> </a:t>
            </a:r>
            <a:r>
              <a:rPr kumimoji="0" lang="en-GB" sz="2400" b="1" i="0" u="none" strike="noStrike" kern="1200" cap="none" spc="0" normalizeH="0" baseline="0" noProof="0" dirty="0">
                <a:ln>
                  <a:noFill/>
                </a:ln>
                <a:solidFill>
                  <a:srgbClr val="FF0133"/>
                </a:solidFill>
                <a:effectLst/>
                <a:uLnTx/>
                <a:uFillTx/>
                <a:latin typeface="Century Gothic" panose="020F0302020204030204"/>
                <a:sym typeface="Wingdings" panose="05000000000000000000" pitchFamily="2" charset="2"/>
              </a:rPr>
              <a:t>du</a:t>
            </a:r>
            <a:endParaRPr kumimoji="0" lang="en-GB" sz="2400" b="1" i="0" u="none" strike="noStrike" kern="1200" cap="none" spc="0" normalizeH="0" baseline="0" noProof="0" dirty="0">
              <a:ln>
                <a:noFill/>
              </a:ln>
              <a:solidFill>
                <a:srgbClr val="FF0133"/>
              </a:solidFill>
              <a:effectLst/>
              <a:uLnTx/>
              <a:uFillTx/>
              <a:latin typeface="Century Gothic" panose="020F0302020204030204"/>
            </a:endParaRPr>
          </a:p>
        </p:txBody>
      </p:sp>
      <p:sp>
        <p:nvSpPr>
          <p:cNvPr id="34" name="Rectangle: Rounded Corners 33">
            <a:extLst>
              <a:ext uri="{FF2B5EF4-FFF2-40B4-BE49-F238E27FC236}">
                <a16:creationId xmlns:a16="http://schemas.microsoft.com/office/drawing/2014/main" id="{E55A4300-F923-4943-BE9E-5FF760C99ECF}"/>
              </a:ext>
            </a:extLst>
          </p:cNvPr>
          <p:cNvSpPr/>
          <p:nvPr/>
        </p:nvSpPr>
        <p:spPr>
          <a:xfrm>
            <a:off x="156502" y="5358722"/>
            <a:ext cx="3089882" cy="523180"/>
          </a:xfrm>
          <a:prstGeom prst="roundRect">
            <a:avLst/>
          </a:prstGeom>
          <a:solidFill>
            <a:srgbClr val="D5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35" name="Google Shape;171;p8">
            <a:extLst>
              <a:ext uri="{FF2B5EF4-FFF2-40B4-BE49-F238E27FC236}">
                <a16:creationId xmlns:a16="http://schemas.microsoft.com/office/drawing/2014/main" id="{9BE4548C-3422-4EFF-A399-799DBE86E6D3}"/>
              </a:ext>
            </a:extLst>
          </p:cNvPr>
          <p:cNvSpPr txBox="1"/>
          <p:nvPr/>
        </p:nvSpPr>
        <p:spPr>
          <a:xfrm>
            <a:off x="96068" y="5358722"/>
            <a:ext cx="326115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Je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fais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800" b="1" i="0" u="none" strike="noStrike" kern="1200" cap="none" spc="0" normalizeH="0" baseline="0" noProof="0" dirty="0">
                <a:ln>
                  <a:noFill/>
                </a:ln>
                <a:solidFill>
                  <a:srgbClr val="FF0000"/>
                </a:solidFill>
                <a:effectLst/>
                <a:uLnTx/>
                <a:uFillTx/>
                <a:latin typeface="Century Gothic" panose="020B0502020202020204" pitchFamily="34" charset="0"/>
              </a:rPr>
              <a:t>du</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sport.</a:t>
            </a:r>
            <a:endParaRPr kumimoji="0" lang="en-GB"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ndParaRPr>
          </a:p>
        </p:txBody>
      </p:sp>
      <p:sp>
        <p:nvSpPr>
          <p:cNvPr id="36" name="Google Shape;169;p8">
            <a:extLst>
              <a:ext uri="{FF2B5EF4-FFF2-40B4-BE49-F238E27FC236}">
                <a16:creationId xmlns:a16="http://schemas.microsoft.com/office/drawing/2014/main" id="{F3BE41CE-B682-4139-9ED6-DC2DF90A0412}"/>
              </a:ext>
            </a:extLst>
          </p:cNvPr>
          <p:cNvSpPr txBox="1"/>
          <p:nvPr/>
        </p:nvSpPr>
        <p:spPr>
          <a:xfrm>
            <a:off x="149711" y="4798220"/>
            <a:ext cx="9384860" cy="523180"/>
          </a:xfrm>
          <a:prstGeom prst="rect">
            <a:avLst/>
          </a:prstGeom>
          <a:noFill/>
          <a:ln>
            <a:noFill/>
          </a:ln>
        </p:spPr>
        <p:txBody>
          <a:bodyPr spcFirstLastPara="1" wrap="square" lIns="91425" tIns="45700" rIns="91425" bIns="45700" anchor="t" anchorCtr="0">
            <a:spAutoFit/>
          </a:bodyPr>
          <a:lstStyle/>
          <a:p>
            <a:pPr lvl="0">
              <a:buClr>
                <a:srgbClr val="1E4E79"/>
              </a:buClr>
              <a:buSzPts val="2800"/>
              <a:defRPr/>
            </a:pPr>
            <a:r>
              <a:rPr lang="en-US" sz="2800" dirty="0">
                <a:solidFill>
                  <a:srgbClr val="1E4E79"/>
                </a:solidFill>
                <a:latin typeface="Century Gothic"/>
                <a:ea typeface="Century Gothic"/>
                <a:cs typeface="Century Gothic"/>
                <a:sym typeface="Century Gothic"/>
              </a:rPr>
              <a:t>Use </a:t>
            </a:r>
            <a:r>
              <a:rPr lang="en-US" sz="2800" b="1" dirty="0">
                <a:solidFill>
                  <a:srgbClr val="1E4E79"/>
                </a:solidFill>
                <a:latin typeface="Century Gothic"/>
                <a:ea typeface="Century Gothic"/>
                <a:cs typeface="Century Gothic"/>
                <a:sym typeface="Century Gothic"/>
              </a:rPr>
              <a:t>faire</a:t>
            </a:r>
            <a:r>
              <a:rPr lang="en-US" sz="2800" dirty="0">
                <a:solidFill>
                  <a:srgbClr val="1E4E79"/>
                </a:solidFill>
                <a:latin typeface="Century Gothic"/>
                <a:ea typeface="Century Gothic"/>
                <a:cs typeface="Century Gothic"/>
                <a:sym typeface="Century Gothic"/>
              </a:rPr>
              <a:t> </a:t>
            </a:r>
            <a:r>
              <a:rPr lang="en-US" sz="2800" b="1" dirty="0">
                <a:solidFill>
                  <a:srgbClr val="FF0000"/>
                </a:solidFill>
                <a:latin typeface="Century Gothic"/>
                <a:ea typeface="Century Gothic"/>
                <a:cs typeface="Century Gothic"/>
                <a:sym typeface="Century Gothic"/>
              </a:rPr>
              <a:t>de </a:t>
            </a:r>
            <a:r>
              <a:rPr lang="en-US" sz="2800" dirty="0">
                <a:solidFill>
                  <a:srgbClr val="1E4E79"/>
                </a:solidFill>
                <a:latin typeface="Century Gothic"/>
                <a:ea typeface="Century Gothic"/>
                <a:cs typeface="Century Gothic"/>
                <a:sym typeface="Century Gothic"/>
              </a:rPr>
              <a:t>+ le/la to say what </a:t>
            </a:r>
            <a:r>
              <a:rPr lang="en-US" sz="2800" i="1" dirty="0">
                <a:solidFill>
                  <a:srgbClr val="1E4E79"/>
                </a:solidFill>
                <a:latin typeface="Century Gothic"/>
                <a:ea typeface="Century Gothic"/>
                <a:cs typeface="Century Gothic"/>
                <a:sym typeface="Century Gothic"/>
              </a:rPr>
              <a:t>sport </a:t>
            </a:r>
            <a:r>
              <a:rPr lang="en-US" sz="2800" dirty="0">
                <a:solidFill>
                  <a:srgbClr val="1E4E79"/>
                </a:solidFill>
                <a:latin typeface="Century Gothic"/>
                <a:ea typeface="Century Gothic"/>
                <a:cs typeface="Century Gothic"/>
                <a:sym typeface="Century Gothic"/>
              </a:rPr>
              <a:t>you </a:t>
            </a:r>
            <a:r>
              <a:rPr lang="en-US" sz="2800" b="1" u="sng" dirty="0">
                <a:solidFill>
                  <a:srgbClr val="1E4E79"/>
                </a:solidFill>
                <a:latin typeface="Century Gothic"/>
                <a:ea typeface="Century Gothic"/>
                <a:cs typeface="Century Gothic"/>
                <a:sym typeface="Century Gothic"/>
              </a:rPr>
              <a:t>do</a:t>
            </a:r>
            <a:r>
              <a:rPr lang="en-US" sz="2800" dirty="0">
                <a:solidFill>
                  <a:srgbClr val="1E4E79"/>
                </a:solidFill>
                <a:latin typeface="Century Gothic"/>
                <a:ea typeface="Century Gothic"/>
                <a:cs typeface="Century Gothic"/>
                <a:sym typeface="Century Gothic"/>
              </a:rPr>
              <a:t>: </a:t>
            </a:r>
            <a:endParaRPr kumimoji="0" lang="en-US" sz="2800" b="1"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endParaRPr>
          </a:p>
        </p:txBody>
      </p:sp>
      <p:sp>
        <p:nvSpPr>
          <p:cNvPr id="37" name="Google Shape;171;p8">
            <a:extLst>
              <a:ext uri="{FF2B5EF4-FFF2-40B4-BE49-F238E27FC236}">
                <a16:creationId xmlns:a16="http://schemas.microsoft.com/office/drawing/2014/main" id="{9FDABCB3-89CC-49BE-863C-360950EFF25C}"/>
              </a:ext>
            </a:extLst>
          </p:cNvPr>
          <p:cNvSpPr txBox="1"/>
          <p:nvPr/>
        </p:nvSpPr>
        <p:spPr>
          <a:xfrm>
            <a:off x="5704871" y="5404137"/>
            <a:ext cx="3580673"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I do (some) sport.</a:t>
            </a:r>
          </a:p>
        </p:txBody>
      </p:sp>
      <p:pic>
        <p:nvPicPr>
          <p:cNvPr id="38" name="Google Shape;183;p8">
            <a:extLst>
              <a:ext uri="{FF2B5EF4-FFF2-40B4-BE49-F238E27FC236}">
                <a16:creationId xmlns:a16="http://schemas.microsoft.com/office/drawing/2014/main" id="{9D791650-949B-48BC-B118-19667F64538B}"/>
              </a:ext>
            </a:extLst>
          </p:cNvPr>
          <p:cNvPicPr preferRelativeResize="0"/>
          <p:nvPr/>
        </p:nvPicPr>
        <p:blipFill rotWithShape="1">
          <a:blip r:embed="rId4">
            <a:alphaModFix/>
          </a:blip>
          <a:srcRect/>
          <a:stretch/>
        </p:blipFill>
        <p:spPr>
          <a:xfrm>
            <a:off x="5285606" y="5420716"/>
            <a:ext cx="404055" cy="551001"/>
          </a:xfrm>
          <a:prstGeom prst="rect">
            <a:avLst/>
          </a:prstGeom>
          <a:solidFill>
            <a:schemeClr val="bg1"/>
          </a:solidFill>
          <a:ln>
            <a:noFill/>
          </a:ln>
        </p:spPr>
      </p:pic>
      <p:sp>
        <p:nvSpPr>
          <p:cNvPr id="40" name="Rectangle: Rounded Corners 39">
            <a:extLst>
              <a:ext uri="{FF2B5EF4-FFF2-40B4-BE49-F238E27FC236}">
                <a16:creationId xmlns:a16="http://schemas.microsoft.com/office/drawing/2014/main" id="{21F6B6E8-25A4-4999-B771-376D27B5B742}"/>
              </a:ext>
            </a:extLst>
          </p:cNvPr>
          <p:cNvSpPr/>
          <p:nvPr/>
        </p:nvSpPr>
        <p:spPr>
          <a:xfrm>
            <a:off x="152356" y="5961847"/>
            <a:ext cx="4057320" cy="523180"/>
          </a:xfrm>
          <a:prstGeom prst="roundRect">
            <a:avLst/>
          </a:prstGeom>
          <a:solidFill>
            <a:srgbClr val="D5F7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41" name="Google Shape;171;p8">
            <a:extLst>
              <a:ext uri="{FF2B5EF4-FFF2-40B4-BE49-F238E27FC236}">
                <a16:creationId xmlns:a16="http://schemas.microsoft.com/office/drawing/2014/main" id="{AB0C40B2-D76B-4753-BF7D-CCB654071864}"/>
              </a:ext>
            </a:extLst>
          </p:cNvPr>
          <p:cNvSpPr txBox="1"/>
          <p:nvPr/>
        </p:nvSpPr>
        <p:spPr>
          <a:xfrm>
            <a:off x="75689" y="5955586"/>
            <a:ext cx="4339427"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Tu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rPr>
              <a:t>fais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a:t>
            </a:r>
            <a:r>
              <a:rPr kumimoji="0" lang="en-GB" sz="2800" b="1" i="0" u="none" strike="noStrike" kern="1200" cap="none" spc="0" normalizeH="0" baseline="0" noProof="0" dirty="0">
                <a:ln>
                  <a:noFill/>
                </a:ln>
                <a:solidFill>
                  <a:srgbClr val="FF0000"/>
                </a:solidFill>
                <a:effectLst/>
                <a:uLnTx/>
                <a:uFillTx/>
                <a:latin typeface="Century Gothic" panose="020B0502020202020204" pitchFamily="34" charset="0"/>
              </a:rPr>
              <a:t>de la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danse.</a:t>
            </a:r>
            <a:endParaRPr kumimoji="0" lang="en-GB" sz="2800" b="0" i="0" u="none" strike="noStrike" kern="1200" cap="none" spc="0" normalizeH="0" baseline="0" noProof="0" dirty="0">
              <a:ln>
                <a:noFill/>
              </a:ln>
              <a:solidFill>
                <a:srgbClr val="E7E6E6">
                  <a:lumMod val="50000"/>
                </a:srgbClr>
              </a:solidFill>
              <a:effectLst/>
              <a:uLnTx/>
              <a:uFillTx/>
              <a:latin typeface="Century Gothic" panose="020B0502020202020204" pitchFamily="34" charset="0"/>
            </a:endParaRPr>
          </a:p>
        </p:txBody>
      </p:sp>
      <p:sp>
        <p:nvSpPr>
          <p:cNvPr id="42" name="Google Shape;171;p8">
            <a:extLst>
              <a:ext uri="{FF2B5EF4-FFF2-40B4-BE49-F238E27FC236}">
                <a16:creationId xmlns:a16="http://schemas.microsoft.com/office/drawing/2014/main" id="{520699AC-73AA-4044-8703-A2521310E63B}"/>
              </a:ext>
            </a:extLst>
          </p:cNvPr>
          <p:cNvSpPr txBox="1"/>
          <p:nvPr/>
        </p:nvSpPr>
        <p:spPr>
          <a:xfrm>
            <a:off x="5700725" y="6014647"/>
            <a:ext cx="6185754"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You do (some) dance/dancing.</a:t>
            </a:r>
          </a:p>
        </p:txBody>
      </p:sp>
      <p:pic>
        <p:nvPicPr>
          <p:cNvPr id="43" name="Google Shape;183;p8">
            <a:extLst>
              <a:ext uri="{FF2B5EF4-FFF2-40B4-BE49-F238E27FC236}">
                <a16:creationId xmlns:a16="http://schemas.microsoft.com/office/drawing/2014/main" id="{834F532B-8033-4BFF-8D68-216CC5FF1F16}"/>
              </a:ext>
            </a:extLst>
          </p:cNvPr>
          <p:cNvPicPr preferRelativeResize="0"/>
          <p:nvPr/>
        </p:nvPicPr>
        <p:blipFill rotWithShape="1">
          <a:blip r:embed="rId4">
            <a:alphaModFix/>
          </a:blip>
          <a:srcRect/>
          <a:stretch/>
        </p:blipFill>
        <p:spPr>
          <a:xfrm>
            <a:off x="5281460" y="5986826"/>
            <a:ext cx="404055" cy="551001"/>
          </a:xfrm>
          <a:prstGeom prst="rect">
            <a:avLst/>
          </a:prstGeom>
          <a:solidFill>
            <a:schemeClr val="bg1"/>
          </a:solidFill>
          <a:ln>
            <a:noFill/>
          </a:ln>
        </p:spPr>
      </p:pic>
    </p:spTree>
    <p:extLst>
      <p:ext uri="{BB962C8B-B14F-4D97-AF65-F5344CB8AC3E}">
        <p14:creationId xmlns:p14="http://schemas.microsoft.com/office/powerpoint/2010/main" val="93909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500"/>
                                        <p:tgtEl>
                                          <p:spTgt spid="5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4"/>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5"/>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500"/>
                                        <p:tgtEl>
                                          <p:spTgt spid="57"/>
                                        </p:tgtEl>
                                      </p:cBhvr>
                                    </p:animEffec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8"/>
                                        </p:tgtEl>
                                        <p:attrNameLst>
                                          <p:attrName>style.visibility</p:attrName>
                                        </p:attrNameLst>
                                      </p:cBhvr>
                                      <p:to>
                                        <p:strVal val="visible"/>
                                      </p:to>
                                    </p:set>
                                    <p:animEffect transition="in" filter="fade">
                                      <p:cBhvr>
                                        <p:cTn id="93" dur="500"/>
                                        <p:tgtEl>
                                          <p:spTgt spid="38"/>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3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40"/>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50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0" grpId="0" animBg="1"/>
      <p:bldP spid="31" grpId="0"/>
      <p:bldP spid="39" grpId="0"/>
      <p:bldP spid="44" grpId="0" animBg="1"/>
      <p:bldP spid="45" grpId="0"/>
      <p:bldP spid="48" grpId="0"/>
      <p:bldP spid="33" grpId="0" animBg="1"/>
      <p:bldP spid="47" grpId="0" animBg="1"/>
      <p:bldP spid="51" grpId="0" animBg="1"/>
      <p:bldP spid="52" grpId="0"/>
      <p:bldP spid="54" grpId="0"/>
      <p:bldP spid="55" grpId="0" animBg="1"/>
      <p:bldP spid="56" grpId="0"/>
      <p:bldP spid="58" grpId="0"/>
      <p:bldP spid="59" grpId="0" animBg="1"/>
      <p:bldP spid="34" grpId="0" animBg="1"/>
      <p:bldP spid="35" grpId="0"/>
      <p:bldP spid="36" grpId="0"/>
      <p:bldP spid="37" grpId="0"/>
      <p:bldP spid="40" grpId="0" animBg="1"/>
      <p:bldP spid="4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F3082EA1-6ED0-40AF-B3A4-2A6A7FC78D5A}"/>
              </a:ext>
            </a:extLst>
          </p:cNvPr>
          <p:cNvSpPr txBox="1"/>
          <p:nvPr/>
        </p:nvSpPr>
        <p:spPr>
          <a:xfrm>
            <a:off x="0" y="-3829"/>
            <a:ext cx="849010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Clémentine</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écrit</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 message à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Sanaya</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3074" name="Picture 2" descr="Computadora, Computadora Portátil, Sencillo, Tecnología">
            <a:extLst>
              <a:ext uri="{FF2B5EF4-FFF2-40B4-BE49-F238E27FC236}">
                <a16:creationId xmlns:a16="http://schemas.microsoft.com/office/drawing/2014/main" id="{46DB593D-01F3-41D1-87F4-0F4D0EFA088F}"/>
              </a:ext>
            </a:extLst>
          </p:cNvPr>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8556" y="1221467"/>
            <a:ext cx="10087219" cy="571334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id="{196C1424-A27E-4325-A900-E2E676569FFC}"/>
              </a:ext>
            </a:extLst>
          </p:cNvPr>
          <p:cNvSpPr txBox="1"/>
          <p:nvPr/>
        </p:nvSpPr>
        <p:spPr>
          <a:xfrm>
            <a:off x="430930" y="1427729"/>
            <a:ext cx="7628246" cy="3747180"/>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Salut, Sanaya ! </a:t>
            </a:r>
            <a:br>
              <a:rPr kumimoji="0" lang="fr-FR"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br>
            <a:r>
              <a:rPr kumimoji="0" lang="fr-FR"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Ça va ? J’adore </a:t>
            </a:r>
            <a:r>
              <a:rPr kumimoji="0" lang="fr-FR" sz="20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les</a:t>
            </a:r>
            <a:r>
              <a:rPr kumimoji="0" lang="fr-FR"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 vacances* ! Il fait </a:t>
            </a:r>
            <a:r>
              <a:rPr kumimoji="0" lang="fr-FR" sz="20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du</a:t>
            </a:r>
            <a:r>
              <a:rPr kumimoji="0" lang="fr-FR"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 soleil ici. </a:t>
            </a:r>
            <a:br>
              <a:rPr kumimoji="0" lang="fr-FR"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br>
            <a:r>
              <a:rPr kumimoji="0" lang="fr-FR"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J’aime jouer </a:t>
            </a:r>
            <a:r>
              <a:rPr kumimoji="0" lang="fr-FR" sz="20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au</a:t>
            </a:r>
            <a:r>
              <a:rPr kumimoji="0" lang="fr-FR"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 tennis mais aujourd’hui je voudrais aller </a:t>
            </a:r>
            <a:r>
              <a:rPr kumimoji="0" lang="fr-FR" sz="20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à la </a:t>
            </a:r>
            <a:r>
              <a:rPr kumimoji="0" lang="fr-FR"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piscine parce qu’il fait chaud ! Qu’est-ce que tu aimes faire quand il fait chaud ? Chez moi, je joue </a:t>
            </a:r>
            <a:r>
              <a:rPr kumimoji="0" lang="fr-FR" sz="20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de la </a:t>
            </a:r>
            <a:r>
              <a:rPr kumimoji="0" lang="fr-FR"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guitare et J-M joue </a:t>
            </a:r>
            <a:r>
              <a:rPr kumimoji="0" lang="fr-FR" sz="20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du</a:t>
            </a:r>
            <a:r>
              <a:rPr kumimoji="0" lang="fr-FR"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 piano. Quand nous sommes </a:t>
            </a:r>
            <a:r>
              <a:rPr kumimoji="0" lang="fr-FR" sz="20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à la </a:t>
            </a:r>
            <a:r>
              <a:rPr kumimoji="0" lang="fr-FR"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plage, j’aime nager et manger </a:t>
            </a:r>
            <a:r>
              <a:rPr kumimoji="0" lang="fr-FR" sz="200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une</a:t>
            </a:r>
            <a:r>
              <a:rPr kumimoji="0" lang="fr-FR"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 glace. Et toi, est-ce que tu aimes faire </a:t>
            </a:r>
            <a:r>
              <a:rPr kumimoji="0" lang="fr-FR" sz="20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de l’</a:t>
            </a:r>
            <a:r>
              <a:rPr kumimoji="0" lang="fr-FR" sz="20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 exercice en aout ? </a:t>
            </a:r>
            <a:r>
              <a:rPr kumimoji="0" lang="fr-FR" sz="17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Bisous, C</a:t>
            </a:r>
          </a:p>
        </p:txBody>
      </p:sp>
      <p:sp>
        <p:nvSpPr>
          <p:cNvPr id="117" name="Speech Bubble: Rectangle with Corners Rounded 116">
            <a:extLst>
              <a:ext uri="{FF2B5EF4-FFF2-40B4-BE49-F238E27FC236}">
                <a16:creationId xmlns:a16="http://schemas.microsoft.com/office/drawing/2014/main" id="{4B93DB88-36F3-48EC-B12C-F7F5591CAB2E}"/>
              </a:ext>
            </a:extLst>
          </p:cNvPr>
          <p:cNvSpPr/>
          <p:nvPr/>
        </p:nvSpPr>
        <p:spPr>
          <a:xfrm>
            <a:off x="998578" y="435875"/>
            <a:ext cx="6264387" cy="707723"/>
          </a:xfrm>
          <a:prstGeom prst="wedgeRoundRectCallout">
            <a:avLst>
              <a:gd name="adj1" fmla="val -55350"/>
              <a:gd name="adj2" fmla="val -27938"/>
              <a:gd name="adj3" fmla="val 16667"/>
            </a:avLst>
          </a:prstGeom>
          <a:solidFill>
            <a:srgbClr val="00206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18" name="Graphic 117" descr="Teacher">
            <a:extLst>
              <a:ext uri="{FF2B5EF4-FFF2-40B4-BE49-F238E27FC236}">
                <a16:creationId xmlns:a16="http://schemas.microsoft.com/office/drawing/2014/main" id="{8C598265-9BEC-4EDA-A5E9-1E3CF121EAD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35" y="291703"/>
            <a:ext cx="615790" cy="707723"/>
          </a:xfrm>
          <a:prstGeom prst="rect">
            <a:avLst/>
          </a:prstGeom>
        </p:spPr>
      </p:pic>
      <p:pic>
        <p:nvPicPr>
          <p:cNvPr id="42" name="Picture 41" descr="Icon&#10;&#10;Description automatically generated">
            <a:extLst>
              <a:ext uri="{FF2B5EF4-FFF2-40B4-BE49-F238E27FC236}">
                <a16:creationId xmlns:a16="http://schemas.microsoft.com/office/drawing/2014/main" id="{346FD2C6-0FF5-4160-9738-8221725F7E9F}"/>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43" name="Title 2">
            <a:extLst>
              <a:ext uri="{FF2B5EF4-FFF2-40B4-BE49-F238E27FC236}">
                <a16:creationId xmlns:a16="http://schemas.microsoft.com/office/drawing/2014/main" id="{1E3FBDEA-994C-4C31-A8B9-FAAF8B589463}"/>
              </a:ext>
            </a:extLst>
          </p:cNvPr>
          <p:cNvSpPr txBox="1">
            <a:spLocks/>
          </p:cNvSpPr>
          <p:nvPr/>
        </p:nvSpPr>
        <p:spPr>
          <a:xfrm>
            <a:off x="11315774" y="1033981"/>
            <a:ext cx="648000" cy="374973"/>
          </a:xfrm>
          <a:prstGeom prst="rect">
            <a:avLst/>
          </a:prstGeom>
          <a:solidFill>
            <a:srgbClr val="786EB1"/>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prstClr val="black"/>
              </a:buClr>
              <a:buSzPts val="1800"/>
              <a:buFont typeface="Calibri"/>
              <a:buNone/>
              <a:tabLst/>
              <a:defRPr/>
            </a:pPr>
            <a:endParaRPr kumimoji="0" lang="en-GB" sz="2000" b="1" i="0" u="none" strike="noStrike" kern="0" cap="none" spc="0" normalizeH="0" baseline="0" noProof="0" dirty="0">
              <a:ln>
                <a:noFill/>
              </a:ln>
              <a:solidFill>
                <a:prstClr val="white"/>
              </a:solidFill>
              <a:effectLst/>
              <a:uLnTx/>
              <a:uFillTx/>
              <a:latin typeface="Century Gothic" panose="020B0502020202020204" pitchFamily="34" charset="0"/>
              <a:cs typeface="Calibri"/>
              <a:sym typeface="Calibri"/>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11331931" y="1086327"/>
            <a:ext cx="648000" cy="279495"/>
          </a:xfrm>
        </p:spPr>
        <p:txBody>
          <a:bodyPr>
            <a:normAutofit fontScale="90000"/>
          </a:bodyPr>
          <a:lstStyle/>
          <a:p>
            <a:pPr lvl="0" algn="ctr">
              <a:spcBef>
                <a:spcPts val="0"/>
              </a:spcBef>
              <a:buClr>
                <a:prstClr val="black"/>
              </a:buClr>
              <a:buSzPts val="1800"/>
              <a:defRPr/>
            </a:pPr>
            <a:r>
              <a:rPr lang="en-GB" sz="2000" b="1" kern="0" dirty="0">
                <a:solidFill>
                  <a:prstClr val="white"/>
                </a:solidFill>
                <a:latin typeface="Century Gothic" panose="020B0502020202020204" pitchFamily="34" charset="0"/>
                <a:cs typeface="Calibri"/>
                <a:sym typeface="Calibri"/>
              </a:rPr>
              <a:t>lire</a:t>
            </a:r>
          </a:p>
        </p:txBody>
      </p:sp>
      <p:sp>
        <p:nvSpPr>
          <p:cNvPr id="116" name="TextBox 115">
            <a:extLst>
              <a:ext uri="{FF2B5EF4-FFF2-40B4-BE49-F238E27FC236}">
                <a16:creationId xmlns:a16="http://schemas.microsoft.com/office/drawing/2014/main" id="{C62EDE92-DCAF-4A9C-B0D5-BA6FE89B4CF1}"/>
              </a:ext>
            </a:extLst>
          </p:cNvPr>
          <p:cNvSpPr txBox="1"/>
          <p:nvPr/>
        </p:nvSpPr>
        <p:spPr>
          <a:xfrm>
            <a:off x="998578" y="393734"/>
            <a:ext cx="7645657" cy="76944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Il y a un </a:t>
            </a:r>
            <a:r>
              <a:rPr kumimoji="0" lang="en-GB" sz="2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problème</a:t>
            </a: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avec </a:t>
            </a:r>
            <a:r>
              <a:rPr kumimoji="0" lang="en-GB" sz="2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l’ordinateur</a:t>
            </a: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b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Lis le message et </a:t>
            </a:r>
            <a:r>
              <a:rPr kumimoji="0" lang="en-GB" sz="22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écris</a:t>
            </a: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les bons articles (1-8).</a:t>
            </a:r>
            <a:endParaRPr kumimoji="0" lang="en-GB" sz="2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grpSp>
        <p:nvGrpSpPr>
          <p:cNvPr id="18" name="Group 17">
            <a:extLst>
              <a:ext uri="{FF2B5EF4-FFF2-40B4-BE49-F238E27FC236}">
                <a16:creationId xmlns:a16="http://schemas.microsoft.com/office/drawing/2014/main" id="{00B55B30-6BB0-4202-95A3-B19E399AC569}"/>
              </a:ext>
            </a:extLst>
          </p:cNvPr>
          <p:cNvGrpSpPr/>
          <p:nvPr/>
        </p:nvGrpSpPr>
        <p:grpSpPr>
          <a:xfrm>
            <a:off x="2468759" y="1882545"/>
            <a:ext cx="634874" cy="584775"/>
            <a:chOff x="-829486" y="1498861"/>
            <a:chExt cx="634874" cy="584775"/>
          </a:xfrm>
        </p:grpSpPr>
        <p:sp>
          <p:nvSpPr>
            <p:cNvPr id="17" name="Rectangle: Rounded Corners 16">
              <a:extLst>
                <a:ext uri="{FF2B5EF4-FFF2-40B4-BE49-F238E27FC236}">
                  <a16:creationId xmlns:a16="http://schemas.microsoft.com/office/drawing/2014/main" id="{56A618C2-BCD2-48A9-AE6C-C69CD273E88D}"/>
                </a:ext>
              </a:extLst>
            </p:cNvPr>
            <p:cNvSpPr/>
            <p:nvPr/>
          </p:nvSpPr>
          <p:spPr>
            <a:xfrm>
              <a:off x="-709564" y="1651502"/>
              <a:ext cx="350501" cy="279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TextBox 61">
              <a:extLst>
                <a:ext uri="{FF2B5EF4-FFF2-40B4-BE49-F238E27FC236}">
                  <a16:creationId xmlns:a16="http://schemas.microsoft.com/office/drawing/2014/main" id="{B802C1F3-23C2-4D83-B833-BB567D36ED35}"/>
                </a:ext>
              </a:extLst>
            </p:cNvPr>
            <p:cNvSpPr txBox="1"/>
            <p:nvPr/>
          </p:nvSpPr>
          <p:spPr>
            <a:xfrm>
              <a:off x="-829486" y="1498861"/>
              <a:ext cx="63487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F0066"/>
                  </a:solidFill>
                  <a:effectLst/>
                  <a:uLnTx/>
                  <a:uFillTx/>
                  <a:latin typeface="Segoe Print" panose="02000600000000000000" pitchFamily="2" charset="0"/>
                  <a:ea typeface="+mn-ea"/>
                  <a:cs typeface="+mn-cs"/>
                  <a:sym typeface="Webdings" panose="05030102010509060703" pitchFamily="18" charset="2"/>
                </a:rPr>
                <a:t></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8" name="Group 67">
            <a:extLst>
              <a:ext uri="{FF2B5EF4-FFF2-40B4-BE49-F238E27FC236}">
                <a16:creationId xmlns:a16="http://schemas.microsoft.com/office/drawing/2014/main" id="{4FCAFB48-020D-4AB8-A1F9-08526DE85C62}"/>
              </a:ext>
            </a:extLst>
          </p:cNvPr>
          <p:cNvGrpSpPr/>
          <p:nvPr/>
        </p:nvGrpSpPr>
        <p:grpSpPr>
          <a:xfrm>
            <a:off x="5183666" y="1907229"/>
            <a:ext cx="634874" cy="584775"/>
            <a:chOff x="-829486" y="1498861"/>
            <a:chExt cx="634874" cy="584775"/>
          </a:xfrm>
        </p:grpSpPr>
        <p:sp>
          <p:nvSpPr>
            <p:cNvPr id="69" name="Rectangle: Rounded Corners 68">
              <a:extLst>
                <a:ext uri="{FF2B5EF4-FFF2-40B4-BE49-F238E27FC236}">
                  <a16:creationId xmlns:a16="http://schemas.microsoft.com/office/drawing/2014/main" id="{35737869-9174-4720-A8E9-1C830FB5A3E3}"/>
                </a:ext>
              </a:extLst>
            </p:cNvPr>
            <p:cNvSpPr/>
            <p:nvPr/>
          </p:nvSpPr>
          <p:spPr>
            <a:xfrm>
              <a:off x="-709564" y="1651502"/>
              <a:ext cx="350501" cy="279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2AA4F478-FCFA-41EE-8A01-769EA7F7CA35}"/>
                </a:ext>
              </a:extLst>
            </p:cNvPr>
            <p:cNvSpPr txBox="1"/>
            <p:nvPr/>
          </p:nvSpPr>
          <p:spPr>
            <a:xfrm>
              <a:off x="-829486" y="1498861"/>
              <a:ext cx="63487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F0066"/>
                  </a:solidFill>
                  <a:effectLst/>
                  <a:uLnTx/>
                  <a:uFillTx/>
                  <a:latin typeface="Segoe Print" panose="02000600000000000000" pitchFamily="2" charset="0"/>
                  <a:ea typeface="+mn-ea"/>
                  <a:cs typeface="+mn-cs"/>
                  <a:sym typeface="Webdings" panose="05030102010509060703" pitchFamily="18" charset="2"/>
                </a:rPr>
                <a:t></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4" name="Group 73">
            <a:extLst>
              <a:ext uri="{FF2B5EF4-FFF2-40B4-BE49-F238E27FC236}">
                <a16:creationId xmlns:a16="http://schemas.microsoft.com/office/drawing/2014/main" id="{2C8D9D32-69AB-4843-BB8E-ECE563E502D9}"/>
              </a:ext>
            </a:extLst>
          </p:cNvPr>
          <p:cNvGrpSpPr/>
          <p:nvPr/>
        </p:nvGrpSpPr>
        <p:grpSpPr>
          <a:xfrm>
            <a:off x="2048840" y="2372973"/>
            <a:ext cx="634874" cy="584775"/>
            <a:chOff x="-829486" y="1498861"/>
            <a:chExt cx="634874" cy="584775"/>
          </a:xfrm>
        </p:grpSpPr>
        <p:sp>
          <p:nvSpPr>
            <p:cNvPr id="75" name="Rectangle: Rounded Corners 74">
              <a:extLst>
                <a:ext uri="{FF2B5EF4-FFF2-40B4-BE49-F238E27FC236}">
                  <a16:creationId xmlns:a16="http://schemas.microsoft.com/office/drawing/2014/main" id="{21859D53-10C9-44E5-952E-34E11CB6EA39}"/>
                </a:ext>
              </a:extLst>
            </p:cNvPr>
            <p:cNvSpPr/>
            <p:nvPr/>
          </p:nvSpPr>
          <p:spPr>
            <a:xfrm>
              <a:off x="-709564" y="1651502"/>
              <a:ext cx="350501" cy="279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6BF18EF2-3269-40FC-B912-B8A279C41B74}"/>
                </a:ext>
              </a:extLst>
            </p:cNvPr>
            <p:cNvSpPr txBox="1"/>
            <p:nvPr/>
          </p:nvSpPr>
          <p:spPr>
            <a:xfrm>
              <a:off x="-829486" y="1498861"/>
              <a:ext cx="63487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F0066"/>
                  </a:solidFill>
                  <a:effectLst/>
                  <a:uLnTx/>
                  <a:uFillTx/>
                  <a:latin typeface="Segoe Print" panose="02000600000000000000" pitchFamily="2" charset="0"/>
                  <a:ea typeface="+mn-ea"/>
                  <a:cs typeface="+mn-cs"/>
                  <a:sym typeface="Webdings" panose="05030102010509060703" pitchFamily="18" charset="2"/>
                </a:rPr>
                <a:t></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7" name="Group 76">
            <a:extLst>
              <a:ext uri="{FF2B5EF4-FFF2-40B4-BE49-F238E27FC236}">
                <a16:creationId xmlns:a16="http://schemas.microsoft.com/office/drawing/2014/main" id="{B13A3FAE-D612-4BA5-8E8D-BD00C81F718E}"/>
              </a:ext>
            </a:extLst>
          </p:cNvPr>
          <p:cNvGrpSpPr/>
          <p:nvPr/>
        </p:nvGrpSpPr>
        <p:grpSpPr>
          <a:xfrm>
            <a:off x="372498" y="2736446"/>
            <a:ext cx="1020054" cy="769441"/>
            <a:chOff x="-818931" y="1430198"/>
            <a:chExt cx="773562" cy="769441"/>
          </a:xfrm>
        </p:grpSpPr>
        <p:sp>
          <p:nvSpPr>
            <p:cNvPr id="78" name="Rectangle: Rounded Corners 77">
              <a:extLst>
                <a:ext uri="{FF2B5EF4-FFF2-40B4-BE49-F238E27FC236}">
                  <a16:creationId xmlns:a16="http://schemas.microsoft.com/office/drawing/2014/main" id="{60E8F8DB-C94B-447D-BE65-137C2E539168}"/>
                </a:ext>
              </a:extLst>
            </p:cNvPr>
            <p:cNvSpPr/>
            <p:nvPr/>
          </p:nvSpPr>
          <p:spPr>
            <a:xfrm>
              <a:off x="-709564" y="1651502"/>
              <a:ext cx="350501" cy="279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TextBox 78">
              <a:extLst>
                <a:ext uri="{FF2B5EF4-FFF2-40B4-BE49-F238E27FC236}">
                  <a16:creationId xmlns:a16="http://schemas.microsoft.com/office/drawing/2014/main" id="{FEE02A2F-A0A3-4011-B599-E59E77107753}"/>
                </a:ext>
              </a:extLst>
            </p:cNvPr>
            <p:cNvSpPr txBox="1"/>
            <p:nvPr/>
          </p:nvSpPr>
          <p:spPr>
            <a:xfrm>
              <a:off x="-818931" y="1430198"/>
              <a:ext cx="773562" cy="769441"/>
            </a:xfrm>
            <a:prstGeom prst="rect">
              <a:avLst/>
            </a:prstGeom>
            <a:noFill/>
          </p:spPr>
          <p:txBody>
            <a:bodyPr wrap="square">
              <a:spAutoFit/>
            </a:bodyPr>
            <a:lstStyle/>
            <a:p>
              <a:r>
                <a:rPr kumimoji="0" lang="fr-FR" sz="4400" b="1" i="0" u="none" strike="noStrike" kern="1200" cap="none" spc="0" normalizeH="0" baseline="0" noProof="0" dirty="0">
                  <a:ln>
                    <a:noFill/>
                  </a:ln>
                  <a:solidFill>
                    <a:srgbClr val="FF0066"/>
                  </a:solidFill>
                  <a:effectLst/>
                  <a:uLnTx/>
                  <a:uFillTx/>
                  <a:latin typeface="Segoe Print" panose="02000600000000000000" pitchFamily="2" charset="0"/>
                  <a:ea typeface="+mn-ea"/>
                  <a:cs typeface="+mn-cs"/>
                  <a:sym typeface="Webdings" panose="05030102010509060703" pitchFamily="18" charset="2"/>
                </a:rPr>
                <a:t></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D406F953-43EB-4D3E-8EF4-B26A64C458CC}"/>
              </a:ext>
            </a:extLst>
          </p:cNvPr>
          <p:cNvGrpSpPr/>
          <p:nvPr/>
        </p:nvGrpSpPr>
        <p:grpSpPr>
          <a:xfrm>
            <a:off x="7039122" y="3097497"/>
            <a:ext cx="1020054" cy="923330"/>
            <a:chOff x="8772137" y="3429000"/>
            <a:chExt cx="1020054" cy="923330"/>
          </a:xfrm>
        </p:grpSpPr>
        <p:sp>
          <p:nvSpPr>
            <p:cNvPr id="4" name="Rectangle: Rounded Corners 3">
              <a:extLst>
                <a:ext uri="{FF2B5EF4-FFF2-40B4-BE49-F238E27FC236}">
                  <a16:creationId xmlns:a16="http://schemas.microsoft.com/office/drawing/2014/main" id="{7E369D28-D636-4D7D-AB40-6ACF4911FC64}"/>
                </a:ext>
              </a:extLst>
            </p:cNvPr>
            <p:cNvSpPr/>
            <p:nvPr/>
          </p:nvSpPr>
          <p:spPr>
            <a:xfrm>
              <a:off x="8831064" y="3751665"/>
              <a:ext cx="633046" cy="2787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1" name="Group 80">
              <a:extLst>
                <a:ext uri="{FF2B5EF4-FFF2-40B4-BE49-F238E27FC236}">
                  <a16:creationId xmlns:a16="http://schemas.microsoft.com/office/drawing/2014/main" id="{30787386-0631-4AAA-8131-2772B6624F8C}"/>
                </a:ext>
              </a:extLst>
            </p:cNvPr>
            <p:cNvGrpSpPr/>
            <p:nvPr/>
          </p:nvGrpSpPr>
          <p:grpSpPr>
            <a:xfrm>
              <a:off x="8772137" y="3429000"/>
              <a:ext cx="1020054" cy="923330"/>
              <a:chOff x="-722247" y="1372755"/>
              <a:chExt cx="773562" cy="923330"/>
            </a:xfrm>
          </p:grpSpPr>
          <p:sp>
            <p:nvSpPr>
              <p:cNvPr id="82" name="Rectangle: Rounded Corners 81">
                <a:extLst>
                  <a:ext uri="{FF2B5EF4-FFF2-40B4-BE49-F238E27FC236}">
                    <a16:creationId xmlns:a16="http://schemas.microsoft.com/office/drawing/2014/main" id="{4F210EFD-F83C-43D1-9CEF-6AA5ADA781EA}"/>
                  </a:ext>
                </a:extLst>
              </p:cNvPr>
              <p:cNvSpPr/>
              <p:nvPr/>
            </p:nvSpPr>
            <p:spPr>
              <a:xfrm>
                <a:off x="-709564" y="1651502"/>
                <a:ext cx="350501" cy="279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B44520CB-06A1-40BA-8F11-7567266F3703}"/>
                  </a:ext>
                </a:extLst>
              </p:cNvPr>
              <p:cNvSpPr txBox="1"/>
              <p:nvPr/>
            </p:nvSpPr>
            <p:spPr>
              <a:xfrm>
                <a:off x="-722247" y="1372755"/>
                <a:ext cx="773562" cy="923330"/>
              </a:xfrm>
              <a:prstGeom prst="rect">
                <a:avLst/>
              </a:prstGeom>
              <a:noFill/>
            </p:spPr>
            <p:txBody>
              <a:bodyPr wrap="square">
                <a:spAutoFit/>
              </a:bodyPr>
              <a:lstStyle/>
              <a:p>
                <a:r>
                  <a:rPr kumimoji="0" lang="fr-FR" sz="5400" b="1" i="0" u="none" strike="noStrike" kern="1200" cap="none" spc="0" normalizeH="0" baseline="0" noProof="0" dirty="0">
                    <a:ln>
                      <a:noFill/>
                    </a:ln>
                    <a:solidFill>
                      <a:srgbClr val="FF0066"/>
                    </a:solidFill>
                    <a:effectLst/>
                    <a:uLnTx/>
                    <a:uFillTx/>
                    <a:latin typeface="Segoe Print" panose="02000600000000000000" pitchFamily="2" charset="0"/>
                    <a:ea typeface="+mn-ea"/>
                    <a:cs typeface="+mn-cs"/>
                    <a:sym typeface="Webdings" panose="05030102010509060703" pitchFamily="18" charset="2"/>
                  </a:rPr>
                  <a:t></a:t>
                </a:r>
                <a:endParaRPr kumimoji="0" lang="en-GB"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grpSp>
        <p:nvGrpSpPr>
          <p:cNvPr id="84" name="Group 83">
            <a:extLst>
              <a:ext uri="{FF2B5EF4-FFF2-40B4-BE49-F238E27FC236}">
                <a16:creationId xmlns:a16="http://schemas.microsoft.com/office/drawing/2014/main" id="{1012298E-F2FF-47E4-8FFA-F46B6DEA5262}"/>
              </a:ext>
            </a:extLst>
          </p:cNvPr>
          <p:cNvGrpSpPr/>
          <p:nvPr/>
        </p:nvGrpSpPr>
        <p:grpSpPr>
          <a:xfrm>
            <a:off x="2987801" y="3728439"/>
            <a:ext cx="634874" cy="584775"/>
            <a:chOff x="-829486" y="1498861"/>
            <a:chExt cx="634874" cy="584775"/>
          </a:xfrm>
        </p:grpSpPr>
        <p:sp>
          <p:nvSpPr>
            <p:cNvPr id="85" name="Rectangle: Rounded Corners 84">
              <a:extLst>
                <a:ext uri="{FF2B5EF4-FFF2-40B4-BE49-F238E27FC236}">
                  <a16:creationId xmlns:a16="http://schemas.microsoft.com/office/drawing/2014/main" id="{10F0153D-F56E-45ED-97CE-802768778D0B}"/>
                </a:ext>
              </a:extLst>
            </p:cNvPr>
            <p:cNvSpPr/>
            <p:nvPr/>
          </p:nvSpPr>
          <p:spPr>
            <a:xfrm>
              <a:off x="-709564" y="1651502"/>
              <a:ext cx="350501" cy="279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TextBox 85">
              <a:extLst>
                <a:ext uri="{FF2B5EF4-FFF2-40B4-BE49-F238E27FC236}">
                  <a16:creationId xmlns:a16="http://schemas.microsoft.com/office/drawing/2014/main" id="{7B7C3C43-B777-45D5-A7D7-F5B59E9F9264}"/>
                </a:ext>
              </a:extLst>
            </p:cNvPr>
            <p:cNvSpPr txBox="1"/>
            <p:nvPr/>
          </p:nvSpPr>
          <p:spPr>
            <a:xfrm>
              <a:off x="-829486" y="1498861"/>
              <a:ext cx="63487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FF0066"/>
                  </a:solidFill>
                  <a:effectLst/>
                  <a:uLnTx/>
                  <a:uFillTx/>
                  <a:latin typeface="Segoe Print" panose="02000600000000000000" pitchFamily="2" charset="0"/>
                  <a:ea typeface="+mn-ea"/>
                  <a:cs typeface="+mn-cs"/>
                  <a:sym typeface="Webdings" panose="05030102010509060703" pitchFamily="18" charset="2"/>
                </a:rPr>
                <a:t></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87" name="Group 86">
            <a:extLst>
              <a:ext uri="{FF2B5EF4-FFF2-40B4-BE49-F238E27FC236}">
                <a16:creationId xmlns:a16="http://schemas.microsoft.com/office/drawing/2014/main" id="{9F05618F-C439-40A0-8CB9-4F757C9B4D7F}"/>
              </a:ext>
            </a:extLst>
          </p:cNvPr>
          <p:cNvGrpSpPr/>
          <p:nvPr/>
        </p:nvGrpSpPr>
        <p:grpSpPr>
          <a:xfrm>
            <a:off x="7025054" y="3649929"/>
            <a:ext cx="1020054" cy="769441"/>
            <a:chOff x="-818931" y="1430198"/>
            <a:chExt cx="773562" cy="769441"/>
          </a:xfrm>
        </p:grpSpPr>
        <p:sp>
          <p:nvSpPr>
            <p:cNvPr id="88" name="Rectangle: Rounded Corners 87">
              <a:extLst>
                <a:ext uri="{FF2B5EF4-FFF2-40B4-BE49-F238E27FC236}">
                  <a16:creationId xmlns:a16="http://schemas.microsoft.com/office/drawing/2014/main" id="{6224565D-5C3E-4784-B1D7-2A76DEEB1CF5}"/>
                </a:ext>
              </a:extLst>
            </p:cNvPr>
            <p:cNvSpPr/>
            <p:nvPr/>
          </p:nvSpPr>
          <p:spPr>
            <a:xfrm>
              <a:off x="-709564" y="1651502"/>
              <a:ext cx="350501" cy="279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9CC2250B-2307-4F07-A205-2E6A22A862A5}"/>
                </a:ext>
              </a:extLst>
            </p:cNvPr>
            <p:cNvSpPr txBox="1"/>
            <p:nvPr/>
          </p:nvSpPr>
          <p:spPr>
            <a:xfrm>
              <a:off x="-818931" y="1430198"/>
              <a:ext cx="773562" cy="769441"/>
            </a:xfrm>
            <a:prstGeom prst="rect">
              <a:avLst/>
            </a:prstGeom>
            <a:noFill/>
          </p:spPr>
          <p:txBody>
            <a:bodyPr wrap="square">
              <a:spAutoFit/>
            </a:bodyPr>
            <a:lstStyle/>
            <a:p>
              <a:r>
                <a:rPr kumimoji="0" lang="fr-FR" sz="4400" b="1" i="0" u="none" strike="noStrike" kern="1200" cap="none" spc="0" normalizeH="0" baseline="0" noProof="0" dirty="0">
                  <a:ln>
                    <a:noFill/>
                  </a:ln>
                  <a:solidFill>
                    <a:srgbClr val="FF0066"/>
                  </a:solidFill>
                  <a:effectLst/>
                  <a:uLnTx/>
                  <a:uFillTx/>
                  <a:latin typeface="Segoe Print" panose="02000600000000000000" pitchFamily="2" charset="0"/>
                  <a:ea typeface="+mn-ea"/>
                  <a:cs typeface="+mn-cs"/>
                  <a:sym typeface="Webdings" panose="05030102010509060703" pitchFamily="18" charset="2"/>
                </a:rPr>
                <a:t></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3" name="Group 92">
            <a:extLst>
              <a:ext uri="{FF2B5EF4-FFF2-40B4-BE49-F238E27FC236}">
                <a16:creationId xmlns:a16="http://schemas.microsoft.com/office/drawing/2014/main" id="{E3769253-50B9-454F-B6FC-00EE7CA07FA3}"/>
              </a:ext>
            </a:extLst>
          </p:cNvPr>
          <p:cNvGrpSpPr/>
          <p:nvPr/>
        </p:nvGrpSpPr>
        <p:grpSpPr>
          <a:xfrm>
            <a:off x="2795211" y="4420473"/>
            <a:ext cx="1020054" cy="923330"/>
            <a:chOff x="8772137" y="3429000"/>
            <a:chExt cx="1020054" cy="923330"/>
          </a:xfrm>
        </p:grpSpPr>
        <p:sp>
          <p:nvSpPr>
            <p:cNvPr id="94" name="Rectangle: Rounded Corners 93">
              <a:extLst>
                <a:ext uri="{FF2B5EF4-FFF2-40B4-BE49-F238E27FC236}">
                  <a16:creationId xmlns:a16="http://schemas.microsoft.com/office/drawing/2014/main" id="{271D67BF-FE4C-44B9-9E6A-163BB95938F3}"/>
                </a:ext>
              </a:extLst>
            </p:cNvPr>
            <p:cNvSpPr/>
            <p:nvPr/>
          </p:nvSpPr>
          <p:spPr>
            <a:xfrm>
              <a:off x="8831064" y="3751665"/>
              <a:ext cx="633046" cy="27874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5" name="Group 94">
              <a:extLst>
                <a:ext uri="{FF2B5EF4-FFF2-40B4-BE49-F238E27FC236}">
                  <a16:creationId xmlns:a16="http://schemas.microsoft.com/office/drawing/2014/main" id="{8BA19639-01B3-4C80-B0F1-FF6CF1DA58FC}"/>
                </a:ext>
              </a:extLst>
            </p:cNvPr>
            <p:cNvGrpSpPr/>
            <p:nvPr/>
          </p:nvGrpSpPr>
          <p:grpSpPr>
            <a:xfrm>
              <a:off x="8772137" y="3429000"/>
              <a:ext cx="1020054" cy="923330"/>
              <a:chOff x="-722247" y="1372755"/>
              <a:chExt cx="773562" cy="923330"/>
            </a:xfrm>
          </p:grpSpPr>
          <p:sp>
            <p:nvSpPr>
              <p:cNvPr id="96" name="Rectangle: Rounded Corners 95">
                <a:extLst>
                  <a:ext uri="{FF2B5EF4-FFF2-40B4-BE49-F238E27FC236}">
                    <a16:creationId xmlns:a16="http://schemas.microsoft.com/office/drawing/2014/main" id="{A74C201D-856E-4D17-A4B1-FFDC3BEC6952}"/>
                  </a:ext>
                </a:extLst>
              </p:cNvPr>
              <p:cNvSpPr/>
              <p:nvPr/>
            </p:nvSpPr>
            <p:spPr>
              <a:xfrm>
                <a:off x="-709564" y="1651502"/>
                <a:ext cx="350501" cy="2794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TextBox 96">
                <a:extLst>
                  <a:ext uri="{FF2B5EF4-FFF2-40B4-BE49-F238E27FC236}">
                    <a16:creationId xmlns:a16="http://schemas.microsoft.com/office/drawing/2014/main" id="{972A2623-DED8-4E65-9106-2AC0B18F012F}"/>
                  </a:ext>
                </a:extLst>
              </p:cNvPr>
              <p:cNvSpPr txBox="1"/>
              <p:nvPr/>
            </p:nvSpPr>
            <p:spPr>
              <a:xfrm>
                <a:off x="-722247" y="1372755"/>
                <a:ext cx="773562" cy="923330"/>
              </a:xfrm>
              <a:prstGeom prst="rect">
                <a:avLst/>
              </a:prstGeom>
              <a:noFill/>
            </p:spPr>
            <p:txBody>
              <a:bodyPr wrap="square">
                <a:spAutoFit/>
              </a:bodyPr>
              <a:lstStyle/>
              <a:p>
                <a:r>
                  <a:rPr kumimoji="0" lang="fr-FR" sz="5400" b="1" i="0" u="none" strike="noStrike" kern="1200" cap="none" spc="0" normalizeH="0" baseline="0" noProof="0" dirty="0">
                    <a:ln>
                      <a:noFill/>
                    </a:ln>
                    <a:solidFill>
                      <a:srgbClr val="FF0066"/>
                    </a:solidFill>
                    <a:effectLst/>
                    <a:uLnTx/>
                    <a:uFillTx/>
                    <a:latin typeface="Segoe Print" panose="02000600000000000000" pitchFamily="2" charset="0"/>
                    <a:ea typeface="+mn-ea"/>
                    <a:cs typeface="+mn-cs"/>
                    <a:sym typeface="Webdings" panose="05030102010509060703" pitchFamily="18" charset="2"/>
                  </a:rPr>
                  <a:t></a:t>
                </a:r>
                <a:endParaRPr kumimoji="0" lang="en-GB" sz="5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
        <p:nvSpPr>
          <p:cNvPr id="8" name="TextBox 7">
            <a:extLst>
              <a:ext uri="{FF2B5EF4-FFF2-40B4-BE49-F238E27FC236}">
                <a16:creationId xmlns:a16="http://schemas.microsoft.com/office/drawing/2014/main" id="{02241D70-BF77-4D8B-ABA2-468F5FFCB2D7}"/>
              </a:ext>
            </a:extLst>
          </p:cNvPr>
          <p:cNvSpPr txBox="1"/>
          <p:nvPr/>
        </p:nvSpPr>
        <p:spPr>
          <a:xfrm>
            <a:off x="9015936" y="6457074"/>
            <a:ext cx="3174609" cy="400110"/>
          </a:xfrm>
          <a:prstGeom prst="rect">
            <a:avLst/>
          </a:prstGeom>
          <a:solidFill>
            <a:srgbClr val="92D050"/>
          </a:solidFill>
        </p:spPr>
        <p:txBody>
          <a:bodyPr wrap="square" rtlCol="0">
            <a:spAutoFit/>
          </a:bodyPr>
          <a:lstStyle/>
          <a:p>
            <a:r>
              <a:rPr lang="en-GB" sz="2000" dirty="0">
                <a:latin typeface="Century Gothic" panose="020B0502020202020204" pitchFamily="34" charset="0"/>
              </a:rPr>
              <a:t>les vacances – holidays</a:t>
            </a:r>
          </a:p>
        </p:txBody>
      </p:sp>
      <p:sp>
        <p:nvSpPr>
          <p:cNvPr id="10" name="TextBox 9">
            <a:extLst>
              <a:ext uri="{FF2B5EF4-FFF2-40B4-BE49-F238E27FC236}">
                <a16:creationId xmlns:a16="http://schemas.microsoft.com/office/drawing/2014/main" id="{DAF908B0-BF6F-4532-B123-C78F07504820}"/>
              </a:ext>
            </a:extLst>
          </p:cNvPr>
          <p:cNvSpPr txBox="1"/>
          <p:nvPr/>
        </p:nvSpPr>
        <p:spPr>
          <a:xfrm>
            <a:off x="8470380" y="1365639"/>
            <a:ext cx="3489822" cy="4401205"/>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1. Write three locations that are mentioned.</a:t>
            </a:r>
          </a:p>
          <a:p>
            <a:br>
              <a:rPr lang="en-GB" sz="2000" dirty="0">
                <a:solidFill>
                  <a:srgbClr val="002060"/>
                </a:solidFill>
                <a:latin typeface="Century Gothic" panose="020B0502020202020204" pitchFamily="34" charset="0"/>
              </a:rPr>
            </a:br>
            <a:endParaRPr lang="en-GB" sz="2000" dirty="0">
              <a:solidFill>
                <a:srgbClr val="002060"/>
              </a:solidFill>
              <a:latin typeface="Century Gothic" panose="020B0502020202020204" pitchFamily="34" charset="0"/>
            </a:endParaRPr>
          </a:p>
          <a:p>
            <a:br>
              <a:rPr lang="en-GB" sz="2000" dirty="0">
                <a:solidFill>
                  <a:srgbClr val="002060"/>
                </a:solidFill>
                <a:latin typeface="Century Gothic" panose="020B0502020202020204" pitchFamily="34" charset="0"/>
              </a:rPr>
            </a:br>
            <a:r>
              <a:rPr lang="en-GB" sz="2000" dirty="0">
                <a:solidFill>
                  <a:srgbClr val="002060"/>
                </a:solidFill>
                <a:latin typeface="Century Gothic" panose="020B0502020202020204" pitchFamily="34" charset="0"/>
              </a:rPr>
              <a:t>2. Write two details about the weather there.</a:t>
            </a: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r>
              <a:rPr lang="en-GB" sz="2000" dirty="0">
                <a:solidFill>
                  <a:srgbClr val="002060"/>
                </a:solidFill>
                <a:latin typeface="Century Gothic" panose="020B0502020202020204" pitchFamily="34" charset="0"/>
              </a:rPr>
              <a:t>3. Write the two questions that </a:t>
            </a:r>
            <a:r>
              <a:rPr lang="en-GB" sz="2000" dirty="0" err="1">
                <a:solidFill>
                  <a:srgbClr val="002060"/>
                </a:solidFill>
                <a:latin typeface="Century Gothic" panose="020B0502020202020204" pitchFamily="34" charset="0"/>
              </a:rPr>
              <a:t>Clémentine</a:t>
            </a:r>
            <a:r>
              <a:rPr lang="en-GB" sz="2000" dirty="0">
                <a:solidFill>
                  <a:srgbClr val="002060"/>
                </a:solidFill>
                <a:latin typeface="Century Gothic" panose="020B0502020202020204" pitchFamily="34" charset="0"/>
              </a:rPr>
              <a:t> asks </a:t>
            </a:r>
            <a:r>
              <a:rPr lang="en-GB" sz="2000" dirty="0" err="1">
                <a:solidFill>
                  <a:srgbClr val="002060"/>
                </a:solidFill>
                <a:latin typeface="Century Gothic" panose="020B0502020202020204" pitchFamily="34" charset="0"/>
              </a:rPr>
              <a:t>Sanaya</a:t>
            </a:r>
            <a:r>
              <a:rPr lang="en-GB" sz="2000" dirty="0">
                <a:solidFill>
                  <a:srgbClr val="002060"/>
                </a:solidFill>
                <a:latin typeface="Century Gothic" panose="020B0502020202020204" pitchFamily="34" charset="0"/>
              </a:rPr>
              <a:t>.</a:t>
            </a: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p:txBody>
      </p:sp>
      <p:sp>
        <p:nvSpPr>
          <p:cNvPr id="12" name="TextBox 11">
            <a:extLst>
              <a:ext uri="{FF2B5EF4-FFF2-40B4-BE49-F238E27FC236}">
                <a16:creationId xmlns:a16="http://schemas.microsoft.com/office/drawing/2014/main" id="{B4691895-76BF-4B91-ACBB-EBB0E6177A86}"/>
              </a:ext>
            </a:extLst>
          </p:cNvPr>
          <p:cNvSpPr txBox="1"/>
          <p:nvPr/>
        </p:nvSpPr>
        <p:spPr>
          <a:xfrm>
            <a:off x="8644236" y="2174932"/>
            <a:ext cx="3335696" cy="461665"/>
          </a:xfrm>
          <a:prstGeom prst="rect">
            <a:avLst/>
          </a:prstGeom>
          <a:noFill/>
        </p:spPr>
        <p:txBody>
          <a:bodyPr wrap="square" rtlCol="0">
            <a:spAutoFit/>
          </a:bodyPr>
          <a:lstStyle/>
          <a:p>
            <a:r>
              <a:rPr lang="en-GB" sz="2400" b="1" dirty="0">
                <a:solidFill>
                  <a:srgbClr val="7030A0"/>
                </a:solidFill>
                <a:latin typeface="Century Gothic" panose="020B0502020202020204" pitchFamily="34" charset="0"/>
              </a:rPr>
              <a:t>pool, home, beach</a:t>
            </a:r>
          </a:p>
        </p:txBody>
      </p:sp>
      <p:sp>
        <p:nvSpPr>
          <p:cNvPr id="99" name="TextBox 98">
            <a:extLst>
              <a:ext uri="{FF2B5EF4-FFF2-40B4-BE49-F238E27FC236}">
                <a16:creationId xmlns:a16="http://schemas.microsoft.com/office/drawing/2014/main" id="{46A51614-5200-40EF-876E-CC1FC71214F5}"/>
              </a:ext>
            </a:extLst>
          </p:cNvPr>
          <p:cNvSpPr txBox="1"/>
          <p:nvPr/>
        </p:nvSpPr>
        <p:spPr>
          <a:xfrm>
            <a:off x="8644235" y="3609514"/>
            <a:ext cx="3335696" cy="461665"/>
          </a:xfrm>
          <a:prstGeom prst="rect">
            <a:avLst/>
          </a:prstGeom>
          <a:noFill/>
        </p:spPr>
        <p:txBody>
          <a:bodyPr wrap="square" rtlCol="0">
            <a:spAutoFit/>
          </a:bodyPr>
          <a:lstStyle/>
          <a:p>
            <a:r>
              <a:rPr lang="en-GB" sz="2400" b="1" dirty="0">
                <a:solidFill>
                  <a:srgbClr val="7030A0"/>
                </a:solidFill>
                <a:latin typeface="Century Gothic" panose="020B0502020202020204" pitchFamily="34" charset="0"/>
              </a:rPr>
              <a:t>sunny, hot</a:t>
            </a:r>
          </a:p>
        </p:txBody>
      </p:sp>
      <p:sp>
        <p:nvSpPr>
          <p:cNvPr id="100" name="TextBox 99">
            <a:extLst>
              <a:ext uri="{FF2B5EF4-FFF2-40B4-BE49-F238E27FC236}">
                <a16:creationId xmlns:a16="http://schemas.microsoft.com/office/drawing/2014/main" id="{36A2EC20-3BD6-4F93-9A89-7C5F0F997B2E}"/>
              </a:ext>
            </a:extLst>
          </p:cNvPr>
          <p:cNvSpPr txBox="1"/>
          <p:nvPr/>
        </p:nvSpPr>
        <p:spPr>
          <a:xfrm>
            <a:off x="8490109" y="5190433"/>
            <a:ext cx="3679111" cy="1200329"/>
          </a:xfrm>
          <a:prstGeom prst="rect">
            <a:avLst/>
          </a:prstGeom>
          <a:noFill/>
        </p:spPr>
        <p:txBody>
          <a:bodyPr wrap="square">
            <a:spAutoFit/>
          </a:bodyPr>
          <a:lstStyle/>
          <a:p>
            <a:r>
              <a:rPr lang="en-GB" sz="1800" b="1" dirty="0">
                <a:solidFill>
                  <a:srgbClr val="7030A0"/>
                </a:solidFill>
                <a:latin typeface="Century Gothic" panose="020B0502020202020204" pitchFamily="34" charset="0"/>
              </a:rPr>
              <a:t>What do you like doing when it’s hot?</a:t>
            </a:r>
            <a:br>
              <a:rPr lang="en-GB" sz="1800" b="1" dirty="0">
                <a:solidFill>
                  <a:srgbClr val="7030A0"/>
                </a:solidFill>
                <a:latin typeface="Century Gothic" panose="020B0502020202020204" pitchFamily="34" charset="0"/>
              </a:rPr>
            </a:br>
            <a:r>
              <a:rPr lang="en-GB" sz="1800" b="1" dirty="0">
                <a:solidFill>
                  <a:srgbClr val="7030A0"/>
                </a:solidFill>
                <a:latin typeface="Century Gothic" panose="020B0502020202020204" pitchFamily="34" charset="0"/>
              </a:rPr>
              <a:t>Do you like doing exercise in August?</a:t>
            </a:r>
          </a:p>
        </p:txBody>
      </p:sp>
      <p:pic>
        <p:nvPicPr>
          <p:cNvPr id="101" name="Picture 100" descr="A cartoon of a person in a striped shirt&#10;&#10;Description automatically generated with low confidence">
            <a:extLst>
              <a:ext uri="{FF2B5EF4-FFF2-40B4-BE49-F238E27FC236}">
                <a16:creationId xmlns:a16="http://schemas.microsoft.com/office/drawing/2014/main" id="{DCFB06C2-8D83-42FD-A88D-5EF6C50A2A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58295" y="645969"/>
            <a:ext cx="1087356" cy="1793310"/>
          </a:xfrm>
          <a:prstGeom prst="ellipse">
            <a:avLst/>
          </a:prstGeom>
        </p:spPr>
      </p:pic>
      <p:pic>
        <p:nvPicPr>
          <p:cNvPr id="102" name="Picture 101" descr="A cartoon of a child&#10;&#10;Description automatically generated with medium confidence">
            <a:extLst>
              <a:ext uri="{FF2B5EF4-FFF2-40B4-BE49-F238E27FC236}">
                <a16:creationId xmlns:a16="http://schemas.microsoft.com/office/drawing/2014/main" id="{EB6EE3B8-2B34-4C48-9538-135060470C6F}"/>
              </a:ext>
            </a:extLst>
          </p:cNvPr>
          <p:cNvPicPr>
            <a:picLocks noChangeAspect="1"/>
          </p:cNvPicPr>
          <p:nvPr/>
        </p:nvPicPr>
        <p:blipFill rotWithShape="1">
          <a:blip r:embed="rId8">
            <a:extLst>
              <a:ext uri="{28A0092B-C50C-407E-A947-70E740481C1C}">
                <a14:useLocalDpi xmlns:a14="http://schemas.microsoft.com/office/drawing/2010/main" val="0"/>
              </a:ext>
            </a:extLst>
          </a:blip>
          <a:srcRect b="48941"/>
          <a:stretch/>
        </p:blipFill>
        <p:spPr>
          <a:xfrm>
            <a:off x="9763431" y="19649"/>
            <a:ext cx="1568500" cy="1345990"/>
          </a:xfrm>
          <a:prstGeom prst="ellipse">
            <a:avLst/>
          </a:prstGeom>
        </p:spPr>
      </p:pic>
      <p:sp>
        <p:nvSpPr>
          <p:cNvPr id="3" name="Speech Bubble: Rectangle with Corners Rounded 2">
            <a:extLst>
              <a:ext uri="{FF2B5EF4-FFF2-40B4-BE49-F238E27FC236}">
                <a16:creationId xmlns:a16="http://schemas.microsoft.com/office/drawing/2014/main" id="{CF0E5ED6-3AAC-4A74-B221-87F5142A804F}"/>
              </a:ext>
            </a:extLst>
          </p:cNvPr>
          <p:cNvSpPr/>
          <p:nvPr/>
        </p:nvSpPr>
        <p:spPr>
          <a:xfrm>
            <a:off x="7489736" y="58752"/>
            <a:ext cx="2599460" cy="894073"/>
          </a:xfrm>
          <a:prstGeom prst="wedgeRoundRectCallout">
            <a:avLst>
              <a:gd name="adj1" fmla="val 61203"/>
              <a:gd name="adj2" fmla="val 3447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It is common to say </a:t>
            </a:r>
            <a:r>
              <a:rPr lang="en-GB" sz="2000" b="1" dirty="0">
                <a:latin typeface="Century Gothic" panose="020B0502020202020204" pitchFamily="34" charset="0"/>
              </a:rPr>
              <a:t>il y a du soleil</a:t>
            </a:r>
            <a:r>
              <a:rPr lang="en-GB" sz="2000" dirty="0">
                <a:latin typeface="Century Gothic" panose="020B0502020202020204" pitchFamily="34" charset="0"/>
              </a:rPr>
              <a:t> (there is sun), too.</a:t>
            </a:r>
          </a:p>
        </p:txBody>
      </p:sp>
    </p:spTree>
    <p:extLst>
      <p:ext uri="{BB962C8B-B14F-4D97-AF65-F5344CB8AC3E}">
        <p14:creationId xmlns:p14="http://schemas.microsoft.com/office/powerpoint/2010/main" val="409200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9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9" grpId="0"/>
      <p:bldP spid="100"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green, screenshot&#10;&#10;Description automatically generated">
            <a:extLst>
              <a:ext uri="{FF2B5EF4-FFF2-40B4-BE49-F238E27FC236}">
                <a16:creationId xmlns:a16="http://schemas.microsoft.com/office/drawing/2014/main" id="{235ACE77-4F0E-4EEE-90D6-9035C5BDB372}"/>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b="30170"/>
          <a:stretch/>
        </p:blipFill>
        <p:spPr>
          <a:xfrm>
            <a:off x="4038714" y="2067064"/>
            <a:ext cx="4716803" cy="4632945"/>
          </a:xfrm>
          <a:prstGeom prst="rect">
            <a:avLst/>
          </a:prstGeom>
        </p:spPr>
      </p:pic>
      <p:graphicFrame>
        <p:nvGraphicFramePr>
          <p:cNvPr id="36" name="Table 7">
            <a:extLst>
              <a:ext uri="{FF2B5EF4-FFF2-40B4-BE49-F238E27FC236}">
                <a16:creationId xmlns:a16="http://schemas.microsoft.com/office/drawing/2014/main" id="{E36C6B01-FEBD-4043-863E-59EBF78F4C04}"/>
              </a:ext>
            </a:extLst>
          </p:cNvPr>
          <p:cNvGraphicFramePr>
            <a:graphicFrameLocks noGrp="1"/>
          </p:cNvGraphicFramePr>
          <p:nvPr/>
        </p:nvGraphicFramePr>
        <p:xfrm>
          <a:off x="349772" y="1348149"/>
          <a:ext cx="3578066" cy="5190218"/>
        </p:xfrm>
        <a:graphic>
          <a:graphicData uri="http://schemas.openxmlformats.org/drawingml/2006/table">
            <a:tbl>
              <a:tblPr firstRow="1" bandRow="1">
                <a:tableStyleId>{5940675A-B579-460E-94D1-54222C63F5DA}</a:tableStyleId>
              </a:tblPr>
              <a:tblGrid>
                <a:gridCol w="3578066">
                  <a:extLst>
                    <a:ext uri="{9D8B030D-6E8A-4147-A177-3AD203B41FA5}">
                      <a16:colId xmlns:a16="http://schemas.microsoft.com/office/drawing/2014/main" val="3001603862"/>
                    </a:ext>
                  </a:extLst>
                </a:gridCol>
              </a:tblGrid>
              <a:tr h="348585">
                <a:tc>
                  <a:txBody>
                    <a:bodyPr/>
                    <a:lstStyle/>
                    <a:p>
                      <a:endParaRPr lang="en-GB" sz="200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855001048"/>
                  </a:ext>
                </a:extLst>
              </a:tr>
              <a:tr h="348585">
                <a:tc>
                  <a:txBody>
                    <a:bodyPr/>
                    <a:lstStyle/>
                    <a:p>
                      <a:endParaRPr lang="en-GB" sz="200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911577387"/>
                  </a:ext>
                </a:extLst>
              </a:tr>
              <a:tr h="348585">
                <a:tc>
                  <a:txBody>
                    <a:bodyPr/>
                    <a:lstStyle/>
                    <a:p>
                      <a:endParaRPr lang="en-GB" sz="200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872257531"/>
                  </a:ext>
                </a:extLst>
              </a:tr>
              <a:tr h="348585">
                <a:tc>
                  <a:txBody>
                    <a:bodyPr/>
                    <a:lstStyle/>
                    <a:p>
                      <a:endParaRPr lang="en-GB" sz="200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654937489"/>
                  </a:ext>
                </a:extLst>
              </a:tr>
              <a:tr h="435338">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3745985951"/>
                  </a:ext>
                </a:extLst>
              </a:tr>
              <a:tr h="348585">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791995396"/>
                  </a:ext>
                </a:extLst>
              </a:tr>
              <a:tr h="348585">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973514017"/>
                  </a:ext>
                </a:extLst>
              </a:tr>
              <a:tr h="348585">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015352175"/>
                  </a:ext>
                </a:extLst>
              </a:tr>
              <a:tr h="348585">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837606166"/>
                  </a:ext>
                </a:extLst>
              </a:tr>
              <a:tr h="348585">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150037542"/>
                  </a:ext>
                </a:extLst>
              </a:tr>
              <a:tr h="348585">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412929010"/>
                  </a:ext>
                </a:extLst>
              </a:tr>
              <a:tr h="348585">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060816151"/>
                  </a:ext>
                </a:extLst>
              </a:tr>
              <a:tr h="348585">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458931950"/>
                  </a:ext>
                </a:extLst>
              </a:tr>
            </a:tbl>
          </a:graphicData>
        </a:graphic>
      </p:graphicFrame>
      <p:pic>
        <p:nvPicPr>
          <p:cNvPr id="8" name="Picture 7" descr="Icon&#10;&#10;Description automatically generated">
            <a:extLst>
              <a:ext uri="{FF2B5EF4-FFF2-40B4-BE49-F238E27FC236}">
                <a16:creationId xmlns:a16="http://schemas.microsoft.com/office/drawing/2014/main" id="{04AD4C50-16E6-4006-B948-C855718CB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5455" y="-16285"/>
            <a:ext cx="1101542" cy="1104931"/>
          </a:xfrm>
          <a:prstGeom prst="rect">
            <a:avLst/>
          </a:prstGeom>
        </p:spPr>
      </p:pic>
      <p:pic>
        <p:nvPicPr>
          <p:cNvPr id="7" name="Picture 6" descr="Icon&#10;&#10;Description automatically generated">
            <a:extLst>
              <a:ext uri="{FF2B5EF4-FFF2-40B4-BE49-F238E27FC236}">
                <a16:creationId xmlns:a16="http://schemas.microsoft.com/office/drawing/2014/main" id="{5BB89A30-F419-483E-B628-477BA528946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88916" y="23125"/>
            <a:ext cx="1101542" cy="1101542"/>
          </a:xfrm>
          <a:prstGeom prst="rect">
            <a:avLst/>
          </a:prstGeom>
        </p:spPr>
      </p:pic>
      <p:sp>
        <p:nvSpPr>
          <p:cNvPr id="9" name="Title 2">
            <a:extLst>
              <a:ext uri="{FF2B5EF4-FFF2-40B4-BE49-F238E27FC236}">
                <a16:creationId xmlns:a16="http://schemas.microsoft.com/office/drawing/2014/main" id="{8F243B67-9A9A-4979-BB25-97E22A11215C}"/>
              </a:ext>
            </a:extLst>
          </p:cNvPr>
          <p:cNvSpPr txBox="1">
            <a:spLocks/>
          </p:cNvSpPr>
          <p:nvPr/>
        </p:nvSpPr>
        <p:spPr>
          <a:xfrm>
            <a:off x="10215687" y="1057106"/>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177793" y="1065875"/>
            <a:ext cx="781120" cy="374973"/>
          </a:xfrm>
          <a:solidFill>
            <a:schemeClr val="accent3">
              <a:lumMod val="75000"/>
            </a:schemeClr>
          </a:solidFill>
        </p:spPr>
        <p:txBody>
          <a:bodyPr/>
          <a:lstStyle/>
          <a:p>
            <a:pPr algn="ctr"/>
            <a:r>
              <a:rPr lang="en-GB" sz="2000" b="1" dirty="0" err="1">
                <a:solidFill>
                  <a:schemeClr val="bg1"/>
                </a:solidFill>
                <a:latin typeface="Century Gothic" panose="020B0502020202020204" pitchFamily="34" charset="0"/>
              </a:rPr>
              <a:t>écrire</a:t>
            </a:r>
            <a:endParaRPr lang="en-GB" sz="2000" b="1" dirty="0">
              <a:solidFill>
                <a:schemeClr val="bg1"/>
              </a:solidFill>
              <a:latin typeface="Century Gothic" panose="020B0502020202020204" pitchFamily="34" charset="0"/>
            </a:endParaRPr>
          </a:p>
        </p:txBody>
      </p:sp>
      <p:sp>
        <p:nvSpPr>
          <p:cNvPr id="10" name="Speech Bubble: Rectangle with Corners Rounded 9">
            <a:extLst>
              <a:ext uri="{FF2B5EF4-FFF2-40B4-BE49-F238E27FC236}">
                <a16:creationId xmlns:a16="http://schemas.microsoft.com/office/drawing/2014/main" id="{5FC5BA22-B0FF-4FCD-A65C-0F182637E861}"/>
              </a:ext>
            </a:extLst>
          </p:cNvPr>
          <p:cNvSpPr/>
          <p:nvPr/>
        </p:nvSpPr>
        <p:spPr>
          <a:xfrm>
            <a:off x="1007113" y="217965"/>
            <a:ext cx="6015987" cy="450594"/>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1" name="Graphic 10" descr="Teacher">
            <a:extLst>
              <a:ext uri="{FF2B5EF4-FFF2-40B4-BE49-F238E27FC236}">
                <a16:creationId xmlns:a16="http://schemas.microsoft.com/office/drawing/2014/main" id="{C1EF9882-371A-416C-BB62-FBEE24AA9F9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0" y="0"/>
            <a:ext cx="914400" cy="914400"/>
          </a:xfrm>
          <a:prstGeom prst="rect">
            <a:avLst/>
          </a:prstGeom>
        </p:spPr>
      </p:pic>
      <p:sp>
        <p:nvSpPr>
          <p:cNvPr id="12" name="Google Shape;108;p3">
            <a:extLst>
              <a:ext uri="{FF2B5EF4-FFF2-40B4-BE49-F238E27FC236}">
                <a16:creationId xmlns:a16="http://schemas.microsoft.com/office/drawing/2014/main" id="{63348DB1-05CC-41C0-B33C-793F8F09B06F}"/>
              </a:ext>
            </a:extLst>
          </p:cNvPr>
          <p:cNvSpPr txBox="1"/>
          <p:nvPr/>
        </p:nvSpPr>
        <p:spPr>
          <a:xfrm>
            <a:off x="1010660" y="194320"/>
            <a:ext cx="605610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Lis le texte. Écris des mots en français.</a:t>
            </a:r>
            <a:endPar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sp>
        <p:nvSpPr>
          <p:cNvPr id="4" name="TextBox 3">
            <a:extLst>
              <a:ext uri="{FF2B5EF4-FFF2-40B4-BE49-F238E27FC236}">
                <a16:creationId xmlns:a16="http://schemas.microsoft.com/office/drawing/2014/main" id="{48457FAD-6D60-4913-AAD7-7A69D1A8F03D}"/>
              </a:ext>
            </a:extLst>
          </p:cNvPr>
          <p:cNvSpPr txBox="1"/>
          <p:nvPr/>
        </p:nvSpPr>
        <p:spPr>
          <a:xfrm>
            <a:off x="95003" y="679589"/>
            <a:ext cx="67846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Adèle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writes to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rPr>
              <a:t>Sanaya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in English.  </a:t>
            </a:r>
            <a:b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b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rPr>
              <a:t>Sanaya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wants to reply in French. Can you help her?</a:t>
            </a:r>
          </a:p>
        </p:txBody>
      </p:sp>
      <p:grpSp>
        <p:nvGrpSpPr>
          <p:cNvPr id="30" name="Group 29">
            <a:extLst>
              <a:ext uri="{FF2B5EF4-FFF2-40B4-BE49-F238E27FC236}">
                <a16:creationId xmlns:a16="http://schemas.microsoft.com/office/drawing/2014/main" id="{170D8921-057D-477E-9C8A-CB9CDA49CB4B}"/>
              </a:ext>
            </a:extLst>
          </p:cNvPr>
          <p:cNvGrpSpPr/>
          <p:nvPr/>
        </p:nvGrpSpPr>
        <p:grpSpPr>
          <a:xfrm>
            <a:off x="7293539" y="80349"/>
            <a:ext cx="2656192" cy="2016594"/>
            <a:chOff x="7887233" y="148076"/>
            <a:chExt cx="2656192" cy="2016594"/>
          </a:xfrm>
        </p:grpSpPr>
        <p:sp>
          <p:nvSpPr>
            <p:cNvPr id="31" name="Speech Bubble: Rectangle with Corners Rounded 30">
              <a:extLst>
                <a:ext uri="{FF2B5EF4-FFF2-40B4-BE49-F238E27FC236}">
                  <a16:creationId xmlns:a16="http://schemas.microsoft.com/office/drawing/2014/main" id="{57220A0F-2D46-4E15-AD1B-4951B1048051}"/>
                </a:ext>
              </a:extLst>
            </p:cNvPr>
            <p:cNvSpPr/>
            <p:nvPr/>
          </p:nvSpPr>
          <p:spPr>
            <a:xfrm>
              <a:off x="7887233" y="148076"/>
              <a:ext cx="2645186" cy="2016594"/>
            </a:xfrm>
            <a:prstGeom prst="wedgeRoundRectCallou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2" name="Google Shape;108;p3">
              <a:extLst>
                <a:ext uri="{FF2B5EF4-FFF2-40B4-BE49-F238E27FC236}">
                  <a16:creationId xmlns:a16="http://schemas.microsoft.com/office/drawing/2014/main" id="{3A412F52-28B9-4838-BDE0-95B52D51D2F3}"/>
                </a:ext>
              </a:extLst>
            </p:cNvPr>
            <p:cNvSpPr txBox="1"/>
            <p:nvPr/>
          </p:nvSpPr>
          <p:spPr>
            <a:xfrm>
              <a:off x="8046582" y="225718"/>
              <a:ext cx="2496843" cy="193895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Just have a go! Write any of these English words in French. You can add different words, too.</a:t>
              </a:r>
              <a:endParaRPr kumimoji="0" sz="20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grpSp>
      <p:pic>
        <p:nvPicPr>
          <p:cNvPr id="37" name="Graphic 36" descr="Pencil with solid fill">
            <a:extLst>
              <a:ext uri="{FF2B5EF4-FFF2-40B4-BE49-F238E27FC236}">
                <a16:creationId xmlns:a16="http://schemas.microsoft.com/office/drawing/2014/main" id="{51C4B8C5-27D8-4C64-963D-E9B8C1A8E5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997" y="1273367"/>
            <a:ext cx="552151" cy="552151"/>
          </a:xfrm>
          <a:prstGeom prst="rect">
            <a:avLst/>
          </a:prstGeom>
        </p:spPr>
      </p:pic>
      <p:sp>
        <p:nvSpPr>
          <p:cNvPr id="18" name="TextBox 17">
            <a:extLst>
              <a:ext uri="{FF2B5EF4-FFF2-40B4-BE49-F238E27FC236}">
                <a16:creationId xmlns:a16="http://schemas.microsoft.com/office/drawing/2014/main" id="{E36723A1-A639-4CBB-8653-B7B6E7EBC082}"/>
              </a:ext>
            </a:extLst>
          </p:cNvPr>
          <p:cNvSpPr txBox="1"/>
          <p:nvPr/>
        </p:nvSpPr>
        <p:spPr>
          <a:xfrm>
            <a:off x="4607457" y="2127331"/>
            <a:ext cx="38166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volini" panose="03000502040302020204" pitchFamily="66" charset="0"/>
                <a:ea typeface="+mn-ea"/>
                <a:cs typeface="Cavolini" panose="03000502040302020204" pitchFamily="66" charset="0"/>
              </a:rPr>
              <a:t>Hello! How are you?</a:t>
            </a:r>
          </a:p>
        </p:txBody>
      </p:sp>
      <p:sp>
        <p:nvSpPr>
          <p:cNvPr id="19" name="TextBox 18">
            <a:extLst>
              <a:ext uri="{FF2B5EF4-FFF2-40B4-BE49-F238E27FC236}">
                <a16:creationId xmlns:a16="http://schemas.microsoft.com/office/drawing/2014/main" id="{3CAF742A-4E1A-47CE-A711-EF059C652C33}"/>
              </a:ext>
            </a:extLst>
          </p:cNvPr>
          <p:cNvSpPr txBox="1"/>
          <p:nvPr/>
        </p:nvSpPr>
        <p:spPr>
          <a:xfrm>
            <a:off x="4607457" y="2492991"/>
            <a:ext cx="38166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volini" panose="03000502040302020204" pitchFamily="66" charset="0"/>
                <a:ea typeface="+mn-ea"/>
                <a:cs typeface="Cavolini" panose="03000502040302020204" pitchFamily="66" charset="0"/>
              </a:rPr>
              <a:t>I like writing in English!</a:t>
            </a:r>
          </a:p>
        </p:txBody>
      </p:sp>
      <p:sp>
        <p:nvSpPr>
          <p:cNvPr id="20" name="TextBox 19">
            <a:extLst>
              <a:ext uri="{FF2B5EF4-FFF2-40B4-BE49-F238E27FC236}">
                <a16:creationId xmlns:a16="http://schemas.microsoft.com/office/drawing/2014/main" id="{04997019-6CC1-486C-81BF-3E56601E9CD1}"/>
              </a:ext>
            </a:extLst>
          </p:cNvPr>
          <p:cNvSpPr txBox="1"/>
          <p:nvPr/>
        </p:nvSpPr>
        <p:spPr>
          <a:xfrm>
            <a:off x="4607456" y="3228945"/>
            <a:ext cx="381662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volini" panose="03000502040302020204" pitchFamily="66" charset="0"/>
                <a:ea typeface="+mn-ea"/>
                <a:cs typeface="Cavolini" panose="03000502040302020204" pitchFamily="66" charset="0"/>
              </a:rPr>
              <a:t>It is sunny here. Today I’m going to the beach with my family.</a:t>
            </a:r>
          </a:p>
        </p:txBody>
      </p:sp>
      <p:sp>
        <p:nvSpPr>
          <p:cNvPr id="21" name="TextBox 20">
            <a:extLst>
              <a:ext uri="{FF2B5EF4-FFF2-40B4-BE49-F238E27FC236}">
                <a16:creationId xmlns:a16="http://schemas.microsoft.com/office/drawing/2014/main" id="{A4C7BF4F-1178-432C-90C2-B77BFE318615}"/>
              </a:ext>
            </a:extLst>
          </p:cNvPr>
          <p:cNvSpPr txBox="1"/>
          <p:nvPr/>
        </p:nvSpPr>
        <p:spPr>
          <a:xfrm>
            <a:off x="4671111" y="4374880"/>
            <a:ext cx="381662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volini" panose="03000502040302020204" pitchFamily="66" charset="0"/>
                <a:ea typeface="+mn-ea"/>
                <a:cs typeface="Cavolini" panose="03000502040302020204" pitchFamily="66" charset="0"/>
              </a:rPr>
              <a:t>I love swimming.</a:t>
            </a:r>
          </a:p>
        </p:txBody>
      </p:sp>
      <p:sp>
        <p:nvSpPr>
          <p:cNvPr id="22" name="TextBox 21">
            <a:extLst>
              <a:ext uri="{FF2B5EF4-FFF2-40B4-BE49-F238E27FC236}">
                <a16:creationId xmlns:a16="http://schemas.microsoft.com/office/drawing/2014/main" id="{338D9444-9DAE-446C-9ECE-08502D78D3A2}"/>
              </a:ext>
            </a:extLst>
          </p:cNvPr>
          <p:cNvSpPr txBox="1"/>
          <p:nvPr/>
        </p:nvSpPr>
        <p:spPr>
          <a:xfrm>
            <a:off x="4542302" y="5112379"/>
            <a:ext cx="381662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volini" panose="03000502040302020204" pitchFamily="66" charset="0"/>
                <a:ea typeface="+mn-ea"/>
                <a:cs typeface="Cavolini" panose="03000502040302020204" pitchFamily="66" charset="0"/>
              </a:rPr>
              <a:t>But I hate doing a race when it is hot!</a:t>
            </a:r>
          </a:p>
        </p:txBody>
      </p:sp>
      <p:sp>
        <p:nvSpPr>
          <p:cNvPr id="23" name="TextBox 22">
            <a:extLst>
              <a:ext uri="{FF2B5EF4-FFF2-40B4-BE49-F238E27FC236}">
                <a16:creationId xmlns:a16="http://schemas.microsoft.com/office/drawing/2014/main" id="{B588F605-95C5-407D-A17F-C474C414085F}"/>
              </a:ext>
            </a:extLst>
          </p:cNvPr>
          <p:cNvSpPr txBox="1"/>
          <p:nvPr/>
        </p:nvSpPr>
        <p:spPr>
          <a:xfrm>
            <a:off x="4542302" y="5932149"/>
            <a:ext cx="395977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avolini" panose="03000502040302020204" pitchFamily="66" charset="0"/>
                <a:ea typeface="+mn-ea"/>
                <a:cs typeface="Cavolini" panose="03000502040302020204" pitchFamily="66" charset="0"/>
              </a:rPr>
              <a:t>What do you do in August?</a:t>
            </a:r>
          </a:p>
        </p:txBody>
      </p:sp>
      <p:pic>
        <p:nvPicPr>
          <p:cNvPr id="24" name="Picture 23" descr="A cartoon of a child&#10;&#10;Description automatically generated with medium confidence">
            <a:extLst>
              <a:ext uri="{FF2B5EF4-FFF2-40B4-BE49-F238E27FC236}">
                <a16:creationId xmlns:a16="http://schemas.microsoft.com/office/drawing/2014/main" id="{31B99AF7-5BDE-45CC-8DB7-AD855D8237CC}"/>
              </a:ext>
            </a:extLst>
          </p:cNvPr>
          <p:cNvPicPr>
            <a:picLocks noChangeAspect="1"/>
          </p:cNvPicPr>
          <p:nvPr/>
        </p:nvPicPr>
        <p:blipFill rotWithShape="1">
          <a:blip r:embed="rId10">
            <a:extLst>
              <a:ext uri="{28A0092B-C50C-407E-A947-70E740481C1C}">
                <a14:useLocalDpi xmlns:a14="http://schemas.microsoft.com/office/drawing/2010/main" val="0"/>
              </a:ext>
            </a:extLst>
          </a:blip>
          <a:srcRect b="48941"/>
          <a:stretch/>
        </p:blipFill>
        <p:spPr>
          <a:xfrm>
            <a:off x="-152234" y="5434352"/>
            <a:ext cx="1568500" cy="1345990"/>
          </a:xfrm>
          <a:prstGeom prst="ellipse">
            <a:avLst/>
          </a:prstGeom>
        </p:spPr>
      </p:pic>
      <p:pic>
        <p:nvPicPr>
          <p:cNvPr id="38" name="Picture 37" descr="A cartoon of a child with her hands on her hips&#10;&#10;Description automatically generated with medium confidence">
            <a:extLst>
              <a:ext uri="{FF2B5EF4-FFF2-40B4-BE49-F238E27FC236}">
                <a16:creationId xmlns:a16="http://schemas.microsoft.com/office/drawing/2014/main" id="{A0A51742-595F-44E1-AA5C-12B12303F93F}"/>
              </a:ext>
            </a:extLst>
          </p:cNvPr>
          <p:cNvPicPr>
            <a:picLocks noChangeAspect="1"/>
          </p:cNvPicPr>
          <p:nvPr/>
        </p:nvPicPr>
        <p:blipFill rotWithShape="1">
          <a:blip r:embed="rId11">
            <a:extLst>
              <a:ext uri="{28A0092B-C50C-407E-A947-70E740481C1C}">
                <a14:useLocalDpi xmlns:a14="http://schemas.microsoft.com/office/drawing/2010/main" val="0"/>
              </a:ext>
            </a:extLst>
          </a:blip>
          <a:srcRect b="67385"/>
          <a:stretch/>
        </p:blipFill>
        <p:spPr>
          <a:xfrm>
            <a:off x="3575995" y="1348148"/>
            <a:ext cx="1356462" cy="986692"/>
          </a:xfrm>
          <a:prstGeom prst="ellipse">
            <a:avLst/>
          </a:prstGeom>
        </p:spPr>
      </p:pic>
      <p:pic>
        <p:nvPicPr>
          <p:cNvPr id="39" name="Picture 38">
            <a:extLst>
              <a:ext uri="{FF2B5EF4-FFF2-40B4-BE49-F238E27FC236}">
                <a16:creationId xmlns:a16="http://schemas.microsoft.com/office/drawing/2014/main" id="{301E9239-9297-4F32-9AB0-51B5872AB8FD}"/>
              </a:ext>
            </a:extLst>
          </p:cNvPr>
          <p:cNvPicPr>
            <a:picLocks noChangeAspect="1"/>
          </p:cNvPicPr>
          <p:nvPr/>
        </p:nvPicPr>
        <p:blipFill>
          <a:blip r:embed="rId12"/>
          <a:stretch>
            <a:fillRect/>
          </a:stretch>
        </p:blipFill>
        <p:spPr>
          <a:xfrm>
            <a:off x="8245629" y="2334840"/>
            <a:ext cx="4761608" cy="4541454"/>
          </a:xfrm>
          <a:prstGeom prst="rect">
            <a:avLst/>
          </a:prstGeom>
        </p:spPr>
      </p:pic>
    </p:spTree>
    <p:extLst>
      <p:ext uri="{BB962C8B-B14F-4D97-AF65-F5344CB8AC3E}">
        <p14:creationId xmlns:p14="http://schemas.microsoft.com/office/powerpoint/2010/main" val="417790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hand holding a pen and drawing a light bulb on a spiral notebook&#10;&#10;Description automatically generated with low confidence">
            <a:extLst>
              <a:ext uri="{FF2B5EF4-FFF2-40B4-BE49-F238E27FC236}">
                <a16:creationId xmlns:a16="http://schemas.microsoft.com/office/drawing/2014/main" id="{C75E183C-FA30-4A2C-9993-51F5E9469F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251" y="910106"/>
            <a:ext cx="6092157" cy="6008277"/>
          </a:xfrm>
          <a:prstGeom prst="rect">
            <a:avLst/>
          </a:prstGeom>
        </p:spPr>
      </p:pic>
      <p:graphicFrame>
        <p:nvGraphicFramePr>
          <p:cNvPr id="36" name="Table 7">
            <a:extLst>
              <a:ext uri="{FF2B5EF4-FFF2-40B4-BE49-F238E27FC236}">
                <a16:creationId xmlns:a16="http://schemas.microsoft.com/office/drawing/2014/main" id="{E36C6B01-FEBD-4043-863E-59EBF78F4C04}"/>
              </a:ext>
            </a:extLst>
          </p:cNvPr>
          <p:cNvGraphicFramePr>
            <a:graphicFrameLocks noGrp="1"/>
          </p:cNvGraphicFramePr>
          <p:nvPr/>
        </p:nvGraphicFramePr>
        <p:xfrm>
          <a:off x="349772" y="1348149"/>
          <a:ext cx="3578066" cy="5190218"/>
        </p:xfrm>
        <a:graphic>
          <a:graphicData uri="http://schemas.openxmlformats.org/drawingml/2006/table">
            <a:tbl>
              <a:tblPr firstRow="1" bandRow="1">
                <a:tableStyleId>{5940675A-B579-460E-94D1-54222C63F5DA}</a:tableStyleId>
              </a:tblPr>
              <a:tblGrid>
                <a:gridCol w="3578066">
                  <a:extLst>
                    <a:ext uri="{9D8B030D-6E8A-4147-A177-3AD203B41FA5}">
                      <a16:colId xmlns:a16="http://schemas.microsoft.com/office/drawing/2014/main" val="3001603862"/>
                    </a:ext>
                  </a:extLst>
                </a:gridCol>
              </a:tblGrid>
              <a:tr h="348585">
                <a:tc>
                  <a:txBody>
                    <a:bodyPr/>
                    <a:lstStyle/>
                    <a:p>
                      <a:endParaRPr lang="en-GB" sz="200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855001048"/>
                  </a:ext>
                </a:extLst>
              </a:tr>
              <a:tr h="348585">
                <a:tc>
                  <a:txBody>
                    <a:bodyPr/>
                    <a:lstStyle/>
                    <a:p>
                      <a:endParaRPr lang="en-GB" sz="200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911577387"/>
                  </a:ext>
                </a:extLst>
              </a:tr>
              <a:tr h="348585">
                <a:tc>
                  <a:txBody>
                    <a:bodyPr/>
                    <a:lstStyle/>
                    <a:p>
                      <a:endParaRPr lang="en-GB" sz="200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872257531"/>
                  </a:ext>
                </a:extLst>
              </a:tr>
              <a:tr h="348585">
                <a:tc>
                  <a:txBody>
                    <a:bodyPr/>
                    <a:lstStyle/>
                    <a:p>
                      <a:endParaRPr lang="en-GB" sz="200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654937489"/>
                  </a:ext>
                </a:extLst>
              </a:tr>
              <a:tr h="435338">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3745985951"/>
                  </a:ext>
                </a:extLst>
              </a:tr>
              <a:tr h="348585">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791995396"/>
                  </a:ext>
                </a:extLst>
              </a:tr>
              <a:tr h="348585">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973514017"/>
                  </a:ext>
                </a:extLst>
              </a:tr>
              <a:tr h="348585">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015352175"/>
                  </a:ext>
                </a:extLst>
              </a:tr>
              <a:tr h="348585">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837606166"/>
                  </a:ext>
                </a:extLst>
              </a:tr>
              <a:tr h="348585">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150037542"/>
                  </a:ext>
                </a:extLst>
              </a:tr>
              <a:tr h="348585">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412929010"/>
                  </a:ext>
                </a:extLst>
              </a:tr>
              <a:tr h="348585">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060816151"/>
                  </a:ext>
                </a:extLst>
              </a:tr>
              <a:tr h="348585">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458931950"/>
                  </a:ext>
                </a:extLst>
              </a:tr>
            </a:tbl>
          </a:graphicData>
        </a:graphic>
      </p:graphicFrame>
      <p:pic>
        <p:nvPicPr>
          <p:cNvPr id="8" name="Picture 7" descr="Icon&#10;&#10;Description automatically generated">
            <a:extLst>
              <a:ext uri="{FF2B5EF4-FFF2-40B4-BE49-F238E27FC236}">
                <a16:creationId xmlns:a16="http://schemas.microsoft.com/office/drawing/2014/main" id="{04AD4C50-16E6-4006-B948-C855718CB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95455" y="-16285"/>
            <a:ext cx="1101542" cy="1104931"/>
          </a:xfrm>
          <a:prstGeom prst="rect">
            <a:avLst/>
          </a:prstGeom>
        </p:spPr>
      </p:pic>
      <p:pic>
        <p:nvPicPr>
          <p:cNvPr id="7" name="Picture 6" descr="Icon&#10;&#10;Description automatically generated">
            <a:extLst>
              <a:ext uri="{FF2B5EF4-FFF2-40B4-BE49-F238E27FC236}">
                <a16:creationId xmlns:a16="http://schemas.microsoft.com/office/drawing/2014/main" id="{5BB89A30-F419-483E-B628-477BA5289468}"/>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88916" y="23125"/>
            <a:ext cx="1101542" cy="1101542"/>
          </a:xfrm>
          <a:prstGeom prst="rect">
            <a:avLst/>
          </a:prstGeom>
        </p:spPr>
      </p:pic>
      <p:sp>
        <p:nvSpPr>
          <p:cNvPr id="9" name="Title 2">
            <a:extLst>
              <a:ext uri="{FF2B5EF4-FFF2-40B4-BE49-F238E27FC236}">
                <a16:creationId xmlns:a16="http://schemas.microsoft.com/office/drawing/2014/main" id="{8F243B67-9A9A-4979-BB25-97E22A11215C}"/>
              </a:ext>
            </a:extLst>
          </p:cNvPr>
          <p:cNvSpPr txBox="1">
            <a:spLocks/>
          </p:cNvSpPr>
          <p:nvPr/>
        </p:nvSpPr>
        <p:spPr>
          <a:xfrm>
            <a:off x="10215687" y="1057106"/>
            <a:ext cx="648000" cy="374973"/>
          </a:xfrm>
          <a:prstGeom prst="rect">
            <a:avLst/>
          </a:prstGeom>
          <a:solidFill>
            <a:srgbClr val="786EB1"/>
          </a:solidFill>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rPr>
              <a:t>lire</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177793" y="1065875"/>
            <a:ext cx="781120" cy="374973"/>
          </a:xfrm>
          <a:solidFill>
            <a:schemeClr val="accent3">
              <a:lumMod val="75000"/>
            </a:schemeClr>
          </a:solidFill>
        </p:spPr>
        <p:txBody>
          <a:bodyPr/>
          <a:lstStyle/>
          <a:p>
            <a:pPr algn="ctr"/>
            <a:r>
              <a:rPr lang="en-GB" sz="2000" b="1" dirty="0" err="1">
                <a:solidFill>
                  <a:schemeClr val="bg1"/>
                </a:solidFill>
                <a:latin typeface="Century Gothic" panose="020B0502020202020204" pitchFamily="34" charset="0"/>
              </a:rPr>
              <a:t>écrire</a:t>
            </a:r>
            <a:endParaRPr lang="en-GB" sz="2000" b="1"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48457FAD-6D60-4913-AAD7-7A69D1A8F03D}"/>
              </a:ext>
            </a:extLst>
          </p:cNvPr>
          <p:cNvSpPr txBox="1"/>
          <p:nvPr/>
        </p:nvSpPr>
        <p:spPr>
          <a:xfrm>
            <a:off x="95003" y="679589"/>
            <a:ext cx="67846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02060"/>
                </a:solidFill>
                <a:latin typeface="Century Gothic" panose="020B0502020202020204" pitchFamily="34" charset="0"/>
              </a:rPr>
              <a:t>Adèle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writes to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rPr>
              <a:t>Sanaya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in English.  </a:t>
            </a:r>
            <a:b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b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rPr>
              <a:t>Sanaya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rPr>
              <a:t> wants to reply in French. Can you help ?</a:t>
            </a:r>
          </a:p>
        </p:txBody>
      </p:sp>
      <p:grpSp>
        <p:nvGrpSpPr>
          <p:cNvPr id="30" name="Group 29">
            <a:extLst>
              <a:ext uri="{FF2B5EF4-FFF2-40B4-BE49-F238E27FC236}">
                <a16:creationId xmlns:a16="http://schemas.microsoft.com/office/drawing/2014/main" id="{170D8921-057D-477E-9C8A-CB9CDA49CB4B}"/>
              </a:ext>
            </a:extLst>
          </p:cNvPr>
          <p:cNvGrpSpPr/>
          <p:nvPr/>
        </p:nvGrpSpPr>
        <p:grpSpPr>
          <a:xfrm>
            <a:off x="6122098" y="80349"/>
            <a:ext cx="3827634" cy="1708817"/>
            <a:chOff x="6715792" y="148076"/>
            <a:chExt cx="3827634" cy="1708817"/>
          </a:xfrm>
        </p:grpSpPr>
        <p:sp>
          <p:nvSpPr>
            <p:cNvPr id="31" name="Speech Bubble: Rectangle with Corners Rounded 30">
              <a:extLst>
                <a:ext uri="{FF2B5EF4-FFF2-40B4-BE49-F238E27FC236}">
                  <a16:creationId xmlns:a16="http://schemas.microsoft.com/office/drawing/2014/main" id="{57220A0F-2D46-4E15-AD1B-4951B1048051}"/>
                </a:ext>
              </a:extLst>
            </p:cNvPr>
            <p:cNvSpPr/>
            <p:nvPr/>
          </p:nvSpPr>
          <p:spPr>
            <a:xfrm>
              <a:off x="6715792" y="148076"/>
              <a:ext cx="3816627" cy="1708817"/>
            </a:xfrm>
            <a:prstGeom prst="wedgeRoundRectCallou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a:ea typeface="+mn-ea"/>
                <a:cs typeface="+mn-cs"/>
              </a:endParaRPr>
            </a:p>
          </p:txBody>
        </p:sp>
        <p:sp>
          <p:nvSpPr>
            <p:cNvPr id="32" name="Google Shape;108;p3">
              <a:extLst>
                <a:ext uri="{FF2B5EF4-FFF2-40B4-BE49-F238E27FC236}">
                  <a16:creationId xmlns:a16="http://schemas.microsoft.com/office/drawing/2014/main" id="{3A412F52-28B9-4838-BDE0-95B52D51D2F3}"/>
                </a:ext>
              </a:extLst>
            </p:cNvPr>
            <p:cNvSpPr txBox="1"/>
            <p:nvPr/>
          </p:nvSpPr>
          <p:spPr>
            <a:xfrm>
              <a:off x="6867886" y="225718"/>
              <a:ext cx="3675540" cy="163117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a:ea typeface="+mn-ea"/>
                  <a:cs typeface="+mn-cs"/>
                </a:rPr>
                <a:t>Write a message to Adèle in French. Write anything you like. You can write short sentences or words or a mixture, like Adèle did.</a:t>
              </a:r>
            </a:p>
          </p:txBody>
        </p:sp>
      </p:grpSp>
      <p:pic>
        <p:nvPicPr>
          <p:cNvPr id="37" name="Graphic 36" descr="Pencil with solid fill">
            <a:extLst>
              <a:ext uri="{FF2B5EF4-FFF2-40B4-BE49-F238E27FC236}">
                <a16:creationId xmlns:a16="http://schemas.microsoft.com/office/drawing/2014/main" id="{51C4B8C5-27D8-4C64-963D-E9B8C1A8E5F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3997" y="1273367"/>
            <a:ext cx="552151" cy="552151"/>
          </a:xfrm>
          <a:prstGeom prst="rect">
            <a:avLst/>
          </a:prstGeom>
        </p:spPr>
      </p:pic>
      <p:sp>
        <p:nvSpPr>
          <p:cNvPr id="25" name="Speech Bubble: Rectangle with Corners Rounded 24">
            <a:extLst>
              <a:ext uri="{FF2B5EF4-FFF2-40B4-BE49-F238E27FC236}">
                <a16:creationId xmlns:a16="http://schemas.microsoft.com/office/drawing/2014/main" id="{29125E03-7B6E-4379-A0BB-62B1686261E1}"/>
              </a:ext>
            </a:extLst>
          </p:cNvPr>
          <p:cNvSpPr/>
          <p:nvPr/>
        </p:nvSpPr>
        <p:spPr>
          <a:xfrm>
            <a:off x="1066335" y="175398"/>
            <a:ext cx="2391808" cy="415094"/>
          </a:xfrm>
          <a:prstGeom prst="wedgeRoundRectCallout">
            <a:avLst>
              <a:gd name="adj1" fmla="val -63183"/>
              <a:gd name="adj2" fmla="val 815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26" name="Graphic 25" descr="Teacher">
            <a:extLst>
              <a:ext uri="{FF2B5EF4-FFF2-40B4-BE49-F238E27FC236}">
                <a16:creationId xmlns:a16="http://schemas.microsoft.com/office/drawing/2014/main" id="{D7C11288-1431-4DAC-AE8E-744964E9291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20" y="-42724"/>
            <a:ext cx="914400" cy="914400"/>
          </a:xfrm>
          <a:prstGeom prst="rect">
            <a:avLst/>
          </a:prstGeom>
        </p:spPr>
      </p:pic>
      <p:sp>
        <p:nvSpPr>
          <p:cNvPr id="27" name="Google Shape;108;p3">
            <a:extLst>
              <a:ext uri="{FF2B5EF4-FFF2-40B4-BE49-F238E27FC236}">
                <a16:creationId xmlns:a16="http://schemas.microsoft.com/office/drawing/2014/main" id="{11925521-A01A-4C9C-8380-3C290EED1DF7}"/>
              </a:ext>
            </a:extLst>
          </p:cNvPr>
          <p:cNvSpPr txBox="1"/>
          <p:nvPr/>
        </p:nvSpPr>
        <p:spPr>
          <a:xfrm>
            <a:off x="1161291" y="190423"/>
            <a:ext cx="3090671" cy="40006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Écris</a:t>
            </a:r>
            <a:r>
              <a:rPr kumimoji="0" lang="en-GB" sz="20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a:t>
            </a:r>
            <a:r>
              <a:rPr kumimoji="0" lang="en-GB" sz="20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en</a:t>
            </a:r>
            <a:r>
              <a:rPr kumimoji="0" lang="en-GB" sz="20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 </a:t>
            </a:r>
            <a:r>
              <a:rPr kumimoji="0" lang="en-GB" sz="2000" b="0" i="0" u="none" strike="noStrike" kern="1200" cap="none" spc="-1" normalizeH="0" baseline="0" noProof="0" dirty="0" err="1">
                <a:ln>
                  <a:noFill/>
                </a:ln>
                <a:solidFill>
                  <a:prstClr val="white"/>
                </a:solidFill>
                <a:effectLst/>
                <a:uLnTx/>
                <a:uFillTx/>
                <a:latin typeface="Century Gothic" panose="020B0502020202020204" pitchFamily="34" charset="0"/>
                <a:ea typeface="Century Gothic"/>
                <a:cs typeface="+mn-cs"/>
              </a:rPr>
              <a:t>français</a:t>
            </a:r>
            <a:r>
              <a:rPr kumimoji="0" lang="en-GB" sz="2000" b="0" i="0" u="none" strike="noStrike" kern="1200" cap="none" spc="-1" normalizeH="0" baseline="0" noProof="0" dirty="0">
                <a:ln>
                  <a:noFill/>
                </a:ln>
                <a:solidFill>
                  <a:prstClr val="white"/>
                </a:solidFill>
                <a:effectLst/>
                <a:uLnTx/>
                <a:uFillTx/>
                <a:latin typeface="Century Gothic" panose="020B0502020202020204" pitchFamily="34" charset="0"/>
                <a:ea typeface="Century Gothic"/>
                <a:cs typeface="+mn-cs"/>
              </a:rPr>
              <a:t>.</a:t>
            </a:r>
            <a:endParaRPr kumimoji="0" sz="2000" b="1" i="0" u="none" strike="noStrike" kern="1200" cap="none" spc="0" normalizeH="0" baseline="0" noProof="0" dirty="0">
              <a:ln>
                <a:noFill/>
              </a:ln>
              <a:solidFill>
                <a:prstClr val="white"/>
              </a:solidFill>
              <a:effectLst/>
              <a:uLnTx/>
              <a:uFillTx/>
              <a:latin typeface="Century Gothic" panose="020B0502020202020204" pitchFamily="34" charset="0"/>
              <a:ea typeface="Calibri"/>
              <a:cs typeface="Calibri"/>
              <a:sym typeface="Calibri"/>
            </a:endParaRPr>
          </a:p>
        </p:txBody>
      </p:sp>
      <p:pic>
        <p:nvPicPr>
          <p:cNvPr id="5" name="Picture 4">
            <a:extLst>
              <a:ext uri="{FF2B5EF4-FFF2-40B4-BE49-F238E27FC236}">
                <a16:creationId xmlns:a16="http://schemas.microsoft.com/office/drawing/2014/main" id="{7B3ED3AA-F11A-45DC-B53C-824629D81F7A}"/>
              </a:ext>
            </a:extLst>
          </p:cNvPr>
          <p:cNvPicPr>
            <a:picLocks noChangeAspect="1"/>
          </p:cNvPicPr>
          <p:nvPr/>
        </p:nvPicPr>
        <p:blipFill rotWithShape="1">
          <a:blip r:embed="rId10"/>
          <a:srcRect l="7890" r="7211"/>
          <a:stretch/>
        </p:blipFill>
        <p:spPr>
          <a:xfrm>
            <a:off x="3487310" y="1516883"/>
            <a:ext cx="2422237" cy="2830974"/>
          </a:xfrm>
          <a:prstGeom prst="rect">
            <a:avLst/>
          </a:prstGeom>
        </p:spPr>
      </p:pic>
      <p:pic>
        <p:nvPicPr>
          <p:cNvPr id="21" name="Picture 20" descr="A cartoon of a child with her hands on her hips&#10;&#10;Description automatically generated with medium confidence">
            <a:extLst>
              <a:ext uri="{FF2B5EF4-FFF2-40B4-BE49-F238E27FC236}">
                <a16:creationId xmlns:a16="http://schemas.microsoft.com/office/drawing/2014/main" id="{9A1C7C57-A18A-4F55-AF22-557695220E25}"/>
              </a:ext>
            </a:extLst>
          </p:cNvPr>
          <p:cNvPicPr>
            <a:picLocks noChangeAspect="1"/>
          </p:cNvPicPr>
          <p:nvPr/>
        </p:nvPicPr>
        <p:blipFill rotWithShape="1">
          <a:blip r:embed="rId11">
            <a:extLst>
              <a:ext uri="{28A0092B-C50C-407E-A947-70E740481C1C}">
                <a14:useLocalDpi xmlns:a14="http://schemas.microsoft.com/office/drawing/2010/main" val="0"/>
              </a:ext>
            </a:extLst>
          </a:blip>
          <a:srcRect b="67385"/>
          <a:stretch/>
        </p:blipFill>
        <p:spPr>
          <a:xfrm>
            <a:off x="4124791" y="80349"/>
            <a:ext cx="1356462" cy="986692"/>
          </a:xfrm>
          <a:prstGeom prst="ellipse">
            <a:avLst/>
          </a:prstGeom>
        </p:spPr>
      </p:pic>
      <p:pic>
        <p:nvPicPr>
          <p:cNvPr id="22" name="Picture 21" descr="A cartoon of a child&#10;&#10;Description automatically generated with medium confidence">
            <a:extLst>
              <a:ext uri="{FF2B5EF4-FFF2-40B4-BE49-F238E27FC236}">
                <a16:creationId xmlns:a16="http://schemas.microsoft.com/office/drawing/2014/main" id="{95086F2A-5123-48A4-8F03-D9C29825C540}"/>
              </a:ext>
            </a:extLst>
          </p:cNvPr>
          <p:cNvPicPr>
            <a:picLocks noChangeAspect="1"/>
          </p:cNvPicPr>
          <p:nvPr/>
        </p:nvPicPr>
        <p:blipFill rotWithShape="1">
          <a:blip r:embed="rId12">
            <a:extLst>
              <a:ext uri="{28A0092B-C50C-407E-A947-70E740481C1C}">
                <a14:useLocalDpi xmlns:a14="http://schemas.microsoft.com/office/drawing/2010/main" val="0"/>
              </a:ext>
            </a:extLst>
          </a:blip>
          <a:srcRect b="48941"/>
          <a:stretch/>
        </p:blipFill>
        <p:spPr>
          <a:xfrm>
            <a:off x="-152234" y="5434352"/>
            <a:ext cx="1568500" cy="1345990"/>
          </a:xfrm>
          <a:prstGeom prst="ellipse">
            <a:avLst/>
          </a:prstGeom>
        </p:spPr>
      </p:pic>
      <p:pic>
        <p:nvPicPr>
          <p:cNvPr id="23" name="Picture 22">
            <a:extLst>
              <a:ext uri="{FF2B5EF4-FFF2-40B4-BE49-F238E27FC236}">
                <a16:creationId xmlns:a16="http://schemas.microsoft.com/office/drawing/2014/main" id="{1A5221DA-91DE-4343-B0C8-2E2FE0080DF6}"/>
              </a:ext>
            </a:extLst>
          </p:cNvPr>
          <p:cNvPicPr>
            <a:picLocks noChangeAspect="1"/>
          </p:cNvPicPr>
          <p:nvPr/>
        </p:nvPicPr>
        <p:blipFill>
          <a:blip r:embed="rId13"/>
          <a:stretch>
            <a:fillRect/>
          </a:stretch>
        </p:blipFill>
        <p:spPr>
          <a:xfrm>
            <a:off x="9776398" y="1662596"/>
            <a:ext cx="3131470" cy="2986686"/>
          </a:xfrm>
          <a:prstGeom prst="rect">
            <a:avLst/>
          </a:prstGeom>
        </p:spPr>
      </p:pic>
    </p:spTree>
    <p:extLst>
      <p:ext uri="{BB962C8B-B14F-4D97-AF65-F5344CB8AC3E}">
        <p14:creationId xmlns:p14="http://schemas.microsoft.com/office/powerpoint/2010/main" val="2608163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98;p2" descr="background rectangle">
            <a:extLst>
              <a:ext uri="{FF2B5EF4-FFF2-40B4-BE49-F238E27FC236}">
                <a16:creationId xmlns:a16="http://schemas.microsoft.com/office/drawing/2014/main" id="{12EB0254-102A-4D62-8742-7758EE0A4C4C}"/>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r>
              <a:rPr lang="en-GB" sz="6000" b="1" dirty="0">
                <a:solidFill>
                  <a:schemeClr val="bg1"/>
                </a:solidFill>
                <a:latin typeface="Century Gothic" panose="020B0502020202020204" pitchFamily="34" charset="0"/>
              </a:rPr>
              <a:t>Au revoir !</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pPr>
            <a:r>
              <a:rPr lang="en-GB" sz="9600" dirty="0">
                <a:solidFill>
                  <a:srgbClr val="00B050"/>
                </a:solidFill>
                <a:latin typeface="Modern Love" panose="04090805081005020601" pitchFamily="82" charset="0"/>
                <a:ea typeface="STHupo" panose="02010800040101010101" pitchFamily="2" charset="-122"/>
                <a:cs typeface="Aharoni" panose="02010803020104030203" pitchFamily="2" charset="-79"/>
                <a:sym typeface="Arial"/>
              </a:rPr>
              <a:t>vert</a:t>
            </a:r>
            <a:endParaRPr lang="en-GB" sz="9600" dirty="0">
              <a:solidFill>
                <a:srgbClr val="00B050"/>
              </a:solidFill>
              <a:latin typeface="Modern Love" panose="04090805081005020601" pitchFamily="82" charset="0"/>
              <a:ea typeface="STHupo" panose="02010800040101010101" pitchFamily="2" charset="-122"/>
              <a:cs typeface="Aharoni" panose="02010803020104030203" pitchFamily="2" charset="-79"/>
            </a:endParaRPr>
          </a:p>
        </p:txBody>
      </p:sp>
      <p:pic>
        <p:nvPicPr>
          <p:cNvPr id="5" name="Picture 4" descr="A picture containing text, electronics, computer, display&#10;&#10;Description automatically generated">
            <a:extLst>
              <a:ext uri="{FF2B5EF4-FFF2-40B4-BE49-F238E27FC236}">
                <a16:creationId xmlns:a16="http://schemas.microsoft.com/office/drawing/2014/main" id="{1AC97B20-350B-4BEA-A803-79712922E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1795" y="459558"/>
            <a:ext cx="5084505" cy="4359018"/>
          </a:xfrm>
          <a:prstGeom prst="rect">
            <a:avLst/>
          </a:prstGeom>
        </p:spPr>
      </p:pic>
    </p:spTree>
    <p:extLst>
      <p:ext uri="{BB962C8B-B14F-4D97-AF65-F5344CB8AC3E}">
        <p14:creationId xmlns:p14="http://schemas.microsoft.com/office/powerpoint/2010/main" val="7499887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4" name="Title 3">
            <a:extLst>
              <a:ext uri="{FF2B5EF4-FFF2-40B4-BE49-F238E27FC236}">
                <a16:creationId xmlns:a16="http://schemas.microsoft.com/office/drawing/2014/main" id="{3EE85061-8D1C-4192-BC91-87287ECDA877}"/>
              </a:ext>
            </a:extLst>
          </p:cNvPr>
          <p:cNvSpPr>
            <a:spLocks noGrp="1"/>
          </p:cNvSpPr>
          <p:nvPr>
            <p:ph type="title"/>
          </p:nvPr>
        </p:nvSpPr>
        <p:spPr>
          <a:xfrm>
            <a:off x="10801892" y="827625"/>
            <a:ext cx="1587218" cy="775440"/>
          </a:xfrm>
        </p:spPr>
        <p:txBody>
          <a:bodyPr/>
          <a:lstStyle/>
          <a:p>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13" name="CustomShape 1">
            <a:extLst>
              <a:ext uri="{FF2B5EF4-FFF2-40B4-BE49-F238E27FC236}">
                <a16:creationId xmlns:a16="http://schemas.microsoft.com/office/drawing/2014/main" id="{43926062-1FCC-43A9-AE36-04DF4DC5C017}"/>
              </a:ext>
            </a:extLst>
          </p:cNvPr>
          <p:cNvSpPr/>
          <p:nvPr/>
        </p:nvSpPr>
        <p:spPr>
          <a:xfrm>
            <a:off x="562924" y="1435049"/>
            <a:ext cx="3657534" cy="1843920"/>
          </a:xfrm>
          <a:prstGeom prst="rect">
            <a:avLst/>
          </a:prstGeom>
          <a:noFill/>
          <a:ln>
            <a:noFill/>
          </a:ln>
          <a:effectLst/>
        </p:spPr>
        <p:txBody>
          <a:bodyPr lIns="90000" tIns="45000" rIns="90000" bIns="4500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800" b="1" i="0" u="none" strike="noStrike" kern="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kumimoji="0" lang="en-GB" sz="5400" b="1" i="0" u="none" strike="noStrike" kern="0" cap="none" spc="-1" normalizeH="0" baseline="0" noProof="0" dirty="0">
                <a:ln>
                  <a:noFill/>
                </a:ln>
                <a:solidFill>
                  <a:srgbClr val="002060"/>
                </a:solidFill>
                <a:effectLst/>
                <a:uLnTx/>
                <a:uFillTx/>
                <a:latin typeface="Century Gothic" panose="020B0502020202020204" pitchFamily="34" charset="0"/>
                <a:ea typeface="Century Gothic"/>
                <a:cs typeface="+mn-cs"/>
              </a:rPr>
              <a:t>é|-</a:t>
            </a:r>
            <a:r>
              <a:rPr kumimoji="0" lang="en-GB" sz="5400" b="1" i="0" u="none" strike="noStrike" kern="0" cap="none" spc="-1" normalizeH="0" baseline="0" noProof="0" dirty="0" err="1">
                <a:ln>
                  <a:noFill/>
                </a:ln>
                <a:solidFill>
                  <a:srgbClr val="002060"/>
                </a:solidFill>
                <a:effectLst/>
                <a:uLnTx/>
                <a:uFillTx/>
                <a:latin typeface="Century Gothic" panose="020B0502020202020204" pitchFamily="34" charset="0"/>
                <a:ea typeface="Century Gothic"/>
                <a:cs typeface="+mn-cs"/>
              </a:rPr>
              <a:t>er|ez</a:t>
            </a:r>
            <a:r>
              <a:rPr kumimoji="0" lang="en-GB" sz="5400" b="1" i="0" u="none" strike="noStrike" kern="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5400" b="0" i="0" u="none" strike="noStrike" kern="0" cap="none" spc="-1" normalizeH="0" baseline="0" noProof="0" dirty="0">
              <a:ln>
                <a:noFill/>
              </a:ln>
              <a:solidFill>
                <a:prstClr val="black"/>
              </a:solidFill>
              <a:effectLst/>
              <a:uLnTx/>
              <a:uFillTx/>
              <a:latin typeface="Century Gothic" panose="020B0502020202020204" pitchFamily="34" charset="0"/>
              <a:cs typeface="+mn-cs"/>
            </a:endParaRPr>
          </a:p>
        </p:txBody>
      </p:sp>
      <p:sp>
        <p:nvSpPr>
          <p:cNvPr id="14" name="Rectangle: Rounded Corners 13">
            <a:extLst>
              <a:ext uri="{FF2B5EF4-FFF2-40B4-BE49-F238E27FC236}">
                <a16:creationId xmlns:a16="http://schemas.microsoft.com/office/drawing/2014/main" id="{FF865822-A571-4271-8AC1-F0684B730434}"/>
              </a:ext>
            </a:extLst>
          </p:cNvPr>
          <p:cNvSpPr/>
          <p:nvPr/>
        </p:nvSpPr>
        <p:spPr>
          <a:xfrm>
            <a:off x="550782" y="1428399"/>
            <a:ext cx="3536813" cy="4702904"/>
          </a:xfrm>
          <a:prstGeom prst="roundRect">
            <a:avLst/>
          </a:prstGeom>
          <a:no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5" name="TextBox 14">
            <a:extLst>
              <a:ext uri="{FF2B5EF4-FFF2-40B4-BE49-F238E27FC236}">
                <a16:creationId xmlns:a16="http://schemas.microsoft.com/office/drawing/2014/main" id="{DEF1E246-BC7E-4957-95F7-1360B76ED097}"/>
              </a:ext>
            </a:extLst>
          </p:cNvPr>
          <p:cNvSpPr txBox="1"/>
          <p:nvPr/>
        </p:nvSpPr>
        <p:spPr>
          <a:xfrm>
            <a:off x="216938" y="4778204"/>
            <a:ext cx="4204500"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m</a:t>
            </a:r>
            <a:r>
              <a:rPr lang="en-GB" sz="6000" dirty="0" err="1">
                <a:solidFill>
                  <a:srgbClr val="FF0066"/>
                </a:solidFill>
                <a:latin typeface="Century Gothic" panose="020B0502020202020204" pitchFamily="34" charset="0"/>
              </a:rPr>
              <a:t>é</a:t>
            </a:r>
            <a:r>
              <a:rPr lang="en-GB" sz="6000" dirty="0" err="1">
                <a:solidFill>
                  <a:srgbClr val="002060"/>
                </a:solidFill>
                <a:latin typeface="Century Gothic" panose="020B0502020202020204" pitchFamily="34" charset="0"/>
              </a:rPr>
              <a:t>t</a:t>
            </a:r>
            <a:r>
              <a:rPr lang="en-GB" sz="6000" dirty="0" err="1">
                <a:solidFill>
                  <a:srgbClr val="FF0066"/>
                </a:solidFill>
                <a:latin typeface="Century Gothic" panose="020B0502020202020204" pitchFamily="34" charset="0"/>
              </a:rPr>
              <a:t>é</a:t>
            </a:r>
            <a:r>
              <a:rPr lang="en-GB" sz="6000" dirty="0" err="1">
                <a:solidFill>
                  <a:srgbClr val="002060"/>
                </a:solidFill>
                <a:latin typeface="Century Gothic" panose="020B0502020202020204" pitchFamily="34" charset="0"/>
              </a:rPr>
              <a:t>o</a:t>
            </a:r>
            <a:endParaRPr lang="en-GB" sz="6000" dirty="0">
              <a:solidFill>
                <a:srgbClr val="002060"/>
              </a:solidFill>
              <a:latin typeface="Century Gothic" panose="020B0502020202020204" pitchFamily="34" charset="0"/>
            </a:endParaRPr>
          </a:p>
        </p:txBody>
      </p:sp>
      <p:sp>
        <p:nvSpPr>
          <p:cNvPr id="16" name="Rectangle: Rounded Corners 15">
            <a:extLst>
              <a:ext uri="{FF2B5EF4-FFF2-40B4-BE49-F238E27FC236}">
                <a16:creationId xmlns:a16="http://schemas.microsoft.com/office/drawing/2014/main" id="{057546F7-1554-4566-B28A-725923C287C7}"/>
              </a:ext>
            </a:extLst>
          </p:cNvPr>
          <p:cNvSpPr/>
          <p:nvPr/>
        </p:nvSpPr>
        <p:spPr>
          <a:xfrm>
            <a:off x="4302075" y="1428399"/>
            <a:ext cx="3633242" cy="4702904"/>
          </a:xfrm>
          <a:prstGeom prst="roundRect">
            <a:avLst/>
          </a:prstGeom>
          <a:no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7" name="Rectangle: Rounded Corners 16">
            <a:extLst>
              <a:ext uri="{FF2B5EF4-FFF2-40B4-BE49-F238E27FC236}">
                <a16:creationId xmlns:a16="http://schemas.microsoft.com/office/drawing/2014/main" id="{EA6F35C1-9C5E-4049-ABF5-8BB7F9BD215D}"/>
              </a:ext>
            </a:extLst>
          </p:cNvPr>
          <p:cNvSpPr/>
          <p:nvPr/>
        </p:nvSpPr>
        <p:spPr>
          <a:xfrm>
            <a:off x="8149798" y="1428399"/>
            <a:ext cx="3554548" cy="4698101"/>
          </a:xfrm>
          <a:prstGeom prst="roundRect">
            <a:avLst/>
          </a:prstGeom>
          <a:noFill/>
          <a:ln w="25400" cap="flat" cmpd="sng" algn="ctr">
            <a:solidFill>
              <a:srgbClr val="0020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E3B61C5E-1123-4D3B-8CDC-C635B7698D71}"/>
              </a:ext>
            </a:extLst>
          </p:cNvPr>
          <p:cNvSpPr txBox="1"/>
          <p:nvPr/>
        </p:nvSpPr>
        <p:spPr>
          <a:xfrm>
            <a:off x="3997953" y="4778203"/>
            <a:ext cx="4204500"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sorci</a:t>
            </a:r>
            <a:r>
              <a:rPr lang="en-GB" sz="6000" dirty="0" err="1">
                <a:solidFill>
                  <a:srgbClr val="FF0066"/>
                </a:solidFill>
                <a:latin typeface="Century Gothic" panose="020B0502020202020204" pitchFamily="34" charset="0"/>
              </a:rPr>
              <a:t>è</a:t>
            </a:r>
            <a:r>
              <a:rPr lang="en-GB" sz="6000" dirty="0" err="1">
                <a:solidFill>
                  <a:srgbClr val="002060"/>
                </a:solidFill>
                <a:latin typeface="Century Gothic" panose="020B0502020202020204" pitchFamily="34" charset="0"/>
              </a:rPr>
              <a:t>re</a:t>
            </a:r>
            <a:endParaRPr lang="en-GB" sz="6000" dirty="0">
              <a:solidFill>
                <a:srgbClr val="002060"/>
              </a:solidFill>
              <a:latin typeface="Century Gothic" panose="020B0502020202020204" pitchFamily="34" charset="0"/>
            </a:endParaRPr>
          </a:p>
        </p:txBody>
      </p:sp>
      <p:sp>
        <p:nvSpPr>
          <p:cNvPr id="19" name="TextBox 18">
            <a:extLst>
              <a:ext uri="{FF2B5EF4-FFF2-40B4-BE49-F238E27FC236}">
                <a16:creationId xmlns:a16="http://schemas.microsoft.com/office/drawing/2014/main" id="{9EAA831A-E5A2-44D0-954C-A9B3CE9B48EF}"/>
              </a:ext>
            </a:extLst>
          </p:cNvPr>
          <p:cNvSpPr txBox="1"/>
          <p:nvPr/>
        </p:nvSpPr>
        <p:spPr>
          <a:xfrm>
            <a:off x="8182796" y="4813762"/>
            <a:ext cx="3657534" cy="1015663"/>
          </a:xfrm>
          <a:prstGeom prst="rect">
            <a:avLst/>
          </a:prstGeom>
          <a:noFill/>
        </p:spPr>
        <p:txBody>
          <a:bodyPr wrap="square" rtlCol="0">
            <a:spAutoFit/>
          </a:bodyPr>
          <a:lstStyle/>
          <a:p>
            <a:pPr algn="ctr"/>
            <a:r>
              <a:rPr lang="en-GB" sz="6000" dirty="0" err="1">
                <a:solidFill>
                  <a:srgbClr val="002060"/>
                </a:solidFill>
                <a:latin typeface="Century Gothic" panose="020B0502020202020204" pitchFamily="34" charset="0"/>
              </a:rPr>
              <a:t>pert</a:t>
            </a:r>
            <a:r>
              <a:rPr lang="en-GB" sz="6000" dirty="0" err="1">
                <a:solidFill>
                  <a:srgbClr val="FF0066"/>
                </a:solidFill>
                <a:latin typeface="Century Gothic" panose="020B0502020202020204" pitchFamily="34" charset="0"/>
              </a:rPr>
              <a:t>e</a:t>
            </a:r>
            <a:endParaRPr lang="en-GB" sz="6000" dirty="0">
              <a:solidFill>
                <a:srgbClr val="FF0066"/>
              </a:solidFill>
              <a:latin typeface="Century Gothic" panose="020B0502020202020204" pitchFamily="34" charset="0"/>
            </a:endParaRPr>
          </a:p>
        </p:txBody>
      </p:sp>
      <p:sp>
        <p:nvSpPr>
          <p:cNvPr id="20" name="CustomShape 1">
            <a:extLst>
              <a:ext uri="{FF2B5EF4-FFF2-40B4-BE49-F238E27FC236}">
                <a16:creationId xmlns:a16="http://schemas.microsoft.com/office/drawing/2014/main" id="{056F80A3-0327-43AA-95F1-E2C2CCBE19BB}"/>
              </a:ext>
            </a:extLst>
          </p:cNvPr>
          <p:cNvSpPr/>
          <p:nvPr/>
        </p:nvSpPr>
        <p:spPr>
          <a:xfrm>
            <a:off x="4992226" y="1378250"/>
            <a:ext cx="3657534" cy="1843920"/>
          </a:xfrm>
          <a:prstGeom prst="rect">
            <a:avLst/>
          </a:prstGeom>
          <a:noFill/>
          <a:ln>
            <a:noFill/>
          </a:ln>
          <a:effectLst/>
        </p:spPr>
        <p:txBody>
          <a:bodyPr lIns="90000" tIns="45000" rIns="90000" bIns="45000"/>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6000" b="1" i="0" u="none" strike="noStrike" kern="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kumimoji="0" lang="en-GB" sz="6000" b="1" i="0" u="none" strike="noStrike" kern="0" cap="none" spc="-1" normalizeH="0" baseline="0" noProof="0" dirty="0" err="1">
                <a:ln>
                  <a:noFill/>
                </a:ln>
                <a:solidFill>
                  <a:srgbClr val="002060"/>
                </a:solidFill>
                <a:effectLst/>
                <a:uLnTx/>
                <a:uFillTx/>
                <a:latin typeface="Century Gothic" panose="020B0502020202020204" pitchFamily="34" charset="0"/>
                <a:ea typeface="Century Gothic"/>
                <a:cs typeface="+mn-cs"/>
              </a:rPr>
              <a:t>è|ê</a:t>
            </a:r>
            <a:r>
              <a:rPr kumimoji="0" lang="en-GB" sz="6000" b="1" i="0" u="none" strike="noStrike" kern="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6000" b="0" i="0" u="none" strike="noStrike" kern="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1" name="CustomShape 1">
            <a:extLst>
              <a:ext uri="{FF2B5EF4-FFF2-40B4-BE49-F238E27FC236}">
                <a16:creationId xmlns:a16="http://schemas.microsoft.com/office/drawing/2014/main" id="{3E02395B-4BD5-4346-8C28-75FB3DD249EF}"/>
              </a:ext>
            </a:extLst>
          </p:cNvPr>
          <p:cNvSpPr/>
          <p:nvPr/>
        </p:nvSpPr>
        <p:spPr>
          <a:xfrm>
            <a:off x="8098305" y="1294606"/>
            <a:ext cx="3657534" cy="1843920"/>
          </a:xfrm>
          <a:prstGeom prst="rect">
            <a:avLst/>
          </a:prstGeom>
          <a:noFill/>
          <a:ln>
            <a:noFill/>
          </a:ln>
          <a:effectLst/>
        </p:spPr>
        <p:txBody>
          <a:bodyPr lIns="90000" tIns="45000" rIns="90000" bIns="4500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6000" b="1" i="0" u="none" strike="noStrike" kern="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kumimoji="0" lang="en-GB" sz="6000" b="1" i="0" u="none" strike="noStrike" kern="0" cap="none" spc="-1" normalizeH="0" baseline="0" noProof="0" dirty="0" err="1">
                <a:ln>
                  <a:noFill/>
                </a:ln>
                <a:solidFill>
                  <a:srgbClr val="002060"/>
                </a:solidFill>
                <a:effectLst/>
                <a:uLnTx/>
                <a:uFillTx/>
                <a:latin typeface="Century Gothic" panose="020B0502020202020204" pitchFamily="34" charset="0"/>
                <a:ea typeface="Century Gothic"/>
                <a:cs typeface="+mn-cs"/>
              </a:rPr>
              <a:t>SFe</a:t>
            </a:r>
            <a:r>
              <a:rPr kumimoji="0" lang="en-GB" sz="6000" b="1" i="0" u="none" strike="noStrike" kern="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6000" b="0" i="0" u="none" strike="noStrike" kern="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22" name="TextBox 21">
            <a:extLst>
              <a:ext uri="{FF2B5EF4-FFF2-40B4-BE49-F238E27FC236}">
                <a16:creationId xmlns:a16="http://schemas.microsoft.com/office/drawing/2014/main" id="{97B4AF1F-9484-40B2-990D-DB60F4E76BFE}"/>
              </a:ext>
            </a:extLst>
          </p:cNvPr>
          <p:cNvSpPr txBox="1"/>
          <p:nvPr/>
        </p:nvSpPr>
        <p:spPr>
          <a:xfrm>
            <a:off x="9050961" y="5664835"/>
            <a:ext cx="1921203"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[loss]</a:t>
            </a:r>
          </a:p>
        </p:txBody>
      </p:sp>
      <p:sp>
        <p:nvSpPr>
          <p:cNvPr id="23" name="TextBox 22">
            <a:extLst>
              <a:ext uri="{FF2B5EF4-FFF2-40B4-BE49-F238E27FC236}">
                <a16:creationId xmlns:a16="http://schemas.microsoft.com/office/drawing/2014/main" id="{E90582B1-873B-4D9D-A4B0-08B1B3ADA6C8}"/>
              </a:ext>
            </a:extLst>
          </p:cNvPr>
          <p:cNvSpPr txBox="1"/>
          <p:nvPr/>
        </p:nvSpPr>
        <p:spPr>
          <a:xfrm>
            <a:off x="706285" y="5563034"/>
            <a:ext cx="3258668"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[weather forecast]</a:t>
            </a:r>
          </a:p>
        </p:txBody>
      </p:sp>
      <p:sp>
        <p:nvSpPr>
          <p:cNvPr id="29" name="Speech Bubble: Rectangle with Corners Rounded 28">
            <a:extLst>
              <a:ext uri="{FF2B5EF4-FFF2-40B4-BE49-F238E27FC236}">
                <a16:creationId xmlns:a16="http://schemas.microsoft.com/office/drawing/2014/main" id="{3D9E4A9F-1CDE-456F-B731-C39355042F57}"/>
              </a:ext>
            </a:extLst>
          </p:cNvPr>
          <p:cNvSpPr/>
          <p:nvPr/>
        </p:nvSpPr>
        <p:spPr>
          <a:xfrm>
            <a:off x="1136599" y="253302"/>
            <a:ext cx="3083859" cy="53887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0" name="Graphic 29" descr="Teacher">
            <a:extLst>
              <a:ext uri="{FF2B5EF4-FFF2-40B4-BE49-F238E27FC236}">
                <a16:creationId xmlns:a16="http://schemas.microsoft.com/office/drawing/2014/main" id="{C3DCE7F6-C176-4723-8EEB-A69DCD83BF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788" y="65537"/>
            <a:ext cx="914400" cy="914400"/>
          </a:xfrm>
          <a:prstGeom prst="rect">
            <a:avLst/>
          </a:prstGeom>
        </p:spPr>
      </p:pic>
      <p:sp>
        <p:nvSpPr>
          <p:cNvPr id="31" name="Google Shape;108;p3">
            <a:extLst>
              <a:ext uri="{FF2B5EF4-FFF2-40B4-BE49-F238E27FC236}">
                <a16:creationId xmlns:a16="http://schemas.microsoft.com/office/drawing/2014/main" id="{CE5E6DB3-CF0D-42DC-A1F0-B5C022ACA728}"/>
              </a:ext>
            </a:extLst>
          </p:cNvPr>
          <p:cNvSpPr txBox="1"/>
          <p:nvPr/>
        </p:nvSpPr>
        <p:spPr>
          <a:xfrm>
            <a:off x="1184077" y="257235"/>
            <a:ext cx="3036381"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Prononce</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les mots.</a:t>
            </a:r>
            <a:endParaRPr kumimoji="0" lang="en-GB" sz="24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2850CF97-7F6E-474A-AA48-311B9F3A4C15}"/>
              </a:ext>
            </a:extLst>
          </p:cNvPr>
          <p:cNvSpPr txBox="1"/>
          <p:nvPr/>
        </p:nvSpPr>
        <p:spPr>
          <a:xfrm>
            <a:off x="5123600" y="5563033"/>
            <a:ext cx="1921203" cy="461665"/>
          </a:xfrm>
          <a:prstGeom prst="rect">
            <a:avLst/>
          </a:prstGeom>
          <a:noFill/>
        </p:spPr>
        <p:txBody>
          <a:bodyPr wrap="square" rtlCol="0">
            <a:spAutoFit/>
          </a:bodyPr>
          <a:lstStyle/>
          <a:p>
            <a:pPr algn="ctr"/>
            <a:r>
              <a:rPr lang="en-GB" sz="2400" dirty="0">
                <a:solidFill>
                  <a:srgbClr val="002060"/>
                </a:solidFill>
                <a:latin typeface="Century Gothic" panose="020B0502020202020204" pitchFamily="34" charset="0"/>
              </a:rPr>
              <a:t>[witch]</a:t>
            </a:r>
          </a:p>
        </p:txBody>
      </p:sp>
      <p:pic>
        <p:nvPicPr>
          <p:cNvPr id="44" name="Picture 43" descr="A person flying on a broomstick next to a house&#10;&#10;Description automatically generated with low confidence">
            <a:extLst>
              <a:ext uri="{FF2B5EF4-FFF2-40B4-BE49-F238E27FC236}">
                <a16:creationId xmlns:a16="http://schemas.microsoft.com/office/drawing/2014/main" id="{26DC5018-5347-47A3-BF1F-1FECC64E3260}"/>
              </a:ext>
            </a:extLst>
          </p:cNvPr>
          <p:cNvPicPr>
            <a:picLocks noChangeAspect="1"/>
          </p:cNvPicPr>
          <p:nvPr/>
        </p:nvPicPr>
        <p:blipFill rotWithShape="1">
          <a:blip r:embed="rId6">
            <a:extLst>
              <a:ext uri="{28A0092B-C50C-407E-A947-70E740481C1C}">
                <a14:useLocalDpi xmlns:a14="http://schemas.microsoft.com/office/drawing/2010/main" val="0"/>
              </a:ext>
            </a:extLst>
          </a:blip>
          <a:srcRect l="58713" t="20644" r="10445" b="22734"/>
          <a:stretch/>
        </p:blipFill>
        <p:spPr>
          <a:xfrm>
            <a:off x="5185912" y="2569376"/>
            <a:ext cx="1820175" cy="2226932"/>
          </a:xfrm>
          <a:prstGeom prst="rect">
            <a:avLst/>
          </a:prstGeom>
        </p:spPr>
      </p:pic>
      <p:pic>
        <p:nvPicPr>
          <p:cNvPr id="45" name="Picture 44" descr="A picture containing animated cartoon, animation, illustration, clipart&#10;&#10;Description automatically generated">
            <a:extLst>
              <a:ext uri="{FF2B5EF4-FFF2-40B4-BE49-F238E27FC236}">
                <a16:creationId xmlns:a16="http://schemas.microsoft.com/office/drawing/2014/main" id="{22985B0C-51A7-42BB-8417-8951F568DE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9659" y="2961081"/>
            <a:ext cx="2533214" cy="1632735"/>
          </a:xfrm>
          <a:prstGeom prst="rect">
            <a:avLst/>
          </a:prstGeom>
        </p:spPr>
      </p:pic>
      <p:pic>
        <p:nvPicPr>
          <p:cNvPr id="46" name="Picture 45" descr="A yellow light bulb on a black background&#10;&#10;Description automatically generated with medium confidence">
            <a:extLst>
              <a:ext uri="{FF2B5EF4-FFF2-40B4-BE49-F238E27FC236}">
                <a16:creationId xmlns:a16="http://schemas.microsoft.com/office/drawing/2014/main" id="{06A13C6E-4BF4-452D-B488-F421F7E6D4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3856" y="2549695"/>
            <a:ext cx="2419528" cy="2319344"/>
          </a:xfrm>
          <a:prstGeom prst="rect">
            <a:avLst/>
          </a:prstGeom>
        </p:spPr>
      </p:pic>
    </p:spTree>
    <p:extLst>
      <p:ext uri="{BB962C8B-B14F-4D97-AF65-F5344CB8AC3E}">
        <p14:creationId xmlns:p14="http://schemas.microsoft.com/office/powerpoint/2010/main" val="200174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animBg="1"/>
      <p:bldP spid="17" grpId="0" animBg="1"/>
      <p:bldP spid="18" grpId="0"/>
      <p:bldP spid="19" grpId="0"/>
      <p:bldP spid="20" grpId="0"/>
      <p:bldP spid="21" grpId="0"/>
      <p:bldP spid="22" grpId="0"/>
      <p:bldP spid="23"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4" name="Title 3">
            <a:extLst>
              <a:ext uri="{FF2B5EF4-FFF2-40B4-BE49-F238E27FC236}">
                <a16:creationId xmlns:a16="http://schemas.microsoft.com/office/drawing/2014/main" id="{3EE85061-8D1C-4192-BC91-87287ECDA877}"/>
              </a:ext>
            </a:extLst>
          </p:cNvPr>
          <p:cNvSpPr>
            <a:spLocks noGrp="1"/>
          </p:cNvSpPr>
          <p:nvPr>
            <p:ph type="title"/>
          </p:nvPr>
        </p:nvSpPr>
        <p:spPr>
          <a:xfrm>
            <a:off x="10801892" y="827625"/>
            <a:ext cx="1587218" cy="775440"/>
          </a:xfrm>
        </p:spPr>
        <p:txBody>
          <a:bodyPr/>
          <a:lstStyle/>
          <a:p>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3D9E4A9F-1CDE-456F-B731-C39355042F57}"/>
              </a:ext>
            </a:extLst>
          </p:cNvPr>
          <p:cNvSpPr/>
          <p:nvPr/>
        </p:nvSpPr>
        <p:spPr>
          <a:xfrm>
            <a:off x="1136599" y="253302"/>
            <a:ext cx="3083859" cy="53887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0" name="Graphic 29" descr="Teacher">
            <a:extLst>
              <a:ext uri="{FF2B5EF4-FFF2-40B4-BE49-F238E27FC236}">
                <a16:creationId xmlns:a16="http://schemas.microsoft.com/office/drawing/2014/main" id="{C3DCE7F6-C176-4723-8EEB-A69DCD83BF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788" y="65537"/>
            <a:ext cx="914400" cy="914400"/>
          </a:xfrm>
          <a:prstGeom prst="rect">
            <a:avLst/>
          </a:prstGeom>
        </p:spPr>
      </p:pic>
      <p:sp>
        <p:nvSpPr>
          <p:cNvPr id="31" name="Google Shape;108;p3">
            <a:extLst>
              <a:ext uri="{FF2B5EF4-FFF2-40B4-BE49-F238E27FC236}">
                <a16:creationId xmlns:a16="http://schemas.microsoft.com/office/drawing/2014/main" id="{CE5E6DB3-CF0D-42DC-A1F0-B5C022ACA728}"/>
              </a:ext>
            </a:extLst>
          </p:cNvPr>
          <p:cNvSpPr txBox="1"/>
          <p:nvPr/>
        </p:nvSpPr>
        <p:spPr>
          <a:xfrm>
            <a:off x="1184077" y="257235"/>
            <a:ext cx="3036381"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Prononce</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les mots.</a:t>
            </a:r>
            <a:endParaRPr kumimoji="0" lang="en-GB" sz="24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32" name="CustomShape 1">
            <a:extLst>
              <a:ext uri="{FF2B5EF4-FFF2-40B4-BE49-F238E27FC236}">
                <a16:creationId xmlns:a16="http://schemas.microsoft.com/office/drawing/2014/main" id="{382C7A9E-2491-4B2C-AC1F-C229538714B1}"/>
              </a:ext>
            </a:extLst>
          </p:cNvPr>
          <p:cNvSpPr/>
          <p:nvPr/>
        </p:nvSpPr>
        <p:spPr>
          <a:xfrm>
            <a:off x="587391" y="1552916"/>
            <a:ext cx="337190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kumimoji="0" lang="en-GB" sz="60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tion</a:t>
            </a: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Rectangle: Rounded Corners 32">
            <a:extLst>
              <a:ext uri="{FF2B5EF4-FFF2-40B4-BE49-F238E27FC236}">
                <a16:creationId xmlns:a16="http://schemas.microsoft.com/office/drawing/2014/main" id="{742D69C6-3451-41F3-9E62-FA4C7C33BE05}"/>
              </a:ext>
            </a:extLst>
          </p:cNvPr>
          <p:cNvSpPr/>
          <p:nvPr/>
        </p:nvSpPr>
        <p:spPr>
          <a:xfrm>
            <a:off x="493632" y="1603065"/>
            <a:ext cx="3536813" cy="47029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57145C46-C31C-4E57-9E2A-758B36F9E3BC}"/>
              </a:ext>
            </a:extLst>
          </p:cNvPr>
          <p:cNvSpPr txBox="1"/>
          <p:nvPr/>
        </p:nvSpPr>
        <p:spPr>
          <a:xfrm>
            <a:off x="159788" y="4895890"/>
            <a:ext cx="42045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sélec</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tion</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Rectangle: Rounded Corners 34">
            <a:extLst>
              <a:ext uri="{FF2B5EF4-FFF2-40B4-BE49-F238E27FC236}">
                <a16:creationId xmlns:a16="http://schemas.microsoft.com/office/drawing/2014/main" id="{00699CDD-2E70-4519-A562-7686F057FC05}"/>
              </a:ext>
            </a:extLst>
          </p:cNvPr>
          <p:cNvSpPr/>
          <p:nvPr/>
        </p:nvSpPr>
        <p:spPr>
          <a:xfrm>
            <a:off x="4244925" y="1603065"/>
            <a:ext cx="3633242" cy="47029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Rounded Corners 35">
            <a:extLst>
              <a:ext uri="{FF2B5EF4-FFF2-40B4-BE49-F238E27FC236}">
                <a16:creationId xmlns:a16="http://schemas.microsoft.com/office/drawing/2014/main" id="{81D33896-6D3D-43B4-BDB3-7576E76B6B7F}"/>
              </a:ext>
            </a:extLst>
          </p:cNvPr>
          <p:cNvSpPr/>
          <p:nvPr/>
        </p:nvSpPr>
        <p:spPr>
          <a:xfrm>
            <a:off x="8092648" y="1603065"/>
            <a:ext cx="3554548" cy="469810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50F76F9E-3D47-4DD1-AD74-4E75A7D849C0}"/>
              </a:ext>
            </a:extLst>
          </p:cNvPr>
          <p:cNvSpPr txBox="1"/>
          <p:nvPr/>
        </p:nvSpPr>
        <p:spPr>
          <a:xfrm>
            <a:off x="3959295" y="4872609"/>
            <a:ext cx="4204500" cy="1015663"/>
          </a:xfrm>
          <a:prstGeom prst="rect">
            <a:avLst/>
          </a:prstGeom>
          <a:noFill/>
        </p:spPr>
        <p:txBody>
          <a:bodyPr wrap="square" rtlCol="0">
            <a:spAutoFit/>
          </a:bodyPr>
          <a:lstStyle/>
          <a:p>
            <a:pPr lvl="0" algn="ct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on</a:t>
            </a:r>
            <a:r>
              <a:rPr lang="en-GB" sz="6000" dirty="0" err="1">
                <a:solidFill>
                  <a:srgbClr val="002060"/>
                </a:solidFill>
                <a:latin typeface="Century Gothic" panose="020B0502020202020204" pitchFamily="34" charset="0"/>
              </a:rPr>
              <a:t>cle</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AFD4C612-7527-4CE8-AA68-46F790E60F85}"/>
              </a:ext>
            </a:extLst>
          </p:cNvPr>
          <p:cNvSpPr txBox="1"/>
          <p:nvPr/>
        </p:nvSpPr>
        <p:spPr>
          <a:xfrm>
            <a:off x="7919559" y="4918775"/>
            <a:ext cx="3933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technic</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ien</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CustomShape 1">
            <a:extLst>
              <a:ext uri="{FF2B5EF4-FFF2-40B4-BE49-F238E27FC236}">
                <a16:creationId xmlns:a16="http://schemas.microsoft.com/office/drawing/2014/main" id="{FFF13002-02B6-4E1D-AA7B-A1661973F727}"/>
              </a:ext>
            </a:extLst>
          </p:cNvPr>
          <p:cNvSpPr/>
          <p:nvPr/>
        </p:nvSpPr>
        <p:spPr>
          <a:xfrm>
            <a:off x="4935076" y="1552916"/>
            <a:ext cx="2415658"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[on]</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0" name="CustomShape 1">
            <a:extLst>
              <a:ext uri="{FF2B5EF4-FFF2-40B4-BE49-F238E27FC236}">
                <a16:creationId xmlns:a16="http://schemas.microsoft.com/office/drawing/2014/main" id="{29F5C6DF-9F34-4327-987B-6A33DF508D7B}"/>
              </a:ext>
            </a:extLst>
          </p:cNvPr>
          <p:cNvSpPr/>
          <p:nvPr/>
        </p:nvSpPr>
        <p:spPr>
          <a:xfrm>
            <a:off x="8041155" y="1469272"/>
            <a:ext cx="365753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kumimoji="0" lang="en-GB" sz="60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ien</a:t>
            </a: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3CE6E7D3-0B74-4FFD-B015-4D7ADF72992A}"/>
              </a:ext>
            </a:extLst>
          </p:cNvPr>
          <p:cNvSpPr txBox="1"/>
          <p:nvPr/>
        </p:nvSpPr>
        <p:spPr>
          <a:xfrm>
            <a:off x="8822258" y="5848153"/>
            <a:ext cx="21947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[technician]</a:t>
            </a:r>
          </a:p>
        </p:txBody>
      </p:sp>
      <p:sp>
        <p:nvSpPr>
          <p:cNvPr id="42" name="TextBox 41">
            <a:extLst>
              <a:ext uri="{FF2B5EF4-FFF2-40B4-BE49-F238E27FC236}">
                <a16:creationId xmlns:a16="http://schemas.microsoft.com/office/drawing/2014/main" id="{B2759193-A0C0-4903-908E-2D393875C2A4}"/>
              </a:ext>
            </a:extLst>
          </p:cNvPr>
          <p:cNvSpPr txBox="1"/>
          <p:nvPr/>
        </p:nvSpPr>
        <p:spPr>
          <a:xfrm>
            <a:off x="4903388" y="5848153"/>
            <a:ext cx="2316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[uncle]</a:t>
            </a:r>
          </a:p>
        </p:txBody>
      </p:sp>
      <p:pic>
        <p:nvPicPr>
          <p:cNvPr id="19" name="Picture 18" descr="A person working on a computer&#10;&#10;Description automatically generated with low confidence">
            <a:extLst>
              <a:ext uri="{FF2B5EF4-FFF2-40B4-BE49-F238E27FC236}">
                <a16:creationId xmlns:a16="http://schemas.microsoft.com/office/drawing/2014/main" id="{703EA10C-6533-4123-A523-FCB7458AF6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54990" y="2717085"/>
            <a:ext cx="3129267" cy="2085363"/>
          </a:xfrm>
          <a:prstGeom prst="rect">
            <a:avLst/>
          </a:prstGeom>
        </p:spPr>
      </p:pic>
      <p:pic>
        <p:nvPicPr>
          <p:cNvPr id="20" name="Picture 19" descr="A picture containing clipart, graphics, illustration, cartoon&#10;&#10;Description automatically generated">
            <a:extLst>
              <a:ext uri="{FF2B5EF4-FFF2-40B4-BE49-F238E27FC236}">
                <a16:creationId xmlns:a16="http://schemas.microsoft.com/office/drawing/2014/main" id="{31F36510-0651-4837-9AFA-173AE31DB2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9574" y="2495286"/>
            <a:ext cx="1523303" cy="2528960"/>
          </a:xfrm>
          <a:prstGeom prst="rect">
            <a:avLst/>
          </a:prstGeom>
        </p:spPr>
      </p:pic>
      <p:pic>
        <p:nvPicPr>
          <p:cNvPr id="21" name="Picture 20" descr="A picture containing logo, clipart, symbol, graphics&#10;&#10;Description automatically generated">
            <a:extLst>
              <a:ext uri="{FF2B5EF4-FFF2-40B4-BE49-F238E27FC236}">
                <a16:creationId xmlns:a16="http://schemas.microsoft.com/office/drawing/2014/main" id="{9006382C-1A44-4730-B6D5-543005DBBD0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6443" y="2601161"/>
            <a:ext cx="1722181" cy="2530875"/>
          </a:xfrm>
          <a:prstGeom prst="rect">
            <a:avLst/>
          </a:prstGeom>
        </p:spPr>
      </p:pic>
    </p:spTree>
    <p:extLst>
      <p:ext uri="{BB962C8B-B14F-4D97-AF65-F5344CB8AC3E}">
        <p14:creationId xmlns:p14="http://schemas.microsoft.com/office/powerpoint/2010/main" val="1030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P spid="35" grpId="0" animBg="1"/>
      <p:bldP spid="36" grpId="0" animBg="1"/>
      <p:bldP spid="37" grpId="0"/>
      <p:bldP spid="38" grpId="0"/>
      <p:bldP spid="39" grpId="0"/>
      <p:bldP spid="40" grpId="0"/>
      <p:bldP spid="41" grpId="0"/>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4" name="Title 3">
            <a:extLst>
              <a:ext uri="{FF2B5EF4-FFF2-40B4-BE49-F238E27FC236}">
                <a16:creationId xmlns:a16="http://schemas.microsoft.com/office/drawing/2014/main" id="{3EE85061-8D1C-4192-BC91-87287ECDA877}"/>
              </a:ext>
            </a:extLst>
          </p:cNvPr>
          <p:cNvSpPr>
            <a:spLocks noGrp="1"/>
          </p:cNvSpPr>
          <p:nvPr>
            <p:ph type="title"/>
          </p:nvPr>
        </p:nvSpPr>
        <p:spPr>
          <a:xfrm>
            <a:off x="10801892" y="827625"/>
            <a:ext cx="1587218" cy="775440"/>
          </a:xfrm>
        </p:spPr>
        <p:txBody>
          <a:bodyPr/>
          <a:lstStyle/>
          <a:p>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3D9E4A9F-1CDE-456F-B731-C39355042F57}"/>
              </a:ext>
            </a:extLst>
          </p:cNvPr>
          <p:cNvSpPr/>
          <p:nvPr/>
        </p:nvSpPr>
        <p:spPr>
          <a:xfrm>
            <a:off x="1136599" y="253302"/>
            <a:ext cx="3083859" cy="53887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0" name="Graphic 29" descr="Teacher">
            <a:extLst>
              <a:ext uri="{FF2B5EF4-FFF2-40B4-BE49-F238E27FC236}">
                <a16:creationId xmlns:a16="http://schemas.microsoft.com/office/drawing/2014/main" id="{C3DCE7F6-C176-4723-8EEB-A69DCD83BF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788" y="65537"/>
            <a:ext cx="914400" cy="914400"/>
          </a:xfrm>
          <a:prstGeom prst="rect">
            <a:avLst/>
          </a:prstGeom>
        </p:spPr>
      </p:pic>
      <p:sp>
        <p:nvSpPr>
          <p:cNvPr id="31" name="Google Shape;108;p3">
            <a:extLst>
              <a:ext uri="{FF2B5EF4-FFF2-40B4-BE49-F238E27FC236}">
                <a16:creationId xmlns:a16="http://schemas.microsoft.com/office/drawing/2014/main" id="{CE5E6DB3-CF0D-42DC-A1F0-B5C022ACA728}"/>
              </a:ext>
            </a:extLst>
          </p:cNvPr>
          <p:cNvSpPr txBox="1"/>
          <p:nvPr/>
        </p:nvSpPr>
        <p:spPr>
          <a:xfrm>
            <a:off x="1184077" y="257235"/>
            <a:ext cx="3036381"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Prononce</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les mots.</a:t>
            </a:r>
            <a:endParaRPr kumimoji="0" lang="en-GB" sz="24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32" name="CustomShape 1">
            <a:extLst>
              <a:ext uri="{FF2B5EF4-FFF2-40B4-BE49-F238E27FC236}">
                <a16:creationId xmlns:a16="http://schemas.microsoft.com/office/drawing/2014/main" id="{382C7A9E-2491-4B2C-AC1F-C229538714B1}"/>
              </a:ext>
            </a:extLst>
          </p:cNvPr>
          <p:cNvSpPr/>
          <p:nvPr/>
        </p:nvSpPr>
        <p:spPr>
          <a:xfrm>
            <a:off x="587391" y="1552916"/>
            <a:ext cx="365753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[u]</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Rectangle: Rounded Corners 32">
            <a:extLst>
              <a:ext uri="{FF2B5EF4-FFF2-40B4-BE49-F238E27FC236}">
                <a16:creationId xmlns:a16="http://schemas.microsoft.com/office/drawing/2014/main" id="{742D69C6-3451-41F3-9E62-FA4C7C33BE05}"/>
              </a:ext>
            </a:extLst>
          </p:cNvPr>
          <p:cNvSpPr/>
          <p:nvPr/>
        </p:nvSpPr>
        <p:spPr>
          <a:xfrm>
            <a:off x="493632" y="1603065"/>
            <a:ext cx="3536813" cy="47029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57145C46-C31C-4E57-9E2A-758B36F9E3BC}"/>
              </a:ext>
            </a:extLst>
          </p:cNvPr>
          <p:cNvSpPr txBox="1"/>
          <p:nvPr/>
        </p:nvSpPr>
        <p:spPr>
          <a:xfrm>
            <a:off x="159788" y="4895890"/>
            <a:ext cx="4204500" cy="1015663"/>
          </a:xfrm>
          <a:prstGeom prst="rect">
            <a:avLst/>
          </a:prstGeom>
          <a:noFill/>
        </p:spPr>
        <p:txBody>
          <a:bodyPr wrap="square" rtlCol="0">
            <a:spAutoFit/>
          </a:bodyPr>
          <a:lstStyle/>
          <a:p>
            <a:pPr lvl="0" algn="ctr">
              <a:defRPr/>
            </a:pP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lac</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u</a:t>
            </a:r>
            <a:r>
              <a:rPr lang="en-GB" sz="6000" dirty="0">
                <a:solidFill>
                  <a:srgbClr val="002060"/>
                </a:solidFill>
                <a:latin typeface="Century Gothic" panose="020B0502020202020204" pitchFamily="34" charset="0"/>
              </a:rPr>
              <a:t>ne</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Rectangle: Rounded Corners 34">
            <a:extLst>
              <a:ext uri="{FF2B5EF4-FFF2-40B4-BE49-F238E27FC236}">
                <a16:creationId xmlns:a16="http://schemas.microsoft.com/office/drawing/2014/main" id="{00699CDD-2E70-4519-A562-7686F057FC05}"/>
              </a:ext>
            </a:extLst>
          </p:cNvPr>
          <p:cNvSpPr/>
          <p:nvPr/>
        </p:nvSpPr>
        <p:spPr>
          <a:xfrm>
            <a:off x="4244925" y="1603065"/>
            <a:ext cx="3633242" cy="47029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Rounded Corners 35">
            <a:extLst>
              <a:ext uri="{FF2B5EF4-FFF2-40B4-BE49-F238E27FC236}">
                <a16:creationId xmlns:a16="http://schemas.microsoft.com/office/drawing/2014/main" id="{81D33896-6D3D-43B4-BDB3-7576E76B6B7F}"/>
              </a:ext>
            </a:extLst>
          </p:cNvPr>
          <p:cNvSpPr/>
          <p:nvPr/>
        </p:nvSpPr>
        <p:spPr>
          <a:xfrm>
            <a:off x="8092648" y="1603065"/>
            <a:ext cx="3554548" cy="469810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50F76F9E-3D47-4DD1-AD74-4E75A7D849C0}"/>
              </a:ext>
            </a:extLst>
          </p:cNvPr>
          <p:cNvSpPr txBox="1"/>
          <p:nvPr/>
        </p:nvSpPr>
        <p:spPr>
          <a:xfrm>
            <a:off x="3959295" y="4903600"/>
            <a:ext cx="4204500" cy="1015663"/>
          </a:xfrm>
          <a:prstGeom prst="rect">
            <a:avLst/>
          </a:prstGeom>
          <a:noFill/>
        </p:spPr>
        <p:txBody>
          <a:bodyPr wrap="square" rtlCol="0">
            <a:spAutoFit/>
          </a:bodyPr>
          <a:lstStyle/>
          <a:p>
            <a:pPr lvl="0" algn="ctr"/>
            <a:r>
              <a:rPr lang="en-GB" sz="6000" dirty="0">
                <a:solidFill>
                  <a:srgbClr val="002060"/>
                </a:solidFill>
                <a:latin typeface="Century Gothic" panose="020B0502020202020204" pitchFamily="34" charset="0"/>
              </a:rPr>
              <a:t>p</a:t>
            </a:r>
            <a:r>
              <a:rPr kumimoji="0" lang="en-GB" sz="60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ou</a:t>
            </a:r>
            <a:r>
              <a:rPr lang="en-GB" sz="6000" dirty="0" err="1">
                <a:solidFill>
                  <a:srgbClr val="002060"/>
                </a:solidFill>
                <a:latin typeface="Century Gothic" panose="020B0502020202020204" pitchFamily="34" charset="0"/>
              </a:rPr>
              <a:t>ce</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AFD4C612-7527-4CE8-AA68-46F790E60F85}"/>
              </a:ext>
            </a:extLst>
          </p:cNvPr>
          <p:cNvSpPr txBox="1"/>
          <p:nvPr/>
        </p:nvSpPr>
        <p:spPr>
          <a:xfrm>
            <a:off x="7919559" y="4918775"/>
            <a:ext cx="393377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morc</a:t>
            </a:r>
            <a:r>
              <a:rPr kumimoji="0" lang="en-GB" sz="54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eau</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CustomShape 1">
            <a:extLst>
              <a:ext uri="{FF2B5EF4-FFF2-40B4-BE49-F238E27FC236}">
                <a16:creationId xmlns:a16="http://schemas.microsoft.com/office/drawing/2014/main" id="{FFF13002-02B6-4E1D-AA7B-A1661973F727}"/>
              </a:ext>
            </a:extLst>
          </p:cNvPr>
          <p:cNvSpPr/>
          <p:nvPr/>
        </p:nvSpPr>
        <p:spPr>
          <a:xfrm>
            <a:off x="4935076" y="1552916"/>
            <a:ext cx="249976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kumimoji="0" lang="en-GB" sz="60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ou</a:t>
            </a: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0" name="CustomShape 1">
            <a:extLst>
              <a:ext uri="{FF2B5EF4-FFF2-40B4-BE49-F238E27FC236}">
                <a16:creationId xmlns:a16="http://schemas.microsoft.com/office/drawing/2014/main" id="{29F5C6DF-9F34-4327-987B-6A33DF508D7B}"/>
              </a:ext>
            </a:extLst>
          </p:cNvPr>
          <p:cNvSpPr/>
          <p:nvPr/>
        </p:nvSpPr>
        <p:spPr>
          <a:xfrm>
            <a:off x="8041155" y="1469272"/>
            <a:ext cx="365753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[(e)au]</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3CE6E7D3-0B74-4FFD-B015-4D7ADF72992A}"/>
              </a:ext>
            </a:extLst>
          </p:cNvPr>
          <p:cNvSpPr txBox="1"/>
          <p:nvPr/>
        </p:nvSpPr>
        <p:spPr>
          <a:xfrm>
            <a:off x="8822258" y="5848153"/>
            <a:ext cx="21947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[piece, bit]</a:t>
            </a:r>
          </a:p>
        </p:txBody>
      </p:sp>
      <p:sp>
        <p:nvSpPr>
          <p:cNvPr id="42" name="TextBox 41">
            <a:extLst>
              <a:ext uri="{FF2B5EF4-FFF2-40B4-BE49-F238E27FC236}">
                <a16:creationId xmlns:a16="http://schemas.microsoft.com/office/drawing/2014/main" id="{B2759193-A0C0-4903-908E-2D393875C2A4}"/>
              </a:ext>
            </a:extLst>
          </p:cNvPr>
          <p:cNvSpPr txBox="1"/>
          <p:nvPr/>
        </p:nvSpPr>
        <p:spPr>
          <a:xfrm>
            <a:off x="4903388" y="5848153"/>
            <a:ext cx="2316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[thumb]</a:t>
            </a:r>
          </a:p>
        </p:txBody>
      </p:sp>
      <p:sp>
        <p:nvSpPr>
          <p:cNvPr id="19" name="TextBox 18">
            <a:extLst>
              <a:ext uri="{FF2B5EF4-FFF2-40B4-BE49-F238E27FC236}">
                <a16:creationId xmlns:a16="http://schemas.microsoft.com/office/drawing/2014/main" id="{1E412EBF-E88D-4358-A2A3-D42E9582E783}"/>
              </a:ext>
            </a:extLst>
          </p:cNvPr>
          <p:cNvSpPr txBox="1"/>
          <p:nvPr/>
        </p:nvSpPr>
        <p:spPr>
          <a:xfrm>
            <a:off x="731046" y="5647096"/>
            <a:ext cx="30661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[(knowledge) gap]</a:t>
            </a:r>
          </a:p>
        </p:txBody>
      </p:sp>
      <p:pic>
        <p:nvPicPr>
          <p:cNvPr id="20" name="Picture 19" descr="A thumb with a smiley face painted on it&#10;&#10;Description automatically generated with medium confidence">
            <a:extLst>
              <a:ext uri="{FF2B5EF4-FFF2-40B4-BE49-F238E27FC236}">
                <a16:creationId xmlns:a16="http://schemas.microsoft.com/office/drawing/2014/main" id="{5B087D9A-9DD6-479D-8925-C2AAF8AD8E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5205" y="2669531"/>
            <a:ext cx="2126238" cy="2249244"/>
          </a:xfrm>
          <a:prstGeom prst="rect">
            <a:avLst/>
          </a:prstGeom>
        </p:spPr>
      </p:pic>
      <p:pic>
        <p:nvPicPr>
          <p:cNvPr id="22" name="Picture 21" descr="A picture containing pattern, art, colorfulness, mosaic&#10;&#10;Description automatically generated">
            <a:extLst>
              <a:ext uri="{FF2B5EF4-FFF2-40B4-BE49-F238E27FC236}">
                <a16:creationId xmlns:a16="http://schemas.microsoft.com/office/drawing/2014/main" id="{F97FD492-3C0E-4FDD-BDC7-2C8AA4FB57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40832" y="2783969"/>
            <a:ext cx="2943149" cy="1961333"/>
          </a:xfrm>
          <a:prstGeom prst="rect">
            <a:avLst/>
          </a:prstGeom>
        </p:spPr>
      </p:pic>
      <p:pic>
        <p:nvPicPr>
          <p:cNvPr id="6" name="Picture 5">
            <a:extLst>
              <a:ext uri="{FF2B5EF4-FFF2-40B4-BE49-F238E27FC236}">
                <a16:creationId xmlns:a16="http://schemas.microsoft.com/office/drawing/2014/main" id="{D2BAF6EC-3222-45EE-A950-523F9D024117}"/>
              </a:ext>
            </a:extLst>
          </p:cNvPr>
          <p:cNvPicPr>
            <a:picLocks noChangeAspect="1"/>
          </p:cNvPicPr>
          <p:nvPr/>
        </p:nvPicPr>
        <p:blipFill>
          <a:blip r:embed="rId8"/>
          <a:stretch>
            <a:fillRect/>
          </a:stretch>
        </p:blipFill>
        <p:spPr>
          <a:xfrm>
            <a:off x="1354064" y="2618949"/>
            <a:ext cx="1946768" cy="2299826"/>
          </a:xfrm>
          <a:prstGeom prst="rect">
            <a:avLst/>
          </a:prstGeom>
        </p:spPr>
      </p:pic>
    </p:spTree>
    <p:extLst>
      <p:ext uri="{BB962C8B-B14F-4D97-AF65-F5344CB8AC3E}">
        <p14:creationId xmlns:p14="http://schemas.microsoft.com/office/powerpoint/2010/main" val="232898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P spid="35" grpId="0" animBg="1"/>
      <p:bldP spid="36" grpId="0" animBg="1"/>
      <p:bldP spid="37" grpId="0"/>
      <p:bldP spid="38" grpId="0"/>
      <p:bldP spid="39" grpId="0"/>
      <p:bldP spid="40" grpId="0"/>
      <p:bldP spid="41" grpId="0"/>
      <p:bldP spid="42"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4" name="Title 3">
            <a:extLst>
              <a:ext uri="{FF2B5EF4-FFF2-40B4-BE49-F238E27FC236}">
                <a16:creationId xmlns:a16="http://schemas.microsoft.com/office/drawing/2014/main" id="{3EE85061-8D1C-4192-BC91-87287ECDA877}"/>
              </a:ext>
            </a:extLst>
          </p:cNvPr>
          <p:cNvSpPr>
            <a:spLocks noGrp="1"/>
          </p:cNvSpPr>
          <p:nvPr>
            <p:ph type="title"/>
          </p:nvPr>
        </p:nvSpPr>
        <p:spPr>
          <a:xfrm>
            <a:off x="10801892" y="827625"/>
            <a:ext cx="1587218" cy="775440"/>
          </a:xfrm>
        </p:spPr>
        <p:txBody>
          <a:bodyPr/>
          <a:lstStyle/>
          <a:p>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3D9E4A9F-1CDE-456F-B731-C39355042F57}"/>
              </a:ext>
            </a:extLst>
          </p:cNvPr>
          <p:cNvSpPr/>
          <p:nvPr/>
        </p:nvSpPr>
        <p:spPr>
          <a:xfrm>
            <a:off x="1136599" y="253302"/>
            <a:ext cx="3083859" cy="53887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0" name="Graphic 29" descr="Teacher">
            <a:extLst>
              <a:ext uri="{FF2B5EF4-FFF2-40B4-BE49-F238E27FC236}">
                <a16:creationId xmlns:a16="http://schemas.microsoft.com/office/drawing/2014/main" id="{C3DCE7F6-C176-4723-8EEB-A69DCD83BF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788" y="65537"/>
            <a:ext cx="914400" cy="914400"/>
          </a:xfrm>
          <a:prstGeom prst="rect">
            <a:avLst/>
          </a:prstGeom>
        </p:spPr>
      </p:pic>
      <p:sp>
        <p:nvSpPr>
          <p:cNvPr id="31" name="Google Shape;108;p3">
            <a:extLst>
              <a:ext uri="{FF2B5EF4-FFF2-40B4-BE49-F238E27FC236}">
                <a16:creationId xmlns:a16="http://schemas.microsoft.com/office/drawing/2014/main" id="{CE5E6DB3-CF0D-42DC-A1F0-B5C022ACA728}"/>
              </a:ext>
            </a:extLst>
          </p:cNvPr>
          <p:cNvSpPr txBox="1"/>
          <p:nvPr/>
        </p:nvSpPr>
        <p:spPr>
          <a:xfrm>
            <a:off x="1184077" y="257235"/>
            <a:ext cx="3036381"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Prononce</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les mots.</a:t>
            </a:r>
            <a:endParaRPr kumimoji="0" lang="en-GB" sz="24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32" name="CustomShape 1">
            <a:extLst>
              <a:ext uri="{FF2B5EF4-FFF2-40B4-BE49-F238E27FC236}">
                <a16:creationId xmlns:a16="http://schemas.microsoft.com/office/drawing/2014/main" id="{382C7A9E-2491-4B2C-AC1F-C229538714B1}"/>
              </a:ext>
            </a:extLst>
          </p:cNvPr>
          <p:cNvSpPr/>
          <p:nvPr/>
        </p:nvSpPr>
        <p:spPr>
          <a:xfrm>
            <a:off x="587391" y="1552916"/>
            <a:ext cx="365753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lang="en-GB" sz="6000" b="1" spc="-1" dirty="0">
                <a:solidFill>
                  <a:srgbClr val="002060"/>
                </a:solidFill>
                <a:latin typeface="Century Gothic" panose="020B0502020202020204" pitchFamily="34" charset="0"/>
                <a:ea typeface="Century Gothic"/>
              </a:rPr>
              <a:t>ai</a:t>
            </a: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Rectangle: Rounded Corners 32">
            <a:extLst>
              <a:ext uri="{FF2B5EF4-FFF2-40B4-BE49-F238E27FC236}">
                <a16:creationId xmlns:a16="http://schemas.microsoft.com/office/drawing/2014/main" id="{742D69C6-3451-41F3-9E62-FA4C7C33BE05}"/>
              </a:ext>
            </a:extLst>
          </p:cNvPr>
          <p:cNvSpPr/>
          <p:nvPr/>
        </p:nvSpPr>
        <p:spPr>
          <a:xfrm>
            <a:off x="493632" y="1603065"/>
            <a:ext cx="3536813" cy="47029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57145C46-C31C-4E57-9E2A-758B36F9E3BC}"/>
              </a:ext>
            </a:extLst>
          </p:cNvPr>
          <p:cNvSpPr txBox="1"/>
          <p:nvPr/>
        </p:nvSpPr>
        <p:spPr>
          <a:xfrm>
            <a:off x="159788" y="4895890"/>
            <a:ext cx="4204500" cy="1015663"/>
          </a:xfrm>
          <a:prstGeom prst="rect">
            <a:avLst/>
          </a:prstGeom>
          <a:noFill/>
        </p:spPr>
        <p:txBody>
          <a:bodyPr wrap="square" rtlCol="0">
            <a:spAutoFit/>
          </a:bodyPr>
          <a:lstStyle/>
          <a:p>
            <a:pPr lvl="0" algn="ctr">
              <a:defRPr/>
            </a:pPr>
            <a:r>
              <a:rPr lang="en-GB" sz="6000" dirty="0">
                <a:solidFill>
                  <a:srgbClr val="002060"/>
                </a:solidFill>
                <a:latin typeface="Century Gothic" panose="020B0502020202020204" pitchFamily="34" charset="0"/>
              </a:rPr>
              <a:t>se </a:t>
            </a:r>
            <a:r>
              <a:rPr lang="en-GB" sz="6000" dirty="0" err="1">
                <a:solidFill>
                  <a:srgbClr val="002060"/>
                </a:solidFill>
                <a:latin typeface="Century Gothic" panose="020B0502020202020204" pitchFamily="34" charset="0"/>
              </a:rPr>
              <a:t>t</a:t>
            </a:r>
            <a:r>
              <a:rPr lang="en-GB" sz="6000" dirty="0" err="1">
                <a:solidFill>
                  <a:srgbClr val="FF0066"/>
                </a:solidFill>
                <a:latin typeface="Century Gothic" panose="020B0502020202020204" pitchFamily="34" charset="0"/>
              </a:rPr>
              <a:t>ai</a:t>
            </a:r>
            <a:r>
              <a:rPr lang="en-GB" sz="6000" dirty="0" err="1">
                <a:solidFill>
                  <a:srgbClr val="002060"/>
                </a:solidFill>
                <a:latin typeface="Century Gothic" panose="020B0502020202020204" pitchFamily="34" charset="0"/>
              </a:rPr>
              <a:t>re</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Rectangle: Rounded Corners 34">
            <a:extLst>
              <a:ext uri="{FF2B5EF4-FFF2-40B4-BE49-F238E27FC236}">
                <a16:creationId xmlns:a16="http://schemas.microsoft.com/office/drawing/2014/main" id="{00699CDD-2E70-4519-A562-7686F057FC05}"/>
              </a:ext>
            </a:extLst>
          </p:cNvPr>
          <p:cNvSpPr/>
          <p:nvPr/>
        </p:nvSpPr>
        <p:spPr>
          <a:xfrm>
            <a:off x="4244925" y="1603065"/>
            <a:ext cx="3633242" cy="47029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Rounded Corners 35">
            <a:extLst>
              <a:ext uri="{FF2B5EF4-FFF2-40B4-BE49-F238E27FC236}">
                <a16:creationId xmlns:a16="http://schemas.microsoft.com/office/drawing/2014/main" id="{81D33896-6D3D-43B4-BDB3-7576E76B6B7F}"/>
              </a:ext>
            </a:extLst>
          </p:cNvPr>
          <p:cNvSpPr/>
          <p:nvPr/>
        </p:nvSpPr>
        <p:spPr>
          <a:xfrm>
            <a:off x="8092648" y="1603065"/>
            <a:ext cx="3554548" cy="469810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50F76F9E-3D47-4DD1-AD74-4E75A7D849C0}"/>
              </a:ext>
            </a:extLst>
          </p:cNvPr>
          <p:cNvSpPr txBox="1"/>
          <p:nvPr/>
        </p:nvSpPr>
        <p:spPr>
          <a:xfrm>
            <a:off x="3959295" y="4903600"/>
            <a:ext cx="4204500" cy="1015663"/>
          </a:xfrm>
          <a:prstGeom prst="rect">
            <a:avLst/>
          </a:prstGeom>
          <a:noFill/>
        </p:spPr>
        <p:txBody>
          <a:bodyPr wrap="square" rtlCol="0">
            <a:spAutoFit/>
          </a:bodyPr>
          <a:lstStyle/>
          <a:p>
            <a:pPr lvl="0" algn="ctr"/>
            <a:r>
              <a:rPr lang="en-GB" sz="6000" dirty="0">
                <a:solidFill>
                  <a:srgbClr val="002060"/>
                </a:solidFill>
                <a:latin typeface="Century Gothic" panose="020B0502020202020204" pitchFamily="34" charset="0"/>
              </a:rPr>
              <a:t>pl</a:t>
            </a: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ain</a:t>
            </a:r>
            <a:r>
              <a:rPr lang="en-GB" sz="6000" dirty="0" err="1">
                <a:solidFill>
                  <a:srgbClr val="002060"/>
                </a:solidFill>
                <a:latin typeface="Century Gothic" panose="020B0502020202020204" pitchFamily="34" charset="0"/>
              </a:rPr>
              <a:t>te</a:t>
            </a:r>
            <a:endPar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AFD4C612-7527-4CE8-AA68-46F790E60F85}"/>
              </a:ext>
            </a:extLst>
          </p:cNvPr>
          <p:cNvSpPr txBox="1"/>
          <p:nvPr/>
        </p:nvSpPr>
        <p:spPr>
          <a:xfrm>
            <a:off x="7919559" y="4918775"/>
            <a:ext cx="3933773" cy="923330"/>
          </a:xfrm>
          <a:prstGeom prst="rect">
            <a:avLst/>
          </a:prstGeom>
          <a:noFill/>
        </p:spPr>
        <p:txBody>
          <a:bodyPr wrap="square" rtlCol="0">
            <a:spAutoFit/>
          </a:bodyPr>
          <a:lstStyle/>
          <a:p>
            <a:pPr lvl="0" algn="ctr">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carbur</a:t>
            </a:r>
            <a:r>
              <a:rPr kumimoji="0" lang="en-GB" sz="5400" b="0"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an</a:t>
            </a:r>
            <a:r>
              <a:rPr lang="en-GB" sz="5400" dirty="0">
                <a:solidFill>
                  <a:srgbClr val="002060"/>
                </a:solidFill>
                <a:latin typeface="Century Gothic" panose="020B0502020202020204" pitchFamily="34" charset="0"/>
              </a:rPr>
              <a:t>t</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CustomShape 1">
            <a:extLst>
              <a:ext uri="{FF2B5EF4-FFF2-40B4-BE49-F238E27FC236}">
                <a16:creationId xmlns:a16="http://schemas.microsoft.com/office/drawing/2014/main" id="{FFF13002-02B6-4E1D-AA7B-A1661973F727}"/>
              </a:ext>
            </a:extLst>
          </p:cNvPr>
          <p:cNvSpPr/>
          <p:nvPr/>
        </p:nvSpPr>
        <p:spPr>
          <a:xfrm>
            <a:off x="4935076" y="1552916"/>
            <a:ext cx="2499760"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[(a)in]</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0" name="CustomShape 1">
            <a:extLst>
              <a:ext uri="{FF2B5EF4-FFF2-40B4-BE49-F238E27FC236}">
                <a16:creationId xmlns:a16="http://schemas.microsoft.com/office/drawing/2014/main" id="{29F5C6DF-9F34-4327-987B-6A33DF508D7B}"/>
              </a:ext>
            </a:extLst>
          </p:cNvPr>
          <p:cNvSpPr/>
          <p:nvPr/>
        </p:nvSpPr>
        <p:spPr>
          <a:xfrm>
            <a:off x="8041155" y="1469272"/>
            <a:ext cx="365753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kumimoji="0" lang="en-GB" sz="60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en|an</a:t>
            </a: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3CE6E7D3-0B74-4FFD-B015-4D7ADF72992A}"/>
              </a:ext>
            </a:extLst>
          </p:cNvPr>
          <p:cNvSpPr txBox="1"/>
          <p:nvPr/>
        </p:nvSpPr>
        <p:spPr>
          <a:xfrm>
            <a:off x="8822258" y="5848153"/>
            <a:ext cx="21947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[fuel]</a:t>
            </a:r>
          </a:p>
        </p:txBody>
      </p:sp>
      <p:sp>
        <p:nvSpPr>
          <p:cNvPr id="42" name="TextBox 41">
            <a:extLst>
              <a:ext uri="{FF2B5EF4-FFF2-40B4-BE49-F238E27FC236}">
                <a16:creationId xmlns:a16="http://schemas.microsoft.com/office/drawing/2014/main" id="{B2759193-A0C0-4903-908E-2D393875C2A4}"/>
              </a:ext>
            </a:extLst>
          </p:cNvPr>
          <p:cNvSpPr txBox="1"/>
          <p:nvPr/>
        </p:nvSpPr>
        <p:spPr>
          <a:xfrm>
            <a:off x="4944781" y="5760584"/>
            <a:ext cx="2316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400" dirty="0">
                <a:solidFill>
                  <a:srgbClr val="002060"/>
                </a:solidFill>
                <a:latin typeface="Century Gothic" panose="020B0502020202020204" pitchFamily="34" charset="0"/>
              </a:rPr>
              <a:t>moan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9" name="TextBox 18">
            <a:extLst>
              <a:ext uri="{FF2B5EF4-FFF2-40B4-BE49-F238E27FC236}">
                <a16:creationId xmlns:a16="http://schemas.microsoft.com/office/drawing/2014/main" id="{1E412EBF-E88D-4358-A2A3-D42E9582E783}"/>
              </a:ext>
            </a:extLst>
          </p:cNvPr>
          <p:cNvSpPr txBox="1"/>
          <p:nvPr/>
        </p:nvSpPr>
        <p:spPr>
          <a:xfrm>
            <a:off x="1020770" y="5735481"/>
            <a:ext cx="26689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keep quiet]</a:t>
            </a:r>
          </a:p>
        </p:txBody>
      </p:sp>
      <p:pic>
        <p:nvPicPr>
          <p:cNvPr id="2" name="Picture 1">
            <a:extLst>
              <a:ext uri="{FF2B5EF4-FFF2-40B4-BE49-F238E27FC236}">
                <a16:creationId xmlns:a16="http://schemas.microsoft.com/office/drawing/2014/main" id="{495B035C-8ACF-414E-9167-A7B120075E6F}"/>
              </a:ext>
            </a:extLst>
          </p:cNvPr>
          <p:cNvPicPr>
            <a:picLocks noChangeAspect="1"/>
          </p:cNvPicPr>
          <p:nvPr/>
        </p:nvPicPr>
        <p:blipFill>
          <a:blip r:embed="rId6"/>
          <a:stretch>
            <a:fillRect/>
          </a:stretch>
        </p:blipFill>
        <p:spPr>
          <a:xfrm>
            <a:off x="1469632" y="2806824"/>
            <a:ext cx="1799242" cy="2159091"/>
          </a:xfrm>
          <a:prstGeom prst="rect">
            <a:avLst/>
          </a:prstGeom>
        </p:spPr>
      </p:pic>
      <p:pic>
        <p:nvPicPr>
          <p:cNvPr id="21" name="Picture 20" descr="A cartoon of a person&#10;&#10;Description automatically generated with low confidence">
            <a:extLst>
              <a:ext uri="{FF2B5EF4-FFF2-40B4-BE49-F238E27FC236}">
                <a16:creationId xmlns:a16="http://schemas.microsoft.com/office/drawing/2014/main" id="{54AE3BC8-2DDC-40A2-BFF0-7B3679E97EF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18035" y="2654058"/>
            <a:ext cx="1155929" cy="2311857"/>
          </a:xfrm>
          <a:prstGeom prst="rect">
            <a:avLst/>
          </a:prstGeom>
        </p:spPr>
      </p:pic>
      <p:pic>
        <p:nvPicPr>
          <p:cNvPr id="22" name="Picture 21" descr="A orange and black gas pump&#10;&#10;Description automatically generated with low confidence">
            <a:extLst>
              <a:ext uri="{FF2B5EF4-FFF2-40B4-BE49-F238E27FC236}">
                <a16:creationId xmlns:a16="http://schemas.microsoft.com/office/drawing/2014/main" id="{742710E0-39C4-4260-ADEE-93CB34D881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31914" y="2654058"/>
            <a:ext cx="2008790" cy="2149875"/>
          </a:xfrm>
          <a:prstGeom prst="rect">
            <a:avLst/>
          </a:prstGeom>
        </p:spPr>
      </p:pic>
    </p:spTree>
    <p:extLst>
      <p:ext uri="{BB962C8B-B14F-4D97-AF65-F5344CB8AC3E}">
        <p14:creationId xmlns:p14="http://schemas.microsoft.com/office/powerpoint/2010/main" val="248081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P spid="35" grpId="0" animBg="1"/>
      <p:bldP spid="36" grpId="0" animBg="1"/>
      <p:bldP spid="37" grpId="0"/>
      <p:bldP spid="38" grpId="0"/>
      <p:bldP spid="39" grpId="0"/>
      <p:bldP spid="40" grpId="0"/>
      <p:bldP spid="41" grpId="0"/>
      <p:bldP spid="42"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cartoon snail with a spiral shell&#10;&#10;Description automatically generated with low confidence">
            <a:extLst>
              <a:ext uri="{FF2B5EF4-FFF2-40B4-BE49-F238E27FC236}">
                <a16:creationId xmlns:a16="http://schemas.microsoft.com/office/drawing/2014/main" id="{D2B09CF3-F502-409F-A52F-35258A5B2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2097" y="2899379"/>
            <a:ext cx="1203818" cy="827625"/>
          </a:xfrm>
          <a:prstGeom prst="rect">
            <a:avLst/>
          </a:prstGeom>
        </p:spPr>
      </p:pic>
      <p:pic>
        <p:nvPicPr>
          <p:cNvPr id="54" name="Google Shape;111;p3"/>
          <p:cNvPicPr/>
          <p:nvPr/>
        </p:nvPicPr>
        <p:blipFill>
          <a:blip r:embed="rId4"/>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4" name="Title 3">
            <a:extLst>
              <a:ext uri="{FF2B5EF4-FFF2-40B4-BE49-F238E27FC236}">
                <a16:creationId xmlns:a16="http://schemas.microsoft.com/office/drawing/2014/main" id="{3EE85061-8D1C-4192-BC91-87287ECDA877}"/>
              </a:ext>
            </a:extLst>
          </p:cNvPr>
          <p:cNvSpPr>
            <a:spLocks noGrp="1"/>
          </p:cNvSpPr>
          <p:nvPr>
            <p:ph type="title"/>
          </p:nvPr>
        </p:nvSpPr>
        <p:spPr>
          <a:xfrm>
            <a:off x="10801892" y="827625"/>
            <a:ext cx="1587218" cy="775440"/>
          </a:xfrm>
        </p:spPr>
        <p:txBody>
          <a:bodyPr/>
          <a:lstStyle/>
          <a:p>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3D9E4A9F-1CDE-456F-B731-C39355042F57}"/>
              </a:ext>
            </a:extLst>
          </p:cNvPr>
          <p:cNvSpPr/>
          <p:nvPr/>
        </p:nvSpPr>
        <p:spPr>
          <a:xfrm>
            <a:off x="1136599" y="253302"/>
            <a:ext cx="3083859" cy="53887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0" name="Graphic 29" descr="Teacher">
            <a:extLst>
              <a:ext uri="{FF2B5EF4-FFF2-40B4-BE49-F238E27FC236}">
                <a16:creationId xmlns:a16="http://schemas.microsoft.com/office/drawing/2014/main" id="{C3DCE7F6-C176-4723-8EEB-A69DCD83BF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9788" y="65537"/>
            <a:ext cx="914400" cy="914400"/>
          </a:xfrm>
          <a:prstGeom prst="rect">
            <a:avLst/>
          </a:prstGeom>
        </p:spPr>
      </p:pic>
      <p:sp>
        <p:nvSpPr>
          <p:cNvPr id="31" name="Google Shape;108;p3">
            <a:extLst>
              <a:ext uri="{FF2B5EF4-FFF2-40B4-BE49-F238E27FC236}">
                <a16:creationId xmlns:a16="http://schemas.microsoft.com/office/drawing/2014/main" id="{CE5E6DB3-CF0D-42DC-A1F0-B5C022ACA728}"/>
              </a:ext>
            </a:extLst>
          </p:cNvPr>
          <p:cNvSpPr txBox="1"/>
          <p:nvPr/>
        </p:nvSpPr>
        <p:spPr>
          <a:xfrm>
            <a:off x="1184077" y="257235"/>
            <a:ext cx="3036381"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Prononce</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les mots.</a:t>
            </a:r>
            <a:endParaRPr kumimoji="0" lang="en-GB" sz="24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32" name="CustomShape 1">
            <a:extLst>
              <a:ext uri="{FF2B5EF4-FFF2-40B4-BE49-F238E27FC236}">
                <a16:creationId xmlns:a16="http://schemas.microsoft.com/office/drawing/2014/main" id="{382C7A9E-2491-4B2C-AC1F-C229538714B1}"/>
              </a:ext>
            </a:extLst>
          </p:cNvPr>
          <p:cNvSpPr/>
          <p:nvPr/>
        </p:nvSpPr>
        <p:spPr>
          <a:xfrm>
            <a:off x="587391" y="1552916"/>
            <a:ext cx="365753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lang="en-GB" sz="6000" b="1" spc="-1" dirty="0">
                <a:solidFill>
                  <a:srgbClr val="002060"/>
                </a:solidFill>
                <a:latin typeface="Century Gothic" panose="020B0502020202020204" pitchFamily="34" charset="0"/>
                <a:ea typeface="Century Gothic"/>
              </a:rPr>
              <a:t>SFC-s</a:t>
            </a: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Rectangle: Rounded Corners 32">
            <a:extLst>
              <a:ext uri="{FF2B5EF4-FFF2-40B4-BE49-F238E27FC236}">
                <a16:creationId xmlns:a16="http://schemas.microsoft.com/office/drawing/2014/main" id="{742D69C6-3451-41F3-9E62-FA4C7C33BE05}"/>
              </a:ext>
            </a:extLst>
          </p:cNvPr>
          <p:cNvSpPr/>
          <p:nvPr/>
        </p:nvSpPr>
        <p:spPr>
          <a:xfrm>
            <a:off x="493632" y="1603065"/>
            <a:ext cx="3536813" cy="47029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57145C46-C31C-4E57-9E2A-758B36F9E3BC}"/>
              </a:ext>
            </a:extLst>
          </p:cNvPr>
          <p:cNvSpPr txBox="1"/>
          <p:nvPr/>
        </p:nvSpPr>
        <p:spPr>
          <a:xfrm>
            <a:off x="159788" y="4895890"/>
            <a:ext cx="4204500" cy="1015663"/>
          </a:xfrm>
          <a:prstGeom prst="rect">
            <a:avLst/>
          </a:prstGeom>
          <a:noFill/>
        </p:spPr>
        <p:txBody>
          <a:bodyPr wrap="square" rtlCol="0">
            <a:spAutoFit/>
          </a:bodyPr>
          <a:lstStyle/>
          <a:p>
            <a:pPr lvl="0" algn="ctr">
              <a:defRPr/>
            </a:pPr>
            <a:r>
              <a:rPr lang="en-GB" sz="6000" dirty="0" err="1">
                <a:solidFill>
                  <a:srgbClr val="002060"/>
                </a:solidFill>
                <a:latin typeface="Century Gothic" panose="020B0502020202020204" pitchFamily="34" charset="0"/>
              </a:rPr>
              <a:t>paradi</a:t>
            </a:r>
            <a:r>
              <a:rPr lang="en-GB" sz="6000" dirty="0" err="1">
                <a:solidFill>
                  <a:schemeClr val="bg2">
                    <a:lumMod val="50000"/>
                  </a:schemeClr>
                </a:solidFill>
                <a:latin typeface="Century Gothic" panose="020B0502020202020204" pitchFamily="34" charset="0"/>
              </a:rPr>
              <a:t>s</a:t>
            </a:r>
            <a:endParaRPr kumimoji="0" lang="en-GB" sz="6000" b="0" i="0" u="none" strike="noStrike" kern="1200" cap="none" spc="0" normalizeH="0" baseline="0" noProof="0" dirty="0">
              <a:ln>
                <a:noFill/>
              </a:ln>
              <a:solidFill>
                <a:schemeClr val="bg2">
                  <a:lumMod val="50000"/>
                </a:schemeClr>
              </a:solidFill>
              <a:effectLst/>
              <a:uLnTx/>
              <a:uFillTx/>
              <a:latin typeface="Century Gothic" panose="020B0502020202020204" pitchFamily="34" charset="0"/>
            </a:endParaRPr>
          </a:p>
        </p:txBody>
      </p:sp>
      <p:sp>
        <p:nvSpPr>
          <p:cNvPr id="35" name="Rectangle: Rounded Corners 34">
            <a:extLst>
              <a:ext uri="{FF2B5EF4-FFF2-40B4-BE49-F238E27FC236}">
                <a16:creationId xmlns:a16="http://schemas.microsoft.com/office/drawing/2014/main" id="{00699CDD-2E70-4519-A562-7686F057FC05}"/>
              </a:ext>
            </a:extLst>
          </p:cNvPr>
          <p:cNvSpPr/>
          <p:nvPr/>
        </p:nvSpPr>
        <p:spPr>
          <a:xfrm>
            <a:off x="4244925" y="1603065"/>
            <a:ext cx="3633242" cy="47029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Rounded Corners 35">
            <a:extLst>
              <a:ext uri="{FF2B5EF4-FFF2-40B4-BE49-F238E27FC236}">
                <a16:creationId xmlns:a16="http://schemas.microsoft.com/office/drawing/2014/main" id="{81D33896-6D3D-43B4-BDB3-7576E76B6B7F}"/>
              </a:ext>
            </a:extLst>
          </p:cNvPr>
          <p:cNvSpPr/>
          <p:nvPr/>
        </p:nvSpPr>
        <p:spPr>
          <a:xfrm>
            <a:off x="8092648" y="1603065"/>
            <a:ext cx="3554548" cy="469810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50F76F9E-3D47-4DD1-AD74-4E75A7D849C0}"/>
              </a:ext>
            </a:extLst>
          </p:cNvPr>
          <p:cNvSpPr txBox="1"/>
          <p:nvPr/>
        </p:nvSpPr>
        <p:spPr>
          <a:xfrm>
            <a:off x="3959295" y="4903600"/>
            <a:ext cx="4204500" cy="1015663"/>
          </a:xfrm>
          <a:prstGeom prst="rect">
            <a:avLst/>
          </a:prstGeom>
          <a:noFill/>
        </p:spPr>
        <p:txBody>
          <a:bodyPr wrap="square" rtlCol="0">
            <a:spAutoFit/>
          </a:bodyPr>
          <a:lstStyle/>
          <a:p>
            <a:pPr lvl="0" algn="ctr"/>
            <a:r>
              <a:rPr lang="en-GB" sz="6000" dirty="0" err="1">
                <a:solidFill>
                  <a:srgbClr val="002060"/>
                </a:solidFill>
                <a:latin typeface="Century Gothic" panose="020B0502020202020204" pitchFamily="34" charset="0"/>
              </a:rPr>
              <a:t>flo</a:t>
            </a:r>
            <a:r>
              <a:rPr lang="en-GB" sz="6000" dirty="0" err="1">
                <a:solidFill>
                  <a:schemeClr val="bg2">
                    <a:lumMod val="50000"/>
                  </a:schemeClr>
                </a:solidFill>
                <a:latin typeface="Century Gothic" panose="020B0502020202020204" pitchFamily="34" charset="0"/>
              </a:rPr>
              <a:t>t</a:t>
            </a:r>
            <a:endParaRPr kumimoji="0" lang="en-GB" sz="6000" b="0" i="0" u="none" strike="noStrike" kern="1200" cap="none" spc="0" normalizeH="0" baseline="0" noProof="0" dirty="0">
              <a:ln>
                <a:noFill/>
              </a:ln>
              <a:solidFill>
                <a:schemeClr val="bg2">
                  <a:lumMod val="50000"/>
                </a:schemeClr>
              </a:solidFill>
              <a:effectLst/>
              <a:uLnTx/>
              <a:uFillTx/>
              <a:latin typeface="Century Gothic" panose="020B0502020202020204" pitchFamily="34" charset="0"/>
            </a:endParaRPr>
          </a:p>
        </p:txBody>
      </p:sp>
      <p:sp>
        <p:nvSpPr>
          <p:cNvPr id="38" name="TextBox 37">
            <a:extLst>
              <a:ext uri="{FF2B5EF4-FFF2-40B4-BE49-F238E27FC236}">
                <a16:creationId xmlns:a16="http://schemas.microsoft.com/office/drawing/2014/main" id="{AFD4C612-7527-4CE8-AA68-46F790E60F85}"/>
              </a:ext>
            </a:extLst>
          </p:cNvPr>
          <p:cNvSpPr txBox="1"/>
          <p:nvPr/>
        </p:nvSpPr>
        <p:spPr>
          <a:xfrm>
            <a:off x="7960952" y="4138026"/>
            <a:ext cx="3933773" cy="1754326"/>
          </a:xfrm>
          <a:prstGeom prst="rect">
            <a:avLst/>
          </a:prstGeom>
          <a:noFill/>
        </p:spPr>
        <p:txBody>
          <a:bodyPr wrap="square" rtlCol="0">
            <a:spAutoFit/>
          </a:bodyPr>
          <a:lstStyle/>
          <a:p>
            <a:pPr lvl="0" algn="ctr">
              <a:defRPr/>
            </a:pP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des escargots</a:t>
            </a:r>
          </a:p>
        </p:txBody>
      </p:sp>
      <p:sp>
        <p:nvSpPr>
          <p:cNvPr id="39" name="CustomShape 1">
            <a:extLst>
              <a:ext uri="{FF2B5EF4-FFF2-40B4-BE49-F238E27FC236}">
                <a16:creationId xmlns:a16="http://schemas.microsoft.com/office/drawing/2014/main" id="{FFF13002-02B6-4E1D-AA7B-A1661973F727}"/>
              </a:ext>
            </a:extLst>
          </p:cNvPr>
          <p:cNvSpPr/>
          <p:nvPr/>
        </p:nvSpPr>
        <p:spPr>
          <a:xfrm>
            <a:off x="4935076" y="1552916"/>
            <a:ext cx="272302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[SFC-t]</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0" name="CustomShape 1">
            <a:extLst>
              <a:ext uri="{FF2B5EF4-FFF2-40B4-BE49-F238E27FC236}">
                <a16:creationId xmlns:a16="http://schemas.microsoft.com/office/drawing/2014/main" id="{29F5C6DF-9F34-4327-987B-6A33DF508D7B}"/>
              </a:ext>
            </a:extLst>
          </p:cNvPr>
          <p:cNvSpPr/>
          <p:nvPr/>
        </p:nvSpPr>
        <p:spPr>
          <a:xfrm>
            <a:off x="8041155" y="1469272"/>
            <a:ext cx="365753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[liaison]</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3CE6E7D3-0B74-4FFD-B015-4D7ADF72992A}"/>
              </a:ext>
            </a:extLst>
          </p:cNvPr>
          <p:cNvSpPr txBox="1"/>
          <p:nvPr/>
        </p:nvSpPr>
        <p:spPr>
          <a:xfrm>
            <a:off x="8822258" y="5848153"/>
            <a:ext cx="21947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[some snails]</a:t>
            </a:r>
          </a:p>
        </p:txBody>
      </p:sp>
      <p:sp>
        <p:nvSpPr>
          <p:cNvPr id="42" name="TextBox 41">
            <a:extLst>
              <a:ext uri="{FF2B5EF4-FFF2-40B4-BE49-F238E27FC236}">
                <a16:creationId xmlns:a16="http://schemas.microsoft.com/office/drawing/2014/main" id="{B2759193-A0C0-4903-908E-2D393875C2A4}"/>
              </a:ext>
            </a:extLst>
          </p:cNvPr>
          <p:cNvSpPr txBox="1"/>
          <p:nvPr/>
        </p:nvSpPr>
        <p:spPr>
          <a:xfrm>
            <a:off x="4944781" y="5760584"/>
            <a:ext cx="2316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[stream, </a:t>
            </a:r>
            <a:r>
              <a:rPr lang="en-GB" sz="2400" noProof="0" dirty="0">
                <a:solidFill>
                  <a:srgbClr val="002060"/>
                </a:solidFill>
                <a:latin typeface="Century Gothic" panose="020B0502020202020204" pitchFamily="34" charset="0"/>
              </a:rPr>
              <a:t>flow</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9" name="TextBox 18">
            <a:extLst>
              <a:ext uri="{FF2B5EF4-FFF2-40B4-BE49-F238E27FC236}">
                <a16:creationId xmlns:a16="http://schemas.microsoft.com/office/drawing/2014/main" id="{1E412EBF-E88D-4358-A2A3-D42E9582E783}"/>
              </a:ext>
            </a:extLst>
          </p:cNvPr>
          <p:cNvSpPr txBox="1"/>
          <p:nvPr/>
        </p:nvSpPr>
        <p:spPr>
          <a:xfrm>
            <a:off x="1020770" y="5735481"/>
            <a:ext cx="26689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[paradise]</a:t>
            </a:r>
          </a:p>
        </p:txBody>
      </p:sp>
      <p:pic>
        <p:nvPicPr>
          <p:cNvPr id="21" name="Picture 20" descr="A palm trees on a beach&#10;&#10;Description automatically generated with low confidence">
            <a:extLst>
              <a:ext uri="{FF2B5EF4-FFF2-40B4-BE49-F238E27FC236}">
                <a16:creationId xmlns:a16="http://schemas.microsoft.com/office/drawing/2014/main" id="{3EF74D25-7D7C-48E3-ADCA-9135FC28EA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770" y="2749653"/>
            <a:ext cx="2668975" cy="2153947"/>
          </a:xfrm>
          <a:prstGeom prst="rect">
            <a:avLst/>
          </a:prstGeom>
        </p:spPr>
      </p:pic>
      <p:pic>
        <p:nvPicPr>
          <p:cNvPr id="23" name="Picture 22" descr="A cartoon snail with a spiral shell&#10;&#10;Description automatically generated with low confidence">
            <a:extLst>
              <a:ext uri="{FF2B5EF4-FFF2-40B4-BE49-F238E27FC236}">
                <a16:creationId xmlns:a16="http://schemas.microsoft.com/office/drawing/2014/main" id="{FCEA88FC-1E91-42AE-BD32-B3BD0208B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707" y="3242577"/>
            <a:ext cx="1203818" cy="827625"/>
          </a:xfrm>
          <a:prstGeom prst="rect">
            <a:avLst/>
          </a:prstGeom>
        </p:spPr>
      </p:pic>
      <p:pic>
        <p:nvPicPr>
          <p:cNvPr id="24" name="Picture 23" descr="A cartoon snail with a spiral shell&#10;&#10;Description automatically generated with low confidence">
            <a:extLst>
              <a:ext uri="{FF2B5EF4-FFF2-40B4-BE49-F238E27FC236}">
                <a16:creationId xmlns:a16="http://schemas.microsoft.com/office/drawing/2014/main" id="{35B76260-4AEE-4D6A-940E-2E8B9E2819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2827" y="3446984"/>
            <a:ext cx="1203818" cy="827625"/>
          </a:xfrm>
          <a:prstGeom prst="rect">
            <a:avLst/>
          </a:prstGeom>
        </p:spPr>
      </p:pic>
      <p:pic>
        <p:nvPicPr>
          <p:cNvPr id="3" name="Picture 2" descr="A river running through a rocky area&#10;&#10;Description automatically generated">
            <a:extLst>
              <a:ext uri="{FF2B5EF4-FFF2-40B4-BE49-F238E27FC236}">
                <a16:creationId xmlns:a16="http://schemas.microsoft.com/office/drawing/2014/main" id="{A76922E0-6972-4518-9E9E-E829CD3401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0595" y="2765129"/>
            <a:ext cx="2863255" cy="1923749"/>
          </a:xfrm>
          <a:prstGeom prst="rect">
            <a:avLst/>
          </a:prstGeom>
        </p:spPr>
      </p:pic>
    </p:spTree>
    <p:extLst>
      <p:ext uri="{BB962C8B-B14F-4D97-AF65-F5344CB8AC3E}">
        <p14:creationId xmlns:p14="http://schemas.microsoft.com/office/powerpoint/2010/main" val="392765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P spid="35" grpId="0" animBg="1"/>
      <p:bldP spid="36" grpId="0" animBg="1"/>
      <p:bldP spid="37" grpId="0"/>
      <p:bldP spid="38" grpId="0"/>
      <p:bldP spid="39" grpId="0"/>
      <p:bldP spid="40" grpId="0"/>
      <p:bldP spid="41" grpId="0"/>
      <p:bldP spid="42"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4" name="Title 3">
            <a:extLst>
              <a:ext uri="{FF2B5EF4-FFF2-40B4-BE49-F238E27FC236}">
                <a16:creationId xmlns:a16="http://schemas.microsoft.com/office/drawing/2014/main" id="{3EE85061-8D1C-4192-BC91-87287ECDA877}"/>
              </a:ext>
            </a:extLst>
          </p:cNvPr>
          <p:cNvSpPr>
            <a:spLocks noGrp="1"/>
          </p:cNvSpPr>
          <p:nvPr>
            <p:ph type="title"/>
          </p:nvPr>
        </p:nvSpPr>
        <p:spPr>
          <a:xfrm>
            <a:off x="10801892" y="827625"/>
            <a:ext cx="1587218" cy="775440"/>
          </a:xfrm>
        </p:spPr>
        <p:txBody>
          <a:bodyPr/>
          <a:lstStyle/>
          <a:p>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3D9E4A9F-1CDE-456F-B731-C39355042F57}"/>
              </a:ext>
            </a:extLst>
          </p:cNvPr>
          <p:cNvSpPr/>
          <p:nvPr/>
        </p:nvSpPr>
        <p:spPr>
          <a:xfrm>
            <a:off x="1136599" y="253302"/>
            <a:ext cx="3083859" cy="53887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0" name="Graphic 29" descr="Teacher">
            <a:extLst>
              <a:ext uri="{FF2B5EF4-FFF2-40B4-BE49-F238E27FC236}">
                <a16:creationId xmlns:a16="http://schemas.microsoft.com/office/drawing/2014/main" id="{C3DCE7F6-C176-4723-8EEB-A69DCD83BF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788" y="65537"/>
            <a:ext cx="914400" cy="914400"/>
          </a:xfrm>
          <a:prstGeom prst="rect">
            <a:avLst/>
          </a:prstGeom>
        </p:spPr>
      </p:pic>
      <p:sp>
        <p:nvSpPr>
          <p:cNvPr id="31" name="Google Shape;108;p3">
            <a:extLst>
              <a:ext uri="{FF2B5EF4-FFF2-40B4-BE49-F238E27FC236}">
                <a16:creationId xmlns:a16="http://schemas.microsoft.com/office/drawing/2014/main" id="{CE5E6DB3-CF0D-42DC-A1F0-B5C022ACA728}"/>
              </a:ext>
            </a:extLst>
          </p:cNvPr>
          <p:cNvSpPr txBox="1"/>
          <p:nvPr/>
        </p:nvSpPr>
        <p:spPr>
          <a:xfrm>
            <a:off x="1184077" y="257235"/>
            <a:ext cx="3036381"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Prononce</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les mots.</a:t>
            </a:r>
            <a:endParaRPr kumimoji="0" lang="en-GB" sz="24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32" name="CustomShape 1">
            <a:extLst>
              <a:ext uri="{FF2B5EF4-FFF2-40B4-BE49-F238E27FC236}">
                <a16:creationId xmlns:a16="http://schemas.microsoft.com/office/drawing/2014/main" id="{382C7A9E-2491-4B2C-AC1F-C229538714B1}"/>
              </a:ext>
            </a:extLst>
          </p:cNvPr>
          <p:cNvSpPr/>
          <p:nvPr/>
        </p:nvSpPr>
        <p:spPr>
          <a:xfrm>
            <a:off x="587391" y="1552916"/>
            <a:ext cx="365753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lang="en-GB" sz="6000" b="1" spc="-1" baseline="-25000" dirty="0">
                <a:solidFill>
                  <a:srgbClr val="002060"/>
                </a:solidFill>
                <a:latin typeface="Century Gothic" panose="020B0502020202020204" pitchFamily="34" charset="0"/>
                <a:ea typeface="Century Gothic"/>
              </a:rPr>
              <a:t>open</a:t>
            </a:r>
            <a:r>
              <a:rPr lang="en-GB" sz="6000" b="1" spc="-1" dirty="0">
                <a:solidFill>
                  <a:srgbClr val="002060"/>
                </a:solidFill>
                <a:latin typeface="Century Gothic" panose="020B0502020202020204" pitchFamily="34" charset="0"/>
                <a:ea typeface="Century Gothic"/>
              </a:rPr>
              <a:t> </a:t>
            </a:r>
            <a:r>
              <a:rPr lang="en-GB" sz="6000" b="1" spc="-1" dirty="0" err="1">
                <a:solidFill>
                  <a:srgbClr val="002060"/>
                </a:solidFill>
                <a:latin typeface="Century Gothic" panose="020B0502020202020204" pitchFamily="34" charset="0"/>
                <a:ea typeface="Century Gothic"/>
              </a:rPr>
              <a:t>eu</a:t>
            </a: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Rectangle: Rounded Corners 32">
            <a:extLst>
              <a:ext uri="{FF2B5EF4-FFF2-40B4-BE49-F238E27FC236}">
                <a16:creationId xmlns:a16="http://schemas.microsoft.com/office/drawing/2014/main" id="{742D69C6-3451-41F3-9E62-FA4C7C33BE05}"/>
              </a:ext>
            </a:extLst>
          </p:cNvPr>
          <p:cNvSpPr/>
          <p:nvPr/>
        </p:nvSpPr>
        <p:spPr>
          <a:xfrm>
            <a:off x="493632" y="1603065"/>
            <a:ext cx="3536813" cy="47029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57145C46-C31C-4E57-9E2A-758B36F9E3BC}"/>
              </a:ext>
            </a:extLst>
          </p:cNvPr>
          <p:cNvSpPr txBox="1"/>
          <p:nvPr/>
        </p:nvSpPr>
        <p:spPr>
          <a:xfrm>
            <a:off x="159788" y="4895890"/>
            <a:ext cx="4204500" cy="1015663"/>
          </a:xfrm>
          <a:prstGeom prst="rect">
            <a:avLst/>
          </a:prstGeom>
          <a:noFill/>
        </p:spPr>
        <p:txBody>
          <a:bodyPr wrap="square" rtlCol="0">
            <a:spAutoFit/>
          </a:bodyPr>
          <a:lstStyle/>
          <a:p>
            <a:pPr lvl="0" algn="ctr">
              <a:defRPr/>
            </a:pPr>
            <a:r>
              <a:rPr lang="en-GB" sz="6000" dirty="0" err="1">
                <a:solidFill>
                  <a:srgbClr val="002060"/>
                </a:solidFill>
                <a:latin typeface="Century Gothic" panose="020B0502020202020204" pitchFamily="34" charset="0"/>
              </a:rPr>
              <a:t>serv</a:t>
            </a:r>
            <a:r>
              <a:rPr lang="en-GB" sz="6000" dirty="0" err="1">
                <a:solidFill>
                  <a:srgbClr val="FF0066"/>
                </a:solidFill>
                <a:latin typeface="Century Gothic" panose="020B0502020202020204" pitchFamily="34" charset="0"/>
              </a:rPr>
              <a:t>eu</a:t>
            </a:r>
            <a:r>
              <a:rPr lang="en-GB" sz="6000" dirty="0" err="1">
                <a:solidFill>
                  <a:srgbClr val="002060"/>
                </a:solidFill>
                <a:latin typeface="Century Gothic" panose="020B0502020202020204" pitchFamily="34" charset="0"/>
              </a:rPr>
              <a:t>r</a:t>
            </a:r>
            <a:endParaRPr kumimoji="0" lang="en-GB" sz="6000" b="0" i="0" u="none" strike="noStrike" kern="1200" cap="none" spc="0" normalizeH="0" baseline="0" noProof="0" dirty="0">
              <a:ln>
                <a:noFill/>
              </a:ln>
              <a:solidFill>
                <a:schemeClr val="bg2">
                  <a:lumMod val="50000"/>
                </a:schemeClr>
              </a:solidFill>
              <a:effectLst/>
              <a:uLnTx/>
              <a:uFillTx/>
              <a:latin typeface="Century Gothic" panose="020B0502020202020204" pitchFamily="34" charset="0"/>
            </a:endParaRPr>
          </a:p>
        </p:txBody>
      </p:sp>
      <p:sp>
        <p:nvSpPr>
          <p:cNvPr id="35" name="Rectangle: Rounded Corners 34">
            <a:extLst>
              <a:ext uri="{FF2B5EF4-FFF2-40B4-BE49-F238E27FC236}">
                <a16:creationId xmlns:a16="http://schemas.microsoft.com/office/drawing/2014/main" id="{00699CDD-2E70-4519-A562-7686F057FC05}"/>
              </a:ext>
            </a:extLst>
          </p:cNvPr>
          <p:cNvSpPr/>
          <p:nvPr/>
        </p:nvSpPr>
        <p:spPr>
          <a:xfrm>
            <a:off x="4244925" y="1603065"/>
            <a:ext cx="3633242" cy="47029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Rounded Corners 35">
            <a:extLst>
              <a:ext uri="{FF2B5EF4-FFF2-40B4-BE49-F238E27FC236}">
                <a16:creationId xmlns:a16="http://schemas.microsoft.com/office/drawing/2014/main" id="{81D33896-6D3D-43B4-BDB3-7576E76B6B7F}"/>
              </a:ext>
            </a:extLst>
          </p:cNvPr>
          <p:cNvSpPr/>
          <p:nvPr/>
        </p:nvSpPr>
        <p:spPr>
          <a:xfrm>
            <a:off x="8092648" y="1603065"/>
            <a:ext cx="3554548" cy="469810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50F76F9E-3D47-4DD1-AD74-4E75A7D849C0}"/>
              </a:ext>
            </a:extLst>
          </p:cNvPr>
          <p:cNvSpPr txBox="1"/>
          <p:nvPr/>
        </p:nvSpPr>
        <p:spPr>
          <a:xfrm>
            <a:off x="3959295" y="4903600"/>
            <a:ext cx="4204500" cy="1015663"/>
          </a:xfrm>
          <a:prstGeom prst="rect">
            <a:avLst/>
          </a:prstGeom>
          <a:noFill/>
        </p:spPr>
        <p:txBody>
          <a:bodyPr wrap="square" rtlCol="0">
            <a:spAutoFit/>
          </a:bodyPr>
          <a:lstStyle/>
          <a:p>
            <a:pPr lvl="0" algn="ctr"/>
            <a:r>
              <a:rPr lang="en-GB" sz="6000" dirty="0">
                <a:solidFill>
                  <a:srgbClr val="002060"/>
                </a:solidFill>
                <a:latin typeface="Century Gothic" panose="020B0502020202020204" pitchFamily="34" charset="0"/>
              </a:rPr>
              <a:t>chin</a:t>
            </a:r>
            <a:r>
              <a:rPr lang="en-GB" sz="6000" dirty="0">
                <a:solidFill>
                  <a:srgbClr val="FF0066"/>
                </a:solidFill>
                <a:latin typeface="Century Gothic" panose="020B0502020202020204" pitchFamily="34" charset="0"/>
              </a:rPr>
              <a:t>oi</a:t>
            </a:r>
            <a:r>
              <a:rPr lang="en-GB" sz="6000" dirty="0">
                <a:solidFill>
                  <a:srgbClr val="002060"/>
                </a:solidFill>
                <a:latin typeface="Century Gothic" panose="020B0502020202020204" pitchFamily="34" charset="0"/>
              </a:rPr>
              <a:t>s</a:t>
            </a:r>
            <a:endParaRPr kumimoji="0" lang="en-GB" sz="6000" b="0" i="0" u="none" strike="noStrike" kern="1200" cap="none" spc="0" normalizeH="0" baseline="0" noProof="0" dirty="0">
              <a:ln>
                <a:noFill/>
              </a:ln>
              <a:solidFill>
                <a:schemeClr val="bg2">
                  <a:lumMod val="50000"/>
                </a:schemeClr>
              </a:solidFill>
              <a:effectLst/>
              <a:uLnTx/>
              <a:uFillTx/>
              <a:latin typeface="Century Gothic" panose="020B0502020202020204" pitchFamily="34" charset="0"/>
            </a:endParaRPr>
          </a:p>
        </p:txBody>
      </p:sp>
      <p:sp>
        <p:nvSpPr>
          <p:cNvPr id="38" name="TextBox 37">
            <a:extLst>
              <a:ext uri="{FF2B5EF4-FFF2-40B4-BE49-F238E27FC236}">
                <a16:creationId xmlns:a16="http://schemas.microsoft.com/office/drawing/2014/main" id="{AFD4C612-7527-4CE8-AA68-46F790E60F85}"/>
              </a:ext>
            </a:extLst>
          </p:cNvPr>
          <p:cNvSpPr txBox="1"/>
          <p:nvPr/>
        </p:nvSpPr>
        <p:spPr>
          <a:xfrm>
            <a:off x="7878167" y="4823838"/>
            <a:ext cx="3933773" cy="1015663"/>
          </a:xfrm>
          <a:prstGeom prst="rect">
            <a:avLst/>
          </a:prstGeom>
          <a:noFill/>
        </p:spPr>
        <p:txBody>
          <a:bodyPr wrap="square" rtlCol="0">
            <a:spAutoFit/>
          </a:bodyPr>
          <a:lstStyle/>
          <a:p>
            <a:pPr lvl="0" algn="ctr">
              <a:defRPr/>
            </a:pP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r</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appeler</a:t>
            </a:r>
          </a:p>
        </p:txBody>
      </p:sp>
      <p:sp>
        <p:nvSpPr>
          <p:cNvPr id="39" name="CustomShape 1">
            <a:extLst>
              <a:ext uri="{FF2B5EF4-FFF2-40B4-BE49-F238E27FC236}">
                <a16:creationId xmlns:a16="http://schemas.microsoft.com/office/drawing/2014/main" id="{FFF13002-02B6-4E1D-AA7B-A1661973F727}"/>
              </a:ext>
            </a:extLst>
          </p:cNvPr>
          <p:cNvSpPr/>
          <p:nvPr/>
        </p:nvSpPr>
        <p:spPr>
          <a:xfrm>
            <a:off x="4700033" y="1552916"/>
            <a:ext cx="272302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[oi]</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0" name="CustomShape 1">
            <a:extLst>
              <a:ext uri="{FF2B5EF4-FFF2-40B4-BE49-F238E27FC236}">
                <a16:creationId xmlns:a16="http://schemas.microsoft.com/office/drawing/2014/main" id="{29F5C6DF-9F34-4327-987B-6A33DF508D7B}"/>
              </a:ext>
            </a:extLst>
          </p:cNvPr>
          <p:cNvSpPr/>
          <p:nvPr/>
        </p:nvSpPr>
        <p:spPr>
          <a:xfrm>
            <a:off x="8041155" y="1469272"/>
            <a:ext cx="365753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[r]</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3CE6E7D3-0B74-4FFD-B015-4D7ADF72992A}"/>
              </a:ext>
            </a:extLst>
          </p:cNvPr>
          <p:cNvSpPr txBox="1"/>
          <p:nvPr/>
        </p:nvSpPr>
        <p:spPr>
          <a:xfrm>
            <a:off x="8822258" y="5848153"/>
            <a:ext cx="21947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recall]</a:t>
            </a:r>
          </a:p>
        </p:txBody>
      </p:sp>
      <p:sp>
        <p:nvSpPr>
          <p:cNvPr id="42" name="TextBox 41">
            <a:extLst>
              <a:ext uri="{FF2B5EF4-FFF2-40B4-BE49-F238E27FC236}">
                <a16:creationId xmlns:a16="http://schemas.microsoft.com/office/drawing/2014/main" id="{B2759193-A0C0-4903-908E-2D393875C2A4}"/>
              </a:ext>
            </a:extLst>
          </p:cNvPr>
          <p:cNvSpPr txBox="1"/>
          <p:nvPr/>
        </p:nvSpPr>
        <p:spPr>
          <a:xfrm>
            <a:off x="4944781" y="5760584"/>
            <a:ext cx="2316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400" dirty="0">
                <a:solidFill>
                  <a:srgbClr val="002060"/>
                </a:solidFill>
                <a:latin typeface="Century Gothic" panose="020B0502020202020204" pitchFamily="34" charset="0"/>
              </a:rPr>
              <a:t>Chinese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9" name="TextBox 18">
            <a:extLst>
              <a:ext uri="{FF2B5EF4-FFF2-40B4-BE49-F238E27FC236}">
                <a16:creationId xmlns:a16="http://schemas.microsoft.com/office/drawing/2014/main" id="{1E412EBF-E88D-4358-A2A3-D42E9582E783}"/>
              </a:ext>
            </a:extLst>
          </p:cNvPr>
          <p:cNvSpPr txBox="1"/>
          <p:nvPr/>
        </p:nvSpPr>
        <p:spPr>
          <a:xfrm>
            <a:off x="1020770" y="5735481"/>
            <a:ext cx="26689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[waiter]</a:t>
            </a:r>
          </a:p>
        </p:txBody>
      </p:sp>
      <p:pic>
        <p:nvPicPr>
          <p:cNvPr id="20" name="Picture 19" descr="A cartoon of a waiter holding a tray&#10;&#10;Description automatically generated with medium confidence">
            <a:extLst>
              <a:ext uri="{FF2B5EF4-FFF2-40B4-BE49-F238E27FC236}">
                <a16:creationId xmlns:a16="http://schemas.microsoft.com/office/drawing/2014/main" id="{85CE10A5-4636-4F21-B416-1953A303D65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0815" y="2683206"/>
            <a:ext cx="2102106" cy="2024919"/>
          </a:xfrm>
          <a:prstGeom prst="rect">
            <a:avLst/>
          </a:prstGeom>
        </p:spPr>
      </p:pic>
      <p:pic>
        <p:nvPicPr>
          <p:cNvPr id="6" name="Picture 5" descr="A picture containing black and white, light, monochrome&#10;&#10;Description automatically generated">
            <a:extLst>
              <a:ext uri="{FF2B5EF4-FFF2-40B4-BE49-F238E27FC236}">
                <a16:creationId xmlns:a16="http://schemas.microsoft.com/office/drawing/2014/main" id="{05D276C0-5811-4631-A69D-7974B9BF45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06506" y="2749452"/>
            <a:ext cx="2575079" cy="1887050"/>
          </a:xfrm>
          <a:prstGeom prst="rect">
            <a:avLst/>
          </a:prstGeom>
        </p:spPr>
      </p:pic>
      <p:pic>
        <p:nvPicPr>
          <p:cNvPr id="8" name="Picture 7" descr="A picture containing flag, star, symbol&#10;&#10;Description automatically generated">
            <a:extLst>
              <a:ext uri="{FF2B5EF4-FFF2-40B4-BE49-F238E27FC236}">
                <a16:creationId xmlns:a16="http://schemas.microsoft.com/office/drawing/2014/main" id="{D771BF9C-B681-4E42-A839-5585E9ECFE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1068" y="2954874"/>
            <a:ext cx="2343945" cy="1562020"/>
          </a:xfrm>
          <a:prstGeom prst="rect">
            <a:avLst/>
          </a:prstGeom>
        </p:spPr>
      </p:pic>
    </p:spTree>
    <p:extLst>
      <p:ext uri="{BB962C8B-B14F-4D97-AF65-F5344CB8AC3E}">
        <p14:creationId xmlns:p14="http://schemas.microsoft.com/office/powerpoint/2010/main" val="7889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P spid="35" grpId="0" animBg="1"/>
      <p:bldP spid="36" grpId="0" animBg="1"/>
      <p:bldP spid="37" grpId="0"/>
      <p:bldP spid="38" grpId="0"/>
      <p:bldP spid="39" grpId="0"/>
      <p:bldP spid="40" grpId="0"/>
      <p:bldP spid="41" grpId="0"/>
      <p:bldP spid="42"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4" name="Title 3">
            <a:extLst>
              <a:ext uri="{FF2B5EF4-FFF2-40B4-BE49-F238E27FC236}">
                <a16:creationId xmlns:a16="http://schemas.microsoft.com/office/drawing/2014/main" id="{3EE85061-8D1C-4192-BC91-87287ECDA877}"/>
              </a:ext>
            </a:extLst>
          </p:cNvPr>
          <p:cNvSpPr>
            <a:spLocks noGrp="1"/>
          </p:cNvSpPr>
          <p:nvPr>
            <p:ph type="title"/>
          </p:nvPr>
        </p:nvSpPr>
        <p:spPr>
          <a:xfrm>
            <a:off x="10801892" y="827625"/>
            <a:ext cx="1587218" cy="775440"/>
          </a:xfrm>
        </p:spPr>
        <p:txBody>
          <a:bodyPr/>
          <a:lstStyle/>
          <a:p>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3D9E4A9F-1CDE-456F-B731-C39355042F57}"/>
              </a:ext>
            </a:extLst>
          </p:cNvPr>
          <p:cNvSpPr/>
          <p:nvPr/>
        </p:nvSpPr>
        <p:spPr>
          <a:xfrm>
            <a:off x="1136599" y="253302"/>
            <a:ext cx="3083859" cy="53887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0" name="Graphic 29" descr="Teacher">
            <a:extLst>
              <a:ext uri="{FF2B5EF4-FFF2-40B4-BE49-F238E27FC236}">
                <a16:creationId xmlns:a16="http://schemas.microsoft.com/office/drawing/2014/main" id="{C3DCE7F6-C176-4723-8EEB-A69DCD83BF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788" y="65537"/>
            <a:ext cx="914400" cy="914400"/>
          </a:xfrm>
          <a:prstGeom prst="rect">
            <a:avLst/>
          </a:prstGeom>
        </p:spPr>
      </p:pic>
      <p:sp>
        <p:nvSpPr>
          <p:cNvPr id="31" name="Google Shape;108;p3">
            <a:extLst>
              <a:ext uri="{FF2B5EF4-FFF2-40B4-BE49-F238E27FC236}">
                <a16:creationId xmlns:a16="http://schemas.microsoft.com/office/drawing/2014/main" id="{CE5E6DB3-CF0D-42DC-A1F0-B5C022ACA728}"/>
              </a:ext>
            </a:extLst>
          </p:cNvPr>
          <p:cNvSpPr txBox="1"/>
          <p:nvPr/>
        </p:nvSpPr>
        <p:spPr>
          <a:xfrm>
            <a:off x="1184077" y="257235"/>
            <a:ext cx="3036381"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Prononce</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les mots.</a:t>
            </a:r>
            <a:endParaRPr kumimoji="0" lang="en-GB" sz="24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32" name="CustomShape 1">
            <a:extLst>
              <a:ext uri="{FF2B5EF4-FFF2-40B4-BE49-F238E27FC236}">
                <a16:creationId xmlns:a16="http://schemas.microsoft.com/office/drawing/2014/main" id="{382C7A9E-2491-4B2C-AC1F-C229538714B1}"/>
              </a:ext>
            </a:extLst>
          </p:cNvPr>
          <p:cNvSpPr/>
          <p:nvPr/>
        </p:nvSpPr>
        <p:spPr>
          <a:xfrm>
            <a:off x="587391" y="1552916"/>
            <a:ext cx="365753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lang="en-GB" sz="6000" b="1" spc="-1" dirty="0" err="1">
                <a:solidFill>
                  <a:srgbClr val="002060"/>
                </a:solidFill>
                <a:latin typeface="Century Gothic" panose="020B0502020202020204" pitchFamily="34" charset="0"/>
                <a:ea typeface="Century Gothic"/>
              </a:rPr>
              <a:t>ch</a:t>
            </a: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Rectangle: Rounded Corners 32">
            <a:extLst>
              <a:ext uri="{FF2B5EF4-FFF2-40B4-BE49-F238E27FC236}">
                <a16:creationId xmlns:a16="http://schemas.microsoft.com/office/drawing/2014/main" id="{742D69C6-3451-41F3-9E62-FA4C7C33BE05}"/>
              </a:ext>
            </a:extLst>
          </p:cNvPr>
          <p:cNvSpPr/>
          <p:nvPr/>
        </p:nvSpPr>
        <p:spPr>
          <a:xfrm>
            <a:off x="493632" y="1603065"/>
            <a:ext cx="3536813" cy="47029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57145C46-C31C-4E57-9E2A-758B36F9E3BC}"/>
              </a:ext>
            </a:extLst>
          </p:cNvPr>
          <p:cNvSpPr txBox="1"/>
          <p:nvPr/>
        </p:nvSpPr>
        <p:spPr>
          <a:xfrm>
            <a:off x="159788" y="4895890"/>
            <a:ext cx="4204500" cy="1015663"/>
          </a:xfrm>
          <a:prstGeom prst="rect">
            <a:avLst/>
          </a:prstGeom>
          <a:noFill/>
        </p:spPr>
        <p:txBody>
          <a:bodyPr wrap="square" rtlCol="0">
            <a:spAutoFit/>
          </a:bodyPr>
          <a:lstStyle/>
          <a:p>
            <a:pPr lvl="0" algn="ctr">
              <a:defRPr/>
            </a:pPr>
            <a:r>
              <a:rPr lang="en-GB" sz="6000" dirty="0">
                <a:solidFill>
                  <a:srgbClr val="002060"/>
                </a:solidFill>
                <a:latin typeface="Century Gothic" panose="020B0502020202020204" pitchFamily="34" charset="0"/>
              </a:rPr>
              <a:t>re</a:t>
            </a:r>
            <a:r>
              <a:rPr lang="en-GB" sz="6000" dirty="0">
                <a:solidFill>
                  <a:srgbClr val="FF0066"/>
                </a:solidFill>
                <a:latin typeface="Century Gothic" panose="020B0502020202020204" pitchFamily="34" charset="0"/>
              </a:rPr>
              <a:t>ch</a:t>
            </a:r>
            <a:r>
              <a:rPr lang="en-GB" sz="6000" dirty="0">
                <a:solidFill>
                  <a:srgbClr val="002060"/>
                </a:solidFill>
                <a:latin typeface="Century Gothic" panose="020B0502020202020204" pitchFamily="34" charset="0"/>
              </a:rPr>
              <a:t>arger</a:t>
            </a:r>
            <a:endParaRPr kumimoji="0" lang="en-GB" sz="6000" b="0" i="0" u="none" strike="noStrike" kern="1200" cap="none" spc="0" normalizeH="0" baseline="0" noProof="0" dirty="0">
              <a:ln>
                <a:noFill/>
              </a:ln>
              <a:solidFill>
                <a:schemeClr val="bg2">
                  <a:lumMod val="50000"/>
                </a:schemeClr>
              </a:solidFill>
              <a:effectLst/>
              <a:uLnTx/>
              <a:uFillTx/>
              <a:latin typeface="Century Gothic" panose="020B0502020202020204" pitchFamily="34" charset="0"/>
            </a:endParaRPr>
          </a:p>
        </p:txBody>
      </p:sp>
      <p:sp>
        <p:nvSpPr>
          <p:cNvPr id="35" name="Rectangle: Rounded Corners 34">
            <a:extLst>
              <a:ext uri="{FF2B5EF4-FFF2-40B4-BE49-F238E27FC236}">
                <a16:creationId xmlns:a16="http://schemas.microsoft.com/office/drawing/2014/main" id="{00699CDD-2E70-4519-A562-7686F057FC05}"/>
              </a:ext>
            </a:extLst>
          </p:cNvPr>
          <p:cNvSpPr/>
          <p:nvPr/>
        </p:nvSpPr>
        <p:spPr>
          <a:xfrm>
            <a:off x="4244925" y="1603065"/>
            <a:ext cx="3633242" cy="47029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Rounded Corners 35">
            <a:extLst>
              <a:ext uri="{FF2B5EF4-FFF2-40B4-BE49-F238E27FC236}">
                <a16:creationId xmlns:a16="http://schemas.microsoft.com/office/drawing/2014/main" id="{81D33896-6D3D-43B4-BDB3-7576E76B6B7F}"/>
              </a:ext>
            </a:extLst>
          </p:cNvPr>
          <p:cNvSpPr/>
          <p:nvPr/>
        </p:nvSpPr>
        <p:spPr>
          <a:xfrm>
            <a:off x="8092648" y="1603065"/>
            <a:ext cx="3554548" cy="469810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50F76F9E-3D47-4DD1-AD74-4E75A7D849C0}"/>
              </a:ext>
            </a:extLst>
          </p:cNvPr>
          <p:cNvSpPr txBox="1"/>
          <p:nvPr/>
        </p:nvSpPr>
        <p:spPr>
          <a:xfrm>
            <a:off x="3959295" y="4903600"/>
            <a:ext cx="4204500" cy="1015663"/>
          </a:xfrm>
          <a:prstGeom prst="rect">
            <a:avLst/>
          </a:prstGeom>
          <a:noFill/>
        </p:spPr>
        <p:txBody>
          <a:bodyPr wrap="square" rtlCol="0">
            <a:spAutoFit/>
          </a:bodyPr>
          <a:lstStyle/>
          <a:p>
            <a:pPr lvl="0" algn="ctr"/>
            <a:r>
              <a:rPr lang="en-GB" sz="6000" dirty="0" err="1">
                <a:solidFill>
                  <a:srgbClr val="002060"/>
                </a:solidFill>
                <a:latin typeface="Century Gothic" panose="020B0502020202020204" pitchFamily="34" charset="0"/>
              </a:rPr>
              <a:t>per</a:t>
            </a:r>
            <a:r>
              <a:rPr lang="en-GB" sz="6000" dirty="0" err="1">
                <a:solidFill>
                  <a:srgbClr val="FF0066"/>
                </a:solidFill>
                <a:latin typeface="Century Gothic" panose="020B0502020202020204" pitchFamily="34" charset="0"/>
              </a:rPr>
              <a:t>c</a:t>
            </a:r>
            <a:r>
              <a:rPr lang="en-GB" sz="6000" dirty="0" err="1">
                <a:solidFill>
                  <a:srgbClr val="002060"/>
                </a:solidFill>
                <a:latin typeface="Century Gothic" panose="020B0502020202020204" pitchFamily="34" charset="0"/>
              </a:rPr>
              <a:t>er</a:t>
            </a:r>
            <a:endParaRPr kumimoji="0" lang="en-GB" sz="6000" b="0" i="0" u="none" strike="noStrike" kern="1200" cap="none" spc="0" normalizeH="0" baseline="0" noProof="0" dirty="0">
              <a:ln>
                <a:noFill/>
              </a:ln>
              <a:solidFill>
                <a:schemeClr val="bg2">
                  <a:lumMod val="50000"/>
                </a:schemeClr>
              </a:solidFill>
              <a:effectLst/>
              <a:uLnTx/>
              <a:uFillTx/>
              <a:latin typeface="Century Gothic" panose="020B0502020202020204" pitchFamily="34" charset="0"/>
            </a:endParaRPr>
          </a:p>
        </p:txBody>
      </p:sp>
      <p:sp>
        <p:nvSpPr>
          <p:cNvPr id="38" name="TextBox 37">
            <a:extLst>
              <a:ext uri="{FF2B5EF4-FFF2-40B4-BE49-F238E27FC236}">
                <a16:creationId xmlns:a16="http://schemas.microsoft.com/office/drawing/2014/main" id="{AFD4C612-7527-4CE8-AA68-46F790E60F85}"/>
              </a:ext>
            </a:extLst>
          </p:cNvPr>
          <p:cNvSpPr txBox="1"/>
          <p:nvPr/>
        </p:nvSpPr>
        <p:spPr>
          <a:xfrm>
            <a:off x="7919252" y="4880896"/>
            <a:ext cx="3933773" cy="1015663"/>
          </a:xfrm>
          <a:prstGeom prst="rect">
            <a:avLst/>
          </a:prstGeom>
          <a:noFill/>
        </p:spPr>
        <p:txBody>
          <a:bodyPr wrap="square" rtlCol="0">
            <a:spAutoFit/>
          </a:bodyPr>
          <a:lstStyle/>
          <a:p>
            <a:pPr lvl="0" algn="ctr">
              <a:defRPr/>
            </a:pP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sonda</a:t>
            </a: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g</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
        <p:nvSpPr>
          <p:cNvPr id="39" name="CustomShape 1">
            <a:extLst>
              <a:ext uri="{FF2B5EF4-FFF2-40B4-BE49-F238E27FC236}">
                <a16:creationId xmlns:a16="http://schemas.microsoft.com/office/drawing/2014/main" id="{FFF13002-02B6-4E1D-AA7B-A1661973F727}"/>
              </a:ext>
            </a:extLst>
          </p:cNvPr>
          <p:cNvSpPr/>
          <p:nvPr/>
        </p:nvSpPr>
        <p:spPr>
          <a:xfrm>
            <a:off x="4442035" y="1552916"/>
            <a:ext cx="338977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kumimoji="0" lang="en-GB" sz="6000" b="1" i="0" u="none" strike="noStrike" kern="1200" cap="none" spc="-1" normalizeH="0" baseline="-25000" noProof="0" dirty="0">
                <a:ln>
                  <a:noFill/>
                </a:ln>
                <a:solidFill>
                  <a:srgbClr val="002060"/>
                </a:solidFill>
                <a:effectLst/>
                <a:uLnTx/>
                <a:uFillTx/>
                <a:latin typeface="Century Gothic" panose="020B0502020202020204" pitchFamily="34" charset="0"/>
                <a:ea typeface="Century Gothic"/>
                <a:cs typeface="+mn-cs"/>
              </a:rPr>
              <a:t>soft</a:t>
            </a: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60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c|ç</a:t>
            </a: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0" name="CustomShape 1">
            <a:extLst>
              <a:ext uri="{FF2B5EF4-FFF2-40B4-BE49-F238E27FC236}">
                <a16:creationId xmlns:a16="http://schemas.microsoft.com/office/drawing/2014/main" id="{29F5C6DF-9F34-4327-987B-6A33DF508D7B}"/>
              </a:ext>
            </a:extLst>
          </p:cNvPr>
          <p:cNvSpPr/>
          <p:nvPr/>
        </p:nvSpPr>
        <p:spPr>
          <a:xfrm>
            <a:off x="8041155" y="1469272"/>
            <a:ext cx="365753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kumimoji="0" lang="en-GB" sz="6000" b="1" i="0" u="none" strike="noStrike" kern="1200" cap="none" spc="-1" normalizeH="0" baseline="-25000" noProof="0" dirty="0">
                <a:ln>
                  <a:noFill/>
                </a:ln>
                <a:solidFill>
                  <a:srgbClr val="002060"/>
                </a:solidFill>
                <a:effectLst/>
                <a:uLnTx/>
                <a:uFillTx/>
                <a:latin typeface="Century Gothic" panose="020B0502020202020204" pitchFamily="34" charset="0"/>
                <a:ea typeface="Century Gothic"/>
                <a:cs typeface="+mn-cs"/>
              </a:rPr>
              <a:t>soft</a:t>
            </a: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t>
            </a:r>
            <a:r>
              <a:rPr kumimoji="0" lang="en-GB" sz="60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g|j</a:t>
            </a: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3CE6E7D3-0B74-4FFD-B015-4D7ADF72992A}"/>
              </a:ext>
            </a:extLst>
          </p:cNvPr>
          <p:cNvSpPr txBox="1"/>
          <p:nvPr/>
        </p:nvSpPr>
        <p:spPr>
          <a:xfrm>
            <a:off x="8822258" y="5848153"/>
            <a:ext cx="21947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[survey]</a:t>
            </a:r>
          </a:p>
        </p:txBody>
      </p:sp>
      <p:sp>
        <p:nvSpPr>
          <p:cNvPr id="42" name="TextBox 41">
            <a:extLst>
              <a:ext uri="{FF2B5EF4-FFF2-40B4-BE49-F238E27FC236}">
                <a16:creationId xmlns:a16="http://schemas.microsoft.com/office/drawing/2014/main" id="{B2759193-A0C0-4903-908E-2D393875C2A4}"/>
              </a:ext>
            </a:extLst>
          </p:cNvPr>
          <p:cNvSpPr txBox="1"/>
          <p:nvPr/>
        </p:nvSpPr>
        <p:spPr>
          <a:xfrm>
            <a:off x="4944781" y="5760584"/>
            <a:ext cx="2316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400" noProof="0" dirty="0">
                <a:solidFill>
                  <a:srgbClr val="002060"/>
                </a:solidFill>
                <a:latin typeface="Century Gothic" panose="020B0502020202020204" pitchFamily="34" charset="0"/>
              </a:rPr>
              <a:t>to drill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9" name="TextBox 18">
            <a:extLst>
              <a:ext uri="{FF2B5EF4-FFF2-40B4-BE49-F238E27FC236}">
                <a16:creationId xmlns:a16="http://schemas.microsoft.com/office/drawing/2014/main" id="{1E412EBF-E88D-4358-A2A3-D42E9582E783}"/>
              </a:ext>
            </a:extLst>
          </p:cNvPr>
          <p:cNvSpPr txBox="1"/>
          <p:nvPr/>
        </p:nvSpPr>
        <p:spPr>
          <a:xfrm>
            <a:off x="1020770" y="5735481"/>
            <a:ext cx="26689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recharge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20" name="Picture 19" descr="A picture containing office supplies, office instrument, stationery, handwriting&#10;&#10;Description automatically generated">
            <a:extLst>
              <a:ext uri="{FF2B5EF4-FFF2-40B4-BE49-F238E27FC236}">
                <a16:creationId xmlns:a16="http://schemas.microsoft.com/office/drawing/2014/main" id="{C2992F75-8E68-4F01-9893-1FC5DF568E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6783" y="2863519"/>
            <a:ext cx="3093515" cy="2068788"/>
          </a:xfrm>
          <a:prstGeom prst="rect">
            <a:avLst/>
          </a:prstGeom>
        </p:spPr>
      </p:pic>
      <p:pic>
        <p:nvPicPr>
          <p:cNvPr id="21" name="Picture 20" descr="A person using a drill&#10;&#10;Description automatically generated">
            <a:extLst>
              <a:ext uri="{FF2B5EF4-FFF2-40B4-BE49-F238E27FC236}">
                <a16:creationId xmlns:a16="http://schemas.microsoft.com/office/drawing/2014/main" id="{FFE07F52-CA98-4BBE-9DC7-4E2C0A71D7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8423" y="2979865"/>
            <a:ext cx="2917888" cy="1944499"/>
          </a:xfrm>
          <a:prstGeom prst="rect">
            <a:avLst/>
          </a:prstGeom>
        </p:spPr>
      </p:pic>
      <p:pic>
        <p:nvPicPr>
          <p:cNvPr id="22" name="Picture 21" descr="A close-up of a phone charging&#10;&#10;Description automatically generated with low confidence">
            <a:extLst>
              <a:ext uri="{FF2B5EF4-FFF2-40B4-BE49-F238E27FC236}">
                <a16:creationId xmlns:a16="http://schemas.microsoft.com/office/drawing/2014/main" id="{B79E2445-8B32-4509-B05B-5739F97ABF1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583" y="2682253"/>
            <a:ext cx="3158455" cy="2104814"/>
          </a:xfrm>
          <a:prstGeom prst="rect">
            <a:avLst/>
          </a:prstGeom>
        </p:spPr>
      </p:pic>
    </p:spTree>
    <p:extLst>
      <p:ext uri="{BB962C8B-B14F-4D97-AF65-F5344CB8AC3E}">
        <p14:creationId xmlns:p14="http://schemas.microsoft.com/office/powerpoint/2010/main" val="124319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P spid="35" grpId="0" animBg="1"/>
      <p:bldP spid="36" grpId="0" animBg="1"/>
      <p:bldP spid="37" grpId="0"/>
      <p:bldP spid="38" grpId="0"/>
      <p:bldP spid="39" grpId="0"/>
      <p:bldP spid="40" grpId="0"/>
      <p:bldP spid="41" grpId="0"/>
      <p:bldP spid="42"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3"/>
          <a:stretch/>
        </p:blipFill>
        <p:spPr>
          <a:xfrm>
            <a:off x="11283981" y="127730"/>
            <a:ext cx="775440" cy="775440"/>
          </a:xfrm>
          <a:prstGeom prst="rect">
            <a:avLst/>
          </a:prstGeom>
          <a:ln>
            <a:noFill/>
          </a:ln>
        </p:spPr>
      </p:pic>
      <p:sp>
        <p:nvSpPr>
          <p:cNvPr id="55" name="CustomShape 3"/>
          <p:cNvSpPr/>
          <p:nvPr/>
        </p:nvSpPr>
        <p:spPr>
          <a:xfrm>
            <a:off x="10604782" y="1053061"/>
            <a:ext cx="1587218" cy="362668"/>
          </a:xfrm>
          <a:prstGeom prst="rect">
            <a:avLst/>
          </a:prstGeom>
          <a:solidFill>
            <a:srgbClr val="FF0066"/>
          </a:solid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sym typeface="Arial"/>
            </a:endParaRPr>
          </a:p>
        </p:txBody>
      </p:sp>
      <p:sp>
        <p:nvSpPr>
          <p:cNvPr id="4" name="Title 3">
            <a:extLst>
              <a:ext uri="{FF2B5EF4-FFF2-40B4-BE49-F238E27FC236}">
                <a16:creationId xmlns:a16="http://schemas.microsoft.com/office/drawing/2014/main" id="{3EE85061-8D1C-4192-BC91-87287ECDA877}"/>
              </a:ext>
            </a:extLst>
          </p:cNvPr>
          <p:cNvSpPr>
            <a:spLocks noGrp="1"/>
          </p:cNvSpPr>
          <p:nvPr>
            <p:ph type="title"/>
          </p:nvPr>
        </p:nvSpPr>
        <p:spPr>
          <a:xfrm>
            <a:off x="10801892" y="827625"/>
            <a:ext cx="1587218" cy="775440"/>
          </a:xfrm>
        </p:spPr>
        <p:txBody>
          <a:bodyPr/>
          <a:lstStyle/>
          <a:p>
            <a:r>
              <a:rPr lang="en-GB" sz="2000" b="1" dirty="0" err="1">
                <a:solidFill>
                  <a:schemeClr val="bg1"/>
                </a:solidFill>
                <a:latin typeface="Century Gothic" panose="020B0502020202020204" pitchFamily="34" charset="0"/>
              </a:rPr>
              <a:t>prononcer</a:t>
            </a:r>
            <a:endParaRPr lang="en-GB" sz="2000" b="1" dirty="0">
              <a:solidFill>
                <a:schemeClr val="bg1"/>
              </a:solidFill>
              <a:latin typeface="Century Gothic" panose="020B0502020202020204" pitchFamily="34" charset="0"/>
            </a:endParaRPr>
          </a:p>
        </p:txBody>
      </p:sp>
      <p:sp>
        <p:nvSpPr>
          <p:cNvPr id="29" name="Speech Bubble: Rectangle with Corners Rounded 28">
            <a:extLst>
              <a:ext uri="{FF2B5EF4-FFF2-40B4-BE49-F238E27FC236}">
                <a16:creationId xmlns:a16="http://schemas.microsoft.com/office/drawing/2014/main" id="{3D9E4A9F-1CDE-456F-B731-C39355042F57}"/>
              </a:ext>
            </a:extLst>
          </p:cNvPr>
          <p:cNvSpPr/>
          <p:nvPr/>
        </p:nvSpPr>
        <p:spPr>
          <a:xfrm>
            <a:off x="1136599" y="253302"/>
            <a:ext cx="3083859" cy="53887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30" name="Graphic 29" descr="Teacher">
            <a:extLst>
              <a:ext uri="{FF2B5EF4-FFF2-40B4-BE49-F238E27FC236}">
                <a16:creationId xmlns:a16="http://schemas.microsoft.com/office/drawing/2014/main" id="{C3DCE7F6-C176-4723-8EEB-A69DCD83BFD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9788" y="65537"/>
            <a:ext cx="914400" cy="914400"/>
          </a:xfrm>
          <a:prstGeom prst="rect">
            <a:avLst/>
          </a:prstGeom>
        </p:spPr>
      </p:pic>
      <p:sp>
        <p:nvSpPr>
          <p:cNvPr id="31" name="Google Shape;108;p3">
            <a:extLst>
              <a:ext uri="{FF2B5EF4-FFF2-40B4-BE49-F238E27FC236}">
                <a16:creationId xmlns:a16="http://schemas.microsoft.com/office/drawing/2014/main" id="{CE5E6DB3-CF0D-42DC-A1F0-B5C022ACA728}"/>
              </a:ext>
            </a:extLst>
          </p:cNvPr>
          <p:cNvSpPr txBox="1"/>
          <p:nvPr/>
        </p:nvSpPr>
        <p:spPr>
          <a:xfrm>
            <a:off x="1184077" y="257235"/>
            <a:ext cx="3036381"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Prononce</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les mots.</a:t>
            </a:r>
            <a:endParaRPr kumimoji="0" lang="en-GB" sz="2400" b="0" i="0" u="none" strike="noStrike" kern="1200" cap="none" spc="-1"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32" name="CustomShape 1">
            <a:extLst>
              <a:ext uri="{FF2B5EF4-FFF2-40B4-BE49-F238E27FC236}">
                <a16:creationId xmlns:a16="http://schemas.microsoft.com/office/drawing/2014/main" id="{382C7A9E-2491-4B2C-AC1F-C229538714B1}"/>
              </a:ext>
            </a:extLst>
          </p:cNvPr>
          <p:cNvSpPr/>
          <p:nvPr/>
        </p:nvSpPr>
        <p:spPr>
          <a:xfrm>
            <a:off x="587391" y="1552916"/>
            <a:ext cx="365753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r>
              <a:rPr lang="en-GB" sz="6000" b="1" spc="-1" dirty="0" err="1">
                <a:solidFill>
                  <a:srgbClr val="002060"/>
                </a:solidFill>
                <a:latin typeface="Century Gothic" panose="020B0502020202020204" pitchFamily="34" charset="0"/>
                <a:ea typeface="Century Gothic"/>
              </a:rPr>
              <a:t>qu</a:t>
            </a: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Rectangle: Rounded Corners 32">
            <a:extLst>
              <a:ext uri="{FF2B5EF4-FFF2-40B4-BE49-F238E27FC236}">
                <a16:creationId xmlns:a16="http://schemas.microsoft.com/office/drawing/2014/main" id="{742D69C6-3451-41F3-9E62-FA4C7C33BE05}"/>
              </a:ext>
            </a:extLst>
          </p:cNvPr>
          <p:cNvSpPr/>
          <p:nvPr/>
        </p:nvSpPr>
        <p:spPr>
          <a:xfrm>
            <a:off x="493632" y="1603065"/>
            <a:ext cx="3536813" cy="47029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57145C46-C31C-4E57-9E2A-758B36F9E3BC}"/>
              </a:ext>
            </a:extLst>
          </p:cNvPr>
          <p:cNvSpPr txBox="1"/>
          <p:nvPr/>
        </p:nvSpPr>
        <p:spPr>
          <a:xfrm>
            <a:off x="159788" y="4895890"/>
            <a:ext cx="4204500" cy="1015663"/>
          </a:xfrm>
          <a:prstGeom prst="rect">
            <a:avLst/>
          </a:prstGeom>
          <a:noFill/>
        </p:spPr>
        <p:txBody>
          <a:bodyPr wrap="square" rtlCol="0">
            <a:spAutoFit/>
          </a:bodyPr>
          <a:lstStyle/>
          <a:p>
            <a:pPr lvl="0" algn="ctr">
              <a:defRPr/>
            </a:pPr>
            <a:r>
              <a:rPr lang="en-GB" sz="6000" dirty="0" err="1">
                <a:solidFill>
                  <a:srgbClr val="002060"/>
                </a:solidFill>
                <a:latin typeface="Century Gothic" panose="020B0502020202020204" pitchFamily="34" charset="0"/>
              </a:rPr>
              <a:t>man</a:t>
            </a:r>
            <a:r>
              <a:rPr lang="en-GB" sz="6000" dirty="0" err="1">
                <a:solidFill>
                  <a:srgbClr val="FF0066"/>
                </a:solidFill>
                <a:latin typeface="Century Gothic" panose="020B0502020202020204" pitchFamily="34" charset="0"/>
              </a:rPr>
              <a:t>qu</a:t>
            </a:r>
            <a:r>
              <a:rPr lang="en-GB" sz="6000" dirty="0" err="1">
                <a:solidFill>
                  <a:srgbClr val="002060"/>
                </a:solidFill>
                <a:latin typeface="Century Gothic" panose="020B0502020202020204" pitchFamily="34" charset="0"/>
              </a:rPr>
              <a:t>er</a:t>
            </a:r>
            <a:endParaRPr kumimoji="0" lang="en-GB" sz="6000" b="0" i="0" u="none" strike="noStrike" kern="1200" cap="none" spc="0" normalizeH="0" baseline="0" noProof="0" dirty="0">
              <a:ln>
                <a:noFill/>
              </a:ln>
              <a:solidFill>
                <a:schemeClr val="bg2">
                  <a:lumMod val="50000"/>
                </a:schemeClr>
              </a:solidFill>
              <a:effectLst/>
              <a:uLnTx/>
              <a:uFillTx/>
              <a:latin typeface="Century Gothic" panose="020B0502020202020204" pitchFamily="34" charset="0"/>
            </a:endParaRPr>
          </a:p>
        </p:txBody>
      </p:sp>
      <p:sp>
        <p:nvSpPr>
          <p:cNvPr id="35" name="Rectangle: Rounded Corners 34">
            <a:extLst>
              <a:ext uri="{FF2B5EF4-FFF2-40B4-BE49-F238E27FC236}">
                <a16:creationId xmlns:a16="http://schemas.microsoft.com/office/drawing/2014/main" id="{00699CDD-2E70-4519-A562-7686F057FC05}"/>
              </a:ext>
            </a:extLst>
          </p:cNvPr>
          <p:cNvSpPr/>
          <p:nvPr/>
        </p:nvSpPr>
        <p:spPr>
          <a:xfrm>
            <a:off x="4244925" y="1603065"/>
            <a:ext cx="3633242" cy="47029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6" name="Rectangle: Rounded Corners 35">
            <a:extLst>
              <a:ext uri="{FF2B5EF4-FFF2-40B4-BE49-F238E27FC236}">
                <a16:creationId xmlns:a16="http://schemas.microsoft.com/office/drawing/2014/main" id="{81D33896-6D3D-43B4-BDB3-7576E76B6B7F}"/>
              </a:ext>
            </a:extLst>
          </p:cNvPr>
          <p:cNvSpPr/>
          <p:nvPr/>
        </p:nvSpPr>
        <p:spPr>
          <a:xfrm>
            <a:off x="8092648" y="1603065"/>
            <a:ext cx="3554548" cy="4698101"/>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7" name="TextBox 36">
            <a:extLst>
              <a:ext uri="{FF2B5EF4-FFF2-40B4-BE49-F238E27FC236}">
                <a16:creationId xmlns:a16="http://schemas.microsoft.com/office/drawing/2014/main" id="{50F76F9E-3D47-4DD1-AD74-4E75A7D849C0}"/>
              </a:ext>
            </a:extLst>
          </p:cNvPr>
          <p:cNvSpPr txBox="1"/>
          <p:nvPr/>
        </p:nvSpPr>
        <p:spPr>
          <a:xfrm>
            <a:off x="3959295" y="4903600"/>
            <a:ext cx="4204500" cy="1015663"/>
          </a:xfrm>
          <a:prstGeom prst="rect">
            <a:avLst/>
          </a:prstGeom>
          <a:noFill/>
        </p:spPr>
        <p:txBody>
          <a:bodyPr wrap="square" rtlCol="0">
            <a:spAutoFit/>
          </a:bodyPr>
          <a:lstStyle/>
          <a:p>
            <a:pPr lvl="0" algn="ctr"/>
            <a:r>
              <a:rPr lang="en-GB" sz="6000" dirty="0" err="1">
                <a:solidFill>
                  <a:srgbClr val="002060"/>
                </a:solidFill>
                <a:latin typeface="Century Gothic" panose="020B0502020202020204" pitchFamily="34" charset="0"/>
              </a:rPr>
              <a:t>pe</a:t>
            </a:r>
            <a:r>
              <a:rPr lang="en-GB" sz="6000" dirty="0" err="1">
                <a:solidFill>
                  <a:srgbClr val="FF0066"/>
                </a:solidFill>
                <a:latin typeface="Century Gothic" panose="020B0502020202020204" pitchFamily="34" charset="0"/>
              </a:rPr>
              <a:t>s</a:t>
            </a:r>
            <a:r>
              <a:rPr lang="en-GB" sz="6000" dirty="0" err="1">
                <a:solidFill>
                  <a:srgbClr val="002060"/>
                </a:solidFill>
                <a:latin typeface="Century Gothic" panose="020B0502020202020204" pitchFamily="34" charset="0"/>
              </a:rPr>
              <a:t>er</a:t>
            </a:r>
            <a:endParaRPr kumimoji="0" lang="en-GB" sz="6000" b="0" i="0" u="none" strike="noStrike" kern="1200" cap="none" spc="0" normalizeH="0" baseline="0" noProof="0" dirty="0">
              <a:ln>
                <a:noFill/>
              </a:ln>
              <a:solidFill>
                <a:schemeClr val="bg2">
                  <a:lumMod val="50000"/>
                </a:schemeClr>
              </a:solidFill>
              <a:effectLst/>
              <a:uLnTx/>
              <a:uFillTx/>
              <a:latin typeface="Century Gothic" panose="020B0502020202020204" pitchFamily="34" charset="0"/>
            </a:endParaRPr>
          </a:p>
        </p:txBody>
      </p:sp>
      <p:sp>
        <p:nvSpPr>
          <p:cNvPr id="38" name="TextBox 37">
            <a:extLst>
              <a:ext uri="{FF2B5EF4-FFF2-40B4-BE49-F238E27FC236}">
                <a16:creationId xmlns:a16="http://schemas.microsoft.com/office/drawing/2014/main" id="{AFD4C612-7527-4CE8-AA68-46F790E60F85}"/>
              </a:ext>
            </a:extLst>
          </p:cNvPr>
          <p:cNvSpPr txBox="1"/>
          <p:nvPr/>
        </p:nvSpPr>
        <p:spPr>
          <a:xfrm>
            <a:off x="7919252" y="4880896"/>
            <a:ext cx="3933773" cy="1015663"/>
          </a:xfrm>
          <a:prstGeom prst="rect">
            <a:avLst/>
          </a:prstGeom>
          <a:noFill/>
        </p:spPr>
        <p:txBody>
          <a:bodyPr wrap="square" rtlCol="0">
            <a:spAutoFit/>
          </a:bodyPr>
          <a:lstStyle/>
          <a:p>
            <a:pPr lvl="0" algn="ctr">
              <a:defRPr/>
            </a:pPr>
            <a:r>
              <a:rPr kumimoji="0" lang="en-GB" sz="6000" b="0"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h</a:t>
            </a:r>
            <a:r>
              <a:rPr kumimoji="0" lang="en-GB" sz="6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élas</a:t>
            </a:r>
          </a:p>
        </p:txBody>
      </p:sp>
      <p:sp>
        <p:nvSpPr>
          <p:cNvPr id="39" name="CustomShape 1">
            <a:extLst>
              <a:ext uri="{FF2B5EF4-FFF2-40B4-BE49-F238E27FC236}">
                <a16:creationId xmlns:a16="http://schemas.microsoft.com/office/drawing/2014/main" id="{FFF13002-02B6-4E1D-AA7B-A1661973F727}"/>
              </a:ext>
            </a:extLst>
          </p:cNvPr>
          <p:cNvSpPr/>
          <p:nvPr/>
        </p:nvSpPr>
        <p:spPr>
          <a:xfrm>
            <a:off x="4841724" y="1562782"/>
            <a:ext cx="272302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[-s-]</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0" name="CustomShape 1">
            <a:extLst>
              <a:ext uri="{FF2B5EF4-FFF2-40B4-BE49-F238E27FC236}">
                <a16:creationId xmlns:a16="http://schemas.microsoft.com/office/drawing/2014/main" id="{29F5C6DF-9F34-4327-987B-6A33DF508D7B}"/>
              </a:ext>
            </a:extLst>
          </p:cNvPr>
          <p:cNvSpPr/>
          <p:nvPr/>
        </p:nvSpPr>
        <p:spPr>
          <a:xfrm>
            <a:off x="8041155" y="1469272"/>
            <a:ext cx="3657534"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[h]</a:t>
            </a:r>
            <a:endParaRPr kumimoji="0" lang="en-GB" sz="6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3CE6E7D3-0B74-4FFD-B015-4D7ADF72992A}"/>
              </a:ext>
            </a:extLst>
          </p:cNvPr>
          <p:cNvSpPr txBox="1"/>
          <p:nvPr/>
        </p:nvSpPr>
        <p:spPr>
          <a:xfrm>
            <a:off x="8621864" y="5760584"/>
            <a:ext cx="26669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[unfortunately]</a:t>
            </a:r>
          </a:p>
        </p:txBody>
      </p:sp>
      <p:sp>
        <p:nvSpPr>
          <p:cNvPr id="42" name="TextBox 41">
            <a:extLst>
              <a:ext uri="{FF2B5EF4-FFF2-40B4-BE49-F238E27FC236}">
                <a16:creationId xmlns:a16="http://schemas.microsoft.com/office/drawing/2014/main" id="{B2759193-A0C0-4903-908E-2D393875C2A4}"/>
              </a:ext>
            </a:extLst>
          </p:cNvPr>
          <p:cNvSpPr txBox="1"/>
          <p:nvPr/>
        </p:nvSpPr>
        <p:spPr>
          <a:xfrm>
            <a:off x="4944781" y="5760584"/>
            <a:ext cx="2316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lang="en-GB" sz="2400" noProof="0" dirty="0">
                <a:solidFill>
                  <a:srgbClr val="002060"/>
                </a:solidFill>
                <a:latin typeface="Century Gothic" panose="020B0502020202020204" pitchFamily="34" charset="0"/>
              </a:rPr>
              <a:t>to weigh]</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9" name="TextBox 18">
            <a:extLst>
              <a:ext uri="{FF2B5EF4-FFF2-40B4-BE49-F238E27FC236}">
                <a16:creationId xmlns:a16="http://schemas.microsoft.com/office/drawing/2014/main" id="{1E412EBF-E88D-4358-A2A3-D42E9582E783}"/>
              </a:ext>
            </a:extLst>
          </p:cNvPr>
          <p:cNvSpPr txBox="1"/>
          <p:nvPr/>
        </p:nvSpPr>
        <p:spPr>
          <a:xfrm>
            <a:off x="1020770" y="5735481"/>
            <a:ext cx="266897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a:t>
            </a:r>
            <a:r>
              <a:rPr kumimoji="0" lang="en-GB" sz="24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be missing</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22" name="Picture 21" descr="A picture containing scale, fruit, natural foods, produce&#10;&#10;Description automatically generated">
            <a:extLst>
              <a:ext uri="{FF2B5EF4-FFF2-40B4-BE49-F238E27FC236}">
                <a16:creationId xmlns:a16="http://schemas.microsoft.com/office/drawing/2014/main" id="{6F3E382A-0891-4E9D-B5B9-621F1547548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96418" y="2814009"/>
            <a:ext cx="3493218" cy="2005871"/>
          </a:xfrm>
          <a:prstGeom prst="rect">
            <a:avLst/>
          </a:prstGeom>
        </p:spPr>
      </p:pic>
      <p:pic>
        <p:nvPicPr>
          <p:cNvPr id="3" name="Picture 2" descr="A person holding an empty wallet&#10;&#10;Description automatically generated with low confidence">
            <a:extLst>
              <a:ext uri="{FF2B5EF4-FFF2-40B4-BE49-F238E27FC236}">
                <a16:creationId xmlns:a16="http://schemas.microsoft.com/office/drawing/2014/main" id="{A750F373-50EB-4E8A-8676-2E310D86D4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637" y="3037735"/>
            <a:ext cx="2419252" cy="1612205"/>
          </a:xfrm>
          <a:prstGeom prst="rect">
            <a:avLst/>
          </a:prstGeom>
        </p:spPr>
      </p:pic>
      <p:pic>
        <p:nvPicPr>
          <p:cNvPr id="5" name="Picture 4" descr="A cartoon of a person falling off a plate&#10;&#10;Description automatically generated">
            <a:extLst>
              <a:ext uri="{FF2B5EF4-FFF2-40B4-BE49-F238E27FC236}">
                <a16:creationId xmlns:a16="http://schemas.microsoft.com/office/drawing/2014/main" id="{44ECFD53-693A-457D-801B-BFEA63336F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40759" y="2510113"/>
            <a:ext cx="3488699" cy="2466619"/>
          </a:xfrm>
          <a:prstGeom prst="rect">
            <a:avLst/>
          </a:prstGeom>
        </p:spPr>
      </p:pic>
    </p:spTree>
    <p:extLst>
      <p:ext uri="{BB962C8B-B14F-4D97-AF65-F5344CB8AC3E}">
        <p14:creationId xmlns:p14="http://schemas.microsoft.com/office/powerpoint/2010/main" val="277100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P spid="35" grpId="0" animBg="1"/>
      <p:bldP spid="36" grpId="0" animBg="1"/>
      <p:bldP spid="37" grpId="0"/>
      <p:bldP spid="38" grpId="0"/>
      <p:bldP spid="39" grpId="0"/>
      <p:bldP spid="40" grpId="0"/>
      <p:bldP spid="41" grpId="0"/>
      <p:bldP spid="42" grpId="0"/>
      <p:bldP spid="19"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6368</TotalTime>
  <Words>2151</Words>
  <Application>Microsoft Office PowerPoint</Application>
  <PresentationFormat>Widescreen</PresentationFormat>
  <Paragraphs>308</Paragraphs>
  <Slides>15</Slides>
  <Notes>15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Arial</vt:lpstr>
      <vt:lpstr>Calibri</vt:lpstr>
      <vt:lpstr>Calibri Light</vt:lpstr>
      <vt:lpstr>Cavolini</vt:lpstr>
      <vt:lpstr>Century Gothic</vt:lpstr>
      <vt:lpstr>Eras Demi ITC</vt:lpstr>
      <vt:lpstr>Modern Love</vt:lpstr>
      <vt:lpstr>Segoe Print</vt:lpstr>
      <vt:lpstr>Symbol</vt:lpstr>
      <vt:lpstr>Wingdings</vt:lpstr>
      <vt:lpstr>1_Office Theme</vt:lpstr>
      <vt:lpstr>Office Theme</vt:lpstr>
      <vt:lpstr>Expressing likes and saying what I and others do </vt:lpstr>
      <vt:lpstr>prononcer</vt:lpstr>
      <vt:lpstr>prononcer</vt:lpstr>
      <vt:lpstr>prononcer</vt:lpstr>
      <vt:lpstr>prononcer</vt:lpstr>
      <vt:lpstr>prononcer</vt:lpstr>
      <vt:lpstr>prononcer</vt:lpstr>
      <vt:lpstr>prononcer</vt:lpstr>
      <vt:lpstr>prononcer</vt:lpstr>
      <vt:lpstr>vocabulaire</vt:lpstr>
      <vt:lpstr>jouer (to play) faire (to do)</vt:lpstr>
      <vt:lpstr>lire</vt:lpstr>
      <vt:lpstr>écrire</vt:lpstr>
      <vt:lpstr>écrire</vt:lpstr>
      <vt:lpstr>Au revoir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dc:title>
  <dc:creator>Rachel Hawkes</dc:creator>
  <cp:lastModifiedBy>Rachel Hawkes</cp:lastModifiedBy>
  <cp:revision>108</cp:revision>
  <dcterms:created xsi:type="dcterms:W3CDTF">2021-07-02T19:27:01Z</dcterms:created>
  <dcterms:modified xsi:type="dcterms:W3CDTF">2023-09-02T13:12:19Z</dcterms:modified>
</cp:coreProperties>
</file>