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0"/>
  </p:notesMasterIdLst>
  <p:sldIdLst>
    <p:sldId id="257" r:id="rId4"/>
    <p:sldId id="382" r:id="rId5"/>
    <p:sldId id="1029" r:id="rId6"/>
    <p:sldId id="1030" r:id="rId7"/>
    <p:sldId id="1031" r:id="rId8"/>
    <p:sldId id="1032" r:id="rId9"/>
    <p:sldId id="1033" r:id="rId10"/>
    <p:sldId id="1034" r:id="rId11"/>
    <p:sldId id="1035" r:id="rId12"/>
    <p:sldId id="293" r:id="rId13"/>
    <p:sldId id="1028" r:id="rId14"/>
    <p:sldId id="993" r:id="rId15"/>
    <p:sldId id="964" r:id="rId16"/>
    <p:sldId id="965" r:id="rId17"/>
    <p:sldId id="1016" r:id="rId18"/>
    <p:sldId id="101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D5"/>
    <a:srgbClr val="00B050"/>
    <a:srgbClr val="FF99CC"/>
    <a:srgbClr val="ECE5CE"/>
    <a:srgbClr val="A3DAD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220" autoAdjust="0"/>
  </p:normalViewPr>
  <p:slideViewPr>
    <p:cSldViewPr snapToGrid="0">
      <p:cViewPr varScale="1">
        <p:scale>
          <a:sx n="70" d="100"/>
          <a:sy n="70" d="100"/>
        </p:scale>
        <p:origin x="1320"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a:t>
            </a:r>
            <a:r>
              <a:rPr lang="en-GB" sz="1800" b="0" strike="noStrike" spc="-1" dirty="0">
                <a:solidFill>
                  <a:srgbClr val="002060"/>
                </a:solidFill>
                <a:latin typeface="Century Gothic"/>
                <a:ea typeface="Century Gothic"/>
              </a:rPr>
              <a:t>Revisit SSC from this term and from previous learning:</a:t>
            </a:r>
            <a:br>
              <a:rPr lang="en-GB" sz="1800" b="0" strike="noStrike" spc="-1" dirty="0">
                <a:solidFill>
                  <a:srgbClr val="002060"/>
                </a:solidFill>
                <a:latin typeface="Century Gothic"/>
                <a:ea typeface="Century Gothic"/>
              </a:rPr>
            </a:br>
            <a:r>
              <a:rPr lang="en-GB" sz="1800" b="0" strike="noStrike" spc="-1" dirty="0">
                <a:solidFill>
                  <a:srgbClr val="002060"/>
                </a:solidFill>
                <a:latin typeface="Century Gothic"/>
                <a:ea typeface="Century Gothic"/>
              </a:rPr>
              <a:t>[-</a:t>
            </a:r>
            <a:r>
              <a:rPr lang="en-GB" sz="1800" b="0" strike="noStrike" spc="-1" dirty="0" err="1">
                <a:solidFill>
                  <a:srgbClr val="002060"/>
                </a:solidFill>
                <a:latin typeface="Century Gothic"/>
                <a:ea typeface="Century Gothic"/>
              </a:rPr>
              <a:t>tion</a:t>
            </a:r>
            <a:r>
              <a:rPr lang="en-GB" sz="1800" b="0" strike="noStrike" spc="-1" dirty="0">
                <a:solidFill>
                  <a:srgbClr val="002060"/>
                </a:solidFill>
                <a:latin typeface="Century Gothic"/>
                <a:ea typeface="Century Gothic"/>
              </a:rPr>
              <a:t>] [</a:t>
            </a:r>
            <a:r>
              <a:rPr lang="en-GB" sz="1800" b="0" strike="noStrike" spc="-1" dirty="0" err="1">
                <a:solidFill>
                  <a:srgbClr val="002060"/>
                </a:solidFill>
                <a:latin typeface="Century Gothic"/>
                <a:ea typeface="Century Gothic"/>
              </a:rPr>
              <a:t>qu</a:t>
            </a:r>
            <a:r>
              <a:rPr lang="en-GB" sz="1800" b="0" strike="noStrike" spc="-1" dirty="0">
                <a:solidFill>
                  <a:srgbClr val="002060"/>
                </a:solidFill>
                <a:latin typeface="Century Gothic"/>
                <a:ea typeface="Century Gothic"/>
              </a:rPr>
              <a:t>] [-s-] [h] [-</a:t>
            </a:r>
            <a:r>
              <a:rPr lang="en-GB" sz="1800" b="0" strike="noStrike" spc="-1" dirty="0" err="1">
                <a:solidFill>
                  <a:srgbClr val="002060"/>
                </a:solidFill>
                <a:latin typeface="Century Gothic"/>
                <a:ea typeface="Century Gothic"/>
              </a:rPr>
              <a:t>ien</a:t>
            </a:r>
            <a:r>
              <a:rPr lang="en-GB" sz="1800" b="0" strike="noStrike" spc="-1" dirty="0">
                <a:solidFill>
                  <a:srgbClr val="002060"/>
                </a:solidFill>
                <a:latin typeface="Century Gothic"/>
                <a:ea typeface="Century Gothic"/>
              </a:rPr>
              <a:t>] [j/g] [ç/c] [SFC] [u] [</a:t>
            </a:r>
            <a:r>
              <a:rPr lang="en-GB" sz="1800" b="0" strike="noStrike" spc="-1" dirty="0" err="1">
                <a:solidFill>
                  <a:srgbClr val="002060"/>
                </a:solidFill>
                <a:latin typeface="Century Gothic"/>
                <a:ea typeface="Century Gothic"/>
              </a:rPr>
              <a:t>ou</a:t>
            </a:r>
            <a:r>
              <a:rPr lang="en-GB" sz="1800" b="0" strike="noStrike" spc="-1" dirty="0">
                <a:solidFill>
                  <a:srgbClr val="002060"/>
                </a:solidFill>
                <a:latin typeface="Century Gothic"/>
                <a:ea typeface="Century Gothic"/>
              </a:rPr>
              <a:t>]</a:t>
            </a:r>
            <a:r>
              <a:rPr lang="fr-FR" sz="1800" b="0" strike="noStrike" spc="-1" dirty="0">
                <a:solidFill>
                  <a:srgbClr val="002060"/>
                </a:solidFill>
                <a:latin typeface="Century Gothic"/>
                <a:ea typeface="Century Gothic"/>
              </a:rPr>
              <a:t> [(a)in] open [eu] [ch] [(e)au]</a:t>
            </a:r>
            <a:endParaRPr lang="fr-FR" sz="18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it-IT" sz="1800" b="1" strike="noStrike" spc="-1" dirty="0">
                <a:solidFill>
                  <a:srgbClr val="FF0066"/>
                </a:solidFill>
                <a:latin typeface="Century Gothic"/>
                <a:ea typeface="Century Gothic"/>
              </a:rPr>
              <a:t>Revisit vocabulary </a:t>
            </a:r>
            <a:r>
              <a:rPr lang="it-IT" sz="1800" b="0" strike="noStrike" spc="-1" dirty="0">
                <a:solidFill>
                  <a:srgbClr val="FF0066"/>
                </a:solidFill>
                <a:latin typeface="Century Gothic"/>
                <a:ea typeface="Century Gothic"/>
              </a:rPr>
              <a:t>(new words in </a:t>
            </a:r>
            <a:r>
              <a:rPr lang="it-IT" sz="1800" b="1" strike="noStrike" spc="-1" dirty="0">
                <a:solidFill>
                  <a:srgbClr val="FF0066"/>
                </a:solidFill>
                <a:latin typeface="Century Gothic"/>
                <a:ea typeface="Century Gothic"/>
              </a:rPr>
              <a:t>bold</a:t>
            </a:r>
            <a:r>
              <a:rPr lang="it-IT" sz="1800" b="0" strike="noStrike" spc="-1" dirty="0">
                <a:solidFill>
                  <a:srgbClr val="FF0066"/>
                </a:solidFill>
                <a:latin typeface="Century Gothic"/>
                <a:ea typeface="Century Gothic"/>
              </a:rPr>
              <a:t>) from this term and from previous learning.</a:t>
            </a:r>
          </a:p>
          <a:p>
            <a:pPr marL="216000" indent="-216000">
              <a:lnSpc>
                <a:spcPct val="100000"/>
              </a:lnSpc>
            </a:pPr>
            <a:r>
              <a:rPr lang="it-IT" sz="1800" b="1" i="0" strike="noStrike" spc="-1" dirty="0">
                <a:solidFill>
                  <a:srgbClr val="002060"/>
                </a:solidFill>
                <a:latin typeface="Century Gothic"/>
                <a:ea typeface="Century Gothic"/>
              </a:rPr>
              <a:t>Revisit 1</a:t>
            </a:r>
            <a:r>
              <a:rPr lang="it-IT" sz="1800" b="0" i="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aimer [242]  corde [3784] danse [2964] football [2602] guitare [&gt;5000]  piano [4967] sport [2011] tennis [3687] </a:t>
            </a:r>
          </a:p>
          <a:p>
            <a:pPr marL="216000" indent="-216000">
              <a:lnSpc>
                <a:spcPct val="100000"/>
              </a:lnSpc>
            </a:pPr>
            <a:r>
              <a:rPr lang="fr-FR" sz="1800" b="0" i="0" strike="noStrike" spc="-1" dirty="0">
                <a:solidFill>
                  <a:srgbClr val="002060"/>
                </a:solidFill>
                <a:latin typeface="Century Gothic"/>
                <a:ea typeface="Century Gothic"/>
              </a:rPr>
              <a:t>amusant [4695] sympa [4164] intéressant [1244] </a:t>
            </a:r>
            <a:r>
              <a:rPr lang="fr-FR" sz="1800" b="1" i="0" strike="noStrike" spc="-1" dirty="0">
                <a:solidFill>
                  <a:srgbClr val="002060"/>
                </a:solidFill>
                <a:latin typeface="Century Gothic"/>
                <a:ea typeface="Century Gothic"/>
              </a:rPr>
              <a:t>parce que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pourquoi </a:t>
            </a:r>
            <a:r>
              <a:rPr lang="fr-FR" sz="1800" b="0" i="0" strike="noStrike" spc="-1" dirty="0">
                <a:solidFill>
                  <a:srgbClr val="002060"/>
                </a:solidFill>
                <a:latin typeface="Century Gothic"/>
                <a:ea typeface="Century Gothic"/>
              </a:rPr>
              <a:t>[193]</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tu vas </a:t>
            </a:r>
            <a:r>
              <a:rPr lang="fr-FR" sz="1800" b="0" i="0" strike="noStrike" spc="-1" dirty="0">
                <a:solidFill>
                  <a:srgbClr val="002060"/>
                </a:solidFill>
                <a:latin typeface="Century Gothic"/>
                <a:ea typeface="Century Gothic"/>
              </a:rPr>
              <a:t>je vais  [53] tu es je suis [5] à (meaning ‘at/in/to’) [4] café [1886] campagne [666] centre commercial [n/a] église [1782] ile [1245] magasin [1736] maison [325] marché [280] montagne [1732] plage [2693] pont [1889] port [1304]</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baseline="0" dirty="0"/>
              <a:t>Time: 8-10 minutes</a:t>
            </a:r>
          </a:p>
          <a:p>
            <a:r>
              <a:rPr lang="en-GB" b="1" baseline="0" dirty="0"/>
              <a:t>Aim: </a:t>
            </a:r>
            <a:r>
              <a:rPr lang="en-GB" b="0" baseline="0" dirty="0"/>
              <a:t>to practise spoken production of 2-verb structures to ask about plans/intentions using ‘</a:t>
            </a:r>
            <a:r>
              <a:rPr lang="en-GB" b="0" baseline="0" dirty="0" err="1"/>
              <a:t>veux</a:t>
            </a:r>
            <a:r>
              <a:rPr lang="en-GB" b="0" baseline="0" dirty="0"/>
              <a:t>’ and ‘</a:t>
            </a:r>
            <a:r>
              <a:rPr lang="en-GB" b="0" baseline="0" dirty="0" err="1"/>
              <a:t>voudrais</a:t>
            </a:r>
            <a:r>
              <a:rPr lang="en-GB" b="0" baseline="0" dirty="0"/>
              <a:t>’ with vocabulary from this term/year.</a:t>
            </a:r>
          </a:p>
          <a:p>
            <a:endParaRPr lang="en-GB" b="0" baseline="0" dirty="0"/>
          </a:p>
          <a:p>
            <a:pPr>
              <a:buAutoNum type="arabicPeriod"/>
            </a:pPr>
            <a:r>
              <a:rPr lang="en-GB" baseline="0" dirty="0"/>
              <a:t>Tell pupils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a:t>raised question intonation </a:t>
            </a:r>
            <a:r>
              <a:rPr lang="en-GB" baseline="0" dirty="0"/>
              <a:t>and the </a:t>
            </a:r>
            <a:r>
              <a:rPr lang="en-GB" b="1" baseline="0" dirty="0"/>
              <a:t>correct 2-verb (either </a:t>
            </a:r>
            <a:r>
              <a:rPr lang="en-GB" b="1" baseline="0" dirty="0" err="1"/>
              <a:t>tu</a:t>
            </a:r>
            <a:r>
              <a:rPr lang="en-GB" b="1" baseline="0" dirty="0"/>
              <a:t> </a:t>
            </a:r>
            <a:r>
              <a:rPr lang="en-GB" b="1" baseline="0" dirty="0" err="1"/>
              <a:t>veux</a:t>
            </a:r>
            <a:r>
              <a:rPr lang="en-GB" b="1" baseline="0" dirty="0"/>
              <a:t> or </a:t>
            </a:r>
            <a:r>
              <a:rPr lang="en-GB" b="1" baseline="0" dirty="0" err="1"/>
              <a:t>tu</a:t>
            </a:r>
            <a:r>
              <a:rPr lang="en-GB" b="1" baseline="0" dirty="0"/>
              <a:t> </a:t>
            </a:r>
            <a:r>
              <a:rPr lang="en-GB" b="1" baseline="0" dirty="0" err="1"/>
              <a:t>voudrais</a:t>
            </a:r>
            <a:r>
              <a:rPr lang="en-GB" b="1" baseline="0" dirty="0"/>
              <a:t>) in combination with an infinitive and other vocabulary </a:t>
            </a:r>
            <a:r>
              <a:rPr lang="en-GB" baseline="0" dirty="0"/>
              <a:t>to narrow down their options correctly! </a:t>
            </a:r>
          </a:p>
          <a:p>
            <a:pPr>
              <a:buAutoNum type="arabicPeriod"/>
            </a:pPr>
            <a:r>
              <a:rPr lang="en-GB" baseline="0" dirty="0"/>
              <a:t>Click x3 to bring the speech bubbles to make sure students are clear about what the exchange should look like (Tu </a:t>
            </a:r>
            <a:r>
              <a:rPr lang="en-GB" baseline="0" dirty="0" err="1"/>
              <a:t>veux</a:t>
            </a:r>
            <a:r>
              <a:rPr lang="en-GB" baseline="0" dirty="0"/>
              <a:t> faire de </a:t>
            </a:r>
            <a:r>
              <a:rPr lang="en-GB" baseline="0" dirty="0" err="1"/>
              <a:t>l’exercice</a:t>
            </a:r>
            <a:r>
              <a:rPr lang="en-GB" baseline="0" dirty="0"/>
              <a:t> ? No.) There is a callout to reminder them to use raised intonation. </a:t>
            </a:r>
          </a:p>
          <a:p>
            <a:pPr>
              <a:buAutoNum type="arabicPeriod"/>
            </a:pPr>
            <a:r>
              <a:rPr lang="en-GB" baseline="0" dirty="0"/>
              <a:t> Animation appears on click to allow teachers to narrow down the options together with the whole class. Who doesn’t want to swim? Click to bring up more crosses to eliminate more characters.</a:t>
            </a:r>
          </a:p>
          <a:p>
            <a:pPr>
              <a:buAutoNum type="arabicPeriod"/>
            </a:pPr>
            <a:r>
              <a:rPr lang="en-GB" baseline="0" dirty="0"/>
              <a:t> Keep going to arrive at </a:t>
            </a:r>
            <a:r>
              <a:rPr lang="en-GB" baseline="0" dirty="0" err="1"/>
              <a:t>Clémentine</a:t>
            </a:r>
            <a:r>
              <a:rPr lang="en-GB" baseline="0" dirty="0"/>
              <a:t>.</a:t>
            </a:r>
          </a:p>
          <a:p>
            <a:r>
              <a:rPr lang="en-GB" baseline="0" dirty="0"/>
              <a:t>5. Give pupils 30 seconds to write down 4 names (mixture of male/female). </a:t>
            </a:r>
          </a:p>
          <a:p>
            <a:r>
              <a:rPr lang="en-GB" baseline="0" dirty="0"/>
              <a:t>6. The aim is to work with your partner, to identify all 8 people as quickly as possible (without any cheating, of course – just using the power of their French communication!)</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dirty="0"/>
              <a:t>Master slide for guess who game. </a:t>
            </a:r>
          </a:p>
          <a:p>
            <a:r>
              <a:rPr lang="en-GB" b="0" baseline="0" dirty="0"/>
              <a:t>It may be helpful to print the template slide in A5 so that students can cross out as they play. </a:t>
            </a:r>
          </a:p>
          <a:p>
            <a:r>
              <a:rPr lang="en-GB" b="0" baseline="0" dirty="0"/>
              <a:t>Alternatively, this is in the workbook, if pupils are using that, OR they could note just the names down first and cross those off, if photocopying is not permitted in school.</a:t>
            </a:r>
            <a:br>
              <a:rPr lang="en-GB" b="0" baseline="0" dirty="0"/>
            </a:br>
            <a:r>
              <a:rPr lang="en-GB" b="0" baseline="0" dirty="0"/>
              <a:t>Note that the additional vocabulary help is optional – if it is required, then click the support icon and it will appear.</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972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Timing: 5-8 minutes</a:t>
            </a:r>
            <a:br>
              <a:rPr lang="en-GB" sz="1800" b="1" dirty="0">
                <a:solidFill>
                  <a:srgbClr val="1F4E79"/>
                </a:solidFill>
                <a:effectLst/>
                <a:latin typeface="Century Gothic" panose="020B0502020202020204" pitchFamily="34" charset="0"/>
                <a:ea typeface="DengXian" panose="02010600030101010101" pitchFamily="2" charset="-122"/>
              </a:rPr>
            </a:br>
            <a:endParaRPr lang="en-GB" sz="1800" b="1" dirty="0">
              <a:solidFill>
                <a:srgbClr val="1F4E79"/>
              </a:solidFill>
              <a:effectLst/>
              <a:latin typeface="Century Gothic" panose="020B0502020202020204" pitchFamily="34" charset="0"/>
              <a:ea typeface="DengXian" panose="02010600030101010101" pitchFamily="2" charset="-122"/>
            </a:endParaRPr>
          </a:p>
          <a:p>
            <a:pPr algn="l"/>
            <a:r>
              <a:rPr lang="en-GB" sz="1800" b="1" dirty="0">
                <a:solidFill>
                  <a:srgbClr val="1F4E79"/>
                </a:solidFill>
                <a:effectLst/>
                <a:latin typeface="Century Gothic" panose="020B0502020202020204" pitchFamily="34" charset="0"/>
                <a:ea typeface="DengXian" panose="02010600030101010101" pitchFamily="2" charset="-122"/>
              </a:rPr>
              <a:t>Aim: </a:t>
            </a:r>
            <a:r>
              <a:rPr lang="en-GB" sz="1800" b="0" dirty="0">
                <a:solidFill>
                  <a:srgbClr val="1F4E79"/>
                </a:solidFill>
                <a:effectLst/>
                <a:latin typeface="Century Gothic" panose="020B0502020202020204" pitchFamily="34" charset="0"/>
                <a:ea typeface="DengXian" panose="02010600030101010101" pitchFamily="2" charset="-122"/>
              </a:rPr>
              <a:t>to practise spoken recall of key vocabulary and grammar, communication statements and questions about activities that I, you and others like, want or would like to do.</a:t>
            </a: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773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80880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5438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several SSC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pronouncing n / ñ correctly,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mispronounces by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r>
              <a:rPr lang="en-GB" b="0" dirty="0"/>
              <a:t>4. Teacher then uses animations to elicit pronunciations chorally.</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a:t>
            </a:r>
            <a:r>
              <a:rPr lang="en-GB" baseline="0" dirty="0"/>
              <a: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comédien</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[4253] </a:t>
            </a:r>
            <a:r>
              <a:rPr lang="en-GB" sz="12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correction [3005] </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coup [299]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épaule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[2495]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équivalent</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[2476]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exploser</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[2678]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horaire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[3192] juger [395] lancer [514]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marche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[906] point [n/a]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projet</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[228] public [285] toit [2894] voyageur [2629]</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b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transcription of four short sentences made up of previously taught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the French and can also look at 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then try to write the short sentence in French – they can continue to see 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Play the full audio for each item again, and click to reveal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correct their own work.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for items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Je veux faire du sport.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Tu aimes jouer au foot ?</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Je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voudrais</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aller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au parc.</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Tu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détestes</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travailler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en silence.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6 minutes (six slides)</a:t>
            </a:r>
            <a:br>
              <a:rPr lang="en-GB" b="1" dirty="0"/>
            </a:br>
            <a:br>
              <a:rPr lang="en-GB" b="1" dirty="0"/>
            </a:br>
            <a:r>
              <a:rPr lang="en-GB" b="1" dirty="0"/>
              <a:t>Aim:  </a:t>
            </a:r>
            <a:r>
              <a:rPr lang="en-GB" b="0" dirty="0"/>
              <a:t>to practise written comprehension of the 2-verb structures and use of articles from this term with a range of vocabulary, expressing wants, likes and dislikes of activities and locations.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the English phrase.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Give pupils a minute to write down the correct letters.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Count pupils down (3-3-1) and elicit the French phrase from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listen to the phrase, bring up the correct letters and confirm the correct sentence in writing.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to the next slides for items 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a:t>
            </a:r>
            <a:r>
              <a:rPr lang="en-GB" sz="1800" b="0" dirty="0">
                <a:solidFill>
                  <a:schemeClr val="bg1"/>
                </a:solidFill>
                <a:latin typeface="Century Gothic" panose="020B0502020202020204" pitchFamily="34" charset="0"/>
              </a:rPr>
              <a:t>Tu </a:t>
            </a:r>
            <a:r>
              <a:rPr lang="en-GB" sz="1800" b="0" dirty="0" err="1">
                <a:solidFill>
                  <a:schemeClr val="bg1"/>
                </a:solidFill>
                <a:latin typeface="Century Gothic" panose="020B0502020202020204" pitchFamily="34" charset="0"/>
              </a:rPr>
              <a:t>aimes</a:t>
            </a:r>
            <a:r>
              <a:rPr lang="en-GB" sz="1800" b="0" dirty="0">
                <a:solidFill>
                  <a:schemeClr val="bg1"/>
                </a:solidFill>
                <a:latin typeface="Century Gothic" panose="020B0502020202020204" pitchFamily="34" charset="0"/>
              </a:rPr>
              <a:t> </a:t>
            </a:r>
            <a:r>
              <a:rPr lang="en-GB" sz="1800" b="0" dirty="0" err="1">
                <a:solidFill>
                  <a:schemeClr val="bg1"/>
                </a:solidFill>
                <a:latin typeface="Century Gothic" panose="020B0502020202020204" pitchFamily="34" charset="0"/>
              </a:rPr>
              <a:t>être</a:t>
            </a:r>
            <a:r>
              <a:rPr lang="en-GB" sz="1800" b="0" dirty="0">
                <a:solidFill>
                  <a:schemeClr val="bg1"/>
                </a:solidFill>
                <a:latin typeface="Century Gothic" panose="020B0502020202020204" pitchFamily="34" charset="0"/>
              </a:rPr>
              <a:t> au </a:t>
            </a:r>
            <a:r>
              <a:rPr lang="en-GB" sz="1800" b="0" dirty="0" err="1">
                <a:solidFill>
                  <a:schemeClr val="bg1"/>
                </a:solidFill>
                <a:latin typeface="Century Gothic" panose="020B0502020202020204" pitchFamily="34" charset="0"/>
              </a:rPr>
              <a:t>stade</a:t>
            </a:r>
            <a:r>
              <a:rPr lang="en-GB" sz="1800" b="0" dirty="0">
                <a:solidFill>
                  <a:schemeClr val="bg1"/>
                </a:solidFill>
                <a:latin typeface="Century Gothic" panose="020B0502020202020204" pitchFamily="34" charset="0"/>
              </a:rPr>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4894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Elle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veut</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aller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la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campagne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8550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Je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voudrais</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faire de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l’exercice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43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Il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déteste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jouer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de la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guitare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916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Elle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veut</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jouer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au foot ?</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7114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Tu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voudrais</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aller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l’église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148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890978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976687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771244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5604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347061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858975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10344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32371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89384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277653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3581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172068034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34.gif"/><Relationship Id="rId3" Type="http://schemas.openxmlformats.org/officeDocument/2006/relationships/image" Target="../media/image27.png"/><Relationship Id="rId7" Type="http://schemas.openxmlformats.org/officeDocument/2006/relationships/image" Target="../media/image30.gif"/><Relationship Id="rId12" Type="http://schemas.openxmlformats.org/officeDocument/2006/relationships/image" Target="../media/image33.gif"/><Relationship Id="rId2" Type="http://schemas.openxmlformats.org/officeDocument/2006/relationships/notesSlide" Target="../notesSlides/notesSlide11.xml"/><Relationship Id="rId16" Type="http://schemas.openxmlformats.org/officeDocument/2006/relationships/image" Target="../media/image37.gif"/><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2.gif"/><Relationship Id="rId5" Type="http://schemas.openxmlformats.org/officeDocument/2006/relationships/image" Target="../media/image25.svg"/><Relationship Id="rId15" Type="http://schemas.openxmlformats.org/officeDocument/2006/relationships/image" Target="../media/image36.gif"/><Relationship Id="rId10" Type="http://schemas.openxmlformats.org/officeDocument/2006/relationships/image" Target="../media/image21.gif"/><Relationship Id="rId4" Type="http://schemas.openxmlformats.org/officeDocument/2006/relationships/image" Target="../media/image24.png"/><Relationship Id="rId9" Type="http://schemas.openxmlformats.org/officeDocument/2006/relationships/image" Target="../media/image31.gif"/><Relationship Id="rId1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NULL"/><Relationship Id="rId7" Type="http://schemas.openxmlformats.org/officeDocument/2006/relationships/image" Target="../media/image7.png"/><Relationship Id="rId12" Type="http://schemas.openxmlformats.org/officeDocument/2006/relationships/image" Target="../media/image12.jp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jp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gif"/><Relationship Id="rId7" Type="http://schemas.openxmlformats.org/officeDocument/2006/relationships/image" Target="../media/image24.png"/><Relationship Id="rId12"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1.wav"/><Relationship Id="rId11" Type="http://schemas.openxmlformats.org/officeDocument/2006/relationships/audio" Target="../media/audio4.wav"/><Relationship Id="rId5" Type="http://schemas.openxmlformats.org/officeDocument/2006/relationships/image" Target="../media/image23.png"/><Relationship Id="rId10" Type="http://schemas.openxmlformats.org/officeDocument/2006/relationships/audio" Target="../media/audio3.wav"/><Relationship Id="rId4" Type="http://schemas.openxmlformats.org/officeDocument/2006/relationships/image" Target="../media/image22.gif"/><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audio" Target="../media/audio7.wav"/><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375430"/>
            <a:ext cx="4350984" cy="1325563"/>
          </a:xfrm>
        </p:spPr>
        <p:txBody>
          <a:bodyPr>
            <a:noAutofit/>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1" name="Picture 10" descr="A cartoon character sitting at a desk with a book&#10;&#10;Description automatically generated with low confidence">
            <a:extLst>
              <a:ext uri="{FF2B5EF4-FFF2-40B4-BE49-F238E27FC236}">
                <a16:creationId xmlns:a16="http://schemas.microsoft.com/office/drawing/2014/main" id="{BA3597A5-99B4-4F0A-8622-A0F8D6CCA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 y="2921386"/>
            <a:ext cx="4100599" cy="1794012"/>
          </a:xfrm>
          <a:prstGeom prst="ellipse">
            <a:avLst/>
          </a:prstGeom>
        </p:spPr>
      </p:pic>
      <p:sp>
        <p:nvSpPr>
          <p:cNvPr id="12" name="Speech Bubble: Oval 11">
            <a:extLst>
              <a:ext uri="{FF2B5EF4-FFF2-40B4-BE49-F238E27FC236}">
                <a16:creationId xmlns:a16="http://schemas.microsoft.com/office/drawing/2014/main" id="{330D4CC6-DE7C-45D9-A69D-B0A44FD17689}"/>
              </a:ext>
            </a:extLst>
          </p:cNvPr>
          <p:cNvSpPr/>
          <p:nvPr/>
        </p:nvSpPr>
        <p:spPr>
          <a:xfrm>
            <a:off x="207391" y="1813158"/>
            <a:ext cx="2057194" cy="982842"/>
          </a:xfrm>
          <a:prstGeom prst="wedgeEllipseCallout">
            <a:avLst>
              <a:gd name="adj1" fmla="val 21076"/>
              <a:gd name="adj2" fmla="val 7180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7617430-8E45-4095-946F-E4FBEC24EC38}"/>
              </a:ext>
            </a:extLst>
          </p:cNvPr>
          <p:cNvSpPr txBox="1"/>
          <p:nvPr/>
        </p:nvSpPr>
        <p:spPr>
          <a:xfrm>
            <a:off x="241076" y="2042969"/>
            <a:ext cx="1989824"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Je </a:t>
            </a:r>
            <a:r>
              <a:rPr lang="en-GB" sz="2800" b="1" dirty="0" err="1">
                <a:solidFill>
                  <a:srgbClr val="0070C0"/>
                </a:solidFill>
                <a:latin typeface="Century Gothic" panose="020B0502020202020204" pitchFamily="34" charset="0"/>
              </a:rPr>
              <a:t>révise</a:t>
            </a:r>
            <a:r>
              <a:rPr lang="en-GB" sz="2800" b="1" dirty="0">
                <a:solidFill>
                  <a:srgbClr val="0070C0"/>
                </a:solidFill>
                <a:latin typeface="Century Gothic" panose="020B0502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8" name="Graphic 7" descr="Teacher">
            <a:extLst>
              <a:ext uri="{FF2B5EF4-FFF2-40B4-BE49-F238E27FC236}">
                <a16:creationId xmlns:a16="http://schemas.microsoft.com/office/drawing/2014/main" id="{BD0F394A-9F10-4429-8D8E-3316BD870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72" y="12477"/>
            <a:ext cx="914400" cy="914400"/>
          </a:xfrm>
          <a:prstGeom prst="rect">
            <a:avLst/>
          </a:prstGeom>
        </p:spPr>
      </p:pic>
      <p:sp>
        <p:nvSpPr>
          <p:cNvPr id="9" name="Speech Bubble: Rectangle with Corners Rounded 8">
            <a:extLst>
              <a:ext uri="{FF2B5EF4-FFF2-40B4-BE49-F238E27FC236}">
                <a16:creationId xmlns:a16="http://schemas.microsoft.com/office/drawing/2014/main" id="{215706B2-9006-4BCD-BA12-C150523BD405}"/>
              </a:ext>
            </a:extLst>
          </p:cNvPr>
          <p:cNvSpPr/>
          <p:nvPr/>
        </p:nvSpPr>
        <p:spPr>
          <a:xfrm>
            <a:off x="987572" y="106138"/>
            <a:ext cx="7498060" cy="547644"/>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B9A0769C-DEF5-430B-9923-1A14FCB3E716}"/>
              </a:ext>
            </a:extLst>
          </p:cNvPr>
          <p:cNvSpPr/>
          <p:nvPr/>
        </p:nvSpPr>
        <p:spPr>
          <a:xfrm>
            <a:off x="987572" y="152289"/>
            <a:ext cx="821343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Pose des questions.  Ton/ta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partenaire</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2400" b="1" i="0" u="none" strike="noStrike" kern="1200" cap="none" spc="-1" normalizeH="0" baseline="0" noProof="0" dirty="0">
                <a:ln>
                  <a:noFill/>
                </a:ln>
                <a:solidFill>
                  <a:schemeClr val="bg1"/>
                </a:solidFill>
                <a:effectLst/>
                <a:uLnTx/>
                <a:uFillTx/>
                <a:latin typeface="Century Gothic"/>
                <a:ea typeface="Century Gothic"/>
              </a:rPr>
              <a:t> qui ?</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4" name="Picture 3">
            <a:extLst>
              <a:ext uri="{FF2B5EF4-FFF2-40B4-BE49-F238E27FC236}">
                <a16:creationId xmlns:a16="http://schemas.microsoft.com/office/drawing/2014/main" id="{95B9C5C4-1715-4526-96AE-7ED1535659F5}"/>
              </a:ext>
            </a:extLst>
          </p:cNvPr>
          <p:cNvPicPr>
            <a:picLocks noChangeAspect="1"/>
          </p:cNvPicPr>
          <p:nvPr/>
        </p:nvPicPr>
        <p:blipFill>
          <a:blip r:embed="rId6"/>
          <a:stretch>
            <a:fillRect/>
          </a:stretch>
        </p:blipFill>
        <p:spPr>
          <a:xfrm>
            <a:off x="2551413" y="2084453"/>
            <a:ext cx="7333993" cy="3031888"/>
          </a:xfrm>
          <a:prstGeom prst="rect">
            <a:avLst/>
          </a:prstGeom>
        </p:spPr>
      </p:pic>
      <p:sp>
        <p:nvSpPr>
          <p:cNvPr id="11" name="Speech Bubble: Oval 10">
            <a:extLst>
              <a:ext uri="{FF2B5EF4-FFF2-40B4-BE49-F238E27FC236}">
                <a16:creationId xmlns:a16="http://schemas.microsoft.com/office/drawing/2014/main" id="{5B2BDFEF-5F3C-4305-B53B-C05D0C47109F}"/>
              </a:ext>
            </a:extLst>
          </p:cNvPr>
          <p:cNvSpPr/>
          <p:nvPr/>
        </p:nvSpPr>
        <p:spPr>
          <a:xfrm>
            <a:off x="73172" y="797965"/>
            <a:ext cx="3016017" cy="1332640"/>
          </a:xfrm>
          <a:prstGeom prst="wedgeEllipseCallout">
            <a:avLst>
              <a:gd name="adj1" fmla="val 48282"/>
              <a:gd name="adj2" fmla="val 48182"/>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Tu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veux</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faire de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l’exercice</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Speech Bubble: Oval 11">
            <a:extLst>
              <a:ext uri="{FF2B5EF4-FFF2-40B4-BE49-F238E27FC236}">
                <a16:creationId xmlns:a16="http://schemas.microsoft.com/office/drawing/2014/main" id="{DFB064E8-487C-42A3-AF7D-385D1DC3A245}"/>
              </a:ext>
            </a:extLst>
          </p:cNvPr>
          <p:cNvSpPr/>
          <p:nvPr/>
        </p:nvSpPr>
        <p:spPr>
          <a:xfrm>
            <a:off x="9893573" y="2045836"/>
            <a:ext cx="2298427" cy="1155406"/>
          </a:xfrm>
          <a:prstGeom prst="wedgeEllipseCallout">
            <a:avLst>
              <a:gd name="adj1" fmla="val -65504"/>
              <a:gd name="adj2" fmla="val 57934"/>
            </a:avLst>
          </a:prstGeom>
          <a:solidFill>
            <a:srgbClr val="FF3399"/>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Non.</a:t>
            </a:r>
          </a:p>
        </p:txBody>
      </p:sp>
      <p:sp>
        <p:nvSpPr>
          <p:cNvPr id="13" name="Multiplication Sign 12">
            <a:extLst>
              <a:ext uri="{FF2B5EF4-FFF2-40B4-BE49-F238E27FC236}">
                <a16:creationId xmlns:a16="http://schemas.microsoft.com/office/drawing/2014/main" id="{BB6EDD79-531A-4A17-A81F-E233C5BC75A3}"/>
              </a:ext>
            </a:extLst>
          </p:cNvPr>
          <p:cNvSpPr/>
          <p:nvPr/>
        </p:nvSpPr>
        <p:spPr>
          <a:xfrm>
            <a:off x="4742641" y="1794318"/>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Multiplication Sign 13">
            <a:extLst>
              <a:ext uri="{FF2B5EF4-FFF2-40B4-BE49-F238E27FC236}">
                <a16:creationId xmlns:a16="http://schemas.microsoft.com/office/drawing/2014/main" id="{D1461E99-85FC-4A48-A4E8-FB51A2469223}"/>
              </a:ext>
            </a:extLst>
          </p:cNvPr>
          <p:cNvSpPr/>
          <p:nvPr/>
        </p:nvSpPr>
        <p:spPr>
          <a:xfrm>
            <a:off x="7421758" y="2800012"/>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Multiplication Sign 14">
            <a:extLst>
              <a:ext uri="{FF2B5EF4-FFF2-40B4-BE49-F238E27FC236}">
                <a16:creationId xmlns:a16="http://schemas.microsoft.com/office/drawing/2014/main" id="{A7232266-FDB0-4E8E-BAFB-C015D0764A09}"/>
              </a:ext>
            </a:extLst>
          </p:cNvPr>
          <p:cNvSpPr/>
          <p:nvPr/>
        </p:nvSpPr>
        <p:spPr>
          <a:xfrm>
            <a:off x="3100910" y="2898989"/>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Speech Bubble: Oval 15">
            <a:extLst>
              <a:ext uri="{FF2B5EF4-FFF2-40B4-BE49-F238E27FC236}">
                <a16:creationId xmlns:a16="http://schemas.microsoft.com/office/drawing/2014/main" id="{B2D119E8-09CF-40F8-8838-07D740EE2794}"/>
              </a:ext>
            </a:extLst>
          </p:cNvPr>
          <p:cNvSpPr/>
          <p:nvPr/>
        </p:nvSpPr>
        <p:spPr>
          <a:xfrm>
            <a:off x="89226" y="2084453"/>
            <a:ext cx="2377172" cy="1481349"/>
          </a:xfrm>
          <a:prstGeom prst="wedgeEllipseCallout">
            <a:avLst>
              <a:gd name="adj1" fmla="val 55749"/>
              <a:gd name="adj2" fmla="val 35636"/>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Tu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voudrais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nager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7" name="Speech Bubble: Oval 16">
            <a:extLst>
              <a:ext uri="{FF2B5EF4-FFF2-40B4-BE49-F238E27FC236}">
                <a16:creationId xmlns:a16="http://schemas.microsoft.com/office/drawing/2014/main" id="{F802DCB0-F462-4382-B090-770EA02553BE}"/>
              </a:ext>
            </a:extLst>
          </p:cNvPr>
          <p:cNvSpPr/>
          <p:nvPr/>
        </p:nvSpPr>
        <p:spPr>
          <a:xfrm>
            <a:off x="9885406" y="3019868"/>
            <a:ext cx="2298427" cy="1155406"/>
          </a:xfrm>
          <a:prstGeom prst="wedgeEllipseCallout">
            <a:avLst>
              <a:gd name="adj1" fmla="val -65504"/>
              <a:gd name="adj2" fmla="val 57934"/>
            </a:avLst>
          </a:prstGeom>
          <a:solidFill>
            <a:srgbClr val="FF3399"/>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Non.</a:t>
            </a:r>
          </a:p>
        </p:txBody>
      </p:sp>
      <p:sp>
        <p:nvSpPr>
          <p:cNvPr id="18" name="Multiplication Sign 17">
            <a:extLst>
              <a:ext uri="{FF2B5EF4-FFF2-40B4-BE49-F238E27FC236}">
                <a16:creationId xmlns:a16="http://schemas.microsoft.com/office/drawing/2014/main" id="{3DBA690F-C090-45FE-8456-FE334E0613D8}"/>
              </a:ext>
            </a:extLst>
          </p:cNvPr>
          <p:cNvSpPr/>
          <p:nvPr/>
        </p:nvSpPr>
        <p:spPr>
          <a:xfrm>
            <a:off x="3007930" y="1894118"/>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Oval 18">
            <a:extLst>
              <a:ext uri="{FF2B5EF4-FFF2-40B4-BE49-F238E27FC236}">
                <a16:creationId xmlns:a16="http://schemas.microsoft.com/office/drawing/2014/main" id="{C37769C3-981D-4C40-8201-57EA6C7E1AFE}"/>
              </a:ext>
            </a:extLst>
          </p:cNvPr>
          <p:cNvSpPr/>
          <p:nvPr/>
        </p:nvSpPr>
        <p:spPr>
          <a:xfrm>
            <a:off x="98905" y="3549688"/>
            <a:ext cx="2377172" cy="1481349"/>
          </a:xfrm>
          <a:prstGeom prst="wedgeEllipseCallout">
            <a:avLst>
              <a:gd name="adj1" fmla="val 53150"/>
              <a:gd name="adj2" fmla="val 37305"/>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Tu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veux</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aller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à la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plage</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0" name="Multiplication Sign 19">
            <a:extLst>
              <a:ext uri="{FF2B5EF4-FFF2-40B4-BE49-F238E27FC236}">
                <a16:creationId xmlns:a16="http://schemas.microsoft.com/office/drawing/2014/main" id="{F346B0F3-F8BD-45CF-A626-99438B659504}"/>
              </a:ext>
            </a:extLst>
          </p:cNvPr>
          <p:cNvSpPr/>
          <p:nvPr/>
        </p:nvSpPr>
        <p:spPr>
          <a:xfrm>
            <a:off x="5364086" y="2859722"/>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Multiplication Sign 20">
            <a:extLst>
              <a:ext uri="{FF2B5EF4-FFF2-40B4-BE49-F238E27FC236}">
                <a16:creationId xmlns:a16="http://schemas.microsoft.com/office/drawing/2014/main" id="{1E2D84F4-9F30-4869-8A2C-5EB85C6FF3FD}"/>
              </a:ext>
            </a:extLst>
          </p:cNvPr>
          <p:cNvSpPr/>
          <p:nvPr/>
        </p:nvSpPr>
        <p:spPr>
          <a:xfrm>
            <a:off x="7431437" y="3958177"/>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Multiplication Sign 21">
            <a:extLst>
              <a:ext uri="{FF2B5EF4-FFF2-40B4-BE49-F238E27FC236}">
                <a16:creationId xmlns:a16="http://schemas.microsoft.com/office/drawing/2014/main" id="{B3AB19D7-1C0E-4A75-80FE-45DDAEAFC861}"/>
              </a:ext>
            </a:extLst>
          </p:cNvPr>
          <p:cNvSpPr/>
          <p:nvPr/>
        </p:nvSpPr>
        <p:spPr>
          <a:xfrm>
            <a:off x="3131470" y="4033584"/>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Speech Bubble: Oval 22">
            <a:extLst>
              <a:ext uri="{FF2B5EF4-FFF2-40B4-BE49-F238E27FC236}">
                <a16:creationId xmlns:a16="http://schemas.microsoft.com/office/drawing/2014/main" id="{F14BC898-2042-402C-81FF-075457C2C288}"/>
              </a:ext>
            </a:extLst>
          </p:cNvPr>
          <p:cNvSpPr/>
          <p:nvPr/>
        </p:nvSpPr>
        <p:spPr>
          <a:xfrm>
            <a:off x="89226" y="4968771"/>
            <a:ext cx="2741454" cy="1736940"/>
          </a:xfrm>
          <a:prstGeom prst="wedgeEllipseCallout">
            <a:avLst>
              <a:gd name="adj1" fmla="val 51831"/>
              <a:gd name="adj2" fmla="val 46480"/>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Tu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voudrais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jouer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 la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guitare</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47A06E1C-29A8-4632-B9A3-25F12622F553}"/>
              </a:ext>
            </a:extLst>
          </p:cNvPr>
          <p:cNvSpPr/>
          <p:nvPr/>
        </p:nvSpPr>
        <p:spPr>
          <a:xfrm>
            <a:off x="7824822" y="2038301"/>
            <a:ext cx="1982836" cy="998228"/>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Speech Bubble: Oval 25">
            <a:extLst>
              <a:ext uri="{FF2B5EF4-FFF2-40B4-BE49-F238E27FC236}">
                <a16:creationId xmlns:a16="http://schemas.microsoft.com/office/drawing/2014/main" id="{BC8C059C-7AA0-45CE-9D7A-C94FAC4B3F73}"/>
              </a:ext>
            </a:extLst>
          </p:cNvPr>
          <p:cNvSpPr/>
          <p:nvPr/>
        </p:nvSpPr>
        <p:spPr>
          <a:xfrm>
            <a:off x="9885406" y="3958177"/>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Oui</a:t>
            </a:r>
            <a:r>
              <a:rPr kumimoji="0" lang="en-GB" sz="32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7" name="Multiplication Sign 26">
            <a:extLst>
              <a:ext uri="{FF2B5EF4-FFF2-40B4-BE49-F238E27FC236}">
                <a16:creationId xmlns:a16="http://schemas.microsoft.com/office/drawing/2014/main" id="{12BF5201-A8B6-4202-B9D7-73B0288D978B}"/>
              </a:ext>
            </a:extLst>
          </p:cNvPr>
          <p:cNvSpPr/>
          <p:nvPr/>
        </p:nvSpPr>
        <p:spPr>
          <a:xfrm>
            <a:off x="6510140" y="1786831"/>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Speech Bubble: Oval 23">
            <a:extLst>
              <a:ext uri="{FF2B5EF4-FFF2-40B4-BE49-F238E27FC236}">
                <a16:creationId xmlns:a16="http://schemas.microsoft.com/office/drawing/2014/main" id="{39C98E07-F1BC-4667-8442-6010293A1EC6}"/>
              </a:ext>
            </a:extLst>
          </p:cNvPr>
          <p:cNvSpPr/>
          <p:nvPr/>
        </p:nvSpPr>
        <p:spPr>
          <a:xfrm>
            <a:off x="9880096" y="4937230"/>
            <a:ext cx="2298427" cy="1155406"/>
          </a:xfrm>
          <a:prstGeom prst="wedgeEllipseCallout">
            <a:avLst>
              <a:gd name="adj1" fmla="val -65504"/>
              <a:gd name="adj2" fmla="val 57934"/>
            </a:avLst>
          </a:prstGeom>
          <a:solidFill>
            <a:srgbClr val="FF3399"/>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a:t>
            </a:r>
            <a:r>
              <a:rPr lang="en-GB" sz="3200" kern="0" noProof="0" dirty="0" err="1">
                <a:solidFill>
                  <a:srgbClr val="FFFFFF"/>
                </a:solidFill>
                <a:latin typeface="Century Gothic" panose="020B0502020202020204" pitchFamily="34" charset="0"/>
              </a:rPr>
              <a:t>Oui</a:t>
            </a:r>
            <a:r>
              <a:rPr lang="en-GB" sz="3200" kern="0" noProof="0" dirty="0">
                <a:solidFill>
                  <a:srgbClr val="FFFFFF"/>
                </a:solidFill>
                <a:latin typeface="Century Gothic" panose="020B0502020202020204" pitchFamily="34" charset="0"/>
              </a:rPr>
              <a:t> !</a:t>
            </a:r>
            <a:endParaRPr kumimoji="0" lang="en-GB" sz="3200" i="0" u="none" strike="noStrike" kern="0" cap="none" spc="0" normalizeH="0" baseline="0" noProof="0" dirty="0">
              <a:ln>
                <a:noFill/>
              </a:ln>
              <a:solidFill>
                <a:srgbClr val="FFFFFF"/>
              </a:solidFill>
              <a:effectLst/>
              <a:uLnTx/>
              <a:uFillTx/>
              <a:latin typeface="Century Gothic" panose="020B0502020202020204" pitchFamily="34" charset="0"/>
            </a:endParaRPr>
          </a:p>
        </p:txBody>
      </p:sp>
      <p:sp>
        <p:nvSpPr>
          <p:cNvPr id="28" name="Multiplication Sign 27">
            <a:extLst>
              <a:ext uri="{FF2B5EF4-FFF2-40B4-BE49-F238E27FC236}">
                <a16:creationId xmlns:a16="http://schemas.microsoft.com/office/drawing/2014/main" id="{DB15A9FB-D0AB-4228-B512-463D1D226C88}"/>
              </a:ext>
            </a:extLst>
          </p:cNvPr>
          <p:cNvSpPr/>
          <p:nvPr/>
        </p:nvSpPr>
        <p:spPr>
          <a:xfrm>
            <a:off x="5268296" y="3965663"/>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4"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8" name="Graphic 7" descr="Teacher">
            <a:extLst>
              <a:ext uri="{FF2B5EF4-FFF2-40B4-BE49-F238E27FC236}">
                <a16:creationId xmlns:a16="http://schemas.microsoft.com/office/drawing/2014/main" id="{BD0F394A-9F10-4429-8D8E-3316BD870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72" y="12477"/>
            <a:ext cx="914400" cy="914400"/>
          </a:xfrm>
          <a:prstGeom prst="rect">
            <a:avLst/>
          </a:prstGeom>
        </p:spPr>
      </p:pic>
      <p:sp>
        <p:nvSpPr>
          <p:cNvPr id="9" name="Speech Bubble: Rectangle with Corners Rounded 8">
            <a:extLst>
              <a:ext uri="{FF2B5EF4-FFF2-40B4-BE49-F238E27FC236}">
                <a16:creationId xmlns:a16="http://schemas.microsoft.com/office/drawing/2014/main" id="{215706B2-9006-4BCD-BA12-C150523BD405}"/>
              </a:ext>
            </a:extLst>
          </p:cNvPr>
          <p:cNvSpPr/>
          <p:nvPr/>
        </p:nvSpPr>
        <p:spPr>
          <a:xfrm>
            <a:off x="987572" y="106138"/>
            <a:ext cx="7498060" cy="547644"/>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B9A0769C-DEF5-430B-9923-1A14FCB3E716}"/>
              </a:ext>
            </a:extLst>
          </p:cNvPr>
          <p:cNvSpPr/>
          <p:nvPr/>
        </p:nvSpPr>
        <p:spPr>
          <a:xfrm>
            <a:off x="987572" y="152289"/>
            <a:ext cx="821343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Pose des questions.  Ton/ta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partenaire</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2400" b="1" i="0" u="none" strike="noStrike" kern="1200" cap="none" spc="-1" normalizeH="0" baseline="0" noProof="0" dirty="0">
                <a:ln>
                  <a:noFill/>
                </a:ln>
                <a:solidFill>
                  <a:schemeClr val="bg1"/>
                </a:solidFill>
                <a:effectLst/>
                <a:uLnTx/>
                <a:uFillTx/>
                <a:latin typeface="Century Gothic"/>
                <a:ea typeface="Century Gothic"/>
              </a:rPr>
              <a:t> qui ?</a:t>
            </a:r>
            <a:endParaRPr kumimoji="0" lang="en-GB" sz="2400" b="1" i="0" u="none" strike="noStrike" kern="1200" cap="none" spc="-1" normalizeH="0" baseline="0" noProof="0" dirty="0">
              <a:ln>
                <a:noFill/>
              </a:ln>
              <a:solidFill>
                <a:schemeClr val="bg1"/>
              </a:solidFill>
              <a:effectLst/>
              <a:uLnTx/>
              <a:uFillTx/>
              <a:latin typeface="Arial"/>
            </a:endParaRPr>
          </a:p>
        </p:txBody>
      </p:sp>
      <p:sp>
        <p:nvSpPr>
          <p:cNvPr id="11" name="Rectangle: Rounded Corners 10">
            <a:extLst>
              <a:ext uri="{FF2B5EF4-FFF2-40B4-BE49-F238E27FC236}">
                <a16:creationId xmlns:a16="http://schemas.microsoft.com/office/drawing/2014/main" id="{51DA4761-A270-4AC6-90E6-A82464932B47}"/>
              </a:ext>
            </a:extLst>
          </p:cNvPr>
          <p:cNvSpPr/>
          <p:nvPr/>
        </p:nvSpPr>
        <p:spPr>
          <a:xfrm>
            <a:off x="9987081" y="4856362"/>
            <a:ext cx="2073491" cy="19286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prstClr val="white"/>
                </a:solidFill>
                <a:latin typeface="Century Gothic" panose="020B0502020202020204" pitchFamily="34" charset="0"/>
              </a:rPr>
              <a:t>exercice</a:t>
            </a:r>
            <a:br>
              <a:rPr lang="en-GB" dirty="0">
                <a:solidFill>
                  <a:prstClr val="white"/>
                </a:solidFill>
                <a:latin typeface="Century Gothic" panose="020B0502020202020204" pitchFamily="34" charset="0"/>
              </a:rPr>
            </a:br>
            <a:r>
              <a:rPr lang="en-GB" dirty="0" err="1">
                <a:solidFill>
                  <a:prstClr val="white"/>
                </a:solidFill>
                <a:latin typeface="Century Gothic" panose="020B0502020202020204" pitchFamily="34" charset="0"/>
              </a:rPr>
              <a:t>guitare</a:t>
            </a:r>
            <a:endParaRPr lang="en-GB" dirty="0">
              <a:solidFill>
                <a:prstClr val="white"/>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plage</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beach</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course - race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prstClr val="white"/>
                </a:solidFill>
                <a:latin typeface="Century Gothic" panose="020B0502020202020204" pitchFamily="34" charset="0"/>
              </a:rPr>
              <a:t>nager</a:t>
            </a:r>
            <a:r>
              <a:rPr lang="en-GB" dirty="0">
                <a:solidFill>
                  <a:prstClr val="white"/>
                </a:solidFill>
                <a:latin typeface="Century Gothic" panose="020B0502020202020204" pitchFamily="34" charset="0"/>
              </a:rPr>
              <a:t> – to swim</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52132490-B82F-4A2F-9C03-FB4D2AA803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80807" flipV="1">
            <a:off x="11436979" y="4554281"/>
            <a:ext cx="604935" cy="604935"/>
          </a:xfrm>
          <a:prstGeom prst="rect">
            <a:avLst/>
          </a:prstGeom>
        </p:spPr>
      </p:pic>
      <p:sp>
        <p:nvSpPr>
          <p:cNvPr id="13" name="Rectangle 12">
            <a:extLst>
              <a:ext uri="{FF2B5EF4-FFF2-40B4-BE49-F238E27FC236}">
                <a16:creationId xmlns:a16="http://schemas.microsoft.com/office/drawing/2014/main" id="{33D11A17-BF17-46BC-88E7-BBC2948AFEE4}"/>
              </a:ext>
            </a:extLst>
          </p:cNvPr>
          <p:cNvSpPr/>
          <p:nvPr/>
        </p:nvSpPr>
        <p:spPr>
          <a:xfrm>
            <a:off x="474993" y="3223288"/>
            <a:ext cx="1055097"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Yves</a:t>
            </a:r>
          </a:p>
        </p:txBody>
      </p:sp>
      <p:sp>
        <p:nvSpPr>
          <p:cNvPr id="14" name="Rectangle 13">
            <a:extLst>
              <a:ext uri="{FF2B5EF4-FFF2-40B4-BE49-F238E27FC236}">
                <a16:creationId xmlns:a16="http://schemas.microsoft.com/office/drawing/2014/main" id="{A01F9532-C3A9-4064-B4F2-4612911F250F}"/>
              </a:ext>
            </a:extLst>
          </p:cNvPr>
          <p:cNvSpPr/>
          <p:nvPr/>
        </p:nvSpPr>
        <p:spPr>
          <a:xfrm>
            <a:off x="3059261" y="3248472"/>
            <a:ext cx="2518638"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Jean-Michel</a:t>
            </a:r>
          </a:p>
        </p:txBody>
      </p:sp>
      <p:sp>
        <p:nvSpPr>
          <p:cNvPr id="15" name="Rectangle 14">
            <a:extLst>
              <a:ext uri="{FF2B5EF4-FFF2-40B4-BE49-F238E27FC236}">
                <a16:creationId xmlns:a16="http://schemas.microsoft.com/office/drawing/2014/main" id="{54AFF10E-D67F-4771-8766-77056E2D6565}"/>
              </a:ext>
            </a:extLst>
          </p:cNvPr>
          <p:cNvSpPr/>
          <p:nvPr/>
        </p:nvSpPr>
        <p:spPr>
          <a:xfrm>
            <a:off x="2890379" y="4996532"/>
            <a:ext cx="2550725"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Léa</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E9E6BDBB-B08A-4F9D-9CC7-B0BE39E3B8CF}"/>
              </a:ext>
            </a:extLst>
          </p:cNvPr>
          <p:cNvSpPr/>
          <p:nvPr/>
        </p:nvSpPr>
        <p:spPr>
          <a:xfrm>
            <a:off x="6948313" y="3219289"/>
            <a:ext cx="1708167"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Médor</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5D756DB7-FD20-4A8E-8129-F5B763A92A9F}"/>
              </a:ext>
            </a:extLst>
          </p:cNvPr>
          <p:cNvSpPr/>
          <p:nvPr/>
        </p:nvSpPr>
        <p:spPr>
          <a:xfrm>
            <a:off x="0" y="4996532"/>
            <a:ext cx="2014550"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Sanaya</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E11A54FE-B469-4FEE-942B-D8C1BE97BE41}"/>
              </a:ext>
            </a:extLst>
          </p:cNvPr>
          <p:cNvSpPr txBox="1"/>
          <p:nvPr/>
        </p:nvSpPr>
        <p:spPr>
          <a:xfrm>
            <a:off x="138949" y="3766433"/>
            <a:ext cx="1965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piano)</a:t>
            </a:r>
          </a:p>
        </p:txBody>
      </p:sp>
      <p:sp>
        <p:nvSpPr>
          <p:cNvPr id="20" name="TextBox 19">
            <a:extLst>
              <a:ext uri="{FF2B5EF4-FFF2-40B4-BE49-F238E27FC236}">
                <a16:creationId xmlns:a16="http://schemas.microsoft.com/office/drawing/2014/main" id="{845A52BB-429C-4BAE-8AFC-FF8EFE7F7E1A}"/>
              </a:ext>
            </a:extLst>
          </p:cNvPr>
          <p:cNvSpPr txBox="1"/>
          <p:nvPr/>
        </p:nvSpPr>
        <p:spPr>
          <a:xfrm>
            <a:off x="3260813" y="3777286"/>
            <a:ext cx="18598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 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piano)</a:t>
            </a:r>
          </a:p>
        </p:txBody>
      </p:sp>
      <p:sp>
        <p:nvSpPr>
          <p:cNvPr id="22" name="TextBox 21">
            <a:extLst>
              <a:ext uri="{FF2B5EF4-FFF2-40B4-BE49-F238E27FC236}">
                <a16:creationId xmlns:a16="http://schemas.microsoft.com/office/drawing/2014/main" id="{2F8187BE-4597-4317-8518-A69CD8661AEE}"/>
              </a:ext>
            </a:extLst>
          </p:cNvPr>
          <p:cNvSpPr txBox="1"/>
          <p:nvPr/>
        </p:nvSpPr>
        <p:spPr>
          <a:xfrm>
            <a:off x="111953" y="5523781"/>
            <a:ext cx="21259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to beach)</a:t>
            </a:r>
          </a:p>
        </p:txBody>
      </p:sp>
      <p:sp>
        <p:nvSpPr>
          <p:cNvPr id="23" name="TextBox 22">
            <a:extLst>
              <a:ext uri="{FF2B5EF4-FFF2-40B4-BE49-F238E27FC236}">
                <a16:creationId xmlns:a16="http://schemas.microsoft.com/office/drawing/2014/main" id="{4B8D7EAC-4F9A-44B3-8573-7FA324C0028A}"/>
              </a:ext>
            </a:extLst>
          </p:cNvPr>
          <p:cNvSpPr txBox="1"/>
          <p:nvPr/>
        </p:nvSpPr>
        <p:spPr>
          <a:xfrm>
            <a:off x="3293791" y="5569393"/>
            <a:ext cx="21259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to beach)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dance)</a:t>
            </a:r>
          </a:p>
        </p:txBody>
      </p:sp>
      <p:sp>
        <p:nvSpPr>
          <p:cNvPr id="24" name="TextBox 23">
            <a:extLst>
              <a:ext uri="{FF2B5EF4-FFF2-40B4-BE49-F238E27FC236}">
                <a16:creationId xmlns:a16="http://schemas.microsoft.com/office/drawing/2014/main" id="{6E440CD1-209B-4048-951C-B2F3F806864C}"/>
              </a:ext>
            </a:extLst>
          </p:cNvPr>
          <p:cNvSpPr txBox="1"/>
          <p:nvPr/>
        </p:nvSpPr>
        <p:spPr>
          <a:xfrm>
            <a:off x="6883900" y="3706123"/>
            <a:ext cx="1965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t>
            </a:r>
            <a:r>
              <a:rPr lang="en-GB" sz="2200" dirty="0">
                <a:solidFill>
                  <a:srgbClr val="002060"/>
                </a:solidFill>
                <a:latin typeface="Century Gothic" panose="020B0502020202020204" pitchFamily="34" charset="0"/>
              </a:rPr>
              <a:t>a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race)</a:t>
            </a:r>
          </a:p>
        </p:txBody>
      </p:sp>
      <p:sp>
        <p:nvSpPr>
          <p:cNvPr id="26" name="Rectangle 25">
            <a:extLst>
              <a:ext uri="{FF2B5EF4-FFF2-40B4-BE49-F238E27FC236}">
                <a16:creationId xmlns:a16="http://schemas.microsoft.com/office/drawing/2014/main" id="{2E498D1F-114F-4381-9369-7D09D9C8A314}"/>
              </a:ext>
            </a:extLst>
          </p:cNvPr>
          <p:cNvSpPr/>
          <p:nvPr/>
        </p:nvSpPr>
        <p:spPr>
          <a:xfrm>
            <a:off x="6909261" y="5010342"/>
            <a:ext cx="1686680"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ln w="19050">
                  <a:solidFill>
                    <a:srgbClr val="FF0066"/>
                  </a:solidFill>
                  <a:prstDash val="solid"/>
                </a:ln>
                <a:solidFill>
                  <a:srgbClr val="FFFFFF"/>
                </a:solidFill>
                <a:latin typeface="Century Gothic" panose="020B0502020202020204" pitchFamily="34" charset="0"/>
              </a:rPr>
              <a:t>Eugénie</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233990E-943B-4C22-98AF-4404DB440DCB}"/>
              </a:ext>
            </a:extLst>
          </p:cNvPr>
          <p:cNvSpPr txBox="1"/>
          <p:nvPr/>
        </p:nvSpPr>
        <p:spPr>
          <a:xfrm>
            <a:off x="6810163" y="5523781"/>
            <a:ext cx="21130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football)</a:t>
            </a:r>
          </a:p>
        </p:txBody>
      </p:sp>
      <p:sp>
        <p:nvSpPr>
          <p:cNvPr id="31" name="Rectangle 30">
            <a:extLst>
              <a:ext uri="{FF2B5EF4-FFF2-40B4-BE49-F238E27FC236}">
                <a16:creationId xmlns:a16="http://schemas.microsoft.com/office/drawing/2014/main" id="{76C5409E-DDEA-405E-9A9B-1444564658FB}"/>
              </a:ext>
            </a:extLst>
          </p:cNvPr>
          <p:cNvSpPr/>
          <p:nvPr/>
        </p:nvSpPr>
        <p:spPr>
          <a:xfrm>
            <a:off x="134098" y="1580174"/>
            <a:ext cx="1247457"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Pierre</a:t>
            </a:r>
          </a:p>
        </p:txBody>
      </p:sp>
      <p:sp>
        <p:nvSpPr>
          <p:cNvPr id="35" name="TextBox 34">
            <a:extLst>
              <a:ext uri="{FF2B5EF4-FFF2-40B4-BE49-F238E27FC236}">
                <a16:creationId xmlns:a16="http://schemas.microsoft.com/office/drawing/2014/main" id="{CC6D7110-EE19-47F6-A44A-0145210AAFFB}"/>
              </a:ext>
            </a:extLst>
          </p:cNvPr>
          <p:cNvSpPr txBox="1"/>
          <p:nvPr/>
        </p:nvSpPr>
        <p:spPr>
          <a:xfrm>
            <a:off x="-29177" y="2090402"/>
            <a:ext cx="21130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a:t>
            </a:r>
          </a:p>
        </p:txBody>
      </p:sp>
      <p:sp>
        <p:nvSpPr>
          <p:cNvPr id="36" name="TextBox 35">
            <a:extLst>
              <a:ext uri="{FF2B5EF4-FFF2-40B4-BE49-F238E27FC236}">
                <a16:creationId xmlns:a16="http://schemas.microsoft.com/office/drawing/2014/main" id="{C74AAA85-8D0C-473E-8C6D-9747213C021E}"/>
              </a:ext>
            </a:extLst>
          </p:cNvPr>
          <p:cNvSpPr txBox="1"/>
          <p:nvPr/>
        </p:nvSpPr>
        <p:spPr>
          <a:xfrm>
            <a:off x="8698682" y="2025468"/>
            <a:ext cx="21259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guitar)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to beach)</a:t>
            </a:r>
          </a:p>
        </p:txBody>
      </p:sp>
      <p:sp>
        <p:nvSpPr>
          <p:cNvPr id="38" name="Rectangle 37">
            <a:extLst>
              <a:ext uri="{FF2B5EF4-FFF2-40B4-BE49-F238E27FC236}">
                <a16:creationId xmlns:a16="http://schemas.microsoft.com/office/drawing/2014/main" id="{5F523F37-54A0-4737-963A-F0EA564728C7}"/>
              </a:ext>
            </a:extLst>
          </p:cNvPr>
          <p:cNvSpPr/>
          <p:nvPr/>
        </p:nvSpPr>
        <p:spPr>
          <a:xfrm>
            <a:off x="2992571" y="1583317"/>
            <a:ext cx="1309974"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Adèle</a:t>
            </a:r>
          </a:p>
        </p:txBody>
      </p:sp>
      <p:sp>
        <p:nvSpPr>
          <p:cNvPr id="39" name="TextBox 38">
            <a:extLst>
              <a:ext uri="{FF2B5EF4-FFF2-40B4-BE49-F238E27FC236}">
                <a16:creationId xmlns:a16="http://schemas.microsoft.com/office/drawing/2014/main" id="{2938ADDA-8991-4F37-B0F9-D69B876657F2}"/>
              </a:ext>
            </a:extLst>
          </p:cNvPr>
          <p:cNvSpPr txBox="1"/>
          <p:nvPr/>
        </p:nvSpPr>
        <p:spPr>
          <a:xfrm>
            <a:off x="2718243" y="2064186"/>
            <a:ext cx="1965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dance)</a:t>
            </a:r>
          </a:p>
        </p:txBody>
      </p:sp>
      <p:sp>
        <p:nvSpPr>
          <p:cNvPr id="40" name="Rectangle 39">
            <a:extLst>
              <a:ext uri="{FF2B5EF4-FFF2-40B4-BE49-F238E27FC236}">
                <a16:creationId xmlns:a16="http://schemas.microsoft.com/office/drawing/2014/main" id="{FE5A565D-C9DC-4FCD-99EF-1AD929266117}"/>
              </a:ext>
            </a:extLst>
          </p:cNvPr>
          <p:cNvSpPr/>
          <p:nvPr/>
        </p:nvSpPr>
        <p:spPr>
          <a:xfrm>
            <a:off x="6209810" y="1549648"/>
            <a:ext cx="998992"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Max</a:t>
            </a:r>
          </a:p>
        </p:txBody>
      </p:sp>
      <p:sp>
        <p:nvSpPr>
          <p:cNvPr id="41" name="TextBox 40">
            <a:extLst>
              <a:ext uri="{FF2B5EF4-FFF2-40B4-BE49-F238E27FC236}">
                <a16:creationId xmlns:a16="http://schemas.microsoft.com/office/drawing/2014/main" id="{03F5166E-D1A6-4042-A29E-4C1CEAABD826}"/>
              </a:ext>
            </a:extLst>
          </p:cNvPr>
          <p:cNvSpPr txBox="1"/>
          <p:nvPr/>
        </p:nvSpPr>
        <p:spPr>
          <a:xfrm>
            <a:off x="5747844" y="2029915"/>
            <a:ext cx="185339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guitar)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tennis)</a:t>
            </a:r>
          </a:p>
        </p:txBody>
      </p:sp>
      <p:sp>
        <p:nvSpPr>
          <p:cNvPr id="42" name="Rectangle 41">
            <a:extLst>
              <a:ext uri="{FF2B5EF4-FFF2-40B4-BE49-F238E27FC236}">
                <a16:creationId xmlns:a16="http://schemas.microsoft.com/office/drawing/2014/main" id="{E77D3912-F4EC-4B45-8CA7-3ED953D91C6D}"/>
              </a:ext>
            </a:extLst>
          </p:cNvPr>
          <p:cNvSpPr/>
          <p:nvPr/>
        </p:nvSpPr>
        <p:spPr>
          <a:xfrm>
            <a:off x="8621401" y="1528203"/>
            <a:ext cx="2350323"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Clémentine</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pic>
        <p:nvPicPr>
          <p:cNvPr id="4" name="Picture 3" descr="A cartoon of a person in a skirt&#10;&#10;Description automatically generated with medium confidence">
            <a:extLst>
              <a:ext uri="{FF2B5EF4-FFF2-40B4-BE49-F238E27FC236}">
                <a16:creationId xmlns:a16="http://schemas.microsoft.com/office/drawing/2014/main" id="{5EAAE2FD-6F98-4F24-8E57-E0783F656673}"/>
              </a:ext>
            </a:extLst>
          </p:cNvPr>
          <p:cNvPicPr>
            <a:picLocks noChangeAspect="1"/>
          </p:cNvPicPr>
          <p:nvPr/>
        </p:nvPicPr>
        <p:blipFill rotWithShape="1">
          <a:blip r:embed="rId7">
            <a:extLst>
              <a:ext uri="{28A0092B-C50C-407E-A947-70E740481C1C}">
                <a14:useLocalDpi xmlns:a14="http://schemas.microsoft.com/office/drawing/2010/main" val="0"/>
              </a:ext>
            </a:extLst>
          </a:blip>
          <a:srcRect b="71948"/>
          <a:stretch/>
        </p:blipFill>
        <p:spPr>
          <a:xfrm>
            <a:off x="3955552" y="1355996"/>
            <a:ext cx="1658526" cy="1176340"/>
          </a:xfrm>
          <a:prstGeom prst="ellipse">
            <a:avLst/>
          </a:prstGeom>
        </p:spPr>
      </p:pic>
      <p:pic>
        <p:nvPicPr>
          <p:cNvPr id="6" name="Picture 5" descr="A cartoon of a person in a striped shirt&#10;&#10;Description automatically generated with low confidence">
            <a:extLst>
              <a:ext uri="{FF2B5EF4-FFF2-40B4-BE49-F238E27FC236}">
                <a16:creationId xmlns:a16="http://schemas.microsoft.com/office/drawing/2014/main" id="{BC559210-B780-4D66-B3D9-5FC09A47F4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4705" y="1367554"/>
            <a:ext cx="1002581" cy="1653496"/>
          </a:xfrm>
          <a:prstGeom prst="ellipse">
            <a:avLst/>
          </a:prstGeom>
        </p:spPr>
      </p:pic>
      <p:pic>
        <p:nvPicPr>
          <p:cNvPr id="44" name="Picture 43" descr="A cartoon of a child&#10;&#10;Description automatically generated with medium confidence">
            <a:extLst>
              <a:ext uri="{FF2B5EF4-FFF2-40B4-BE49-F238E27FC236}">
                <a16:creationId xmlns:a16="http://schemas.microsoft.com/office/drawing/2014/main" id="{E6E5D6EF-3947-494C-9C7C-97AB31FF3E3E}"/>
              </a:ext>
            </a:extLst>
          </p:cNvPr>
          <p:cNvPicPr>
            <a:picLocks noChangeAspect="1"/>
          </p:cNvPicPr>
          <p:nvPr/>
        </p:nvPicPr>
        <p:blipFill rotWithShape="1">
          <a:blip r:embed="rId9">
            <a:extLst>
              <a:ext uri="{28A0092B-C50C-407E-A947-70E740481C1C}">
                <a14:useLocalDpi xmlns:a14="http://schemas.microsoft.com/office/drawing/2010/main" val="0"/>
              </a:ext>
            </a:extLst>
          </a:blip>
          <a:srcRect b="46372"/>
          <a:stretch/>
        </p:blipFill>
        <p:spPr>
          <a:xfrm>
            <a:off x="8794204" y="5264043"/>
            <a:ext cx="1092857" cy="917772"/>
          </a:xfrm>
          <a:prstGeom prst="ellipse">
            <a:avLst/>
          </a:prstGeom>
        </p:spPr>
      </p:pic>
      <p:pic>
        <p:nvPicPr>
          <p:cNvPr id="46" name="Picture 45" descr="A cartoon of a child&#10;&#10;Description automatically generated with medium confidence">
            <a:extLst>
              <a:ext uri="{FF2B5EF4-FFF2-40B4-BE49-F238E27FC236}">
                <a16:creationId xmlns:a16="http://schemas.microsoft.com/office/drawing/2014/main" id="{721E7BCC-02CA-4DBF-B27D-746556AA60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2349" y="3277594"/>
            <a:ext cx="1099384" cy="1116298"/>
          </a:xfrm>
          <a:prstGeom prst="ellipse">
            <a:avLst/>
          </a:prstGeom>
        </p:spPr>
      </p:pic>
      <p:pic>
        <p:nvPicPr>
          <p:cNvPr id="48" name="Picture 47" descr="A cartoon of a child with his hands in his pockets&#10;&#10;Description automatically generated with medium confidence">
            <a:extLst>
              <a:ext uri="{FF2B5EF4-FFF2-40B4-BE49-F238E27FC236}">
                <a16:creationId xmlns:a16="http://schemas.microsoft.com/office/drawing/2014/main" id="{10C9817C-8CEA-491A-851D-037A2CDBE6E2}"/>
              </a:ext>
            </a:extLst>
          </p:cNvPr>
          <p:cNvPicPr>
            <a:picLocks noChangeAspect="1"/>
          </p:cNvPicPr>
          <p:nvPr/>
        </p:nvPicPr>
        <p:blipFill rotWithShape="1">
          <a:blip r:embed="rId11">
            <a:extLst>
              <a:ext uri="{28A0092B-C50C-407E-A947-70E740481C1C}">
                <a14:useLocalDpi xmlns:a14="http://schemas.microsoft.com/office/drawing/2010/main" val="0"/>
              </a:ext>
            </a:extLst>
          </a:blip>
          <a:srcRect b="63780"/>
          <a:stretch/>
        </p:blipFill>
        <p:spPr>
          <a:xfrm>
            <a:off x="7257843" y="1470907"/>
            <a:ext cx="1581026" cy="1297321"/>
          </a:xfrm>
          <a:prstGeom prst="ellipse">
            <a:avLst/>
          </a:prstGeom>
        </p:spPr>
      </p:pic>
      <p:pic>
        <p:nvPicPr>
          <p:cNvPr id="50" name="Picture 49" descr="A cartoon of a person with his hands in his pockets&#10;&#10;Description automatically generated with medium confidence">
            <a:extLst>
              <a:ext uri="{FF2B5EF4-FFF2-40B4-BE49-F238E27FC236}">
                <a16:creationId xmlns:a16="http://schemas.microsoft.com/office/drawing/2014/main" id="{EC17CE6B-F7BF-490C-A47D-D7BC525FF296}"/>
              </a:ext>
            </a:extLst>
          </p:cNvPr>
          <p:cNvPicPr>
            <a:picLocks noChangeAspect="1"/>
          </p:cNvPicPr>
          <p:nvPr/>
        </p:nvPicPr>
        <p:blipFill rotWithShape="1">
          <a:blip r:embed="rId12">
            <a:extLst>
              <a:ext uri="{28A0092B-C50C-407E-A947-70E740481C1C}">
                <a14:useLocalDpi xmlns:a14="http://schemas.microsoft.com/office/drawing/2010/main" val="0"/>
              </a:ext>
            </a:extLst>
          </a:blip>
          <a:srcRect b="67731"/>
          <a:stretch/>
        </p:blipFill>
        <p:spPr>
          <a:xfrm>
            <a:off x="1711660" y="1691126"/>
            <a:ext cx="1265752" cy="1145387"/>
          </a:xfrm>
          <a:prstGeom prst="ellipse">
            <a:avLst/>
          </a:prstGeom>
        </p:spPr>
      </p:pic>
      <p:pic>
        <p:nvPicPr>
          <p:cNvPr id="52" name="Picture 51" descr="A cartoon of a child&#10;&#10;Description automatically generated with medium confidence">
            <a:extLst>
              <a:ext uri="{FF2B5EF4-FFF2-40B4-BE49-F238E27FC236}">
                <a16:creationId xmlns:a16="http://schemas.microsoft.com/office/drawing/2014/main" id="{687FBEC7-9596-472A-A3E3-2BB0F80B29B4}"/>
              </a:ext>
            </a:extLst>
          </p:cNvPr>
          <p:cNvPicPr>
            <a:picLocks noChangeAspect="1"/>
          </p:cNvPicPr>
          <p:nvPr/>
        </p:nvPicPr>
        <p:blipFill rotWithShape="1">
          <a:blip r:embed="rId13">
            <a:extLst>
              <a:ext uri="{28A0092B-C50C-407E-A947-70E740481C1C}">
                <a14:useLocalDpi xmlns:a14="http://schemas.microsoft.com/office/drawing/2010/main" val="0"/>
              </a:ext>
            </a:extLst>
          </a:blip>
          <a:srcRect b="50900"/>
          <a:stretch/>
        </p:blipFill>
        <p:spPr>
          <a:xfrm>
            <a:off x="1773513" y="5169067"/>
            <a:ext cx="1285748" cy="1061020"/>
          </a:xfrm>
          <a:prstGeom prst="ellipse">
            <a:avLst/>
          </a:prstGeom>
        </p:spPr>
      </p:pic>
      <p:pic>
        <p:nvPicPr>
          <p:cNvPr id="54" name="Picture 53" descr="A cartoon of a person wearing shorts&#10;&#10;Description automatically generated with low confidence">
            <a:extLst>
              <a:ext uri="{FF2B5EF4-FFF2-40B4-BE49-F238E27FC236}">
                <a16:creationId xmlns:a16="http://schemas.microsoft.com/office/drawing/2014/main" id="{AAD9D9D3-C681-4A40-8FA4-F78844098B6F}"/>
              </a:ext>
            </a:extLst>
          </p:cNvPr>
          <p:cNvPicPr>
            <a:picLocks noChangeAspect="1"/>
          </p:cNvPicPr>
          <p:nvPr/>
        </p:nvPicPr>
        <p:blipFill rotWithShape="1">
          <a:blip r:embed="rId14">
            <a:extLst>
              <a:ext uri="{28A0092B-C50C-407E-A947-70E740481C1C}">
                <a14:useLocalDpi xmlns:a14="http://schemas.microsoft.com/office/drawing/2010/main" val="0"/>
              </a:ext>
            </a:extLst>
          </a:blip>
          <a:srcRect b="71402"/>
          <a:stretch/>
        </p:blipFill>
        <p:spPr>
          <a:xfrm>
            <a:off x="1916670" y="3585735"/>
            <a:ext cx="1124167" cy="914400"/>
          </a:xfrm>
          <a:prstGeom prst="ellipse">
            <a:avLst/>
          </a:prstGeom>
        </p:spPr>
      </p:pic>
      <p:pic>
        <p:nvPicPr>
          <p:cNvPr id="56" name="Picture 55" descr="A cartoon of a person in a blue dress&#10;&#10;Description automatically generated with medium confidence">
            <a:extLst>
              <a:ext uri="{FF2B5EF4-FFF2-40B4-BE49-F238E27FC236}">
                <a16:creationId xmlns:a16="http://schemas.microsoft.com/office/drawing/2014/main" id="{70942DE0-A508-4511-8781-95AB3B0F5378}"/>
              </a:ext>
            </a:extLst>
          </p:cNvPr>
          <p:cNvPicPr>
            <a:picLocks noChangeAspect="1"/>
          </p:cNvPicPr>
          <p:nvPr/>
        </p:nvPicPr>
        <p:blipFill rotWithShape="1">
          <a:blip r:embed="rId15">
            <a:extLst>
              <a:ext uri="{28A0092B-C50C-407E-A947-70E740481C1C}">
                <a14:useLocalDpi xmlns:a14="http://schemas.microsoft.com/office/drawing/2010/main" val="0"/>
              </a:ext>
            </a:extLst>
          </a:blip>
          <a:srcRect b="66127"/>
          <a:stretch/>
        </p:blipFill>
        <p:spPr>
          <a:xfrm>
            <a:off x="5037691" y="4897015"/>
            <a:ext cx="1489608" cy="1429317"/>
          </a:xfrm>
          <a:prstGeom prst="ellipse">
            <a:avLst/>
          </a:prstGeom>
        </p:spPr>
      </p:pic>
      <p:pic>
        <p:nvPicPr>
          <p:cNvPr id="58" name="Picture 57" descr="A dog sitting on its hind legs&#10;&#10;Description automatically generated with low confidence">
            <a:extLst>
              <a:ext uri="{FF2B5EF4-FFF2-40B4-BE49-F238E27FC236}">
                <a16:creationId xmlns:a16="http://schemas.microsoft.com/office/drawing/2014/main" id="{9CFCB402-70F0-4DB5-AEDD-4BF3609FE0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64821" y="3139669"/>
            <a:ext cx="961792" cy="1545905"/>
          </a:xfrm>
          <a:prstGeom prst="rect">
            <a:avLst/>
          </a:prstGeom>
        </p:spPr>
      </p:pic>
      <p:sp>
        <p:nvSpPr>
          <p:cNvPr id="59" name="TextBox 58">
            <a:extLst>
              <a:ext uri="{FF2B5EF4-FFF2-40B4-BE49-F238E27FC236}">
                <a16:creationId xmlns:a16="http://schemas.microsoft.com/office/drawing/2014/main" id="{8C76FA7B-6879-4DAB-99B0-C6802D72CB76}"/>
              </a:ext>
            </a:extLst>
          </p:cNvPr>
          <p:cNvSpPr txBox="1"/>
          <p:nvPr/>
        </p:nvSpPr>
        <p:spPr>
          <a:xfrm>
            <a:off x="96536" y="777941"/>
            <a:ext cx="1078304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Find out who your partner’s secret character is by asking ‘Do you want to…’ or </a:t>
            </a:r>
          </a:p>
          <a:p>
            <a:r>
              <a:rPr lang="en-GB" sz="2000" dirty="0">
                <a:solidFill>
                  <a:srgbClr val="002060"/>
                </a:solidFill>
                <a:latin typeface="Century Gothic" panose="020B0502020202020204" pitchFamily="34" charset="0"/>
              </a:rPr>
              <a:t>‘Would you like to…’.</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1596" y="85038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78033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36E021EA-51B6-4AF4-894A-A6271E0C4F74}"/>
              </a:ext>
            </a:extLst>
          </p:cNvPr>
          <p:cNvSpPr/>
          <p:nvPr/>
        </p:nvSpPr>
        <p:spPr>
          <a:xfrm>
            <a:off x="932290" y="674688"/>
            <a:ext cx="7844317" cy="9027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4809" y="13690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04" y="648430"/>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3958710448"/>
              </p:ext>
            </p:extLst>
          </p:nvPr>
        </p:nvGraphicFramePr>
        <p:xfrm>
          <a:off x="311710" y="1759491"/>
          <a:ext cx="10525166" cy="4060271"/>
        </p:xfrm>
        <a:graphic>
          <a:graphicData uri="http://schemas.openxmlformats.org/drawingml/2006/table">
            <a:tbl>
              <a:tblPr firstRow="1" bandRow="1">
                <a:tableStyleId>{5940675A-B579-460E-94D1-54222C63F5DA}</a:tableStyleId>
              </a:tblPr>
              <a:tblGrid>
                <a:gridCol w="1716100">
                  <a:extLst>
                    <a:ext uri="{9D8B030D-6E8A-4147-A177-3AD203B41FA5}">
                      <a16:colId xmlns:a16="http://schemas.microsoft.com/office/drawing/2014/main" val="1793041539"/>
                    </a:ext>
                  </a:extLst>
                </a:gridCol>
                <a:gridCol w="779965">
                  <a:extLst>
                    <a:ext uri="{9D8B030D-6E8A-4147-A177-3AD203B41FA5}">
                      <a16:colId xmlns:a16="http://schemas.microsoft.com/office/drawing/2014/main" val="4108464527"/>
                    </a:ext>
                  </a:extLst>
                </a:gridCol>
                <a:gridCol w="1519881">
                  <a:extLst>
                    <a:ext uri="{9D8B030D-6E8A-4147-A177-3AD203B41FA5}">
                      <a16:colId xmlns:a16="http://schemas.microsoft.com/office/drawing/2014/main" val="2605482868"/>
                    </a:ext>
                  </a:extLst>
                </a:gridCol>
                <a:gridCol w="1421027">
                  <a:extLst>
                    <a:ext uri="{9D8B030D-6E8A-4147-A177-3AD203B41FA5}">
                      <a16:colId xmlns:a16="http://schemas.microsoft.com/office/drawing/2014/main" val="4258378317"/>
                    </a:ext>
                  </a:extLst>
                </a:gridCol>
                <a:gridCol w="1386281">
                  <a:extLst>
                    <a:ext uri="{9D8B030D-6E8A-4147-A177-3AD203B41FA5}">
                      <a16:colId xmlns:a16="http://schemas.microsoft.com/office/drawing/2014/main" val="3998369992"/>
                    </a:ext>
                  </a:extLst>
                </a:gridCol>
                <a:gridCol w="3701912">
                  <a:extLst>
                    <a:ext uri="{9D8B030D-6E8A-4147-A177-3AD203B41FA5}">
                      <a16:colId xmlns:a16="http://schemas.microsoft.com/office/drawing/2014/main" val="1877817290"/>
                    </a:ext>
                  </a:extLst>
                </a:gridCol>
              </a:tblGrid>
              <a:tr h="4060271">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aime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aimes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veux</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veut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voudrais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voudrait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faire</a:t>
                      </a:r>
                    </a:p>
                    <a:p>
                      <a:pPr algn="ctr"/>
                      <a:r>
                        <a:rPr lang="en-GB" sz="2400" b="0" dirty="0" err="1">
                          <a:solidFill>
                            <a:srgbClr val="002060"/>
                          </a:solidFill>
                          <a:latin typeface="Century Gothic" panose="020B0502020202020204" pitchFamily="34" charset="0"/>
                        </a:rPr>
                        <a:t>jouer</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manger</a:t>
                      </a:r>
                    </a:p>
                    <a:p>
                      <a:pPr algn="ctr"/>
                      <a:r>
                        <a:rPr lang="en-GB" sz="2400" b="0" dirty="0" err="1">
                          <a:solidFill>
                            <a:srgbClr val="002060"/>
                          </a:solidFill>
                          <a:latin typeface="Century Gothic" panose="020B0502020202020204" pitchFamily="34" charset="0"/>
                        </a:rPr>
                        <a:t>boire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aller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rester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trouver</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au</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à la</a:t>
                      </a:r>
                    </a:p>
                    <a:p>
                      <a:pPr algn="ctr"/>
                      <a:r>
                        <a:rPr lang="en-GB" sz="2400" b="0" dirty="0">
                          <a:solidFill>
                            <a:srgbClr val="002060"/>
                          </a:solidFill>
                          <a:latin typeface="Century Gothic" panose="020B0502020202020204" pitchFamily="34" charset="0"/>
                        </a:rPr>
                        <a:t>à 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extLst>
              <a:ext uri="{FF2B5EF4-FFF2-40B4-BE49-F238E27FC236}">
                <a16:creationId xmlns:a16="http://schemas.microsoft.com/office/drawing/2014/main" id="{B13F9A94-A0FD-441A-9D59-9F30E39E71C7}"/>
              </a:ext>
            </a:extLst>
          </p:cNvPr>
          <p:cNvSpPr txBox="1"/>
          <p:nvPr/>
        </p:nvSpPr>
        <p:spPr>
          <a:xfrm>
            <a:off x="929004" y="710575"/>
            <a:ext cx="79098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cinq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Utilise les mots </a:t>
            </a:r>
            <a:r>
              <a:rPr lang="en-GB" sz="2400" dirty="0" err="1">
                <a:solidFill>
                  <a:prstClr val="white"/>
                </a:solidFill>
                <a:latin typeface="Century Gothic" panose="020B0502020202020204" pitchFamily="34" charset="0"/>
              </a:rPr>
              <a:t>donnés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Ton/ta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12530" y="1869352"/>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4473145" y="5409203"/>
            <a:ext cx="2261287" cy="1476444"/>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4767B84B-F3AB-4E4E-9EFE-8218D05336D3}"/>
              </a:ext>
            </a:extLst>
          </p:cNvPr>
          <p:cNvSpPr txBox="1"/>
          <p:nvPr/>
        </p:nvSpPr>
        <p:spPr>
          <a:xfrm rot="20460472">
            <a:off x="8453408" y="2334523"/>
            <a:ext cx="788722"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A4E1456B-775C-4BE7-88C5-80958584BD3D}"/>
              </a:ext>
            </a:extLst>
          </p:cNvPr>
          <p:cNvSpPr txBox="1"/>
          <p:nvPr/>
        </p:nvSpPr>
        <p:spPr>
          <a:xfrm rot="20897719">
            <a:off x="7260391" y="4399319"/>
            <a:ext cx="1736221"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sandwich</a:t>
            </a:r>
          </a:p>
        </p:txBody>
      </p:sp>
      <p:sp>
        <p:nvSpPr>
          <p:cNvPr id="31" name="TextBox 30">
            <a:extLst>
              <a:ext uri="{FF2B5EF4-FFF2-40B4-BE49-F238E27FC236}">
                <a16:creationId xmlns:a16="http://schemas.microsoft.com/office/drawing/2014/main" id="{B7671BD9-BD35-49AA-870E-D0EF0A0999E3}"/>
              </a:ext>
            </a:extLst>
          </p:cNvPr>
          <p:cNvSpPr txBox="1"/>
          <p:nvPr/>
        </p:nvSpPr>
        <p:spPr>
          <a:xfrm rot="21268086">
            <a:off x="7245877" y="1920321"/>
            <a:ext cx="1577717"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chocolat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A481644-B69B-46FB-81D4-BD9441DA58BA}"/>
              </a:ext>
            </a:extLst>
          </p:cNvPr>
          <p:cNvSpPr txBox="1"/>
          <p:nvPr/>
        </p:nvSpPr>
        <p:spPr>
          <a:xfrm rot="21268086">
            <a:off x="9695565" y="5257995"/>
            <a:ext cx="1078320"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glace</a:t>
            </a:r>
          </a:p>
        </p:txBody>
      </p:sp>
      <p:sp>
        <p:nvSpPr>
          <p:cNvPr id="34" name="TextBox 33">
            <a:extLst>
              <a:ext uri="{FF2B5EF4-FFF2-40B4-BE49-F238E27FC236}">
                <a16:creationId xmlns:a16="http://schemas.microsoft.com/office/drawing/2014/main" id="{D4021BC5-BA7A-400D-8A14-10291B334292}"/>
              </a:ext>
            </a:extLst>
          </p:cNvPr>
          <p:cNvSpPr txBox="1"/>
          <p:nvPr/>
        </p:nvSpPr>
        <p:spPr>
          <a:xfrm rot="21268086">
            <a:off x="7322977" y="5288819"/>
            <a:ext cx="1244673"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D54DD11A-170B-40A3-89E5-91E73E53E11E}"/>
              </a:ext>
            </a:extLst>
          </p:cNvPr>
          <p:cNvSpPr txBox="1"/>
          <p:nvPr/>
        </p:nvSpPr>
        <p:spPr>
          <a:xfrm rot="21268086">
            <a:off x="9743832" y="3349176"/>
            <a:ext cx="1004830"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hôtel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77801C9-DF20-4E14-8391-5821297997E4}"/>
              </a:ext>
            </a:extLst>
          </p:cNvPr>
          <p:cNvSpPr txBox="1"/>
          <p:nvPr/>
        </p:nvSpPr>
        <p:spPr>
          <a:xfrm rot="21268086">
            <a:off x="7356838" y="2529498"/>
            <a:ext cx="882161"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4F5B370-36C9-41DD-9D27-2412FDEC14E5}"/>
              </a:ext>
            </a:extLst>
          </p:cNvPr>
          <p:cNvSpPr txBox="1"/>
          <p:nvPr/>
        </p:nvSpPr>
        <p:spPr>
          <a:xfrm rot="596584">
            <a:off x="9416496" y="4543088"/>
            <a:ext cx="1196843"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1E9AEEB-86DF-4E47-901F-1137323BCF7B}"/>
              </a:ext>
            </a:extLst>
          </p:cNvPr>
          <p:cNvSpPr txBox="1"/>
          <p:nvPr/>
        </p:nvSpPr>
        <p:spPr>
          <a:xfrm rot="734677">
            <a:off x="9204664" y="1916957"/>
            <a:ext cx="1482484"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CE5BDED-6D18-48CE-81D1-A8C5DB4984CD}"/>
              </a:ext>
            </a:extLst>
          </p:cNvPr>
          <p:cNvSpPr txBox="1"/>
          <p:nvPr/>
        </p:nvSpPr>
        <p:spPr>
          <a:xfrm rot="734677">
            <a:off x="7250448" y="3788423"/>
            <a:ext cx="1174195"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tennis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B1E74133-3A80-41D7-AA44-9C2B2C61FF77}"/>
              </a:ext>
            </a:extLst>
          </p:cNvPr>
          <p:cNvSpPr txBox="1"/>
          <p:nvPr/>
        </p:nvSpPr>
        <p:spPr>
          <a:xfrm rot="734677">
            <a:off x="9710100" y="4019610"/>
            <a:ext cx="1043232"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41" name="TextBox 40">
            <a:extLst>
              <a:ext uri="{FF2B5EF4-FFF2-40B4-BE49-F238E27FC236}">
                <a16:creationId xmlns:a16="http://schemas.microsoft.com/office/drawing/2014/main" id="{17D2D34F-1113-43F7-B0CE-CAE2E1EF7ADC}"/>
              </a:ext>
            </a:extLst>
          </p:cNvPr>
          <p:cNvSpPr txBox="1"/>
          <p:nvPr/>
        </p:nvSpPr>
        <p:spPr>
          <a:xfrm>
            <a:off x="9521432" y="2496406"/>
            <a:ext cx="1239292"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30B19970-C157-4480-BBF6-15FAF02C564D}"/>
              </a:ext>
            </a:extLst>
          </p:cNvPr>
          <p:cNvSpPr txBox="1"/>
          <p:nvPr/>
        </p:nvSpPr>
        <p:spPr>
          <a:xfrm rot="734677">
            <a:off x="7218934" y="3224942"/>
            <a:ext cx="1313342"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43" name="TextBox 42">
            <a:extLst>
              <a:ext uri="{FF2B5EF4-FFF2-40B4-BE49-F238E27FC236}">
                <a16:creationId xmlns:a16="http://schemas.microsoft.com/office/drawing/2014/main" id="{AE0C9C84-A0C7-4B3E-ADB0-BE00A1DDB1A3}"/>
              </a:ext>
            </a:extLst>
          </p:cNvPr>
          <p:cNvSpPr txBox="1"/>
          <p:nvPr/>
        </p:nvSpPr>
        <p:spPr>
          <a:xfrm rot="734677">
            <a:off x="8483482" y="4784433"/>
            <a:ext cx="1105939"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44" name="TextBox 43">
            <a:extLst>
              <a:ext uri="{FF2B5EF4-FFF2-40B4-BE49-F238E27FC236}">
                <a16:creationId xmlns:a16="http://schemas.microsoft.com/office/drawing/2014/main" id="{39B89529-2687-4873-ACCA-74686687EAE6}"/>
              </a:ext>
            </a:extLst>
          </p:cNvPr>
          <p:cNvSpPr txBox="1"/>
          <p:nvPr/>
        </p:nvSpPr>
        <p:spPr>
          <a:xfrm rot="21266074">
            <a:off x="8309046" y="2993917"/>
            <a:ext cx="1252052"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course</a:t>
            </a:r>
          </a:p>
        </p:txBody>
      </p:sp>
      <p:sp>
        <p:nvSpPr>
          <p:cNvPr id="45" name="TextBox 44">
            <a:extLst>
              <a:ext uri="{FF2B5EF4-FFF2-40B4-BE49-F238E27FC236}">
                <a16:creationId xmlns:a16="http://schemas.microsoft.com/office/drawing/2014/main" id="{77281709-D3E3-45D8-9958-A516B40CBBA7}"/>
              </a:ext>
            </a:extLst>
          </p:cNvPr>
          <p:cNvSpPr txBox="1"/>
          <p:nvPr/>
        </p:nvSpPr>
        <p:spPr>
          <a:xfrm rot="20803721">
            <a:off x="8616086" y="3698139"/>
            <a:ext cx="970438"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jeu</a:t>
            </a:r>
          </a:p>
        </p:txBody>
      </p:sp>
      <p:sp>
        <p:nvSpPr>
          <p:cNvPr id="3" name="TextBox 2">
            <a:extLst>
              <a:ext uri="{FF2B5EF4-FFF2-40B4-BE49-F238E27FC236}">
                <a16:creationId xmlns:a16="http://schemas.microsoft.com/office/drawing/2014/main" id="{1FCE1221-F212-CEBF-1C37-298BC7C725DF}"/>
              </a:ext>
            </a:extLst>
          </p:cNvPr>
          <p:cNvSpPr txBox="1"/>
          <p:nvPr/>
        </p:nvSpPr>
        <p:spPr>
          <a:xfrm>
            <a:off x="8870267" y="898134"/>
            <a:ext cx="2142263" cy="400110"/>
          </a:xfrm>
          <a:prstGeom prst="rect">
            <a:avLst/>
          </a:prstGeom>
          <a:solidFill>
            <a:srgbClr val="92D050"/>
          </a:solidFill>
        </p:spPr>
        <p:txBody>
          <a:bodyPr wrap="square" rtlCol="0">
            <a:spAutoFit/>
          </a:bodyPr>
          <a:lstStyle/>
          <a:p>
            <a:r>
              <a:rPr lang="en-GB" sz="2000" dirty="0">
                <a:latin typeface="Century Gothic" panose="020B0502020202020204" pitchFamily="34" charset="0"/>
              </a:rPr>
              <a:t> </a:t>
            </a:r>
            <a:r>
              <a:rPr lang="en-GB" sz="2000" dirty="0" err="1">
                <a:latin typeface="Century Gothic" panose="020B0502020202020204" pitchFamily="34" charset="0"/>
              </a:rPr>
              <a:t>donnés</a:t>
            </a:r>
            <a:r>
              <a:rPr lang="en-GB" sz="2000" dirty="0">
                <a:latin typeface="Century Gothic" panose="020B0502020202020204" pitchFamily="34" charset="0"/>
              </a:rPr>
              <a:t> - given</a:t>
            </a:r>
          </a:p>
        </p:txBody>
      </p:sp>
    </p:spTree>
    <p:extLst>
      <p:ext uri="{BB962C8B-B14F-4D97-AF65-F5344CB8AC3E}">
        <p14:creationId xmlns:p14="http://schemas.microsoft.com/office/powerpoint/2010/main" val="398976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9"/>
                                        </p:tgtEl>
                                        <p:attrNameLst>
                                          <p:attrName>ppt_y</p:attrName>
                                        </p:attrNameLst>
                                      </p:cBhvr>
                                      <p:tavLst>
                                        <p:tav tm="0">
                                          <p:val>
                                            <p:strVal val="#ppt_y"/>
                                          </p:val>
                                        </p:tav>
                                        <p:tav tm="100000">
                                          <p:val>
                                            <p:strVal val="#ppt_y+#ppt_h*1.125000"/>
                                          </p:val>
                                        </p:tav>
                                      </p:tavLst>
                                    </p:anim>
                                    <p:animEffect transition="out" filter="wipe(down)">
                                      <p:cBhvr>
                                        <p:cTn id="7" dur="30000"/>
                                        <p:tgtEl>
                                          <p:spTgt spid="19"/>
                                        </p:tgtEl>
                                      </p:cBhvr>
                                    </p:animEffect>
                                    <p:set>
                                      <p:cBhvr>
                                        <p:cTn id="8" dur="1" fill="hold">
                                          <p:stCondLst>
                                            <p:cond delay="29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3238236135"/>
              </p:ext>
            </p:extLst>
          </p:nvPr>
        </p:nvGraphicFramePr>
        <p:xfrm>
          <a:off x="612940" y="1189855"/>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je </a:t>
                      </a:r>
                      <a:r>
                        <a:rPr lang="en-GB" sz="2400" b="1" dirty="0" err="1">
                          <a:solidFill>
                            <a:srgbClr val="00B0F0"/>
                          </a:solidFill>
                          <a:latin typeface="Century Gothic" panose="020B0502020202020204" pitchFamily="34" charset="0"/>
                        </a:rPr>
                        <a:t>vais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je </a:t>
                      </a:r>
                      <a:r>
                        <a:rPr lang="en-GB" sz="2400" b="1" dirty="0" err="1">
                          <a:solidFill>
                            <a:srgbClr val="00B0F0"/>
                          </a:solidFill>
                          <a:latin typeface="Century Gothic" panose="020B0502020202020204" pitchFamily="34" charset="0"/>
                        </a:rPr>
                        <a:t>suis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fais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vas</a:t>
                      </a:r>
                    </a:p>
                  </a:txBody>
                  <a:tcPr/>
                </a:tc>
                <a:tc>
                  <a:txBody>
                    <a:bodyPr/>
                    <a:lstStyle/>
                    <a:p>
                      <a:r>
                        <a:rPr lang="en-GB" sz="2400" b="1" dirty="0" err="1">
                          <a:solidFill>
                            <a:srgbClr val="00B0F0"/>
                          </a:solidFill>
                          <a:latin typeface="Century Gothic" panose="020B0502020202020204" pitchFamily="34" charset="0"/>
                        </a:rPr>
                        <a:t>elle</a:t>
                      </a:r>
                      <a:r>
                        <a:rPr lang="en-GB" sz="2400" b="1" dirty="0">
                          <a:solidFill>
                            <a:srgbClr val="00B0F0"/>
                          </a:solidFill>
                          <a:latin typeface="Century Gothic" panose="020B0502020202020204" pitchFamily="34" charset="0"/>
                        </a:rPr>
                        <a:t> fait</a:t>
                      </a: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es</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soleil</a:t>
                      </a:r>
                    </a:p>
                  </a:txBody>
                  <a:tcPr/>
                </a:tc>
                <a:tc>
                  <a:txBody>
                    <a:bodyPr/>
                    <a:lstStyle/>
                    <a:p>
                      <a:r>
                        <a:rPr lang="en-GB" sz="2400" b="1" dirty="0" err="1">
                          <a:solidFill>
                            <a:srgbClr val="92D050"/>
                          </a:solidFill>
                          <a:latin typeface="Century Gothic" panose="020B0502020202020204" pitchFamily="34" charset="0"/>
                        </a:rPr>
                        <a:t>pourquoi</a:t>
                      </a:r>
                      <a:r>
                        <a:rPr lang="en-GB" sz="2400" b="1" dirty="0">
                          <a:solidFill>
                            <a:srgbClr val="92D050"/>
                          </a:solidFill>
                          <a:latin typeface="Century Gothic" panose="020B0502020202020204" pitchFamily="34" charset="0"/>
                        </a:rPr>
                        <a:t> ?</a:t>
                      </a:r>
                    </a:p>
                  </a:txBody>
                  <a:tcPr/>
                </a:tc>
                <a:tc>
                  <a:txBody>
                    <a:bodyPr/>
                    <a:lstStyle/>
                    <a:p>
                      <a:r>
                        <a:rPr lang="en-GB" sz="2400" b="1" dirty="0" err="1">
                          <a:solidFill>
                            <a:srgbClr val="92D050"/>
                          </a:solidFill>
                          <a:latin typeface="Century Gothic" panose="020B0502020202020204" pitchFamily="34" charset="0"/>
                        </a:rPr>
                        <a:t>mes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parent</a:t>
                      </a:r>
                    </a:p>
                  </a:txBody>
                  <a:tcPr/>
                </a:tc>
                <a:tc>
                  <a:txBody>
                    <a:bodyPr/>
                    <a:lstStyle/>
                    <a:p>
                      <a:r>
                        <a:rPr lang="en-GB" sz="2400" b="1" dirty="0" err="1">
                          <a:solidFill>
                            <a:srgbClr val="92D050"/>
                          </a:solidFill>
                          <a:latin typeface="Century Gothic" panose="020B0502020202020204" pitchFamily="34" charset="0"/>
                        </a:rPr>
                        <a:t>parce</a:t>
                      </a:r>
                      <a:r>
                        <a:rPr lang="en-GB" sz="2400" b="1" dirty="0">
                          <a:solidFill>
                            <a:srgbClr val="92D050"/>
                          </a:solidFill>
                          <a:latin typeface="Century Gothic" panose="020B0502020202020204" pitchFamily="34" charset="0"/>
                        </a:rPr>
                        <a:t> que</a:t>
                      </a:r>
                    </a:p>
                  </a:txBody>
                  <a:tcPr/>
                </a:tc>
                <a:tc>
                  <a:txBody>
                    <a:bodyPr/>
                    <a:lstStyle/>
                    <a:p>
                      <a:r>
                        <a:rPr lang="en-GB" sz="2400" b="1" dirty="0" err="1">
                          <a:solidFill>
                            <a:srgbClr val="92D050"/>
                          </a:solidFill>
                          <a:latin typeface="Century Gothic" panose="020B0502020202020204" pitchFamily="34" charset="0"/>
                        </a:rPr>
                        <a:t>tes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jus</a:t>
                      </a:r>
                    </a:p>
                  </a:txBody>
                  <a:tcPr/>
                </a:tc>
                <a:tc>
                  <a:txBody>
                    <a:bodyPr/>
                    <a:lstStyle/>
                    <a:p>
                      <a:r>
                        <a:rPr lang="en-GB" sz="2400" b="1" dirty="0" err="1">
                          <a:solidFill>
                            <a:srgbClr val="FF3399"/>
                          </a:solidFill>
                          <a:latin typeface="Century Gothic" panose="020B0502020202020204" pitchFamily="34" charset="0"/>
                        </a:rPr>
                        <a:t>vouloir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voudrais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l’eau</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fromage</a:t>
                      </a: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veux</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53365" y="3436508"/>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8" y="1704283"/>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823115" y="5178984"/>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18332" y="570782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16609" y="4074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725946" y="2040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98948" y="597546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water</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44247" y="593066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cheese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16864" y="591065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want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E17946EF-F93F-4434-9F55-E4B139C31FAE}"/>
              </a:ext>
            </a:extLst>
          </p:cNvPr>
          <p:cNvSpPr txBox="1"/>
          <p:nvPr/>
        </p:nvSpPr>
        <p:spPr>
          <a:xfrm>
            <a:off x="2373625" y="514314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juice</a:t>
            </a:r>
          </a:p>
        </p:txBody>
      </p:sp>
      <p:sp>
        <p:nvSpPr>
          <p:cNvPr id="58" name="TextBox 57">
            <a:extLst>
              <a:ext uri="{FF2B5EF4-FFF2-40B4-BE49-F238E27FC236}">
                <a16:creationId xmlns:a16="http://schemas.microsoft.com/office/drawing/2014/main" id="{C06CE59E-B564-46BD-A1EB-B80FA5553BCA}"/>
              </a:ext>
            </a:extLst>
          </p:cNvPr>
          <p:cNvSpPr txBox="1"/>
          <p:nvPr/>
        </p:nvSpPr>
        <p:spPr>
          <a:xfrm>
            <a:off x="4762504" y="516216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want, wanting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708887" y="518693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you would like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289390" y="435787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parent</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727453" y="433721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because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610741" y="436806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 your (m/</a:t>
            </a:r>
            <a:r>
              <a:rPr lang="en-GB" sz="2000" kern="0" dirty="0" err="1">
                <a:solidFill>
                  <a:srgbClr val="002060"/>
                </a:solidFill>
                <a:latin typeface="Century Gothic" panose="020B0502020202020204" pitchFamily="34" charset="0"/>
                <a:cs typeface="Arial"/>
                <a:sym typeface="Arial"/>
              </a:rPr>
              <a:t>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337295" y="274806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you go, are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C4609612-73F0-4298-A255-F13E4A3D4FE4}"/>
              </a:ext>
            </a:extLst>
          </p:cNvPr>
          <p:cNvSpPr txBox="1"/>
          <p:nvPr/>
        </p:nvSpPr>
        <p:spPr>
          <a:xfrm>
            <a:off x="4697579" y="275087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does, is doing</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708887" y="274798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are</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299925" y="176868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I go, am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727453" y="1747013"/>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am</a:t>
            </a:r>
          </a:p>
        </p:txBody>
      </p:sp>
      <p:sp>
        <p:nvSpPr>
          <p:cNvPr id="71" name="TextBox 70">
            <a:extLst>
              <a:ext uri="{FF2B5EF4-FFF2-40B4-BE49-F238E27FC236}">
                <a16:creationId xmlns:a16="http://schemas.microsoft.com/office/drawing/2014/main" id="{8A3A4295-A1E6-4285-95B5-EBF80D7D4829}"/>
              </a:ext>
            </a:extLst>
          </p:cNvPr>
          <p:cNvSpPr txBox="1"/>
          <p:nvPr/>
        </p:nvSpPr>
        <p:spPr>
          <a:xfrm>
            <a:off x="7716864" y="180344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do, are doing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4" name="TextBox 43">
            <a:extLst>
              <a:ext uri="{FF2B5EF4-FFF2-40B4-BE49-F238E27FC236}">
                <a16:creationId xmlns:a16="http://schemas.microsoft.com/office/drawing/2014/main" id="{59DEB2B4-DEB2-46D8-B1EA-7AD04F889DD5}"/>
              </a:ext>
            </a:extLst>
          </p:cNvPr>
          <p:cNvSpPr txBox="1"/>
          <p:nvPr/>
        </p:nvSpPr>
        <p:spPr>
          <a:xfrm>
            <a:off x="2289628" y="357260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sun</a:t>
            </a:r>
          </a:p>
        </p:txBody>
      </p:sp>
      <p:sp>
        <p:nvSpPr>
          <p:cNvPr id="45" name="TextBox 44">
            <a:extLst>
              <a:ext uri="{FF2B5EF4-FFF2-40B4-BE49-F238E27FC236}">
                <a16:creationId xmlns:a16="http://schemas.microsoft.com/office/drawing/2014/main" id="{20F401CF-8F67-4493-9E42-DFFAA6715A48}"/>
              </a:ext>
            </a:extLst>
          </p:cNvPr>
          <p:cNvSpPr txBox="1"/>
          <p:nvPr/>
        </p:nvSpPr>
        <p:spPr>
          <a:xfrm>
            <a:off x="4760935" y="352766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why?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E7C1146E-ADEA-4F86-B088-53A1C2D072F2}"/>
              </a:ext>
            </a:extLst>
          </p:cNvPr>
          <p:cNvSpPr txBox="1"/>
          <p:nvPr/>
        </p:nvSpPr>
        <p:spPr>
          <a:xfrm>
            <a:off x="7716864" y="3562857"/>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my (m/</a:t>
            </a:r>
            <a:r>
              <a:rPr lang="en-GB" sz="2000" kern="0" dirty="0" err="1">
                <a:solidFill>
                  <a:srgbClr val="002060"/>
                </a:solidFill>
                <a:latin typeface="Century Gothic" panose="020B0502020202020204" pitchFamily="34" charset="0"/>
                <a:cs typeface="Arial"/>
                <a:sym typeface="Arial"/>
              </a:rPr>
              <a:t>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44" grpId="0"/>
      <p:bldP spid="45"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E1A532F8-4D75-4994-8CAB-3A44CEA5B614}"/>
              </a:ext>
            </a:extLst>
          </p:cNvPr>
          <p:cNvGraphicFramePr>
            <a:graphicFrameLocks noGrp="1"/>
          </p:cNvGraphicFramePr>
          <p:nvPr>
            <p:extLst>
              <p:ext uri="{D42A27DB-BD31-4B8C-83A1-F6EECF244321}">
                <p14:modId xmlns:p14="http://schemas.microsoft.com/office/powerpoint/2010/main" val="2038058501"/>
              </p:ext>
            </p:extLst>
          </p:nvPr>
        </p:nvGraphicFramePr>
        <p:xfrm>
          <a:off x="612940" y="1189855"/>
          <a:ext cx="10016960"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968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 am</a:t>
                      </a:r>
                    </a:p>
                  </a:txBody>
                  <a:tcPr/>
                </a:tc>
                <a:tc>
                  <a:txBody>
                    <a:bodyPr/>
                    <a:lstStyle/>
                    <a:p>
                      <a:r>
                        <a:rPr lang="en-GB" sz="2400" b="1" dirty="0">
                          <a:solidFill>
                            <a:srgbClr val="00B0F0"/>
                          </a:solidFill>
                          <a:latin typeface="Century Gothic" panose="020B0502020202020204" pitchFamily="34" charset="0"/>
                        </a:rPr>
                        <a:t>I go, am going</a:t>
                      </a:r>
                    </a:p>
                  </a:txBody>
                  <a:tcPr/>
                </a:tc>
                <a:tc>
                  <a:txBody>
                    <a:bodyPr/>
                    <a:lstStyle/>
                    <a:p>
                      <a:r>
                        <a:rPr lang="en-GB" sz="2400" b="1" dirty="0">
                          <a:solidFill>
                            <a:srgbClr val="00B0F0"/>
                          </a:solidFill>
                          <a:latin typeface="Century Gothic" panose="020B0502020202020204" pitchFamily="34" charset="0"/>
                        </a:rPr>
                        <a:t>she does, is doing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are</a:t>
                      </a:r>
                    </a:p>
                  </a:txBody>
                  <a:tcPr/>
                </a:tc>
                <a:tc>
                  <a:txBody>
                    <a:bodyPr/>
                    <a:lstStyle/>
                    <a:p>
                      <a:r>
                        <a:rPr lang="en-GB" sz="2400" b="1" dirty="0">
                          <a:solidFill>
                            <a:srgbClr val="00B0F0"/>
                          </a:solidFill>
                          <a:latin typeface="Century Gothic" panose="020B0502020202020204" pitchFamily="34" charset="0"/>
                        </a:rPr>
                        <a:t>you go, are going</a:t>
                      </a:r>
                    </a:p>
                  </a:txBody>
                  <a:tcPr/>
                </a:tc>
                <a:tc>
                  <a:txBody>
                    <a:bodyPr/>
                    <a:lstStyle/>
                    <a:p>
                      <a:r>
                        <a:rPr lang="en-GB" sz="2400" b="1" dirty="0">
                          <a:solidFill>
                            <a:srgbClr val="00B0F0"/>
                          </a:solidFill>
                          <a:latin typeface="Century Gothic" panose="020B0502020202020204" pitchFamily="34" charset="0"/>
                        </a:rPr>
                        <a:t>I do, am doing</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my</a:t>
                      </a:r>
                    </a:p>
                  </a:txBody>
                  <a:tcPr/>
                </a:tc>
                <a:tc>
                  <a:txBody>
                    <a:bodyPr/>
                    <a:lstStyle/>
                    <a:p>
                      <a:r>
                        <a:rPr lang="en-GB" sz="2400" b="1" dirty="0">
                          <a:solidFill>
                            <a:srgbClr val="92D050"/>
                          </a:solidFill>
                          <a:latin typeface="Century Gothic" panose="020B0502020202020204" pitchFamily="34" charset="0"/>
                        </a:rPr>
                        <a:t>why?</a:t>
                      </a:r>
                    </a:p>
                  </a:txBody>
                  <a:tcPr/>
                </a:tc>
                <a:tc>
                  <a:txBody>
                    <a:bodyPr/>
                    <a:lstStyle/>
                    <a:p>
                      <a:r>
                        <a:rPr lang="en-GB" sz="2400" b="1" dirty="0">
                          <a:solidFill>
                            <a:srgbClr val="92D050"/>
                          </a:solidFill>
                          <a:latin typeface="Century Gothic" panose="020B0502020202020204" pitchFamily="34" charset="0"/>
                        </a:rPr>
                        <a:t>because</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your (pl)</a:t>
                      </a:r>
                    </a:p>
                  </a:txBody>
                  <a:tcPr/>
                </a:tc>
                <a:tc>
                  <a:txBody>
                    <a:bodyPr/>
                    <a:lstStyle/>
                    <a:p>
                      <a:r>
                        <a:rPr lang="en-GB" sz="2400" b="1" dirty="0">
                          <a:solidFill>
                            <a:srgbClr val="92D050"/>
                          </a:solidFill>
                          <a:latin typeface="Century Gothic" panose="020B0502020202020204" pitchFamily="34" charset="0"/>
                        </a:rPr>
                        <a:t>(the) parent</a:t>
                      </a:r>
                    </a:p>
                  </a:txBody>
                  <a:tcPr/>
                </a:tc>
                <a:tc>
                  <a:txBody>
                    <a:bodyPr/>
                    <a:lstStyle/>
                    <a:p>
                      <a:r>
                        <a:rPr lang="en-GB" sz="2400" b="1" dirty="0">
                          <a:solidFill>
                            <a:srgbClr val="92D050"/>
                          </a:solidFill>
                          <a:latin typeface="Century Gothic" panose="020B0502020202020204" pitchFamily="34" charset="0"/>
                        </a:rPr>
                        <a:t>(the) sun</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cheese</a:t>
                      </a:r>
                    </a:p>
                  </a:txBody>
                  <a:tcPr/>
                </a:tc>
                <a:tc>
                  <a:txBody>
                    <a:bodyPr/>
                    <a:lstStyle/>
                    <a:p>
                      <a:r>
                        <a:rPr lang="en-GB" sz="2400" b="1" dirty="0">
                          <a:solidFill>
                            <a:srgbClr val="FF3399"/>
                          </a:solidFill>
                          <a:latin typeface="Century Gothic" panose="020B0502020202020204" pitchFamily="34" charset="0"/>
                        </a:rPr>
                        <a:t>(the) juice</a:t>
                      </a:r>
                    </a:p>
                  </a:txBody>
                  <a:tcPr/>
                </a:tc>
                <a:tc>
                  <a:txBody>
                    <a:bodyPr/>
                    <a:lstStyle/>
                    <a:p>
                      <a:r>
                        <a:rPr lang="en-GB" sz="2400" b="1" dirty="0">
                          <a:solidFill>
                            <a:srgbClr val="FF3399"/>
                          </a:solidFill>
                          <a:latin typeface="Century Gothic" panose="020B0502020202020204" pitchFamily="34" charset="0"/>
                        </a:rPr>
                        <a:t>(the) water</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want</a:t>
                      </a:r>
                    </a:p>
                  </a:txBody>
                  <a:tcPr/>
                </a:tc>
                <a:tc>
                  <a:txBody>
                    <a:bodyPr/>
                    <a:lstStyle/>
                    <a:p>
                      <a:r>
                        <a:rPr lang="en-GB" sz="2400" b="1" dirty="0">
                          <a:solidFill>
                            <a:srgbClr val="FF3399"/>
                          </a:solidFill>
                          <a:latin typeface="Century Gothic" panose="020B0502020202020204" pitchFamily="34" charset="0"/>
                        </a:rPr>
                        <a:t>to want, wanting</a:t>
                      </a:r>
                    </a:p>
                  </a:txBody>
                  <a:tcPr/>
                </a:tc>
                <a:tc>
                  <a:txBody>
                    <a:bodyPr/>
                    <a:lstStyle/>
                    <a:p>
                      <a:r>
                        <a:rPr lang="en-GB" sz="2400" b="1" dirty="0">
                          <a:solidFill>
                            <a:srgbClr val="FF3399"/>
                          </a:solidFill>
                          <a:latin typeface="Century Gothic" panose="020B0502020202020204" pitchFamily="34" charset="0"/>
                        </a:rPr>
                        <a:t>you would like</a:t>
                      </a:r>
                    </a:p>
                  </a:txBody>
                  <a:tcPr/>
                </a:tc>
                <a:extLst>
                  <a:ext uri="{0D108BD9-81ED-4DB2-BD59-A6C34878D82A}">
                    <a16:rowId xmlns:a16="http://schemas.microsoft.com/office/drawing/2014/main" val="80090313"/>
                  </a:ext>
                </a:extLst>
              </a:tr>
            </a:tbl>
          </a:graphicData>
        </a:graphic>
      </p:graphicFrame>
      <p:pic>
        <p:nvPicPr>
          <p:cNvPr id="39" name="Picture 38">
            <a:extLst>
              <a:ext uri="{FF2B5EF4-FFF2-40B4-BE49-F238E27FC236}">
                <a16:creationId xmlns:a16="http://schemas.microsoft.com/office/drawing/2014/main" id="{F5BF3BDF-C289-4595-9125-533D8147F088}"/>
              </a:ext>
            </a:extLst>
          </p:cNvPr>
          <p:cNvPicPr>
            <a:picLocks noChangeAspect="1"/>
          </p:cNvPicPr>
          <p:nvPr/>
        </p:nvPicPr>
        <p:blipFill>
          <a:blip r:embed="rId5"/>
          <a:stretch>
            <a:fillRect/>
          </a:stretch>
        </p:blipFill>
        <p:spPr>
          <a:xfrm>
            <a:off x="753365" y="3436508"/>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A56C3D2C-A628-4667-9CFD-C32F8ECB5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8" y="1704283"/>
            <a:ext cx="1211560" cy="1211560"/>
          </a:xfrm>
          <a:prstGeom prst="rect">
            <a:avLst/>
          </a:prstGeom>
        </p:spPr>
      </p:pic>
      <p:pic>
        <p:nvPicPr>
          <p:cNvPr id="41" name="Picture 40">
            <a:extLst>
              <a:ext uri="{FF2B5EF4-FFF2-40B4-BE49-F238E27FC236}">
                <a16:creationId xmlns:a16="http://schemas.microsoft.com/office/drawing/2014/main" id="{E428B502-3C4E-4CE8-9C21-01028E75DCF1}"/>
              </a:ext>
            </a:extLst>
          </p:cNvPr>
          <p:cNvPicPr>
            <a:picLocks noChangeAspect="1"/>
          </p:cNvPicPr>
          <p:nvPr/>
        </p:nvPicPr>
        <p:blipFill>
          <a:blip r:embed="rId7"/>
          <a:stretch>
            <a:fillRect/>
          </a:stretch>
        </p:blipFill>
        <p:spPr>
          <a:xfrm>
            <a:off x="823115" y="5178984"/>
            <a:ext cx="893494" cy="846468"/>
          </a:xfrm>
          <a:prstGeom prst="rect">
            <a:avLst/>
          </a:prstGeom>
        </p:spPr>
      </p:pic>
      <p:sp>
        <p:nvSpPr>
          <p:cNvPr id="42" name="TextBox 41">
            <a:extLst>
              <a:ext uri="{FF2B5EF4-FFF2-40B4-BE49-F238E27FC236}">
                <a16:creationId xmlns:a16="http://schemas.microsoft.com/office/drawing/2014/main" id="{91D9E6D1-B51B-4157-ADE6-DF9996F55E4C}"/>
              </a:ext>
            </a:extLst>
          </p:cNvPr>
          <p:cNvSpPr txBox="1"/>
          <p:nvPr/>
        </p:nvSpPr>
        <p:spPr>
          <a:xfrm>
            <a:off x="1718332" y="570782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B2EFF58F-07FC-489C-9134-FD11424FFD22}"/>
              </a:ext>
            </a:extLst>
          </p:cNvPr>
          <p:cNvSpPr txBox="1"/>
          <p:nvPr/>
        </p:nvSpPr>
        <p:spPr>
          <a:xfrm>
            <a:off x="1716609" y="4074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1D4464C6-8802-4B38-A6A5-C49AAE41A3BA}"/>
              </a:ext>
            </a:extLst>
          </p:cNvPr>
          <p:cNvSpPr txBox="1"/>
          <p:nvPr/>
        </p:nvSpPr>
        <p:spPr>
          <a:xfrm>
            <a:off x="1725946" y="2040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7D168F29-4871-4091-8BC4-5488E796ED1A}"/>
              </a:ext>
            </a:extLst>
          </p:cNvPr>
          <p:cNvSpPr txBox="1"/>
          <p:nvPr/>
        </p:nvSpPr>
        <p:spPr>
          <a:xfrm>
            <a:off x="2312986" y="5876727"/>
            <a:ext cx="2240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1B5A51AA-7389-4D0D-A3E9-00591EF2B140}"/>
              </a:ext>
            </a:extLst>
          </p:cNvPr>
          <p:cNvSpPr txBox="1"/>
          <p:nvPr/>
        </p:nvSpPr>
        <p:spPr>
          <a:xfrm>
            <a:off x="4740007" y="5898012"/>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vouloir</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DA056B52-D423-46BD-9452-7CD684FB6C0F}"/>
              </a:ext>
            </a:extLst>
          </p:cNvPr>
          <p:cNvSpPr txBox="1"/>
          <p:nvPr/>
        </p:nvSpPr>
        <p:spPr>
          <a:xfrm>
            <a:off x="7716864" y="5876727"/>
            <a:ext cx="29760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voudrais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235EE271-309B-4B76-A539-5EAA7A84FA85}"/>
              </a:ext>
            </a:extLst>
          </p:cNvPr>
          <p:cNvSpPr txBox="1"/>
          <p:nvPr/>
        </p:nvSpPr>
        <p:spPr>
          <a:xfrm>
            <a:off x="2375642" y="511209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fromage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A9604385-3BD3-4F0F-B7A1-70176DE73242}"/>
              </a:ext>
            </a:extLst>
          </p:cNvPr>
          <p:cNvSpPr txBox="1"/>
          <p:nvPr/>
        </p:nvSpPr>
        <p:spPr>
          <a:xfrm>
            <a:off x="4762504" y="512990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jus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D92F39D-2186-4C06-B91F-8D784655978E}"/>
              </a:ext>
            </a:extLst>
          </p:cNvPr>
          <p:cNvSpPr txBox="1"/>
          <p:nvPr/>
        </p:nvSpPr>
        <p:spPr>
          <a:xfrm>
            <a:off x="7769092" y="5087104"/>
            <a:ext cx="2871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l’eau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21555B05-88BE-4AA7-BA1A-3B260AD84F94}"/>
              </a:ext>
            </a:extLst>
          </p:cNvPr>
          <p:cNvSpPr txBox="1"/>
          <p:nvPr/>
        </p:nvSpPr>
        <p:spPr>
          <a:xfrm>
            <a:off x="2320973" y="4275680"/>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E54233DE-5417-4CDD-B829-7B49085D71E5}"/>
              </a:ext>
            </a:extLst>
          </p:cNvPr>
          <p:cNvSpPr txBox="1"/>
          <p:nvPr/>
        </p:nvSpPr>
        <p:spPr>
          <a:xfrm>
            <a:off x="4826114" y="4337283"/>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parent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4806B736-BE51-43EB-8B95-B2FE41F825CA}"/>
              </a:ext>
            </a:extLst>
          </p:cNvPr>
          <p:cNvSpPr txBox="1"/>
          <p:nvPr/>
        </p:nvSpPr>
        <p:spPr>
          <a:xfrm>
            <a:off x="7647110" y="426825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le soleil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EE9D7C9C-B9A7-4BBE-9655-0709978CB91A}"/>
              </a:ext>
            </a:extLst>
          </p:cNvPr>
          <p:cNvSpPr txBox="1"/>
          <p:nvPr/>
        </p:nvSpPr>
        <p:spPr>
          <a:xfrm>
            <a:off x="2355167" y="269681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26CF73D4-B20D-4BF2-9DDD-D57627848EB8}"/>
              </a:ext>
            </a:extLst>
          </p:cNvPr>
          <p:cNvSpPr txBox="1"/>
          <p:nvPr/>
        </p:nvSpPr>
        <p:spPr>
          <a:xfrm>
            <a:off x="4744247" y="2654590"/>
            <a:ext cx="3011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vas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83BEA624-495D-4E75-AD8E-23FC982BA067}"/>
              </a:ext>
            </a:extLst>
          </p:cNvPr>
          <p:cNvSpPr txBox="1"/>
          <p:nvPr/>
        </p:nvSpPr>
        <p:spPr>
          <a:xfrm>
            <a:off x="7719076" y="2667813"/>
            <a:ext cx="2750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B762C12C-7E01-4353-980E-D370FE751A49}"/>
              </a:ext>
            </a:extLst>
          </p:cNvPr>
          <p:cNvSpPr txBox="1"/>
          <p:nvPr/>
        </p:nvSpPr>
        <p:spPr>
          <a:xfrm>
            <a:off x="2335408" y="1706196"/>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kern="0" noProof="0" dirty="0">
                <a:solidFill>
                  <a:srgbClr val="002060"/>
                </a:solidFill>
                <a:latin typeface="Century Gothic" panose="020B0502020202020204" pitchFamily="34" charset="0"/>
                <a:cs typeface="Arial"/>
                <a:sym typeface="Arial"/>
              </a:rPr>
              <a:t>je </a:t>
            </a:r>
            <a:r>
              <a:rPr lang="en-GB" sz="2400" kern="0" noProof="0" dirty="0" err="1">
                <a:solidFill>
                  <a:srgbClr val="002060"/>
                </a:solidFill>
                <a:latin typeface="Century Gothic" panose="020B0502020202020204" pitchFamily="34" charset="0"/>
                <a:cs typeface="Arial"/>
                <a:sym typeface="Arial"/>
              </a:rPr>
              <a:t>suis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3AB0BE25-38C6-447C-A780-865FE611DC53}"/>
              </a:ext>
            </a:extLst>
          </p:cNvPr>
          <p:cNvSpPr txBox="1"/>
          <p:nvPr/>
        </p:nvSpPr>
        <p:spPr>
          <a:xfrm>
            <a:off x="4727453" y="1747013"/>
            <a:ext cx="3011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F7FAD969-E847-4230-98CA-34D31B3A65F9}"/>
              </a:ext>
            </a:extLst>
          </p:cNvPr>
          <p:cNvSpPr txBox="1"/>
          <p:nvPr/>
        </p:nvSpPr>
        <p:spPr>
          <a:xfrm>
            <a:off x="7708886" y="1722243"/>
            <a:ext cx="2750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elle</a:t>
            </a:r>
            <a:r>
              <a:rPr lang="en-GB" sz="2400" kern="0" noProof="0" dirty="0">
                <a:solidFill>
                  <a:srgbClr val="002060"/>
                </a:solidFill>
                <a:latin typeface="Century Gothic" panose="020B0502020202020204" pitchFamily="34" charset="0"/>
                <a:cs typeface="Arial"/>
                <a:sym typeface="Arial"/>
              </a:rPr>
              <a:t> fait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633A2CC5-FC58-4090-A3F3-B4FFC3ED9586}"/>
              </a:ext>
            </a:extLst>
          </p:cNvPr>
          <p:cNvSpPr txBox="1"/>
          <p:nvPr/>
        </p:nvSpPr>
        <p:spPr>
          <a:xfrm>
            <a:off x="2298948" y="3408218"/>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32719FDD-C1BB-4B92-AE01-96710FCED3C7}"/>
              </a:ext>
            </a:extLst>
          </p:cNvPr>
          <p:cNvSpPr txBox="1"/>
          <p:nvPr/>
        </p:nvSpPr>
        <p:spPr>
          <a:xfrm>
            <a:off x="4707262" y="3463144"/>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pourquoi</a:t>
            </a:r>
            <a:r>
              <a:rPr lang="en-GB"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8879B1EA-891A-424A-84A8-AFBE8B4DE26C}"/>
              </a:ext>
            </a:extLst>
          </p:cNvPr>
          <p:cNvSpPr txBox="1"/>
          <p:nvPr/>
        </p:nvSpPr>
        <p:spPr>
          <a:xfrm>
            <a:off x="7716864" y="3562857"/>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parce</a:t>
            </a:r>
            <a:r>
              <a:rPr lang="en-GB" sz="2000" kern="0" dirty="0">
                <a:solidFill>
                  <a:srgbClr val="002060"/>
                </a:solidFill>
                <a:latin typeface="Century Gothic" panose="020B0502020202020204" pitchFamily="34" charset="0"/>
                <a:cs typeface="Arial"/>
                <a:sym typeface="Arial"/>
              </a:rPr>
              <a:t> 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4B0ECC0E-5DC1-4480-A971-C5C1D706D0CD}"/>
              </a:ext>
            </a:extLst>
          </p:cNvPr>
          <p:cNvGraphicFramePr>
            <a:graphicFrameLocks noGrp="1"/>
          </p:cNvGraphicFramePr>
          <p:nvPr>
            <p:extLst>
              <p:ext uri="{D42A27DB-BD31-4B8C-83A1-F6EECF244321}">
                <p14:modId xmlns:p14="http://schemas.microsoft.com/office/powerpoint/2010/main" val="2687981380"/>
              </p:ext>
            </p:extLst>
          </p:nvPr>
        </p:nvGraphicFramePr>
        <p:xfrm>
          <a:off x="612940" y="1189855"/>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suis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fait</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soleil</a:t>
                      </a:r>
                    </a:p>
                  </a:txBody>
                  <a:tcPr/>
                </a:tc>
                <a:tc>
                  <a:txBody>
                    <a:bodyPr/>
                    <a:lstStyle/>
                    <a:p>
                      <a:r>
                        <a:rPr lang="en-GB" sz="2400" b="1" dirty="0" err="1">
                          <a:solidFill>
                            <a:srgbClr val="002060"/>
                          </a:solidFill>
                          <a:latin typeface="Century Gothic" panose="020B0502020202020204" pitchFamily="34" charset="0"/>
                        </a:rPr>
                        <a:t>pourquoi</a:t>
                      </a:r>
                      <a:r>
                        <a:rPr lang="en-GB" sz="2400" b="1" dirty="0">
                          <a:solidFill>
                            <a:srgbClr val="002060"/>
                          </a:solidFill>
                          <a:latin typeface="Century Gothic" panose="020B0502020202020204" pitchFamily="34" charset="0"/>
                        </a:rPr>
                        <a:t> ?</a:t>
                      </a:r>
                    </a:p>
                  </a:txBody>
                  <a:tcPr/>
                </a:tc>
                <a:tc>
                  <a:txBody>
                    <a:bodyPr/>
                    <a:lstStyle/>
                    <a:p>
                      <a:r>
                        <a:rPr lang="en-GB" sz="2400" b="1" dirty="0" err="1">
                          <a:solidFill>
                            <a:srgbClr val="002060"/>
                          </a:solidFill>
                          <a:latin typeface="Century Gothic" panose="020B0502020202020204" pitchFamily="34" charset="0"/>
                        </a:rPr>
                        <a:t>mes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parent</a:t>
                      </a:r>
                    </a:p>
                  </a:txBody>
                  <a:tcPr/>
                </a:tc>
                <a:tc>
                  <a:txBody>
                    <a:bodyPr/>
                    <a:lstStyle/>
                    <a:p>
                      <a:r>
                        <a:rPr lang="en-GB" sz="2400" b="1" dirty="0" err="1">
                          <a:solidFill>
                            <a:srgbClr val="002060"/>
                          </a:solidFill>
                          <a:latin typeface="Century Gothic" panose="020B0502020202020204" pitchFamily="34" charset="0"/>
                        </a:rPr>
                        <a:t>parce</a:t>
                      </a:r>
                      <a:r>
                        <a:rPr lang="en-GB" sz="2400" b="1" dirty="0">
                          <a:solidFill>
                            <a:srgbClr val="002060"/>
                          </a:solidFill>
                          <a:latin typeface="Century Gothic" panose="020B0502020202020204" pitchFamily="34" charset="0"/>
                        </a:rPr>
                        <a:t> que</a:t>
                      </a:r>
                    </a:p>
                  </a:txBody>
                  <a:tcPr/>
                </a:tc>
                <a:tc>
                  <a:txBody>
                    <a:bodyPr/>
                    <a:lstStyle/>
                    <a:p>
                      <a:r>
                        <a:rPr lang="en-GB" sz="2400" b="1" dirty="0" err="1">
                          <a:solidFill>
                            <a:srgbClr val="002060"/>
                          </a:solidFill>
                          <a:latin typeface="Century Gothic" panose="020B0502020202020204" pitchFamily="34" charset="0"/>
                        </a:rPr>
                        <a:t>tes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jus</a:t>
                      </a:r>
                    </a:p>
                  </a:txBody>
                  <a:tcPr/>
                </a:tc>
                <a:tc>
                  <a:txBody>
                    <a:bodyPr/>
                    <a:lstStyle/>
                    <a:p>
                      <a:r>
                        <a:rPr lang="en-GB" sz="2400" b="1" dirty="0" err="1">
                          <a:solidFill>
                            <a:srgbClr val="002060"/>
                          </a:solidFill>
                          <a:latin typeface="Century Gothic" panose="020B0502020202020204" pitchFamily="34" charset="0"/>
                        </a:rPr>
                        <a:t>vouloir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voudrais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l’eau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fromage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veux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6E7732FC-2FA8-486E-8EF9-D91F867E47A0}"/>
              </a:ext>
            </a:extLst>
          </p:cNvPr>
          <p:cNvPicPr>
            <a:picLocks noChangeAspect="1"/>
          </p:cNvPicPr>
          <p:nvPr/>
        </p:nvPicPr>
        <p:blipFill>
          <a:blip r:embed="rId5"/>
          <a:stretch>
            <a:fillRect/>
          </a:stretch>
        </p:blipFill>
        <p:spPr>
          <a:xfrm>
            <a:off x="753365" y="3436508"/>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70101D84-1B63-428C-BB72-3A72B89CB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8" y="1704283"/>
            <a:ext cx="1211560" cy="1211560"/>
          </a:xfrm>
          <a:prstGeom prst="rect">
            <a:avLst/>
          </a:prstGeom>
        </p:spPr>
      </p:pic>
      <p:pic>
        <p:nvPicPr>
          <p:cNvPr id="20" name="Picture 19">
            <a:extLst>
              <a:ext uri="{FF2B5EF4-FFF2-40B4-BE49-F238E27FC236}">
                <a16:creationId xmlns:a16="http://schemas.microsoft.com/office/drawing/2014/main" id="{186854C9-A300-4A8C-AA5B-A371C0FA0FD9}"/>
              </a:ext>
            </a:extLst>
          </p:cNvPr>
          <p:cNvPicPr>
            <a:picLocks noChangeAspect="1"/>
          </p:cNvPicPr>
          <p:nvPr/>
        </p:nvPicPr>
        <p:blipFill>
          <a:blip r:embed="rId7"/>
          <a:stretch>
            <a:fillRect/>
          </a:stretch>
        </p:blipFill>
        <p:spPr>
          <a:xfrm>
            <a:off x="823115" y="5178984"/>
            <a:ext cx="893494" cy="846468"/>
          </a:xfrm>
          <a:prstGeom prst="rect">
            <a:avLst/>
          </a:prstGeom>
        </p:spPr>
      </p:pic>
      <p:sp>
        <p:nvSpPr>
          <p:cNvPr id="21" name="TextBox 20">
            <a:extLst>
              <a:ext uri="{FF2B5EF4-FFF2-40B4-BE49-F238E27FC236}">
                <a16:creationId xmlns:a16="http://schemas.microsoft.com/office/drawing/2014/main" id="{12049BE1-514B-4B10-8878-9A4F05575AFE}"/>
              </a:ext>
            </a:extLst>
          </p:cNvPr>
          <p:cNvSpPr txBox="1"/>
          <p:nvPr/>
        </p:nvSpPr>
        <p:spPr>
          <a:xfrm>
            <a:off x="1718332" y="570782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25EADBE1-35FD-4324-8601-71FD68A18058}"/>
              </a:ext>
            </a:extLst>
          </p:cNvPr>
          <p:cNvSpPr txBox="1"/>
          <p:nvPr/>
        </p:nvSpPr>
        <p:spPr>
          <a:xfrm>
            <a:off x="1716609" y="4074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AA2DBD26-6ECF-48E9-9F3D-E94D6CB1C3E2}"/>
              </a:ext>
            </a:extLst>
          </p:cNvPr>
          <p:cNvSpPr txBox="1"/>
          <p:nvPr/>
        </p:nvSpPr>
        <p:spPr>
          <a:xfrm>
            <a:off x="1725946" y="2040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81290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3F8FFBC2-96A1-4C1E-A97D-1C3576E253A9}"/>
              </a:ext>
            </a:extLst>
          </p:cNvPr>
          <p:cNvGraphicFramePr>
            <a:graphicFrameLocks noGrp="1"/>
          </p:cNvGraphicFramePr>
          <p:nvPr>
            <p:extLst>
              <p:ext uri="{D42A27DB-BD31-4B8C-83A1-F6EECF244321}">
                <p14:modId xmlns:p14="http://schemas.microsoft.com/office/powerpoint/2010/main" val="231230246"/>
              </p:ext>
            </p:extLst>
          </p:nvPr>
        </p:nvGraphicFramePr>
        <p:xfrm>
          <a:off x="612940" y="1189855"/>
          <a:ext cx="10016960"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968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am</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400" b="1" dirty="0">
                          <a:solidFill>
                            <a:srgbClr val="002060"/>
                          </a:solidFill>
                          <a:latin typeface="Century Gothic" panose="020B0502020202020204" pitchFamily="34" charset="0"/>
                        </a:rPr>
                        <a:t>she does, is doing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you go, are going</a:t>
                      </a:r>
                    </a:p>
                  </a:txBody>
                  <a:tcPr/>
                </a:tc>
                <a:tc>
                  <a:txBody>
                    <a:bodyPr/>
                    <a:lstStyle/>
                    <a:p>
                      <a:r>
                        <a:rPr lang="en-GB" sz="2400" b="1" dirty="0">
                          <a:solidFill>
                            <a:srgbClr val="002060"/>
                          </a:solidFill>
                          <a:latin typeface="Century Gothic" panose="020B0502020202020204" pitchFamily="34" charset="0"/>
                        </a:rPr>
                        <a:t>I do, am doing</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a:t>
                      </a:r>
                    </a:p>
                  </a:txBody>
                  <a:tcPr/>
                </a:tc>
                <a:tc>
                  <a:txBody>
                    <a:bodyPr/>
                    <a:lstStyle/>
                    <a:p>
                      <a:r>
                        <a:rPr lang="en-GB" sz="2400" b="1" dirty="0">
                          <a:solidFill>
                            <a:srgbClr val="002060"/>
                          </a:solidFill>
                          <a:latin typeface="Century Gothic" panose="020B0502020202020204" pitchFamily="34" charset="0"/>
                        </a:rPr>
                        <a:t>why?</a:t>
                      </a:r>
                    </a:p>
                  </a:txBody>
                  <a:tcPr/>
                </a:tc>
                <a:tc>
                  <a:txBody>
                    <a:bodyPr/>
                    <a:lstStyle/>
                    <a:p>
                      <a:r>
                        <a:rPr lang="en-GB" sz="2400" b="1" dirty="0">
                          <a:solidFill>
                            <a:srgbClr val="002060"/>
                          </a:solidFill>
                          <a:latin typeface="Century Gothic" panose="020B0502020202020204" pitchFamily="34" charset="0"/>
                        </a:rPr>
                        <a:t>because</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(pl)</a:t>
                      </a:r>
                    </a:p>
                  </a:txBody>
                  <a:tcPr/>
                </a:tc>
                <a:tc>
                  <a:txBody>
                    <a:bodyPr/>
                    <a:lstStyle/>
                    <a:p>
                      <a:r>
                        <a:rPr lang="en-GB" sz="2400" b="1" dirty="0">
                          <a:solidFill>
                            <a:srgbClr val="002060"/>
                          </a:solidFill>
                          <a:latin typeface="Century Gothic" panose="020B0502020202020204" pitchFamily="34" charset="0"/>
                        </a:rPr>
                        <a:t>(the) parent</a:t>
                      </a:r>
                    </a:p>
                  </a:txBody>
                  <a:tcPr/>
                </a:tc>
                <a:tc>
                  <a:txBody>
                    <a:bodyPr/>
                    <a:lstStyle/>
                    <a:p>
                      <a:r>
                        <a:rPr lang="en-GB" sz="2400" b="1" dirty="0">
                          <a:solidFill>
                            <a:srgbClr val="002060"/>
                          </a:solidFill>
                          <a:latin typeface="Century Gothic" panose="020B0502020202020204" pitchFamily="34" charset="0"/>
                        </a:rPr>
                        <a:t>(the) sun</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cheese</a:t>
                      </a:r>
                    </a:p>
                  </a:txBody>
                  <a:tcPr/>
                </a:tc>
                <a:tc>
                  <a:txBody>
                    <a:bodyPr/>
                    <a:lstStyle/>
                    <a:p>
                      <a:r>
                        <a:rPr lang="en-GB" sz="2400" b="1" dirty="0">
                          <a:solidFill>
                            <a:srgbClr val="002060"/>
                          </a:solidFill>
                          <a:latin typeface="Century Gothic" panose="020B0502020202020204" pitchFamily="34" charset="0"/>
                        </a:rPr>
                        <a:t>(the) juice</a:t>
                      </a:r>
                    </a:p>
                  </a:txBody>
                  <a:tcPr/>
                </a:tc>
                <a:tc>
                  <a:txBody>
                    <a:bodyPr/>
                    <a:lstStyle/>
                    <a:p>
                      <a:r>
                        <a:rPr lang="en-GB" sz="2400" b="1" dirty="0">
                          <a:solidFill>
                            <a:srgbClr val="002060"/>
                          </a:solidFill>
                          <a:latin typeface="Century Gothic" panose="020B0502020202020204" pitchFamily="34" charset="0"/>
                        </a:rPr>
                        <a:t>(the) water</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want</a:t>
                      </a:r>
                    </a:p>
                  </a:txBody>
                  <a:tcPr/>
                </a:tc>
                <a:tc>
                  <a:txBody>
                    <a:bodyPr/>
                    <a:lstStyle/>
                    <a:p>
                      <a:r>
                        <a:rPr lang="en-GB" sz="2400" b="1" dirty="0">
                          <a:solidFill>
                            <a:srgbClr val="002060"/>
                          </a:solidFill>
                          <a:latin typeface="Century Gothic" panose="020B0502020202020204" pitchFamily="34" charset="0"/>
                        </a:rPr>
                        <a:t>to want, wanting</a:t>
                      </a:r>
                    </a:p>
                  </a:txBody>
                  <a:tcPr/>
                </a:tc>
                <a:tc>
                  <a:txBody>
                    <a:bodyPr/>
                    <a:lstStyle/>
                    <a:p>
                      <a:r>
                        <a:rPr lang="en-GB" sz="2400" b="1" dirty="0">
                          <a:solidFill>
                            <a:srgbClr val="002060"/>
                          </a:solidFill>
                          <a:latin typeface="Century Gothic" panose="020B0502020202020204" pitchFamily="34" charset="0"/>
                        </a:rPr>
                        <a:t>you would like</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1B6011BC-A7B3-4F8D-8E46-D3C1C06397C1}"/>
              </a:ext>
            </a:extLst>
          </p:cNvPr>
          <p:cNvPicPr>
            <a:picLocks noChangeAspect="1"/>
          </p:cNvPicPr>
          <p:nvPr/>
        </p:nvPicPr>
        <p:blipFill>
          <a:blip r:embed="rId5"/>
          <a:stretch>
            <a:fillRect/>
          </a:stretch>
        </p:blipFill>
        <p:spPr>
          <a:xfrm>
            <a:off x="753365" y="3436508"/>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A648FF8F-80E4-469A-B896-886E69CEA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8" y="1704283"/>
            <a:ext cx="1211560" cy="1211560"/>
          </a:xfrm>
          <a:prstGeom prst="rect">
            <a:avLst/>
          </a:prstGeom>
        </p:spPr>
      </p:pic>
      <p:pic>
        <p:nvPicPr>
          <p:cNvPr id="20" name="Picture 19">
            <a:extLst>
              <a:ext uri="{FF2B5EF4-FFF2-40B4-BE49-F238E27FC236}">
                <a16:creationId xmlns:a16="http://schemas.microsoft.com/office/drawing/2014/main" id="{28476B60-21C3-4FB9-9AD7-F9A60D4B24E1}"/>
              </a:ext>
            </a:extLst>
          </p:cNvPr>
          <p:cNvPicPr>
            <a:picLocks noChangeAspect="1"/>
          </p:cNvPicPr>
          <p:nvPr/>
        </p:nvPicPr>
        <p:blipFill>
          <a:blip r:embed="rId7"/>
          <a:stretch>
            <a:fillRect/>
          </a:stretch>
        </p:blipFill>
        <p:spPr>
          <a:xfrm>
            <a:off x="823115" y="5178984"/>
            <a:ext cx="893494" cy="846468"/>
          </a:xfrm>
          <a:prstGeom prst="rect">
            <a:avLst/>
          </a:prstGeom>
        </p:spPr>
      </p:pic>
      <p:sp>
        <p:nvSpPr>
          <p:cNvPr id="21" name="TextBox 20">
            <a:extLst>
              <a:ext uri="{FF2B5EF4-FFF2-40B4-BE49-F238E27FC236}">
                <a16:creationId xmlns:a16="http://schemas.microsoft.com/office/drawing/2014/main" id="{D5E5A7D8-FCB1-4867-9A6F-BC889049DE7B}"/>
              </a:ext>
            </a:extLst>
          </p:cNvPr>
          <p:cNvSpPr txBox="1"/>
          <p:nvPr/>
        </p:nvSpPr>
        <p:spPr>
          <a:xfrm>
            <a:off x="1718332" y="570782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D323EB15-41F1-4928-9019-A007245734CB}"/>
              </a:ext>
            </a:extLst>
          </p:cNvPr>
          <p:cNvSpPr txBox="1"/>
          <p:nvPr/>
        </p:nvSpPr>
        <p:spPr>
          <a:xfrm>
            <a:off x="1716609" y="4074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903D2F10-4EA6-4835-89CA-ED871D0DB332}"/>
              </a:ext>
            </a:extLst>
          </p:cNvPr>
          <p:cNvSpPr txBox="1"/>
          <p:nvPr/>
        </p:nvSpPr>
        <p:spPr>
          <a:xfrm>
            <a:off x="1725946" y="2040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84180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90" name="Google Shape;410;p19">
            <a:extLst>
              <a:ext uri="{FF2B5EF4-FFF2-40B4-BE49-F238E27FC236}">
                <a16:creationId xmlns:a16="http://schemas.microsoft.com/office/drawing/2014/main" id="{F8840D8F-A446-CB25-86D7-2711AC602236}"/>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1" name="Google Shape;387;p19">
            <a:extLst>
              <a:ext uri="{FF2B5EF4-FFF2-40B4-BE49-F238E27FC236}">
                <a16:creationId xmlns:a16="http://schemas.microsoft.com/office/drawing/2014/main" id="{6A5459C3-C8D7-9249-6E78-197BA0CEE73E}"/>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2" name="Google Shape;388;p19">
            <a:extLst>
              <a:ext uri="{FF2B5EF4-FFF2-40B4-BE49-F238E27FC236}">
                <a16:creationId xmlns:a16="http://schemas.microsoft.com/office/drawing/2014/main" id="{761B85F1-AAC2-2B57-BE97-D575FF4B83C3}"/>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3" name="Google Shape;389;p19">
            <a:extLst>
              <a:ext uri="{FF2B5EF4-FFF2-40B4-BE49-F238E27FC236}">
                <a16:creationId xmlns:a16="http://schemas.microsoft.com/office/drawing/2014/main" id="{2D68393A-8B1D-C66E-526B-7679A08812D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4" name="Google Shape;390;p19">
            <a:extLst>
              <a:ext uri="{FF2B5EF4-FFF2-40B4-BE49-F238E27FC236}">
                <a16:creationId xmlns:a16="http://schemas.microsoft.com/office/drawing/2014/main" id="{EEFD3CFA-C39B-65F3-4E93-F5FCC5131B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5" name="Google Shape;391;p19">
            <a:extLst>
              <a:ext uri="{FF2B5EF4-FFF2-40B4-BE49-F238E27FC236}">
                <a16:creationId xmlns:a16="http://schemas.microsoft.com/office/drawing/2014/main" id="{5322A681-3ECD-F2E1-391E-41B32958BE28}"/>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6" name="Google Shape;393;p19">
            <a:extLst>
              <a:ext uri="{FF2B5EF4-FFF2-40B4-BE49-F238E27FC236}">
                <a16:creationId xmlns:a16="http://schemas.microsoft.com/office/drawing/2014/main" id="{2540EAF5-7FB8-3C0A-B73A-60C69D8A7CC9}"/>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94;p19">
            <a:extLst>
              <a:ext uri="{FF2B5EF4-FFF2-40B4-BE49-F238E27FC236}">
                <a16:creationId xmlns:a16="http://schemas.microsoft.com/office/drawing/2014/main" id="{9762E8CA-899B-9B3B-7F52-FEBF7766A1C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395;p19">
            <a:extLst>
              <a:ext uri="{FF2B5EF4-FFF2-40B4-BE49-F238E27FC236}">
                <a16:creationId xmlns:a16="http://schemas.microsoft.com/office/drawing/2014/main" id="{8619A212-C6EE-D473-5375-DD1AFB14A21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00" name="Table 5">
            <a:extLst>
              <a:ext uri="{FF2B5EF4-FFF2-40B4-BE49-F238E27FC236}">
                <a16:creationId xmlns:a16="http://schemas.microsoft.com/office/drawing/2014/main" id="{E801D8A8-C6A5-4165-ABD2-8C3DC1D0BDFD}"/>
              </a:ext>
            </a:extLst>
          </p:cNvPr>
          <p:cNvGraphicFramePr>
            <a:graphicFrameLocks noGrp="1"/>
          </p:cNvGraphicFramePr>
          <p:nvPr/>
        </p:nvGraphicFramePr>
        <p:xfrm>
          <a:off x="110417" y="1594142"/>
          <a:ext cx="10280186" cy="4443732"/>
        </p:xfrm>
        <a:graphic>
          <a:graphicData uri="http://schemas.openxmlformats.org/drawingml/2006/table">
            <a:tbl>
              <a:tblPr firstRow="1" bandRow="1">
                <a:tableStyleId>{5940675A-B579-460E-94D1-54222C63F5DA}</a:tableStyleId>
              </a:tblPr>
              <a:tblGrid>
                <a:gridCol w="1468598">
                  <a:extLst>
                    <a:ext uri="{9D8B030D-6E8A-4147-A177-3AD203B41FA5}">
                      <a16:colId xmlns:a16="http://schemas.microsoft.com/office/drawing/2014/main" val="3762972055"/>
                    </a:ext>
                  </a:extLst>
                </a:gridCol>
                <a:gridCol w="1468598">
                  <a:extLst>
                    <a:ext uri="{9D8B030D-6E8A-4147-A177-3AD203B41FA5}">
                      <a16:colId xmlns:a16="http://schemas.microsoft.com/office/drawing/2014/main" val="178701953"/>
                    </a:ext>
                  </a:extLst>
                </a:gridCol>
                <a:gridCol w="1468598">
                  <a:extLst>
                    <a:ext uri="{9D8B030D-6E8A-4147-A177-3AD203B41FA5}">
                      <a16:colId xmlns:a16="http://schemas.microsoft.com/office/drawing/2014/main" val="3592940227"/>
                    </a:ext>
                  </a:extLst>
                </a:gridCol>
                <a:gridCol w="1468598">
                  <a:extLst>
                    <a:ext uri="{9D8B030D-6E8A-4147-A177-3AD203B41FA5}">
                      <a16:colId xmlns:a16="http://schemas.microsoft.com/office/drawing/2014/main" val="1255437448"/>
                    </a:ext>
                  </a:extLst>
                </a:gridCol>
                <a:gridCol w="1468598">
                  <a:extLst>
                    <a:ext uri="{9D8B030D-6E8A-4147-A177-3AD203B41FA5}">
                      <a16:colId xmlns:a16="http://schemas.microsoft.com/office/drawing/2014/main" val="4027068115"/>
                    </a:ext>
                  </a:extLst>
                </a:gridCol>
                <a:gridCol w="1468598">
                  <a:extLst>
                    <a:ext uri="{9D8B030D-6E8A-4147-A177-3AD203B41FA5}">
                      <a16:colId xmlns:a16="http://schemas.microsoft.com/office/drawing/2014/main" val="2144741330"/>
                    </a:ext>
                  </a:extLst>
                </a:gridCol>
                <a:gridCol w="1468598">
                  <a:extLst>
                    <a:ext uri="{9D8B030D-6E8A-4147-A177-3AD203B41FA5}">
                      <a16:colId xmlns:a16="http://schemas.microsoft.com/office/drawing/2014/main" val="3501905077"/>
                    </a:ext>
                  </a:extLst>
                </a:gridCol>
              </a:tblGrid>
              <a:tr h="1481244">
                <a:tc>
                  <a:txBody>
                    <a:bodyPr/>
                    <a:lstStyle/>
                    <a:p>
                      <a:pPr algn="ctr"/>
                      <a:r>
                        <a:rPr lang="en-GB" sz="2000" b="1" dirty="0">
                          <a:solidFill>
                            <a:schemeClr val="bg1"/>
                          </a:solidFill>
                          <a:latin typeface="Century Gothic" panose="020B0502020202020204" pitchFamily="34" charset="0"/>
                        </a:rPr>
                        <a:t>correction</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lancer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r>
                        <a:rPr lang="en-GB" sz="2400" b="1" dirty="0" err="1">
                          <a:solidFill>
                            <a:schemeClr val="bg1"/>
                          </a:solidFill>
                          <a:latin typeface="Century Gothic" panose="020B0502020202020204" pitchFamily="34" charset="0"/>
                        </a:rPr>
                        <a:t>proje</a:t>
                      </a:r>
                      <a:r>
                        <a:rPr lang="en-GB" sz="2400" b="0" dirty="0" err="1">
                          <a:solidFill>
                            <a:schemeClr val="bg1"/>
                          </a:solidFill>
                          <a:latin typeface="Century Gothic" panose="020B0502020202020204" pitchFamily="34" charset="0"/>
                        </a:rPr>
                        <a:t>t</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a:solidFill>
                            <a:schemeClr val="bg1"/>
                          </a:solidFill>
                          <a:latin typeface="Century Gothic" panose="020B0502020202020204" pitchFamily="34" charset="0"/>
                        </a:rPr>
                        <a:t>public</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err="1">
                          <a:solidFill>
                            <a:srgbClr val="002060"/>
                          </a:solidFill>
                          <a:latin typeface="Century Gothic" panose="020B0502020202020204" pitchFamily="34" charset="0"/>
                        </a:rPr>
                        <a:t>toit</a:t>
                      </a:r>
                      <a:endParaRPr lang="en-US"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extLst>
                  <a:ext uri="{0D108BD9-81ED-4DB2-BD59-A6C34878D82A}">
                    <a16:rowId xmlns:a16="http://schemas.microsoft.com/office/drawing/2014/main" val="412926510"/>
                  </a:ext>
                </a:extLst>
              </a:tr>
              <a:tr h="1481244">
                <a:tc>
                  <a:txBody>
                    <a:bodyPr/>
                    <a:lstStyle/>
                    <a:p>
                      <a:pPr algn="ctr"/>
                      <a:r>
                        <a:rPr lang="en-GB" sz="1900" b="1" dirty="0" err="1">
                          <a:solidFill>
                            <a:srgbClr val="002060"/>
                          </a:solidFill>
                          <a:latin typeface="Century Gothic" panose="020B0502020202020204" pitchFamily="34" charset="0"/>
                        </a:rPr>
                        <a:t>équivalent</a:t>
                      </a:r>
                      <a:endParaRPr lang="en-GB" sz="19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chemeClr val="bg1"/>
                          </a:solidFill>
                          <a:latin typeface="Century Gothic" panose="020B0502020202020204" pitchFamily="34" charset="0"/>
                        </a:rPr>
                        <a:t>juger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coup</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épaule</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extLst>
                  <a:ext uri="{0D108BD9-81ED-4DB2-BD59-A6C34878D82A}">
                    <a16:rowId xmlns:a16="http://schemas.microsoft.com/office/drawing/2014/main" val="3372756021"/>
                  </a:ext>
                </a:extLst>
              </a:tr>
              <a:tr h="1481244">
                <a:tc>
                  <a:txBody>
                    <a:bodyPr/>
                    <a:lstStyle/>
                    <a:p>
                      <a:pPr algn="ctr"/>
                      <a:r>
                        <a:rPr lang="en-GB" sz="2000" b="1" dirty="0" err="1">
                          <a:solidFill>
                            <a:srgbClr val="002060"/>
                          </a:solidFill>
                          <a:latin typeface="Century Gothic" panose="020B0502020202020204" pitchFamily="34" charset="0"/>
                        </a:rPr>
                        <a:t>exploser</a:t>
                      </a:r>
                      <a:endParaRPr lang="en-GB"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000" b="1" dirty="0" err="1">
                          <a:solidFill>
                            <a:schemeClr val="bg1"/>
                          </a:solidFill>
                          <a:latin typeface="Century Gothic" panose="020B0502020202020204" pitchFamily="34" charset="0"/>
                        </a:rPr>
                        <a:t>horaire</a:t>
                      </a:r>
                      <a:endParaRPr lang="en-GB" sz="20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000" b="1" dirty="0" err="1">
                          <a:solidFill>
                            <a:schemeClr val="bg1"/>
                          </a:solidFill>
                          <a:latin typeface="Century Gothic" panose="020B0502020202020204" pitchFamily="34" charset="0"/>
                        </a:rPr>
                        <a:t>comédien</a:t>
                      </a:r>
                      <a:endParaRPr lang="en-GB" sz="20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bg1"/>
                          </a:solidFill>
                          <a:latin typeface="Century Gothic" panose="020B0502020202020204" pitchFamily="34" charset="0"/>
                        </a:rPr>
                        <a:t>voyageur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400" b="1" dirty="0">
                          <a:solidFill>
                            <a:schemeClr val="bg1"/>
                          </a:solidFill>
                          <a:latin typeface="Century Gothic" panose="020B0502020202020204" pitchFamily="34" charset="0"/>
                        </a:rPr>
                        <a:t>point</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err="1">
                          <a:solidFill>
                            <a:schemeClr val="bg1"/>
                          </a:solidFill>
                          <a:latin typeface="Century Gothic" panose="020B0502020202020204" pitchFamily="34" charset="0"/>
                        </a:rPr>
                        <a:t>marche</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3937828032"/>
                  </a:ext>
                </a:extLst>
              </a:tr>
            </a:tbl>
          </a:graphicData>
        </a:graphic>
      </p:graphicFrame>
      <p:sp>
        <p:nvSpPr>
          <p:cNvPr id="40" name="Speech Bubble: Rectangle with Corners Rounded 39">
            <a:extLst>
              <a:ext uri="{FF2B5EF4-FFF2-40B4-BE49-F238E27FC236}">
                <a16:creationId xmlns:a16="http://schemas.microsoft.com/office/drawing/2014/main" id="{3175C5BA-CEDC-F804-3E9B-FB68EA867D93}"/>
              </a:ext>
            </a:extLst>
          </p:cNvPr>
          <p:cNvSpPr/>
          <p:nvPr/>
        </p:nvSpPr>
        <p:spPr>
          <a:xfrm>
            <a:off x="4085987" y="162480"/>
            <a:ext cx="3385077"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E8621EE-5F48-0F5A-30D7-BB21B6DEA104}"/>
              </a:ext>
            </a:extLst>
          </p:cNvPr>
          <p:cNvSpPr txBox="1"/>
          <p:nvPr/>
        </p:nvSpPr>
        <p:spPr>
          <a:xfrm>
            <a:off x="4220500" y="146482"/>
            <a:ext cx="3196729" cy="45704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A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Prononce les mots.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2" name="Graphic 41" descr="Teacher">
            <a:extLst>
              <a:ext uri="{FF2B5EF4-FFF2-40B4-BE49-F238E27FC236}">
                <a16:creationId xmlns:a16="http://schemas.microsoft.com/office/drawing/2014/main" id="{2D9DB1CB-DF35-FD17-8C9C-6280BE73C8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9768" y="-23107"/>
            <a:ext cx="914400" cy="914400"/>
          </a:xfrm>
          <a:prstGeom prst="rect">
            <a:avLst/>
          </a:prstGeom>
        </p:spPr>
      </p:pic>
      <p:pic>
        <p:nvPicPr>
          <p:cNvPr id="57" name="Google Shape;111;p3">
            <a:extLst>
              <a:ext uri="{FF2B5EF4-FFF2-40B4-BE49-F238E27FC236}">
                <a16:creationId xmlns:a16="http://schemas.microsoft.com/office/drawing/2014/main" id="{BB02A491-957E-4EF3-AD8D-F3AA9427CA6D}"/>
              </a:ext>
            </a:extLst>
          </p:cNvPr>
          <p:cNvPicPr/>
          <p:nvPr/>
        </p:nvPicPr>
        <p:blipFill>
          <a:blip r:embed="rId5"/>
          <a:stretch/>
        </p:blipFill>
        <p:spPr>
          <a:xfrm>
            <a:off x="11147760" y="125056"/>
            <a:ext cx="775440" cy="775440"/>
          </a:xfrm>
          <a:prstGeom prst="rect">
            <a:avLst/>
          </a:prstGeom>
          <a:ln>
            <a:noFill/>
          </a:ln>
        </p:spPr>
      </p:pic>
      <p:sp>
        <p:nvSpPr>
          <p:cNvPr id="58" name="CustomShape 3">
            <a:extLst>
              <a:ext uri="{FF2B5EF4-FFF2-40B4-BE49-F238E27FC236}">
                <a16:creationId xmlns:a16="http://schemas.microsoft.com/office/drawing/2014/main" id="{1FFA7FD8-AECF-4950-A092-CA2EC81A5B0A}"/>
              </a:ext>
            </a:extLst>
          </p:cNvPr>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FC933390-F1A0-4E27-9665-DA37CB83A534}"/>
              </a:ext>
            </a:extLst>
          </p:cNvPr>
          <p:cNvSpPr txBox="1">
            <a:spLocks/>
          </p:cNvSpPr>
          <p:nvPr/>
        </p:nvSpPr>
        <p:spPr>
          <a:xfrm>
            <a:off x="10682383" y="1148659"/>
            <a:ext cx="1785344" cy="476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mj-ea"/>
                <a:cs typeface="+mj-cs"/>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60" name="Picture 59" descr="A picture containing arrow&#10;&#10;Description automatically generated">
            <a:extLst>
              <a:ext uri="{FF2B5EF4-FFF2-40B4-BE49-F238E27FC236}">
                <a16:creationId xmlns:a16="http://schemas.microsoft.com/office/drawing/2014/main" id="{85A58B1E-12FA-4AE6-8FCA-5ACB9A4ABC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6330" y="4664735"/>
            <a:ext cx="1101782" cy="858185"/>
          </a:xfrm>
          <a:prstGeom prst="rect">
            <a:avLst/>
          </a:prstGeom>
        </p:spPr>
      </p:pic>
      <p:pic>
        <p:nvPicPr>
          <p:cNvPr id="7" name="Picture 6" descr="A picture containing cartoon, art&#10;&#10;Description automatically generated with low confidence">
            <a:extLst>
              <a:ext uri="{FF2B5EF4-FFF2-40B4-BE49-F238E27FC236}">
                <a16:creationId xmlns:a16="http://schemas.microsoft.com/office/drawing/2014/main" id="{F5EDCE4E-2248-4255-ACC2-0A00DCD1C3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3703" y="3349016"/>
            <a:ext cx="626079" cy="74408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853717F5-A601-41D1-AF2C-35E2E4DA40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521" y="2121718"/>
            <a:ext cx="704388" cy="478764"/>
          </a:xfrm>
          <a:prstGeom prst="rect">
            <a:avLst/>
          </a:prstGeom>
        </p:spPr>
      </p:pic>
      <p:pic>
        <p:nvPicPr>
          <p:cNvPr id="12" name="Picture 11" descr="A green check mark on a black background&#10;&#10;Description automatically generated">
            <a:extLst>
              <a:ext uri="{FF2B5EF4-FFF2-40B4-BE49-F238E27FC236}">
                <a16:creationId xmlns:a16="http://schemas.microsoft.com/office/drawing/2014/main" id="{26FF0E86-55FE-4433-B878-0F364DF59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33" y="1884363"/>
            <a:ext cx="714738" cy="701336"/>
          </a:xfrm>
          <a:prstGeom prst="rect">
            <a:avLst/>
          </a:prstGeom>
        </p:spPr>
      </p:pic>
      <p:pic>
        <p:nvPicPr>
          <p:cNvPr id="15" name="Picture 14" descr="A screenshot of a calculator&#10;&#10;Description automatically generated">
            <a:extLst>
              <a:ext uri="{FF2B5EF4-FFF2-40B4-BE49-F238E27FC236}">
                <a16:creationId xmlns:a16="http://schemas.microsoft.com/office/drawing/2014/main" id="{741F2D1D-82B5-4578-9285-CD98ABECCF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63" y="3323403"/>
            <a:ext cx="584269" cy="821829"/>
          </a:xfrm>
          <a:prstGeom prst="rect">
            <a:avLst/>
          </a:prstGeom>
        </p:spPr>
      </p:pic>
      <p:pic>
        <p:nvPicPr>
          <p:cNvPr id="17" name="Picture 16" descr="A picture containing drawing, clipart, graphics, illustration&#10;&#10;Description automatically generated">
            <a:extLst>
              <a:ext uri="{FF2B5EF4-FFF2-40B4-BE49-F238E27FC236}">
                <a16:creationId xmlns:a16="http://schemas.microsoft.com/office/drawing/2014/main" id="{FE1E1FCC-1588-417D-9FB6-8FEFAC864155}"/>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480" y="4756699"/>
            <a:ext cx="1459717" cy="807406"/>
          </a:xfrm>
          <a:prstGeom prst="rect">
            <a:avLst/>
          </a:prstGeom>
        </p:spPr>
      </p:pic>
      <p:pic>
        <p:nvPicPr>
          <p:cNvPr id="19" name="Picture 18" descr="A picture containing text, envelope, stationary, rectangle&#10;&#10;Description automatically generated">
            <a:extLst>
              <a:ext uri="{FF2B5EF4-FFF2-40B4-BE49-F238E27FC236}">
                <a16:creationId xmlns:a16="http://schemas.microsoft.com/office/drawing/2014/main" id="{F06E7400-3747-4E84-AE26-50E6041F2FC8}"/>
              </a:ext>
            </a:extLst>
          </p:cNvPr>
          <p:cNvPicPr>
            <a:picLocks noChangeAspect="1"/>
          </p:cNvPicPr>
          <p:nvPr/>
        </p:nvPicPr>
        <p:blipFill rotWithShape="1">
          <a:blip r:embed="rId12">
            <a:extLst>
              <a:ext uri="{28A0092B-C50C-407E-A947-70E740481C1C}">
                <a14:useLocalDpi xmlns:a14="http://schemas.microsoft.com/office/drawing/2010/main" val="0"/>
              </a:ext>
            </a:extLst>
          </a:blip>
          <a:srcRect l="43838" t="14612" r="1930" b="27536"/>
          <a:stretch/>
        </p:blipFill>
        <p:spPr>
          <a:xfrm>
            <a:off x="1694367" y="4731653"/>
            <a:ext cx="1178099" cy="888525"/>
          </a:xfrm>
          <a:prstGeom prst="rect">
            <a:avLst/>
          </a:prstGeom>
        </p:spPr>
      </p:pic>
      <p:pic>
        <p:nvPicPr>
          <p:cNvPr id="21" name="Picture 20" descr="A child throwing a baseball&#10;&#10;Description automatically generated with low confidence">
            <a:extLst>
              <a:ext uri="{FF2B5EF4-FFF2-40B4-BE49-F238E27FC236}">
                <a16:creationId xmlns:a16="http://schemas.microsoft.com/office/drawing/2014/main" id="{0A52BD98-040A-4C81-90CB-7DAB0FFDF8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2718" y="1847622"/>
            <a:ext cx="946206" cy="756965"/>
          </a:xfrm>
          <a:prstGeom prst="rect">
            <a:avLst/>
          </a:prstGeom>
        </p:spPr>
      </p:pic>
      <p:pic>
        <p:nvPicPr>
          <p:cNvPr id="23" name="Picture 22" descr="A person in a yellow shirt holding a yellow flag&#10;&#10;Description automatically generated with low confidence">
            <a:extLst>
              <a:ext uri="{FF2B5EF4-FFF2-40B4-BE49-F238E27FC236}">
                <a16:creationId xmlns:a16="http://schemas.microsoft.com/office/drawing/2014/main" id="{F769A49B-EFEF-4D32-B095-6FABB38E39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26481" y="3140668"/>
            <a:ext cx="721606" cy="1010564"/>
          </a:xfrm>
          <a:prstGeom prst="rect">
            <a:avLst/>
          </a:prstGeom>
        </p:spPr>
      </p:pic>
      <p:pic>
        <p:nvPicPr>
          <p:cNvPr id="25" name="Picture 24" descr="A monkey sitting on the road&#10;&#10;Description automatically generated with medium confidence">
            <a:extLst>
              <a:ext uri="{FF2B5EF4-FFF2-40B4-BE49-F238E27FC236}">
                <a16:creationId xmlns:a16="http://schemas.microsoft.com/office/drawing/2014/main" id="{D587925E-32B7-4652-8970-3A759D111EB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90883" y="4644788"/>
            <a:ext cx="918041" cy="1066171"/>
          </a:xfrm>
          <a:prstGeom prst="ellipse">
            <a:avLst/>
          </a:prstGeom>
        </p:spPr>
      </p:pic>
      <p:pic>
        <p:nvPicPr>
          <p:cNvPr id="27" name="Picture 26" descr="A picture containing circle, graphics, colorfulness, screenshot&#10;&#10;Description automatically generated">
            <a:extLst>
              <a:ext uri="{FF2B5EF4-FFF2-40B4-BE49-F238E27FC236}">
                <a16:creationId xmlns:a16="http://schemas.microsoft.com/office/drawing/2014/main" id="{A03F11EB-4BB5-4C5E-BF21-1B56E8EF0E4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37899" y="1799653"/>
            <a:ext cx="913653" cy="913653"/>
          </a:xfrm>
          <a:prstGeom prst="rect">
            <a:avLst/>
          </a:prstGeom>
        </p:spPr>
      </p:pic>
      <p:pic>
        <p:nvPicPr>
          <p:cNvPr id="29" name="Picture 28" descr="A group of people in a crowd&#10;&#10;Description automatically generated with low confidence">
            <a:extLst>
              <a:ext uri="{FF2B5EF4-FFF2-40B4-BE49-F238E27FC236}">
                <a16:creationId xmlns:a16="http://schemas.microsoft.com/office/drawing/2014/main" id="{8E6DF044-BF3C-4EA9-8CA4-94D8BC8466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22585" y="1814809"/>
            <a:ext cx="1394644" cy="697322"/>
          </a:xfrm>
          <a:prstGeom prst="rect">
            <a:avLst/>
          </a:prstGeom>
        </p:spPr>
      </p:pic>
      <p:pic>
        <p:nvPicPr>
          <p:cNvPr id="31" name="Picture 30" descr="A picture containing graphics, graphic design, font, logo&#10;&#10;Description automatically generated">
            <a:extLst>
              <a:ext uri="{FF2B5EF4-FFF2-40B4-BE49-F238E27FC236}">
                <a16:creationId xmlns:a16="http://schemas.microsoft.com/office/drawing/2014/main" id="{A9C24CFD-048D-488C-90A0-488D37B320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78377" y="3318397"/>
            <a:ext cx="1296542" cy="808313"/>
          </a:xfrm>
          <a:prstGeom prst="rect">
            <a:avLst/>
          </a:prstGeom>
        </p:spPr>
      </p:pic>
      <p:pic>
        <p:nvPicPr>
          <p:cNvPr id="33" name="Picture 32" descr="A cartoon of a person with a camera&#10;&#10;Description automatically generated with medium confidence">
            <a:extLst>
              <a:ext uri="{FF2B5EF4-FFF2-40B4-BE49-F238E27FC236}">
                <a16:creationId xmlns:a16="http://schemas.microsoft.com/office/drawing/2014/main" id="{1CE1F4AC-C74B-4EA2-9187-0D39C367355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73283" y="4644788"/>
            <a:ext cx="664315" cy="1110083"/>
          </a:xfrm>
          <a:prstGeom prst="rect">
            <a:avLst/>
          </a:prstGeom>
        </p:spPr>
      </p:pic>
      <p:pic>
        <p:nvPicPr>
          <p:cNvPr id="35" name="Picture 34" descr="A picture containing screenshot, book, black, black and white&#10;&#10;Description automatically generated">
            <a:extLst>
              <a:ext uri="{FF2B5EF4-FFF2-40B4-BE49-F238E27FC236}">
                <a16:creationId xmlns:a16="http://schemas.microsoft.com/office/drawing/2014/main" id="{95603CCD-0852-40BA-9952-5D1320E8781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51637" y="1957437"/>
            <a:ext cx="1196174" cy="598087"/>
          </a:xfrm>
          <a:prstGeom prst="rect">
            <a:avLst/>
          </a:prstGeom>
        </p:spPr>
      </p:pic>
      <p:cxnSp>
        <p:nvCxnSpPr>
          <p:cNvPr id="37" name="Straight Arrow Connector 36">
            <a:extLst>
              <a:ext uri="{FF2B5EF4-FFF2-40B4-BE49-F238E27FC236}">
                <a16:creationId xmlns:a16="http://schemas.microsoft.com/office/drawing/2014/main" id="{11A5CB31-65C5-4655-BD8C-69FCB32CE610}"/>
              </a:ext>
            </a:extLst>
          </p:cNvPr>
          <p:cNvCxnSpPr/>
          <p:nvPr/>
        </p:nvCxnSpPr>
        <p:spPr>
          <a:xfrm>
            <a:off x="9042438" y="3349016"/>
            <a:ext cx="378231" cy="29910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4" name="Callout: Down Arrow 70">
            <a:extLst>
              <a:ext uri="{FF2B5EF4-FFF2-40B4-BE49-F238E27FC236}">
                <a16:creationId xmlns:a16="http://schemas.microsoft.com/office/drawing/2014/main" id="{1A8C6CBC-8EAD-B7CF-9B41-8C9AFE898DA2}"/>
              </a:ext>
            </a:extLst>
          </p:cNvPr>
          <p:cNvSpPr/>
          <p:nvPr/>
        </p:nvSpPr>
        <p:spPr>
          <a:xfrm>
            <a:off x="107153" y="1573968"/>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correc</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tion</a:t>
            </a:r>
          </a:p>
        </p:txBody>
      </p:sp>
      <p:sp>
        <p:nvSpPr>
          <p:cNvPr id="44" name="Callout: Down Arrow 70">
            <a:extLst>
              <a:ext uri="{FF2B5EF4-FFF2-40B4-BE49-F238E27FC236}">
                <a16:creationId xmlns:a16="http://schemas.microsoft.com/office/drawing/2014/main" id="{558B8E83-100F-4C95-8D2F-AEE71BA68077}"/>
              </a:ext>
            </a:extLst>
          </p:cNvPr>
          <p:cNvSpPr/>
          <p:nvPr/>
        </p:nvSpPr>
        <p:spPr>
          <a:xfrm rot="16200000">
            <a:off x="124021" y="4547702"/>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explo</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[explode]</a:t>
            </a:r>
          </a:p>
        </p:txBody>
      </p:sp>
      <p:sp>
        <p:nvSpPr>
          <p:cNvPr id="45" name="Callout: Down Arrow 70">
            <a:extLst>
              <a:ext uri="{FF2B5EF4-FFF2-40B4-BE49-F238E27FC236}">
                <a16:creationId xmlns:a16="http://schemas.microsoft.com/office/drawing/2014/main" id="{EBA4C2F7-0880-4B21-91FA-F78EB2BE669F}"/>
              </a:ext>
            </a:extLst>
          </p:cNvPr>
          <p:cNvSpPr/>
          <p:nvPr/>
        </p:nvSpPr>
        <p:spPr>
          <a:xfrm rot="16200000">
            <a:off x="1598149" y="4548552"/>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oraire</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[timetable]</a:t>
            </a:r>
          </a:p>
        </p:txBody>
      </p:sp>
      <p:sp>
        <p:nvSpPr>
          <p:cNvPr id="3" name="Call-out: Up Arrow 2">
            <a:extLst>
              <a:ext uri="{FF2B5EF4-FFF2-40B4-BE49-F238E27FC236}">
                <a16:creationId xmlns:a16="http://schemas.microsoft.com/office/drawing/2014/main" id="{A356198E-A7E8-46AC-BB4D-0FC548C52873}"/>
              </a:ext>
            </a:extLst>
          </p:cNvPr>
          <p:cNvSpPr/>
          <p:nvPr/>
        </p:nvSpPr>
        <p:spPr>
          <a:xfrm>
            <a:off x="3043700" y="4548689"/>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coméd</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ien</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[comedian]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Call-out: Up Arrow 46">
            <a:extLst>
              <a:ext uri="{FF2B5EF4-FFF2-40B4-BE49-F238E27FC236}">
                <a16:creationId xmlns:a16="http://schemas.microsoft.com/office/drawing/2014/main" id="{D74D5A4A-BD1C-4D40-A97B-E0D26118B7C7}"/>
              </a:ext>
            </a:extLst>
          </p:cNvPr>
          <p:cNvSpPr/>
          <p:nvPr/>
        </p:nvSpPr>
        <p:spPr>
          <a:xfrm>
            <a:off x="3052677" y="3063970"/>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judge]</a:t>
            </a:r>
          </a:p>
        </p:txBody>
      </p:sp>
      <p:sp>
        <p:nvSpPr>
          <p:cNvPr id="50" name="Callout: Down Arrow 70">
            <a:extLst>
              <a:ext uri="{FF2B5EF4-FFF2-40B4-BE49-F238E27FC236}">
                <a16:creationId xmlns:a16="http://schemas.microsoft.com/office/drawing/2014/main" id="{130B9201-EC80-4051-B39A-723691C02487}"/>
              </a:ext>
            </a:extLst>
          </p:cNvPr>
          <p:cNvSpPr/>
          <p:nvPr/>
        </p:nvSpPr>
        <p:spPr>
          <a:xfrm>
            <a:off x="5989337" y="1582652"/>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blic</a:t>
            </a:r>
          </a:p>
        </p:txBody>
      </p:sp>
      <p:sp>
        <p:nvSpPr>
          <p:cNvPr id="51" name="Callout: Down Arrow 70">
            <a:extLst>
              <a:ext uri="{FF2B5EF4-FFF2-40B4-BE49-F238E27FC236}">
                <a16:creationId xmlns:a16="http://schemas.microsoft.com/office/drawing/2014/main" id="{600770E6-2FF6-4922-8E7C-D37E1A8B45CB}"/>
              </a:ext>
            </a:extLst>
          </p:cNvPr>
          <p:cNvSpPr/>
          <p:nvPr/>
        </p:nvSpPr>
        <p:spPr>
          <a:xfrm>
            <a:off x="5979618" y="3084393"/>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[knock, blow]</a:t>
            </a:r>
          </a:p>
        </p:txBody>
      </p:sp>
      <p:sp>
        <p:nvSpPr>
          <p:cNvPr id="52" name="Callout: Down Arrow 70">
            <a:extLst>
              <a:ext uri="{FF2B5EF4-FFF2-40B4-BE49-F238E27FC236}">
                <a16:creationId xmlns:a16="http://schemas.microsoft.com/office/drawing/2014/main" id="{2D056583-A82E-4651-B080-2363737308AB}"/>
              </a:ext>
            </a:extLst>
          </p:cNvPr>
          <p:cNvSpPr/>
          <p:nvPr/>
        </p:nvSpPr>
        <p:spPr>
          <a:xfrm rot="16200000">
            <a:off x="5999351" y="4555319"/>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voyag</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[traveller]</a:t>
            </a:r>
          </a:p>
        </p:txBody>
      </p:sp>
      <p:sp>
        <p:nvSpPr>
          <p:cNvPr id="53" name="Callout: Down Arrow 70">
            <a:extLst>
              <a:ext uri="{FF2B5EF4-FFF2-40B4-BE49-F238E27FC236}">
                <a16:creationId xmlns:a16="http://schemas.microsoft.com/office/drawing/2014/main" id="{A06AC123-9629-44D0-A265-67F1E5433ACB}"/>
              </a:ext>
            </a:extLst>
          </p:cNvPr>
          <p:cNvSpPr/>
          <p:nvPr/>
        </p:nvSpPr>
        <p:spPr>
          <a:xfrm rot="16200000">
            <a:off x="7472660" y="4544600"/>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po</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[full stop]</a:t>
            </a:r>
          </a:p>
        </p:txBody>
      </p:sp>
      <p:sp>
        <p:nvSpPr>
          <p:cNvPr id="54" name="Call-out: Up Arrow 53">
            <a:extLst>
              <a:ext uri="{FF2B5EF4-FFF2-40B4-BE49-F238E27FC236}">
                <a16:creationId xmlns:a16="http://schemas.microsoft.com/office/drawing/2014/main" id="{F75A790B-8DBE-4988-8AC8-3A4C86BB1FAB}"/>
              </a:ext>
            </a:extLst>
          </p:cNvPr>
          <p:cNvSpPr/>
          <p:nvPr/>
        </p:nvSpPr>
        <p:spPr>
          <a:xfrm>
            <a:off x="8921771" y="4536722"/>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[step]</a:t>
            </a:r>
          </a:p>
        </p:txBody>
      </p:sp>
      <p:sp>
        <p:nvSpPr>
          <p:cNvPr id="55" name="Call-out: Up Arrow 54">
            <a:extLst>
              <a:ext uri="{FF2B5EF4-FFF2-40B4-BE49-F238E27FC236}">
                <a16:creationId xmlns:a16="http://schemas.microsoft.com/office/drawing/2014/main" id="{26A598DA-E50F-4800-A175-C96DBCD18B75}"/>
              </a:ext>
            </a:extLst>
          </p:cNvPr>
          <p:cNvSpPr/>
          <p:nvPr/>
        </p:nvSpPr>
        <p:spPr>
          <a:xfrm>
            <a:off x="8927919" y="3063366"/>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ép</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[shoulder]</a:t>
            </a:r>
          </a:p>
        </p:txBody>
      </p:sp>
      <p:sp>
        <p:nvSpPr>
          <p:cNvPr id="56" name="Call-out: Up Arrow 55">
            <a:extLst>
              <a:ext uri="{FF2B5EF4-FFF2-40B4-BE49-F238E27FC236}">
                <a16:creationId xmlns:a16="http://schemas.microsoft.com/office/drawing/2014/main" id="{B764B87D-327E-48C7-A907-2550D3D014BF}"/>
              </a:ext>
            </a:extLst>
          </p:cNvPr>
          <p:cNvSpPr/>
          <p:nvPr/>
        </p:nvSpPr>
        <p:spPr>
          <a:xfrm>
            <a:off x="8927919" y="1583121"/>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[roof]</a:t>
            </a:r>
          </a:p>
        </p:txBody>
      </p:sp>
      <p:sp>
        <p:nvSpPr>
          <p:cNvPr id="48" name="Call-out: Up Arrow 47">
            <a:extLst>
              <a:ext uri="{FF2B5EF4-FFF2-40B4-BE49-F238E27FC236}">
                <a16:creationId xmlns:a16="http://schemas.microsoft.com/office/drawing/2014/main" id="{C99537C2-D4E3-43ED-B86C-0CC34AB0BA6D}"/>
              </a:ext>
            </a:extLst>
          </p:cNvPr>
          <p:cNvSpPr/>
          <p:nvPr/>
        </p:nvSpPr>
        <p:spPr>
          <a:xfrm rot="5400000">
            <a:off x="3061102" y="1579729"/>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throw]</a:t>
            </a:r>
          </a:p>
        </p:txBody>
      </p:sp>
      <p:sp>
        <p:nvSpPr>
          <p:cNvPr id="49" name="Call-out: Up Arrow 48">
            <a:extLst>
              <a:ext uri="{FF2B5EF4-FFF2-40B4-BE49-F238E27FC236}">
                <a16:creationId xmlns:a16="http://schemas.microsoft.com/office/drawing/2014/main" id="{3A862ABC-B5E1-49C6-8FB6-9753359AA441}"/>
              </a:ext>
            </a:extLst>
          </p:cNvPr>
          <p:cNvSpPr/>
          <p:nvPr/>
        </p:nvSpPr>
        <p:spPr>
          <a:xfrm rot="5400000">
            <a:off x="4498050" y="1579729"/>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proje</a:t>
            </a:r>
            <a:r>
              <a:rPr kumimoji="0" lang="en-GB" sz="2000" b="0" i="0" u="none" strike="noStrike" kern="1200" cap="none" spc="0" normalizeH="0" baseline="0" noProof="0" dirty="0" err="1">
                <a:ln>
                  <a:noFill/>
                </a:ln>
                <a:solidFill>
                  <a:srgbClr val="E7E6E6">
                    <a:lumMod val="75000"/>
                  </a:srgbClr>
                </a:solidFill>
                <a:effectLst/>
                <a:uLnTx/>
                <a:uFillTx/>
                <a:latin typeface="Century Gothic" panose="020B0502020202020204" pitchFamily="34" charset="0"/>
                <a:ea typeface="+mn-ea"/>
                <a:cs typeface="+mn-cs"/>
              </a:rPr>
              <a:t>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[project]</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B1F9562-2ACF-4F00-A3F2-74B594C3DA65}"/>
                  </a:ext>
                </a:extLst>
              </p:cNvPr>
              <p:cNvSpPr txBox="1"/>
              <p:nvPr/>
            </p:nvSpPr>
            <p:spPr>
              <a:xfrm>
                <a:off x="882530" y="3327970"/>
                <a:ext cx="552000" cy="7861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fPr>
                        <m:num>
                          <m: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1</m:t>
                          </m:r>
                        </m:num>
                        <m:den>
                          <m: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10</m:t>
                          </m:r>
                        </m:den>
                      </m:f>
                    </m:oMath>
                  </m:oMathPara>
                </a14:m>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mc:Choice>
        <mc:Fallback xmlns="">
          <p:sp>
            <p:nvSpPr>
              <p:cNvPr id="43" name="TextBox 42">
                <a:extLst>
                  <a:ext uri="{FF2B5EF4-FFF2-40B4-BE49-F238E27FC236}">
                    <a16:creationId xmlns:a16="http://schemas.microsoft.com/office/drawing/2014/main" id="{AB1F9562-2ACF-4F00-A3F2-74B594C3DA65}"/>
                  </a:ext>
                </a:extLst>
              </p:cNvPr>
              <p:cNvSpPr txBox="1">
                <a:spLocks noRot="1" noChangeAspect="1" noMove="1" noResize="1" noEditPoints="1" noAdjustHandles="1" noChangeArrowheads="1" noChangeShapeType="1" noTextEdit="1"/>
              </p:cNvSpPr>
              <p:nvPr/>
            </p:nvSpPr>
            <p:spPr>
              <a:xfrm>
                <a:off x="882530" y="3327970"/>
                <a:ext cx="552000" cy="786177"/>
              </a:xfrm>
              <a:prstGeom prst="rect">
                <a:avLst/>
              </a:prstGeom>
              <a:blipFill>
                <a:blip r:embed="rId21"/>
                <a:stretch>
                  <a:fillRect/>
                </a:stretch>
              </a:blipFill>
            </p:spPr>
            <p:txBody>
              <a:bodyPr/>
              <a:lstStyle/>
              <a:p>
                <a:r>
                  <a:rPr lang="en-GB">
                    <a:noFill/>
                  </a:rPr>
                  <a:t> </a:t>
                </a:r>
              </a:p>
            </p:txBody>
          </p:sp>
        </mc:Fallback>
      </mc:AlternateContent>
      <p:sp>
        <p:nvSpPr>
          <p:cNvPr id="46" name="Oval 45">
            <a:extLst>
              <a:ext uri="{FF2B5EF4-FFF2-40B4-BE49-F238E27FC236}">
                <a16:creationId xmlns:a16="http://schemas.microsoft.com/office/drawing/2014/main" id="{B53ECA8C-C6CE-4047-AEAB-2C2EE972C9EF}"/>
              </a:ext>
            </a:extLst>
          </p:cNvPr>
          <p:cNvSpPr/>
          <p:nvPr/>
        </p:nvSpPr>
        <p:spPr>
          <a:xfrm>
            <a:off x="8110492" y="5160402"/>
            <a:ext cx="132896" cy="1183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Google Shape;167;p2">
            <a:extLst>
              <a:ext uri="{FF2B5EF4-FFF2-40B4-BE49-F238E27FC236}">
                <a16:creationId xmlns:a16="http://schemas.microsoft.com/office/drawing/2014/main" id="{E6C824DE-04A8-49E5-9945-25D7EFE22CF4}"/>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9" name="Callout: Down Arrow 70">
            <a:extLst>
              <a:ext uri="{FF2B5EF4-FFF2-40B4-BE49-F238E27FC236}">
                <a16:creationId xmlns:a16="http://schemas.microsoft.com/office/drawing/2014/main" id="{6D2CEC64-C7C7-6E34-7B3D-5D642530EF20}"/>
              </a:ext>
            </a:extLst>
          </p:cNvPr>
          <p:cNvSpPr/>
          <p:nvPr/>
        </p:nvSpPr>
        <p:spPr>
          <a:xfrm>
            <a:off x="114056" y="3078795"/>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r>
              <a:rPr kumimoji="0" lang="en-GB" sz="1900" b="1" i="0" u="none" strike="noStrike" kern="1200" cap="none" spc="0" normalizeH="0" baseline="0" noProof="0" dirty="0" err="1">
                <a:ln>
                  <a:noFill/>
                </a:ln>
                <a:solidFill>
                  <a:srgbClr val="002060"/>
                </a:solidFill>
                <a:effectLst/>
                <a:uLnTx/>
                <a:uFillTx/>
                <a:latin typeface="Century Gothic" panose="020F0302020204030204"/>
                <a:ea typeface="+mn-ea"/>
                <a:cs typeface="+mn-cs"/>
              </a:rPr>
              <a:t>qu</a:t>
            </a:r>
            <a:r>
              <a:rPr kumimoji="0" lang="en-GB" sz="1900" b="0" i="0" u="none" strike="noStrike" kern="1200" cap="none" spc="0" normalizeH="0" baseline="0" noProof="0" dirty="0" err="1">
                <a:ln>
                  <a:noFill/>
                </a:ln>
                <a:solidFill>
                  <a:srgbClr val="002060"/>
                </a:solidFill>
                <a:effectLst/>
                <a:uLnTx/>
                <a:uFillTx/>
                <a:latin typeface="Century Gothic" panose="020F0302020204030204"/>
                <a:ea typeface="+mn-ea"/>
                <a:cs typeface="+mn-cs"/>
              </a:rPr>
              <a:t>ivalent</a:t>
            </a:r>
            <a:endParaRPr kumimoji="0" lang="en-GB" sz="19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98"/>
                    </p:tgtEl>
                  </p:cond>
                </p:stCondLst>
                <p:endSync evt="end" delay="0">
                  <p:rtn val="all"/>
                </p:endSync>
                <p:childTnLst>
                  <p:par>
                    <p:cTn id="67" fill="hold">
                      <p:stCondLst>
                        <p:cond delay="0"/>
                      </p:stCondLst>
                      <p:childTnLst>
                        <p:par>
                          <p:cTn id="68" fill="hold">
                            <p:stCondLst>
                              <p:cond delay="0"/>
                            </p:stCondLst>
                            <p:childTnLst>
                              <p:par>
                                <p:cTn id="69" presetID="12" presetClass="exit" presetSubtype="4" fill="remove" grpId="0" nodeType="clickEffect">
                                  <p:stCondLst>
                                    <p:cond delay="0"/>
                                  </p:stCondLst>
                                  <p:childTnLst>
                                    <p:anim calcmode="lin" valueType="num">
                                      <p:cBhvr additive="base">
                                        <p:cTn id="70" dur="59000"/>
                                        <p:tgtEl>
                                          <p:spTgt spid="92"/>
                                        </p:tgtEl>
                                        <p:attrNameLst>
                                          <p:attrName>ppt_y</p:attrName>
                                        </p:attrNameLst>
                                      </p:cBhvr>
                                      <p:tavLst>
                                        <p:tav tm="0">
                                          <p:val>
                                            <p:strVal val="#ppt_y"/>
                                          </p:val>
                                        </p:tav>
                                        <p:tav tm="100000">
                                          <p:val>
                                            <p:strVal val="#ppt_y+#ppt_h*1.125000"/>
                                          </p:val>
                                        </p:tav>
                                      </p:tavLst>
                                    </p:anim>
                                    <p:animEffect transition="out" filter="wipe(down)">
                                      <p:cBhvr>
                                        <p:cTn id="71" dur="59000"/>
                                        <p:tgtEl>
                                          <p:spTgt spid="92"/>
                                        </p:tgtEl>
                                      </p:cBhvr>
                                    </p:animEffect>
                                    <p:set>
                                      <p:cBhvr>
                                        <p:cTn id="72" dur="1" fill="hold">
                                          <p:stCondLst>
                                            <p:cond delay="58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2" grpId="0" animBg="1"/>
      <p:bldP spid="114" grpId="0" animBg="1"/>
      <p:bldP spid="44" grpId="0" animBg="1"/>
      <p:bldP spid="45" grpId="0" animBg="1"/>
      <p:bldP spid="3" grpId="0" animBg="1"/>
      <p:bldP spid="47" grpId="0" animBg="1"/>
      <p:bldP spid="50" grpId="0" animBg="1"/>
      <p:bldP spid="51" grpId="0" animBg="1"/>
      <p:bldP spid="52" grpId="0" animBg="1"/>
      <p:bldP spid="53" grpId="0" animBg="1"/>
      <p:bldP spid="54" grpId="0" animBg="1"/>
      <p:bldP spid="55" grpId="0" animBg="1"/>
      <p:bldP spid="56" grpId="0" animBg="1"/>
      <p:bldP spid="48" grpId="0" animBg="1"/>
      <p:bldP spid="49" grpId="0" animBg="1"/>
      <p:bldP spid="1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child&#10;&#10;Description automatically generated with medium confidence">
            <a:extLst>
              <a:ext uri="{FF2B5EF4-FFF2-40B4-BE49-F238E27FC236}">
                <a16:creationId xmlns:a16="http://schemas.microsoft.com/office/drawing/2014/main" id="{76294559-FF6A-4BBA-BE36-6279A8B55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769" y="669116"/>
            <a:ext cx="1042956" cy="1059001"/>
          </a:xfrm>
          <a:prstGeom prst="rect">
            <a:avLst/>
          </a:prstGeom>
        </p:spPr>
      </p:pic>
      <p:pic>
        <p:nvPicPr>
          <p:cNvPr id="5" name="Picture 4" descr="A cartoon of a person in a striped shirt&#10;&#10;Description automatically generated with low confidence">
            <a:extLst>
              <a:ext uri="{FF2B5EF4-FFF2-40B4-BE49-F238E27FC236}">
                <a16:creationId xmlns:a16="http://schemas.microsoft.com/office/drawing/2014/main" id="{C0183796-DCAF-4CB8-B801-1239BB716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 y="588389"/>
            <a:ext cx="693203" cy="1143257"/>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Speech Bubble: Rectangle with Corners Rounded 35">
            <a:hlinkClick r:id="" action="ppaction://noaction">
              <a:snd r:embed="rId6" name="T3_W9F_2.1.wav"/>
            </a:hlinkClick>
            <a:extLst>
              <a:ext uri="{FF2B5EF4-FFF2-40B4-BE49-F238E27FC236}">
                <a16:creationId xmlns:a16="http://schemas.microsoft.com/office/drawing/2014/main" id="{9C7F51F2-5AF2-42F7-868B-CD0BB7BBDA0B}"/>
              </a:ext>
            </a:extLst>
          </p:cNvPr>
          <p:cNvSpPr/>
          <p:nvPr/>
        </p:nvSpPr>
        <p:spPr>
          <a:xfrm>
            <a:off x="3703934" y="85715"/>
            <a:ext cx="4712479" cy="785199"/>
          </a:xfrm>
          <a:prstGeom prst="wedgeRoundRectCallout">
            <a:avLst>
              <a:gd name="adj1" fmla="val -56222"/>
              <a:gd name="adj2" fmla="val -136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5492" y="-68014"/>
            <a:ext cx="816961" cy="938928"/>
          </a:xfrm>
          <a:prstGeom prst="rect">
            <a:avLst/>
          </a:prstGeom>
        </p:spPr>
      </p:pic>
      <p:sp>
        <p:nvSpPr>
          <p:cNvPr id="38" name="TextBox 37">
            <a:hlinkClick r:id="" action="ppaction://noaction">
              <a:snd r:embed="rId6" name="T3_W9F_2.1.wav"/>
            </a:hlinkClick>
            <a:extLst>
              <a:ext uri="{FF2B5EF4-FFF2-40B4-BE49-F238E27FC236}">
                <a16:creationId xmlns:a16="http://schemas.microsoft.com/office/drawing/2014/main" id="{C7E5FAE2-89CE-4D27-B044-DE28F91B7E30}"/>
              </a:ext>
            </a:extLst>
          </p:cNvPr>
          <p:cNvSpPr txBox="1"/>
          <p:nvPr/>
        </p:nvSpPr>
        <p:spPr>
          <a:xfrm>
            <a:off x="3782847" y="101473"/>
            <a:ext cx="481742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la phrase en français. Puis, vérifie.</a:t>
            </a:r>
          </a:p>
        </p:txBody>
      </p:sp>
      <p:graphicFrame>
        <p:nvGraphicFramePr>
          <p:cNvPr id="53" name="Table 3">
            <a:extLst>
              <a:ext uri="{FF2B5EF4-FFF2-40B4-BE49-F238E27FC236}">
                <a16:creationId xmlns:a16="http://schemas.microsoft.com/office/drawing/2014/main" id="{059DAD77-43A4-4AA9-BEAE-1B1BDBE991ED}"/>
              </a:ext>
            </a:extLst>
          </p:cNvPr>
          <p:cNvGraphicFramePr>
            <a:graphicFrameLocks noGrp="1"/>
          </p:cNvGraphicFramePr>
          <p:nvPr/>
        </p:nvGraphicFramePr>
        <p:xfrm>
          <a:off x="-32657" y="1733472"/>
          <a:ext cx="12115800" cy="4064685"/>
        </p:xfrm>
        <a:graphic>
          <a:graphicData uri="http://schemas.openxmlformats.org/drawingml/2006/table">
            <a:tbl>
              <a:tblPr firstRow="1" bandRow="1"/>
              <a:tblGrid>
                <a:gridCol w="881670">
                  <a:extLst>
                    <a:ext uri="{9D8B030D-6E8A-4147-A177-3AD203B41FA5}">
                      <a16:colId xmlns:a16="http://schemas.microsoft.com/office/drawing/2014/main" val="631620830"/>
                    </a:ext>
                  </a:extLst>
                </a:gridCol>
                <a:gridCol w="5274201">
                  <a:extLst>
                    <a:ext uri="{9D8B030D-6E8A-4147-A177-3AD203B41FA5}">
                      <a16:colId xmlns:a16="http://schemas.microsoft.com/office/drawing/2014/main" val="3203117186"/>
                    </a:ext>
                  </a:extLst>
                </a:gridCol>
                <a:gridCol w="5959929">
                  <a:extLst>
                    <a:ext uri="{9D8B030D-6E8A-4147-A177-3AD203B41FA5}">
                      <a16:colId xmlns:a16="http://schemas.microsoft.com/office/drawing/2014/main" val="1169906587"/>
                    </a:ext>
                  </a:extLst>
                </a:gridCol>
              </a:tblGrid>
              <a:tr h="71690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anglais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français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1489959"/>
                  </a:ext>
                </a:extLst>
              </a:tr>
              <a:tr h="83694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want to do some sport.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veux</a:t>
                      </a:r>
                      <a:r>
                        <a:rPr lang="en-GB" sz="2400" b="1" dirty="0">
                          <a:solidFill>
                            <a:srgbClr val="002060"/>
                          </a:solidFill>
                          <a:latin typeface="Century Gothic" panose="020B0502020202020204" pitchFamily="34" charset="0"/>
                        </a:rPr>
                        <a:t> faire du sport.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526622"/>
                  </a:ext>
                </a:extLst>
              </a:tr>
              <a:tr h="83694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Do you like playing football?</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Tu </a:t>
                      </a:r>
                      <a:r>
                        <a:rPr lang="en-GB" sz="2400" b="1" dirty="0" err="1">
                          <a:solidFill>
                            <a:srgbClr val="002060"/>
                          </a:solidFill>
                          <a:latin typeface="Century Gothic" panose="020B0502020202020204" pitchFamily="34" charset="0"/>
                        </a:rPr>
                        <a:t>aimes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jouer</a:t>
                      </a:r>
                      <a:r>
                        <a:rPr lang="en-GB" sz="2400" b="1" dirty="0">
                          <a:solidFill>
                            <a:srgbClr val="002060"/>
                          </a:solidFill>
                          <a:latin typeface="Century Gothic" panose="020B0502020202020204" pitchFamily="34" charset="0"/>
                        </a:rPr>
                        <a:t> au foot ?</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449049"/>
                  </a:ext>
                </a:extLst>
              </a:tr>
              <a:tr h="83694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I would like to go to the park.</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voudrais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aller</a:t>
                      </a:r>
                      <a:r>
                        <a:rPr lang="en-GB" sz="2400" b="1" dirty="0">
                          <a:solidFill>
                            <a:srgbClr val="002060"/>
                          </a:solidFill>
                          <a:latin typeface="Century Gothic" panose="020B0502020202020204" pitchFamily="34" charset="0"/>
                        </a:rPr>
                        <a:t> au parc.</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5081531"/>
                  </a:ext>
                </a:extLst>
              </a:tr>
              <a:tr h="83694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You hate working in silence.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Tu </a:t>
                      </a:r>
                      <a:r>
                        <a:rPr lang="en-GB" sz="2400" b="1" dirty="0" err="1">
                          <a:solidFill>
                            <a:srgbClr val="002060"/>
                          </a:solidFill>
                          <a:latin typeface="Century Gothic" panose="020B0502020202020204" pitchFamily="34" charset="0"/>
                        </a:rPr>
                        <a:t>détestes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travailler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silence.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674262"/>
                  </a:ext>
                </a:extLst>
              </a:tr>
            </a:tbl>
          </a:graphicData>
        </a:graphic>
      </p:graphicFrame>
      <p:sp>
        <p:nvSpPr>
          <p:cNvPr id="55" name="Rectangle 54">
            <a:hlinkClick r:id="" action="ppaction://noaction">
              <a:snd r:embed="rId9" name="T3_W9F_2.2.wav"/>
            </a:hlinkClick>
            <a:extLst>
              <a:ext uri="{FF2B5EF4-FFF2-40B4-BE49-F238E27FC236}">
                <a16:creationId xmlns:a16="http://schemas.microsoft.com/office/drawing/2014/main" id="{A25DAEC2-34D0-4946-8CC2-31BDD628A1BA}"/>
              </a:ext>
            </a:extLst>
          </p:cNvPr>
          <p:cNvSpPr/>
          <p:nvPr/>
        </p:nvSpPr>
        <p:spPr>
          <a:xfrm>
            <a:off x="228508" y="2656952"/>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7" name="Rectangle 56">
            <a:hlinkClick r:id="" action="ppaction://noaction">
              <a:snd r:embed="rId10" name="T3_W9F_2.3.wav"/>
            </a:hlinkClick>
            <a:extLst>
              <a:ext uri="{FF2B5EF4-FFF2-40B4-BE49-F238E27FC236}">
                <a16:creationId xmlns:a16="http://schemas.microsoft.com/office/drawing/2014/main" id="{EE76D751-B4D4-4906-943B-50B29C2A30A5}"/>
              </a:ext>
            </a:extLst>
          </p:cNvPr>
          <p:cNvSpPr/>
          <p:nvPr/>
        </p:nvSpPr>
        <p:spPr>
          <a:xfrm>
            <a:off x="232997" y="3444822"/>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8" name="Rectangle 57">
            <a:hlinkClick r:id="" action="ppaction://noaction">
              <a:snd r:embed="rId11" name="T3_W9F_2.4.wav"/>
            </a:hlinkClick>
            <a:extLst>
              <a:ext uri="{FF2B5EF4-FFF2-40B4-BE49-F238E27FC236}">
                <a16:creationId xmlns:a16="http://schemas.microsoft.com/office/drawing/2014/main" id="{437D50B7-F516-4ED8-B6DA-082FF005986A}"/>
              </a:ext>
            </a:extLst>
          </p:cNvPr>
          <p:cNvSpPr/>
          <p:nvPr/>
        </p:nvSpPr>
        <p:spPr>
          <a:xfrm>
            <a:off x="228508" y="4289577"/>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0" name="Rectangle 59">
            <a:hlinkClick r:id="" action="ppaction://noaction">
              <a:snd r:embed="rId12" name="T3_W9F_2.5.wav"/>
            </a:hlinkClick>
            <a:extLst>
              <a:ext uri="{FF2B5EF4-FFF2-40B4-BE49-F238E27FC236}">
                <a16:creationId xmlns:a16="http://schemas.microsoft.com/office/drawing/2014/main" id="{29348B69-C094-461D-8B17-61C6AFF71A10}"/>
              </a:ext>
            </a:extLst>
          </p:cNvPr>
          <p:cNvSpPr/>
          <p:nvPr/>
        </p:nvSpPr>
        <p:spPr>
          <a:xfrm>
            <a:off x="228508" y="5077447"/>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 name="Rectangle: Rounded Corners 2">
            <a:extLst>
              <a:ext uri="{FF2B5EF4-FFF2-40B4-BE49-F238E27FC236}">
                <a16:creationId xmlns:a16="http://schemas.microsoft.com/office/drawing/2014/main" id="{A88802A8-91B1-406D-8DC3-DCAA67EE95FD}"/>
              </a:ext>
            </a:extLst>
          </p:cNvPr>
          <p:cNvSpPr/>
          <p:nvPr/>
        </p:nvSpPr>
        <p:spPr>
          <a:xfrm>
            <a:off x="6191558" y="2636683"/>
            <a:ext cx="441136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7D4B63E3-66DA-4481-A08E-C92518159C02}"/>
              </a:ext>
            </a:extLst>
          </p:cNvPr>
          <p:cNvSpPr/>
          <p:nvPr/>
        </p:nvSpPr>
        <p:spPr>
          <a:xfrm>
            <a:off x="6191558" y="3518236"/>
            <a:ext cx="441136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FC90616C-FA60-4BA1-9377-8DEC670475A3}"/>
              </a:ext>
            </a:extLst>
          </p:cNvPr>
          <p:cNvSpPr/>
          <p:nvPr/>
        </p:nvSpPr>
        <p:spPr>
          <a:xfrm>
            <a:off x="6137233" y="4380794"/>
            <a:ext cx="441136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81DA713A-517C-4DFC-BBAC-7F25B946ABAE}"/>
              </a:ext>
            </a:extLst>
          </p:cNvPr>
          <p:cNvSpPr/>
          <p:nvPr/>
        </p:nvSpPr>
        <p:spPr>
          <a:xfrm>
            <a:off x="6210730" y="5131811"/>
            <a:ext cx="473984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Google Shape;167;p2">
            <a:extLst>
              <a:ext uri="{FF2B5EF4-FFF2-40B4-BE49-F238E27FC236}">
                <a16:creationId xmlns:a16="http://schemas.microsoft.com/office/drawing/2014/main" id="{1847C2CF-C1FD-4EDF-8C3E-7D2756A49951}"/>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862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4" grpId="0" animBg="1"/>
      <p:bldP spid="56"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6" name="Speech Bubble: Rectangle with Corners Rounded 35">
            <a:hlinkClick r:id="" action="ppaction://noaction">
              <a:snd r:embed="rId3" name="T3_W9F_3.1.wav"/>
            </a:hlinkClick>
            <a:extLst>
              <a:ext uri="{FF2B5EF4-FFF2-40B4-BE49-F238E27FC236}">
                <a16:creationId xmlns:a16="http://schemas.microsoft.com/office/drawing/2014/main" id="{9C7F51F2-5AF2-42F7-868B-CD0BB7BBDA0B}"/>
              </a:ext>
            </a:extLst>
          </p:cNvPr>
          <p:cNvSpPr/>
          <p:nvPr/>
        </p:nvSpPr>
        <p:spPr>
          <a:xfrm>
            <a:off x="3703934" y="85715"/>
            <a:ext cx="7243789" cy="785199"/>
          </a:xfrm>
          <a:prstGeom prst="wedgeRoundRectCallout">
            <a:avLst>
              <a:gd name="adj1" fmla="val -56222"/>
              <a:gd name="adj2" fmla="val -136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5492" y="-68014"/>
            <a:ext cx="816961" cy="938928"/>
          </a:xfrm>
          <a:prstGeom prst="rect">
            <a:avLst/>
          </a:prstGeom>
        </p:spPr>
      </p:pic>
      <p:sp>
        <p:nvSpPr>
          <p:cNvPr id="38" name="TextBox 37">
            <a:hlinkClick r:id="" action="ppaction://noaction">
              <a:snd r:embed="rId3" name="T3_W9F_3.1.wav"/>
            </a:hlinkClick>
            <a:extLst>
              <a:ext uri="{FF2B5EF4-FFF2-40B4-BE49-F238E27FC236}">
                <a16:creationId xmlns:a16="http://schemas.microsoft.com/office/drawing/2014/main" id="{C7E5FAE2-89CE-4D27-B044-DE28F91B7E30}"/>
              </a:ext>
            </a:extLst>
          </p:cNvPr>
          <p:cNvSpPr txBox="1"/>
          <p:nvPr/>
        </p:nvSpPr>
        <p:spPr>
          <a:xfrm>
            <a:off x="3868587" y="108676"/>
            <a:ext cx="7223279"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la phrase en anglais et écris les bonnes lettres.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vérifie. (1-6).</a:t>
            </a:r>
          </a:p>
        </p:txBody>
      </p:sp>
      <p:sp>
        <p:nvSpPr>
          <p:cNvPr id="55" name="Rectangle 54">
            <a:hlinkClick r:id="" action="ppaction://noaction">
              <a:snd r:embed="rId6" name="T3_W9F_3.2.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3" y="5236409"/>
            <a:ext cx="479186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like being at the stadium.</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p>
        </p:txBody>
      </p:sp>
      <p:sp>
        <p:nvSpPr>
          <p:cNvPr id="107" name="Rectangle 106">
            <a:extLst>
              <a:ext uri="{FF2B5EF4-FFF2-40B4-BE49-F238E27FC236}">
                <a16:creationId xmlns:a16="http://schemas.microsoft.com/office/drawing/2014/main" id="{38AE66CF-D6E2-475A-B119-23B64A1E69D4}"/>
              </a:ext>
            </a:extLst>
          </p:cNvPr>
          <p:cNvSpPr/>
          <p:nvPr/>
        </p:nvSpPr>
        <p:spPr>
          <a:xfrm>
            <a:off x="3735974" y="5851194"/>
            <a:ext cx="647859"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3936451"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être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au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stade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3902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3.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3" y="5236409"/>
            <a:ext cx="479186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wants to go to the country.</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a:t>
            </a:r>
          </a:p>
        </p:txBody>
      </p:sp>
      <p:sp>
        <p:nvSpPr>
          <p:cNvPr id="107" name="Rectangle 106">
            <a:extLst>
              <a:ext uri="{FF2B5EF4-FFF2-40B4-BE49-F238E27FC236}">
                <a16:creationId xmlns:a16="http://schemas.microsoft.com/office/drawing/2014/main" id="{38AE66CF-D6E2-475A-B119-23B64A1E69D4}"/>
              </a:ext>
            </a:extLst>
          </p:cNvPr>
          <p:cNvSpPr/>
          <p:nvPr/>
        </p:nvSpPr>
        <p:spPr>
          <a:xfrm>
            <a:off x="3735974" y="5851194"/>
            <a:ext cx="647859"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veut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à la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campagne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1470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4.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2" y="5236409"/>
            <a:ext cx="5164797"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would like to do some exercise.</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p>
        </p:txBody>
      </p:sp>
      <p:sp>
        <p:nvSpPr>
          <p:cNvPr id="107" name="Rectangle 106">
            <a:extLst>
              <a:ext uri="{FF2B5EF4-FFF2-40B4-BE49-F238E27FC236}">
                <a16:creationId xmlns:a16="http://schemas.microsoft.com/office/drawing/2014/main" id="{38AE66CF-D6E2-475A-B119-23B64A1E69D4}"/>
              </a:ext>
            </a:extLst>
          </p:cNvPr>
          <p:cNvSpPr/>
          <p:nvPr/>
        </p:nvSpPr>
        <p:spPr>
          <a:xfrm>
            <a:off x="3735974" y="5851194"/>
            <a:ext cx="647859"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voudrais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faire de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l’exercice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50838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5.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2" y="5236409"/>
            <a:ext cx="5164797"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hates playing (the) guitar.</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107" name="Rectangle 106">
            <a:extLst>
              <a:ext uri="{FF2B5EF4-FFF2-40B4-BE49-F238E27FC236}">
                <a16:creationId xmlns:a16="http://schemas.microsoft.com/office/drawing/2014/main" id="{38AE66CF-D6E2-475A-B119-23B64A1E69D4}"/>
              </a:ext>
            </a:extLst>
          </p:cNvPr>
          <p:cNvSpPr/>
          <p:nvPr/>
        </p:nvSpPr>
        <p:spPr>
          <a:xfrm>
            <a:off x="3754262" y="5851194"/>
            <a:ext cx="45561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déteste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la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guitare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0327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6.wav"/>
            </a:hlinkClick>
            <a:extLst>
              <a:ext uri="{FF2B5EF4-FFF2-40B4-BE49-F238E27FC236}">
                <a16:creationId xmlns:a16="http://schemas.microsoft.com/office/drawing/2014/main" id="{A25DAEC2-34D0-4946-8CC2-31BDD628A1BA}"/>
              </a:ext>
            </a:extLst>
          </p:cNvPr>
          <p:cNvSpPr/>
          <p:nvPr/>
        </p:nvSpPr>
        <p:spPr>
          <a:xfrm>
            <a:off x="1696554"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2" y="5236409"/>
            <a:ext cx="5164797"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Does she want to play football?</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p>
        </p:txBody>
      </p:sp>
      <p:sp>
        <p:nvSpPr>
          <p:cNvPr id="107" name="Rectangle 106">
            <a:extLst>
              <a:ext uri="{FF2B5EF4-FFF2-40B4-BE49-F238E27FC236}">
                <a16:creationId xmlns:a16="http://schemas.microsoft.com/office/drawing/2014/main" id="{38AE66CF-D6E2-475A-B119-23B64A1E69D4}"/>
              </a:ext>
            </a:extLst>
          </p:cNvPr>
          <p:cNvSpPr/>
          <p:nvPr/>
        </p:nvSpPr>
        <p:spPr>
          <a:xfrm>
            <a:off x="3754262" y="5851194"/>
            <a:ext cx="45561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veut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au foot ?</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403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7.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2" y="5236409"/>
            <a:ext cx="5516062"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Would you like to go to the church?</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07" name="Rectangle 106">
            <a:extLst>
              <a:ext uri="{FF2B5EF4-FFF2-40B4-BE49-F238E27FC236}">
                <a16:creationId xmlns:a16="http://schemas.microsoft.com/office/drawing/2014/main" id="{38AE66CF-D6E2-475A-B119-23B64A1E69D4}"/>
              </a:ext>
            </a:extLst>
          </p:cNvPr>
          <p:cNvSpPr/>
          <p:nvPr/>
        </p:nvSpPr>
        <p:spPr>
          <a:xfrm>
            <a:off x="3754263" y="5851194"/>
            <a:ext cx="704268"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voudrais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à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l’église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5315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4857</TotalTime>
  <Words>2991</Words>
  <Application>Microsoft Office PowerPoint</Application>
  <PresentationFormat>Widescreen</PresentationFormat>
  <Paragraphs>770</Paragraphs>
  <Slides>16</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Calibri</vt:lpstr>
      <vt:lpstr>Calibri Light</vt:lpstr>
      <vt:lpstr>Cambria Math</vt:lpstr>
      <vt:lpstr>Century Gothic</vt:lpstr>
      <vt:lpstr>Eras Demi ITC</vt:lpstr>
      <vt:lpstr>Modern Love</vt:lpstr>
      <vt:lpstr>Symbol</vt:lpstr>
      <vt:lpstr>Wingdings</vt:lpstr>
      <vt:lpstr>1_Office Theme</vt:lpstr>
      <vt:lpstr>2_Office Theme</vt:lpstr>
      <vt:lpstr>3_Office Theme</vt:lpstr>
      <vt:lpstr>Expressing likes and saying what I and others do </vt:lpstr>
      <vt:lpstr>Follow up 1 </vt:lpstr>
      <vt:lpstr>Follow up 2 </vt:lpstr>
      <vt:lpstr>Follow up 3 </vt:lpstr>
      <vt:lpstr>Follow up 3 </vt:lpstr>
      <vt:lpstr>Follow up 3 </vt:lpstr>
      <vt:lpstr>Follow up 3 </vt:lpstr>
      <vt:lpstr>Follow up 3 </vt:lpstr>
      <vt:lpstr>Follow up 3 </vt:lpstr>
      <vt:lpstr>parler</vt:lpstr>
      <vt:lpstr>parler</vt:lpstr>
      <vt:lpstr>Follow up 5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100</cp:revision>
  <dcterms:created xsi:type="dcterms:W3CDTF">2021-06-12T06:20:35Z</dcterms:created>
  <dcterms:modified xsi:type="dcterms:W3CDTF">2023-09-02T14:22:35Z</dcterms:modified>
</cp:coreProperties>
</file>