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5" r:id="rId2"/>
    <p:sldId id="1003" r:id="rId3"/>
    <p:sldId id="964" r:id="rId4"/>
    <p:sldId id="1008" r:id="rId5"/>
    <p:sldId id="625" r:id="rId6"/>
    <p:sldId id="1009" r:id="rId7"/>
    <p:sldId id="1010" r:id="rId8"/>
    <p:sldId id="1005" r:id="rId9"/>
    <p:sldId id="1011" r:id="rId10"/>
    <p:sldId id="1012" r:id="rId11"/>
    <p:sldId id="29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6859D"/>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47826" autoAdjust="0"/>
  </p:normalViewPr>
  <p:slideViewPr>
    <p:cSldViewPr snapToGrid="0">
      <p:cViewPr>
        <p:scale>
          <a:sx n="42" d="100"/>
          <a:sy n="42" d="100"/>
        </p:scale>
        <p:origin x="2616" y="24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fr-FR" sz="1200" b="1" i="0" strike="noStrike" spc="-1" dirty="0">
                <a:solidFill>
                  <a:srgbClr val="002060"/>
                </a:solidFill>
                <a:latin typeface="Century Gothic"/>
                <a:ea typeface="Century Gothic"/>
              </a:rPr>
              <a:t>h heure </a:t>
            </a:r>
            <a:r>
              <a:rPr lang="fr-FR" sz="1200" b="0" i="0" strike="noStrike" spc="-1" dirty="0">
                <a:solidFill>
                  <a:srgbClr val="002060"/>
                </a:solidFill>
                <a:latin typeface="Century Gothic"/>
                <a:ea typeface="Century Gothic"/>
              </a:rPr>
              <a:t>[99] </a:t>
            </a:r>
            <a:r>
              <a:rPr lang="fr-FR" sz="1200" b="1" i="0" strike="noStrike" spc="-1" dirty="0">
                <a:solidFill>
                  <a:srgbClr val="002060"/>
                </a:solidFill>
                <a:latin typeface="Century Gothic"/>
                <a:ea typeface="Century Gothic"/>
              </a:rPr>
              <a:t>histoire </a:t>
            </a:r>
            <a:r>
              <a:rPr lang="fr-FR" sz="1200" b="0" i="0" strike="noStrike" spc="-1" dirty="0">
                <a:solidFill>
                  <a:srgbClr val="002060"/>
                </a:solidFill>
                <a:latin typeface="Century Gothic"/>
                <a:ea typeface="Century Gothic"/>
              </a:rPr>
              <a:t>[263] </a:t>
            </a:r>
            <a:r>
              <a:rPr lang="fr-FR" sz="1200" b="1" i="0" strike="noStrike" spc="-1" dirty="0">
                <a:solidFill>
                  <a:srgbClr val="002060"/>
                </a:solidFill>
                <a:latin typeface="Century Gothic"/>
                <a:ea typeface="Century Gothic"/>
              </a:rPr>
              <a:t>hôpital </a:t>
            </a:r>
            <a:r>
              <a:rPr lang="fr-FR" sz="1200" b="0" i="0" strike="noStrike" spc="-1" dirty="0">
                <a:solidFill>
                  <a:srgbClr val="002060"/>
                </a:solidFill>
                <a:latin typeface="Century Gothic"/>
                <a:ea typeface="Century Gothic"/>
              </a:rPr>
              <a:t>[1308] </a:t>
            </a:r>
            <a:r>
              <a:rPr lang="fr-FR" sz="1200" b="1" i="0" strike="noStrike" spc="-1" dirty="0">
                <a:solidFill>
                  <a:srgbClr val="002060"/>
                </a:solidFill>
                <a:latin typeface="Century Gothic"/>
                <a:ea typeface="Century Gothic"/>
              </a:rPr>
              <a:t>hôtel </a:t>
            </a:r>
            <a:r>
              <a:rPr lang="fr-FR" sz="1200" b="0" i="0" strike="noStrike" spc="-1" dirty="0">
                <a:solidFill>
                  <a:srgbClr val="002060"/>
                </a:solidFill>
                <a:latin typeface="Century Gothic"/>
                <a:ea typeface="Century Gothic"/>
              </a:rPr>
              <a:t>[1774] </a:t>
            </a:r>
            <a:r>
              <a:rPr lang="fr-FR" sz="1200" b="1" i="0" strike="noStrike" spc="-1" dirty="0">
                <a:solidFill>
                  <a:srgbClr val="002060"/>
                </a:solidFill>
                <a:latin typeface="Century Gothic"/>
                <a:ea typeface="Century Gothic"/>
              </a:rPr>
              <a:t>hiver </a:t>
            </a:r>
            <a:r>
              <a:rPr lang="fr-FR" sz="1200" b="0" i="0" strike="noStrike" spc="-1" dirty="0">
                <a:solidFill>
                  <a:srgbClr val="002060"/>
                </a:solidFill>
                <a:latin typeface="Century Gothic"/>
                <a:ea typeface="Century Gothic"/>
              </a:rPr>
              <a:t>[1586]</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1"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manger [1338] </a:t>
            </a:r>
            <a:r>
              <a:rPr lang="fr-FR" sz="1200" b="1" i="0" strike="noStrike" spc="-1" dirty="0">
                <a:solidFill>
                  <a:srgbClr val="002060"/>
                </a:solidFill>
                <a:latin typeface="Century Gothic"/>
                <a:ea typeface="Century Gothic"/>
              </a:rPr>
              <a:t>je voudrais, tu voudrais, il/elle voudrait </a:t>
            </a:r>
            <a:r>
              <a:rPr lang="fr-FR" sz="1200" b="0" i="0" strike="noStrike" spc="-1" dirty="0">
                <a:solidFill>
                  <a:srgbClr val="002060"/>
                </a:solidFill>
                <a:latin typeface="Century Gothic"/>
                <a:ea typeface="Century Gothic"/>
              </a:rPr>
              <a:t>[57] </a:t>
            </a:r>
            <a:r>
              <a:rPr lang="fr-FR" sz="1200" b="1" i="0" strike="noStrike" spc="-1" dirty="0">
                <a:solidFill>
                  <a:srgbClr val="002060"/>
                </a:solidFill>
                <a:latin typeface="Century Gothic"/>
                <a:ea typeface="Century Gothic"/>
              </a:rPr>
              <a:t>chocolat </a:t>
            </a:r>
            <a:r>
              <a:rPr lang="fr-FR" sz="1200" b="0" i="0" strike="noStrike" spc="-1" dirty="0">
                <a:solidFill>
                  <a:srgbClr val="002060"/>
                </a:solidFill>
                <a:latin typeface="Century Gothic"/>
                <a:ea typeface="Century Gothic"/>
              </a:rPr>
              <a:t>[4556] </a:t>
            </a:r>
            <a:r>
              <a:rPr lang="fr-FR" sz="1200" b="1" i="0" strike="noStrike" spc="-1" dirty="0">
                <a:solidFill>
                  <a:srgbClr val="002060"/>
                </a:solidFill>
                <a:latin typeface="Century Gothic"/>
                <a:ea typeface="Century Gothic"/>
              </a:rPr>
              <a:t>eau </a:t>
            </a:r>
            <a:r>
              <a:rPr lang="fr-FR" sz="1200" b="0" i="0" strike="noStrike" spc="-1" dirty="0">
                <a:solidFill>
                  <a:srgbClr val="002060"/>
                </a:solidFill>
                <a:latin typeface="Century Gothic"/>
                <a:ea typeface="Century Gothic"/>
              </a:rPr>
              <a:t>[475] </a:t>
            </a:r>
            <a:r>
              <a:rPr lang="fr-FR" sz="1200" b="1" i="0" strike="noStrike" spc="-1" dirty="0">
                <a:solidFill>
                  <a:srgbClr val="002060"/>
                </a:solidFill>
                <a:latin typeface="Century Gothic"/>
                <a:ea typeface="Century Gothic"/>
              </a:rPr>
              <a:t>fromage </a:t>
            </a:r>
            <a:r>
              <a:rPr lang="fr-FR" sz="1200" b="0" i="0" strike="noStrike" spc="-1" dirty="0">
                <a:solidFill>
                  <a:srgbClr val="002060"/>
                </a:solidFill>
                <a:latin typeface="Century Gothic"/>
                <a:ea typeface="Century Gothic"/>
              </a:rPr>
              <a:t>[4475] gâteau [4845] </a:t>
            </a:r>
            <a:r>
              <a:rPr lang="fr-FR" sz="1200" b="1" i="0" strike="noStrike" spc="-1" dirty="0">
                <a:solidFill>
                  <a:srgbClr val="002060"/>
                </a:solidFill>
                <a:latin typeface="Century Gothic"/>
                <a:ea typeface="Century Gothic"/>
              </a:rPr>
              <a:t>glace </a:t>
            </a:r>
            <a:r>
              <a:rPr lang="fr-FR" sz="1200" b="0" i="0" strike="noStrike" spc="-1" dirty="0">
                <a:solidFill>
                  <a:srgbClr val="002060"/>
                </a:solidFill>
                <a:latin typeface="Century Gothic"/>
                <a:ea typeface="Century Gothic"/>
              </a:rPr>
              <a:t>[2580] </a:t>
            </a:r>
            <a:r>
              <a:rPr lang="fr-FR" sz="1200" b="1" i="0" strike="noStrike" spc="-1" dirty="0">
                <a:solidFill>
                  <a:srgbClr val="002060"/>
                </a:solidFill>
                <a:latin typeface="Century Gothic"/>
                <a:ea typeface="Century Gothic"/>
              </a:rPr>
              <a:t>jus </a:t>
            </a:r>
            <a:r>
              <a:rPr lang="fr-FR" sz="1200" b="0" i="0" strike="noStrike" spc="-1" dirty="0">
                <a:solidFill>
                  <a:srgbClr val="002060"/>
                </a:solidFill>
                <a:latin typeface="Century Gothic"/>
                <a:ea typeface="Century Gothic"/>
              </a:rPr>
              <a:t>[&gt;5000] </a:t>
            </a:r>
            <a:r>
              <a:rPr lang="fr-FR" sz="1200" b="1" i="0" strike="noStrike" spc="-1" dirty="0">
                <a:solidFill>
                  <a:srgbClr val="002060"/>
                </a:solidFill>
                <a:latin typeface="Century Gothic"/>
                <a:ea typeface="Century Gothic"/>
              </a:rPr>
              <a:t>pizza</a:t>
            </a:r>
          </a:p>
          <a:p>
            <a:pPr marL="216000" indent="-216000">
              <a:lnSpc>
                <a:spcPct val="100000"/>
              </a:lnSpc>
            </a:pPr>
            <a:r>
              <a:rPr lang="fr-FR" sz="1200" b="0" i="0" strike="noStrike" spc="-1" dirty="0">
                <a:solidFill>
                  <a:srgbClr val="002060"/>
                </a:solidFill>
                <a:latin typeface="Century Gothic"/>
                <a:ea typeface="Century Gothic"/>
              </a:rPr>
              <a:t>[&gt;5000]</a:t>
            </a:r>
          </a:p>
          <a:p>
            <a:pPr marL="216000" indent="-216000">
              <a:lnSpc>
                <a:spcPct val="100000"/>
              </a:lnSpc>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ami [467] </a:t>
            </a:r>
            <a:r>
              <a:rPr lang="fr-FR" sz="1200" b="1" i="0" strike="noStrike" spc="-1" dirty="0">
                <a:solidFill>
                  <a:srgbClr val="002060"/>
                </a:solidFill>
                <a:latin typeface="Century Gothic"/>
                <a:ea typeface="Century Gothic"/>
              </a:rPr>
              <a:t>corde </a:t>
            </a:r>
            <a:r>
              <a:rPr lang="fr-FR" sz="1200" b="0" i="0" strike="noStrike" spc="-1" dirty="0">
                <a:solidFill>
                  <a:srgbClr val="002060"/>
                </a:solidFill>
                <a:latin typeface="Century Gothic"/>
                <a:ea typeface="Century Gothic"/>
              </a:rPr>
              <a:t>[3784] famille [172] </a:t>
            </a:r>
            <a:r>
              <a:rPr lang="fr-FR" sz="1200" b="1" i="0" strike="noStrike" spc="-1" dirty="0">
                <a:solidFill>
                  <a:srgbClr val="002060"/>
                </a:solidFill>
                <a:latin typeface="Century Gothic"/>
                <a:ea typeface="Century Gothic"/>
              </a:rPr>
              <a:t>football </a:t>
            </a:r>
            <a:r>
              <a:rPr lang="fr-FR" sz="1200" b="0" i="0" strike="noStrike" spc="-1" dirty="0">
                <a:solidFill>
                  <a:srgbClr val="002060"/>
                </a:solidFill>
                <a:latin typeface="Century Gothic"/>
                <a:ea typeface="Century Gothic"/>
              </a:rPr>
              <a:t>[2602] </a:t>
            </a:r>
            <a:r>
              <a:rPr lang="fr-FR" sz="1200" b="1" i="0" strike="noStrike" spc="-1" dirty="0">
                <a:solidFill>
                  <a:srgbClr val="002060"/>
                </a:solidFill>
                <a:latin typeface="Century Gothic"/>
                <a:ea typeface="Century Gothic"/>
              </a:rPr>
              <a:t>parent </a:t>
            </a:r>
            <a:r>
              <a:rPr lang="fr-FR" sz="1200" b="0" i="0" strike="noStrike" spc="-1" dirty="0">
                <a:solidFill>
                  <a:srgbClr val="002060"/>
                </a:solidFill>
                <a:latin typeface="Century Gothic"/>
                <a:ea typeface="Century Gothic"/>
              </a:rPr>
              <a:t>[546] </a:t>
            </a:r>
            <a:r>
              <a:rPr lang="fr-FR" sz="1200" b="1" i="0" strike="noStrike" spc="-1" dirty="0">
                <a:solidFill>
                  <a:srgbClr val="002060"/>
                </a:solidFill>
                <a:latin typeface="Century Gothic"/>
                <a:ea typeface="Century Gothic"/>
              </a:rPr>
              <a:t>tennis</a:t>
            </a:r>
            <a:r>
              <a:rPr lang="fr-FR" sz="1200" b="0" i="0" strike="noStrike" spc="-1" dirty="0">
                <a:solidFill>
                  <a:srgbClr val="002060"/>
                </a:solidFill>
                <a:latin typeface="Century Gothic"/>
                <a:ea typeface="Century Gothic"/>
              </a:rPr>
              <a:t> [3687] </a:t>
            </a:r>
            <a:r>
              <a:rPr lang="fr-FR" sz="1200" b="1" i="0" strike="noStrike" spc="-1" dirty="0">
                <a:solidFill>
                  <a:srgbClr val="002060"/>
                </a:solidFill>
                <a:latin typeface="Century Gothic"/>
                <a:ea typeface="Century Gothic"/>
              </a:rPr>
              <a:t>mes</a:t>
            </a:r>
            <a:r>
              <a:rPr lang="fr-FR" sz="1200" b="0" i="0" strike="noStrike" spc="-1" dirty="0">
                <a:solidFill>
                  <a:srgbClr val="002060"/>
                </a:solidFill>
                <a:latin typeface="Century Gothic"/>
                <a:ea typeface="Century Gothic"/>
              </a:rPr>
              <a:t> [60] </a:t>
            </a:r>
            <a:r>
              <a:rPr lang="fr-FR" sz="1200" b="1" i="0" strike="noStrike" spc="-1" dirty="0">
                <a:solidFill>
                  <a:srgbClr val="002060"/>
                </a:solidFill>
                <a:latin typeface="Century Gothic"/>
                <a:ea typeface="Century Gothic"/>
              </a:rPr>
              <a:t>tes</a:t>
            </a:r>
            <a:r>
              <a:rPr lang="fr-FR" sz="1200" b="0" i="0" strike="noStrike" spc="-1" dirty="0">
                <a:solidFill>
                  <a:srgbClr val="002060"/>
                </a:solidFill>
                <a:latin typeface="Century Gothic"/>
                <a:ea typeface="Century Gothic"/>
              </a:rPr>
              <a:t> [330]</a:t>
            </a:r>
          </a:p>
          <a:p>
            <a:pPr marL="216000" indent="-216000">
              <a:lnSpc>
                <a:spcPct val="100000"/>
              </a:lnSpc>
            </a:pPr>
            <a:r>
              <a:rPr lang="fr-FR" sz="1200" b="1" i="0" strike="noStrike" spc="-1" dirty="0">
                <a:solidFill>
                  <a:srgbClr val="002060"/>
                </a:solidFill>
                <a:latin typeface="Century Gothic"/>
                <a:ea typeface="Century Gothic"/>
              </a:rPr>
              <a:t>Revisit 2</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aller</a:t>
            </a:r>
            <a:r>
              <a:rPr lang="fr-FR" sz="1200" b="0" i="0" strike="noStrike" spc="-1" dirty="0">
                <a:solidFill>
                  <a:srgbClr val="002060"/>
                </a:solidFill>
                <a:latin typeface="Century Gothic"/>
                <a:ea typeface="Century Gothic"/>
              </a:rPr>
              <a:t> [53] </a:t>
            </a:r>
            <a:r>
              <a:rPr lang="fr-FR" sz="1200" b="1" i="0" strike="noStrike" spc="-1" dirty="0">
                <a:solidFill>
                  <a:srgbClr val="002060"/>
                </a:solidFill>
                <a:latin typeface="Century Gothic"/>
                <a:ea typeface="Century Gothic"/>
              </a:rPr>
              <a:t>je vais il/elle va à </a:t>
            </a:r>
            <a:r>
              <a:rPr lang="fr-FR" sz="1200" b="0" i="0" strike="noStrike" spc="-1" dirty="0">
                <a:solidFill>
                  <a:srgbClr val="002060"/>
                </a:solidFill>
                <a:latin typeface="Century Gothic"/>
                <a:ea typeface="Century Gothic"/>
              </a:rPr>
              <a:t>(meaning ‘at/in/to’)[4] </a:t>
            </a:r>
            <a:r>
              <a:rPr lang="fr-FR" sz="1200" b="1" i="0" strike="noStrike" spc="-1" dirty="0">
                <a:solidFill>
                  <a:srgbClr val="002060"/>
                </a:solidFill>
                <a:latin typeface="Century Gothic"/>
                <a:ea typeface="Century Gothic"/>
              </a:rPr>
              <a:t>campagne</a:t>
            </a:r>
            <a:r>
              <a:rPr lang="fr-FR" sz="1200" b="0" i="0" strike="noStrike" spc="-1" dirty="0">
                <a:solidFill>
                  <a:srgbClr val="002060"/>
                </a:solidFill>
                <a:latin typeface="Century Gothic"/>
                <a:ea typeface="Century Gothic"/>
              </a:rPr>
              <a:t> [666</a:t>
            </a:r>
            <a:r>
              <a:rPr lang="fr-FR" sz="1200" b="0" i="0" strike="noStrike" spc="-1">
                <a:solidFill>
                  <a:srgbClr val="002060"/>
                </a:solidFill>
                <a:latin typeface="Century Gothic"/>
                <a:ea typeface="Century Gothic"/>
              </a:rPr>
              <a:t>]</a:t>
            </a:r>
            <a:r>
              <a:rPr lang="fr-FR" sz="1200" b="1" i="0" strike="noStrike" spc="-1">
                <a:solidFill>
                  <a:srgbClr val="002060"/>
                </a:solidFill>
                <a:latin typeface="Century Gothic"/>
                <a:ea typeface="Century Gothic"/>
              </a:rPr>
              <a:t> ile </a:t>
            </a:r>
            <a:r>
              <a:rPr lang="fr-FR" sz="1200" b="0" i="0" strike="noStrike" spc="-1" dirty="0">
                <a:solidFill>
                  <a:srgbClr val="002060"/>
                </a:solidFill>
                <a:latin typeface="Century Gothic"/>
                <a:ea typeface="Century Gothic"/>
              </a:rPr>
              <a:t>[1245] </a:t>
            </a:r>
            <a:r>
              <a:rPr lang="fr-FR" sz="1200" b="1" i="0" strike="noStrike" spc="-1" dirty="0">
                <a:solidFill>
                  <a:srgbClr val="002060"/>
                </a:solidFill>
                <a:latin typeface="Century Gothic"/>
                <a:ea typeface="Century Gothic"/>
              </a:rPr>
              <a:t>montagne</a:t>
            </a:r>
            <a:r>
              <a:rPr lang="fr-FR" sz="1200" b="0" i="0" strike="noStrike" spc="-1" dirty="0">
                <a:solidFill>
                  <a:srgbClr val="002060"/>
                </a:solidFill>
                <a:latin typeface="Century Gothic"/>
                <a:ea typeface="Century Gothic"/>
              </a:rPr>
              <a:t> [1732] </a:t>
            </a:r>
            <a:r>
              <a:rPr lang="fr-FR" sz="1200" b="1" i="0" strike="noStrike" spc="-1" dirty="0">
                <a:solidFill>
                  <a:srgbClr val="002060"/>
                </a:solidFill>
                <a:latin typeface="Century Gothic"/>
                <a:ea typeface="Century Gothic"/>
              </a:rPr>
              <a:t>plage</a:t>
            </a:r>
            <a:r>
              <a:rPr lang="fr-FR" sz="1200" b="0" i="0" strike="noStrike" spc="-1" dirty="0">
                <a:solidFill>
                  <a:srgbClr val="002060"/>
                </a:solidFill>
                <a:latin typeface="Century Gothic"/>
                <a:ea typeface="Century Gothic"/>
              </a:rPr>
              <a:t> [2693] </a:t>
            </a:r>
            <a:r>
              <a:rPr lang="fr-FR" sz="1200" b="1" i="0" strike="noStrike" spc="-1" dirty="0">
                <a:solidFill>
                  <a:srgbClr val="002060"/>
                </a:solidFill>
                <a:latin typeface="Century Gothic"/>
                <a:ea typeface="Century Gothic"/>
              </a:rPr>
              <a:t>port </a:t>
            </a:r>
            <a:r>
              <a:rPr lang="fr-FR" sz="1200" b="0" i="0" strike="noStrike" spc="-1" dirty="0">
                <a:solidFill>
                  <a:srgbClr val="002060"/>
                </a:solidFill>
                <a:latin typeface="Century Gothic"/>
                <a:ea typeface="Century Gothic"/>
              </a:rPr>
              <a:t>[1304]</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a:t>
            </a:r>
          </a:p>
          <a:p>
            <a:pPr marL="216000" indent="-216000">
              <a:lnSpc>
                <a:spcPct val="100000"/>
              </a:lnSpc>
            </a:pPr>
            <a:r>
              <a:rPr lang="en-GB" sz="1100" b="0" strike="noStrike" spc="-1" dirty="0">
                <a:solidFill>
                  <a:srgbClr val="000000"/>
                </a:solidFill>
                <a:latin typeface="Calibri"/>
                <a:ea typeface="Calibri"/>
              </a:rPr>
              <a:t>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a:t>
            </a:r>
            <a:r>
              <a:rPr lang="en-US" sz="1200" b="0" strike="noStrike" spc="-1" dirty="0">
                <a:solidFill>
                  <a:srgbClr val="000000"/>
                </a:solidFill>
                <a:latin typeface="+mn-lt"/>
                <a:ea typeface="Calibri"/>
              </a:rPr>
              <a:t>singular parts of the new verbs (and previously taught verbs) and connect them with their meaning.</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they need to pay attention to the verb endings to decide if it is Adèle, </a:t>
            </a:r>
            <a:r>
              <a:rPr lang="en-GB" sz="1200" b="0" strike="noStrike" spc="-1" dirty="0" err="1">
                <a:solidFill>
                  <a:srgbClr val="000000"/>
                </a:solidFill>
                <a:latin typeface="Calibri"/>
              </a:rPr>
              <a:t>Hervé</a:t>
            </a:r>
            <a:r>
              <a:rPr lang="en-GB" sz="1200" b="0" strike="noStrike" spc="-1" dirty="0">
                <a:solidFill>
                  <a:srgbClr val="000000"/>
                </a:solidFill>
                <a:latin typeface="Calibri"/>
              </a:rPr>
              <a:t> or if it is impossible to tell.</a:t>
            </a:r>
          </a:p>
          <a:p>
            <a:pPr marL="229320" indent="-228600">
              <a:lnSpc>
                <a:spcPct val="100000"/>
              </a:lnSpc>
              <a:buAutoNum type="arabicPeriod"/>
            </a:pPr>
            <a:r>
              <a:rPr lang="en-GB" sz="1200" b="0" strike="noStrike" spc="-1" dirty="0">
                <a:solidFill>
                  <a:srgbClr val="000000"/>
                </a:solidFill>
                <a:latin typeface="Calibri"/>
              </a:rPr>
              <a:t>Click to listen and check the responses (note that for the –ER verbs both versions of the answers are recorded because you cannot tell from the verb ending) OR elicit the responses orally from pupils and click to confirm the answers.</a:t>
            </a:r>
          </a:p>
          <a:p>
            <a:pPr marL="229320" indent="-228600">
              <a:lnSpc>
                <a:spcPct val="100000"/>
              </a:lnSpc>
              <a:buAutoNum type="arabicPeriod"/>
            </a:pPr>
            <a:r>
              <a:rPr lang="en-GB" sz="1200" b="0" strike="noStrike" spc="-1" dirty="0">
                <a:solidFill>
                  <a:srgbClr val="000000"/>
                </a:solidFill>
                <a:latin typeface="Calibri"/>
              </a:rPr>
              <a:t>Elicit English meanings of each phrase.</a:t>
            </a:r>
          </a:p>
          <a:p>
            <a:pPr marL="720" indent="0">
              <a:lnSpc>
                <a:spcPct val="100000"/>
              </a:lnSpc>
              <a:buNone/>
            </a:pPr>
            <a:endParaRPr lang="en-GB" sz="1200" b="0" strike="noStrike" spc="-1" dirty="0">
              <a:solidFill>
                <a:srgbClr val="000000"/>
              </a:solidFill>
              <a:latin typeface="Calibri"/>
            </a:endParaRPr>
          </a:p>
          <a:p>
            <a:pPr algn="l">
              <a:lnSpc>
                <a:spcPct val="107000"/>
              </a:lnSpc>
              <a:spcAft>
                <a:spcPts val="800"/>
              </a:spcAft>
            </a:pPr>
            <a:r>
              <a:rPr lang="en-GB" sz="1200" b="1" strike="noStrike" spc="-1" dirty="0">
                <a:solidFill>
                  <a:srgbClr val="000000"/>
                </a:solidFill>
                <a:latin typeface="Calibri"/>
              </a:rPr>
              <a:t>Transcript:</a:t>
            </a:r>
            <a:br>
              <a:rPr lang="en-GB" sz="1200" b="0" strike="noStrike" spc="-1" dirty="0">
                <a:solidFill>
                  <a:srgbClr val="000000"/>
                </a:solidFill>
                <a:latin typeface="Calibri"/>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fait du sport.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au volleyball.  Il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au volleyball.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veux</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l’eau</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voudrait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glace.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voudrais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a:t>
            </a:r>
            <a:r>
              <a:rPr lang="en-GB"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sandwich au </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fromage.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mange de la pizza.  Il mange de la pizza.</a:t>
            </a:r>
            <a:endParaRPr lang="en-GB" sz="1200" b="0" strike="noStrike" spc="-1" dirty="0">
              <a:solidFill>
                <a:srgbClr val="000000"/>
              </a:solidFill>
              <a:latin typeface="Calibri"/>
            </a:endParaRPr>
          </a:p>
          <a:p>
            <a:pPr marL="229320" indent="-228600">
              <a:lnSpc>
                <a:spcPct val="100000"/>
              </a:lnSpc>
              <a:buAutoNum type="arabicPeriod"/>
            </a:pPr>
            <a:endParaRPr lang="en-GB" sz="1200" b="0" strike="noStrike" spc="-1" dirty="0">
              <a:solidFill>
                <a:srgbClr val="000000"/>
              </a:solidFill>
              <a:latin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339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t>
            </a:r>
            <a:r>
              <a:rPr lang="en-GB" b="1" dirty="0"/>
              <a:t>[</a:t>
            </a:r>
            <a:r>
              <a:rPr lang="en-GB" b="1" baseline="0" dirty="0"/>
              <a:t>h</a:t>
            </a:r>
            <a:r>
              <a:rPr lang="en-GB" b="1" dirty="0"/>
              <a:t>] </a:t>
            </a:r>
            <a:r>
              <a:rPr lang="en-GB" b="0" dirty="0"/>
              <a:t>and click for the ‘silence’ icon, bringing your finger to your lips to show that the [h] </a:t>
            </a:r>
            <a:r>
              <a:rPr lang="en-GB" b="0" dirty="0" err="1"/>
              <a:t>muet</a:t>
            </a:r>
            <a:r>
              <a:rPr lang="en-GB" b="0" dirty="0"/>
              <a:t> is not pronounced.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heure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SSC.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pupils pronouncing </a:t>
            </a:r>
            <a:r>
              <a:rPr lang="en-GB" b="0" baseline="0" dirty="0"/>
              <a:t>”</a:t>
            </a:r>
            <a:r>
              <a:rPr lang="en-GB" b="1" baseline="0" dirty="0" err="1"/>
              <a:t>heure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https://www.signbsl.com/sign/hour (first video, top left of webpage)</a:t>
            </a:r>
            <a:br>
              <a:rPr lang="en-GB" baseline="0" dirty="0"/>
            </a:br>
            <a:r>
              <a:rPr lang="en-GB" baseline="0" dirty="0"/>
              <a:t>The sign is left hand pointing up and palm facing inwards, index finger of the right hand traces a round clock face on the palm.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heure</a:t>
            </a:r>
            <a:r>
              <a:rPr lang="en-GB" b="1" baseline="0" dirty="0"/>
              <a:t> </a:t>
            </a:r>
            <a:r>
              <a:rPr lang="en-GB" baseline="0"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gesture of ‘silence’ for </a:t>
            </a:r>
            <a:r>
              <a:rPr lang="en-GB" b="1" baseline="0" dirty="0"/>
              <a:t>[h] </a:t>
            </a:r>
            <a:r>
              <a:rPr lang="en-GB" b="1" baseline="0" dirty="0" err="1"/>
              <a:t>muet</a:t>
            </a:r>
            <a:r>
              <a:rPr lang="en-GB" b="1" baseline="0" dirty="0"/>
              <a:t> </a:t>
            </a:r>
            <a:r>
              <a:rPr lang="en-GB" baseline="0" dirty="0"/>
              <a:t>and pronunciation and then the </a:t>
            </a:r>
            <a:r>
              <a:rPr lang="en-GB" b="1" baseline="0" dirty="0"/>
              <a:t>source</a:t>
            </a:r>
            <a:r>
              <a:rPr lang="en-GB" baseline="0" dirty="0"/>
              <a:t> word again ‘</a:t>
            </a:r>
            <a:r>
              <a:rPr lang="en-GB" b="1" baseline="0" dirty="0" err="1"/>
              <a:t>heure</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heure </a:t>
            </a:r>
            <a:r>
              <a:rPr lang="fr-FR" sz="1200" b="0" dirty="0">
                <a:solidFill>
                  <a:srgbClr val="002060"/>
                </a:solidFill>
                <a:latin typeface="Century Gothic"/>
                <a:ea typeface="Century Gothic"/>
                <a:cs typeface="Century Gothic"/>
                <a:sym typeface="Century Gothic"/>
              </a:rPr>
              <a:t>[99] </a:t>
            </a:r>
            <a:r>
              <a:rPr lang="fr-FR" sz="1200" b="1" dirty="0">
                <a:solidFill>
                  <a:srgbClr val="002060"/>
                </a:solidFill>
                <a:latin typeface="Century Gothic"/>
                <a:ea typeface="Century Gothic"/>
                <a:cs typeface="Century Gothic"/>
                <a:sym typeface="Century Gothic"/>
              </a:rPr>
              <a:t>histoire </a:t>
            </a:r>
            <a:r>
              <a:rPr lang="fr-FR" sz="1200" b="0" dirty="0">
                <a:solidFill>
                  <a:srgbClr val="002060"/>
                </a:solidFill>
                <a:latin typeface="Century Gothic"/>
                <a:ea typeface="Century Gothic"/>
                <a:cs typeface="Century Gothic"/>
                <a:sym typeface="Century Gothic"/>
              </a:rPr>
              <a:t>[263] </a:t>
            </a:r>
            <a:r>
              <a:rPr lang="fr-FR" sz="1200" b="1" dirty="0">
                <a:solidFill>
                  <a:srgbClr val="002060"/>
                </a:solidFill>
                <a:latin typeface="Century Gothic"/>
                <a:ea typeface="Century Gothic"/>
                <a:cs typeface="Century Gothic"/>
                <a:sym typeface="Century Gothic"/>
              </a:rPr>
              <a:t>hôpital </a:t>
            </a:r>
            <a:r>
              <a:rPr lang="fr-FR" sz="1200" b="0" dirty="0">
                <a:solidFill>
                  <a:srgbClr val="002060"/>
                </a:solidFill>
                <a:latin typeface="Century Gothic"/>
                <a:ea typeface="Century Gothic"/>
                <a:cs typeface="Century Gothic"/>
                <a:sym typeface="Century Gothic"/>
              </a:rPr>
              <a:t>[1308] </a:t>
            </a:r>
            <a:r>
              <a:rPr lang="fr-FR" sz="1200" b="1" dirty="0">
                <a:solidFill>
                  <a:srgbClr val="002060"/>
                </a:solidFill>
                <a:latin typeface="Century Gothic"/>
                <a:ea typeface="Century Gothic"/>
                <a:cs typeface="Century Gothic"/>
                <a:sym typeface="Century Gothic"/>
              </a:rPr>
              <a:t>hôtel </a:t>
            </a:r>
            <a:r>
              <a:rPr lang="fr-FR" sz="1200" b="0" dirty="0">
                <a:solidFill>
                  <a:srgbClr val="002060"/>
                </a:solidFill>
                <a:latin typeface="Century Gothic"/>
                <a:ea typeface="Century Gothic"/>
                <a:cs typeface="Century Gothic"/>
                <a:sym typeface="Century Gothic"/>
              </a:rPr>
              <a:t>[1774] </a:t>
            </a:r>
            <a:r>
              <a:rPr lang="fr-FR" sz="1200" b="1" dirty="0">
                <a:solidFill>
                  <a:srgbClr val="002060"/>
                </a:solidFill>
                <a:latin typeface="Century Gothic"/>
                <a:ea typeface="Century Gothic"/>
                <a:cs typeface="Century Gothic"/>
                <a:sym typeface="Century Gothic"/>
              </a:rPr>
              <a:t>hiver </a:t>
            </a:r>
            <a:r>
              <a:rPr lang="fr-FR" sz="1200" b="0" dirty="0">
                <a:solidFill>
                  <a:srgbClr val="002060"/>
                </a:solidFill>
                <a:latin typeface="Century Gothic"/>
                <a:ea typeface="Century Gothic"/>
                <a:cs typeface="Century Gothic"/>
                <a:sym typeface="Century Gothic"/>
              </a:rPr>
              <a:t>[1586]</a:t>
            </a:r>
            <a:br>
              <a:rPr lang="fr-FR" sz="1200" b="1" dirty="0">
                <a:solidFill>
                  <a:srgbClr val="002060"/>
                </a:solidFill>
                <a:latin typeface="Century Gothic"/>
                <a:ea typeface="Century Gothic"/>
                <a:cs typeface="Century Gothic"/>
                <a:sym typeface="Century Gothic"/>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pronunciation of words with </a:t>
            </a:r>
            <a:r>
              <a:rPr lang="en-GB" b="1" dirty="0">
                <a:latin typeface="Calibri" panose="020F0502020204030204" pitchFamily="34" charset="0"/>
                <a:cs typeface="Calibri" panose="020F0502020204030204" pitchFamily="34" charset="0"/>
              </a:rPr>
              <a:t>[h] </a:t>
            </a:r>
            <a:r>
              <a:rPr lang="en-GB" b="1" dirty="0" err="1">
                <a:latin typeface="Calibri" panose="020F0502020204030204" pitchFamily="34" charset="0"/>
                <a:cs typeface="Calibri" panose="020F0502020204030204" pitchFamily="34" charset="0"/>
              </a:rPr>
              <a:t>muet</a:t>
            </a:r>
            <a:r>
              <a:rPr lang="en-GB" b="0" dirty="0">
                <a:latin typeface="Calibri" panose="020F0502020204030204" pitchFamily="34" charset="0"/>
                <a:cs typeface="Calibri" panose="020F0502020204030204" pitchFamily="34" charset="0"/>
              </a:rPr>
              <a:t>, particularly cognates which are pronounced with an audible ‘h’ in English.</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chooses 4 of the 12 words.</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must pronounce all 12 words correctly in the 30 second time limit in order to identity his/her partner’s 4 words.</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If B pronounces a word with audible ‘h’, A can give a 3 x second penalty.</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Swap roles and repeat the activity.</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hamster [&gt;5000] Halloween [&gt;5000] hamburger [&gt;5000] hockey [&gt;5000] horoscope [&gt;5000] </a:t>
            </a:r>
            <a:r>
              <a:rPr lang="en-GB" b="0" dirty="0" err="1">
                <a:latin typeface="Calibri" panose="020F0502020204030204" pitchFamily="34" charset="0"/>
                <a:cs typeface="Calibri" panose="020F0502020204030204" pitchFamily="34" charset="0"/>
              </a:rPr>
              <a:t>horreur</a:t>
            </a:r>
            <a:r>
              <a:rPr lang="en-GB" b="0" dirty="0">
                <a:latin typeface="Calibri" panose="020F0502020204030204" pitchFamily="34" charset="0"/>
                <a:cs typeface="Calibri" panose="020F0502020204030204" pitchFamily="34" charset="0"/>
              </a:rPr>
              <a:t> [2565] hostile [3091] </a:t>
            </a:r>
            <a:r>
              <a:rPr lang="en-GB" b="0" dirty="0" err="1">
                <a:latin typeface="Calibri" panose="020F0502020204030204" pitchFamily="34" charset="0"/>
                <a:cs typeface="Calibri" panose="020F0502020204030204" pitchFamily="34" charset="0"/>
              </a:rPr>
              <a:t>hymne</a:t>
            </a:r>
            <a:r>
              <a:rPr lang="en-GB" b="0" dirty="0">
                <a:latin typeface="Calibri" panose="020F0502020204030204" pitchFamily="34" charset="0"/>
                <a:cs typeface="Calibri" panose="020F0502020204030204" pitchFamily="34" charset="0"/>
              </a:rPr>
              <a:t> [4862]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lvl="0" indent="0" algn="l" rtl="0">
              <a:spcBef>
                <a:spcPts val="0"/>
              </a:spcBef>
              <a:spcAft>
                <a:spcPts val="0"/>
              </a:spcAft>
              <a:buClr>
                <a:schemeClr val="dk1"/>
              </a:buClr>
              <a:buSzPts val="1200"/>
              <a:buFont typeface="Calibri"/>
              <a:buNone/>
            </a:pPr>
            <a:endParaRPr lang="en-GB" dirty="0">
              <a:latin typeface="Calibri" panose="020F0502020204030204" pitchFamily="34" charset="0"/>
              <a:cs typeface="Calibri" panose="020F050202020403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13760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partitive article and revisit definite and indefinite articles.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a:t>
            </a:r>
            <a:r>
              <a:rPr lang="en-GB" sz="1200" b="0" i="0" strike="noStrike" spc="-1" dirty="0">
                <a:latin typeface="Arial"/>
              </a:rPr>
              <a:t>context of the family’s staycation in Lorient.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hear the text.</a:t>
            </a:r>
          </a:p>
          <a:p>
            <a:pPr marL="228600" indent="-228600">
              <a:lnSpc>
                <a:spcPct val="100000"/>
              </a:lnSpc>
              <a:buAutoNum type="arabicPeriod"/>
            </a:pPr>
            <a:r>
              <a:rPr lang="en-GB" sz="1200" b="0" strike="noStrike" spc="-1" dirty="0">
                <a:solidFill>
                  <a:srgbClr val="000000"/>
                </a:solidFill>
                <a:latin typeface="+mn-lt"/>
              </a:rPr>
              <a:t>Read the information with pupils.</a:t>
            </a:r>
          </a:p>
          <a:p>
            <a:pPr marL="228600" indent="-228600">
              <a:lnSpc>
                <a:spcPct val="100000"/>
              </a:lnSpc>
              <a:buAutoNum type="arabicPeriod"/>
            </a:pPr>
            <a:r>
              <a:rPr lang="en-GB" sz="1200" b="0" strike="noStrike" spc="-1" dirty="0">
                <a:solidFill>
                  <a:srgbClr val="000000"/>
                </a:solidFill>
                <a:latin typeface="+mn-lt"/>
              </a:rPr>
              <a:t>Ensure </a:t>
            </a:r>
            <a:r>
              <a:rPr lang="en-GB" sz="1200" b="0" strike="noStrike" spc="-1" dirty="0" err="1">
                <a:solidFill>
                  <a:srgbClr val="000000"/>
                </a:solidFill>
                <a:latin typeface="+mn-lt"/>
              </a:rPr>
              <a:t>puplis</a:t>
            </a:r>
            <a:r>
              <a:rPr lang="en-GB" sz="1200" b="0" strike="noStrike" spc="-1" dirty="0">
                <a:solidFill>
                  <a:srgbClr val="000000"/>
                </a:solidFill>
                <a:latin typeface="+mn-lt"/>
              </a:rPr>
              <a:t>’ understanding.</a:t>
            </a:r>
            <a:endParaRPr lang="en-GB" sz="1200" b="0" strike="noStrike" spc="-1" dirty="0">
              <a:latin typeface="Aria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Picture attribution</a:t>
            </a:r>
            <a:r>
              <a:rPr lang="en-US" dirty="0"/>
              <a:t>:</a:t>
            </a:r>
            <a:br>
              <a:rPr lang="en-US" dirty="0"/>
            </a:br>
            <a:r>
              <a:rPr lang="en-US" dirty="0"/>
              <a:t>LPLT, CC BY-SA 3.0 via Wikimedia Commons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a:t>
            </a:r>
            <a:r>
              <a:rPr lang="en-US" b="0" dirty="0">
                <a:latin typeface="+mn-lt"/>
              </a:rPr>
              <a:t>the partitive article to indicate a ‘part’ or portion.</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un/</a:t>
            </a:r>
            <a:r>
              <a:rPr lang="en-GB" sz="1200" b="0" strike="noStrike" spc="-1" dirty="0" err="1">
                <a:solidFill>
                  <a:srgbClr val="000000"/>
                </a:solidFill>
                <a:latin typeface="Calibri"/>
              </a:rPr>
              <a:t>une</a:t>
            </a:r>
            <a:r>
              <a:rPr lang="en-GB" sz="1200" b="0" strike="noStrike" spc="-1" dirty="0">
                <a:solidFill>
                  <a:srgbClr val="000000"/>
                </a:solidFill>
                <a:latin typeface="Calibri"/>
              </a:rPr>
              <a:t> means ‘a/an’ and indicates a whole something, whilst the partitive article du/de la/de l’/des indicates a ‘part’ of a whole, so ‘some’ of something.</a:t>
            </a:r>
          </a:p>
          <a:p>
            <a:pPr marL="229320" indent="-228600">
              <a:lnSpc>
                <a:spcPct val="100000"/>
              </a:lnSpc>
              <a:buAutoNum type="arabicPeriod"/>
            </a:pPr>
            <a:r>
              <a:rPr lang="en-GB" sz="1200" b="0" strike="noStrike" spc="-1" dirty="0">
                <a:solidFill>
                  <a:srgbClr val="000000"/>
                </a:solidFill>
                <a:latin typeface="Calibri"/>
              </a:rPr>
              <a:t>Ask pupils to write 1-6 and for each item on the shopping list, they decide which picture fits and write A or B.  Is it a whole or a part?</a:t>
            </a:r>
          </a:p>
          <a:p>
            <a:pPr marL="229320" indent="-228600">
              <a:lnSpc>
                <a:spcPct val="100000"/>
              </a:lnSpc>
              <a:buAutoNum type="arabicPeriod"/>
            </a:pPr>
            <a:r>
              <a:rPr lang="en-GB" sz="1200" b="0" strike="noStrike" spc="-1" dirty="0">
                <a:solidFill>
                  <a:srgbClr val="000000"/>
                </a:solidFill>
                <a:latin typeface="Calibri"/>
              </a:rPr>
              <a:t>Elicit answers from pupils and click to confirm them.</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Consolidate the singular present forms of </a:t>
            </a:r>
            <a:r>
              <a:rPr lang="en-GB" sz="1200" b="0" strike="noStrike" spc="-1" dirty="0" err="1">
                <a:solidFill>
                  <a:srgbClr val="000000"/>
                </a:solidFill>
                <a:latin typeface="Calibri"/>
                <a:ea typeface="Calibri"/>
              </a:rPr>
              <a:t>vouloir</a:t>
            </a:r>
            <a:r>
              <a:rPr lang="en-GB" sz="1200" b="0" strike="noStrike" spc="-1" dirty="0">
                <a:solidFill>
                  <a:srgbClr val="000000"/>
                </a:solidFill>
                <a:latin typeface="Calibri"/>
                <a:ea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singular conditional forms of </a:t>
            </a:r>
            <a:r>
              <a:rPr lang="en-GB" sz="1200" b="0" strike="noStrike" spc="-1" dirty="0" err="1">
                <a:solidFill>
                  <a:srgbClr val="000000"/>
                </a:solidFill>
                <a:latin typeface="Calibri"/>
                <a:ea typeface="Calibri"/>
              </a:rPr>
              <a:t>vouloir</a:t>
            </a:r>
            <a:r>
              <a:rPr lang="en-GB" sz="1200" b="0" strike="noStrike" spc="-1" dirty="0">
                <a:solidFill>
                  <a:srgbClr val="000000"/>
                </a:solidFill>
                <a:latin typeface="Calibri"/>
                <a:ea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t>
            </a:r>
            <a:r>
              <a:rPr lang="en-US" b="0" dirty="0">
                <a:latin typeface="+mn-lt"/>
              </a:rPr>
              <a:t>aural recognition of the partitive article to indicate a ‘part’ or portion.</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r>
              <a:rPr lang="en-US" b="0" dirty="0">
                <a:latin typeface="+mn-lt"/>
              </a:rPr>
              <a:t>1. Click the numbers to play the audio.</a:t>
            </a:r>
          </a:p>
          <a:p>
            <a:r>
              <a:rPr lang="en-US" b="0" dirty="0">
                <a:latin typeface="+mn-lt"/>
              </a:rPr>
              <a:t>2. Students write 1-6 and use the presence or absence of the indefinite/partitive article to choose a or b.</a:t>
            </a:r>
          </a:p>
          <a:p>
            <a:r>
              <a:rPr lang="en-US" b="0" dirty="0">
                <a:latin typeface="+mn-lt"/>
              </a:rPr>
              <a:t>3. Click to reveal the answers.</a:t>
            </a:r>
          </a:p>
          <a:p>
            <a:endParaRPr lang="en-US" sz="1200" b="0" strike="noStrike" spc="-1" dirty="0">
              <a:latin typeface="+mn-lt"/>
            </a:endParaRPr>
          </a:p>
          <a:p>
            <a:r>
              <a:rPr lang="en-GB" sz="1200" b="1" strike="noStrike" spc="-1" dirty="0">
                <a:latin typeface="Arial"/>
              </a:rPr>
              <a:t>Transcript:</a:t>
            </a:r>
          </a:p>
          <a:p>
            <a:pPr>
              <a:lnSpc>
                <a:spcPct val="100000"/>
              </a:lnSpc>
            </a:pPr>
            <a:r>
              <a:rPr lang="en-GB" sz="1200" b="0" strike="noStrike" spc="-1" dirty="0">
                <a:latin typeface="Arial"/>
              </a:rPr>
              <a:t>Je </a:t>
            </a:r>
            <a:r>
              <a:rPr lang="en-GB" sz="1200" b="0" strike="noStrike" spc="-1" dirty="0" err="1">
                <a:latin typeface="Arial"/>
              </a:rPr>
              <a:t>voudrais</a:t>
            </a:r>
            <a:r>
              <a:rPr lang="en-GB" sz="1200" b="0" strike="noStrike" spc="-1" dirty="0">
                <a:latin typeface="Arial"/>
              </a:rPr>
              <a:t> un </a:t>
            </a:r>
            <a:r>
              <a:rPr lang="en-GB" sz="1200" b="0" strike="noStrike" spc="-1" dirty="0" err="1">
                <a:latin typeface="Arial"/>
              </a:rPr>
              <a:t>chocolat</a:t>
            </a:r>
            <a:r>
              <a:rPr lang="en-GB" sz="1200" b="0" strike="noStrike" spc="-1" dirty="0">
                <a:latin typeface="Arial"/>
              </a:rPr>
              <a:t> </a:t>
            </a:r>
            <a:r>
              <a:rPr lang="en-GB" sz="1200" b="0" strike="noStrike" spc="-1" dirty="0" err="1">
                <a:latin typeface="Arial"/>
              </a:rPr>
              <a:t>chaud</a:t>
            </a:r>
            <a:r>
              <a:rPr lang="en-GB" sz="1200" b="0" strike="noStrike" spc="-1" dirty="0">
                <a:latin typeface="Arial"/>
              </a:rPr>
              <a:t>.</a:t>
            </a:r>
          </a:p>
          <a:p>
            <a:pPr>
              <a:lnSpc>
                <a:spcPct val="100000"/>
              </a:lnSpc>
            </a:pPr>
            <a:r>
              <a:rPr lang="en-GB" sz="1200" b="0" strike="noStrike" spc="-1" dirty="0">
                <a:latin typeface="Arial"/>
              </a:rPr>
              <a:t>Il </a:t>
            </a:r>
            <a:r>
              <a:rPr lang="en-GB" sz="1200" b="0" strike="noStrike" spc="-1" dirty="0" err="1">
                <a:latin typeface="Arial"/>
              </a:rPr>
              <a:t>voudrait</a:t>
            </a:r>
            <a:r>
              <a:rPr lang="en-GB" sz="1200" b="0" strike="noStrike" spc="-1" dirty="0">
                <a:latin typeface="Arial"/>
              </a:rPr>
              <a:t> de la pizza.</a:t>
            </a:r>
          </a:p>
          <a:p>
            <a:pPr>
              <a:lnSpc>
                <a:spcPct val="100000"/>
              </a:lnSpc>
            </a:pPr>
            <a:r>
              <a:rPr lang="en-GB" sz="1200" b="0" strike="noStrike" spc="-1" dirty="0">
                <a:latin typeface="Arial"/>
              </a:rPr>
              <a:t>Je </a:t>
            </a:r>
            <a:r>
              <a:rPr lang="en-GB" sz="1200" b="0" strike="noStrike" spc="-1" dirty="0" err="1">
                <a:latin typeface="Arial"/>
              </a:rPr>
              <a:t>voudrais</a:t>
            </a:r>
            <a:r>
              <a:rPr lang="en-GB" sz="1200" b="0" strike="noStrike" spc="-1" dirty="0">
                <a:latin typeface="Arial"/>
              </a:rPr>
              <a:t> du gâteau.</a:t>
            </a:r>
          </a:p>
          <a:p>
            <a:pPr>
              <a:lnSpc>
                <a:spcPct val="100000"/>
              </a:lnSpc>
            </a:pPr>
            <a:r>
              <a:rPr lang="en-GB" sz="1200" b="0" strike="noStrike" spc="-1" dirty="0">
                <a:latin typeface="Arial"/>
              </a:rPr>
              <a:t>Il </a:t>
            </a:r>
            <a:r>
              <a:rPr lang="en-GB" sz="1200" b="0" strike="noStrike" spc="-1" dirty="0" err="1">
                <a:latin typeface="Arial"/>
              </a:rPr>
              <a:t>voudrait</a:t>
            </a:r>
            <a:r>
              <a:rPr lang="en-GB" sz="1200" b="0" strike="noStrike" spc="-1" dirty="0">
                <a:latin typeface="Arial"/>
              </a:rPr>
              <a:t> </a:t>
            </a:r>
            <a:r>
              <a:rPr lang="en-GB" sz="1200" b="0" strike="noStrike" spc="-1" dirty="0" err="1">
                <a:latin typeface="Arial"/>
              </a:rPr>
              <a:t>une</a:t>
            </a:r>
            <a:r>
              <a:rPr lang="en-GB" sz="1200" b="0" strike="noStrike" spc="-1" dirty="0">
                <a:latin typeface="Arial"/>
              </a:rPr>
              <a:t> </a:t>
            </a:r>
            <a:r>
              <a:rPr lang="en-GB" sz="1200" b="0" strike="noStrike" spc="-1" dirty="0" err="1">
                <a:latin typeface="Arial"/>
              </a:rPr>
              <a:t>eau</a:t>
            </a:r>
            <a:r>
              <a:rPr lang="en-GB" sz="1200" b="0" strike="noStrike" spc="-1" dirty="0">
                <a:latin typeface="Arial"/>
              </a:rPr>
              <a:t> </a:t>
            </a:r>
            <a:r>
              <a:rPr lang="en-GB" sz="1200" b="0" strike="noStrike" spc="-1" dirty="0" err="1">
                <a:latin typeface="Arial"/>
              </a:rPr>
              <a:t>minérale</a:t>
            </a:r>
            <a:r>
              <a:rPr lang="en-GB" sz="1200" b="0" strike="noStrike" spc="-1" dirty="0">
                <a:latin typeface="Arial"/>
              </a:rPr>
              <a:t>.</a:t>
            </a:r>
          </a:p>
          <a:p>
            <a:pPr>
              <a:lnSpc>
                <a:spcPct val="100000"/>
              </a:lnSpc>
            </a:pPr>
            <a:r>
              <a:rPr lang="en-GB" sz="1200" b="0" strike="noStrike" spc="-1" dirty="0">
                <a:latin typeface="Arial"/>
              </a:rPr>
              <a:t>Il </a:t>
            </a:r>
            <a:r>
              <a:rPr lang="en-GB" sz="1200" b="0" strike="noStrike" spc="-1" dirty="0" err="1">
                <a:latin typeface="Arial"/>
              </a:rPr>
              <a:t>voudrait</a:t>
            </a:r>
            <a:r>
              <a:rPr lang="en-GB" sz="1200" b="0" strike="noStrike" spc="-1" dirty="0">
                <a:latin typeface="Arial"/>
              </a:rPr>
              <a:t> du fromage.</a:t>
            </a:r>
          </a:p>
          <a:p>
            <a:pPr>
              <a:lnSpc>
                <a:spcPct val="100000"/>
              </a:lnSpc>
            </a:pPr>
            <a:r>
              <a:rPr lang="en-GB" sz="1200" b="0" strike="noStrike" spc="-1" dirty="0">
                <a:latin typeface="Arial"/>
              </a:rPr>
              <a:t>Je </a:t>
            </a:r>
            <a:r>
              <a:rPr lang="en-GB" sz="1200" b="0" strike="noStrike" spc="-1" dirty="0" err="1">
                <a:latin typeface="Arial"/>
              </a:rPr>
              <a:t>voudrais</a:t>
            </a:r>
            <a:r>
              <a:rPr lang="en-GB" sz="1200" b="0" strike="noStrike" spc="-1" dirty="0">
                <a:latin typeface="Arial"/>
              </a:rPr>
              <a:t> </a:t>
            </a:r>
            <a:r>
              <a:rPr lang="en-GB" sz="1200" b="0" strike="noStrike" spc="-1" dirty="0" err="1">
                <a:latin typeface="Arial"/>
              </a:rPr>
              <a:t>une</a:t>
            </a:r>
            <a:r>
              <a:rPr lang="en-GB" sz="1200" b="0" strike="noStrike" spc="-1" dirty="0">
                <a:latin typeface="Arial"/>
              </a:rPr>
              <a:t> glace.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audio" Target="../media/audio39.wav"/><Relationship Id="rId3" Type="http://schemas.openxmlformats.org/officeDocument/2006/relationships/image" Target="../media/image58.png"/><Relationship Id="rId7" Type="http://schemas.openxmlformats.org/officeDocument/2006/relationships/audio" Target="../media/audio36.wav"/><Relationship Id="rId12" Type="http://schemas.openxmlformats.org/officeDocument/2006/relationships/audio" Target="../media/audio38.wav"/><Relationship Id="rId17" Type="http://schemas.openxmlformats.org/officeDocument/2006/relationships/image" Target="../media/image57.png"/><Relationship Id="rId2" Type="http://schemas.openxmlformats.org/officeDocument/2006/relationships/notesSlide" Target="../notesSlides/notesSlide10.xml"/><Relationship Id="rId16" Type="http://schemas.openxmlformats.org/officeDocument/2006/relationships/audio" Target="../media/audio42.wav"/><Relationship Id="rId1" Type="http://schemas.openxmlformats.org/officeDocument/2006/relationships/slideLayout" Target="../slideLayouts/slideLayout5.xml"/><Relationship Id="rId6" Type="http://schemas.openxmlformats.org/officeDocument/2006/relationships/image" Target="../media/image60.svg"/><Relationship Id="rId11" Type="http://schemas.openxmlformats.org/officeDocument/2006/relationships/audio" Target="../media/audio37.wav"/><Relationship Id="rId5" Type="http://schemas.openxmlformats.org/officeDocument/2006/relationships/image" Target="../media/image59.png"/><Relationship Id="rId15" Type="http://schemas.openxmlformats.org/officeDocument/2006/relationships/audio" Target="../media/audio41.wav"/><Relationship Id="rId10" Type="http://schemas.openxmlformats.org/officeDocument/2006/relationships/image" Target="../media/image25.png"/><Relationship Id="rId4" Type="http://schemas.openxmlformats.org/officeDocument/2006/relationships/audio" Target="../media/audio35.wav"/><Relationship Id="rId9" Type="http://schemas.openxmlformats.org/officeDocument/2006/relationships/image" Target="../media/image33.gif"/><Relationship Id="rId14" Type="http://schemas.openxmlformats.org/officeDocument/2006/relationships/audio" Target="../media/audio40.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audio" Target="../media/audio13.wav"/><Relationship Id="rId26" Type="http://schemas.openxmlformats.org/officeDocument/2006/relationships/image" Target="../media/image15.png"/><Relationship Id="rId3" Type="http://schemas.openxmlformats.org/officeDocument/2006/relationships/image" Target="../media/image3.png"/><Relationship Id="rId21" Type="http://schemas.microsoft.com/office/2007/relationships/hdphoto" Target="../media/hdphoto1.wdp"/><Relationship Id="rId7" Type="http://schemas.openxmlformats.org/officeDocument/2006/relationships/image" Target="../media/image11.svg"/><Relationship Id="rId12" Type="http://schemas.openxmlformats.org/officeDocument/2006/relationships/audio" Target="../media/audio7.wav"/><Relationship Id="rId17" Type="http://schemas.openxmlformats.org/officeDocument/2006/relationships/audio" Target="../media/audio12.wav"/><Relationship Id="rId25" Type="http://schemas.openxmlformats.org/officeDocument/2006/relationships/image" Target="../media/image14.png"/><Relationship Id="rId2" Type="http://schemas.openxmlformats.org/officeDocument/2006/relationships/notesSlide" Target="../notesSlides/notesSlide4.xml"/><Relationship Id="rId16" Type="http://schemas.openxmlformats.org/officeDocument/2006/relationships/audio" Target="../media/audio11.wav"/><Relationship Id="rId20" Type="http://schemas.openxmlformats.org/officeDocument/2006/relationships/image" Target="../media/image6.png"/><Relationship Id="rId29"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audio" Target="../media/audio6.wav"/><Relationship Id="rId24" Type="http://schemas.openxmlformats.org/officeDocument/2006/relationships/image" Target="../media/image13.png"/><Relationship Id="rId32" Type="http://schemas.openxmlformats.org/officeDocument/2006/relationships/image" Target="../media/image21.png"/><Relationship Id="rId5" Type="http://schemas.openxmlformats.org/officeDocument/2006/relationships/audio" Target="../media/audio2.wav"/><Relationship Id="rId15" Type="http://schemas.openxmlformats.org/officeDocument/2006/relationships/audio" Target="../media/audio10.wav"/><Relationship Id="rId23" Type="http://schemas.openxmlformats.org/officeDocument/2006/relationships/image" Target="../media/image12.png"/><Relationship Id="rId28" Type="http://schemas.openxmlformats.org/officeDocument/2006/relationships/image" Target="../media/image17.png"/><Relationship Id="rId10" Type="http://schemas.openxmlformats.org/officeDocument/2006/relationships/audio" Target="../media/audio5.wav"/><Relationship Id="rId19" Type="http://schemas.openxmlformats.org/officeDocument/2006/relationships/audio" Target="../media/audio14.wav"/><Relationship Id="rId31"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7.png"/><Relationship Id="rId27" Type="http://schemas.openxmlformats.org/officeDocument/2006/relationships/image" Target="../media/image16.gif"/><Relationship Id="rId30"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audio" Target="../media/audio16.wav"/><Relationship Id="rId4" Type="http://schemas.openxmlformats.org/officeDocument/2006/relationships/audio" Target="../media/audio15.wav"/></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media/audio20.wav"/><Relationship Id="rId18" Type="http://schemas.microsoft.com/office/2007/relationships/hdphoto" Target="../media/hdphoto2.wdp"/><Relationship Id="rId26" Type="http://schemas.openxmlformats.org/officeDocument/2006/relationships/image" Target="../media/image39.png"/><Relationship Id="rId3" Type="http://schemas.openxmlformats.org/officeDocument/2006/relationships/audio" Target="../media/audio17.wav"/><Relationship Id="rId21" Type="http://schemas.openxmlformats.org/officeDocument/2006/relationships/image" Target="../media/image34.png"/><Relationship Id="rId7" Type="http://schemas.openxmlformats.org/officeDocument/2006/relationships/image" Target="../media/image28.png"/><Relationship Id="rId12" Type="http://schemas.openxmlformats.org/officeDocument/2006/relationships/audio" Target="../media/audio19.wav"/><Relationship Id="rId17" Type="http://schemas.openxmlformats.org/officeDocument/2006/relationships/image" Target="../media/image32.png"/><Relationship Id="rId25" Type="http://schemas.openxmlformats.org/officeDocument/2006/relationships/image" Target="../media/image38.jpeg"/><Relationship Id="rId2" Type="http://schemas.openxmlformats.org/officeDocument/2006/relationships/notesSlide" Target="../notesSlides/notesSlide7.xml"/><Relationship Id="rId16" Type="http://schemas.openxmlformats.org/officeDocument/2006/relationships/audio" Target="../media/audio23.wav"/><Relationship Id="rId20" Type="http://schemas.openxmlformats.org/officeDocument/2006/relationships/image" Target="../media/image33.gif"/><Relationship Id="rId29"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11.svg"/><Relationship Id="rId11" Type="http://schemas.openxmlformats.org/officeDocument/2006/relationships/audio" Target="../media/audio18.wav"/><Relationship Id="rId24" Type="http://schemas.openxmlformats.org/officeDocument/2006/relationships/image" Target="../media/image37.png"/><Relationship Id="rId32" Type="http://schemas.openxmlformats.org/officeDocument/2006/relationships/audio" Target="../media/audio25.wav"/><Relationship Id="rId5" Type="http://schemas.openxmlformats.org/officeDocument/2006/relationships/image" Target="../media/image10.png"/><Relationship Id="rId15" Type="http://schemas.openxmlformats.org/officeDocument/2006/relationships/audio" Target="../media/audio22.wav"/><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image" Target="../media/image31.png"/><Relationship Id="rId19" Type="http://schemas.openxmlformats.org/officeDocument/2006/relationships/audio" Target="../media/audio24.wav"/><Relationship Id="rId31" Type="http://schemas.openxmlformats.org/officeDocument/2006/relationships/image" Target="../media/image44.gif"/><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audio" Target="../media/audio21.wav"/><Relationship Id="rId22" Type="http://schemas.openxmlformats.org/officeDocument/2006/relationships/image" Target="../media/image35.jpeg"/><Relationship Id="rId27" Type="http://schemas.openxmlformats.org/officeDocument/2006/relationships/image" Target="../media/image40.png"/><Relationship Id="rId30"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2.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23.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0.wav"/><Relationship Id="rId18" Type="http://schemas.openxmlformats.org/officeDocument/2006/relationships/image" Target="../media/image51.png"/><Relationship Id="rId26" Type="http://schemas.openxmlformats.org/officeDocument/2006/relationships/image" Target="../media/image35.jpeg"/><Relationship Id="rId3" Type="http://schemas.openxmlformats.org/officeDocument/2006/relationships/image" Target="../media/image49.gif"/><Relationship Id="rId21" Type="http://schemas.openxmlformats.org/officeDocument/2006/relationships/image" Target="../media/image41.png"/><Relationship Id="rId7" Type="http://schemas.openxmlformats.org/officeDocument/2006/relationships/audio" Target="../media/audio26.wav"/><Relationship Id="rId12" Type="http://schemas.openxmlformats.org/officeDocument/2006/relationships/audio" Target="../media/audio29.wav"/><Relationship Id="rId17" Type="http://schemas.openxmlformats.org/officeDocument/2006/relationships/image" Target="../media/image39.png"/><Relationship Id="rId25" Type="http://schemas.openxmlformats.org/officeDocument/2006/relationships/image" Target="../media/image34.png"/><Relationship Id="rId2" Type="http://schemas.openxmlformats.org/officeDocument/2006/relationships/notesSlide" Target="../notesSlides/notesSlide9.xml"/><Relationship Id="rId16" Type="http://schemas.openxmlformats.org/officeDocument/2006/relationships/audio" Target="../media/audio33.wav"/><Relationship Id="rId20" Type="http://schemas.openxmlformats.org/officeDocument/2006/relationships/image" Target="../media/image40.png"/><Relationship Id="rId29" Type="http://schemas.openxmlformats.org/officeDocument/2006/relationships/image" Target="../media/image56.gif"/><Relationship Id="rId1" Type="http://schemas.openxmlformats.org/officeDocument/2006/relationships/slideLayout" Target="../slideLayouts/slideLayout5.xml"/><Relationship Id="rId6" Type="http://schemas.openxmlformats.org/officeDocument/2006/relationships/image" Target="../media/image11.svg"/><Relationship Id="rId11" Type="http://schemas.openxmlformats.org/officeDocument/2006/relationships/audio" Target="../media/audio28.wav"/><Relationship Id="rId24" Type="http://schemas.openxmlformats.org/officeDocument/2006/relationships/image" Target="../media/image53.png"/><Relationship Id="rId32" Type="http://schemas.openxmlformats.org/officeDocument/2006/relationships/image" Target="../media/image57.png"/><Relationship Id="rId5" Type="http://schemas.openxmlformats.org/officeDocument/2006/relationships/image" Target="../media/image10.png"/><Relationship Id="rId15" Type="http://schemas.openxmlformats.org/officeDocument/2006/relationships/audio" Target="../media/audio32.wav"/><Relationship Id="rId23" Type="http://schemas.openxmlformats.org/officeDocument/2006/relationships/image" Target="../media/image43.png"/><Relationship Id="rId28" Type="http://schemas.openxmlformats.org/officeDocument/2006/relationships/image" Target="../media/image55.png"/><Relationship Id="rId10" Type="http://schemas.openxmlformats.org/officeDocument/2006/relationships/image" Target="../media/image29.png"/><Relationship Id="rId19" Type="http://schemas.openxmlformats.org/officeDocument/2006/relationships/image" Target="../media/image52.png"/><Relationship Id="rId31" Type="http://schemas.openxmlformats.org/officeDocument/2006/relationships/image" Target="../media/image33.gif"/><Relationship Id="rId4" Type="http://schemas.openxmlformats.org/officeDocument/2006/relationships/image" Target="../media/image50.png"/><Relationship Id="rId9" Type="http://schemas.openxmlformats.org/officeDocument/2006/relationships/image" Target="../media/image28.png"/><Relationship Id="rId14" Type="http://schemas.openxmlformats.org/officeDocument/2006/relationships/audio" Target="../media/audio31.wav"/><Relationship Id="rId22" Type="http://schemas.openxmlformats.org/officeDocument/2006/relationships/image" Target="../media/image42.png"/><Relationship Id="rId27" Type="http://schemas.openxmlformats.org/officeDocument/2006/relationships/image" Target="../media/image54.png"/><Relationship Id="rId30" Type="http://schemas.openxmlformats.org/officeDocument/2006/relationships/audio" Target="../media/audio3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463000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Partitive du, de la,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de l’, des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je/tu voudrais, il/elle voudrait</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[h] muet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9143" y="375430"/>
            <a:ext cx="4350240" cy="1144800"/>
          </a:xfrm>
        </p:spPr>
        <p:txBody>
          <a:bodyPr/>
          <a:lstStyle/>
          <a:p>
            <a:pPr algn="ctr"/>
            <a:r>
              <a:rPr lang="en-GB" sz="3200" b="1" spc="-1" dirty="0">
                <a:solidFill>
                  <a:schemeClr val="bg1"/>
                </a:solidFill>
                <a:latin typeface="Century Gothic" panose="020B0502020202020204" pitchFamily="34" charset="0"/>
                <a:ea typeface="Century Gothic"/>
              </a:rPr>
              <a:t>Expressing likes and saying what I and others do</a:t>
            </a:r>
            <a:br>
              <a:rPr lang="en-GB" sz="3200" dirty="0">
                <a:solidFill>
                  <a:srgbClr val="000000"/>
                </a:solidFill>
                <a:latin typeface="Arial"/>
                <a:cs typeface="Arial"/>
                <a:sym typeface="Arial"/>
              </a:rPr>
            </a:br>
            <a:endParaRPr lang="en-GB" sz="32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9" name="Picture 2" descr="Beach, Summer, Beach Ball, Sea, Vacation, Sand, Ocean">
            <a:extLst>
              <a:ext uri="{FF2B5EF4-FFF2-40B4-BE49-F238E27FC236}">
                <a16:creationId xmlns:a16="http://schemas.microsoft.com/office/drawing/2014/main" id="{D831672E-5E06-47CD-AE37-A75F50475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18" y="1520230"/>
            <a:ext cx="3842747" cy="27179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53F486-6EDA-4DE1-8EF3-6264C12D9AE1}"/>
              </a:ext>
            </a:extLst>
          </p:cNvPr>
          <p:cNvPicPr>
            <a:picLocks noChangeAspect="1"/>
          </p:cNvPicPr>
          <p:nvPr/>
        </p:nvPicPr>
        <p:blipFill rotWithShape="1">
          <a:blip r:embed="rId3"/>
          <a:srcRect b="15666"/>
          <a:stretch/>
        </p:blipFill>
        <p:spPr>
          <a:xfrm>
            <a:off x="0" y="1"/>
            <a:ext cx="12192000" cy="6858000"/>
          </a:xfrm>
          <a:prstGeom prst="rect">
            <a:avLst/>
          </a:prstGeom>
        </p:spPr>
      </p:pic>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0" y="-23051"/>
            <a:ext cx="8492182" cy="678950"/>
          </a:xfrm>
        </p:spPr>
        <p:txBody>
          <a:bodyPr/>
          <a:lstStyle/>
          <a:p>
            <a:r>
              <a:rPr lang="en-GB" sz="3600" b="1" dirty="0">
                <a:solidFill>
                  <a:schemeClr val="bg1"/>
                </a:solidFill>
                <a:latin typeface="Century Gothic" panose="020B0502020202020204" pitchFamily="34" charset="0"/>
                <a:hlinkClick r:id="" action="ppaction://noaction">
                  <a:snd r:embed="rId4" name="S10_t.wav"/>
                  <a:extLst>
                    <a:ext uri="{A12FA001-AC4F-418D-AE19-62706E023703}">
                      <ahyp:hlinkClr xmlns:ahyp="http://schemas.microsoft.com/office/drawing/2018/hyperlinkcolor" val="tx"/>
                    </a:ext>
                  </a:extLst>
                </a:hlinkClick>
              </a:rPr>
              <a:t>La </a:t>
            </a:r>
            <a:r>
              <a:rPr lang="en-GB" sz="3600" b="1" dirty="0" err="1">
                <a:solidFill>
                  <a:schemeClr val="bg1"/>
                </a:solidFill>
                <a:latin typeface="Century Gothic" panose="020B0502020202020204" pitchFamily="34" charset="0"/>
                <a:hlinkClick r:id="" action="ppaction://noaction">
                  <a:snd r:embed="rId4" name="S10_t.wav"/>
                  <a:extLst>
                    <a:ext uri="{A12FA001-AC4F-418D-AE19-62706E023703}">
                      <ahyp:hlinkClr xmlns:ahyp="http://schemas.microsoft.com/office/drawing/2018/hyperlinkcolor" val="tx"/>
                    </a:ext>
                  </a:extLst>
                </a:hlinkClick>
              </a:rPr>
              <a:t>famille</a:t>
            </a:r>
            <a:r>
              <a:rPr lang="en-GB" sz="3600" b="1" dirty="0">
                <a:solidFill>
                  <a:schemeClr val="bg1"/>
                </a:solidFill>
                <a:latin typeface="Century Gothic" panose="020B0502020202020204" pitchFamily="34" charset="0"/>
                <a:hlinkClick r:id="" action="ppaction://noaction">
                  <a:snd r:embed="rId4" name="S10_t.wav"/>
                  <a:extLst>
                    <a:ext uri="{A12FA001-AC4F-418D-AE19-62706E023703}">
                      <ahyp:hlinkClr xmlns:ahyp="http://schemas.microsoft.com/office/drawing/2018/hyperlinkcolor" val="tx"/>
                    </a:ext>
                  </a:extLst>
                </a:hlinkClick>
              </a:rPr>
              <a:t> </a:t>
            </a:r>
            <a:r>
              <a:rPr lang="en-GB" sz="3600" b="1" dirty="0" err="1">
                <a:solidFill>
                  <a:schemeClr val="bg1"/>
                </a:solidFill>
                <a:latin typeface="Century Gothic" panose="020B0502020202020204" pitchFamily="34" charset="0"/>
                <a:hlinkClick r:id="" action="ppaction://noaction">
                  <a:snd r:embed="rId4" name="S10_t.wav"/>
                  <a:extLst>
                    <a:ext uri="{A12FA001-AC4F-418D-AE19-62706E023703}">
                      <ahyp:hlinkClr xmlns:ahyp="http://schemas.microsoft.com/office/drawing/2018/hyperlinkcolor" val="tx"/>
                    </a:ext>
                  </a:extLst>
                </a:hlinkClick>
              </a:rPr>
              <a:t>Kergosien</a:t>
            </a:r>
            <a:r>
              <a:rPr lang="en-GB" sz="3600" b="1" dirty="0">
                <a:solidFill>
                  <a:schemeClr val="bg1"/>
                </a:solidFill>
                <a:latin typeface="Century Gothic" panose="020B0502020202020204" pitchFamily="34" charset="0"/>
                <a:hlinkClick r:id="" action="ppaction://noaction">
                  <a:snd r:embed="rId4" name="S10_t.wav"/>
                  <a:extLst>
                    <a:ext uri="{A12FA001-AC4F-418D-AE19-62706E023703}">
                      <ahyp:hlinkClr xmlns:ahyp="http://schemas.microsoft.com/office/drawing/2018/hyperlinkcolor" val="tx"/>
                    </a:ext>
                  </a:extLst>
                </a:hlinkClick>
              </a:rPr>
              <a:t> à la </a:t>
            </a:r>
            <a:r>
              <a:rPr lang="en-GB" sz="3600" b="1" dirty="0" err="1">
                <a:solidFill>
                  <a:schemeClr val="bg1"/>
                </a:solidFill>
                <a:latin typeface="Century Gothic" panose="020B0502020202020204" pitchFamily="34" charset="0"/>
                <a:hlinkClick r:id="" action="ppaction://noaction">
                  <a:snd r:embed="rId4" name="S10_t.wav"/>
                  <a:extLst>
                    <a:ext uri="{A12FA001-AC4F-418D-AE19-62706E023703}">
                      <ahyp:hlinkClr xmlns:ahyp="http://schemas.microsoft.com/office/drawing/2018/hyperlinkcolor" val="tx"/>
                    </a:ext>
                  </a:extLst>
                </a:hlinkClick>
              </a:rPr>
              <a:t>plage</a:t>
            </a:r>
            <a:endParaRPr lang="en-GB" sz="3600" dirty="0">
              <a:solidFill>
                <a:schemeClr val="bg1"/>
              </a:solidFill>
              <a:hlinkClick r:id="" action="ppaction://noaction">
                <a:snd r:embed="rId4" name="S10_t.wav"/>
                <a:extLst>
                  <a:ext uri="{A12FA001-AC4F-418D-AE19-62706E023703}">
                    <ahyp:hlinkClr xmlns:ahyp="http://schemas.microsoft.com/office/drawing/2018/hyperlinkcolor" val="tx"/>
                  </a:ext>
                </a:extLst>
              </a:hlinkClick>
            </a:endParaRPr>
          </a:p>
        </p:txBody>
      </p:sp>
      <p:pic>
        <p:nvPicPr>
          <p:cNvPr id="9" name="Graphic 8" descr="Teacher">
            <a:extLst>
              <a:ext uri="{FF2B5EF4-FFF2-40B4-BE49-F238E27FC236}">
                <a16:creationId xmlns:a16="http://schemas.microsoft.com/office/drawing/2014/main" id="{BBD7C3A6-38F5-448D-B102-12189ABFEE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56599"/>
            <a:ext cx="914400" cy="914400"/>
          </a:xfrm>
          <a:prstGeom prst="rect">
            <a:avLst/>
          </a:prstGeom>
        </p:spPr>
      </p:pic>
      <p:sp>
        <p:nvSpPr>
          <p:cNvPr id="13" name="Speech Bubble: Rectangle with Corners Rounded 12">
            <a:hlinkClick r:id="" action="ppaction://noaction">
              <a:snd r:embed="rId7" name="S10_i.wav"/>
            </a:hlinkClick>
            <a:extLst>
              <a:ext uri="{FF2B5EF4-FFF2-40B4-BE49-F238E27FC236}">
                <a16:creationId xmlns:a16="http://schemas.microsoft.com/office/drawing/2014/main" id="{D7D2ED23-BBF2-4E69-8315-1D33952D2A0A}"/>
              </a:ext>
            </a:extLst>
          </p:cNvPr>
          <p:cNvSpPr/>
          <p:nvPr/>
        </p:nvSpPr>
        <p:spPr>
          <a:xfrm>
            <a:off x="986663" y="582416"/>
            <a:ext cx="9967141" cy="971866"/>
          </a:xfrm>
          <a:prstGeom prst="wedgeRoundRectCallout">
            <a:avLst>
              <a:gd name="adj1" fmla="val -53515"/>
              <a:gd name="adj2" fmla="val -28179"/>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grpSp>
        <p:nvGrpSpPr>
          <p:cNvPr id="14" name="Group 13">
            <a:extLst>
              <a:ext uri="{FF2B5EF4-FFF2-40B4-BE49-F238E27FC236}">
                <a16:creationId xmlns:a16="http://schemas.microsoft.com/office/drawing/2014/main" id="{71058724-C85E-4BF4-A059-9FF4962A98D4}"/>
              </a:ext>
            </a:extLst>
          </p:cNvPr>
          <p:cNvGrpSpPr/>
          <p:nvPr/>
        </p:nvGrpSpPr>
        <p:grpSpPr>
          <a:xfrm>
            <a:off x="8991772" y="341450"/>
            <a:ext cx="2075418" cy="1214927"/>
            <a:chOff x="2933981" y="3093604"/>
            <a:chExt cx="3360169" cy="1847910"/>
          </a:xfrm>
        </p:grpSpPr>
        <p:pic>
          <p:nvPicPr>
            <p:cNvPr id="15" name="Picture 14" descr="A picture containing text&#10;&#10;Description automatically generated">
              <a:extLst>
                <a:ext uri="{FF2B5EF4-FFF2-40B4-BE49-F238E27FC236}">
                  <a16:creationId xmlns:a16="http://schemas.microsoft.com/office/drawing/2014/main" id="{C6B95F93-7DD6-4AE9-A468-04560B386250}"/>
                </a:ext>
              </a:extLst>
            </p:cNvPr>
            <p:cNvPicPr>
              <a:picLocks noChangeAspect="1"/>
            </p:cNvPicPr>
            <p:nvPr/>
          </p:nvPicPr>
          <p:blipFill rotWithShape="1">
            <a:blip r:embed="rId8">
              <a:extLst>
                <a:ext uri="{28A0092B-C50C-407E-A947-70E740481C1C}">
                  <a14:useLocalDpi xmlns:a14="http://schemas.microsoft.com/office/drawing/2010/main" val="0"/>
                </a:ext>
              </a:extLst>
            </a:blip>
            <a:srcRect b="60107"/>
            <a:stretch/>
          </p:blipFill>
          <p:spPr>
            <a:xfrm>
              <a:off x="2933981" y="3093604"/>
              <a:ext cx="2836023" cy="1847910"/>
            </a:xfrm>
            <a:prstGeom prst="rect">
              <a:avLst/>
            </a:prstGeom>
          </p:spPr>
        </p:pic>
        <p:pic>
          <p:nvPicPr>
            <p:cNvPr id="16" name="Picture 15" descr="A cartoon of a person&#10;&#10;Description automatically generated with low confidence">
              <a:extLst>
                <a:ext uri="{FF2B5EF4-FFF2-40B4-BE49-F238E27FC236}">
                  <a16:creationId xmlns:a16="http://schemas.microsoft.com/office/drawing/2014/main" id="{3DD0EABB-5CAC-4A86-9ED6-914ACEED088D}"/>
                </a:ext>
              </a:extLst>
            </p:cNvPr>
            <p:cNvPicPr>
              <a:picLocks noChangeAspect="1"/>
            </p:cNvPicPr>
            <p:nvPr/>
          </p:nvPicPr>
          <p:blipFill rotWithShape="1">
            <a:blip r:embed="rId9">
              <a:extLst>
                <a:ext uri="{28A0092B-C50C-407E-A947-70E740481C1C}">
                  <a14:useLocalDpi xmlns:a14="http://schemas.microsoft.com/office/drawing/2010/main" val="0"/>
                </a:ext>
              </a:extLst>
            </a:blip>
            <a:srcRect b="68822"/>
            <a:stretch/>
          </p:blipFill>
          <p:spPr>
            <a:xfrm>
              <a:off x="4099250" y="3404712"/>
              <a:ext cx="2194900" cy="1526194"/>
            </a:xfrm>
            <a:prstGeom prst="rect">
              <a:avLst/>
            </a:prstGeom>
          </p:spPr>
        </p:pic>
      </p:grpSp>
      <p:pic>
        <p:nvPicPr>
          <p:cNvPr id="4" name="Picture 3" descr="A picture containing graphics, logo, font, circle&#10;&#10;Description automatically generated">
            <a:extLst>
              <a:ext uri="{FF2B5EF4-FFF2-40B4-BE49-F238E27FC236}">
                <a16:creationId xmlns:a16="http://schemas.microsoft.com/office/drawing/2014/main" id="{FCA83E89-DD6F-46BE-B150-1E1B00E0CA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3449" y="92976"/>
            <a:ext cx="1340875" cy="1224010"/>
          </a:xfrm>
          <a:prstGeom prst="rect">
            <a:avLst/>
          </a:prstGeom>
        </p:spPr>
      </p:pic>
      <p:sp>
        <p:nvSpPr>
          <p:cNvPr id="17" name="CustomShape 7">
            <a:hlinkClick r:id="" action="ppaction://noaction">
              <a:snd r:embed="rId7" name="S10_i.wav"/>
            </a:hlinkClick>
            <a:extLst>
              <a:ext uri="{FF2B5EF4-FFF2-40B4-BE49-F238E27FC236}">
                <a16:creationId xmlns:a16="http://schemas.microsoft.com/office/drawing/2014/main" id="{C60F805B-474A-44A9-B435-41869DD8532D}"/>
              </a:ext>
            </a:extLst>
          </p:cNvPr>
          <p:cNvSpPr/>
          <p:nvPr/>
        </p:nvSpPr>
        <p:spPr>
          <a:xfrm>
            <a:off x="1104494" y="633007"/>
            <a:ext cx="10309392" cy="640536"/>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Lis les messages.  C’est Adèle (je) ou Hervé (il)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Ou c’est impossible de savoir*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aphicFrame>
        <p:nvGraphicFramePr>
          <p:cNvPr id="18" name="Table 3">
            <a:extLst>
              <a:ext uri="{FF2B5EF4-FFF2-40B4-BE49-F238E27FC236}">
                <a16:creationId xmlns:a16="http://schemas.microsoft.com/office/drawing/2014/main" id="{0259A371-50A8-4D04-A97E-AF73A49720BB}"/>
              </a:ext>
            </a:extLst>
          </p:cNvPr>
          <p:cNvGraphicFramePr>
            <a:graphicFrameLocks noGrp="1"/>
          </p:cNvGraphicFramePr>
          <p:nvPr/>
        </p:nvGraphicFramePr>
        <p:xfrm>
          <a:off x="438352" y="1617654"/>
          <a:ext cx="10788804" cy="5153617"/>
        </p:xfrm>
        <a:graphic>
          <a:graphicData uri="http://schemas.openxmlformats.org/drawingml/2006/table">
            <a:tbl>
              <a:tblPr firstRow="1" bandRow="1">
                <a:tableStyleId>{5940675A-B579-460E-94D1-54222C63F5DA}</a:tableStyleId>
              </a:tblPr>
              <a:tblGrid>
                <a:gridCol w="725842">
                  <a:extLst>
                    <a:ext uri="{9D8B030D-6E8A-4147-A177-3AD203B41FA5}">
                      <a16:colId xmlns:a16="http://schemas.microsoft.com/office/drawing/2014/main" val="631620830"/>
                    </a:ext>
                  </a:extLst>
                </a:gridCol>
                <a:gridCol w="6279606">
                  <a:extLst>
                    <a:ext uri="{9D8B030D-6E8A-4147-A177-3AD203B41FA5}">
                      <a16:colId xmlns:a16="http://schemas.microsoft.com/office/drawing/2014/main" val="3203117186"/>
                    </a:ext>
                  </a:extLst>
                </a:gridCol>
                <a:gridCol w="1299229">
                  <a:extLst>
                    <a:ext uri="{9D8B030D-6E8A-4147-A177-3AD203B41FA5}">
                      <a16:colId xmlns:a16="http://schemas.microsoft.com/office/drawing/2014/main" val="1169906587"/>
                    </a:ext>
                  </a:extLst>
                </a:gridCol>
                <a:gridCol w="1299229">
                  <a:extLst>
                    <a:ext uri="{9D8B030D-6E8A-4147-A177-3AD203B41FA5}">
                      <a16:colId xmlns:a16="http://schemas.microsoft.com/office/drawing/2014/main" val="1263708364"/>
                    </a:ext>
                  </a:extLst>
                </a:gridCol>
                <a:gridCol w="1184898">
                  <a:extLst>
                    <a:ext uri="{9D8B030D-6E8A-4147-A177-3AD203B41FA5}">
                      <a16:colId xmlns:a16="http://schemas.microsoft.com/office/drawing/2014/main" val="363626092"/>
                    </a:ext>
                  </a:extLst>
                </a:gridCol>
              </a:tblGrid>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Adèle (I)</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Hervé</a:t>
                      </a:r>
                      <a:r>
                        <a:rPr lang="en-GB" sz="2000" b="1" dirty="0">
                          <a:solidFill>
                            <a:srgbClr val="002060"/>
                          </a:solidFill>
                          <a:latin typeface="Century Gothic" panose="020B0502020202020204" pitchFamily="34" charset="0"/>
                        </a:rPr>
                        <a:t> (he)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extLst>
                  <a:ext uri="{0D108BD9-81ED-4DB2-BD59-A6C34878D82A}">
                    <a16:rowId xmlns:a16="http://schemas.microsoft.com/office/drawing/2014/main" val="1881489959"/>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l"/>
                      <a:r>
                        <a:rPr lang="en-GB" sz="2400" b="1" dirty="0">
                          <a:solidFill>
                            <a:srgbClr val="002060"/>
                          </a:solidFill>
                          <a:latin typeface="Century Gothic" panose="020B0502020202020204" pitchFamily="34" charset="0"/>
                        </a:rPr>
                        <a:t>  Il     fait du sport.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extLst>
                  <a:ext uri="{0D108BD9-81ED-4DB2-BD59-A6C34878D82A}">
                    <a16:rowId xmlns:a16="http://schemas.microsoft.com/office/drawing/2014/main" val="3146526622"/>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l"/>
                      <a:r>
                        <a:rPr lang="en-GB" sz="2400" b="1" dirty="0">
                          <a:solidFill>
                            <a:srgbClr val="002060"/>
                          </a:solidFill>
                          <a:latin typeface="Century Gothic" panose="020B0502020202020204" pitchFamily="34" charset="0"/>
                        </a:rPr>
                        <a:t>  j’/il  </a:t>
                      </a:r>
                      <a:r>
                        <a:rPr lang="en-GB" sz="2400" b="1" dirty="0" err="1">
                          <a:solidFill>
                            <a:srgbClr val="002060"/>
                          </a:solidFill>
                          <a:latin typeface="Century Gothic" panose="020B0502020202020204" pitchFamily="34" charset="0"/>
                        </a:rPr>
                        <a:t>joue</a:t>
                      </a:r>
                      <a:r>
                        <a:rPr lang="en-GB" sz="2400" b="1" dirty="0">
                          <a:solidFill>
                            <a:srgbClr val="002060"/>
                          </a:solidFill>
                          <a:latin typeface="Century Gothic" panose="020B0502020202020204" pitchFamily="34" charset="0"/>
                        </a:rPr>
                        <a:t> au volleyball.</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extLst>
                  <a:ext uri="{0D108BD9-81ED-4DB2-BD59-A6C34878D82A}">
                    <a16:rowId xmlns:a16="http://schemas.microsoft.com/office/drawing/2014/main" val="4261449049"/>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 Je    </a:t>
                      </a:r>
                      <a:r>
                        <a:rPr lang="en-GB" sz="2400" b="1" dirty="0" err="1">
                          <a:solidFill>
                            <a:srgbClr val="002060"/>
                          </a:solidFill>
                          <a:latin typeface="Century Gothic" panose="020B0502020202020204" pitchFamily="34" charset="0"/>
                        </a:rPr>
                        <a:t>veux</a:t>
                      </a:r>
                      <a:r>
                        <a:rPr lang="en-GB" sz="2400" b="1" dirty="0">
                          <a:solidFill>
                            <a:srgbClr val="002060"/>
                          </a:solidFill>
                          <a:latin typeface="Century Gothic" panose="020B0502020202020204" pitchFamily="34" charset="0"/>
                        </a:rPr>
                        <a:t> de </a:t>
                      </a:r>
                      <a:r>
                        <a:rPr lang="en-GB" sz="2400" b="1" dirty="0" err="1">
                          <a:solidFill>
                            <a:srgbClr val="002060"/>
                          </a:solidFill>
                          <a:latin typeface="Century Gothic" panose="020B0502020202020204" pitchFamily="34" charset="0"/>
                        </a:rPr>
                        <a:t>l’eau</a:t>
                      </a:r>
                      <a:r>
                        <a:rPr lang="en-GB" sz="2400" b="1" dirty="0">
                          <a:solidFill>
                            <a:srgbClr val="002060"/>
                          </a:solidFill>
                          <a:latin typeface="Century Gothic" panose="020B0502020202020204" pitchFamily="34" charset="0"/>
                        </a:rPr>
                        <a: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extLst>
                  <a:ext uri="{0D108BD9-81ED-4DB2-BD59-A6C34878D82A}">
                    <a16:rowId xmlns:a16="http://schemas.microsoft.com/office/drawing/2014/main" val="2445081531"/>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l"/>
                      <a:r>
                        <a:rPr lang="en-GB" sz="2400" b="1" dirty="0">
                          <a:solidFill>
                            <a:srgbClr val="002060"/>
                          </a:solidFill>
                          <a:latin typeface="Century Gothic" panose="020B0502020202020204" pitchFamily="34" charset="0"/>
                        </a:rPr>
                        <a:t>il       </a:t>
                      </a:r>
                      <a:r>
                        <a:rPr lang="en-GB" sz="2400" b="1" dirty="0" err="1">
                          <a:solidFill>
                            <a:srgbClr val="002060"/>
                          </a:solidFill>
                          <a:latin typeface="Century Gothic" panose="020B0502020202020204" pitchFamily="34" charset="0"/>
                        </a:rPr>
                        <a:t>voudrait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glace.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extLst>
                  <a:ext uri="{0D108BD9-81ED-4DB2-BD59-A6C34878D82A}">
                    <a16:rowId xmlns:a16="http://schemas.microsoft.com/office/drawing/2014/main" val="3555674262"/>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l"/>
                      <a:r>
                        <a:rPr lang="en-GB" sz="2400" b="1" dirty="0">
                          <a:solidFill>
                            <a:srgbClr val="002060"/>
                          </a:solidFill>
                          <a:latin typeface="Century Gothic" panose="020B0502020202020204" pitchFamily="34" charset="0"/>
                        </a:rPr>
                        <a:t>  Je   </a:t>
                      </a:r>
                      <a:r>
                        <a:rPr lang="en-GB" sz="2400" b="1" dirty="0" err="1">
                          <a:solidFill>
                            <a:srgbClr val="002060"/>
                          </a:solidFill>
                          <a:latin typeface="Century Gothic" panose="020B0502020202020204" pitchFamily="34" charset="0"/>
                        </a:rPr>
                        <a:t>voudrais</a:t>
                      </a:r>
                      <a:r>
                        <a:rPr lang="en-GB" sz="2400" b="1" dirty="0">
                          <a:solidFill>
                            <a:srgbClr val="002060"/>
                          </a:solidFill>
                          <a:latin typeface="Century Gothic" panose="020B0502020202020204" pitchFamily="34" charset="0"/>
                        </a:rPr>
                        <a:t> un sandwich au fromage.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extLst>
                  <a:ext uri="{0D108BD9-81ED-4DB2-BD59-A6C34878D82A}">
                    <a16:rowId xmlns:a16="http://schemas.microsoft.com/office/drawing/2014/main" val="3535998767"/>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l"/>
                      <a:r>
                        <a:rPr lang="en-GB" sz="2400" b="1" dirty="0">
                          <a:solidFill>
                            <a:srgbClr val="002060"/>
                          </a:solidFill>
                          <a:latin typeface="Century Gothic" panose="020B0502020202020204" pitchFamily="34" charset="0"/>
                        </a:rPr>
                        <a:t> Je/Il mange de la pizza.</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solidFill>
                      <a:schemeClr val="bg1"/>
                    </a:solidFill>
                  </a:tcPr>
                </a:tc>
                <a:extLst>
                  <a:ext uri="{0D108BD9-81ED-4DB2-BD59-A6C34878D82A}">
                    <a16:rowId xmlns:a16="http://schemas.microsoft.com/office/drawing/2014/main" val="4072243966"/>
                  </a:ext>
                </a:extLst>
              </a:tr>
            </a:tbl>
          </a:graphicData>
        </a:graphic>
      </p:graphicFrame>
      <p:sp>
        <p:nvSpPr>
          <p:cNvPr id="19" name="Google Shape;608;p10">
            <a:hlinkClick r:id="" action="ppaction://noaction">
              <a:snd r:embed="rId11" name="S10_1.wav"/>
            </a:hlinkClick>
            <a:extLst>
              <a:ext uri="{FF2B5EF4-FFF2-40B4-BE49-F238E27FC236}">
                <a16:creationId xmlns:a16="http://schemas.microsoft.com/office/drawing/2014/main" id="{F3BC6CB5-B88C-449F-9F38-323C3628C537}"/>
              </a:ext>
            </a:extLst>
          </p:cNvPr>
          <p:cNvSpPr/>
          <p:nvPr/>
        </p:nvSpPr>
        <p:spPr>
          <a:xfrm>
            <a:off x="552082" y="2540716"/>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1</a:t>
            </a:r>
            <a:endParaRPr kumimoji="0" sz="1800" b="0" i="0" u="none" strike="noStrike" kern="1200" cap="none" spc="0" normalizeH="0" baseline="0" noProof="0">
              <a:ln>
                <a:noFill/>
              </a:ln>
              <a:solidFill>
                <a:prstClr val="white"/>
              </a:solidFill>
              <a:effectLst/>
              <a:uLnTx/>
              <a:uFillTx/>
              <a:latin typeface="Arial"/>
            </a:endParaRPr>
          </a:p>
        </p:txBody>
      </p:sp>
      <p:sp>
        <p:nvSpPr>
          <p:cNvPr id="20" name="Google Shape;608;p10">
            <a:hlinkClick r:id="" action="ppaction://noaction">
              <a:snd r:embed="rId12" name="S10_2.wav"/>
            </a:hlinkClick>
            <a:extLst>
              <a:ext uri="{FF2B5EF4-FFF2-40B4-BE49-F238E27FC236}">
                <a16:creationId xmlns:a16="http://schemas.microsoft.com/office/drawing/2014/main" id="{247B732F-11BB-4C33-B5D8-A2CC94C8209E}"/>
              </a:ext>
            </a:extLst>
          </p:cNvPr>
          <p:cNvSpPr/>
          <p:nvPr/>
        </p:nvSpPr>
        <p:spPr>
          <a:xfrm>
            <a:off x="573420" y="3232347"/>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2</a:t>
            </a:r>
            <a:endParaRPr kumimoji="0" sz="1800" b="0" i="0" u="none" strike="noStrike" kern="1200" cap="none" spc="0" normalizeH="0" baseline="0" noProof="0" dirty="0">
              <a:ln>
                <a:noFill/>
              </a:ln>
              <a:solidFill>
                <a:prstClr val="white"/>
              </a:solidFill>
              <a:effectLst/>
              <a:uLnTx/>
              <a:uFillTx/>
              <a:latin typeface="Arial"/>
            </a:endParaRPr>
          </a:p>
        </p:txBody>
      </p:sp>
      <p:sp>
        <p:nvSpPr>
          <p:cNvPr id="21" name="Google Shape;608;p10">
            <a:hlinkClick r:id="" action="ppaction://noaction">
              <a:snd r:embed="rId13" name="S10_3.wav"/>
            </a:hlinkClick>
            <a:extLst>
              <a:ext uri="{FF2B5EF4-FFF2-40B4-BE49-F238E27FC236}">
                <a16:creationId xmlns:a16="http://schemas.microsoft.com/office/drawing/2014/main" id="{6ABEAE81-D30C-4374-BF87-D1175FBE37D8}"/>
              </a:ext>
            </a:extLst>
          </p:cNvPr>
          <p:cNvSpPr/>
          <p:nvPr/>
        </p:nvSpPr>
        <p:spPr>
          <a:xfrm>
            <a:off x="573420" y="3958702"/>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3</a:t>
            </a:r>
            <a:endParaRPr kumimoji="0" sz="1800" b="0" i="0" u="none" strike="noStrike" kern="1200" cap="none" spc="0" normalizeH="0" baseline="0" noProof="0" dirty="0">
              <a:ln>
                <a:noFill/>
              </a:ln>
              <a:solidFill>
                <a:prstClr val="white"/>
              </a:solidFill>
              <a:effectLst/>
              <a:uLnTx/>
              <a:uFillTx/>
              <a:latin typeface="Arial"/>
            </a:endParaRPr>
          </a:p>
        </p:txBody>
      </p:sp>
      <p:sp>
        <p:nvSpPr>
          <p:cNvPr id="22" name="Google Shape;608;p10">
            <a:hlinkClick r:id="" action="ppaction://noaction">
              <a:snd r:embed="rId14" name="S10_4.wav"/>
            </a:hlinkClick>
            <a:extLst>
              <a:ext uri="{FF2B5EF4-FFF2-40B4-BE49-F238E27FC236}">
                <a16:creationId xmlns:a16="http://schemas.microsoft.com/office/drawing/2014/main" id="{CC20D5BA-BF0A-4142-80A2-00D9BE718DE2}"/>
              </a:ext>
            </a:extLst>
          </p:cNvPr>
          <p:cNvSpPr/>
          <p:nvPr/>
        </p:nvSpPr>
        <p:spPr>
          <a:xfrm>
            <a:off x="573420" y="4716234"/>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4</a:t>
            </a:r>
            <a:endParaRPr kumimoji="0" sz="1800" b="0" i="0" u="none" strike="noStrike" kern="1200" cap="none" spc="0" normalizeH="0" baseline="0" noProof="0" dirty="0">
              <a:ln>
                <a:noFill/>
              </a:ln>
              <a:solidFill>
                <a:prstClr val="white"/>
              </a:solidFill>
              <a:effectLst/>
              <a:uLnTx/>
              <a:uFillTx/>
              <a:latin typeface="Arial"/>
            </a:endParaRPr>
          </a:p>
        </p:txBody>
      </p:sp>
      <p:sp>
        <p:nvSpPr>
          <p:cNvPr id="23" name="Google Shape;608;p10">
            <a:hlinkClick r:id="" action="ppaction://noaction">
              <a:snd r:embed="rId15" name="S10_5.wav"/>
            </a:hlinkClick>
            <a:extLst>
              <a:ext uri="{FF2B5EF4-FFF2-40B4-BE49-F238E27FC236}">
                <a16:creationId xmlns:a16="http://schemas.microsoft.com/office/drawing/2014/main" id="{DB3C34FA-7BB0-4BF4-9715-FF2F00FE25BC}"/>
              </a:ext>
            </a:extLst>
          </p:cNvPr>
          <p:cNvSpPr/>
          <p:nvPr/>
        </p:nvSpPr>
        <p:spPr>
          <a:xfrm>
            <a:off x="573420" y="5425930"/>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sym typeface="Century Gothic"/>
              </a:rPr>
              <a:t>5</a:t>
            </a:r>
            <a:endParaRPr kumimoji="0" sz="1800" b="0" i="0" u="none" strike="noStrike" kern="1200" cap="none" spc="0" normalizeH="0" baseline="0" noProof="0" dirty="0">
              <a:ln>
                <a:noFill/>
              </a:ln>
              <a:solidFill>
                <a:prstClr val="white"/>
              </a:solidFill>
              <a:effectLst/>
              <a:uLnTx/>
              <a:uFillTx/>
              <a:latin typeface="Arial"/>
            </a:endParaRPr>
          </a:p>
        </p:txBody>
      </p:sp>
      <p:sp>
        <p:nvSpPr>
          <p:cNvPr id="24" name="Google Shape;608;p10">
            <a:hlinkClick r:id="" action="ppaction://noaction">
              <a:snd r:embed="rId16" name="S10_6.wav"/>
            </a:hlinkClick>
            <a:extLst>
              <a:ext uri="{FF2B5EF4-FFF2-40B4-BE49-F238E27FC236}">
                <a16:creationId xmlns:a16="http://schemas.microsoft.com/office/drawing/2014/main" id="{360C917A-E39C-44F3-A96B-87F10C4AC433}"/>
              </a:ext>
            </a:extLst>
          </p:cNvPr>
          <p:cNvSpPr/>
          <p:nvPr/>
        </p:nvSpPr>
        <p:spPr>
          <a:xfrm>
            <a:off x="573420" y="6213495"/>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6</a:t>
            </a:r>
            <a:endParaRPr kumimoji="0" sz="1800" b="0" i="0" u="none" strike="noStrike" kern="1200" cap="none" spc="0" normalizeH="0" baseline="0" noProof="0" dirty="0">
              <a:ln>
                <a:noFill/>
              </a:ln>
              <a:solidFill>
                <a:prstClr val="white"/>
              </a:solidFill>
              <a:effectLst/>
              <a:uLnTx/>
              <a:uFillTx/>
              <a:latin typeface="Arial"/>
            </a:endParaRPr>
          </a:p>
        </p:txBody>
      </p:sp>
      <p:sp>
        <p:nvSpPr>
          <p:cNvPr id="25" name="Cloud 24">
            <a:extLst>
              <a:ext uri="{FF2B5EF4-FFF2-40B4-BE49-F238E27FC236}">
                <a16:creationId xmlns:a16="http://schemas.microsoft.com/office/drawing/2014/main" id="{5BD8F23D-1D5B-41FE-B705-92BA646B80F3}"/>
              </a:ext>
            </a:extLst>
          </p:cNvPr>
          <p:cNvSpPr/>
          <p:nvPr/>
        </p:nvSpPr>
        <p:spPr>
          <a:xfrm>
            <a:off x="1264382" y="3273970"/>
            <a:ext cx="681075"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6" name="Google Shape;243;p34">
            <a:extLst>
              <a:ext uri="{FF2B5EF4-FFF2-40B4-BE49-F238E27FC236}">
                <a16:creationId xmlns:a16="http://schemas.microsoft.com/office/drawing/2014/main" id="{098B5389-4899-4A8E-8FE2-5A4B01539C6C}"/>
              </a:ext>
            </a:extLst>
          </p:cNvPr>
          <p:cNvPicPr/>
          <p:nvPr/>
        </p:nvPicPr>
        <p:blipFill>
          <a:blip r:embed="rId17"/>
          <a:stretch/>
        </p:blipFill>
        <p:spPr>
          <a:xfrm>
            <a:off x="9175940" y="2540716"/>
            <a:ext cx="539280" cy="539280"/>
          </a:xfrm>
          <a:prstGeom prst="rect">
            <a:avLst/>
          </a:prstGeom>
          <a:ln>
            <a:noFill/>
          </a:ln>
        </p:spPr>
      </p:pic>
      <p:pic>
        <p:nvPicPr>
          <p:cNvPr id="27" name="Google Shape;243;p34">
            <a:extLst>
              <a:ext uri="{FF2B5EF4-FFF2-40B4-BE49-F238E27FC236}">
                <a16:creationId xmlns:a16="http://schemas.microsoft.com/office/drawing/2014/main" id="{9A96110A-EB57-4751-9B4C-359A56EA12E4}"/>
              </a:ext>
            </a:extLst>
          </p:cNvPr>
          <p:cNvPicPr/>
          <p:nvPr/>
        </p:nvPicPr>
        <p:blipFill>
          <a:blip r:embed="rId17"/>
          <a:stretch/>
        </p:blipFill>
        <p:spPr>
          <a:xfrm>
            <a:off x="10388338" y="3262585"/>
            <a:ext cx="539280" cy="539280"/>
          </a:xfrm>
          <a:prstGeom prst="rect">
            <a:avLst/>
          </a:prstGeom>
          <a:ln>
            <a:noFill/>
          </a:ln>
        </p:spPr>
      </p:pic>
      <p:pic>
        <p:nvPicPr>
          <p:cNvPr id="28" name="Google Shape;243;p34">
            <a:extLst>
              <a:ext uri="{FF2B5EF4-FFF2-40B4-BE49-F238E27FC236}">
                <a16:creationId xmlns:a16="http://schemas.microsoft.com/office/drawing/2014/main" id="{6CE6C8E1-D51C-4976-BAD3-FDB332A10E4D}"/>
              </a:ext>
            </a:extLst>
          </p:cNvPr>
          <p:cNvPicPr/>
          <p:nvPr/>
        </p:nvPicPr>
        <p:blipFill>
          <a:blip r:embed="rId17"/>
          <a:stretch/>
        </p:blipFill>
        <p:spPr>
          <a:xfrm>
            <a:off x="7832543" y="4022681"/>
            <a:ext cx="539280" cy="539280"/>
          </a:xfrm>
          <a:prstGeom prst="rect">
            <a:avLst/>
          </a:prstGeom>
          <a:ln>
            <a:noFill/>
          </a:ln>
        </p:spPr>
      </p:pic>
      <p:pic>
        <p:nvPicPr>
          <p:cNvPr id="29" name="Google Shape;243;p34">
            <a:extLst>
              <a:ext uri="{FF2B5EF4-FFF2-40B4-BE49-F238E27FC236}">
                <a16:creationId xmlns:a16="http://schemas.microsoft.com/office/drawing/2014/main" id="{BBA5D0EA-3237-47AA-A78C-F76BA10F5FB2}"/>
              </a:ext>
            </a:extLst>
          </p:cNvPr>
          <p:cNvPicPr/>
          <p:nvPr/>
        </p:nvPicPr>
        <p:blipFill>
          <a:blip r:embed="rId17"/>
          <a:stretch/>
        </p:blipFill>
        <p:spPr>
          <a:xfrm>
            <a:off x="9178818" y="4682156"/>
            <a:ext cx="539280" cy="539280"/>
          </a:xfrm>
          <a:prstGeom prst="rect">
            <a:avLst/>
          </a:prstGeom>
          <a:ln>
            <a:noFill/>
          </a:ln>
        </p:spPr>
      </p:pic>
      <p:pic>
        <p:nvPicPr>
          <p:cNvPr id="30" name="Google Shape;243;p34">
            <a:extLst>
              <a:ext uri="{FF2B5EF4-FFF2-40B4-BE49-F238E27FC236}">
                <a16:creationId xmlns:a16="http://schemas.microsoft.com/office/drawing/2014/main" id="{47B833E7-0212-4970-A6A4-787E7D326538}"/>
              </a:ext>
            </a:extLst>
          </p:cNvPr>
          <p:cNvPicPr/>
          <p:nvPr/>
        </p:nvPicPr>
        <p:blipFill>
          <a:blip r:embed="rId17"/>
          <a:stretch/>
        </p:blipFill>
        <p:spPr>
          <a:xfrm>
            <a:off x="7832543" y="5436888"/>
            <a:ext cx="539280" cy="539280"/>
          </a:xfrm>
          <a:prstGeom prst="rect">
            <a:avLst/>
          </a:prstGeom>
          <a:ln>
            <a:noFill/>
          </a:ln>
        </p:spPr>
      </p:pic>
      <p:pic>
        <p:nvPicPr>
          <p:cNvPr id="31" name="Google Shape;243;p34">
            <a:extLst>
              <a:ext uri="{FF2B5EF4-FFF2-40B4-BE49-F238E27FC236}">
                <a16:creationId xmlns:a16="http://schemas.microsoft.com/office/drawing/2014/main" id="{EAA0EBA6-457A-4CE6-A938-5C1A7F0EA549}"/>
              </a:ext>
            </a:extLst>
          </p:cNvPr>
          <p:cNvPicPr/>
          <p:nvPr/>
        </p:nvPicPr>
        <p:blipFill>
          <a:blip r:embed="rId17"/>
          <a:stretch/>
        </p:blipFill>
        <p:spPr>
          <a:xfrm>
            <a:off x="10388338" y="6079720"/>
            <a:ext cx="539280" cy="539280"/>
          </a:xfrm>
          <a:prstGeom prst="rect">
            <a:avLst/>
          </a:prstGeom>
          <a:ln>
            <a:noFill/>
          </a:ln>
        </p:spPr>
      </p:pic>
      <p:sp>
        <p:nvSpPr>
          <p:cNvPr id="32" name="Cloud 31">
            <a:extLst>
              <a:ext uri="{FF2B5EF4-FFF2-40B4-BE49-F238E27FC236}">
                <a16:creationId xmlns:a16="http://schemas.microsoft.com/office/drawing/2014/main" id="{6618DB91-5DA1-4AB4-8447-93EE40138186}"/>
              </a:ext>
            </a:extLst>
          </p:cNvPr>
          <p:cNvSpPr/>
          <p:nvPr/>
        </p:nvSpPr>
        <p:spPr>
          <a:xfrm>
            <a:off x="1217130" y="2493106"/>
            <a:ext cx="715913" cy="507112"/>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Cloud 32">
            <a:extLst>
              <a:ext uri="{FF2B5EF4-FFF2-40B4-BE49-F238E27FC236}">
                <a16:creationId xmlns:a16="http://schemas.microsoft.com/office/drawing/2014/main" id="{4F884DDB-0F40-409C-A2F1-103D66742609}"/>
              </a:ext>
            </a:extLst>
          </p:cNvPr>
          <p:cNvSpPr/>
          <p:nvPr/>
        </p:nvSpPr>
        <p:spPr>
          <a:xfrm>
            <a:off x="1199155" y="3961973"/>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Cloud 33">
            <a:extLst>
              <a:ext uri="{FF2B5EF4-FFF2-40B4-BE49-F238E27FC236}">
                <a16:creationId xmlns:a16="http://schemas.microsoft.com/office/drawing/2014/main" id="{35871946-CDA0-4AA5-9D8C-6BEE098365FB}"/>
              </a:ext>
            </a:extLst>
          </p:cNvPr>
          <p:cNvSpPr/>
          <p:nvPr/>
        </p:nvSpPr>
        <p:spPr>
          <a:xfrm>
            <a:off x="1185563" y="4682156"/>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Cloud 34">
            <a:extLst>
              <a:ext uri="{FF2B5EF4-FFF2-40B4-BE49-F238E27FC236}">
                <a16:creationId xmlns:a16="http://schemas.microsoft.com/office/drawing/2014/main" id="{873B4340-32FD-4ECA-BF33-89F300D1685B}"/>
              </a:ext>
            </a:extLst>
          </p:cNvPr>
          <p:cNvSpPr/>
          <p:nvPr/>
        </p:nvSpPr>
        <p:spPr>
          <a:xfrm>
            <a:off x="1216263" y="5474039"/>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loud 35">
            <a:extLst>
              <a:ext uri="{FF2B5EF4-FFF2-40B4-BE49-F238E27FC236}">
                <a16:creationId xmlns:a16="http://schemas.microsoft.com/office/drawing/2014/main" id="{72059054-4DEC-4BA1-BB53-D86BF6FE5B7C}"/>
              </a:ext>
            </a:extLst>
          </p:cNvPr>
          <p:cNvSpPr/>
          <p:nvPr/>
        </p:nvSpPr>
        <p:spPr>
          <a:xfrm>
            <a:off x="1269387" y="6206904"/>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 name="TextBox 4">
            <a:extLst>
              <a:ext uri="{FF2B5EF4-FFF2-40B4-BE49-F238E27FC236}">
                <a16:creationId xmlns:a16="http://schemas.microsoft.com/office/drawing/2014/main" id="{7B853957-B32A-43A6-BE0F-6C50EB23F89A}"/>
              </a:ext>
            </a:extLst>
          </p:cNvPr>
          <p:cNvSpPr txBox="1"/>
          <p:nvPr/>
        </p:nvSpPr>
        <p:spPr>
          <a:xfrm>
            <a:off x="6004691" y="1080601"/>
            <a:ext cx="2487491" cy="400110"/>
          </a:xfrm>
          <a:prstGeom prst="rect">
            <a:avLst/>
          </a:prstGeom>
          <a:solidFill>
            <a:srgbClr val="92D05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savoir – to know</a:t>
            </a:r>
          </a:p>
        </p:txBody>
      </p:sp>
    </p:spTree>
    <p:extLst>
      <p:ext uri="{BB962C8B-B14F-4D97-AF65-F5344CB8AC3E}">
        <p14:creationId xmlns:p14="http://schemas.microsoft.com/office/powerpoint/2010/main" val="199022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par>
                                <p:cTn id="42" presetID="10" presetClass="exit" presetSubtype="0" fill="hold" grpId="0"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0" presetClass="exit" presetSubtype="0" fill="hold" grpId="0" nodeType="withEffect">
                                  <p:stCondLst>
                                    <p:cond delay="0"/>
                                  </p:stCondLst>
                                  <p:childTnLst>
                                    <p:animEffect transition="out" filter="fade">
                                      <p:cBhvr>
                                        <p:cTn id="50" dur="500"/>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par>
                                <p:cTn id="56" presetID="10" presetClass="exit" presetSubtype="0" fill="hold" grpId="0" nodeType="withEffect">
                                  <p:stCondLst>
                                    <p:cond delay="0"/>
                                  </p:stCondLst>
                                  <p:childTnLst>
                                    <p:animEffect transition="out" filter="fade">
                                      <p:cBhvr>
                                        <p:cTn id="57" dur="500"/>
                                        <p:tgtEl>
                                          <p:spTgt spid="34"/>
                                        </p:tgtEl>
                                      </p:cBhvr>
                                    </p:animEffect>
                                    <p:set>
                                      <p:cBhvr>
                                        <p:cTn id="58" dur="1" fill="hold">
                                          <p:stCondLst>
                                            <p:cond delay="499"/>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0" presetClass="exit" presetSubtype="0" fill="hold" grpId="0" nodeType="withEffect">
                                  <p:stCondLst>
                                    <p:cond delay="0"/>
                                  </p:stCondLst>
                                  <p:childTnLst>
                                    <p:animEffect transition="out" filter="fade">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childTnLst>
                                </p:cTn>
                              </p:par>
                              <p:par>
                                <p:cTn id="70" presetID="10" presetClass="exit" presetSubtype="0" fill="hold" grpId="0" nodeType="withEffect">
                                  <p:stCondLst>
                                    <p:cond delay="0"/>
                                  </p:stCondLst>
                                  <p:childTnLst>
                                    <p:animEffect transition="out" filter="fade">
                                      <p:cBhvr>
                                        <p:cTn id="71" dur="500"/>
                                        <p:tgtEl>
                                          <p:spTgt spid="36"/>
                                        </p:tgtEl>
                                      </p:cBhvr>
                                    </p:animEffect>
                                    <p:set>
                                      <p:cBhvr>
                                        <p:cTn id="7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5"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[h]</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eure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Shape, circle&#10;&#10;Description automatically generated">
            <a:extLst>
              <a:ext uri="{FF2B5EF4-FFF2-40B4-BE49-F238E27FC236}">
                <a16:creationId xmlns:a16="http://schemas.microsoft.com/office/drawing/2014/main" id="{E92A9A80-220E-48BB-99C2-BE4AE3259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445" y="348620"/>
            <a:ext cx="655729" cy="791077"/>
          </a:xfrm>
          <a:prstGeom prst="rect">
            <a:avLst/>
          </a:prstGeom>
        </p:spPr>
      </p:pic>
      <p:pic>
        <p:nvPicPr>
          <p:cNvPr id="12" name="Picture 11" descr="Shape, circle&#10;&#10;Description automatically generated">
            <a:extLst>
              <a:ext uri="{FF2B5EF4-FFF2-40B4-BE49-F238E27FC236}">
                <a16:creationId xmlns:a16="http://schemas.microsoft.com/office/drawing/2014/main" id="{40596D4C-344F-4BE8-A996-CA4FD2A7F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355" y="5394415"/>
            <a:ext cx="655729" cy="791077"/>
          </a:xfrm>
          <a:prstGeom prst="rect">
            <a:avLst/>
          </a:prstGeom>
        </p:spPr>
      </p:pic>
      <p:pic>
        <p:nvPicPr>
          <p:cNvPr id="10" name="Picture 9" descr="A picture containing clock&#10;&#10;Description automatically generated">
            <a:extLst>
              <a:ext uri="{FF2B5EF4-FFF2-40B4-BE49-F238E27FC236}">
                <a16:creationId xmlns:a16="http://schemas.microsoft.com/office/drawing/2014/main" id="{B10F416C-D1DC-4DEA-AB28-E007A5432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584" y="1324277"/>
            <a:ext cx="2568137" cy="2562118"/>
          </a:xfrm>
          <a:prstGeom prst="rect">
            <a:avLst/>
          </a:prstGeom>
        </p:spPr>
      </p:pic>
    </p:spTree>
    <p:extLst>
      <p:ext uri="{BB962C8B-B14F-4D97-AF65-F5344CB8AC3E}">
        <p14:creationId xmlns:p14="http://schemas.microsoft.com/office/powerpoint/2010/main" val="200174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[h]</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ôtel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istoire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iver</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ôpital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eure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2" name="Picture 21" descr="A picture containing clock&#10;&#10;Description automatically generated">
            <a:extLst>
              <a:ext uri="{FF2B5EF4-FFF2-40B4-BE49-F238E27FC236}">
                <a16:creationId xmlns:a16="http://schemas.microsoft.com/office/drawing/2014/main" id="{EC15B987-C31F-42FF-94B5-A0ADADFE7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584" y="1324277"/>
            <a:ext cx="2568137" cy="2562118"/>
          </a:xfrm>
          <a:prstGeom prst="rect">
            <a:avLst/>
          </a:prstGeom>
        </p:spPr>
      </p:pic>
      <p:pic>
        <p:nvPicPr>
          <p:cNvPr id="24" name="Picture 23" descr="Shape, circle&#10;&#10;Description automatically generated">
            <a:extLst>
              <a:ext uri="{FF2B5EF4-FFF2-40B4-BE49-F238E27FC236}">
                <a16:creationId xmlns:a16="http://schemas.microsoft.com/office/drawing/2014/main" id="{97B19B21-540C-4846-BE17-F3F95A5781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4799" y="234075"/>
            <a:ext cx="655729" cy="791077"/>
          </a:xfrm>
          <a:prstGeom prst="rect">
            <a:avLst/>
          </a:prstGeom>
        </p:spPr>
      </p:pic>
      <p:grpSp>
        <p:nvGrpSpPr>
          <p:cNvPr id="26" name="Group 25">
            <a:extLst>
              <a:ext uri="{FF2B5EF4-FFF2-40B4-BE49-F238E27FC236}">
                <a16:creationId xmlns:a16="http://schemas.microsoft.com/office/drawing/2014/main" id="{B203EBA9-3ECC-4835-9A1A-8455D5A58C30}"/>
              </a:ext>
            </a:extLst>
          </p:cNvPr>
          <p:cNvGrpSpPr/>
          <p:nvPr/>
        </p:nvGrpSpPr>
        <p:grpSpPr>
          <a:xfrm>
            <a:off x="9162334" y="3899856"/>
            <a:ext cx="1636594" cy="1636594"/>
            <a:chOff x="3786771" y="3741888"/>
            <a:chExt cx="1636594" cy="1636594"/>
          </a:xfrm>
        </p:grpSpPr>
        <p:pic>
          <p:nvPicPr>
            <p:cNvPr id="28" name="Picture 27">
              <a:extLst>
                <a:ext uri="{FF2B5EF4-FFF2-40B4-BE49-F238E27FC236}">
                  <a16:creationId xmlns:a16="http://schemas.microsoft.com/office/drawing/2014/main" id="{64533875-C40D-4F22-8146-62FEF1CF1834}"/>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86771" y="3741888"/>
              <a:ext cx="1636594" cy="1636594"/>
            </a:xfrm>
            <a:prstGeom prst="rect">
              <a:avLst/>
            </a:prstGeom>
          </p:spPr>
        </p:pic>
        <p:sp>
          <p:nvSpPr>
            <p:cNvPr id="29" name="TextBox 28">
              <a:extLst>
                <a:ext uri="{FF2B5EF4-FFF2-40B4-BE49-F238E27FC236}">
                  <a16:creationId xmlns:a16="http://schemas.microsoft.com/office/drawing/2014/main" id="{5A439ACD-BA06-4C7E-B3E4-69895BF9A3AE}"/>
                </a:ext>
              </a:extLst>
            </p:cNvPr>
            <p:cNvSpPr txBox="1"/>
            <p:nvPr/>
          </p:nvSpPr>
          <p:spPr>
            <a:xfrm>
              <a:off x="3786771" y="4232852"/>
              <a:ext cx="16210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winter</a:t>
              </a:r>
            </a:p>
          </p:txBody>
        </p:sp>
      </p:grpSp>
      <p:pic>
        <p:nvPicPr>
          <p:cNvPr id="30" name="Picture 29" descr="hospital">
            <a:extLst>
              <a:ext uri="{FF2B5EF4-FFF2-40B4-BE49-F238E27FC236}">
                <a16:creationId xmlns:a16="http://schemas.microsoft.com/office/drawing/2014/main" id="{A3A467BF-17B8-4CEB-836B-1E4BCA84AD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4762"/>
          <a:stretch/>
        </p:blipFill>
        <p:spPr>
          <a:xfrm>
            <a:off x="1364799" y="3876621"/>
            <a:ext cx="2206102" cy="1659829"/>
          </a:xfrm>
          <a:prstGeom prst="rect">
            <a:avLst/>
          </a:prstGeom>
        </p:spPr>
      </p:pic>
      <p:pic>
        <p:nvPicPr>
          <p:cNvPr id="31" name="Picture 30" descr="hotel">
            <a:extLst>
              <a:ext uri="{FF2B5EF4-FFF2-40B4-BE49-F238E27FC236}">
                <a16:creationId xmlns:a16="http://schemas.microsoft.com/office/drawing/2014/main" id="{49D2DCE8-38CA-424D-9D4B-FD2E5DF6754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70595"/>
          <a:stretch/>
        </p:blipFill>
        <p:spPr>
          <a:xfrm>
            <a:off x="9420766" y="958846"/>
            <a:ext cx="1092505" cy="2027991"/>
          </a:xfrm>
          <a:prstGeom prst="rect">
            <a:avLst/>
          </a:prstGeom>
        </p:spPr>
      </p:pic>
      <p:pic>
        <p:nvPicPr>
          <p:cNvPr id="4" name="Picture 3" descr="Text&#10;&#10;Description automatically generated">
            <a:extLst>
              <a:ext uri="{FF2B5EF4-FFF2-40B4-BE49-F238E27FC236}">
                <a16:creationId xmlns:a16="http://schemas.microsoft.com/office/drawing/2014/main" id="{0A0CEC85-CD88-4EA1-A219-A024B0ED9E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7824" y="1283484"/>
            <a:ext cx="1150781" cy="1666289"/>
          </a:xfrm>
          <a:prstGeom prst="rect">
            <a:avLst/>
          </a:prstGeom>
        </p:spPr>
      </p:pic>
    </p:spTree>
    <p:extLst>
      <p:ext uri="{BB962C8B-B14F-4D97-AF65-F5344CB8AC3E}">
        <p14:creationId xmlns:p14="http://schemas.microsoft.com/office/powerpoint/2010/main" val="277208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 name="Title 3">
            <a:extLst>
              <a:ext uri="{FF2B5EF4-FFF2-40B4-BE49-F238E27FC236}">
                <a16:creationId xmlns:a16="http://schemas.microsoft.com/office/drawing/2014/main" id="{1E265002-9AAF-4DD5-922F-5E92A463F0A4}"/>
              </a:ext>
            </a:extLst>
          </p:cNvPr>
          <p:cNvSpPr>
            <a:spLocks noGrp="1"/>
          </p:cNvSpPr>
          <p:nvPr>
            <p:ph type="title"/>
          </p:nvPr>
        </p:nvSpPr>
        <p:spPr>
          <a:xfrm>
            <a:off x="10774818" y="665161"/>
            <a:ext cx="1772993" cy="114480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56" name="Google Shape;410;p19">
            <a:extLst>
              <a:ext uri="{FF2B5EF4-FFF2-40B4-BE49-F238E27FC236}">
                <a16:creationId xmlns:a16="http://schemas.microsoft.com/office/drawing/2014/main" id="{4B821FF2-163D-40CF-ADA2-547D2B58D2F8}"/>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7" name="Google Shape;387;p19">
            <a:extLst>
              <a:ext uri="{FF2B5EF4-FFF2-40B4-BE49-F238E27FC236}">
                <a16:creationId xmlns:a16="http://schemas.microsoft.com/office/drawing/2014/main" id="{3AE1F4FE-CC0D-4283-9761-8A85664BC7CB}"/>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8" name="Google Shape;388;p19">
            <a:extLst>
              <a:ext uri="{FF2B5EF4-FFF2-40B4-BE49-F238E27FC236}">
                <a16:creationId xmlns:a16="http://schemas.microsoft.com/office/drawing/2014/main" id="{A93D33E3-B5CD-465C-A9CC-114BD08DC50C}"/>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9" name="Google Shape;389;p19">
            <a:extLst>
              <a:ext uri="{FF2B5EF4-FFF2-40B4-BE49-F238E27FC236}">
                <a16:creationId xmlns:a16="http://schemas.microsoft.com/office/drawing/2014/main" id="{8D87D5DB-3446-4C53-A0C5-38B533B3D87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0" name="Google Shape;390;p19">
            <a:extLst>
              <a:ext uri="{FF2B5EF4-FFF2-40B4-BE49-F238E27FC236}">
                <a16:creationId xmlns:a16="http://schemas.microsoft.com/office/drawing/2014/main" id="{9822D531-19DB-47C0-B64B-0B7E4E255042}"/>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61" name="Google Shape;391;p19">
            <a:extLst>
              <a:ext uri="{FF2B5EF4-FFF2-40B4-BE49-F238E27FC236}">
                <a16:creationId xmlns:a16="http://schemas.microsoft.com/office/drawing/2014/main" id="{ABA6E0C8-D19D-4C1C-B072-0FBD7EC37FDA}"/>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62" name="Google Shape;393;p19">
            <a:extLst>
              <a:ext uri="{FF2B5EF4-FFF2-40B4-BE49-F238E27FC236}">
                <a16:creationId xmlns:a16="http://schemas.microsoft.com/office/drawing/2014/main" id="{69037E33-E11C-49C1-9CB7-A2855FB38CC0}"/>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3" name="Google Shape;394;p19">
            <a:extLst>
              <a:ext uri="{FF2B5EF4-FFF2-40B4-BE49-F238E27FC236}">
                <a16:creationId xmlns:a16="http://schemas.microsoft.com/office/drawing/2014/main" id="{FD1DD2B6-3108-46C9-A865-E4EE252DB653}"/>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4" name="Google Shape;395;p19">
            <a:extLst>
              <a:ext uri="{FF2B5EF4-FFF2-40B4-BE49-F238E27FC236}">
                <a16:creationId xmlns:a16="http://schemas.microsoft.com/office/drawing/2014/main" id="{78A4ADCE-9D73-4A20-AA09-C0561C922F90}"/>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1" name="Speech Bubble: Rectangle with Corners Rounded 70">
            <a:hlinkClick r:id="" action="ppaction://noaction">
              <a:snd r:embed="rId4" name="S4_i.wav"/>
            </a:hlinkClick>
            <a:extLst>
              <a:ext uri="{FF2B5EF4-FFF2-40B4-BE49-F238E27FC236}">
                <a16:creationId xmlns:a16="http://schemas.microsoft.com/office/drawing/2014/main" id="{FB21D03F-8F58-422C-A46D-EDDC865350F8}"/>
              </a:ext>
            </a:extLst>
          </p:cNvPr>
          <p:cNvSpPr/>
          <p:nvPr/>
        </p:nvSpPr>
        <p:spPr>
          <a:xfrm>
            <a:off x="954524" y="138864"/>
            <a:ext cx="3146255"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extBox 72">
            <a:hlinkClick r:id="" action="ppaction://noaction">
              <a:snd r:embed="rId5" name="1_1.wav"/>
            </a:hlinkClick>
            <a:extLst>
              <a:ext uri="{FF2B5EF4-FFF2-40B4-BE49-F238E27FC236}">
                <a16:creationId xmlns:a16="http://schemas.microsoft.com/office/drawing/2014/main" id="{3850C808-CCA4-469F-9F67-9AF179D778CA}"/>
              </a:ext>
            </a:extLst>
          </p:cNvPr>
          <p:cNvSpPr txBox="1"/>
          <p:nvPr/>
        </p:nvSpPr>
        <p:spPr>
          <a:xfrm>
            <a:off x="1007316" y="122538"/>
            <a:ext cx="2985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les mots.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5" name="Graphic 74" descr="Teacher">
            <a:extLst>
              <a:ext uri="{FF2B5EF4-FFF2-40B4-BE49-F238E27FC236}">
                <a16:creationId xmlns:a16="http://schemas.microsoft.com/office/drawing/2014/main" id="{4189072E-BC9B-44F6-B2FB-D004D5D50E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9925"/>
            <a:ext cx="914400" cy="914400"/>
          </a:xfrm>
          <a:prstGeom prst="rect">
            <a:avLst/>
          </a:prstGeom>
        </p:spPr>
      </p:pic>
      <p:sp>
        <p:nvSpPr>
          <p:cNvPr id="78" name="Cloud 77">
            <a:extLst>
              <a:ext uri="{FF2B5EF4-FFF2-40B4-BE49-F238E27FC236}">
                <a16:creationId xmlns:a16="http://schemas.microsoft.com/office/drawing/2014/main" id="{C6CFD2C0-B58E-4B86-849B-BA96D34832CB}"/>
              </a:ext>
            </a:extLst>
          </p:cNvPr>
          <p:cNvSpPr/>
          <p:nvPr/>
        </p:nvSpPr>
        <p:spPr>
          <a:xfrm rot="21180526">
            <a:off x="8518793" y="3336517"/>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0" name="TextBox 79">
            <a:hlinkClick r:id="" action="ppaction://noaction">
              <a:snd r:embed="rId8" name="S4_8.wav"/>
            </a:hlinkClick>
            <a:extLst>
              <a:ext uri="{FF2B5EF4-FFF2-40B4-BE49-F238E27FC236}">
                <a16:creationId xmlns:a16="http://schemas.microsoft.com/office/drawing/2014/main" id="{88D8EF3A-247D-4428-983B-53037CE26D4C}"/>
              </a:ext>
            </a:extLst>
          </p:cNvPr>
          <p:cNvSpPr txBox="1"/>
          <p:nvPr/>
        </p:nvSpPr>
        <p:spPr>
          <a:xfrm rot="20698612">
            <a:off x="8497850" y="3576331"/>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horoscope</a:t>
            </a:r>
          </a:p>
        </p:txBody>
      </p:sp>
      <p:sp>
        <p:nvSpPr>
          <p:cNvPr id="81" name="Cloud 80">
            <a:extLst>
              <a:ext uri="{FF2B5EF4-FFF2-40B4-BE49-F238E27FC236}">
                <a16:creationId xmlns:a16="http://schemas.microsoft.com/office/drawing/2014/main" id="{C3838839-1CD5-47C9-8868-517FE2F02B57}"/>
              </a:ext>
            </a:extLst>
          </p:cNvPr>
          <p:cNvSpPr/>
          <p:nvPr/>
        </p:nvSpPr>
        <p:spPr>
          <a:xfrm rot="21180526">
            <a:off x="166796" y="1692617"/>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2" name="TextBox 81">
            <a:hlinkClick r:id="" action="ppaction://noaction">
              <a:snd r:embed="rId9" name="S4_1.wav"/>
            </a:hlinkClick>
            <a:extLst>
              <a:ext uri="{FF2B5EF4-FFF2-40B4-BE49-F238E27FC236}">
                <a16:creationId xmlns:a16="http://schemas.microsoft.com/office/drawing/2014/main" id="{D1F2C1A9-BB15-4DA6-A7F9-CC498BAC0BD6}"/>
              </a:ext>
            </a:extLst>
          </p:cNvPr>
          <p:cNvSpPr txBox="1"/>
          <p:nvPr/>
        </p:nvSpPr>
        <p:spPr>
          <a:xfrm rot="20698612">
            <a:off x="145853" y="1932431"/>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hockey</a:t>
            </a:r>
          </a:p>
        </p:txBody>
      </p:sp>
      <p:sp>
        <p:nvSpPr>
          <p:cNvPr id="83" name="Cloud 82">
            <a:extLst>
              <a:ext uri="{FF2B5EF4-FFF2-40B4-BE49-F238E27FC236}">
                <a16:creationId xmlns:a16="http://schemas.microsoft.com/office/drawing/2014/main" id="{93B07DDB-D5E5-4278-B450-3205483CFBBB}"/>
              </a:ext>
            </a:extLst>
          </p:cNvPr>
          <p:cNvSpPr/>
          <p:nvPr/>
        </p:nvSpPr>
        <p:spPr>
          <a:xfrm rot="594029">
            <a:off x="3142032" y="1644370"/>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4" name="TextBox 83">
            <a:hlinkClick r:id="" action="ppaction://noaction">
              <a:snd r:embed="rId10" name="S4_2.wav"/>
            </a:hlinkClick>
            <a:extLst>
              <a:ext uri="{FF2B5EF4-FFF2-40B4-BE49-F238E27FC236}">
                <a16:creationId xmlns:a16="http://schemas.microsoft.com/office/drawing/2014/main" id="{3A7BAE33-D66C-4D7A-9521-5DE3140291E5}"/>
              </a:ext>
            </a:extLst>
          </p:cNvPr>
          <p:cNvSpPr txBox="1"/>
          <p:nvPr/>
        </p:nvSpPr>
        <p:spPr>
          <a:xfrm rot="112115">
            <a:off x="3121089" y="1884184"/>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Hollande</a:t>
            </a:r>
          </a:p>
        </p:txBody>
      </p:sp>
      <p:sp>
        <p:nvSpPr>
          <p:cNvPr id="85" name="Cloud 84">
            <a:extLst>
              <a:ext uri="{FF2B5EF4-FFF2-40B4-BE49-F238E27FC236}">
                <a16:creationId xmlns:a16="http://schemas.microsoft.com/office/drawing/2014/main" id="{D108AB0A-0084-4557-BF7D-1F9F3231B1EB}"/>
              </a:ext>
            </a:extLst>
          </p:cNvPr>
          <p:cNvSpPr/>
          <p:nvPr/>
        </p:nvSpPr>
        <p:spPr>
          <a:xfrm rot="21180526">
            <a:off x="6099243" y="1592666"/>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6" name="TextBox 85">
            <a:hlinkClick r:id="" action="ppaction://noaction">
              <a:snd r:embed="rId11" name="S4_3.wav"/>
            </a:hlinkClick>
            <a:extLst>
              <a:ext uri="{FF2B5EF4-FFF2-40B4-BE49-F238E27FC236}">
                <a16:creationId xmlns:a16="http://schemas.microsoft.com/office/drawing/2014/main" id="{5257D01B-9FC9-4362-AACE-161501E320EB}"/>
              </a:ext>
            </a:extLst>
          </p:cNvPr>
          <p:cNvSpPr txBox="1"/>
          <p:nvPr/>
        </p:nvSpPr>
        <p:spPr>
          <a:xfrm rot="20698612">
            <a:off x="6078300" y="1832480"/>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hostile</a:t>
            </a:r>
          </a:p>
        </p:txBody>
      </p:sp>
      <p:sp>
        <p:nvSpPr>
          <p:cNvPr id="87" name="Cloud 86">
            <a:extLst>
              <a:ext uri="{FF2B5EF4-FFF2-40B4-BE49-F238E27FC236}">
                <a16:creationId xmlns:a16="http://schemas.microsoft.com/office/drawing/2014/main" id="{9229A5D2-DE48-4843-98FF-E468300A59C6}"/>
              </a:ext>
            </a:extLst>
          </p:cNvPr>
          <p:cNvSpPr/>
          <p:nvPr/>
        </p:nvSpPr>
        <p:spPr>
          <a:xfrm rot="785700">
            <a:off x="8610398" y="1602784"/>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8" name="TextBox 87">
            <a:hlinkClick r:id="" action="ppaction://noaction">
              <a:snd r:embed="rId12" name="S4_4.wav"/>
            </a:hlinkClick>
            <a:extLst>
              <a:ext uri="{FF2B5EF4-FFF2-40B4-BE49-F238E27FC236}">
                <a16:creationId xmlns:a16="http://schemas.microsoft.com/office/drawing/2014/main" id="{BFE27E74-F9E0-47FA-A777-D73A43EA9544}"/>
              </a:ext>
            </a:extLst>
          </p:cNvPr>
          <p:cNvSpPr txBox="1"/>
          <p:nvPr/>
        </p:nvSpPr>
        <p:spPr>
          <a:xfrm rot="303786">
            <a:off x="8589455" y="1842598"/>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hamburger</a:t>
            </a:r>
          </a:p>
        </p:txBody>
      </p:sp>
      <p:sp>
        <p:nvSpPr>
          <p:cNvPr id="89" name="Cloud 88">
            <a:extLst>
              <a:ext uri="{FF2B5EF4-FFF2-40B4-BE49-F238E27FC236}">
                <a16:creationId xmlns:a16="http://schemas.microsoft.com/office/drawing/2014/main" id="{D62E3DE6-1D64-47B3-B219-21031C3DB09F}"/>
              </a:ext>
            </a:extLst>
          </p:cNvPr>
          <p:cNvSpPr/>
          <p:nvPr/>
        </p:nvSpPr>
        <p:spPr>
          <a:xfrm rot="21180526">
            <a:off x="237329" y="5045773"/>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0" name="TextBox 89">
            <a:hlinkClick r:id="" action="ppaction://noaction">
              <a:snd r:embed="rId13" name="S4_9.wav"/>
            </a:hlinkClick>
            <a:extLst>
              <a:ext uri="{FF2B5EF4-FFF2-40B4-BE49-F238E27FC236}">
                <a16:creationId xmlns:a16="http://schemas.microsoft.com/office/drawing/2014/main" id="{DD4D530E-7A4C-44A1-99AE-38178D1EDDE8}"/>
              </a:ext>
            </a:extLst>
          </p:cNvPr>
          <p:cNvSpPr txBox="1"/>
          <p:nvPr/>
        </p:nvSpPr>
        <p:spPr>
          <a:xfrm rot="20698612">
            <a:off x="216386" y="5285587"/>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Halloween</a:t>
            </a:r>
          </a:p>
        </p:txBody>
      </p:sp>
      <p:sp>
        <p:nvSpPr>
          <p:cNvPr id="91" name="Cloud 90">
            <a:extLst>
              <a:ext uri="{FF2B5EF4-FFF2-40B4-BE49-F238E27FC236}">
                <a16:creationId xmlns:a16="http://schemas.microsoft.com/office/drawing/2014/main" id="{B0ACA1AC-109D-4B76-827E-669B842443EF}"/>
              </a:ext>
            </a:extLst>
          </p:cNvPr>
          <p:cNvSpPr/>
          <p:nvPr/>
        </p:nvSpPr>
        <p:spPr>
          <a:xfrm rot="594029">
            <a:off x="287682" y="3366720"/>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2" name="TextBox 91">
            <a:hlinkClick r:id="" action="ppaction://noaction">
              <a:snd r:embed="rId14" name="S4_5.wav"/>
            </a:hlinkClick>
            <a:extLst>
              <a:ext uri="{FF2B5EF4-FFF2-40B4-BE49-F238E27FC236}">
                <a16:creationId xmlns:a16="http://schemas.microsoft.com/office/drawing/2014/main" id="{D7BC27F5-FA32-41C6-A06A-97811B2BB982}"/>
              </a:ext>
            </a:extLst>
          </p:cNvPr>
          <p:cNvSpPr txBox="1"/>
          <p:nvPr/>
        </p:nvSpPr>
        <p:spPr>
          <a:xfrm rot="112115">
            <a:off x="266739" y="3606534"/>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hymne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3" name="Cloud 92">
            <a:extLst>
              <a:ext uri="{FF2B5EF4-FFF2-40B4-BE49-F238E27FC236}">
                <a16:creationId xmlns:a16="http://schemas.microsoft.com/office/drawing/2014/main" id="{ABE561DD-D102-4314-B80B-BAFD6813FCF5}"/>
              </a:ext>
            </a:extLst>
          </p:cNvPr>
          <p:cNvSpPr/>
          <p:nvPr/>
        </p:nvSpPr>
        <p:spPr>
          <a:xfrm rot="21180526">
            <a:off x="3244893" y="3315016"/>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4" name="TextBox 93">
            <a:hlinkClick r:id="" action="ppaction://noaction">
              <a:snd r:embed="rId15" name="S4_6.wav"/>
            </a:hlinkClick>
            <a:extLst>
              <a:ext uri="{FF2B5EF4-FFF2-40B4-BE49-F238E27FC236}">
                <a16:creationId xmlns:a16="http://schemas.microsoft.com/office/drawing/2014/main" id="{978E6183-313D-43B6-BF07-A59EB868ADF3}"/>
              </a:ext>
            </a:extLst>
          </p:cNvPr>
          <p:cNvSpPr txBox="1"/>
          <p:nvPr/>
        </p:nvSpPr>
        <p:spPr>
          <a:xfrm rot="20698612">
            <a:off x="3223950" y="3554830"/>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hôpital</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5" name="Cloud 94">
            <a:extLst>
              <a:ext uri="{FF2B5EF4-FFF2-40B4-BE49-F238E27FC236}">
                <a16:creationId xmlns:a16="http://schemas.microsoft.com/office/drawing/2014/main" id="{06132E52-C92A-43C9-8892-B380FA0C771A}"/>
              </a:ext>
            </a:extLst>
          </p:cNvPr>
          <p:cNvSpPr/>
          <p:nvPr/>
        </p:nvSpPr>
        <p:spPr>
          <a:xfrm rot="785700">
            <a:off x="5756048" y="3325134"/>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6" name="TextBox 95">
            <a:hlinkClick r:id="" action="ppaction://noaction">
              <a:snd r:embed="rId16" name="S4_7.wav"/>
            </a:hlinkClick>
            <a:extLst>
              <a:ext uri="{FF2B5EF4-FFF2-40B4-BE49-F238E27FC236}">
                <a16:creationId xmlns:a16="http://schemas.microsoft.com/office/drawing/2014/main" id="{BCEDEEED-090D-4EA7-809B-AD711BDACCD0}"/>
              </a:ext>
            </a:extLst>
          </p:cNvPr>
          <p:cNvSpPr txBox="1"/>
          <p:nvPr/>
        </p:nvSpPr>
        <p:spPr>
          <a:xfrm rot="303786">
            <a:off x="5765295" y="3567338"/>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horreur</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7" name="Cloud 96">
            <a:extLst>
              <a:ext uri="{FF2B5EF4-FFF2-40B4-BE49-F238E27FC236}">
                <a16:creationId xmlns:a16="http://schemas.microsoft.com/office/drawing/2014/main" id="{DD5CC247-9B54-4C4B-9494-CA9C953280FB}"/>
              </a:ext>
            </a:extLst>
          </p:cNvPr>
          <p:cNvSpPr/>
          <p:nvPr/>
        </p:nvSpPr>
        <p:spPr>
          <a:xfrm rot="594029">
            <a:off x="2913630" y="5078683"/>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8" name="TextBox 97">
            <a:hlinkClick r:id="" action="ppaction://noaction">
              <a:snd r:embed="rId17" name="S4_10.wav"/>
            </a:hlinkClick>
            <a:extLst>
              <a:ext uri="{FF2B5EF4-FFF2-40B4-BE49-F238E27FC236}">
                <a16:creationId xmlns:a16="http://schemas.microsoft.com/office/drawing/2014/main" id="{BB35F964-4ACE-402D-B89D-3B26AA7B67FE}"/>
              </a:ext>
            </a:extLst>
          </p:cNvPr>
          <p:cNvSpPr txBox="1"/>
          <p:nvPr/>
        </p:nvSpPr>
        <p:spPr>
          <a:xfrm rot="362884">
            <a:off x="2892687" y="5318497"/>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hamster</a:t>
            </a:r>
          </a:p>
        </p:txBody>
      </p:sp>
      <p:sp>
        <p:nvSpPr>
          <p:cNvPr id="99" name="Cloud 98">
            <a:extLst>
              <a:ext uri="{FF2B5EF4-FFF2-40B4-BE49-F238E27FC236}">
                <a16:creationId xmlns:a16="http://schemas.microsoft.com/office/drawing/2014/main" id="{1191A880-273F-42F8-8B52-628195537A92}"/>
              </a:ext>
            </a:extLst>
          </p:cNvPr>
          <p:cNvSpPr/>
          <p:nvPr/>
        </p:nvSpPr>
        <p:spPr>
          <a:xfrm rot="21180526">
            <a:off x="5785596" y="4997925"/>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00" name="TextBox 99">
            <a:hlinkClick r:id="" action="ppaction://noaction">
              <a:snd r:embed="rId18" name="S4_11.wav"/>
            </a:hlinkClick>
            <a:extLst>
              <a:ext uri="{FF2B5EF4-FFF2-40B4-BE49-F238E27FC236}">
                <a16:creationId xmlns:a16="http://schemas.microsoft.com/office/drawing/2014/main" id="{E0704FDF-C346-4D16-85DB-FF14768C7DF5}"/>
              </a:ext>
            </a:extLst>
          </p:cNvPr>
          <p:cNvSpPr txBox="1"/>
          <p:nvPr/>
        </p:nvSpPr>
        <p:spPr>
          <a:xfrm rot="20698612">
            <a:off x="5891412" y="5162482"/>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hiver</a:t>
            </a:r>
          </a:p>
        </p:txBody>
      </p:sp>
      <p:sp>
        <p:nvSpPr>
          <p:cNvPr id="101" name="Cloud 100">
            <a:extLst>
              <a:ext uri="{FF2B5EF4-FFF2-40B4-BE49-F238E27FC236}">
                <a16:creationId xmlns:a16="http://schemas.microsoft.com/office/drawing/2014/main" id="{3AA1191C-722C-442A-96FA-3A9E3C383822}"/>
              </a:ext>
            </a:extLst>
          </p:cNvPr>
          <p:cNvSpPr/>
          <p:nvPr/>
        </p:nvSpPr>
        <p:spPr>
          <a:xfrm rot="785700">
            <a:off x="8381996" y="5037097"/>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02" name="TextBox 101">
            <a:hlinkClick r:id="" action="ppaction://noaction">
              <a:snd r:embed="rId19" name="S4_12.wav"/>
            </a:hlinkClick>
            <a:extLst>
              <a:ext uri="{FF2B5EF4-FFF2-40B4-BE49-F238E27FC236}">
                <a16:creationId xmlns:a16="http://schemas.microsoft.com/office/drawing/2014/main" id="{FDB34783-7D81-4666-B32A-8668BBF41C27}"/>
              </a:ext>
            </a:extLst>
          </p:cNvPr>
          <p:cNvSpPr txBox="1"/>
          <p:nvPr/>
        </p:nvSpPr>
        <p:spPr>
          <a:xfrm rot="303786">
            <a:off x="8361053" y="5276911"/>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Le Havre</a:t>
            </a:r>
          </a:p>
        </p:txBody>
      </p:sp>
      <p:pic>
        <p:nvPicPr>
          <p:cNvPr id="107" name="Picture 106">
            <a:extLst>
              <a:ext uri="{FF2B5EF4-FFF2-40B4-BE49-F238E27FC236}">
                <a16:creationId xmlns:a16="http://schemas.microsoft.com/office/drawing/2014/main" id="{CDA59DB5-BFEC-4921-84C0-0AE358E48685}"/>
              </a:ext>
            </a:extLst>
          </p:cNvPr>
          <p:cNvPicPr>
            <a:picLocks noChangeAspect="1"/>
          </p:cNvPicPr>
          <p:nvPr/>
        </p:nvPicPr>
        <p:blipFill>
          <a:blip r:embed="rId20" cstate="print">
            <a:biLevel thresh="50000"/>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tretch>
            <a:fillRect/>
          </a:stretch>
        </p:blipFill>
        <p:spPr>
          <a:xfrm>
            <a:off x="6196117" y="5438973"/>
            <a:ext cx="413796" cy="413796"/>
          </a:xfrm>
          <a:prstGeom prst="rect">
            <a:avLst/>
          </a:prstGeom>
        </p:spPr>
      </p:pic>
      <p:pic>
        <p:nvPicPr>
          <p:cNvPr id="115" name="Picture 114" descr="hospital">
            <a:extLst>
              <a:ext uri="{FF2B5EF4-FFF2-40B4-BE49-F238E27FC236}">
                <a16:creationId xmlns:a16="http://schemas.microsoft.com/office/drawing/2014/main" id="{E79F05BF-F53D-4D0D-B773-A6BDC0AE763A}"/>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24762"/>
          <a:stretch/>
        </p:blipFill>
        <p:spPr>
          <a:xfrm>
            <a:off x="3454373" y="3087544"/>
            <a:ext cx="710146" cy="534300"/>
          </a:xfrm>
          <a:prstGeom prst="rect">
            <a:avLst/>
          </a:prstGeom>
        </p:spPr>
      </p:pic>
      <p:grpSp>
        <p:nvGrpSpPr>
          <p:cNvPr id="6" name="Group 5">
            <a:extLst>
              <a:ext uri="{FF2B5EF4-FFF2-40B4-BE49-F238E27FC236}">
                <a16:creationId xmlns:a16="http://schemas.microsoft.com/office/drawing/2014/main" id="{DCCF67AE-024B-4F2F-B85F-E04AE743982F}"/>
              </a:ext>
            </a:extLst>
          </p:cNvPr>
          <p:cNvGrpSpPr/>
          <p:nvPr/>
        </p:nvGrpSpPr>
        <p:grpSpPr>
          <a:xfrm>
            <a:off x="9934054" y="4657473"/>
            <a:ext cx="920401" cy="988398"/>
            <a:chOff x="12789933" y="2711245"/>
            <a:chExt cx="2181831" cy="2571587"/>
          </a:xfrm>
        </p:grpSpPr>
        <p:pic>
          <p:nvPicPr>
            <p:cNvPr id="116" name="Picture 115" descr="Map&#10;&#10;Description automatically generated">
              <a:extLst>
                <a:ext uri="{FF2B5EF4-FFF2-40B4-BE49-F238E27FC236}">
                  <a16:creationId xmlns:a16="http://schemas.microsoft.com/office/drawing/2014/main" id="{5CEC4E98-10B6-440D-8969-E877CAF4598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789933" y="2711245"/>
              <a:ext cx="2181831" cy="2571587"/>
            </a:xfrm>
            <a:prstGeom prst="rect">
              <a:avLst/>
            </a:prstGeom>
          </p:spPr>
        </p:pic>
        <p:sp>
          <p:nvSpPr>
            <p:cNvPr id="5" name="Oval 4">
              <a:extLst>
                <a:ext uri="{FF2B5EF4-FFF2-40B4-BE49-F238E27FC236}">
                  <a16:creationId xmlns:a16="http://schemas.microsoft.com/office/drawing/2014/main" id="{2DC2E964-A899-4DB4-8D14-67D56CC40B2D}"/>
                </a:ext>
              </a:extLst>
            </p:cNvPr>
            <p:cNvSpPr/>
            <p:nvPr/>
          </p:nvSpPr>
          <p:spPr>
            <a:xfrm>
              <a:off x="13639321" y="2958340"/>
              <a:ext cx="130392" cy="129203"/>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pic>
        <p:nvPicPr>
          <p:cNvPr id="8" name="Picture 7">
            <a:extLst>
              <a:ext uri="{FF2B5EF4-FFF2-40B4-BE49-F238E27FC236}">
                <a16:creationId xmlns:a16="http://schemas.microsoft.com/office/drawing/2014/main" id="{A0FE194F-24C2-45F1-9D5A-70AFE5F8B4A6}"/>
              </a:ext>
            </a:extLst>
          </p:cNvPr>
          <p:cNvPicPr>
            <a:picLocks noChangeAspect="1"/>
          </p:cNvPicPr>
          <p:nvPr/>
        </p:nvPicPr>
        <p:blipFill>
          <a:blip r:embed="rId24">
            <a:clrChange>
              <a:clrFrom>
                <a:srgbClr val="FCFEFC"/>
              </a:clrFrom>
              <a:clrTo>
                <a:srgbClr val="FCFEFC">
                  <a:alpha val="0"/>
                </a:srgbClr>
              </a:clrTo>
            </a:clrChange>
          </a:blip>
          <a:stretch>
            <a:fillRect/>
          </a:stretch>
        </p:blipFill>
        <p:spPr>
          <a:xfrm>
            <a:off x="1792531" y="1221275"/>
            <a:ext cx="764520" cy="714592"/>
          </a:xfrm>
          <a:prstGeom prst="rect">
            <a:avLst/>
          </a:prstGeom>
        </p:spPr>
      </p:pic>
      <p:pic>
        <p:nvPicPr>
          <p:cNvPr id="9" name="Picture 8">
            <a:extLst>
              <a:ext uri="{FF2B5EF4-FFF2-40B4-BE49-F238E27FC236}">
                <a16:creationId xmlns:a16="http://schemas.microsoft.com/office/drawing/2014/main" id="{4E928265-746D-49EA-B555-8EEA5EDECB54}"/>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153930" y="3033598"/>
            <a:ext cx="1136113" cy="540762"/>
          </a:xfrm>
          <a:prstGeom prst="rect">
            <a:avLst/>
          </a:prstGeom>
        </p:spPr>
      </p:pic>
      <p:pic>
        <p:nvPicPr>
          <p:cNvPr id="10" name="Picture 9">
            <a:extLst>
              <a:ext uri="{FF2B5EF4-FFF2-40B4-BE49-F238E27FC236}">
                <a16:creationId xmlns:a16="http://schemas.microsoft.com/office/drawing/2014/main" id="{325730E7-550A-40AE-BF0F-1F80E1C3B721}"/>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195444" y="4502798"/>
            <a:ext cx="929655" cy="1005231"/>
          </a:xfrm>
          <a:prstGeom prst="rect">
            <a:avLst/>
          </a:prstGeom>
        </p:spPr>
      </p:pic>
      <p:pic>
        <p:nvPicPr>
          <p:cNvPr id="13" name="Picture 12" descr="A cartoon of a hamster&#10;&#10;Description automatically generated with medium confidence">
            <a:extLst>
              <a:ext uri="{FF2B5EF4-FFF2-40B4-BE49-F238E27FC236}">
                <a16:creationId xmlns:a16="http://schemas.microsoft.com/office/drawing/2014/main" id="{D211905F-4A2E-4390-A0B1-57F3B501743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488313" y="4896105"/>
            <a:ext cx="667833" cy="557214"/>
          </a:xfrm>
          <a:prstGeom prst="rect">
            <a:avLst/>
          </a:prstGeom>
        </p:spPr>
      </p:pic>
      <p:pic>
        <p:nvPicPr>
          <p:cNvPr id="117" name="Picture 116" descr="A red white and blue flag&#10;&#10;Description automatically generated">
            <a:extLst>
              <a:ext uri="{FF2B5EF4-FFF2-40B4-BE49-F238E27FC236}">
                <a16:creationId xmlns:a16="http://schemas.microsoft.com/office/drawing/2014/main" id="{DAFC60B6-191F-4A7D-9567-9D549E2865E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706258" y="1404681"/>
            <a:ext cx="850850" cy="512505"/>
          </a:xfrm>
          <a:prstGeom prst="rect">
            <a:avLst/>
          </a:prstGeom>
        </p:spPr>
      </p:pic>
      <p:pic>
        <p:nvPicPr>
          <p:cNvPr id="118" name="Picture 117">
            <a:extLst>
              <a:ext uri="{FF2B5EF4-FFF2-40B4-BE49-F238E27FC236}">
                <a16:creationId xmlns:a16="http://schemas.microsoft.com/office/drawing/2014/main" id="{A103F8B2-9928-4D6F-BBFD-E5492CFE6A14}"/>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6274638" y="1329790"/>
            <a:ext cx="1030096" cy="647840"/>
          </a:xfrm>
          <a:prstGeom prst="rect">
            <a:avLst/>
          </a:prstGeom>
        </p:spPr>
      </p:pic>
      <p:pic>
        <p:nvPicPr>
          <p:cNvPr id="119" name="Picture 118">
            <a:extLst>
              <a:ext uri="{FF2B5EF4-FFF2-40B4-BE49-F238E27FC236}">
                <a16:creationId xmlns:a16="http://schemas.microsoft.com/office/drawing/2014/main" id="{2B1A2514-1F21-4C03-BA7D-44B737AE34DE}"/>
              </a:ext>
            </a:extLst>
          </p:cNvPr>
          <p:cNvPicPr>
            <a:picLocks noChangeAspect="1"/>
          </p:cNvPicPr>
          <p:nvPr/>
        </p:nvPicPr>
        <p:blipFill>
          <a:blip r:embed="rId30"/>
          <a:stretch>
            <a:fillRect/>
          </a:stretch>
        </p:blipFill>
        <p:spPr>
          <a:xfrm>
            <a:off x="10224459" y="1509409"/>
            <a:ext cx="576100" cy="499287"/>
          </a:xfrm>
          <a:prstGeom prst="rect">
            <a:avLst/>
          </a:prstGeom>
        </p:spPr>
      </p:pic>
      <p:pic>
        <p:nvPicPr>
          <p:cNvPr id="120" name="Picture 119">
            <a:extLst>
              <a:ext uri="{FF2B5EF4-FFF2-40B4-BE49-F238E27FC236}">
                <a16:creationId xmlns:a16="http://schemas.microsoft.com/office/drawing/2014/main" id="{18472AFE-40D0-4274-94A9-0AB039CCB769}"/>
              </a:ext>
            </a:extLst>
          </p:cNvPr>
          <p:cNvPicPr>
            <a:picLocks noChangeAspect="1"/>
          </p:cNvPicPr>
          <p:nvPr/>
        </p:nvPicPr>
        <p:blipFill>
          <a:blip r:embed="rId31"/>
          <a:stretch>
            <a:fillRect/>
          </a:stretch>
        </p:blipFill>
        <p:spPr>
          <a:xfrm>
            <a:off x="7385616" y="3060867"/>
            <a:ext cx="728760" cy="728760"/>
          </a:xfrm>
          <a:prstGeom prst="rect">
            <a:avLst/>
          </a:prstGeom>
        </p:spPr>
      </p:pic>
      <p:pic>
        <p:nvPicPr>
          <p:cNvPr id="121" name="Picture 120">
            <a:extLst>
              <a:ext uri="{FF2B5EF4-FFF2-40B4-BE49-F238E27FC236}">
                <a16:creationId xmlns:a16="http://schemas.microsoft.com/office/drawing/2014/main" id="{BD9D42A6-03B5-4860-AD81-CECC17D76797}"/>
              </a:ext>
            </a:extLst>
          </p:cNvPr>
          <p:cNvPicPr>
            <a:picLocks noChangeAspect="1"/>
          </p:cNvPicPr>
          <p:nvPr/>
        </p:nvPicPr>
        <p:blipFill>
          <a:blip r:embed="rId32">
            <a:clrChange>
              <a:clrFrom>
                <a:srgbClr val="FFFFFF"/>
              </a:clrFrom>
              <a:clrTo>
                <a:srgbClr val="FFFFFF">
                  <a:alpha val="0"/>
                </a:srgbClr>
              </a:clrTo>
            </a:clrChange>
          </a:blip>
          <a:stretch>
            <a:fillRect/>
          </a:stretch>
        </p:blipFill>
        <p:spPr>
          <a:xfrm>
            <a:off x="8651919" y="2918445"/>
            <a:ext cx="856684" cy="856684"/>
          </a:xfrm>
          <a:prstGeom prst="rect">
            <a:avLst/>
          </a:prstGeom>
        </p:spPr>
      </p:pic>
    </p:spTree>
    <p:extLst>
      <p:ext uri="{BB962C8B-B14F-4D97-AF65-F5344CB8AC3E}">
        <p14:creationId xmlns:p14="http://schemas.microsoft.com/office/powerpoint/2010/main" val="1260120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58"/>
                                        </p:tgtEl>
                                        <p:attrNameLst>
                                          <p:attrName>ppt_y</p:attrName>
                                        </p:attrNameLst>
                                      </p:cBhvr>
                                      <p:tavLst>
                                        <p:tav tm="0">
                                          <p:val>
                                            <p:strVal val="#ppt_y"/>
                                          </p:val>
                                        </p:tav>
                                        <p:tav tm="100000">
                                          <p:val>
                                            <p:strVal val="#ppt_y+#ppt_h*1.125000"/>
                                          </p:val>
                                        </p:tav>
                                      </p:tavLst>
                                    </p:anim>
                                    <p:animEffect transition="out" filter="wipe(down)">
                                      <p:cBhvr>
                                        <p:cTn id="7" dur="30000"/>
                                        <p:tgtEl>
                                          <p:spTgt spid="58"/>
                                        </p:tgtEl>
                                      </p:cBhvr>
                                    </p:animEffect>
                                    <p:set>
                                      <p:cBhvr>
                                        <p:cTn id="8" dur="1" fill="hold">
                                          <p:stCondLst>
                                            <p:cond delay="29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bldLst>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The partitive article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929680" y="76217"/>
            <a:ext cx="1186943" cy="1172149"/>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23251" y="602014"/>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du, de la, de l’, des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23251" y="1248999"/>
            <a:ext cx="1296446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We already know the words for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the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in French. These are called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articles: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4">
            <a:alphaModFix/>
          </a:blip>
          <a:srcRect/>
          <a:stretch/>
        </p:blipFill>
        <p:spPr>
          <a:xfrm>
            <a:off x="2264153" y="3030297"/>
            <a:ext cx="408820" cy="375059"/>
          </a:xfrm>
          <a:prstGeom prst="rect">
            <a:avLst/>
          </a:prstGeom>
          <a:noFill/>
          <a:ln>
            <a:noFill/>
          </a:ln>
        </p:spPr>
      </p:pic>
      <p:sp>
        <p:nvSpPr>
          <p:cNvPr id="34" name="Google Shape;171;p8">
            <a:extLst>
              <a:ext uri="{FF2B5EF4-FFF2-40B4-BE49-F238E27FC236}">
                <a16:creationId xmlns:a16="http://schemas.microsoft.com/office/drawing/2014/main" id="{8AAA0F69-C989-410B-BC6E-59C763D8F535}"/>
              </a:ext>
            </a:extLst>
          </p:cNvPr>
          <p:cNvSpPr txBox="1"/>
          <p:nvPr/>
        </p:nvSpPr>
        <p:spPr>
          <a:xfrm>
            <a:off x="2752386" y="1911814"/>
            <a:ext cx="182776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noun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10022398" y="4681530"/>
            <a:ext cx="2127997" cy="1571852"/>
          </a:xfrm>
          <a:prstGeom prst="wedgeRoundRectCallout">
            <a:avLst>
              <a:gd name="adj1" fmla="val -47491"/>
              <a:gd name="adj2" fmla="val 1651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use it in French for an ‘unspecified amount or ‘part’.</a:t>
            </a:r>
            <a:endParaRPr kumimoji="0" lang="en-GB" sz="1800" b="0"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Google Shape;171;p8">
            <a:extLst>
              <a:ext uri="{FF2B5EF4-FFF2-40B4-BE49-F238E27FC236}">
                <a16:creationId xmlns:a16="http://schemas.microsoft.com/office/drawing/2014/main" id="{9A51A287-FB7F-4C8E-A465-110E754BAC29}"/>
              </a:ext>
            </a:extLst>
          </p:cNvPr>
          <p:cNvSpPr txBox="1"/>
          <p:nvPr/>
        </p:nvSpPr>
        <p:spPr>
          <a:xfrm>
            <a:off x="5384397" y="1881629"/>
            <a:ext cx="182776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noun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f</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6" name="Google Shape;171;p8">
            <a:extLst>
              <a:ext uri="{FF2B5EF4-FFF2-40B4-BE49-F238E27FC236}">
                <a16:creationId xmlns:a16="http://schemas.microsoft.com/office/drawing/2014/main" id="{8C9514BC-1196-47EE-B132-09B6E1CC400E}"/>
              </a:ext>
            </a:extLst>
          </p:cNvPr>
          <p:cNvSpPr txBox="1"/>
          <p:nvPr/>
        </p:nvSpPr>
        <p:spPr>
          <a:xfrm>
            <a:off x="8221134" y="1886047"/>
            <a:ext cx="56734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noun (m/</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f</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before a vowel)</a:t>
            </a:r>
          </a:p>
        </p:txBody>
      </p:sp>
      <p:sp>
        <p:nvSpPr>
          <p:cNvPr id="47" name="Google Shape;171;p8">
            <a:extLst>
              <a:ext uri="{FF2B5EF4-FFF2-40B4-BE49-F238E27FC236}">
                <a16:creationId xmlns:a16="http://schemas.microsoft.com/office/drawing/2014/main" id="{E0701C77-E7A8-4B25-B24F-F5C228246723}"/>
              </a:ext>
            </a:extLst>
          </p:cNvPr>
          <p:cNvSpPr txBox="1"/>
          <p:nvPr/>
        </p:nvSpPr>
        <p:spPr>
          <a:xfrm>
            <a:off x="9008" y="2546992"/>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definite (the)</a:t>
            </a:r>
          </a:p>
        </p:txBody>
      </p:sp>
      <p:sp>
        <p:nvSpPr>
          <p:cNvPr id="48" name="Google Shape;171;p8">
            <a:extLst>
              <a:ext uri="{FF2B5EF4-FFF2-40B4-BE49-F238E27FC236}">
                <a16:creationId xmlns:a16="http://schemas.microsoft.com/office/drawing/2014/main" id="{910C75DD-E541-4E49-9682-4EB4E11652E6}"/>
              </a:ext>
            </a:extLst>
          </p:cNvPr>
          <p:cNvSpPr txBox="1"/>
          <p:nvPr/>
        </p:nvSpPr>
        <p:spPr>
          <a:xfrm>
            <a:off x="9008" y="3844985"/>
            <a:ext cx="259010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indefinite (a/an)</a:t>
            </a:r>
          </a:p>
        </p:txBody>
      </p:sp>
      <p:sp>
        <p:nvSpPr>
          <p:cNvPr id="49" name="Google Shape;171;p8">
            <a:extLst>
              <a:ext uri="{FF2B5EF4-FFF2-40B4-BE49-F238E27FC236}">
                <a16:creationId xmlns:a16="http://schemas.microsoft.com/office/drawing/2014/main" id="{E7CDD8A5-69C1-4145-AF60-CD52B818FB25}"/>
              </a:ext>
            </a:extLst>
          </p:cNvPr>
          <p:cNvSpPr txBox="1"/>
          <p:nvPr/>
        </p:nvSpPr>
        <p:spPr>
          <a:xfrm>
            <a:off x="9008" y="5849092"/>
            <a:ext cx="27595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partitive (some)</a:t>
            </a:r>
          </a:p>
        </p:txBody>
      </p:sp>
      <p:grpSp>
        <p:nvGrpSpPr>
          <p:cNvPr id="21" name="Group 20">
            <a:extLst>
              <a:ext uri="{FF2B5EF4-FFF2-40B4-BE49-F238E27FC236}">
                <a16:creationId xmlns:a16="http://schemas.microsoft.com/office/drawing/2014/main" id="{B53E6305-DDF9-40C7-8472-92D07D76FA5A}"/>
              </a:ext>
            </a:extLst>
          </p:cNvPr>
          <p:cNvGrpSpPr/>
          <p:nvPr/>
        </p:nvGrpSpPr>
        <p:grpSpPr>
          <a:xfrm>
            <a:off x="2673863" y="2532808"/>
            <a:ext cx="2008576" cy="833829"/>
            <a:chOff x="2673863" y="2532808"/>
            <a:chExt cx="1827764" cy="833829"/>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673863" y="2532808"/>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0" name="Google Shape;171;p8">
              <a:extLst>
                <a:ext uri="{FF2B5EF4-FFF2-40B4-BE49-F238E27FC236}">
                  <a16:creationId xmlns:a16="http://schemas.microsoft.com/office/drawing/2014/main" id="{CD0FE640-8E6A-4B94-8293-46BDA5F9BCE2}"/>
                </a:ext>
              </a:extLst>
            </p:cNvPr>
            <p:cNvSpPr txBox="1"/>
            <p:nvPr/>
          </p:nvSpPr>
          <p:spPr>
            <a:xfrm>
              <a:off x="2752386" y="2535681"/>
              <a:ext cx="1685789"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fromage</a:t>
              </a:r>
            </a:p>
          </p:txBody>
        </p:sp>
      </p:grpSp>
      <p:grpSp>
        <p:nvGrpSpPr>
          <p:cNvPr id="20" name="Group 19">
            <a:extLst>
              <a:ext uri="{FF2B5EF4-FFF2-40B4-BE49-F238E27FC236}">
                <a16:creationId xmlns:a16="http://schemas.microsoft.com/office/drawing/2014/main" id="{5CC64CC5-6A2F-4AFD-BCEB-C39E044DC648}"/>
              </a:ext>
            </a:extLst>
          </p:cNvPr>
          <p:cNvGrpSpPr/>
          <p:nvPr/>
        </p:nvGrpSpPr>
        <p:grpSpPr>
          <a:xfrm>
            <a:off x="5240967" y="2518394"/>
            <a:ext cx="2360211" cy="498969"/>
            <a:chOff x="5240967" y="2518394"/>
            <a:chExt cx="2360211" cy="498969"/>
          </a:xfrm>
        </p:grpSpPr>
        <p:sp>
          <p:nvSpPr>
            <p:cNvPr id="64" name="Rectangle: Rounded Corners 63">
              <a:extLst>
                <a:ext uri="{FF2B5EF4-FFF2-40B4-BE49-F238E27FC236}">
                  <a16:creationId xmlns:a16="http://schemas.microsoft.com/office/drawing/2014/main" id="{06802A1D-5122-47F9-82DD-E4CFF7638008}"/>
                </a:ext>
              </a:extLst>
            </p:cNvPr>
            <p:cNvSpPr/>
            <p:nvPr/>
          </p:nvSpPr>
          <p:spPr>
            <a:xfrm>
              <a:off x="5240967" y="2526472"/>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1" name="Google Shape;171;p8">
              <a:extLst>
                <a:ext uri="{FF2B5EF4-FFF2-40B4-BE49-F238E27FC236}">
                  <a16:creationId xmlns:a16="http://schemas.microsoft.com/office/drawing/2014/main" id="{A1FF3C61-9667-4628-AD42-0A2AAD1A953C}"/>
                </a:ext>
              </a:extLst>
            </p:cNvPr>
            <p:cNvSpPr txBox="1"/>
            <p:nvPr/>
          </p:nvSpPr>
          <p:spPr>
            <a:xfrm>
              <a:off x="5402007" y="2518394"/>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la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pizza</a:t>
              </a:r>
            </a:p>
          </p:txBody>
        </p:sp>
      </p:grpSp>
      <p:grpSp>
        <p:nvGrpSpPr>
          <p:cNvPr id="6" name="Group 5">
            <a:extLst>
              <a:ext uri="{FF2B5EF4-FFF2-40B4-BE49-F238E27FC236}">
                <a16:creationId xmlns:a16="http://schemas.microsoft.com/office/drawing/2014/main" id="{188C26F8-C890-4235-B134-FCEE3CEA9849}"/>
              </a:ext>
            </a:extLst>
          </p:cNvPr>
          <p:cNvGrpSpPr/>
          <p:nvPr/>
        </p:nvGrpSpPr>
        <p:grpSpPr>
          <a:xfrm>
            <a:off x="8245108" y="2525015"/>
            <a:ext cx="1404325" cy="490891"/>
            <a:chOff x="8245108" y="2525015"/>
            <a:chExt cx="1404325" cy="490891"/>
          </a:xfrm>
        </p:grpSpPr>
        <p:sp>
          <p:nvSpPr>
            <p:cNvPr id="69" name="Rectangle: Rounded Corners 68">
              <a:extLst>
                <a:ext uri="{FF2B5EF4-FFF2-40B4-BE49-F238E27FC236}">
                  <a16:creationId xmlns:a16="http://schemas.microsoft.com/office/drawing/2014/main" id="{DBEFF9C2-C457-4BCF-85CC-BA9F966D32CF}"/>
                </a:ext>
              </a:extLst>
            </p:cNvPr>
            <p:cNvSpPr/>
            <p:nvPr/>
          </p:nvSpPr>
          <p:spPr>
            <a:xfrm>
              <a:off x="8246889" y="2525015"/>
              <a:ext cx="140254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Google Shape;171;p8">
              <a:extLst>
                <a:ext uri="{FF2B5EF4-FFF2-40B4-BE49-F238E27FC236}">
                  <a16:creationId xmlns:a16="http://schemas.microsoft.com/office/drawing/2014/main" id="{18329056-4E18-42EE-808F-16275BD4BAC6}"/>
                </a:ext>
              </a:extLst>
            </p:cNvPr>
            <p:cNvSpPr txBox="1"/>
            <p:nvPr/>
          </p:nvSpPr>
          <p:spPr>
            <a:xfrm>
              <a:off x="8245108" y="2539650"/>
              <a:ext cx="105659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l’</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eau</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19" name="Group 18">
            <a:extLst>
              <a:ext uri="{FF2B5EF4-FFF2-40B4-BE49-F238E27FC236}">
                <a16:creationId xmlns:a16="http://schemas.microsoft.com/office/drawing/2014/main" id="{5F149826-F9D8-4F53-9EBE-F3481C58EB76}"/>
              </a:ext>
            </a:extLst>
          </p:cNvPr>
          <p:cNvGrpSpPr/>
          <p:nvPr/>
        </p:nvGrpSpPr>
        <p:grpSpPr>
          <a:xfrm>
            <a:off x="2668013" y="3854460"/>
            <a:ext cx="1932159" cy="490891"/>
            <a:chOff x="2668013" y="3854460"/>
            <a:chExt cx="1932159" cy="490891"/>
          </a:xfrm>
        </p:grpSpPr>
        <p:sp>
          <p:nvSpPr>
            <p:cNvPr id="61" name="Rectangle: Rounded Corners 60">
              <a:extLst>
                <a:ext uri="{FF2B5EF4-FFF2-40B4-BE49-F238E27FC236}">
                  <a16:creationId xmlns:a16="http://schemas.microsoft.com/office/drawing/2014/main" id="{4FB94779-D84B-40FA-8181-EE600EA6CB67}"/>
                </a:ext>
              </a:extLst>
            </p:cNvPr>
            <p:cNvSpPr/>
            <p:nvPr/>
          </p:nvSpPr>
          <p:spPr>
            <a:xfrm>
              <a:off x="2673863" y="3854460"/>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Google Shape;171;p8">
              <a:extLst>
                <a:ext uri="{FF2B5EF4-FFF2-40B4-BE49-F238E27FC236}">
                  <a16:creationId xmlns:a16="http://schemas.microsoft.com/office/drawing/2014/main" id="{A3399C5C-B51B-4043-98E4-D715BE136DF5}"/>
                </a:ext>
              </a:extLst>
            </p:cNvPr>
            <p:cNvSpPr txBox="1"/>
            <p:nvPr/>
          </p:nvSpPr>
          <p:spPr>
            <a:xfrm>
              <a:off x="2668013" y="3880854"/>
              <a:ext cx="193215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un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fromage</a:t>
              </a:r>
            </a:p>
          </p:txBody>
        </p:sp>
      </p:grpSp>
      <p:grpSp>
        <p:nvGrpSpPr>
          <p:cNvPr id="18" name="Group 17">
            <a:extLst>
              <a:ext uri="{FF2B5EF4-FFF2-40B4-BE49-F238E27FC236}">
                <a16:creationId xmlns:a16="http://schemas.microsoft.com/office/drawing/2014/main" id="{6682701B-D3B0-49B7-ACCA-8E3D00C6544C}"/>
              </a:ext>
            </a:extLst>
          </p:cNvPr>
          <p:cNvGrpSpPr/>
          <p:nvPr/>
        </p:nvGrpSpPr>
        <p:grpSpPr>
          <a:xfrm>
            <a:off x="5245619" y="3852947"/>
            <a:ext cx="2257970" cy="490891"/>
            <a:chOff x="5245619" y="3852947"/>
            <a:chExt cx="2257970" cy="490891"/>
          </a:xfrm>
        </p:grpSpPr>
        <p:sp>
          <p:nvSpPr>
            <p:cNvPr id="65" name="Rectangle: Rounded Corners 64">
              <a:extLst>
                <a:ext uri="{FF2B5EF4-FFF2-40B4-BE49-F238E27FC236}">
                  <a16:creationId xmlns:a16="http://schemas.microsoft.com/office/drawing/2014/main" id="{7A9F5DAA-A8D5-44C8-AF29-5599BF8127B4}"/>
                </a:ext>
              </a:extLst>
            </p:cNvPr>
            <p:cNvSpPr/>
            <p:nvPr/>
          </p:nvSpPr>
          <p:spPr>
            <a:xfrm>
              <a:off x="5245619" y="3852947"/>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Google Shape;171;p8">
              <a:extLst>
                <a:ext uri="{FF2B5EF4-FFF2-40B4-BE49-F238E27FC236}">
                  <a16:creationId xmlns:a16="http://schemas.microsoft.com/office/drawing/2014/main" id="{1620E03D-F754-4D82-8110-C85346548238}"/>
                </a:ext>
              </a:extLst>
            </p:cNvPr>
            <p:cNvSpPr txBox="1"/>
            <p:nvPr/>
          </p:nvSpPr>
          <p:spPr>
            <a:xfrm>
              <a:off x="5304418" y="3876583"/>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pizza</a:t>
              </a:r>
            </a:p>
          </p:txBody>
        </p:sp>
      </p:grpSp>
      <p:grpSp>
        <p:nvGrpSpPr>
          <p:cNvPr id="8" name="Group 7">
            <a:extLst>
              <a:ext uri="{FF2B5EF4-FFF2-40B4-BE49-F238E27FC236}">
                <a16:creationId xmlns:a16="http://schemas.microsoft.com/office/drawing/2014/main" id="{18586AAC-34ED-4E7F-9704-AE3877980CE1}"/>
              </a:ext>
            </a:extLst>
          </p:cNvPr>
          <p:cNvGrpSpPr/>
          <p:nvPr/>
        </p:nvGrpSpPr>
        <p:grpSpPr>
          <a:xfrm>
            <a:off x="8245108" y="3873807"/>
            <a:ext cx="2199171" cy="517284"/>
            <a:chOff x="8245108" y="3873807"/>
            <a:chExt cx="2199171" cy="517284"/>
          </a:xfrm>
        </p:grpSpPr>
        <p:sp>
          <p:nvSpPr>
            <p:cNvPr id="70" name="Rectangle: Rounded Corners 69">
              <a:extLst>
                <a:ext uri="{FF2B5EF4-FFF2-40B4-BE49-F238E27FC236}">
                  <a16:creationId xmlns:a16="http://schemas.microsoft.com/office/drawing/2014/main" id="{63CF7E5E-6EBF-43D3-8398-EF2B28E4423F}"/>
                </a:ext>
              </a:extLst>
            </p:cNvPr>
            <p:cNvSpPr/>
            <p:nvPr/>
          </p:nvSpPr>
          <p:spPr>
            <a:xfrm>
              <a:off x="8246888" y="3900200"/>
              <a:ext cx="1402545"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7F584E4A-2A13-417A-BFB6-594F86649971}"/>
                </a:ext>
              </a:extLst>
            </p:cNvPr>
            <p:cNvSpPr txBox="1"/>
            <p:nvPr/>
          </p:nvSpPr>
          <p:spPr>
            <a:xfrm>
              <a:off x="8245108" y="3873807"/>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eau</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14" name="Group 13">
            <a:extLst>
              <a:ext uri="{FF2B5EF4-FFF2-40B4-BE49-F238E27FC236}">
                <a16:creationId xmlns:a16="http://schemas.microsoft.com/office/drawing/2014/main" id="{99947F51-F620-4CD6-BB83-FE0DF918900A}"/>
              </a:ext>
            </a:extLst>
          </p:cNvPr>
          <p:cNvGrpSpPr/>
          <p:nvPr/>
        </p:nvGrpSpPr>
        <p:grpSpPr>
          <a:xfrm>
            <a:off x="2668014" y="5844537"/>
            <a:ext cx="1955810" cy="490891"/>
            <a:chOff x="2668014" y="5844537"/>
            <a:chExt cx="1955810" cy="490891"/>
          </a:xfrm>
        </p:grpSpPr>
        <p:sp>
          <p:nvSpPr>
            <p:cNvPr id="63" name="Rectangle: Rounded Corners 62">
              <a:extLst>
                <a:ext uri="{FF2B5EF4-FFF2-40B4-BE49-F238E27FC236}">
                  <a16:creationId xmlns:a16="http://schemas.microsoft.com/office/drawing/2014/main" id="{424F2217-1E86-4D97-93E1-048EF59CF546}"/>
                </a:ext>
              </a:extLst>
            </p:cNvPr>
            <p:cNvSpPr/>
            <p:nvPr/>
          </p:nvSpPr>
          <p:spPr>
            <a:xfrm>
              <a:off x="2681398" y="5844537"/>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Google Shape;171;p8">
              <a:extLst>
                <a:ext uri="{FF2B5EF4-FFF2-40B4-BE49-F238E27FC236}">
                  <a16:creationId xmlns:a16="http://schemas.microsoft.com/office/drawing/2014/main" id="{33BA522F-7C00-4184-A387-594BF9CB1562}"/>
                </a:ext>
              </a:extLst>
            </p:cNvPr>
            <p:cNvSpPr txBox="1"/>
            <p:nvPr/>
          </p:nvSpPr>
          <p:spPr>
            <a:xfrm>
              <a:off x="2668014" y="5851118"/>
              <a:ext cx="195581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du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fromage</a:t>
              </a:r>
            </a:p>
          </p:txBody>
        </p:sp>
      </p:grpSp>
      <p:grpSp>
        <p:nvGrpSpPr>
          <p:cNvPr id="12" name="Group 11">
            <a:extLst>
              <a:ext uri="{FF2B5EF4-FFF2-40B4-BE49-F238E27FC236}">
                <a16:creationId xmlns:a16="http://schemas.microsoft.com/office/drawing/2014/main" id="{FBCABD61-575C-462D-8FBD-879E6632B9DD}"/>
              </a:ext>
            </a:extLst>
          </p:cNvPr>
          <p:cNvGrpSpPr/>
          <p:nvPr/>
        </p:nvGrpSpPr>
        <p:grpSpPr>
          <a:xfrm>
            <a:off x="5198693" y="5853483"/>
            <a:ext cx="2199171" cy="490891"/>
            <a:chOff x="5198693" y="5853483"/>
            <a:chExt cx="2199171" cy="490891"/>
          </a:xfrm>
        </p:grpSpPr>
        <p:sp>
          <p:nvSpPr>
            <p:cNvPr id="66" name="Rectangle: Rounded Corners 65">
              <a:extLst>
                <a:ext uri="{FF2B5EF4-FFF2-40B4-BE49-F238E27FC236}">
                  <a16:creationId xmlns:a16="http://schemas.microsoft.com/office/drawing/2014/main" id="{73E5266D-8739-4E8A-A2FE-D0337BE5EBF3}"/>
                </a:ext>
              </a:extLst>
            </p:cNvPr>
            <p:cNvSpPr/>
            <p:nvPr/>
          </p:nvSpPr>
          <p:spPr>
            <a:xfrm>
              <a:off x="5240967" y="5853483"/>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Google Shape;171;p8">
              <a:extLst>
                <a:ext uri="{FF2B5EF4-FFF2-40B4-BE49-F238E27FC236}">
                  <a16:creationId xmlns:a16="http://schemas.microsoft.com/office/drawing/2014/main" id="{A4677350-4FD3-48DC-8B3F-BB54CE904D9C}"/>
                </a:ext>
              </a:extLst>
            </p:cNvPr>
            <p:cNvSpPr txBox="1"/>
            <p:nvPr/>
          </p:nvSpPr>
          <p:spPr>
            <a:xfrm>
              <a:off x="5198693" y="5882750"/>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de la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pizza</a:t>
              </a:r>
            </a:p>
          </p:txBody>
        </p:sp>
      </p:grpSp>
      <p:grpSp>
        <p:nvGrpSpPr>
          <p:cNvPr id="10" name="Group 9">
            <a:extLst>
              <a:ext uri="{FF2B5EF4-FFF2-40B4-BE49-F238E27FC236}">
                <a16:creationId xmlns:a16="http://schemas.microsoft.com/office/drawing/2014/main" id="{A80BE7AB-C19D-468B-A69E-66D432FA89D9}"/>
              </a:ext>
            </a:extLst>
          </p:cNvPr>
          <p:cNvGrpSpPr/>
          <p:nvPr/>
        </p:nvGrpSpPr>
        <p:grpSpPr>
          <a:xfrm>
            <a:off x="8245108" y="5840594"/>
            <a:ext cx="2199171" cy="498944"/>
            <a:chOff x="8245108" y="5840594"/>
            <a:chExt cx="2199171" cy="498944"/>
          </a:xfrm>
        </p:grpSpPr>
        <p:sp>
          <p:nvSpPr>
            <p:cNvPr id="71" name="Rectangle: Rounded Corners 70">
              <a:extLst>
                <a:ext uri="{FF2B5EF4-FFF2-40B4-BE49-F238E27FC236}">
                  <a16:creationId xmlns:a16="http://schemas.microsoft.com/office/drawing/2014/main" id="{3DA0C553-E2C3-4952-826C-2EA720D87DDD}"/>
                </a:ext>
              </a:extLst>
            </p:cNvPr>
            <p:cNvSpPr/>
            <p:nvPr/>
          </p:nvSpPr>
          <p:spPr>
            <a:xfrm>
              <a:off x="8246888" y="5840594"/>
              <a:ext cx="1402543"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Google Shape;171;p8">
              <a:extLst>
                <a:ext uri="{FF2B5EF4-FFF2-40B4-BE49-F238E27FC236}">
                  <a16:creationId xmlns:a16="http://schemas.microsoft.com/office/drawing/2014/main" id="{0441A45A-593D-425B-BE8F-4CEC3DC92382}"/>
                </a:ext>
              </a:extLst>
            </p:cNvPr>
            <p:cNvSpPr txBox="1"/>
            <p:nvPr/>
          </p:nvSpPr>
          <p:spPr>
            <a:xfrm>
              <a:off x="8245108" y="5877914"/>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de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l’</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eau</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72" name="Google Shape;171;p8">
            <a:extLst>
              <a:ext uri="{FF2B5EF4-FFF2-40B4-BE49-F238E27FC236}">
                <a16:creationId xmlns:a16="http://schemas.microsoft.com/office/drawing/2014/main" id="{B9D49005-C01C-46B6-83BD-9DB798A3FFB7}"/>
              </a:ext>
            </a:extLst>
          </p:cNvPr>
          <p:cNvSpPr txBox="1"/>
          <p:nvPr/>
        </p:nvSpPr>
        <p:spPr>
          <a:xfrm>
            <a:off x="2726629" y="2977146"/>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cheese</a:t>
            </a:r>
          </a:p>
        </p:txBody>
      </p:sp>
      <p:sp>
        <p:nvSpPr>
          <p:cNvPr id="74" name="Google Shape;171;p8">
            <a:extLst>
              <a:ext uri="{FF2B5EF4-FFF2-40B4-BE49-F238E27FC236}">
                <a16:creationId xmlns:a16="http://schemas.microsoft.com/office/drawing/2014/main" id="{03E8E141-EDE1-4BF0-A756-4FA41003084D}"/>
              </a:ext>
            </a:extLst>
          </p:cNvPr>
          <p:cNvSpPr txBox="1"/>
          <p:nvPr/>
        </p:nvSpPr>
        <p:spPr>
          <a:xfrm>
            <a:off x="5302395" y="2949638"/>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pizza</a:t>
            </a:r>
          </a:p>
        </p:txBody>
      </p:sp>
      <p:sp>
        <p:nvSpPr>
          <p:cNvPr id="76" name="Google Shape;171;p8">
            <a:extLst>
              <a:ext uri="{FF2B5EF4-FFF2-40B4-BE49-F238E27FC236}">
                <a16:creationId xmlns:a16="http://schemas.microsoft.com/office/drawing/2014/main" id="{5D442B97-1D6E-41D7-8F5D-B4CC4895CA56}"/>
              </a:ext>
            </a:extLst>
          </p:cNvPr>
          <p:cNvSpPr txBox="1"/>
          <p:nvPr/>
        </p:nvSpPr>
        <p:spPr>
          <a:xfrm>
            <a:off x="8221134" y="2949638"/>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water</a:t>
            </a:r>
          </a:p>
        </p:txBody>
      </p:sp>
      <p:sp>
        <p:nvSpPr>
          <p:cNvPr id="77" name="Google Shape;171;p8">
            <a:extLst>
              <a:ext uri="{FF2B5EF4-FFF2-40B4-BE49-F238E27FC236}">
                <a16:creationId xmlns:a16="http://schemas.microsoft.com/office/drawing/2014/main" id="{B170E5A6-FDC3-4DBD-8328-071DDF800B1C}"/>
              </a:ext>
            </a:extLst>
          </p:cNvPr>
          <p:cNvSpPr txBox="1"/>
          <p:nvPr/>
        </p:nvSpPr>
        <p:spPr>
          <a:xfrm>
            <a:off x="2611101" y="4338398"/>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 cheese</a:t>
            </a:r>
          </a:p>
        </p:txBody>
      </p:sp>
      <p:sp>
        <p:nvSpPr>
          <p:cNvPr id="78" name="Google Shape;171;p8">
            <a:extLst>
              <a:ext uri="{FF2B5EF4-FFF2-40B4-BE49-F238E27FC236}">
                <a16:creationId xmlns:a16="http://schemas.microsoft.com/office/drawing/2014/main" id="{38C10EB7-7C86-4EB5-8663-1D22BEF1AD44}"/>
              </a:ext>
            </a:extLst>
          </p:cNvPr>
          <p:cNvSpPr txBox="1"/>
          <p:nvPr/>
        </p:nvSpPr>
        <p:spPr>
          <a:xfrm>
            <a:off x="5186867" y="4310890"/>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 pizza</a:t>
            </a:r>
          </a:p>
        </p:txBody>
      </p:sp>
      <p:sp>
        <p:nvSpPr>
          <p:cNvPr id="79" name="Google Shape;171;p8">
            <a:extLst>
              <a:ext uri="{FF2B5EF4-FFF2-40B4-BE49-F238E27FC236}">
                <a16:creationId xmlns:a16="http://schemas.microsoft.com/office/drawing/2014/main" id="{98A4A8E5-74E5-49F9-B426-5C5AFAE20A5F}"/>
              </a:ext>
            </a:extLst>
          </p:cNvPr>
          <p:cNvSpPr txBox="1"/>
          <p:nvPr/>
        </p:nvSpPr>
        <p:spPr>
          <a:xfrm>
            <a:off x="8186302" y="4339773"/>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 water</a:t>
            </a:r>
          </a:p>
        </p:txBody>
      </p:sp>
      <p:sp>
        <p:nvSpPr>
          <p:cNvPr id="80" name="Google Shape;171;p8">
            <a:extLst>
              <a:ext uri="{FF2B5EF4-FFF2-40B4-BE49-F238E27FC236}">
                <a16:creationId xmlns:a16="http://schemas.microsoft.com/office/drawing/2014/main" id="{D6A7D419-5345-46A2-ABDE-10563A676B96}"/>
              </a:ext>
            </a:extLst>
          </p:cNvPr>
          <p:cNvSpPr txBox="1"/>
          <p:nvPr/>
        </p:nvSpPr>
        <p:spPr>
          <a:xfrm>
            <a:off x="2611101" y="6325071"/>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some cheese</a:t>
            </a:r>
          </a:p>
        </p:txBody>
      </p:sp>
      <p:sp>
        <p:nvSpPr>
          <p:cNvPr id="81" name="Google Shape;171;p8">
            <a:extLst>
              <a:ext uri="{FF2B5EF4-FFF2-40B4-BE49-F238E27FC236}">
                <a16:creationId xmlns:a16="http://schemas.microsoft.com/office/drawing/2014/main" id="{867C0205-133D-41A3-B39F-614184339702}"/>
              </a:ext>
            </a:extLst>
          </p:cNvPr>
          <p:cNvSpPr txBox="1"/>
          <p:nvPr/>
        </p:nvSpPr>
        <p:spPr>
          <a:xfrm>
            <a:off x="5186867" y="6297563"/>
            <a:ext cx="265767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some pizza</a:t>
            </a:r>
          </a:p>
        </p:txBody>
      </p:sp>
      <p:sp>
        <p:nvSpPr>
          <p:cNvPr id="82" name="Google Shape;171;p8">
            <a:extLst>
              <a:ext uri="{FF2B5EF4-FFF2-40B4-BE49-F238E27FC236}">
                <a16:creationId xmlns:a16="http://schemas.microsoft.com/office/drawing/2014/main" id="{38A3B29F-B503-4097-ADE2-87989D07C9DA}"/>
              </a:ext>
            </a:extLst>
          </p:cNvPr>
          <p:cNvSpPr txBox="1"/>
          <p:nvPr/>
        </p:nvSpPr>
        <p:spPr>
          <a:xfrm>
            <a:off x="8200735" y="6271845"/>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some water</a:t>
            </a:r>
          </a:p>
        </p:txBody>
      </p:sp>
      <p:sp>
        <p:nvSpPr>
          <p:cNvPr id="83" name="TextBox 82">
            <a:extLst>
              <a:ext uri="{FF2B5EF4-FFF2-40B4-BE49-F238E27FC236}">
                <a16:creationId xmlns:a16="http://schemas.microsoft.com/office/drawing/2014/main" id="{F1865390-39F7-47D8-B17B-402A787FB8F0}"/>
              </a:ext>
            </a:extLst>
          </p:cNvPr>
          <p:cNvSpPr txBox="1"/>
          <p:nvPr/>
        </p:nvSpPr>
        <p:spPr>
          <a:xfrm>
            <a:off x="65465" y="5032830"/>
            <a:ext cx="927922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say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use the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partitive article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85" name="Google Shape;183;p8">
            <a:extLst>
              <a:ext uri="{FF2B5EF4-FFF2-40B4-BE49-F238E27FC236}">
                <a16:creationId xmlns:a16="http://schemas.microsoft.com/office/drawing/2014/main" id="{C29EEB1D-7119-4E6D-88D9-F230C2F07EA0}"/>
              </a:ext>
            </a:extLst>
          </p:cNvPr>
          <p:cNvPicPr preferRelativeResize="0"/>
          <p:nvPr/>
        </p:nvPicPr>
        <p:blipFill rotWithShape="1">
          <a:blip r:embed="rId4">
            <a:alphaModFix/>
          </a:blip>
          <a:srcRect/>
          <a:stretch/>
        </p:blipFill>
        <p:spPr>
          <a:xfrm>
            <a:off x="4892685" y="3042801"/>
            <a:ext cx="408820" cy="375059"/>
          </a:xfrm>
          <a:prstGeom prst="rect">
            <a:avLst/>
          </a:prstGeom>
          <a:noFill/>
          <a:ln>
            <a:noFill/>
          </a:ln>
        </p:spPr>
      </p:pic>
      <p:pic>
        <p:nvPicPr>
          <p:cNvPr id="86" name="Google Shape;183;p8">
            <a:extLst>
              <a:ext uri="{FF2B5EF4-FFF2-40B4-BE49-F238E27FC236}">
                <a16:creationId xmlns:a16="http://schemas.microsoft.com/office/drawing/2014/main" id="{6A12C863-774D-4FB5-9D6F-35885C5D5401}"/>
              </a:ext>
            </a:extLst>
          </p:cNvPr>
          <p:cNvPicPr preferRelativeResize="0"/>
          <p:nvPr/>
        </p:nvPicPr>
        <p:blipFill rotWithShape="1">
          <a:blip r:embed="rId4">
            <a:alphaModFix/>
          </a:blip>
          <a:srcRect/>
          <a:stretch/>
        </p:blipFill>
        <p:spPr>
          <a:xfrm>
            <a:off x="7866424" y="3030297"/>
            <a:ext cx="408820" cy="375059"/>
          </a:xfrm>
          <a:prstGeom prst="rect">
            <a:avLst/>
          </a:prstGeom>
          <a:noFill/>
          <a:ln>
            <a:noFill/>
          </a:ln>
        </p:spPr>
      </p:pic>
      <p:pic>
        <p:nvPicPr>
          <p:cNvPr id="87" name="Google Shape;183;p8">
            <a:extLst>
              <a:ext uri="{FF2B5EF4-FFF2-40B4-BE49-F238E27FC236}">
                <a16:creationId xmlns:a16="http://schemas.microsoft.com/office/drawing/2014/main" id="{3C5BEA05-D37E-4381-8141-7A14EF6744C3}"/>
              </a:ext>
            </a:extLst>
          </p:cNvPr>
          <p:cNvPicPr preferRelativeResize="0"/>
          <p:nvPr/>
        </p:nvPicPr>
        <p:blipFill rotWithShape="1">
          <a:blip r:embed="rId4">
            <a:alphaModFix/>
          </a:blip>
          <a:srcRect/>
          <a:stretch/>
        </p:blipFill>
        <p:spPr>
          <a:xfrm>
            <a:off x="2264153" y="4389094"/>
            <a:ext cx="408820" cy="375059"/>
          </a:xfrm>
          <a:prstGeom prst="rect">
            <a:avLst/>
          </a:prstGeom>
          <a:noFill/>
          <a:ln>
            <a:noFill/>
          </a:ln>
        </p:spPr>
      </p:pic>
      <p:pic>
        <p:nvPicPr>
          <p:cNvPr id="88" name="Google Shape;183;p8">
            <a:extLst>
              <a:ext uri="{FF2B5EF4-FFF2-40B4-BE49-F238E27FC236}">
                <a16:creationId xmlns:a16="http://schemas.microsoft.com/office/drawing/2014/main" id="{D7E8C8AD-752E-49B9-86D6-5EAC0E3FF0FE}"/>
              </a:ext>
            </a:extLst>
          </p:cNvPr>
          <p:cNvPicPr preferRelativeResize="0"/>
          <p:nvPr/>
        </p:nvPicPr>
        <p:blipFill rotWithShape="1">
          <a:blip r:embed="rId4">
            <a:alphaModFix/>
          </a:blip>
          <a:srcRect/>
          <a:stretch/>
        </p:blipFill>
        <p:spPr>
          <a:xfrm>
            <a:off x="4834263" y="4363715"/>
            <a:ext cx="408820" cy="375059"/>
          </a:xfrm>
          <a:prstGeom prst="rect">
            <a:avLst/>
          </a:prstGeom>
          <a:noFill/>
          <a:ln>
            <a:noFill/>
          </a:ln>
        </p:spPr>
      </p:pic>
      <p:pic>
        <p:nvPicPr>
          <p:cNvPr id="89" name="Google Shape;183;p8">
            <a:extLst>
              <a:ext uri="{FF2B5EF4-FFF2-40B4-BE49-F238E27FC236}">
                <a16:creationId xmlns:a16="http://schemas.microsoft.com/office/drawing/2014/main" id="{5DE32178-7C24-4A6B-8A6C-513FABA0D57B}"/>
              </a:ext>
            </a:extLst>
          </p:cNvPr>
          <p:cNvPicPr preferRelativeResize="0"/>
          <p:nvPr/>
        </p:nvPicPr>
        <p:blipFill rotWithShape="1">
          <a:blip r:embed="rId4">
            <a:alphaModFix/>
          </a:blip>
          <a:srcRect/>
          <a:stretch/>
        </p:blipFill>
        <p:spPr>
          <a:xfrm>
            <a:off x="7812314" y="4398778"/>
            <a:ext cx="408820" cy="375059"/>
          </a:xfrm>
          <a:prstGeom prst="rect">
            <a:avLst/>
          </a:prstGeom>
          <a:noFill/>
          <a:ln>
            <a:noFill/>
          </a:ln>
        </p:spPr>
      </p:pic>
      <p:pic>
        <p:nvPicPr>
          <p:cNvPr id="90" name="Google Shape;183;p8">
            <a:extLst>
              <a:ext uri="{FF2B5EF4-FFF2-40B4-BE49-F238E27FC236}">
                <a16:creationId xmlns:a16="http://schemas.microsoft.com/office/drawing/2014/main" id="{9937B76F-E869-4662-8D8F-B5B8B1FEACE8}"/>
              </a:ext>
            </a:extLst>
          </p:cNvPr>
          <p:cNvPicPr preferRelativeResize="0"/>
          <p:nvPr/>
        </p:nvPicPr>
        <p:blipFill rotWithShape="1">
          <a:blip r:embed="rId4">
            <a:alphaModFix/>
          </a:blip>
          <a:srcRect/>
          <a:stretch/>
        </p:blipFill>
        <p:spPr>
          <a:xfrm>
            <a:off x="2264153" y="6370174"/>
            <a:ext cx="408820" cy="375059"/>
          </a:xfrm>
          <a:prstGeom prst="rect">
            <a:avLst/>
          </a:prstGeom>
          <a:noFill/>
          <a:ln>
            <a:noFill/>
          </a:ln>
        </p:spPr>
      </p:pic>
      <p:pic>
        <p:nvPicPr>
          <p:cNvPr id="91" name="Google Shape;183;p8">
            <a:extLst>
              <a:ext uri="{FF2B5EF4-FFF2-40B4-BE49-F238E27FC236}">
                <a16:creationId xmlns:a16="http://schemas.microsoft.com/office/drawing/2014/main" id="{6710BDED-84E9-4C48-9EDC-5F60C1B225A4}"/>
              </a:ext>
            </a:extLst>
          </p:cNvPr>
          <p:cNvPicPr preferRelativeResize="0"/>
          <p:nvPr/>
        </p:nvPicPr>
        <p:blipFill rotWithShape="1">
          <a:blip r:embed="rId4">
            <a:alphaModFix/>
          </a:blip>
          <a:srcRect/>
          <a:stretch/>
        </p:blipFill>
        <p:spPr>
          <a:xfrm>
            <a:off x="4789873" y="6368353"/>
            <a:ext cx="408820" cy="375059"/>
          </a:xfrm>
          <a:prstGeom prst="rect">
            <a:avLst/>
          </a:prstGeom>
          <a:noFill/>
          <a:ln>
            <a:noFill/>
          </a:ln>
        </p:spPr>
      </p:pic>
      <p:pic>
        <p:nvPicPr>
          <p:cNvPr id="92" name="Google Shape;183;p8">
            <a:extLst>
              <a:ext uri="{FF2B5EF4-FFF2-40B4-BE49-F238E27FC236}">
                <a16:creationId xmlns:a16="http://schemas.microsoft.com/office/drawing/2014/main" id="{4224B7D8-1811-4D11-984D-57FECD285C71}"/>
              </a:ext>
            </a:extLst>
          </p:cNvPr>
          <p:cNvPicPr preferRelativeResize="0"/>
          <p:nvPr/>
        </p:nvPicPr>
        <p:blipFill rotWithShape="1">
          <a:blip r:embed="rId4">
            <a:alphaModFix/>
          </a:blip>
          <a:srcRect/>
          <a:stretch/>
        </p:blipFill>
        <p:spPr>
          <a:xfrm>
            <a:off x="7837154" y="6358410"/>
            <a:ext cx="408820" cy="375059"/>
          </a:xfrm>
          <a:prstGeom prst="rect">
            <a:avLst/>
          </a:prstGeom>
          <a:noFill/>
          <a:ln>
            <a:noFill/>
          </a:ln>
        </p:spPr>
      </p:pic>
      <p:sp>
        <p:nvSpPr>
          <p:cNvPr id="93" name="Speech Bubble: Rectangle with Corners Rounded 92">
            <a:extLst>
              <a:ext uri="{FF2B5EF4-FFF2-40B4-BE49-F238E27FC236}">
                <a16:creationId xmlns:a16="http://schemas.microsoft.com/office/drawing/2014/main" id="{8EC52C22-75F1-4668-B8E0-CFA722AE53D9}"/>
              </a:ext>
            </a:extLst>
          </p:cNvPr>
          <p:cNvSpPr/>
          <p:nvPr/>
        </p:nvSpPr>
        <p:spPr>
          <a:xfrm>
            <a:off x="6515703" y="4964563"/>
            <a:ext cx="2552097" cy="567252"/>
          </a:xfrm>
          <a:prstGeom prst="wedgeRoundRectCallout">
            <a:avLst>
              <a:gd name="adj1" fmla="val -59483"/>
              <a:gd name="adj2" fmla="val 1599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article doesn’t exist in English. </a:t>
            </a:r>
            <a:endParaRPr kumimoji="0" lang="en-GB" sz="1800" b="0"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4" name="Speech Bubble: Rectangle with Corners Rounded 93">
            <a:extLst>
              <a:ext uri="{FF2B5EF4-FFF2-40B4-BE49-F238E27FC236}">
                <a16:creationId xmlns:a16="http://schemas.microsoft.com/office/drawing/2014/main" id="{A0829171-AFEE-4401-B7A4-EDB18A673B89}"/>
              </a:ext>
            </a:extLst>
          </p:cNvPr>
          <p:cNvSpPr/>
          <p:nvPr/>
        </p:nvSpPr>
        <p:spPr>
          <a:xfrm>
            <a:off x="9824908" y="3013769"/>
            <a:ext cx="2209544" cy="1162838"/>
          </a:xfrm>
          <a:prstGeom prst="wedgeRoundRectCallout">
            <a:avLst>
              <a:gd name="adj1" fmla="val -60024"/>
              <a:gd name="adj2" fmla="val 342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It is common to say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eau</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minérale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for example.</a:t>
            </a:r>
            <a:endParaRPr kumimoji="0" lang="en-GB" sz="1800" b="0" i="0" u="sng"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9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9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8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1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9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4" grpId="0"/>
      <p:bldP spid="32" grpId="0" animBg="1"/>
      <p:bldP spid="45" grpId="0"/>
      <p:bldP spid="46" grpId="0"/>
      <p:bldP spid="47" grpId="0"/>
      <p:bldP spid="48" grpId="0"/>
      <p:bldP spid="49" grpId="0"/>
      <p:bldP spid="72" grpId="0"/>
      <p:bldP spid="74" grpId="0"/>
      <p:bldP spid="76" grpId="0"/>
      <p:bldP spid="77" grpId="0"/>
      <p:bldP spid="78" grpId="0"/>
      <p:bldP spid="79" grpId="0"/>
      <p:bldP spid="80" grpId="0"/>
      <p:bldP spid="81" grpId="0"/>
      <p:bldP spid="82" grpId="0"/>
      <p:bldP spid="83" grpId="0"/>
      <p:bldP spid="93" grpId="0" animBg="1"/>
      <p:bldP spid="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70151-155A-408C-BBB7-FED8ABAF970B}"/>
              </a:ext>
            </a:extLst>
          </p:cNvPr>
          <p:cNvPicPr>
            <a:picLocks noChangeAspect="1"/>
          </p:cNvPicPr>
          <p:nvPr/>
        </p:nvPicPr>
        <p:blipFill rotWithShape="1">
          <a:blip r:embed="rId3"/>
          <a:srcRect t="3000" b="22000"/>
          <a:stretch/>
        </p:blipFill>
        <p:spPr>
          <a:xfrm>
            <a:off x="0" y="0"/>
            <a:ext cx="12192000" cy="6858000"/>
          </a:xfrm>
          <a:prstGeom prst="rect">
            <a:avLst/>
          </a:prstGeom>
        </p:spPr>
      </p:pic>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107675" y="146240"/>
            <a:ext cx="8304805" cy="678950"/>
          </a:xfrm>
        </p:spPr>
        <p:txBody>
          <a:bodyPr/>
          <a:lstStyle/>
          <a:p>
            <a:r>
              <a:rPr lang="en-GB" sz="3600" b="1" dirty="0">
                <a:solidFill>
                  <a:schemeClr val="bg1"/>
                </a:solidFill>
                <a:latin typeface="Century Gothic" panose="020B0502020202020204" pitchFamily="34" charset="0"/>
                <a:hlinkClick r:id="" action="ppaction://noaction">
                  <a:snd r:embed="rId4" name="S6_t.wav"/>
                  <a:extLst>
                    <a:ext uri="{A12FA001-AC4F-418D-AE19-62706E023703}">
                      <ahyp:hlinkClr xmlns:ahyp="http://schemas.microsoft.com/office/drawing/2018/hyperlinkcolor" val="tx"/>
                    </a:ext>
                  </a:extLst>
                </a:hlinkClick>
              </a:rPr>
              <a:t>La </a:t>
            </a:r>
            <a:r>
              <a:rPr lang="en-GB" sz="3600" b="1" dirty="0" err="1">
                <a:solidFill>
                  <a:schemeClr val="bg1"/>
                </a:solidFill>
                <a:latin typeface="Century Gothic" panose="020B0502020202020204" pitchFamily="34" charset="0"/>
                <a:hlinkClick r:id="" action="ppaction://noaction">
                  <a:snd r:embed="rId4" name="S6_t.wav"/>
                  <a:extLst>
                    <a:ext uri="{A12FA001-AC4F-418D-AE19-62706E023703}">
                      <ahyp:hlinkClr xmlns:ahyp="http://schemas.microsoft.com/office/drawing/2018/hyperlinkcolor" val="tx"/>
                    </a:ext>
                  </a:extLst>
                </a:hlinkClick>
              </a:rPr>
              <a:t>famille</a:t>
            </a:r>
            <a:r>
              <a:rPr lang="en-GB" sz="3600" b="1" dirty="0">
                <a:solidFill>
                  <a:schemeClr val="bg1"/>
                </a:solidFill>
                <a:latin typeface="Century Gothic" panose="020B0502020202020204" pitchFamily="34" charset="0"/>
                <a:hlinkClick r:id="" action="ppaction://noaction">
                  <a:snd r:embed="rId4" name="S6_t.wav"/>
                  <a:extLst>
                    <a:ext uri="{A12FA001-AC4F-418D-AE19-62706E023703}">
                      <ahyp:hlinkClr xmlns:ahyp="http://schemas.microsoft.com/office/drawing/2018/hyperlinkcolor" val="tx"/>
                    </a:ext>
                  </a:extLst>
                </a:hlinkClick>
              </a:rPr>
              <a:t> </a:t>
            </a:r>
            <a:r>
              <a:rPr lang="en-GB" sz="3600" b="1" dirty="0" err="1">
                <a:solidFill>
                  <a:schemeClr val="bg1"/>
                </a:solidFill>
                <a:latin typeface="Century Gothic" panose="020B0502020202020204" pitchFamily="34" charset="0"/>
                <a:hlinkClick r:id="" action="ppaction://noaction">
                  <a:snd r:embed="rId4" name="S6_t.wav"/>
                  <a:extLst>
                    <a:ext uri="{A12FA001-AC4F-418D-AE19-62706E023703}">
                      <ahyp:hlinkClr xmlns:ahyp="http://schemas.microsoft.com/office/drawing/2018/hyperlinkcolor" val="tx"/>
                    </a:ext>
                  </a:extLst>
                </a:hlinkClick>
              </a:rPr>
              <a:t>Kergosien</a:t>
            </a:r>
            <a:r>
              <a:rPr lang="en-GB" sz="3600" b="1" dirty="0">
                <a:solidFill>
                  <a:schemeClr val="bg1"/>
                </a:solidFill>
                <a:latin typeface="Century Gothic" panose="020B0502020202020204" pitchFamily="34" charset="0"/>
                <a:hlinkClick r:id="" action="ppaction://noaction">
                  <a:snd r:embed="rId4" name="S6_t.wav"/>
                  <a:extLst>
                    <a:ext uri="{A12FA001-AC4F-418D-AE19-62706E023703}">
                      <ahyp:hlinkClr xmlns:ahyp="http://schemas.microsoft.com/office/drawing/2018/hyperlinkcolor" val="tx"/>
                    </a:ext>
                  </a:extLst>
                </a:hlinkClick>
              </a:rPr>
              <a:t> à Lorient</a:t>
            </a:r>
            <a:endParaRPr lang="en-GB" sz="3600" dirty="0">
              <a:solidFill>
                <a:schemeClr val="bg1"/>
              </a:solidFill>
              <a:hlinkClick r:id="" action="ppaction://noaction">
                <a:snd r:embed="rId4" name="S6_t.wav"/>
                <a:extLst>
                  <a:ext uri="{A12FA001-AC4F-418D-AE19-62706E023703}">
                    <ahyp:hlinkClr xmlns:ahyp="http://schemas.microsoft.com/office/drawing/2018/hyperlinkcolor" val="tx"/>
                  </a:ext>
                </a:extLst>
              </a:hlinkClick>
            </a:endParaRPr>
          </a:p>
        </p:txBody>
      </p:sp>
      <p:sp>
        <p:nvSpPr>
          <p:cNvPr id="10" name="TextBox 9">
            <a:hlinkClick r:id="" action="ppaction://noaction">
              <a:snd r:embed="rId5" name="S6_1.wav"/>
            </a:hlinkClick>
            <a:extLst>
              <a:ext uri="{FF2B5EF4-FFF2-40B4-BE49-F238E27FC236}">
                <a16:creationId xmlns:a16="http://schemas.microsoft.com/office/drawing/2014/main" id="{6234447B-0D36-4395-8CE8-F136EB4B28DA}"/>
              </a:ext>
            </a:extLst>
          </p:cNvPr>
          <p:cNvSpPr txBox="1"/>
          <p:nvPr/>
        </p:nvSpPr>
        <p:spPr>
          <a:xfrm>
            <a:off x="148896" y="938688"/>
            <a:ext cx="672746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La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famille</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Kergosien</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ne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va</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pas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Espagne</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pour les vacances. Elle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reste</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à Lorient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juillet</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aout</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La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famille</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vacances à la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maison</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4" name="Picture 3" descr="A picture containing graphics, logo, font, circle&#10;&#10;Description automatically generated">
            <a:extLst>
              <a:ext uri="{FF2B5EF4-FFF2-40B4-BE49-F238E27FC236}">
                <a16:creationId xmlns:a16="http://schemas.microsoft.com/office/drawing/2014/main" id="{FCA83E89-DD6F-46BE-B150-1E1B00E0CA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0539" y="92976"/>
            <a:ext cx="1213785" cy="1107996"/>
          </a:xfrm>
          <a:prstGeom prst="rect">
            <a:avLst/>
          </a:prstGeom>
        </p:spPr>
      </p:pic>
      <p:sp>
        <p:nvSpPr>
          <p:cNvPr id="12" name="TextBox 11">
            <a:extLst>
              <a:ext uri="{FF2B5EF4-FFF2-40B4-BE49-F238E27FC236}">
                <a16:creationId xmlns:a16="http://schemas.microsoft.com/office/drawing/2014/main" id="{D1F39B3F-CC4E-48CE-A858-D3B3966D95AB}"/>
              </a:ext>
            </a:extLst>
          </p:cNvPr>
          <p:cNvSpPr txBox="1"/>
          <p:nvPr/>
        </p:nvSpPr>
        <p:spPr>
          <a:xfrm>
            <a:off x="91440" y="2321004"/>
            <a:ext cx="672746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Lorient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à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côté</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de la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mer</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et  il y a de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bonnes</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plages</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La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famille</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aime</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passer la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journée</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à la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plage</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Aujourd’hui</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Adèle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veut</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faire un pique-</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nique</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Elle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va</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au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rPr>
              <a:t>supermarché</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 avec Pierre… </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7B853957-B32A-43A6-BE0F-6C50EB23F89A}"/>
              </a:ext>
            </a:extLst>
          </p:cNvPr>
          <p:cNvSpPr txBox="1"/>
          <p:nvPr/>
        </p:nvSpPr>
        <p:spPr>
          <a:xfrm>
            <a:off x="8984342" y="6171820"/>
            <a:ext cx="3207657" cy="707886"/>
          </a:xfrm>
          <a:prstGeom prst="rect">
            <a:avLst/>
          </a:prstGeom>
          <a:solidFill>
            <a:srgbClr val="92D050"/>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les vacances – holidays</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journée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day </a:t>
            </a:r>
          </a:p>
        </p:txBody>
      </p:sp>
      <p:pic>
        <p:nvPicPr>
          <p:cNvPr id="6" name="Picture 5" descr="A map of france with cities&#10;&#10;Description automatically generated with low confidence">
            <a:extLst>
              <a:ext uri="{FF2B5EF4-FFF2-40B4-BE49-F238E27FC236}">
                <a16:creationId xmlns:a16="http://schemas.microsoft.com/office/drawing/2014/main" id="{42F09B2D-F178-4D43-ADAB-F55985A016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7279" y="77019"/>
            <a:ext cx="3683260" cy="4004814"/>
          </a:xfrm>
          <a:prstGeom prst="rect">
            <a:avLst/>
          </a:prstGeom>
        </p:spPr>
      </p:pic>
      <p:cxnSp>
        <p:nvCxnSpPr>
          <p:cNvPr id="8" name="Straight Arrow Connector 7">
            <a:extLst>
              <a:ext uri="{FF2B5EF4-FFF2-40B4-BE49-F238E27FC236}">
                <a16:creationId xmlns:a16="http://schemas.microsoft.com/office/drawing/2014/main" id="{5CBABB8D-1D43-4B87-9C84-2760A16BA748}"/>
              </a:ext>
            </a:extLst>
          </p:cNvPr>
          <p:cNvCxnSpPr/>
          <p:nvPr/>
        </p:nvCxnSpPr>
        <p:spPr>
          <a:xfrm>
            <a:off x="6647543" y="485715"/>
            <a:ext cx="986971" cy="103971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717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S7_t.wav"/>
            </a:hlinkClick>
          </p:cNvPr>
          <p:cNvSpPr/>
          <p:nvPr/>
        </p:nvSpPr>
        <p:spPr>
          <a:xfrm>
            <a:off x="101160" y="-32040"/>
            <a:ext cx="648551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Au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supermarché</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8" name="Graphic 7" descr="Teacher">
            <a:extLst>
              <a:ext uri="{FF2B5EF4-FFF2-40B4-BE49-F238E27FC236}">
                <a16:creationId xmlns:a16="http://schemas.microsoft.com/office/drawing/2014/main" id="{A2677ED1-E9CB-4BCC-ADF0-B055D96390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160" y="825462"/>
            <a:ext cx="914400" cy="914400"/>
          </a:xfrm>
          <a:prstGeom prst="rect">
            <a:avLst/>
          </a:prstGeom>
        </p:spPr>
      </p:pic>
      <p:graphicFrame>
        <p:nvGraphicFramePr>
          <p:cNvPr id="15" name="Table 6">
            <a:extLst>
              <a:ext uri="{FF2B5EF4-FFF2-40B4-BE49-F238E27FC236}">
                <a16:creationId xmlns:a16="http://schemas.microsoft.com/office/drawing/2014/main" id="{74F5EEB7-D500-4BF0-ADBB-D10AF9A4DF83}"/>
              </a:ext>
            </a:extLst>
          </p:cNvPr>
          <p:cNvGraphicFramePr>
            <a:graphicFrameLocks noGrp="1"/>
          </p:cNvGraphicFramePr>
          <p:nvPr/>
        </p:nvGraphicFramePr>
        <p:xfrm>
          <a:off x="6858984" y="116207"/>
          <a:ext cx="4320000" cy="658794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85358">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rPr>
                        <a:t>A</a:t>
                      </a:r>
                      <a:endParaRPr lang="en-GB" sz="2800" b="0" dirty="0">
                        <a:solidFill>
                          <a:srgbClr val="002060"/>
                        </a:solidFill>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rPr>
                        <a:t>B</a:t>
                      </a:r>
                      <a:endParaRPr lang="en-GB" sz="2800" b="0" dirty="0">
                        <a:solidFill>
                          <a:srgbClr val="002060"/>
                        </a:solidFill>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153431983"/>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171492714"/>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961458278"/>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2189313960"/>
                  </a:ext>
                </a:extLst>
              </a:tr>
              <a:tr h="1011630">
                <a:tc>
                  <a:txBody>
                    <a:body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220913166"/>
                  </a:ext>
                </a:extLst>
              </a:tr>
              <a:tr h="1011630">
                <a:tc>
                  <a:txBody>
                    <a:body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318663994"/>
                  </a:ext>
                </a:extLst>
              </a:tr>
              <a:tr h="1011630">
                <a:tc>
                  <a:txBody>
                    <a:body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2253807818"/>
                  </a:ext>
                </a:extLst>
              </a:tr>
            </a:tbl>
          </a:graphicData>
        </a:graphic>
      </p:graphicFrame>
      <p:pic>
        <p:nvPicPr>
          <p:cNvPr id="33" name="Picture 32">
            <a:extLst>
              <a:ext uri="{FF2B5EF4-FFF2-40B4-BE49-F238E27FC236}">
                <a16:creationId xmlns:a16="http://schemas.microsoft.com/office/drawing/2014/main" id="{CC705AB4-B6C8-499C-B22C-CE338F4CB8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5979" y="4757144"/>
            <a:ext cx="364585" cy="900000"/>
          </a:xfrm>
          <a:prstGeom prst="rect">
            <a:avLst/>
          </a:prstGeom>
        </p:spPr>
      </p:pic>
      <p:pic>
        <p:nvPicPr>
          <p:cNvPr id="34" name="Picture 33">
            <a:extLst>
              <a:ext uri="{FF2B5EF4-FFF2-40B4-BE49-F238E27FC236}">
                <a16:creationId xmlns:a16="http://schemas.microsoft.com/office/drawing/2014/main" id="{3694EA89-4419-42D1-9C97-A3DD5335D1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4466" y="4730810"/>
            <a:ext cx="947368" cy="900000"/>
          </a:xfrm>
          <a:prstGeom prst="rect">
            <a:avLst/>
          </a:prstGeom>
        </p:spPr>
      </p:pic>
      <p:pic>
        <p:nvPicPr>
          <p:cNvPr id="39" name="Picture 38">
            <a:extLst>
              <a:ext uri="{FF2B5EF4-FFF2-40B4-BE49-F238E27FC236}">
                <a16:creationId xmlns:a16="http://schemas.microsoft.com/office/drawing/2014/main" id="{C29B6F28-9D1E-420C-94D5-8CC8BF314B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2508" y="3800267"/>
            <a:ext cx="833872" cy="760522"/>
          </a:xfrm>
          <a:prstGeom prst="rect">
            <a:avLst/>
          </a:prstGeom>
        </p:spPr>
      </p:pic>
      <p:pic>
        <p:nvPicPr>
          <p:cNvPr id="40" name="Picture 39">
            <a:extLst>
              <a:ext uri="{FF2B5EF4-FFF2-40B4-BE49-F238E27FC236}">
                <a16:creationId xmlns:a16="http://schemas.microsoft.com/office/drawing/2014/main" id="{35E9BBF3-8D50-43F8-A11A-72AAEDB102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10199" y="3718165"/>
            <a:ext cx="1355422" cy="900000"/>
          </a:xfrm>
          <a:prstGeom prst="rect">
            <a:avLst/>
          </a:prstGeom>
        </p:spPr>
      </p:pic>
      <p:sp>
        <p:nvSpPr>
          <p:cNvPr id="41" name="Rectangle: Rounded Corners 40">
            <a:extLst>
              <a:ext uri="{FF2B5EF4-FFF2-40B4-BE49-F238E27FC236}">
                <a16:creationId xmlns:a16="http://schemas.microsoft.com/office/drawing/2014/main" id="{A7BB0EC6-B320-4860-884D-C4ABD0BBE196}"/>
              </a:ext>
            </a:extLst>
          </p:cNvPr>
          <p:cNvSpPr/>
          <p:nvPr/>
        </p:nvSpPr>
        <p:spPr>
          <a:xfrm>
            <a:off x="7602193" y="628138"/>
            <a:ext cx="1800000" cy="102158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Rounded Corners 41">
            <a:extLst>
              <a:ext uri="{FF2B5EF4-FFF2-40B4-BE49-F238E27FC236}">
                <a16:creationId xmlns:a16="http://schemas.microsoft.com/office/drawing/2014/main" id="{B6E696E1-E763-4BE6-9166-B4606B40AFFD}"/>
              </a:ext>
            </a:extLst>
          </p:cNvPr>
          <p:cNvSpPr/>
          <p:nvPr/>
        </p:nvSpPr>
        <p:spPr>
          <a:xfrm>
            <a:off x="9385633" y="1676588"/>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Rounded Corners 42">
            <a:extLst>
              <a:ext uri="{FF2B5EF4-FFF2-40B4-BE49-F238E27FC236}">
                <a16:creationId xmlns:a16="http://schemas.microsoft.com/office/drawing/2014/main" id="{835291DD-7372-4D7C-A101-A00408923F95}"/>
              </a:ext>
            </a:extLst>
          </p:cNvPr>
          <p:cNvSpPr/>
          <p:nvPr/>
        </p:nvSpPr>
        <p:spPr>
          <a:xfrm>
            <a:off x="9378984" y="2676488"/>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Rounded Corners 44">
            <a:extLst>
              <a:ext uri="{FF2B5EF4-FFF2-40B4-BE49-F238E27FC236}">
                <a16:creationId xmlns:a16="http://schemas.microsoft.com/office/drawing/2014/main" id="{BE7EF5BE-0376-4209-AC84-90DD1ABBA7F7}"/>
              </a:ext>
            </a:extLst>
          </p:cNvPr>
          <p:cNvSpPr/>
          <p:nvPr/>
        </p:nvSpPr>
        <p:spPr>
          <a:xfrm>
            <a:off x="9377250" y="3698162"/>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Rounded Corners 45">
            <a:extLst>
              <a:ext uri="{FF2B5EF4-FFF2-40B4-BE49-F238E27FC236}">
                <a16:creationId xmlns:a16="http://schemas.microsoft.com/office/drawing/2014/main" id="{747F84EB-FC5D-4F8A-9D4C-D1BB5FC8BD9B}"/>
              </a:ext>
            </a:extLst>
          </p:cNvPr>
          <p:cNvSpPr/>
          <p:nvPr/>
        </p:nvSpPr>
        <p:spPr>
          <a:xfrm>
            <a:off x="7602193" y="4719836"/>
            <a:ext cx="1800000" cy="920003"/>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FCE5C417-F71A-4215-AD73-38D5CC7BF65B}"/>
              </a:ext>
            </a:extLst>
          </p:cNvPr>
          <p:cNvSpPr/>
          <p:nvPr/>
        </p:nvSpPr>
        <p:spPr>
          <a:xfrm>
            <a:off x="9367874" y="5715247"/>
            <a:ext cx="1800000" cy="98890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55" name="Google Shape;608;p10">
            <a:hlinkClick r:id="" action="ppaction://noaction">
              <a:snd r:embed="rId11" name="S7_1.wav"/>
            </a:hlinkClick>
            <a:extLst>
              <a:ext uri="{FF2B5EF4-FFF2-40B4-BE49-F238E27FC236}">
                <a16:creationId xmlns:a16="http://schemas.microsoft.com/office/drawing/2014/main" id="{98BDB437-0011-4E5D-977F-9DEF284B172D}"/>
              </a:ext>
            </a:extLst>
          </p:cNvPr>
          <p:cNvSpPr/>
          <p:nvPr/>
        </p:nvSpPr>
        <p:spPr>
          <a:xfrm>
            <a:off x="6999352" y="1030607"/>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1</a:t>
            </a:r>
            <a:endParaRPr kumimoji="0" sz="1800" b="0" i="0" u="none" strike="noStrike" kern="1200" cap="none" spc="0" normalizeH="0" baseline="0" noProof="0" dirty="0">
              <a:ln>
                <a:noFill/>
              </a:ln>
              <a:solidFill>
                <a:prstClr val="white"/>
              </a:solidFill>
              <a:effectLst/>
              <a:uLnTx/>
              <a:uFillTx/>
              <a:latin typeface="Arial"/>
            </a:endParaRPr>
          </a:p>
        </p:txBody>
      </p:sp>
      <p:sp>
        <p:nvSpPr>
          <p:cNvPr id="56" name="Google Shape;608;p10">
            <a:hlinkClick r:id="" action="ppaction://noaction">
              <a:snd r:embed="rId12" name="S7_2.wav"/>
            </a:hlinkClick>
            <a:extLst>
              <a:ext uri="{FF2B5EF4-FFF2-40B4-BE49-F238E27FC236}">
                <a16:creationId xmlns:a16="http://schemas.microsoft.com/office/drawing/2014/main" id="{E37ABEC0-3BDC-462D-B422-394BD3908AD0}"/>
              </a:ext>
            </a:extLst>
          </p:cNvPr>
          <p:cNvSpPr/>
          <p:nvPr/>
        </p:nvSpPr>
        <p:spPr>
          <a:xfrm>
            <a:off x="6996100" y="2050538"/>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2</a:t>
            </a:r>
            <a:endParaRPr kumimoji="0" sz="1800" b="0" i="0" u="none" strike="noStrike" kern="1200" cap="none" spc="0" normalizeH="0" baseline="0" noProof="0" dirty="0">
              <a:ln>
                <a:noFill/>
              </a:ln>
              <a:solidFill>
                <a:prstClr val="white"/>
              </a:solidFill>
              <a:effectLst/>
              <a:uLnTx/>
              <a:uFillTx/>
              <a:latin typeface="Arial"/>
            </a:endParaRPr>
          </a:p>
        </p:txBody>
      </p:sp>
      <p:sp>
        <p:nvSpPr>
          <p:cNvPr id="57" name="Google Shape;608;p10">
            <a:hlinkClick r:id="" action="ppaction://noaction">
              <a:snd r:embed="rId13" name="S7_3.wav"/>
            </a:hlinkClick>
            <a:extLst>
              <a:ext uri="{FF2B5EF4-FFF2-40B4-BE49-F238E27FC236}">
                <a16:creationId xmlns:a16="http://schemas.microsoft.com/office/drawing/2014/main" id="{7B8B8872-71E9-4856-BA85-66120C0E8358}"/>
              </a:ext>
            </a:extLst>
          </p:cNvPr>
          <p:cNvSpPr/>
          <p:nvPr/>
        </p:nvSpPr>
        <p:spPr>
          <a:xfrm>
            <a:off x="7003359" y="3127332"/>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3</a:t>
            </a:r>
            <a:endParaRPr kumimoji="0" sz="1800" b="0" i="0" u="none" strike="noStrike" kern="1200" cap="none" spc="0" normalizeH="0" baseline="0" noProof="0" dirty="0">
              <a:ln>
                <a:noFill/>
              </a:ln>
              <a:solidFill>
                <a:prstClr val="white"/>
              </a:solidFill>
              <a:effectLst/>
              <a:uLnTx/>
              <a:uFillTx/>
              <a:latin typeface="Arial"/>
            </a:endParaRPr>
          </a:p>
        </p:txBody>
      </p:sp>
      <p:sp>
        <p:nvSpPr>
          <p:cNvPr id="58" name="Google Shape;608;p10">
            <a:hlinkClick r:id="" action="ppaction://noaction">
              <a:snd r:embed="rId14" name="S7_4.wav"/>
            </a:hlinkClick>
            <a:extLst>
              <a:ext uri="{FF2B5EF4-FFF2-40B4-BE49-F238E27FC236}">
                <a16:creationId xmlns:a16="http://schemas.microsoft.com/office/drawing/2014/main" id="{28B591FF-AA7D-4503-A175-04E46F573073}"/>
              </a:ext>
            </a:extLst>
          </p:cNvPr>
          <p:cNvSpPr/>
          <p:nvPr/>
        </p:nvSpPr>
        <p:spPr>
          <a:xfrm>
            <a:off x="6967266" y="3954803"/>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4</a:t>
            </a:r>
            <a:endParaRPr kumimoji="0" sz="1800" b="0" i="0" u="none" strike="noStrike" kern="1200" cap="none" spc="0" normalizeH="0" baseline="0" noProof="0" dirty="0">
              <a:ln>
                <a:noFill/>
              </a:ln>
              <a:solidFill>
                <a:prstClr val="white"/>
              </a:solidFill>
              <a:effectLst/>
              <a:uLnTx/>
              <a:uFillTx/>
              <a:latin typeface="Arial"/>
            </a:endParaRPr>
          </a:p>
        </p:txBody>
      </p:sp>
      <p:sp>
        <p:nvSpPr>
          <p:cNvPr id="59" name="Google Shape;608;p10">
            <a:hlinkClick r:id="" action="ppaction://noaction">
              <a:snd r:embed="rId15" name="S7_5.wav"/>
            </a:hlinkClick>
            <a:extLst>
              <a:ext uri="{FF2B5EF4-FFF2-40B4-BE49-F238E27FC236}">
                <a16:creationId xmlns:a16="http://schemas.microsoft.com/office/drawing/2014/main" id="{C3B14D35-F4C0-4B45-92D1-D54DE8F7A188}"/>
              </a:ext>
            </a:extLst>
          </p:cNvPr>
          <p:cNvSpPr/>
          <p:nvPr/>
        </p:nvSpPr>
        <p:spPr>
          <a:xfrm>
            <a:off x="6967266" y="4995157"/>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sym typeface="Century Gothic"/>
              </a:rPr>
              <a:t>5</a:t>
            </a:r>
            <a:endParaRPr kumimoji="0" sz="1800" b="0" i="0" u="none" strike="noStrike" kern="1200" cap="none" spc="0" normalizeH="0" baseline="0" noProof="0" dirty="0">
              <a:ln>
                <a:noFill/>
              </a:ln>
              <a:solidFill>
                <a:prstClr val="white"/>
              </a:solidFill>
              <a:effectLst/>
              <a:uLnTx/>
              <a:uFillTx/>
              <a:latin typeface="Arial"/>
            </a:endParaRPr>
          </a:p>
        </p:txBody>
      </p:sp>
      <p:sp>
        <p:nvSpPr>
          <p:cNvPr id="60" name="Google Shape;608;p10">
            <a:hlinkClick r:id="" action="ppaction://noaction">
              <a:snd r:embed="rId16" name="S7_6.wav"/>
            </a:hlinkClick>
            <a:extLst>
              <a:ext uri="{FF2B5EF4-FFF2-40B4-BE49-F238E27FC236}">
                <a16:creationId xmlns:a16="http://schemas.microsoft.com/office/drawing/2014/main" id="{9975CBAB-083B-4950-9016-AE313D62ACB1}"/>
              </a:ext>
            </a:extLst>
          </p:cNvPr>
          <p:cNvSpPr/>
          <p:nvPr/>
        </p:nvSpPr>
        <p:spPr>
          <a:xfrm>
            <a:off x="6967266" y="5995282"/>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6</a:t>
            </a:r>
            <a:endParaRPr kumimoji="0" sz="1800" b="0" i="0" u="none" strike="noStrike" kern="1200" cap="none" spc="0" normalizeH="0" baseline="0" noProof="0" dirty="0">
              <a:ln>
                <a:noFill/>
              </a:ln>
              <a:solidFill>
                <a:prstClr val="white"/>
              </a:solidFill>
              <a:effectLst/>
              <a:uLnTx/>
              <a:uFillTx/>
              <a:latin typeface="Arial"/>
            </a:endParaRPr>
          </a:p>
        </p:txBody>
      </p:sp>
      <p:pic>
        <p:nvPicPr>
          <p:cNvPr id="53" name="Picture 52" descr="A picture containing text&#10;&#10;Description automatically generated">
            <a:extLst>
              <a:ext uri="{FF2B5EF4-FFF2-40B4-BE49-F238E27FC236}">
                <a16:creationId xmlns:a16="http://schemas.microsoft.com/office/drawing/2014/main" id="{257AC863-764D-44E1-8779-797052EE3974}"/>
              </a:ext>
            </a:extLst>
          </p:cNvPr>
          <p:cNvPicPr>
            <a:picLocks noChangeAspect="1"/>
          </p:cNvPicPr>
          <p:nvPr/>
        </p:nvPicPr>
        <p:blipFill rotWithShape="1">
          <a:blip r:embed="rId17">
            <a:extLst>
              <a:ext uri="{BEBA8EAE-BF5A-486C-A8C5-ECC9F3942E4B}">
                <a14:imgProps xmlns:a14="http://schemas.microsoft.com/office/drawing/2010/main">
                  <a14:imgLayer r:embed="rId18">
                    <a14:imgEffect>
                      <a14:colorTemperature colorTemp="5900"/>
                    </a14:imgEffect>
                  </a14:imgLayer>
                </a14:imgProps>
              </a:ext>
              <a:ext uri="{28A0092B-C50C-407E-A947-70E740481C1C}">
                <a14:useLocalDpi xmlns:a14="http://schemas.microsoft.com/office/drawing/2010/main" val="0"/>
              </a:ext>
            </a:extLst>
          </a:blip>
          <a:srcRect l="37646"/>
          <a:stretch/>
        </p:blipFill>
        <p:spPr>
          <a:xfrm>
            <a:off x="209689" y="1594453"/>
            <a:ext cx="5368634" cy="5414840"/>
          </a:xfrm>
          <a:prstGeom prst="rect">
            <a:avLst/>
          </a:prstGeom>
        </p:spPr>
      </p:pic>
      <p:sp>
        <p:nvSpPr>
          <p:cNvPr id="54" name="TextBox 53">
            <a:extLst>
              <a:ext uri="{FF2B5EF4-FFF2-40B4-BE49-F238E27FC236}">
                <a16:creationId xmlns:a16="http://schemas.microsoft.com/office/drawing/2014/main" id="{DB6D2E1A-C63A-4CDE-B938-18C09276720E}"/>
              </a:ext>
            </a:extLst>
          </p:cNvPr>
          <p:cNvSpPr txBox="1"/>
          <p:nvPr/>
        </p:nvSpPr>
        <p:spPr>
          <a:xfrm>
            <a:off x="416053" y="2141534"/>
            <a:ext cx="34641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rPr>
              <a:t>une</a:t>
            </a: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 pizza</a:t>
            </a:r>
          </a:p>
        </p:txBody>
      </p:sp>
      <p:sp>
        <p:nvSpPr>
          <p:cNvPr id="64" name="TextBox 63">
            <a:extLst>
              <a:ext uri="{FF2B5EF4-FFF2-40B4-BE49-F238E27FC236}">
                <a16:creationId xmlns:a16="http://schemas.microsoft.com/office/drawing/2014/main" id="{1B1D9045-3DAB-4EE6-B796-3DB22800C944}"/>
              </a:ext>
            </a:extLst>
          </p:cNvPr>
          <p:cNvSpPr txBox="1"/>
          <p:nvPr/>
        </p:nvSpPr>
        <p:spPr>
          <a:xfrm>
            <a:off x="416053" y="2892445"/>
            <a:ext cx="34641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du jus de </a:t>
            </a: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rPr>
              <a:t>pomme</a:t>
            </a: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5" name="TextBox 64">
            <a:extLst>
              <a:ext uri="{FF2B5EF4-FFF2-40B4-BE49-F238E27FC236}">
                <a16:creationId xmlns:a16="http://schemas.microsoft.com/office/drawing/2014/main" id="{A7F220BA-64A3-48BB-9769-05BBE2A54D54}"/>
              </a:ext>
            </a:extLst>
          </p:cNvPr>
          <p:cNvSpPr txBox="1"/>
          <p:nvPr/>
        </p:nvSpPr>
        <p:spPr>
          <a:xfrm>
            <a:off x="482384" y="3552098"/>
            <a:ext cx="34641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un fromage</a:t>
            </a:r>
          </a:p>
        </p:txBody>
      </p:sp>
      <p:sp>
        <p:nvSpPr>
          <p:cNvPr id="67" name="TextBox 66">
            <a:extLst>
              <a:ext uri="{FF2B5EF4-FFF2-40B4-BE49-F238E27FC236}">
                <a16:creationId xmlns:a16="http://schemas.microsoft.com/office/drawing/2014/main" id="{B4C88A5D-C0DA-4B0F-B540-9181048BCE9B}"/>
              </a:ext>
            </a:extLst>
          </p:cNvPr>
          <p:cNvSpPr txBox="1"/>
          <p:nvPr/>
        </p:nvSpPr>
        <p:spPr>
          <a:xfrm>
            <a:off x="482385" y="4301873"/>
            <a:ext cx="34641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du </a:t>
            </a: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rPr>
              <a:t>chocolat</a:t>
            </a: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8" name="TextBox 67">
            <a:extLst>
              <a:ext uri="{FF2B5EF4-FFF2-40B4-BE49-F238E27FC236}">
                <a16:creationId xmlns:a16="http://schemas.microsoft.com/office/drawing/2014/main" id="{363AC1C5-F230-49AF-AFB7-DC4DED7C17AF}"/>
              </a:ext>
            </a:extLst>
          </p:cNvPr>
          <p:cNvSpPr txBox="1"/>
          <p:nvPr/>
        </p:nvSpPr>
        <p:spPr>
          <a:xfrm>
            <a:off x="482385" y="5078542"/>
            <a:ext cx="34641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de la glace</a:t>
            </a:r>
          </a:p>
        </p:txBody>
      </p:sp>
      <p:sp>
        <p:nvSpPr>
          <p:cNvPr id="69" name="TextBox 68">
            <a:extLst>
              <a:ext uri="{FF2B5EF4-FFF2-40B4-BE49-F238E27FC236}">
                <a16:creationId xmlns:a16="http://schemas.microsoft.com/office/drawing/2014/main" id="{064C0005-75E1-488D-804F-4FC9A7462316}"/>
              </a:ext>
            </a:extLst>
          </p:cNvPr>
          <p:cNvSpPr txBox="1"/>
          <p:nvPr/>
        </p:nvSpPr>
        <p:spPr>
          <a:xfrm>
            <a:off x="556491" y="5856428"/>
            <a:ext cx="34641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de </a:t>
            </a: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rPr>
              <a:t>l’eau</a:t>
            </a: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79" name="CustomShape 6">
            <a:hlinkClick r:id="" action="ppaction://noaction">
              <a:snd r:embed="rId19" name="S7_sub-title.wav"/>
            </a:hlinkClick>
            <a:extLst>
              <a:ext uri="{FF2B5EF4-FFF2-40B4-BE49-F238E27FC236}">
                <a16:creationId xmlns:a16="http://schemas.microsoft.com/office/drawing/2014/main" id="{67023A1C-71EE-401B-8DAD-64390AE2C4D5}"/>
              </a:ext>
            </a:extLst>
          </p:cNvPr>
          <p:cNvSpPr/>
          <p:nvPr/>
        </p:nvSpPr>
        <p:spPr>
          <a:xfrm>
            <a:off x="58517" y="436158"/>
            <a:ext cx="550417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a:ea typeface="Century Gothic"/>
              </a:rPr>
              <a:t>Adèle et Pierre </a:t>
            </a:r>
            <a:r>
              <a:rPr kumimoji="0" lang="en-GB" sz="2000" b="0" i="0" u="none" strike="noStrike" kern="1200" cap="none" spc="-1" normalizeH="0" baseline="0" noProof="0" dirty="0" err="1">
                <a:ln>
                  <a:noFill/>
                </a:ln>
                <a:solidFill>
                  <a:srgbClr val="002060"/>
                </a:solidFill>
                <a:effectLst/>
                <a:uLnTx/>
                <a:uFillTx/>
                <a:latin typeface="Century gothic"/>
                <a:ea typeface="Century Gothic"/>
              </a:rPr>
              <a:t>sont</a:t>
            </a:r>
            <a:r>
              <a:rPr kumimoji="0" lang="en-GB" sz="2000" b="0" i="0" u="none" strike="noStrike" kern="1200" cap="none" spc="-1" normalizeH="0" baseline="0" noProof="0" dirty="0">
                <a:ln>
                  <a:noFill/>
                </a:ln>
                <a:solidFill>
                  <a:srgbClr val="002060"/>
                </a:solidFill>
                <a:effectLst/>
                <a:uLnTx/>
                <a:uFillTx/>
                <a:latin typeface="Century gothic"/>
                <a:ea typeface="Century Gothic"/>
              </a:rPr>
              <a:t> au </a:t>
            </a:r>
            <a:r>
              <a:rPr kumimoji="0" lang="en-GB" sz="2000" b="0" i="0" u="none" strike="noStrike" kern="1200" cap="none" spc="-1" normalizeH="0" baseline="0" noProof="0" dirty="0" err="1">
                <a:ln>
                  <a:noFill/>
                </a:ln>
                <a:solidFill>
                  <a:srgbClr val="002060"/>
                </a:solidFill>
                <a:effectLst/>
                <a:uLnTx/>
                <a:uFillTx/>
                <a:latin typeface="Century gothic"/>
                <a:ea typeface="Century Gothic"/>
              </a:rPr>
              <a:t>supermarché</a:t>
            </a:r>
            <a:r>
              <a:rPr kumimoji="0" lang="en-GB" sz="2000" b="0" i="0" u="none" strike="noStrike" kern="1200" cap="none" spc="-1" normalizeH="0" baseline="0" noProof="0" dirty="0">
                <a:ln>
                  <a:noFill/>
                </a:ln>
                <a:solidFill>
                  <a:srgbClr val="002060"/>
                </a:solidFill>
                <a:effectLst/>
                <a:uLnTx/>
                <a:uFillTx/>
                <a:latin typeface="Century gothic"/>
                <a:ea typeface="Century Gothic"/>
              </a:rPr>
              <a:t>.</a:t>
            </a:r>
            <a:endParaRPr kumimoji="0" lang="en-GB" sz="2000" b="0" i="0" u="none" strike="noStrike" kern="1200" cap="none" spc="-1" normalizeH="0" baseline="0" noProof="0" dirty="0">
              <a:ln>
                <a:noFill/>
              </a:ln>
              <a:solidFill>
                <a:prstClr val="black"/>
              </a:solidFill>
              <a:effectLst/>
              <a:uLnTx/>
              <a:uFillTx/>
              <a:latin typeface="Century gothic"/>
            </a:endParaRPr>
          </a:p>
        </p:txBody>
      </p:sp>
      <p:pic>
        <p:nvPicPr>
          <p:cNvPr id="48" name="Picture 47" descr="A cartoon of a person&#10;&#10;Description automatically generated with low confidence">
            <a:extLst>
              <a:ext uri="{FF2B5EF4-FFF2-40B4-BE49-F238E27FC236}">
                <a16:creationId xmlns:a16="http://schemas.microsoft.com/office/drawing/2014/main" id="{5B660261-19F1-413C-BA76-3B99B67944D1}"/>
              </a:ext>
            </a:extLst>
          </p:cNvPr>
          <p:cNvPicPr>
            <a:picLocks noChangeAspect="1"/>
          </p:cNvPicPr>
          <p:nvPr/>
        </p:nvPicPr>
        <p:blipFill rotWithShape="1">
          <a:blip r:embed="rId20">
            <a:extLst>
              <a:ext uri="{28A0092B-C50C-407E-A947-70E740481C1C}">
                <a14:useLocalDpi xmlns:a14="http://schemas.microsoft.com/office/drawing/2010/main" val="0"/>
              </a:ext>
            </a:extLst>
          </a:blip>
          <a:srcRect b="68822"/>
          <a:stretch/>
        </p:blipFill>
        <p:spPr>
          <a:xfrm>
            <a:off x="4826124" y="-32040"/>
            <a:ext cx="1355686" cy="1003412"/>
          </a:xfrm>
          <a:prstGeom prst="rect">
            <a:avLst/>
          </a:prstGeom>
        </p:spPr>
      </p:pic>
      <p:pic>
        <p:nvPicPr>
          <p:cNvPr id="2" name="Picture 1">
            <a:extLst>
              <a:ext uri="{FF2B5EF4-FFF2-40B4-BE49-F238E27FC236}">
                <a16:creationId xmlns:a16="http://schemas.microsoft.com/office/drawing/2014/main" id="{139D170A-115F-4A85-877D-A3B42F944E2E}"/>
              </a:ext>
            </a:extLst>
          </p:cNvPr>
          <p:cNvPicPr>
            <a:picLocks noChangeAspect="1"/>
          </p:cNvPicPr>
          <p:nvPr/>
        </p:nvPicPr>
        <p:blipFill>
          <a:blip r:embed="rId21"/>
          <a:stretch>
            <a:fillRect/>
          </a:stretch>
        </p:blipFill>
        <p:spPr>
          <a:xfrm>
            <a:off x="7714609" y="694818"/>
            <a:ext cx="1564564" cy="920003"/>
          </a:xfrm>
          <a:prstGeom prst="rect">
            <a:avLst/>
          </a:prstGeom>
        </p:spPr>
      </p:pic>
      <p:pic>
        <p:nvPicPr>
          <p:cNvPr id="1026" name="Picture 2" descr="pizza slice clipart png - Clip Art Library">
            <a:extLst>
              <a:ext uri="{FF2B5EF4-FFF2-40B4-BE49-F238E27FC236}">
                <a16:creationId xmlns:a16="http://schemas.microsoft.com/office/drawing/2014/main" id="{C730DAFA-0DC9-4978-AEEC-86878409BFD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730903" y="815741"/>
            <a:ext cx="1289705" cy="6150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7ED76C4-F9C4-47BA-9B5F-069D9A17D117}"/>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8185203" y="1773615"/>
            <a:ext cx="530734" cy="816514"/>
          </a:xfrm>
          <a:prstGeom prst="rect">
            <a:avLst/>
          </a:prstGeom>
        </p:spPr>
      </p:pic>
      <p:pic>
        <p:nvPicPr>
          <p:cNvPr id="6" name="Picture 5">
            <a:extLst>
              <a:ext uri="{FF2B5EF4-FFF2-40B4-BE49-F238E27FC236}">
                <a16:creationId xmlns:a16="http://schemas.microsoft.com/office/drawing/2014/main" id="{655C6D2A-DC8F-4B3A-85A9-5E87B955575E}"/>
              </a:ext>
            </a:extLst>
          </p:cNvPr>
          <p:cNvPicPr>
            <a:picLocks noChangeAspect="1"/>
          </p:cNvPicPr>
          <p:nvPr/>
        </p:nvPicPr>
        <p:blipFill>
          <a:blip r:embed="rId24"/>
          <a:stretch>
            <a:fillRect/>
          </a:stretch>
        </p:blipFill>
        <p:spPr>
          <a:xfrm>
            <a:off x="10540564" y="1959441"/>
            <a:ext cx="455622" cy="630688"/>
          </a:xfrm>
          <a:prstGeom prst="rect">
            <a:avLst/>
          </a:prstGeom>
        </p:spPr>
      </p:pic>
      <p:pic>
        <p:nvPicPr>
          <p:cNvPr id="1028" name="Picture 4" descr="juice box vector - Clip Art Library">
            <a:extLst>
              <a:ext uri="{FF2B5EF4-FFF2-40B4-BE49-F238E27FC236}">
                <a16:creationId xmlns:a16="http://schemas.microsoft.com/office/drawing/2014/main" id="{B3B08BB3-5B50-4441-96B1-072A3706AD71}"/>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28411" t="4512" r="29352" b="3938"/>
          <a:stretch/>
        </p:blipFill>
        <p:spPr bwMode="auto">
          <a:xfrm>
            <a:off x="10038737" y="1790601"/>
            <a:ext cx="493792" cy="7995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1C43ECC3-33F6-4C5A-AF70-EF2F2624581C}"/>
              </a:ext>
            </a:extLst>
          </p:cNvPr>
          <p:cNvPicPr>
            <a:picLocks noChangeAspect="1"/>
          </p:cNvPicPr>
          <p:nvPr/>
        </p:nvPicPr>
        <p:blipFill>
          <a:blip r:embed="rId2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93849" y="2741220"/>
            <a:ext cx="1146814" cy="900000"/>
          </a:xfrm>
          <a:prstGeom prst="rect">
            <a:avLst/>
          </a:prstGeom>
        </p:spPr>
      </p:pic>
      <p:pic>
        <p:nvPicPr>
          <p:cNvPr id="52" name="Picture 2" descr="Cheese, Wheel, Dairy, Food, Slice, Orange Food">
            <a:extLst>
              <a:ext uri="{FF2B5EF4-FFF2-40B4-BE49-F238E27FC236}">
                <a16:creationId xmlns:a16="http://schemas.microsoft.com/office/drawing/2014/main" id="{A80F32EF-CCD7-4CDD-8FB9-721AE84433C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572271" y="2798162"/>
            <a:ext cx="1469990" cy="77787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A close-up of a bottle&#10;&#10;Description automatically generated with medium confidence">
            <a:extLst>
              <a:ext uri="{FF2B5EF4-FFF2-40B4-BE49-F238E27FC236}">
                <a16:creationId xmlns:a16="http://schemas.microsoft.com/office/drawing/2014/main" id="{941E1513-09A2-4D17-AC96-0D60591A9AC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265995" y="5784786"/>
            <a:ext cx="444306" cy="888612"/>
          </a:xfrm>
          <a:prstGeom prst="rect">
            <a:avLst/>
          </a:prstGeom>
        </p:spPr>
      </p:pic>
      <p:pic>
        <p:nvPicPr>
          <p:cNvPr id="62" name="Picture 61" descr="A glass of milk&#10;&#10;Description automatically generated with medium confidence">
            <a:extLst>
              <a:ext uri="{FF2B5EF4-FFF2-40B4-BE49-F238E27FC236}">
                <a16:creationId xmlns:a16="http://schemas.microsoft.com/office/drawing/2014/main" id="{D644E211-3EDF-4E2D-94BA-A51B1325A52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705289" y="5829210"/>
            <a:ext cx="700783" cy="950214"/>
          </a:xfrm>
          <a:prstGeom prst="rect">
            <a:avLst/>
          </a:prstGeom>
        </p:spPr>
      </p:pic>
      <p:pic>
        <p:nvPicPr>
          <p:cNvPr id="63" name="Picture 62" descr="Icon&#10;&#10;Description automatically generated">
            <a:extLst>
              <a:ext uri="{FF2B5EF4-FFF2-40B4-BE49-F238E27FC236}">
                <a16:creationId xmlns:a16="http://schemas.microsoft.com/office/drawing/2014/main" id="{98A6979D-E07A-4AFA-8406-65BA6A37052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331210" y="5734007"/>
            <a:ext cx="462834" cy="684887"/>
          </a:xfrm>
          <a:prstGeom prst="rect">
            <a:avLst/>
          </a:prstGeom>
        </p:spPr>
      </p:pic>
      <p:pic>
        <p:nvPicPr>
          <p:cNvPr id="7" name="Picture 6" descr="A cartoon of a person with his hands in his pockets&#10;&#10;Description automatically generated with medium confidence">
            <a:extLst>
              <a:ext uri="{FF2B5EF4-FFF2-40B4-BE49-F238E27FC236}">
                <a16:creationId xmlns:a16="http://schemas.microsoft.com/office/drawing/2014/main" id="{6BD2192A-A373-4F90-BA2C-96C418DEFC0A}"/>
              </a:ext>
            </a:extLst>
          </p:cNvPr>
          <p:cNvPicPr>
            <a:picLocks noChangeAspect="1"/>
          </p:cNvPicPr>
          <p:nvPr/>
        </p:nvPicPr>
        <p:blipFill rotWithShape="1">
          <a:blip r:embed="rId31">
            <a:extLst>
              <a:ext uri="{28A0092B-C50C-407E-A947-70E740481C1C}">
                <a14:useLocalDpi xmlns:a14="http://schemas.microsoft.com/office/drawing/2010/main" val="0"/>
              </a:ext>
            </a:extLst>
          </a:blip>
          <a:srcRect b="70096"/>
          <a:stretch/>
        </p:blipFill>
        <p:spPr>
          <a:xfrm>
            <a:off x="4514941" y="53628"/>
            <a:ext cx="1090390" cy="914400"/>
          </a:xfrm>
          <a:prstGeom prst="rect">
            <a:avLst/>
          </a:prstGeom>
        </p:spPr>
      </p:pic>
      <p:sp>
        <p:nvSpPr>
          <p:cNvPr id="9" name="Speech Bubble: Rectangle with Corners Rounded 8">
            <a:hlinkClick r:id="" action="ppaction://noaction">
              <a:snd r:embed="rId32" name="S7_i.wav"/>
            </a:hlinkClick>
            <a:extLst>
              <a:ext uri="{FF2B5EF4-FFF2-40B4-BE49-F238E27FC236}">
                <a16:creationId xmlns:a16="http://schemas.microsoft.com/office/drawing/2014/main" id="{6E8A0403-B72C-4D8A-9D24-4A7247426938}"/>
              </a:ext>
            </a:extLst>
          </p:cNvPr>
          <p:cNvSpPr/>
          <p:nvPr/>
        </p:nvSpPr>
        <p:spPr>
          <a:xfrm>
            <a:off x="1120951" y="987114"/>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B8A264C1-9EE4-4374-87B2-7AA74FA28B25}"/>
              </a:ext>
            </a:extLst>
          </p:cNvPr>
          <p:cNvSpPr/>
          <p:nvPr/>
        </p:nvSpPr>
        <p:spPr>
          <a:xfrm>
            <a:off x="1120951" y="1011587"/>
            <a:ext cx="4896504" cy="388093"/>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Lis et choisis la bonne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1278808" y="101907"/>
            <a:ext cx="831776" cy="831529"/>
          </a:xfrm>
          <a:prstGeom prst="rect">
            <a:avLst/>
          </a:prstGeom>
          <a:ln>
            <a:noFill/>
          </a:ln>
        </p:spPr>
      </p:pic>
      <p:sp>
        <p:nvSpPr>
          <p:cNvPr id="90" name="CustomShape 3"/>
          <p:cNvSpPr/>
          <p:nvPr/>
        </p:nvSpPr>
        <p:spPr>
          <a:xfrm>
            <a:off x="81416" y="89256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rPr>
              <a:t>You know</a:t>
            </a:r>
            <a:r>
              <a:rPr kumimoji="0" lang="en-GB" sz="2800" i="0" u="none" strike="noStrike" kern="1200" cap="none" spc="-1" normalizeH="0" noProof="0" dirty="0">
                <a:ln>
                  <a:noFill/>
                </a:ln>
                <a:solidFill>
                  <a:srgbClr val="002060"/>
                </a:solidFill>
                <a:effectLst/>
                <a:uLnTx/>
                <a:uFillTx/>
                <a:latin typeface="Century Gothic" panose="020B0502020202020204" pitchFamily="34" charset="0"/>
              </a:rPr>
              <a:t> how to say ‘want’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4035063" y="1835306"/>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want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4"/>
          <a:stretch/>
        </p:blipFill>
        <p:spPr>
          <a:xfrm>
            <a:off x="542448" y="1682433"/>
            <a:ext cx="399113" cy="790518"/>
          </a:xfrm>
          <a:prstGeom prst="rect">
            <a:avLst/>
          </a:prstGeom>
          <a:ln>
            <a:noFill/>
          </a:ln>
        </p:spPr>
      </p:pic>
      <p:pic>
        <p:nvPicPr>
          <p:cNvPr id="102" name="Google Shape;183;p8"/>
          <p:cNvPicPr/>
          <p:nvPr/>
        </p:nvPicPr>
        <p:blipFill>
          <a:blip r:embed="rId5"/>
          <a:stretch/>
        </p:blipFill>
        <p:spPr>
          <a:xfrm>
            <a:off x="3527838" y="1816366"/>
            <a:ext cx="551885" cy="497357"/>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0760" y="97983"/>
            <a:ext cx="7267988" cy="735837"/>
          </a:xfrm>
        </p:spPr>
        <p:txBody>
          <a:bodyPr/>
          <a:lstStyle/>
          <a:p>
            <a:r>
              <a:rPr lang="en-GB" sz="3600" b="1" spc="-1" dirty="0" err="1">
                <a:solidFill>
                  <a:srgbClr val="1E4E79"/>
                </a:solidFill>
                <a:latin typeface="Century Gothic" panose="020B0502020202020204" pitchFamily="34" charset="0"/>
                <a:ea typeface="Century Gothic"/>
              </a:rPr>
              <a:t>vouloir</a:t>
            </a:r>
            <a:r>
              <a:rPr lang="en-GB" sz="3600" b="1" spc="-1" dirty="0">
                <a:solidFill>
                  <a:srgbClr val="1E4E79"/>
                </a:solidFill>
                <a:latin typeface="Century Gothic" panose="020B0502020202020204" pitchFamily="34" charset="0"/>
                <a:ea typeface="Century Gothic"/>
              </a:rPr>
              <a:t> (to want)</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1294756" y="1830126"/>
            <a:ext cx="16646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je</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rPr>
              <a:t>veux</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5" name="Picture 4" descr="A picture containing clipart&#10;&#10;Description automatically generated">
            <a:extLst>
              <a:ext uri="{FF2B5EF4-FFF2-40B4-BE49-F238E27FC236}">
                <a16:creationId xmlns:a16="http://schemas.microsoft.com/office/drawing/2014/main" id="{98327BDB-4F7D-4AF3-97F5-74A23EEDB5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760" y="2797313"/>
            <a:ext cx="1221905" cy="858825"/>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C2E950A-3E6C-46AB-911B-006EF49D33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323" y="4378490"/>
            <a:ext cx="957341" cy="70967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73539F1-6D9D-4F3B-9A51-52DE3CC560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624" y="5607406"/>
            <a:ext cx="900132" cy="671929"/>
          </a:xfrm>
          <a:prstGeom prst="rect">
            <a:avLst/>
          </a:prstGeom>
        </p:spPr>
      </p:pic>
      <p:sp>
        <p:nvSpPr>
          <p:cNvPr id="31" name="CustomShape 5">
            <a:extLst>
              <a:ext uri="{FF2B5EF4-FFF2-40B4-BE49-F238E27FC236}">
                <a16:creationId xmlns:a16="http://schemas.microsoft.com/office/drawing/2014/main" id="{2E091686-20A4-4CE8-8412-D10114670A20}"/>
              </a:ext>
            </a:extLst>
          </p:cNvPr>
          <p:cNvSpPr/>
          <p:nvPr/>
        </p:nvSpPr>
        <p:spPr>
          <a:xfrm>
            <a:off x="4109733" y="3048895"/>
            <a:ext cx="18889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want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7857231C-A0D9-4951-BEAE-F3601B63A5B1}"/>
              </a:ext>
            </a:extLst>
          </p:cNvPr>
          <p:cNvPicPr/>
          <p:nvPr/>
        </p:nvPicPr>
        <p:blipFill>
          <a:blip r:embed="rId5"/>
          <a:stretch/>
        </p:blipFill>
        <p:spPr>
          <a:xfrm>
            <a:off x="3602509" y="3029955"/>
            <a:ext cx="551885" cy="497357"/>
          </a:xfrm>
          <a:prstGeom prst="rect">
            <a:avLst/>
          </a:prstGeom>
          <a:ln>
            <a:noFill/>
          </a:ln>
        </p:spPr>
      </p:pic>
      <p:sp>
        <p:nvSpPr>
          <p:cNvPr id="33" name="Rectangle 32">
            <a:extLst>
              <a:ext uri="{FF2B5EF4-FFF2-40B4-BE49-F238E27FC236}">
                <a16:creationId xmlns:a16="http://schemas.microsoft.com/office/drawing/2014/main" id="{D839F630-0637-4C63-869F-E22172A3562C}"/>
              </a:ext>
            </a:extLst>
          </p:cNvPr>
          <p:cNvSpPr/>
          <p:nvPr/>
        </p:nvSpPr>
        <p:spPr>
          <a:xfrm>
            <a:off x="1369426" y="3043715"/>
            <a:ext cx="21584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veux</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37" name="CustomShape 5">
            <a:extLst>
              <a:ext uri="{FF2B5EF4-FFF2-40B4-BE49-F238E27FC236}">
                <a16:creationId xmlns:a16="http://schemas.microsoft.com/office/drawing/2014/main" id="{CD218FF4-42FB-4C83-8581-B2FCC1D9B1AC}"/>
              </a:ext>
            </a:extLst>
          </p:cNvPr>
          <p:cNvSpPr/>
          <p:nvPr/>
        </p:nvSpPr>
        <p:spPr>
          <a:xfrm>
            <a:off x="4169107" y="4551115"/>
            <a:ext cx="18638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he wants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8" name="Google Shape;183;p8">
            <a:extLst>
              <a:ext uri="{FF2B5EF4-FFF2-40B4-BE49-F238E27FC236}">
                <a16:creationId xmlns:a16="http://schemas.microsoft.com/office/drawing/2014/main" id="{35B27AEF-6BDE-4628-8718-2E28E2523696}"/>
              </a:ext>
            </a:extLst>
          </p:cNvPr>
          <p:cNvPicPr/>
          <p:nvPr/>
        </p:nvPicPr>
        <p:blipFill>
          <a:blip r:embed="rId5"/>
          <a:stretch/>
        </p:blipFill>
        <p:spPr>
          <a:xfrm>
            <a:off x="3661883" y="4532175"/>
            <a:ext cx="551885" cy="497357"/>
          </a:xfrm>
          <a:prstGeom prst="rect">
            <a:avLst/>
          </a:prstGeom>
          <a:ln>
            <a:noFill/>
          </a:ln>
        </p:spPr>
      </p:pic>
      <p:sp>
        <p:nvSpPr>
          <p:cNvPr id="39" name="Rectangle 38">
            <a:extLst>
              <a:ext uri="{FF2B5EF4-FFF2-40B4-BE49-F238E27FC236}">
                <a16:creationId xmlns:a16="http://schemas.microsoft.com/office/drawing/2014/main" id="{DF616C55-256F-4E22-A03D-D9A247B27392}"/>
              </a:ext>
            </a:extLst>
          </p:cNvPr>
          <p:cNvSpPr/>
          <p:nvPr/>
        </p:nvSpPr>
        <p:spPr>
          <a:xfrm>
            <a:off x="1428800" y="4545935"/>
            <a:ext cx="18638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veut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40" name="CustomShape 5">
            <a:extLst>
              <a:ext uri="{FF2B5EF4-FFF2-40B4-BE49-F238E27FC236}">
                <a16:creationId xmlns:a16="http://schemas.microsoft.com/office/drawing/2014/main" id="{87B5110F-8ABB-4D47-8FD9-A7B686E11145}"/>
              </a:ext>
            </a:extLst>
          </p:cNvPr>
          <p:cNvSpPr/>
          <p:nvPr/>
        </p:nvSpPr>
        <p:spPr>
          <a:xfrm>
            <a:off x="4098140" y="5749512"/>
            <a:ext cx="193477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wants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DE56820E-13FF-4CFE-B880-B88ED81CBF24}"/>
              </a:ext>
            </a:extLst>
          </p:cNvPr>
          <p:cNvPicPr/>
          <p:nvPr/>
        </p:nvPicPr>
        <p:blipFill>
          <a:blip r:embed="rId5"/>
          <a:stretch/>
        </p:blipFill>
        <p:spPr>
          <a:xfrm>
            <a:off x="3590916" y="5730572"/>
            <a:ext cx="551885" cy="497357"/>
          </a:xfrm>
          <a:prstGeom prst="rect">
            <a:avLst/>
          </a:prstGeom>
          <a:ln>
            <a:noFill/>
          </a:ln>
        </p:spPr>
      </p:pic>
      <p:sp>
        <p:nvSpPr>
          <p:cNvPr id="42" name="Rectangle 41">
            <a:extLst>
              <a:ext uri="{FF2B5EF4-FFF2-40B4-BE49-F238E27FC236}">
                <a16:creationId xmlns:a16="http://schemas.microsoft.com/office/drawing/2014/main" id="{59C8EA35-FB11-47CB-990B-2F47331A75EA}"/>
              </a:ext>
            </a:extLst>
          </p:cNvPr>
          <p:cNvSpPr/>
          <p:nvPr/>
        </p:nvSpPr>
        <p:spPr>
          <a:xfrm>
            <a:off x="1357834" y="5744332"/>
            <a:ext cx="23079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elle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veut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0" name="Oval 9">
            <a:extLst>
              <a:ext uri="{FF2B5EF4-FFF2-40B4-BE49-F238E27FC236}">
                <a16:creationId xmlns:a16="http://schemas.microsoft.com/office/drawing/2014/main" id="{3A21A9C2-3B60-4390-9BAE-182D56DA9225}"/>
              </a:ext>
            </a:extLst>
          </p:cNvPr>
          <p:cNvSpPr/>
          <p:nvPr/>
        </p:nvSpPr>
        <p:spPr>
          <a:xfrm>
            <a:off x="2434345" y="1861272"/>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Oval 44">
            <a:extLst>
              <a:ext uri="{FF2B5EF4-FFF2-40B4-BE49-F238E27FC236}">
                <a16:creationId xmlns:a16="http://schemas.microsoft.com/office/drawing/2014/main" id="{DCA78138-EED6-4682-B6AE-AF5DEC787A3B}"/>
              </a:ext>
            </a:extLst>
          </p:cNvPr>
          <p:cNvSpPr/>
          <p:nvPr/>
        </p:nvSpPr>
        <p:spPr>
          <a:xfrm>
            <a:off x="2529483" y="3080144"/>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6" name="Oval 45">
            <a:extLst>
              <a:ext uri="{FF2B5EF4-FFF2-40B4-BE49-F238E27FC236}">
                <a16:creationId xmlns:a16="http://schemas.microsoft.com/office/drawing/2014/main" id="{6C389980-3D2C-4766-B35E-C0811CAE0DF2}"/>
              </a:ext>
            </a:extLst>
          </p:cNvPr>
          <p:cNvSpPr/>
          <p:nvPr/>
        </p:nvSpPr>
        <p:spPr>
          <a:xfrm>
            <a:off x="2370232" y="4560411"/>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Oval 46">
            <a:extLst>
              <a:ext uri="{FF2B5EF4-FFF2-40B4-BE49-F238E27FC236}">
                <a16:creationId xmlns:a16="http://schemas.microsoft.com/office/drawing/2014/main" id="{61B51239-84E3-49BF-8901-9F48A9A6980A}"/>
              </a:ext>
            </a:extLst>
          </p:cNvPr>
          <p:cNvSpPr/>
          <p:nvPr/>
        </p:nvSpPr>
        <p:spPr>
          <a:xfrm>
            <a:off x="2793252" y="5788890"/>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CustomShape 3">
            <a:extLst>
              <a:ext uri="{FF2B5EF4-FFF2-40B4-BE49-F238E27FC236}">
                <a16:creationId xmlns:a16="http://schemas.microsoft.com/office/drawing/2014/main" id="{BDA992E7-8F33-438F-810F-AE3DE495BCA0}"/>
              </a:ext>
            </a:extLst>
          </p:cNvPr>
          <p:cNvSpPr/>
          <p:nvPr/>
        </p:nvSpPr>
        <p:spPr>
          <a:xfrm>
            <a:off x="6032911" y="730845"/>
            <a:ext cx="44619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rPr>
              <a:t>To say ‘would</a:t>
            </a:r>
            <a:r>
              <a:rPr kumimoji="0" lang="en-GB" sz="2800" i="0" u="none" strike="noStrike" kern="1200" cap="none" spc="-1" normalizeH="0" noProof="0" dirty="0">
                <a:ln>
                  <a:noFill/>
                </a:ln>
                <a:solidFill>
                  <a:srgbClr val="002060"/>
                </a:solidFill>
                <a:effectLst/>
                <a:uLnTx/>
                <a:uFillTx/>
                <a:latin typeface="Century Gothic" panose="020B0502020202020204" pitchFamily="34" charset="0"/>
              </a:rPr>
              <a:t> like’ use these forms of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rPr>
              <a:t>vouloir</a:t>
            </a:r>
            <a:r>
              <a:rPr kumimoji="0" lang="en-GB" sz="2800" i="0" u="none" strike="noStrike" kern="1200" cap="none" spc="-1" normalizeH="0" noProof="0" dirty="0">
                <a:ln>
                  <a:noFill/>
                </a:ln>
                <a:solidFill>
                  <a:srgbClr val="002060"/>
                </a:solidFill>
                <a:effectLst/>
                <a:uLnTx/>
                <a:uFillTx/>
                <a:latin typeface="Century Gothic" panose="020B0502020202020204" pitchFamily="34" charset="0"/>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9" name="CustomShape 5">
            <a:extLst>
              <a:ext uri="{FF2B5EF4-FFF2-40B4-BE49-F238E27FC236}">
                <a16:creationId xmlns:a16="http://schemas.microsoft.com/office/drawing/2014/main" id="{FF247EA7-B5C2-4808-8276-AB6F4858859D}"/>
              </a:ext>
            </a:extLst>
          </p:cNvPr>
          <p:cNvSpPr/>
          <p:nvPr/>
        </p:nvSpPr>
        <p:spPr>
          <a:xfrm>
            <a:off x="9141103" y="1861272"/>
            <a:ext cx="273213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would like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1" name="Google Shape;183;p8">
            <a:extLst>
              <a:ext uri="{FF2B5EF4-FFF2-40B4-BE49-F238E27FC236}">
                <a16:creationId xmlns:a16="http://schemas.microsoft.com/office/drawing/2014/main" id="{AAF1E298-EA9B-4138-8786-37AA045E0554}"/>
              </a:ext>
            </a:extLst>
          </p:cNvPr>
          <p:cNvPicPr/>
          <p:nvPr/>
        </p:nvPicPr>
        <p:blipFill>
          <a:blip r:embed="rId5"/>
          <a:stretch/>
        </p:blipFill>
        <p:spPr>
          <a:xfrm>
            <a:off x="8633878" y="1842332"/>
            <a:ext cx="551885" cy="497357"/>
          </a:xfrm>
          <a:prstGeom prst="rect">
            <a:avLst/>
          </a:prstGeom>
          <a:ln>
            <a:noFill/>
          </a:ln>
        </p:spPr>
      </p:pic>
      <p:sp>
        <p:nvSpPr>
          <p:cNvPr id="52" name="Rectangle 51">
            <a:extLst>
              <a:ext uri="{FF2B5EF4-FFF2-40B4-BE49-F238E27FC236}">
                <a16:creationId xmlns:a16="http://schemas.microsoft.com/office/drawing/2014/main" id="{9EE87790-FD98-44E8-9233-3DE96E3CC1B1}"/>
              </a:ext>
            </a:extLst>
          </p:cNvPr>
          <p:cNvSpPr/>
          <p:nvPr/>
        </p:nvSpPr>
        <p:spPr>
          <a:xfrm>
            <a:off x="6002940" y="1824946"/>
            <a:ext cx="23079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voudrais</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6" name="CustomShape 5">
            <a:extLst>
              <a:ext uri="{FF2B5EF4-FFF2-40B4-BE49-F238E27FC236}">
                <a16:creationId xmlns:a16="http://schemas.microsoft.com/office/drawing/2014/main" id="{57241880-A0B8-4FB2-A6D7-A7CAC8234B7F}"/>
              </a:ext>
            </a:extLst>
          </p:cNvPr>
          <p:cNvSpPr/>
          <p:nvPr/>
        </p:nvSpPr>
        <p:spPr>
          <a:xfrm>
            <a:off x="9215773" y="3074861"/>
            <a:ext cx="29762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would like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7" name="Google Shape;183;p8">
            <a:extLst>
              <a:ext uri="{FF2B5EF4-FFF2-40B4-BE49-F238E27FC236}">
                <a16:creationId xmlns:a16="http://schemas.microsoft.com/office/drawing/2014/main" id="{2DB6E637-5023-45B5-B589-D3867D198487}"/>
              </a:ext>
            </a:extLst>
          </p:cNvPr>
          <p:cNvPicPr/>
          <p:nvPr/>
        </p:nvPicPr>
        <p:blipFill>
          <a:blip r:embed="rId5"/>
          <a:stretch/>
        </p:blipFill>
        <p:spPr>
          <a:xfrm>
            <a:off x="8708549" y="3055921"/>
            <a:ext cx="551885" cy="497357"/>
          </a:xfrm>
          <a:prstGeom prst="rect">
            <a:avLst/>
          </a:prstGeom>
          <a:ln>
            <a:noFill/>
          </a:ln>
        </p:spPr>
      </p:pic>
      <p:sp>
        <p:nvSpPr>
          <p:cNvPr id="58" name="Rectangle 57">
            <a:extLst>
              <a:ext uri="{FF2B5EF4-FFF2-40B4-BE49-F238E27FC236}">
                <a16:creationId xmlns:a16="http://schemas.microsoft.com/office/drawing/2014/main" id="{F8511194-D851-43F7-9FB1-C4C926B9F5E1}"/>
              </a:ext>
            </a:extLst>
          </p:cNvPr>
          <p:cNvSpPr/>
          <p:nvPr/>
        </p:nvSpPr>
        <p:spPr>
          <a:xfrm>
            <a:off x="6077709" y="3042263"/>
            <a:ext cx="21584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voudrais</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9" name="CustomShape 5">
            <a:extLst>
              <a:ext uri="{FF2B5EF4-FFF2-40B4-BE49-F238E27FC236}">
                <a16:creationId xmlns:a16="http://schemas.microsoft.com/office/drawing/2014/main" id="{3685A325-32E0-4F8D-9B82-B02FF6FB06A4}"/>
              </a:ext>
            </a:extLst>
          </p:cNvPr>
          <p:cNvSpPr/>
          <p:nvPr/>
        </p:nvSpPr>
        <p:spPr>
          <a:xfrm>
            <a:off x="9246691" y="4594799"/>
            <a:ext cx="286389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he </a:t>
            </a:r>
            <a:r>
              <a:rPr lang="en-GB" sz="2800" spc="-1" dirty="0">
                <a:solidFill>
                  <a:srgbClr val="1F3864"/>
                </a:solidFill>
                <a:latin typeface="Century Gothic" panose="020B0502020202020204" pitchFamily="34" charset="0"/>
                <a:ea typeface="Century Gothic"/>
              </a:rPr>
              <a:t>would like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0" name="Google Shape;183;p8">
            <a:extLst>
              <a:ext uri="{FF2B5EF4-FFF2-40B4-BE49-F238E27FC236}">
                <a16:creationId xmlns:a16="http://schemas.microsoft.com/office/drawing/2014/main" id="{B0173252-FE75-4C57-A6CA-770D3CEFF4C7}"/>
              </a:ext>
            </a:extLst>
          </p:cNvPr>
          <p:cNvPicPr/>
          <p:nvPr/>
        </p:nvPicPr>
        <p:blipFill>
          <a:blip r:embed="rId5"/>
          <a:stretch/>
        </p:blipFill>
        <p:spPr>
          <a:xfrm>
            <a:off x="8739467" y="4575859"/>
            <a:ext cx="551885" cy="497357"/>
          </a:xfrm>
          <a:prstGeom prst="rect">
            <a:avLst/>
          </a:prstGeom>
          <a:ln>
            <a:noFill/>
          </a:ln>
        </p:spPr>
      </p:pic>
      <p:sp>
        <p:nvSpPr>
          <p:cNvPr id="61" name="Rectangle 60">
            <a:extLst>
              <a:ext uri="{FF2B5EF4-FFF2-40B4-BE49-F238E27FC236}">
                <a16:creationId xmlns:a16="http://schemas.microsoft.com/office/drawing/2014/main" id="{F091D5A8-DD37-4F3C-86D6-A6269EDC17CE}"/>
              </a:ext>
            </a:extLst>
          </p:cNvPr>
          <p:cNvSpPr/>
          <p:nvPr/>
        </p:nvSpPr>
        <p:spPr>
          <a:xfrm>
            <a:off x="6136985" y="4540755"/>
            <a:ext cx="245110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voudrait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62" name="CustomShape 5">
            <a:extLst>
              <a:ext uri="{FF2B5EF4-FFF2-40B4-BE49-F238E27FC236}">
                <a16:creationId xmlns:a16="http://schemas.microsoft.com/office/drawing/2014/main" id="{14905B66-CF87-4041-B677-5D0E9DD6C53E}"/>
              </a:ext>
            </a:extLst>
          </p:cNvPr>
          <p:cNvSpPr/>
          <p:nvPr/>
        </p:nvSpPr>
        <p:spPr>
          <a:xfrm>
            <a:off x="9175724" y="5793196"/>
            <a:ext cx="312295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a:t>
            </a:r>
            <a:r>
              <a:rPr lang="en-GB" sz="2800" spc="-1" dirty="0">
                <a:solidFill>
                  <a:srgbClr val="1F3864"/>
                </a:solidFill>
                <a:latin typeface="Century Gothic" panose="020B0502020202020204" pitchFamily="34" charset="0"/>
                <a:ea typeface="Century Gothic"/>
              </a:rPr>
              <a:t>would like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3" name="Google Shape;183;p8">
            <a:extLst>
              <a:ext uri="{FF2B5EF4-FFF2-40B4-BE49-F238E27FC236}">
                <a16:creationId xmlns:a16="http://schemas.microsoft.com/office/drawing/2014/main" id="{43B5076A-00C7-4A75-8C9C-2AC7E335B3BB}"/>
              </a:ext>
            </a:extLst>
          </p:cNvPr>
          <p:cNvPicPr/>
          <p:nvPr/>
        </p:nvPicPr>
        <p:blipFill>
          <a:blip r:embed="rId5"/>
          <a:stretch/>
        </p:blipFill>
        <p:spPr>
          <a:xfrm>
            <a:off x="8668500" y="5774256"/>
            <a:ext cx="551885" cy="497357"/>
          </a:xfrm>
          <a:prstGeom prst="rect">
            <a:avLst/>
          </a:prstGeom>
          <a:ln>
            <a:noFill/>
          </a:ln>
        </p:spPr>
      </p:pic>
      <p:sp>
        <p:nvSpPr>
          <p:cNvPr id="64" name="Rectangle 63">
            <a:extLst>
              <a:ext uri="{FF2B5EF4-FFF2-40B4-BE49-F238E27FC236}">
                <a16:creationId xmlns:a16="http://schemas.microsoft.com/office/drawing/2014/main" id="{9FFD31FA-3D68-4F9F-89F5-D5F143496D4B}"/>
              </a:ext>
            </a:extLst>
          </p:cNvPr>
          <p:cNvSpPr/>
          <p:nvPr/>
        </p:nvSpPr>
        <p:spPr>
          <a:xfrm>
            <a:off x="6066019" y="5739152"/>
            <a:ext cx="264253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elle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voudrait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69" name="Oval 68">
            <a:extLst>
              <a:ext uri="{FF2B5EF4-FFF2-40B4-BE49-F238E27FC236}">
                <a16:creationId xmlns:a16="http://schemas.microsoft.com/office/drawing/2014/main" id="{A933A3F3-C037-4590-BF29-F6AC1F50974A}"/>
              </a:ext>
            </a:extLst>
          </p:cNvPr>
          <p:cNvSpPr/>
          <p:nvPr/>
        </p:nvSpPr>
        <p:spPr>
          <a:xfrm>
            <a:off x="7491035" y="1850809"/>
            <a:ext cx="509755"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Oval 69">
            <a:extLst>
              <a:ext uri="{FF2B5EF4-FFF2-40B4-BE49-F238E27FC236}">
                <a16:creationId xmlns:a16="http://schemas.microsoft.com/office/drawing/2014/main" id="{14FA873E-9B6C-4352-A1E2-5DFA6B4DBD44}"/>
              </a:ext>
            </a:extLst>
          </p:cNvPr>
          <p:cNvSpPr/>
          <p:nvPr/>
        </p:nvSpPr>
        <p:spPr>
          <a:xfrm>
            <a:off x="7548955" y="3052815"/>
            <a:ext cx="551885"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Speech Bubble: Rectangle with Corners Rounded 70">
            <a:extLst>
              <a:ext uri="{FF2B5EF4-FFF2-40B4-BE49-F238E27FC236}">
                <a16:creationId xmlns:a16="http://schemas.microsoft.com/office/drawing/2014/main" id="{754A9662-673E-4D88-B27D-A0FB81BB6E31}"/>
              </a:ext>
            </a:extLst>
          </p:cNvPr>
          <p:cNvSpPr/>
          <p:nvPr/>
        </p:nvSpPr>
        <p:spPr>
          <a:xfrm>
            <a:off x="139835" y="842357"/>
            <a:ext cx="5255125" cy="792217"/>
          </a:xfrm>
          <a:prstGeom prst="wedgeRoundRectCallout">
            <a:avLst>
              <a:gd name="adj1" fmla="val -6956"/>
              <a:gd name="adj2" fmla="val 8603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The ‘je’ and the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tu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forms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are the same</a:t>
            </a:r>
            <a:r>
              <a:rPr lang="en-GB" sz="2400" noProof="0" dirty="0">
                <a:solidFill>
                  <a:prstClr val="white"/>
                </a:solidFill>
                <a:latin typeface="Century Gothic" panose="020B0502020202020204" pitchFamily="34" charset="0"/>
              </a:rPr>
              <a:t>.</a:t>
            </a:r>
            <a:endParaRPr kumimoji="0" lang="en-GB" sz="2000" b="0" i="0" u="sng"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4" name="Speech Bubble: Rectangle with Corners Rounded 43">
            <a:extLst>
              <a:ext uri="{FF2B5EF4-FFF2-40B4-BE49-F238E27FC236}">
                <a16:creationId xmlns:a16="http://schemas.microsoft.com/office/drawing/2014/main" id="{BD99B762-17AA-468F-AB8E-89B669FE6509}"/>
              </a:ext>
            </a:extLst>
          </p:cNvPr>
          <p:cNvSpPr/>
          <p:nvPr/>
        </p:nvSpPr>
        <p:spPr>
          <a:xfrm>
            <a:off x="5813156" y="814012"/>
            <a:ext cx="5255125" cy="792217"/>
          </a:xfrm>
          <a:prstGeom prst="wedgeRoundRectCallout">
            <a:avLst>
              <a:gd name="adj1" fmla="val -14786"/>
              <a:gd name="adj2" fmla="val 7449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The ‘je’ and the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tu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forms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are the same</a:t>
            </a:r>
            <a:r>
              <a:rPr lang="en-GB" sz="2400" noProof="0" dirty="0">
                <a:solidFill>
                  <a:prstClr val="white"/>
                </a:solidFill>
                <a:latin typeface="Century Gothic" panose="020B0502020202020204" pitchFamily="34" charset="0"/>
              </a:rPr>
              <a:t>.</a:t>
            </a:r>
            <a:endParaRPr kumimoji="0" lang="en-GB" sz="2000" b="0" i="0" u="sng"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2166089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6" presetClass="entr" presetSubtype="32"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ircle(out)">
                                      <p:cBhvr>
                                        <p:cTn id="57" dur="2000"/>
                                        <p:tgtEl>
                                          <p:spTgt spid="10"/>
                                        </p:tgtEl>
                                      </p:cBhvr>
                                    </p:animEffect>
                                  </p:childTnLst>
                                </p:cTn>
                              </p:par>
                              <p:par>
                                <p:cTn id="58" presetID="6" presetClass="entr" presetSubtype="32"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circle(out)">
                                      <p:cBhvr>
                                        <p:cTn id="60" dur="2000"/>
                                        <p:tgtEl>
                                          <p:spTgt spid="45"/>
                                        </p:tgtEl>
                                      </p:cBhvr>
                                    </p:animEffect>
                                  </p:childTnLst>
                                </p:cTn>
                              </p:par>
                              <p:par>
                                <p:cTn id="61" presetID="6" presetClass="entr" presetSubtype="32"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circle(out)">
                                      <p:cBhvr>
                                        <p:cTn id="63" dur="2000"/>
                                        <p:tgtEl>
                                          <p:spTgt spid="46"/>
                                        </p:tgtEl>
                                      </p:cBhvr>
                                    </p:animEffect>
                                  </p:childTnLst>
                                </p:cTn>
                              </p:par>
                              <p:par>
                                <p:cTn id="64" presetID="6" presetClass="entr" presetSubtype="32"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circle(out)">
                                      <p:cBhvr>
                                        <p:cTn id="66" dur="200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1"/>
                                        </p:tgtEl>
                                        <p:attrNameLst>
                                          <p:attrName>style.visibility</p:attrName>
                                        </p:attrNameLst>
                                      </p:cBhvr>
                                      <p:to>
                                        <p:strVal val="visible"/>
                                      </p:to>
                                    </p:set>
                                  </p:childTnLst>
                                </p:cTn>
                              </p:par>
                              <p:par>
                                <p:cTn id="115" presetID="6" presetClass="entr" presetSubtype="32" fill="hold" grpId="0" nodeType="withEffect">
                                  <p:stCondLst>
                                    <p:cond delay="0"/>
                                  </p:stCondLst>
                                  <p:childTnLst>
                                    <p:set>
                                      <p:cBhvr>
                                        <p:cTn id="116" dur="1" fill="hold">
                                          <p:stCondLst>
                                            <p:cond delay="0"/>
                                          </p:stCondLst>
                                        </p:cTn>
                                        <p:tgtEl>
                                          <p:spTgt spid="69"/>
                                        </p:tgtEl>
                                        <p:attrNameLst>
                                          <p:attrName>style.visibility</p:attrName>
                                        </p:attrNameLst>
                                      </p:cBhvr>
                                      <p:to>
                                        <p:strVal val="visible"/>
                                      </p:to>
                                    </p:set>
                                    <p:animEffect transition="in" filter="circle(out)">
                                      <p:cBhvr>
                                        <p:cTn id="117" dur="2000"/>
                                        <p:tgtEl>
                                          <p:spTgt spid="69"/>
                                        </p:tgtEl>
                                      </p:cBhvr>
                                    </p:animEffect>
                                  </p:childTnLst>
                                </p:cTn>
                              </p:par>
                              <p:par>
                                <p:cTn id="118" presetID="6" presetClass="entr" presetSubtype="32" fill="hold" grpId="0" nodeType="withEffect">
                                  <p:stCondLst>
                                    <p:cond delay="0"/>
                                  </p:stCondLst>
                                  <p:childTnLst>
                                    <p:set>
                                      <p:cBhvr>
                                        <p:cTn id="119" dur="1" fill="hold">
                                          <p:stCondLst>
                                            <p:cond delay="0"/>
                                          </p:stCondLst>
                                        </p:cTn>
                                        <p:tgtEl>
                                          <p:spTgt spid="70"/>
                                        </p:tgtEl>
                                        <p:attrNameLst>
                                          <p:attrName>style.visibility</p:attrName>
                                        </p:attrNameLst>
                                      </p:cBhvr>
                                      <p:to>
                                        <p:strVal val="visible"/>
                                      </p:to>
                                    </p:set>
                                    <p:animEffect transition="in" filter="circle(out)">
                                      <p:cBhvr>
                                        <p:cTn id="120" dur="2000"/>
                                        <p:tgtEl>
                                          <p:spTgt spid="70"/>
                                        </p:tgtEl>
                                      </p:cBhvr>
                                    </p:animEffec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39" grpId="0"/>
      <p:bldP spid="42" grpId="0"/>
      <p:bldP spid="10" grpId="0" animBg="1"/>
      <p:bldP spid="45" grpId="0" animBg="1"/>
      <p:bldP spid="46" grpId="0" animBg="1"/>
      <p:bldP spid="47" grpId="0" animBg="1"/>
      <p:bldP spid="52" grpId="0"/>
      <p:bldP spid="58" grpId="0"/>
      <p:bldP spid="61" grpId="0"/>
      <p:bldP spid="64" grpId="0"/>
      <p:bldP spid="69" grpId="0" animBg="1"/>
      <p:bldP spid="70" grpId="0" animBg="1"/>
      <p:bldP spid="71"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6">
            <a:extLst>
              <a:ext uri="{FF2B5EF4-FFF2-40B4-BE49-F238E27FC236}">
                <a16:creationId xmlns:a16="http://schemas.microsoft.com/office/drawing/2014/main" id="{A402F41D-9DCC-4BF1-9E2D-634F0FEE06F9}"/>
              </a:ext>
            </a:extLst>
          </p:cNvPr>
          <p:cNvGraphicFramePr>
            <a:graphicFrameLocks noGrp="1"/>
          </p:cNvGraphicFramePr>
          <p:nvPr/>
        </p:nvGraphicFramePr>
        <p:xfrm>
          <a:off x="6549921" y="2840009"/>
          <a:ext cx="5467207" cy="3553050"/>
        </p:xfrm>
        <a:graphic>
          <a:graphicData uri="http://schemas.openxmlformats.org/drawingml/2006/table">
            <a:tbl>
              <a:tblPr firstRow="1" bandRow="1">
                <a:tableStyleId>{5940675A-B579-460E-94D1-54222C63F5DA}</a:tableStyleId>
              </a:tblPr>
              <a:tblGrid>
                <a:gridCol w="495919">
                  <a:extLst>
                    <a:ext uri="{9D8B030D-6E8A-4147-A177-3AD203B41FA5}">
                      <a16:colId xmlns:a16="http://schemas.microsoft.com/office/drawing/2014/main" val="990495627"/>
                    </a:ext>
                  </a:extLst>
                </a:gridCol>
                <a:gridCol w="627887">
                  <a:extLst>
                    <a:ext uri="{9D8B030D-6E8A-4147-A177-3AD203B41FA5}">
                      <a16:colId xmlns:a16="http://schemas.microsoft.com/office/drawing/2014/main" val="2856529167"/>
                    </a:ext>
                  </a:extLst>
                </a:gridCol>
                <a:gridCol w="662940">
                  <a:extLst>
                    <a:ext uri="{9D8B030D-6E8A-4147-A177-3AD203B41FA5}">
                      <a16:colId xmlns:a16="http://schemas.microsoft.com/office/drawing/2014/main" val="2607353726"/>
                    </a:ext>
                  </a:extLst>
                </a:gridCol>
                <a:gridCol w="1874521">
                  <a:extLst>
                    <a:ext uri="{9D8B030D-6E8A-4147-A177-3AD203B41FA5}">
                      <a16:colId xmlns:a16="http://schemas.microsoft.com/office/drawing/2014/main" val="4128092149"/>
                    </a:ext>
                  </a:extLst>
                </a:gridCol>
                <a:gridCol w="1805940">
                  <a:extLst>
                    <a:ext uri="{9D8B030D-6E8A-4147-A177-3AD203B41FA5}">
                      <a16:colId xmlns:a16="http://schemas.microsoft.com/office/drawing/2014/main" val="2609792770"/>
                    </a:ext>
                  </a:extLst>
                </a:gridCol>
              </a:tblGrid>
              <a:tr h="485358">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solidFill>
                            <a:srgbClr val="002060"/>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400" b="1" dirty="0">
                          <a:solidFill>
                            <a:srgbClr val="002060"/>
                          </a:solidFill>
                          <a:latin typeface="Century Gothic" panose="020B0502020202020204" pitchFamily="34" charset="0"/>
                        </a:rPr>
                        <a: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rPr>
                        <a:t>A</a:t>
                      </a:r>
                      <a:endParaRPr lang="en-GB" sz="2800" b="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rPr>
                        <a:t>B</a:t>
                      </a:r>
                      <a:endParaRPr lang="en-GB" sz="2800" b="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3431983"/>
                  </a:ext>
                </a:extLst>
              </a:tr>
              <a:tr h="1011630">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492714"/>
                  </a:ext>
                </a:extLst>
              </a:tr>
              <a:tr h="1011630">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1458278"/>
                  </a:ext>
                </a:extLst>
              </a:tr>
              <a:tr h="1011630">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9313960"/>
                  </a:ext>
                </a:extLst>
              </a:tr>
            </a:tbl>
          </a:graphicData>
        </a:graphic>
      </p:graphicFrame>
      <p:pic>
        <p:nvPicPr>
          <p:cNvPr id="16" name="Picture 15" descr="A cartoon of a person holding a phone&#10;&#10;Description automatically generated with medium confidence">
            <a:extLst>
              <a:ext uri="{FF2B5EF4-FFF2-40B4-BE49-F238E27FC236}">
                <a16:creationId xmlns:a16="http://schemas.microsoft.com/office/drawing/2014/main" id="{3E63EE68-A4A8-4693-BC90-1B234DE23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899" y="1982738"/>
            <a:ext cx="720614" cy="932985"/>
          </a:xfrm>
          <a:prstGeom prst="rect">
            <a:avLst/>
          </a:prstGeom>
        </p:spPr>
      </p:pic>
      <p:graphicFrame>
        <p:nvGraphicFramePr>
          <p:cNvPr id="11" name="Table 6">
            <a:extLst>
              <a:ext uri="{FF2B5EF4-FFF2-40B4-BE49-F238E27FC236}">
                <a16:creationId xmlns:a16="http://schemas.microsoft.com/office/drawing/2014/main" id="{C48BB656-9B04-4F0D-8979-754AA41B2DDE}"/>
              </a:ext>
            </a:extLst>
          </p:cNvPr>
          <p:cNvGraphicFramePr>
            <a:graphicFrameLocks noGrp="1"/>
          </p:cNvGraphicFramePr>
          <p:nvPr/>
        </p:nvGraphicFramePr>
        <p:xfrm>
          <a:off x="327160" y="2814762"/>
          <a:ext cx="5890512" cy="3553050"/>
        </p:xfrm>
        <a:graphic>
          <a:graphicData uri="http://schemas.openxmlformats.org/drawingml/2006/table">
            <a:tbl>
              <a:tblPr firstRow="1" bandRow="1">
                <a:tableStyleId>{5940675A-B579-460E-94D1-54222C63F5DA}</a:tableStyleId>
              </a:tblPr>
              <a:tblGrid>
                <a:gridCol w="513832">
                  <a:extLst>
                    <a:ext uri="{9D8B030D-6E8A-4147-A177-3AD203B41FA5}">
                      <a16:colId xmlns:a16="http://schemas.microsoft.com/office/drawing/2014/main" val="990495627"/>
                    </a:ext>
                  </a:extLst>
                </a:gridCol>
                <a:gridCol w="691327">
                  <a:extLst>
                    <a:ext uri="{9D8B030D-6E8A-4147-A177-3AD203B41FA5}">
                      <a16:colId xmlns:a16="http://schemas.microsoft.com/office/drawing/2014/main" val="2856529167"/>
                    </a:ext>
                  </a:extLst>
                </a:gridCol>
                <a:gridCol w="731863">
                  <a:extLst>
                    <a:ext uri="{9D8B030D-6E8A-4147-A177-3AD203B41FA5}">
                      <a16:colId xmlns:a16="http://schemas.microsoft.com/office/drawing/2014/main" val="2607353726"/>
                    </a:ext>
                  </a:extLst>
                </a:gridCol>
                <a:gridCol w="1987530">
                  <a:extLst>
                    <a:ext uri="{9D8B030D-6E8A-4147-A177-3AD203B41FA5}">
                      <a16:colId xmlns:a16="http://schemas.microsoft.com/office/drawing/2014/main" val="4128092149"/>
                    </a:ext>
                  </a:extLst>
                </a:gridCol>
                <a:gridCol w="1965960">
                  <a:extLst>
                    <a:ext uri="{9D8B030D-6E8A-4147-A177-3AD203B41FA5}">
                      <a16:colId xmlns:a16="http://schemas.microsoft.com/office/drawing/2014/main" val="2609792770"/>
                    </a:ext>
                  </a:extLst>
                </a:gridCol>
              </a:tblGrid>
              <a:tr h="485358">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solidFill>
                            <a:srgbClr val="002060"/>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400" b="1" dirty="0">
                          <a:solidFill>
                            <a:srgbClr val="002060"/>
                          </a:solidFill>
                          <a:latin typeface="Century Gothic" panose="020B0502020202020204" pitchFamily="34" charset="0"/>
                        </a:rPr>
                        <a: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rPr>
                        <a:t>A</a:t>
                      </a:r>
                      <a:endParaRPr lang="en-GB" sz="2800" b="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rPr>
                        <a:t>B</a:t>
                      </a:r>
                      <a:endParaRPr lang="en-GB" sz="2800" b="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3431983"/>
                  </a:ext>
                </a:extLst>
              </a:tr>
              <a:tr h="1011630">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492714"/>
                  </a:ext>
                </a:extLst>
              </a:tr>
              <a:tr h="1011630">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1458278"/>
                  </a:ext>
                </a:extLst>
              </a:tr>
              <a:tr h="1011630">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9313960"/>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5" name="Graphic 4" descr="Teacher">
            <a:extLst>
              <a:ext uri="{FF2B5EF4-FFF2-40B4-BE49-F238E27FC236}">
                <a16:creationId xmlns:a16="http://schemas.microsoft.com/office/drawing/2014/main" id="{573101AF-D280-467A-8DE7-C750DA16BA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234" y="1169833"/>
            <a:ext cx="914400" cy="914400"/>
          </a:xfrm>
          <a:prstGeom prst="rect">
            <a:avLst/>
          </a:prstGeom>
        </p:spPr>
      </p:pic>
      <p:sp>
        <p:nvSpPr>
          <p:cNvPr id="6" name="Speech Bubble: Rectangle with Corners Rounded 5">
            <a:hlinkClick r:id="" action="ppaction://noaction">
              <a:snd r:embed="rId7" name="S9_i.wav"/>
            </a:hlinkClick>
            <a:extLst>
              <a:ext uri="{FF2B5EF4-FFF2-40B4-BE49-F238E27FC236}">
                <a16:creationId xmlns:a16="http://schemas.microsoft.com/office/drawing/2014/main" id="{55DD4C90-C418-4AC1-BE73-9B914860E0CD}"/>
              </a:ext>
            </a:extLst>
          </p:cNvPr>
          <p:cNvSpPr/>
          <p:nvPr/>
        </p:nvSpPr>
        <p:spPr>
          <a:xfrm>
            <a:off x="1087300" y="1391290"/>
            <a:ext cx="9730878" cy="520532"/>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7" name="CustomShape 7">
            <a:hlinkClick r:id="" action="ppaction://noaction">
              <a:snd r:embed="rId7" name="S9_i.wav"/>
            </a:hlinkClick>
            <a:extLst>
              <a:ext uri="{FF2B5EF4-FFF2-40B4-BE49-F238E27FC236}">
                <a16:creationId xmlns:a16="http://schemas.microsoft.com/office/drawing/2014/main" id="{A0A40D00-52F5-42AD-9ED5-EAC0CDE8A13D}"/>
              </a:ext>
            </a:extLst>
          </p:cNvPr>
          <p:cNvSpPr/>
          <p:nvPr/>
        </p:nvSpPr>
        <p:spPr>
          <a:xfrm>
            <a:off x="1087300" y="1419647"/>
            <a:ext cx="10175184" cy="543792"/>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Écoute. C’est Maman (I) ou Hervé (</a:t>
            </a:r>
            <a:r>
              <a:rPr kumimoji="0" lang="fr-FR" sz="2400" b="1"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he</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 Choisis la bonne image.</a:t>
            </a:r>
          </a:p>
        </p:txBody>
      </p:sp>
      <p:sp>
        <p:nvSpPr>
          <p:cNvPr id="8" name="CustomShape 6">
            <a:hlinkClick r:id="" action="ppaction://noaction">
              <a:snd r:embed="rId8" name="S9_t.wav"/>
            </a:hlinkClick>
            <a:extLst>
              <a:ext uri="{FF2B5EF4-FFF2-40B4-BE49-F238E27FC236}">
                <a16:creationId xmlns:a16="http://schemas.microsoft.com/office/drawing/2014/main" id="{90C07D22-2AA2-4880-B8A1-D8F067FDD2CC}"/>
              </a:ext>
            </a:extLst>
          </p:cNvPr>
          <p:cNvSpPr/>
          <p:nvPr/>
        </p:nvSpPr>
        <p:spPr>
          <a:xfrm>
            <a:off x="116234" y="5937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Au café</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18" name="Picture 17">
            <a:extLst>
              <a:ext uri="{FF2B5EF4-FFF2-40B4-BE49-F238E27FC236}">
                <a16:creationId xmlns:a16="http://schemas.microsoft.com/office/drawing/2014/main" id="{4AA78EE0-A258-47A7-B7EA-D614D13889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62049" y="5426191"/>
            <a:ext cx="364585" cy="900000"/>
          </a:xfrm>
          <a:prstGeom prst="rect">
            <a:avLst/>
          </a:prstGeom>
        </p:spPr>
      </p:pic>
      <p:pic>
        <p:nvPicPr>
          <p:cNvPr id="19" name="Picture 18">
            <a:extLst>
              <a:ext uri="{FF2B5EF4-FFF2-40B4-BE49-F238E27FC236}">
                <a16:creationId xmlns:a16="http://schemas.microsoft.com/office/drawing/2014/main" id="{57ABAFCB-30F8-43F0-BB52-8EA4D4A77E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40022" y="5478927"/>
            <a:ext cx="947368" cy="900000"/>
          </a:xfrm>
          <a:prstGeom prst="rect">
            <a:avLst/>
          </a:prstGeom>
        </p:spPr>
      </p:pic>
      <p:sp>
        <p:nvSpPr>
          <p:cNvPr id="23" name="Rectangle: Rounded Corners 22">
            <a:extLst>
              <a:ext uri="{FF2B5EF4-FFF2-40B4-BE49-F238E27FC236}">
                <a16:creationId xmlns:a16="http://schemas.microsoft.com/office/drawing/2014/main" id="{02D214FF-7189-4EF3-9240-D30F67F03D91}"/>
              </a:ext>
            </a:extLst>
          </p:cNvPr>
          <p:cNvSpPr/>
          <p:nvPr/>
        </p:nvSpPr>
        <p:spPr>
          <a:xfrm>
            <a:off x="2238703" y="3329199"/>
            <a:ext cx="2017485" cy="102158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F5F35BB2-704F-472B-AEEC-332969B2FC4F}"/>
              </a:ext>
            </a:extLst>
          </p:cNvPr>
          <p:cNvSpPr/>
          <p:nvPr/>
        </p:nvSpPr>
        <p:spPr>
          <a:xfrm>
            <a:off x="2238703" y="4377500"/>
            <a:ext cx="1983166"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471C42CB-6F95-400F-A6BE-726C4921B3B3}"/>
              </a:ext>
            </a:extLst>
          </p:cNvPr>
          <p:cNvSpPr/>
          <p:nvPr/>
        </p:nvSpPr>
        <p:spPr>
          <a:xfrm>
            <a:off x="4232978" y="5377549"/>
            <a:ext cx="1984693"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2625EE84-8ECE-4B10-A132-34C0FA658B8E}"/>
              </a:ext>
            </a:extLst>
          </p:cNvPr>
          <p:cNvSpPr/>
          <p:nvPr/>
        </p:nvSpPr>
        <p:spPr>
          <a:xfrm>
            <a:off x="10240513" y="3375013"/>
            <a:ext cx="1800000" cy="1001213"/>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E3F948AC-8271-4362-A0EE-94D135AD128B}"/>
              </a:ext>
            </a:extLst>
          </p:cNvPr>
          <p:cNvSpPr/>
          <p:nvPr/>
        </p:nvSpPr>
        <p:spPr>
          <a:xfrm>
            <a:off x="8357123" y="4380885"/>
            <a:ext cx="1853159" cy="966252"/>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A372FF88-9A7F-4614-85CD-76FD531CDB9B}"/>
              </a:ext>
            </a:extLst>
          </p:cNvPr>
          <p:cNvSpPr/>
          <p:nvPr/>
        </p:nvSpPr>
        <p:spPr>
          <a:xfrm>
            <a:off x="8357124" y="5378912"/>
            <a:ext cx="1853160" cy="98890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2" name="Google Shape;608;p10">
            <a:hlinkClick r:id="" action="ppaction://noaction">
              <a:snd r:embed="rId11" name="S9_1.wav"/>
            </a:hlinkClick>
            <a:extLst>
              <a:ext uri="{FF2B5EF4-FFF2-40B4-BE49-F238E27FC236}">
                <a16:creationId xmlns:a16="http://schemas.microsoft.com/office/drawing/2014/main" id="{74EE3A8F-34C4-4544-AC71-33915155C7DB}"/>
              </a:ext>
            </a:extLst>
          </p:cNvPr>
          <p:cNvSpPr/>
          <p:nvPr/>
        </p:nvSpPr>
        <p:spPr>
          <a:xfrm>
            <a:off x="340579" y="3613394"/>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1</a:t>
            </a:r>
            <a:endParaRPr kumimoji="0" sz="1800" b="0" i="0" u="none" strike="noStrike" kern="1200" cap="none" spc="0" normalizeH="0" baseline="0" noProof="0">
              <a:ln>
                <a:noFill/>
              </a:ln>
              <a:solidFill>
                <a:srgbClr val="002060"/>
              </a:solidFill>
              <a:effectLst/>
              <a:uLnTx/>
              <a:uFillTx/>
              <a:latin typeface="Arial"/>
            </a:endParaRPr>
          </a:p>
        </p:txBody>
      </p:sp>
      <p:sp>
        <p:nvSpPr>
          <p:cNvPr id="33" name="Google Shape;608;p10">
            <a:hlinkClick r:id="" action="ppaction://noaction">
              <a:snd r:embed="rId12" name="S9_2.wav"/>
            </a:hlinkClick>
            <a:extLst>
              <a:ext uri="{FF2B5EF4-FFF2-40B4-BE49-F238E27FC236}">
                <a16:creationId xmlns:a16="http://schemas.microsoft.com/office/drawing/2014/main" id="{65E6854A-5B71-4996-82EB-31FAB4A2CFC9}"/>
              </a:ext>
            </a:extLst>
          </p:cNvPr>
          <p:cNvSpPr/>
          <p:nvPr/>
        </p:nvSpPr>
        <p:spPr>
          <a:xfrm>
            <a:off x="337327" y="4633325"/>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1800" b="0" i="0" u="none" strike="noStrike" kern="1200" cap="none" spc="0" normalizeH="0" baseline="0" noProof="0" dirty="0">
              <a:ln>
                <a:noFill/>
              </a:ln>
              <a:solidFill>
                <a:srgbClr val="002060"/>
              </a:solidFill>
              <a:effectLst/>
              <a:uLnTx/>
              <a:uFillTx/>
              <a:latin typeface="Arial"/>
            </a:endParaRPr>
          </a:p>
        </p:txBody>
      </p:sp>
      <p:sp>
        <p:nvSpPr>
          <p:cNvPr id="34" name="Google Shape;608;p10">
            <a:hlinkClick r:id="" action="ppaction://noaction">
              <a:snd r:embed="rId13" name="S9_3.wav"/>
            </a:hlinkClick>
            <a:extLst>
              <a:ext uri="{FF2B5EF4-FFF2-40B4-BE49-F238E27FC236}">
                <a16:creationId xmlns:a16="http://schemas.microsoft.com/office/drawing/2014/main" id="{91C4E371-03EE-4A8E-AB21-0C75618E91A5}"/>
              </a:ext>
            </a:extLst>
          </p:cNvPr>
          <p:cNvSpPr/>
          <p:nvPr/>
        </p:nvSpPr>
        <p:spPr>
          <a:xfrm>
            <a:off x="344586" y="5710119"/>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1800" b="0" i="0" u="none" strike="noStrike" kern="1200" cap="none" spc="0" normalizeH="0" baseline="0" noProof="0" dirty="0">
              <a:ln>
                <a:noFill/>
              </a:ln>
              <a:solidFill>
                <a:srgbClr val="002060"/>
              </a:solidFill>
              <a:effectLst/>
              <a:uLnTx/>
              <a:uFillTx/>
              <a:latin typeface="Arial"/>
            </a:endParaRPr>
          </a:p>
        </p:txBody>
      </p:sp>
      <p:sp>
        <p:nvSpPr>
          <p:cNvPr id="38" name="Google Shape;608;p10">
            <a:hlinkClick r:id="" action="ppaction://noaction">
              <a:snd r:embed="rId14" name="S9_4.wav"/>
            </a:hlinkClick>
            <a:extLst>
              <a:ext uri="{FF2B5EF4-FFF2-40B4-BE49-F238E27FC236}">
                <a16:creationId xmlns:a16="http://schemas.microsoft.com/office/drawing/2014/main" id="{E551709C-1A5E-484A-8B34-41301EDD83E5}"/>
              </a:ext>
            </a:extLst>
          </p:cNvPr>
          <p:cNvSpPr/>
          <p:nvPr/>
        </p:nvSpPr>
        <p:spPr>
          <a:xfrm>
            <a:off x="6587615" y="3622916"/>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1800" b="0" i="0" u="none" strike="noStrike" kern="1200" cap="none" spc="0" normalizeH="0" baseline="0" noProof="0" dirty="0">
              <a:ln>
                <a:noFill/>
              </a:ln>
              <a:solidFill>
                <a:srgbClr val="002060"/>
              </a:solidFill>
              <a:effectLst/>
              <a:uLnTx/>
              <a:uFillTx/>
              <a:latin typeface="Arial"/>
            </a:endParaRPr>
          </a:p>
        </p:txBody>
      </p:sp>
      <p:sp>
        <p:nvSpPr>
          <p:cNvPr id="39" name="Google Shape;608;p10">
            <a:hlinkClick r:id="" action="ppaction://noaction">
              <a:snd r:embed="rId15" name="S9_5.wav"/>
            </a:hlinkClick>
            <a:extLst>
              <a:ext uri="{FF2B5EF4-FFF2-40B4-BE49-F238E27FC236}">
                <a16:creationId xmlns:a16="http://schemas.microsoft.com/office/drawing/2014/main" id="{12F25BF8-87B3-4EA5-AAB1-935D96002F51}"/>
              </a:ext>
            </a:extLst>
          </p:cNvPr>
          <p:cNvSpPr/>
          <p:nvPr/>
        </p:nvSpPr>
        <p:spPr>
          <a:xfrm>
            <a:off x="6587615" y="4663270"/>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sym typeface="Century Gothic"/>
              </a:rPr>
              <a:t>5</a:t>
            </a:r>
            <a:endParaRPr kumimoji="0" sz="1800" b="0" i="0" u="none" strike="noStrike" kern="1200" cap="none" spc="0" normalizeH="0" baseline="0" noProof="0" dirty="0">
              <a:ln>
                <a:noFill/>
              </a:ln>
              <a:solidFill>
                <a:srgbClr val="002060"/>
              </a:solidFill>
              <a:effectLst/>
              <a:uLnTx/>
              <a:uFillTx/>
              <a:latin typeface="Arial"/>
            </a:endParaRPr>
          </a:p>
        </p:txBody>
      </p:sp>
      <p:sp>
        <p:nvSpPr>
          <p:cNvPr id="40" name="Google Shape;608;p10">
            <a:hlinkClick r:id="" action="ppaction://noaction">
              <a:snd r:embed="rId16" name="S9_6.wav"/>
            </a:hlinkClick>
            <a:extLst>
              <a:ext uri="{FF2B5EF4-FFF2-40B4-BE49-F238E27FC236}">
                <a16:creationId xmlns:a16="http://schemas.microsoft.com/office/drawing/2014/main" id="{36271F51-DEAC-473C-BD33-45D5C7FB3381}"/>
              </a:ext>
            </a:extLst>
          </p:cNvPr>
          <p:cNvSpPr/>
          <p:nvPr/>
        </p:nvSpPr>
        <p:spPr>
          <a:xfrm>
            <a:off x="6587615" y="5663395"/>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6</a:t>
            </a:r>
            <a:endParaRPr kumimoji="0" sz="1800" b="0" i="0" u="none" strike="noStrike" kern="1200" cap="none" spc="0" normalizeH="0" baseline="0" noProof="0" dirty="0">
              <a:ln>
                <a:noFill/>
              </a:ln>
              <a:solidFill>
                <a:srgbClr val="002060"/>
              </a:solidFill>
              <a:effectLst/>
              <a:uLnTx/>
              <a:uFillTx/>
              <a:latin typeface="Arial"/>
            </a:endParaRPr>
          </a:p>
        </p:txBody>
      </p:sp>
      <p:pic>
        <p:nvPicPr>
          <p:cNvPr id="41" name="Picture 40">
            <a:extLst>
              <a:ext uri="{FF2B5EF4-FFF2-40B4-BE49-F238E27FC236}">
                <a16:creationId xmlns:a16="http://schemas.microsoft.com/office/drawing/2014/main" id="{3611B9B4-7253-4791-8E1F-770B9C1D94A0}"/>
              </a:ext>
            </a:extLst>
          </p:cNvPr>
          <p:cNvPicPr>
            <a:picLocks noChangeAspect="1"/>
          </p:cNvPicPr>
          <p:nvPr/>
        </p:nvPicPr>
        <p:blipFill>
          <a:blip r:embed="rId1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700133" y="4447137"/>
            <a:ext cx="1146814" cy="900000"/>
          </a:xfrm>
          <a:prstGeom prst="rect">
            <a:avLst/>
          </a:prstGeom>
        </p:spPr>
      </p:pic>
      <p:pic>
        <p:nvPicPr>
          <p:cNvPr id="42" name="Picture 41">
            <a:extLst>
              <a:ext uri="{FF2B5EF4-FFF2-40B4-BE49-F238E27FC236}">
                <a16:creationId xmlns:a16="http://schemas.microsoft.com/office/drawing/2014/main" id="{449C0408-3F07-4186-8421-44329B761A7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44901" y="5377548"/>
            <a:ext cx="1222573" cy="900000"/>
          </a:xfrm>
          <a:prstGeom prst="rect">
            <a:avLst/>
          </a:prstGeom>
        </p:spPr>
      </p:pic>
      <p:pic>
        <p:nvPicPr>
          <p:cNvPr id="43" name="Picture 42">
            <a:extLst>
              <a:ext uri="{FF2B5EF4-FFF2-40B4-BE49-F238E27FC236}">
                <a16:creationId xmlns:a16="http://schemas.microsoft.com/office/drawing/2014/main" id="{CFB24ED8-AB2F-420A-B7B9-B1E837AB776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44657" y="5396556"/>
            <a:ext cx="1304348" cy="900000"/>
          </a:xfrm>
          <a:prstGeom prst="rect">
            <a:avLst/>
          </a:prstGeom>
        </p:spPr>
      </p:pic>
      <p:pic>
        <p:nvPicPr>
          <p:cNvPr id="44" name="Picture 2" descr="Cheese, Wheel, Dairy, Food, Slice, Orange Food">
            <a:extLst>
              <a:ext uri="{FF2B5EF4-FFF2-40B4-BE49-F238E27FC236}">
                <a16:creationId xmlns:a16="http://schemas.microsoft.com/office/drawing/2014/main" id="{3A3E3F4F-E09B-4810-AADF-526C298A989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48741" y="4548619"/>
            <a:ext cx="1469990" cy="77787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A close-up of a bottle&#10;&#10;Description automatically generated with medium confidence">
            <a:extLst>
              <a:ext uri="{FF2B5EF4-FFF2-40B4-BE49-F238E27FC236}">
                <a16:creationId xmlns:a16="http://schemas.microsoft.com/office/drawing/2014/main" id="{C38A2EAC-A00B-42E0-89BE-91C8929772C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818178" y="3466767"/>
            <a:ext cx="444306" cy="888612"/>
          </a:xfrm>
          <a:prstGeom prst="rect">
            <a:avLst/>
          </a:prstGeom>
        </p:spPr>
      </p:pic>
      <p:pic>
        <p:nvPicPr>
          <p:cNvPr id="58" name="Picture 57" descr="A glass of milk&#10;&#10;Description automatically generated with medium confidence">
            <a:extLst>
              <a:ext uri="{FF2B5EF4-FFF2-40B4-BE49-F238E27FC236}">
                <a16:creationId xmlns:a16="http://schemas.microsoft.com/office/drawing/2014/main" id="{3F7A409F-A6A8-45C3-B925-1AF95DEC825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72757" y="3460023"/>
            <a:ext cx="700783" cy="950214"/>
          </a:xfrm>
          <a:prstGeom prst="rect">
            <a:avLst/>
          </a:prstGeom>
        </p:spPr>
      </p:pic>
      <p:pic>
        <p:nvPicPr>
          <p:cNvPr id="60" name="Picture 59" descr="Icon&#10;&#10;Description automatically generated">
            <a:extLst>
              <a:ext uri="{FF2B5EF4-FFF2-40B4-BE49-F238E27FC236}">
                <a16:creationId xmlns:a16="http://schemas.microsoft.com/office/drawing/2014/main" id="{D7AB6730-BE88-4044-A8D6-DAA2148D3B9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063800" y="3398918"/>
            <a:ext cx="462834" cy="684887"/>
          </a:xfrm>
          <a:prstGeom prst="rect">
            <a:avLst/>
          </a:prstGeom>
        </p:spPr>
      </p:pic>
      <p:pic>
        <p:nvPicPr>
          <p:cNvPr id="4" name="Picture 3">
            <a:extLst>
              <a:ext uri="{FF2B5EF4-FFF2-40B4-BE49-F238E27FC236}">
                <a16:creationId xmlns:a16="http://schemas.microsoft.com/office/drawing/2014/main" id="{F3DBA94B-E302-4FAB-B8D2-2B8A0A194862}"/>
              </a:ext>
            </a:extLst>
          </p:cNvPr>
          <p:cNvPicPr>
            <a:picLocks noChangeAspect="1"/>
          </p:cNvPicPr>
          <p:nvPr/>
        </p:nvPicPr>
        <p:blipFill>
          <a:blip r:embed="rId24"/>
          <a:stretch>
            <a:fillRect/>
          </a:stretch>
        </p:blipFill>
        <p:spPr>
          <a:xfrm>
            <a:off x="2844984" y="3069995"/>
            <a:ext cx="1220832" cy="1217241"/>
          </a:xfrm>
          <a:prstGeom prst="rect">
            <a:avLst/>
          </a:prstGeom>
        </p:spPr>
      </p:pic>
      <p:pic>
        <p:nvPicPr>
          <p:cNvPr id="46" name="Picture 45">
            <a:extLst>
              <a:ext uri="{FF2B5EF4-FFF2-40B4-BE49-F238E27FC236}">
                <a16:creationId xmlns:a16="http://schemas.microsoft.com/office/drawing/2014/main" id="{83FC77AE-002F-4EC2-9DF0-0A570A1C19D7}"/>
              </a:ext>
            </a:extLst>
          </p:cNvPr>
          <p:cNvPicPr>
            <a:picLocks noChangeAspect="1"/>
          </p:cNvPicPr>
          <p:nvPr/>
        </p:nvPicPr>
        <p:blipFill>
          <a:blip r:embed="rId25"/>
          <a:stretch>
            <a:fillRect/>
          </a:stretch>
        </p:blipFill>
        <p:spPr>
          <a:xfrm>
            <a:off x="4444662" y="4410245"/>
            <a:ext cx="1564564" cy="920003"/>
          </a:xfrm>
          <a:prstGeom prst="rect">
            <a:avLst/>
          </a:prstGeom>
        </p:spPr>
      </p:pic>
      <p:pic>
        <p:nvPicPr>
          <p:cNvPr id="48" name="Picture 2" descr="pizza slice clipart png - Clip Art Library">
            <a:extLst>
              <a:ext uri="{FF2B5EF4-FFF2-40B4-BE49-F238E27FC236}">
                <a16:creationId xmlns:a16="http://schemas.microsoft.com/office/drawing/2014/main" id="{7E128F5B-3213-4B52-AA59-53E868ED8DE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13328" y="4570720"/>
            <a:ext cx="1289705" cy="6150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09F19FC-AD9E-496E-8122-189075CBC0D4}"/>
              </a:ext>
            </a:extLst>
          </p:cNvPr>
          <p:cNvPicPr>
            <a:picLocks noChangeAspect="1"/>
          </p:cNvPicPr>
          <p:nvPr/>
        </p:nvPicPr>
        <p:blipFill>
          <a:blip r:embed="rId27"/>
          <a:stretch>
            <a:fillRect/>
          </a:stretch>
        </p:blipFill>
        <p:spPr>
          <a:xfrm>
            <a:off x="5109869" y="3258094"/>
            <a:ext cx="778048" cy="1009359"/>
          </a:xfrm>
          <a:prstGeom prst="rect">
            <a:avLst/>
          </a:prstGeom>
        </p:spPr>
      </p:pic>
      <p:pic>
        <p:nvPicPr>
          <p:cNvPr id="14" name="Picture 13" descr="A cup with steam coming out of it&#10;&#10;Description automatically generated with low confidence">
            <a:extLst>
              <a:ext uri="{FF2B5EF4-FFF2-40B4-BE49-F238E27FC236}">
                <a16:creationId xmlns:a16="http://schemas.microsoft.com/office/drawing/2014/main" id="{3F7EEF28-DF85-4DA7-8783-06D8ACE81BD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485643" y="3471081"/>
            <a:ext cx="747464" cy="787452"/>
          </a:xfrm>
          <a:prstGeom prst="rect">
            <a:avLst/>
          </a:prstGeom>
        </p:spPr>
      </p:pic>
      <p:pic>
        <p:nvPicPr>
          <p:cNvPr id="21" name="Picture 20" descr="A cartoon of a person&#10;&#10;Description automatically generated">
            <a:extLst>
              <a:ext uri="{FF2B5EF4-FFF2-40B4-BE49-F238E27FC236}">
                <a16:creationId xmlns:a16="http://schemas.microsoft.com/office/drawing/2014/main" id="{CB7FD869-6FC9-440F-97FA-FB20393C3D07}"/>
              </a:ext>
            </a:extLst>
          </p:cNvPr>
          <p:cNvPicPr>
            <a:picLocks noChangeAspect="1"/>
          </p:cNvPicPr>
          <p:nvPr/>
        </p:nvPicPr>
        <p:blipFill rotWithShape="1">
          <a:blip r:embed="rId29">
            <a:extLst>
              <a:ext uri="{28A0092B-C50C-407E-A947-70E740481C1C}">
                <a14:useLocalDpi xmlns:a14="http://schemas.microsoft.com/office/drawing/2010/main" val="0"/>
              </a:ext>
            </a:extLst>
          </a:blip>
          <a:srcRect b="60701"/>
          <a:stretch/>
        </p:blipFill>
        <p:spPr>
          <a:xfrm>
            <a:off x="1752953" y="1992920"/>
            <a:ext cx="1280372" cy="821842"/>
          </a:xfrm>
          <a:prstGeom prst="rect">
            <a:avLst/>
          </a:prstGeom>
        </p:spPr>
      </p:pic>
      <p:sp>
        <p:nvSpPr>
          <p:cNvPr id="22" name="TextBox 21">
            <a:hlinkClick r:id="" action="ppaction://noaction">
              <a:snd r:embed="rId30" name="S9_t2.wav"/>
            </a:hlinkClick>
            <a:extLst>
              <a:ext uri="{FF2B5EF4-FFF2-40B4-BE49-F238E27FC236}">
                <a16:creationId xmlns:a16="http://schemas.microsoft.com/office/drawing/2014/main" id="{E6A45362-9424-4AA9-BFA2-FE77406CE881}"/>
              </a:ext>
            </a:extLst>
          </p:cNvPr>
          <p:cNvSpPr txBox="1"/>
          <p:nvPr/>
        </p:nvSpPr>
        <p:spPr>
          <a:xfrm>
            <a:off x="116234" y="485280"/>
            <a:ext cx="100940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Maman parle avec Adèle au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téléphone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Elle arrive au café dans dix minutes.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que Maman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voudrait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manger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boire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p>
        </p:txBody>
      </p:sp>
      <p:sp>
        <p:nvSpPr>
          <p:cNvPr id="30" name="Speech Bubble: Rectangle with Corners Rounded 29">
            <a:extLst>
              <a:ext uri="{FF2B5EF4-FFF2-40B4-BE49-F238E27FC236}">
                <a16:creationId xmlns:a16="http://schemas.microsoft.com/office/drawing/2014/main" id="{F2EF5779-53B7-4F4F-B4FC-8857D98A04BA}"/>
              </a:ext>
            </a:extLst>
          </p:cNvPr>
          <p:cNvSpPr/>
          <p:nvPr/>
        </p:nvSpPr>
        <p:spPr>
          <a:xfrm>
            <a:off x="2941430" y="2038861"/>
            <a:ext cx="5758703" cy="610884"/>
          </a:xfrm>
          <a:prstGeom prst="wedgeRoundRectCallout">
            <a:avLst>
              <a:gd name="adj1" fmla="val -22818"/>
              <a:gd name="adj2" fmla="val 96179"/>
              <a:gd name="adj3" fmla="val 16667"/>
            </a:avLst>
          </a:prstGeom>
          <a:solidFill>
            <a:srgbClr val="26859D"/>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TextBox 51">
            <a:extLst>
              <a:ext uri="{FF2B5EF4-FFF2-40B4-BE49-F238E27FC236}">
                <a16:creationId xmlns:a16="http://schemas.microsoft.com/office/drawing/2014/main" id="{220F280A-5BCE-4A06-BB09-DEB275C17CA1}"/>
              </a:ext>
            </a:extLst>
          </p:cNvPr>
          <p:cNvSpPr txBox="1"/>
          <p:nvPr/>
        </p:nvSpPr>
        <p:spPr>
          <a:xfrm>
            <a:off x="3099765" y="1988098"/>
            <a:ext cx="527837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Remember!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un/</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une</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indicates a </a:t>
            </a:r>
            <a:r>
              <a:rPr kumimoji="0" lang="en-GB" sz="2000" b="0" i="0" u="sng" strike="noStrike" kern="0" cap="none" spc="0" normalizeH="0" baseline="0" noProof="0" dirty="0">
                <a:ln>
                  <a:noFill/>
                </a:ln>
                <a:solidFill>
                  <a:prstClr val="white"/>
                </a:solidFill>
                <a:effectLst/>
                <a:uLnTx/>
                <a:uFillTx/>
                <a:latin typeface="Century Gothic" panose="020F0302020204030204"/>
                <a:ea typeface="+mn-ea"/>
                <a:cs typeface="+mn-cs"/>
              </a:rPr>
              <a:t>whole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du/de la/de l’ </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indicates </a:t>
            </a:r>
            <a:r>
              <a:rPr kumimoji="0" lang="en-GB" sz="2000" b="0" i="0" u="sng" strike="noStrike" kern="0" cap="none" spc="0" normalizeH="0" baseline="0" noProof="0" dirty="0">
                <a:ln>
                  <a:noFill/>
                </a:ln>
                <a:solidFill>
                  <a:prstClr val="white"/>
                </a:solidFill>
                <a:effectLst/>
                <a:uLnTx/>
                <a:uFillTx/>
                <a:latin typeface="Century Gothic" panose="020F0302020204030204"/>
                <a:ea typeface="+mn-ea"/>
                <a:cs typeface="+mn-cs"/>
              </a:rPr>
              <a:t>a part or</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sng" strike="noStrike" kern="0" cap="none" spc="0" normalizeH="0" baseline="0" noProof="0" dirty="0">
                <a:ln>
                  <a:noFill/>
                </a:ln>
                <a:solidFill>
                  <a:prstClr val="white"/>
                </a:solidFill>
                <a:effectLst/>
                <a:uLnTx/>
                <a:uFillTx/>
                <a:latin typeface="Century Gothic" panose="020F0302020204030204"/>
                <a:ea typeface="+mn-ea"/>
                <a:cs typeface="+mn-cs"/>
              </a:rPr>
              <a:t>some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53" name="Picture 52" descr="A cartoon of a person&#10;&#10;Description automatically generated with low confidence">
            <a:extLst>
              <a:ext uri="{FF2B5EF4-FFF2-40B4-BE49-F238E27FC236}">
                <a16:creationId xmlns:a16="http://schemas.microsoft.com/office/drawing/2014/main" id="{1B879FDE-1D02-4E2C-998E-675A11E32D6A}"/>
              </a:ext>
            </a:extLst>
          </p:cNvPr>
          <p:cNvPicPr>
            <a:picLocks noChangeAspect="1"/>
          </p:cNvPicPr>
          <p:nvPr/>
        </p:nvPicPr>
        <p:blipFill rotWithShape="1">
          <a:blip r:embed="rId31">
            <a:extLst>
              <a:ext uri="{28A0092B-C50C-407E-A947-70E740481C1C}">
                <a14:useLocalDpi xmlns:a14="http://schemas.microsoft.com/office/drawing/2010/main" val="0"/>
              </a:ext>
            </a:extLst>
          </a:blip>
          <a:srcRect b="68822"/>
          <a:stretch/>
        </p:blipFill>
        <p:spPr>
          <a:xfrm>
            <a:off x="9606636" y="374694"/>
            <a:ext cx="1355686" cy="1003412"/>
          </a:xfrm>
          <a:prstGeom prst="rect">
            <a:avLst/>
          </a:prstGeom>
        </p:spPr>
      </p:pic>
      <p:pic>
        <p:nvPicPr>
          <p:cNvPr id="45" name="Google Shape;243;p34">
            <a:extLst>
              <a:ext uri="{FF2B5EF4-FFF2-40B4-BE49-F238E27FC236}">
                <a16:creationId xmlns:a16="http://schemas.microsoft.com/office/drawing/2014/main" id="{A4963288-C82D-49CC-A157-44B84E375BDB}"/>
              </a:ext>
            </a:extLst>
          </p:cNvPr>
          <p:cNvPicPr/>
          <p:nvPr/>
        </p:nvPicPr>
        <p:blipFill>
          <a:blip r:embed="rId32"/>
          <a:stretch/>
        </p:blipFill>
        <p:spPr>
          <a:xfrm>
            <a:off x="913066" y="3569652"/>
            <a:ext cx="539280" cy="539280"/>
          </a:xfrm>
          <a:prstGeom prst="rect">
            <a:avLst/>
          </a:prstGeom>
          <a:ln>
            <a:noFill/>
          </a:ln>
        </p:spPr>
      </p:pic>
      <p:pic>
        <p:nvPicPr>
          <p:cNvPr id="47" name="Google Shape;243;p34">
            <a:extLst>
              <a:ext uri="{FF2B5EF4-FFF2-40B4-BE49-F238E27FC236}">
                <a16:creationId xmlns:a16="http://schemas.microsoft.com/office/drawing/2014/main" id="{B211DAC1-58C2-4E8F-8C44-86E160355BDC}"/>
              </a:ext>
            </a:extLst>
          </p:cNvPr>
          <p:cNvPicPr/>
          <p:nvPr/>
        </p:nvPicPr>
        <p:blipFill>
          <a:blip r:embed="rId32"/>
          <a:stretch/>
        </p:blipFill>
        <p:spPr>
          <a:xfrm>
            <a:off x="1588027" y="4611168"/>
            <a:ext cx="539280" cy="539280"/>
          </a:xfrm>
          <a:prstGeom prst="rect">
            <a:avLst/>
          </a:prstGeom>
          <a:ln>
            <a:noFill/>
          </a:ln>
        </p:spPr>
      </p:pic>
      <p:pic>
        <p:nvPicPr>
          <p:cNvPr id="49" name="Google Shape;243;p34">
            <a:extLst>
              <a:ext uri="{FF2B5EF4-FFF2-40B4-BE49-F238E27FC236}">
                <a16:creationId xmlns:a16="http://schemas.microsoft.com/office/drawing/2014/main" id="{67C501BF-AB91-49FC-9900-67C45B3F0927}"/>
              </a:ext>
            </a:extLst>
          </p:cNvPr>
          <p:cNvPicPr/>
          <p:nvPr/>
        </p:nvPicPr>
        <p:blipFill>
          <a:blip r:embed="rId32"/>
          <a:stretch/>
        </p:blipFill>
        <p:spPr>
          <a:xfrm>
            <a:off x="883718" y="5663931"/>
            <a:ext cx="539280" cy="539280"/>
          </a:xfrm>
          <a:prstGeom prst="rect">
            <a:avLst/>
          </a:prstGeom>
          <a:ln>
            <a:noFill/>
          </a:ln>
        </p:spPr>
      </p:pic>
      <p:pic>
        <p:nvPicPr>
          <p:cNvPr id="51" name="Google Shape;243;p34">
            <a:extLst>
              <a:ext uri="{FF2B5EF4-FFF2-40B4-BE49-F238E27FC236}">
                <a16:creationId xmlns:a16="http://schemas.microsoft.com/office/drawing/2014/main" id="{08C13D6E-28F5-43CC-B950-75E6041C4848}"/>
              </a:ext>
            </a:extLst>
          </p:cNvPr>
          <p:cNvPicPr/>
          <p:nvPr/>
        </p:nvPicPr>
        <p:blipFill>
          <a:blip r:embed="rId32"/>
          <a:stretch/>
        </p:blipFill>
        <p:spPr>
          <a:xfrm>
            <a:off x="7701228" y="3609504"/>
            <a:ext cx="539280" cy="539280"/>
          </a:xfrm>
          <a:prstGeom prst="rect">
            <a:avLst/>
          </a:prstGeom>
          <a:ln>
            <a:noFill/>
          </a:ln>
        </p:spPr>
      </p:pic>
      <p:pic>
        <p:nvPicPr>
          <p:cNvPr id="54" name="Google Shape;243;p34">
            <a:extLst>
              <a:ext uri="{FF2B5EF4-FFF2-40B4-BE49-F238E27FC236}">
                <a16:creationId xmlns:a16="http://schemas.microsoft.com/office/drawing/2014/main" id="{A41F9D08-42B7-4A12-9765-EBA5F56F43FD}"/>
              </a:ext>
            </a:extLst>
          </p:cNvPr>
          <p:cNvPicPr/>
          <p:nvPr/>
        </p:nvPicPr>
        <p:blipFill>
          <a:blip r:embed="rId32"/>
          <a:stretch/>
        </p:blipFill>
        <p:spPr>
          <a:xfrm>
            <a:off x="7719708" y="4633325"/>
            <a:ext cx="539280" cy="539280"/>
          </a:xfrm>
          <a:prstGeom prst="rect">
            <a:avLst/>
          </a:prstGeom>
          <a:ln>
            <a:noFill/>
          </a:ln>
        </p:spPr>
      </p:pic>
      <p:pic>
        <p:nvPicPr>
          <p:cNvPr id="55" name="Google Shape;243;p34">
            <a:extLst>
              <a:ext uri="{FF2B5EF4-FFF2-40B4-BE49-F238E27FC236}">
                <a16:creationId xmlns:a16="http://schemas.microsoft.com/office/drawing/2014/main" id="{672D681B-2F35-407F-911B-9FEDED88C782}"/>
              </a:ext>
            </a:extLst>
          </p:cNvPr>
          <p:cNvPicPr/>
          <p:nvPr/>
        </p:nvPicPr>
        <p:blipFill>
          <a:blip r:embed="rId32"/>
          <a:stretch/>
        </p:blipFill>
        <p:spPr>
          <a:xfrm>
            <a:off x="7145742" y="5659287"/>
            <a:ext cx="539280" cy="53928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5068</TotalTime>
  <Words>1981</Words>
  <Application>Microsoft Office PowerPoint</Application>
  <PresentationFormat>Widescreen</PresentationFormat>
  <Paragraphs>269</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Century Gothic</vt:lpstr>
      <vt:lpstr>Century Gothic</vt:lpstr>
      <vt:lpstr>Modern Love</vt:lpstr>
      <vt:lpstr>Segoe Print</vt:lpstr>
      <vt:lpstr>Symbol</vt:lpstr>
      <vt:lpstr>Wingdings</vt:lpstr>
      <vt:lpstr>1_Office Theme</vt:lpstr>
      <vt:lpstr>Expressing likes and saying what I and others do </vt:lpstr>
      <vt:lpstr> [h]</vt:lpstr>
      <vt:lpstr> [h]</vt:lpstr>
      <vt:lpstr>prononcer</vt:lpstr>
      <vt:lpstr>The partitive article</vt:lpstr>
      <vt:lpstr>La famille Kergosien à Lorient</vt:lpstr>
      <vt:lpstr>lire</vt:lpstr>
      <vt:lpstr>vouloir (to want)</vt:lpstr>
      <vt:lpstr>écouter</vt:lpstr>
      <vt:lpstr>La famille Kergosien à la plage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71</cp:revision>
  <dcterms:created xsi:type="dcterms:W3CDTF">2021-07-02T19:27:01Z</dcterms:created>
  <dcterms:modified xsi:type="dcterms:W3CDTF">2023-06-19T15:25:18Z</dcterms:modified>
</cp:coreProperties>
</file>