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4"/>
  </p:notesMasterIdLst>
  <p:sldIdLst>
    <p:sldId id="257" r:id="rId4"/>
    <p:sldId id="1019" r:id="rId5"/>
    <p:sldId id="1015" r:id="rId6"/>
    <p:sldId id="1002" r:id="rId7"/>
    <p:sldId id="1018" r:id="rId8"/>
    <p:sldId id="964" r:id="rId9"/>
    <p:sldId id="965" r:id="rId10"/>
    <p:sldId id="936" r:id="rId11"/>
    <p:sldId id="1016" r:id="rId12"/>
    <p:sldId id="101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ECE5CE"/>
    <a:srgbClr val="A3DAD7"/>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54994" autoAdjust="0"/>
  </p:normalViewPr>
  <p:slideViewPr>
    <p:cSldViewPr snapToGrid="0">
      <p:cViewPr varScale="1">
        <p:scale>
          <a:sx n="59" d="100"/>
          <a:sy n="59" d="100"/>
        </p:scale>
        <p:origin x="1758" y="6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19/06/2023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a:t>
            </a:r>
          </a:p>
          <a:p>
            <a:pPr marL="216000" indent="-216000">
              <a:lnSpc>
                <a:spcPct val="100000"/>
              </a:lnSpc>
            </a:pPr>
            <a:r>
              <a:rPr lang="en-GB" sz="1800" b="0" strike="noStrike" spc="-1" dirty="0">
                <a:solidFill>
                  <a:srgbClr val="000000"/>
                </a:solidFill>
                <a:latin typeface="Calibri"/>
                <a:ea typeface="Calibri"/>
              </a:rPr>
              <a:t>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r>
              <a:rPr lang="fr-FR" sz="1800" b="1" i="0" strike="noStrike" spc="-1" dirty="0">
                <a:solidFill>
                  <a:srgbClr val="002060"/>
                </a:solidFill>
                <a:latin typeface="Century Gothic"/>
                <a:ea typeface="Century Gothic"/>
              </a:rPr>
              <a:t>h heure </a:t>
            </a:r>
            <a:r>
              <a:rPr lang="fr-FR" sz="1800" b="0" i="0" strike="noStrike" spc="-1" dirty="0">
                <a:solidFill>
                  <a:srgbClr val="002060"/>
                </a:solidFill>
                <a:latin typeface="Century Gothic"/>
                <a:ea typeface="Century Gothic"/>
              </a:rPr>
              <a:t>[99] </a:t>
            </a:r>
            <a:r>
              <a:rPr lang="fr-FR" sz="1800" b="1" i="0" strike="noStrike" spc="-1" dirty="0">
                <a:solidFill>
                  <a:srgbClr val="002060"/>
                </a:solidFill>
                <a:latin typeface="Century Gothic"/>
                <a:ea typeface="Century Gothic"/>
              </a:rPr>
              <a:t>histoire </a:t>
            </a:r>
            <a:r>
              <a:rPr lang="fr-FR" sz="1800" b="0" i="0" strike="noStrike" spc="-1" dirty="0">
                <a:solidFill>
                  <a:srgbClr val="002060"/>
                </a:solidFill>
                <a:latin typeface="Century Gothic"/>
                <a:ea typeface="Century Gothic"/>
              </a:rPr>
              <a:t>[263] </a:t>
            </a:r>
            <a:r>
              <a:rPr lang="fr-FR" sz="1800" b="1" i="0" strike="noStrike" spc="-1" dirty="0">
                <a:solidFill>
                  <a:srgbClr val="002060"/>
                </a:solidFill>
                <a:latin typeface="Century Gothic"/>
                <a:ea typeface="Century Gothic"/>
              </a:rPr>
              <a:t>hôpital </a:t>
            </a:r>
            <a:r>
              <a:rPr lang="fr-FR" sz="1800" b="0" i="0" strike="noStrike" spc="-1" dirty="0">
                <a:solidFill>
                  <a:srgbClr val="002060"/>
                </a:solidFill>
                <a:latin typeface="Century Gothic"/>
                <a:ea typeface="Century Gothic"/>
              </a:rPr>
              <a:t>[1308] </a:t>
            </a:r>
            <a:r>
              <a:rPr lang="fr-FR" sz="1800" b="1" i="0" strike="noStrike" spc="-1" dirty="0">
                <a:solidFill>
                  <a:srgbClr val="002060"/>
                </a:solidFill>
                <a:latin typeface="Century Gothic"/>
                <a:ea typeface="Century Gothic"/>
              </a:rPr>
              <a:t>hôtel </a:t>
            </a:r>
            <a:r>
              <a:rPr lang="fr-FR" sz="1800" b="0" i="0" strike="noStrike" spc="-1" dirty="0">
                <a:solidFill>
                  <a:srgbClr val="002060"/>
                </a:solidFill>
                <a:latin typeface="Century Gothic"/>
                <a:ea typeface="Century Gothic"/>
              </a:rPr>
              <a:t>[1774] </a:t>
            </a:r>
            <a:r>
              <a:rPr lang="fr-FR" sz="1800" b="1" i="0" strike="noStrike" spc="-1" dirty="0">
                <a:solidFill>
                  <a:srgbClr val="002060"/>
                </a:solidFill>
                <a:latin typeface="Century Gothic"/>
                <a:ea typeface="Century Gothic"/>
              </a:rPr>
              <a:t>hiver </a:t>
            </a:r>
            <a:r>
              <a:rPr lang="fr-FR" sz="1800" b="0" i="0" strike="noStrike" spc="-1" dirty="0">
                <a:solidFill>
                  <a:srgbClr val="002060"/>
                </a:solidFill>
                <a:latin typeface="Century Gothic"/>
                <a:ea typeface="Century Gothic"/>
              </a:rPr>
              <a:t>[1586]</a:t>
            </a: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fr-FR" sz="1800" b="1" i="1" strike="noStrike" spc="-1" dirty="0">
                <a:solidFill>
                  <a:srgbClr val="002060"/>
                </a:solidFill>
                <a:latin typeface="Century Gothic"/>
                <a:ea typeface="Century Gothic"/>
              </a:rPr>
              <a:t> </a:t>
            </a:r>
            <a:r>
              <a:rPr lang="fr-FR" sz="1800" b="0" i="0" strike="noStrike" spc="-1" dirty="0">
                <a:solidFill>
                  <a:srgbClr val="002060"/>
                </a:solidFill>
                <a:latin typeface="Century Gothic"/>
                <a:ea typeface="Century Gothic"/>
              </a:rPr>
              <a:t>manger [1338] </a:t>
            </a:r>
            <a:r>
              <a:rPr lang="fr-FR" sz="1800" b="1" i="0" strike="noStrike" spc="-1" dirty="0">
                <a:solidFill>
                  <a:srgbClr val="002060"/>
                </a:solidFill>
                <a:latin typeface="Century Gothic"/>
                <a:ea typeface="Century Gothic"/>
              </a:rPr>
              <a:t>je voudrais, tu voudrais, il/elle voudrait </a:t>
            </a:r>
            <a:r>
              <a:rPr lang="fr-FR" sz="1800" b="0" i="0" strike="noStrike" spc="-1" dirty="0">
                <a:solidFill>
                  <a:srgbClr val="002060"/>
                </a:solidFill>
                <a:latin typeface="Century Gothic"/>
                <a:ea typeface="Century Gothic"/>
              </a:rPr>
              <a:t>[57] </a:t>
            </a:r>
            <a:r>
              <a:rPr lang="fr-FR" sz="1800" b="1" i="0" strike="noStrike" spc="-1" dirty="0">
                <a:solidFill>
                  <a:srgbClr val="002060"/>
                </a:solidFill>
                <a:latin typeface="Century Gothic"/>
                <a:ea typeface="Century Gothic"/>
              </a:rPr>
              <a:t>chocolat </a:t>
            </a:r>
            <a:r>
              <a:rPr lang="fr-FR" sz="1800" b="0" i="0" strike="noStrike" spc="-1" dirty="0">
                <a:solidFill>
                  <a:srgbClr val="002060"/>
                </a:solidFill>
                <a:latin typeface="Century Gothic"/>
                <a:ea typeface="Century Gothic"/>
              </a:rPr>
              <a:t>[4556] </a:t>
            </a:r>
            <a:r>
              <a:rPr lang="fr-FR" sz="1800" b="1" i="0" strike="noStrike" spc="-1" dirty="0">
                <a:solidFill>
                  <a:srgbClr val="002060"/>
                </a:solidFill>
                <a:latin typeface="Century Gothic"/>
                <a:ea typeface="Century Gothic"/>
              </a:rPr>
              <a:t>eau </a:t>
            </a:r>
            <a:r>
              <a:rPr lang="fr-FR" sz="1800" b="0" i="0" strike="noStrike" spc="-1" dirty="0">
                <a:solidFill>
                  <a:srgbClr val="002060"/>
                </a:solidFill>
                <a:latin typeface="Century Gothic"/>
                <a:ea typeface="Century Gothic"/>
              </a:rPr>
              <a:t>[475] </a:t>
            </a:r>
            <a:r>
              <a:rPr lang="fr-FR" sz="1800" b="1" i="0" strike="noStrike" spc="-1" dirty="0">
                <a:solidFill>
                  <a:srgbClr val="002060"/>
                </a:solidFill>
                <a:latin typeface="Century Gothic"/>
                <a:ea typeface="Century Gothic"/>
              </a:rPr>
              <a:t>fromage </a:t>
            </a:r>
            <a:r>
              <a:rPr lang="fr-FR" sz="1800" b="0" i="0" strike="noStrike" spc="-1" dirty="0">
                <a:solidFill>
                  <a:srgbClr val="002060"/>
                </a:solidFill>
                <a:latin typeface="Century Gothic"/>
                <a:ea typeface="Century Gothic"/>
              </a:rPr>
              <a:t>[4475] gâteau [4845] </a:t>
            </a:r>
            <a:r>
              <a:rPr lang="fr-FR" sz="1800" b="1" i="0" strike="noStrike" spc="-1" dirty="0">
                <a:solidFill>
                  <a:srgbClr val="002060"/>
                </a:solidFill>
                <a:latin typeface="Century Gothic"/>
                <a:ea typeface="Century Gothic"/>
              </a:rPr>
              <a:t>glace </a:t>
            </a:r>
            <a:r>
              <a:rPr lang="fr-FR" sz="1800" b="0" i="0" strike="noStrike" spc="-1" dirty="0">
                <a:solidFill>
                  <a:srgbClr val="002060"/>
                </a:solidFill>
                <a:latin typeface="Century Gothic"/>
                <a:ea typeface="Century Gothic"/>
              </a:rPr>
              <a:t>[2580] </a:t>
            </a:r>
            <a:r>
              <a:rPr lang="fr-FR" sz="1800" b="1" i="0" strike="noStrike" spc="-1" dirty="0">
                <a:solidFill>
                  <a:srgbClr val="002060"/>
                </a:solidFill>
                <a:latin typeface="Century Gothic"/>
                <a:ea typeface="Century Gothic"/>
              </a:rPr>
              <a:t>jus </a:t>
            </a:r>
            <a:r>
              <a:rPr lang="fr-FR" sz="1800" b="0" i="0" strike="noStrike" spc="-1" dirty="0">
                <a:solidFill>
                  <a:srgbClr val="002060"/>
                </a:solidFill>
                <a:latin typeface="Century Gothic"/>
                <a:ea typeface="Century Gothic"/>
              </a:rPr>
              <a:t>[&gt;5000] </a:t>
            </a:r>
            <a:r>
              <a:rPr lang="fr-FR" sz="1800" b="1" i="0" strike="noStrike" spc="-1" dirty="0">
                <a:solidFill>
                  <a:srgbClr val="002060"/>
                </a:solidFill>
                <a:latin typeface="Century Gothic"/>
                <a:ea typeface="Century Gothic"/>
              </a:rPr>
              <a:t>pizza </a:t>
            </a:r>
            <a:r>
              <a:rPr lang="fr-FR" sz="1800" b="0" i="0" strike="noStrike" spc="-1" dirty="0">
                <a:solidFill>
                  <a:srgbClr val="002060"/>
                </a:solidFill>
                <a:latin typeface="Century Gothic"/>
                <a:ea typeface="Century Gothic"/>
              </a:rPr>
              <a:t>[&gt;5000]</a:t>
            </a:r>
          </a:p>
          <a:p>
            <a:pPr marL="216000" indent="-216000">
              <a:lnSpc>
                <a:spcPct val="100000"/>
              </a:lnSpc>
            </a:pPr>
            <a:r>
              <a:rPr lang="fr-FR" sz="1800" b="1" i="0" strike="noStrike" spc="-1" dirty="0">
                <a:solidFill>
                  <a:srgbClr val="002060"/>
                </a:solidFill>
                <a:latin typeface="Century Gothic"/>
                <a:ea typeface="Century Gothic"/>
              </a:rPr>
              <a:t>Revisit 1</a:t>
            </a:r>
            <a:r>
              <a:rPr lang="fr-FR" sz="1800" b="0" i="0" strike="noStrike" spc="-1" dirty="0">
                <a:solidFill>
                  <a:srgbClr val="002060"/>
                </a:solidFill>
                <a:latin typeface="Century Gothic"/>
                <a:ea typeface="Century Gothic"/>
              </a:rPr>
              <a:t>:  ami [467] </a:t>
            </a:r>
            <a:r>
              <a:rPr lang="fr-FR" sz="1800" b="1" i="0" strike="noStrike" spc="-1" dirty="0">
                <a:solidFill>
                  <a:srgbClr val="002060"/>
                </a:solidFill>
                <a:latin typeface="Century Gothic"/>
                <a:ea typeface="Century Gothic"/>
              </a:rPr>
              <a:t>corde </a:t>
            </a:r>
            <a:r>
              <a:rPr lang="fr-FR" sz="1800" b="0" i="0" strike="noStrike" spc="-1" dirty="0">
                <a:solidFill>
                  <a:srgbClr val="002060"/>
                </a:solidFill>
                <a:latin typeface="Century Gothic"/>
                <a:ea typeface="Century Gothic"/>
              </a:rPr>
              <a:t>[3784] famille [172] </a:t>
            </a:r>
            <a:r>
              <a:rPr lang="fr-FR" sz="1800" b="1" i="0" strike="noStrike" spc="-1" dirty="0">
                <a:solidFill>
                  <a:srgbClr val="002060"/>
                </a:solidFill>
                <a:latin typeface="Century Gothic"/>
                <a:ea typeface="Century Gothic"/>
              </a:rPr>
              <a:t>football </a:t>
            </a:r>
            <a:r>
              <a:rPr lang="fr-FR" sz="1800" b="0" i="0" strike="noStrike" spc="-1" dirty="0">
                <a:solidFill>
                  <a:srgbClr val="002060"/>
                </a:solidFill>
                <a:latin typeface="Century Gothic"/>
                <a:ea typeface="Century Gothic"/>
              </a:rPr>
              <a:t>[2602] </a:t>
            </a:r>
            <a:r>
              <a:rPr lang="fr-FR" sz="1800" b="1" i="0" strike="noStrike" spc="-1" dirty="0">
                <a:solidFill>
                  <a:srgbClr val="002060"/>
                </a:solidFill>
                <a:latin typeface="Century Gothic"/>
                <a:ea typeface="Century Gothic"/>
              </a:rPr>
              <a:t>parent </a:t>
            </a:r>
            <a:r>
              <a:rPr lang="fr-FR" sz="1800" b="0" i="0" strike="noStrike" spc="-1" dirty="0">
                <a:solidFill>
                  <a:srgbClr val="002060"/>
                </a:solidFill>
                <a:latin typeface="Century Gothic"/>
                <a:ea typeface="Century Gothic"/>
              </a:rPr>
              <a:t>[546] </a:t>
            </a:r>
            <a:r>
              <a:rPr lang="fr-FR" sz="1800" b="1" i="0" strike="noStrike" spc="-1" dirty="0">
                <a:solidFill>
                  <a:srgbClr val="002060"/>
                </a:solidFill>
                <a:latin typeface="Century Gothic"/>
                <a:ea typeface="Century Gothic"/>
              </a:rPr>
              <a:t>tennis</a:t>
            </a:r>
            <a:r>
              <a:rPr lang="fr-FR" sz="1800" b="0" i="0" strike="noStrike" spc="-1" dirty="0">
                <a:solidFill>
                  <a:srgbClr val="002060"/>
                </a:solidFill>
                <a:latin typeface="Century Gothic"/>
                <a:ea typeface="Century Gothic"/>
              </a:rPr>
              <a:t> [3687] </a:t>
            </a:r>
            <a:r>
              <a:rPr lang="fr-FR" sz="1800" b="1" i="0" strike="noStrike" spc="-1" dirty="0">
                <a:solidFill>
                  <a:srgbClr val="002060"/>
                </a:solidFill>
                <a:latin typeface="Century Gothic"/>
                <a:ea typeface="Century Gothic"/>
              </a:rPr>
              <a:t>mes</a:t>
            </a:r>
            <a:r>
              <a:rPr lang="fr-FR" sz="1800" b="0" i="0" strike="noStrike" spc="-1" dirty="0">
                <a:solidFill>
                  <a:srgbClr val="002060"/>
                </a:solidFill>
                <a:latin typeface="Century Gothic"/>
                <a:ea typeface="Century Gothic"/>
              </a:rPr>
              <a:t> [60] </a:t>
            </a:r>
            <a:r>
              <a:rPr lang="fr-FR" sz="1800" b="1" i="0" strike="noStrike" spc="-1" dirty="0">
                <a:solidFill>
                  <a:srgbClr val="002060"/>
                </a:solidFill>
                <a:latin typeface="Century Gothic"/>
                <a:ea typeface="Century Gothic"/>
              </a:rPr>
              <a:t>tes</a:t>
            </a:r>
            <a:r>
              <a:rPr lang="fr-FR" sz="1800" b="0" i="0" strike="noStrike" spc="-1" dirty="0">
                <a:solidFill>
                  <a:srgbClr val="002060"/>
                </a:solidFill>
                <a:latin typeface="Century Gothic"/>
                <a:ea typeface="Century Gothic"/>
              </a:rPr>
              <a:t> [330]</a:t>
            </a:r>
          </a:p>
          <a:p>
            <a:pPr marL="216000" indent="-216000">
              <a:lnSpc>
                <a:spcPct val="100000"/>
              </a:lnSpc>
            </a:pPr>
            <a:r>
              <a:rPr lang="fr-FR" sz="1800" b="1" i="0" strike="noStrike" spc="-1" dirty="0">
                <a:solidFill>
                  <a:srgbClr val="002060"/>
                </a:solidFill>
                <a:latin typeface="Century Gothic"/>
                <a:ea typeface="Century Gothic"/>
              </a:rPr>
              <a:t>Revisit 2</a:t>
            </a:r>
            <a:r>
              <a:rPr lang="fr-FR" sz="1800" b="0" i="0"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aller</a:t>
            </a:r>
            <a:r>
              <a:rPr lang="fr-FR" sz="1800" b="0" i="0" strike="noStrike" spc="-1" dirty="0">
                <a:solidFill>
                  <a:srgbClr val="002060"/>
                </a:solidFill>
                <a:latin typeface="Century Gothic"/>
                <a:ea typeface="Century Gothic"/>
              </a:rPr>
              <a:t> [53] </a:t>
            </a:r>
            <a:r>
              <a:rPr lang="fr-FR" sz="1800" b="1" i="0" strike="noStrike" spc="-1" dirty="0">
                <a:solidFill>
                  <a:srgbClr val="002060"/>
                </a:solidFill>
                <a:latin typeface="Century Gothic"/>
                <a:ea typeface="Century Gothic"/>
              </a:rPr>
              <a:t>je vais il/elle va à </a:t>
            </a:r>
            <a:r>
              <a:rPr lang="fr-FR" sz="1800" b="0" i="0" strike="noStrike" spc="-1" dirty="0">
                <a:solidFill>
                  <a:srgbClr val="002060"/>
                </a:solidFill>
                <a:latin typeface="Century Gothic"/>
                <a:ea typeface="Century Gothic"/>
              </a:rPr>
              <a:t>(meaning ‘at/in/to’)[4] </a:t>
            </a:r>
            <a:r>
              <a:rPr lang="fr-FR" sz="1800" b="1" i="0" strike="noStrike" spc="-1" dirty="0">
                <a:solidFill>
                  <a:srgbClr val="002060"/>
                </a:solidFill>
                <a:latin typeface="Century Gothic"/>
                <a:ea typeface="Century Gothic"/>
              </a:rPr>
              <a:t>campagne</a:t>
            </a:r>
            <a:r>
              <a:rPr lang="fr-FR" sz="1800" b="0" i="0" strike="noStrike" spc="-1" dirty="0">
                <a:solidFill>
                  <a:srgbClr val="002060"/>
                </a:solidFill>
                <a:latin typeface="Century Gothic"/>
                <a:ea typeface="Century Gothic"/>
              </a:rPr>
              <a:t> [666]</a:t>
            </a:r>
            <a:r>
              <a:rPr lang="fr-FR" sz="1800" b="1" i="0" strike="noStrike" spc="-1" dirty="0">
                <a:solidFill>
                  <a:srgbClr val="002060"/>
                </a:solidFill>
                <a:latin typeface="Century Gothic"/>
                <a:ea typeface="Century Gothic"/>
              </a:rPr>
              <a:t> ile </a:t>
            </a:r>
            <a:r>
              <a:rPr lang="fr-FR" sz="1800" b="0" i="0" strike="noStrike" spc="-1" dirty="0">
                <a:solidFill>
                  <a:srgbClr val="002060"/>
                </a:solidFill>
                <a:latin typeface="Century Gothic"/>
                <a:ea typeface="Century Gothic"/>
              </a:rPr>
              <a:t>[1245] </a:t>
            </a:r>
            <a:r>
              <a:rPr lang="fr-FR" sz="1800" b="1" i="0" strike="noStrike" spc="-1" dirty="0">
                <a:solidFill>
                  <a:srgbClr val="002060"/>
                </a:solidFill>
                <a:latin typeface="Century Gothic"/>
                <a:ea typeface="Century Gothic"/>
              </a:rPr>
              <a:t>montagne</a:t>
            </a:r>
            <a:r>
              <a:rPr lang="fr-FR" sz="1800" b="0" i="0" strike="noStrike" spc="-1" dirty="0">
                <a:solidFill>
                  <a:srgbClr val="002060"/>
                </a:solidFill>
                <a:latin typeface="Century Gothic"/>
                <a:ea typeface="Century Gothic"/>
              </a:rPr>
              <a:t> [1732] </a:t>
            </a:r>
            <a:r>
              <a:rPr lang="fr-FR" sz="1800" b="1" i="0" strike="noStrike" spc="-1" dirty="0">
                <a:solidFill>
                  <a:srgbClr val="002060"/>
                </a:solidFill>
                <a:latin typeface="Century Gothic"/>
                <a:ea typeface="Century Gothic"/>
              </a:rPr>
              <a:t>plage</a:t>
            </a:r>
            <a:r>
              <a:rPr lang="fr-FR" sz="1800" b="0" i="0" strike="noStrike" spc="-1" dirty="0">
                <a:solidFill>
                  <a:srgbClr val="002060"/>
                </a:solidFill>
                <a:latin typeface="Century Gothic"/>
                <a:ea typeface="Century Gothic"/>
              </a:rPr>
              <a:t> [2693] </a:t>
            </a:r>
            <a:r>
              <a:rPr lang="fr-FR" sz="1800" b="1" i="0" strike="noStrike" spc="-1" dirty="0">
                <a:solidFill>
                  <a:srgbClr val="002060"/>
                </a:solidFill>
                <a:latin typeface="Century Gothic"/>
                <a:ea typeface="Century Gothic"/>
              </a:rPr>
              <a:t>port </a:t>
            </a:r>
            <a:r>
              <a:rPr lang="fr-FR" sz="1800" b="0" i="0" strike="noStrike" spc="-1" dirty="0">
                <a:solidFill>
                  <a:srgbClr val="002060"/>
                </a:solidFill>
                <a:latin typeface="Century Gothic"/>
                <a:ea typeface="Century Gothic"/>
              </a:rPr>
              <a:t>[1304]</a:t>
            </a:r>
          </a:p>
          <a:p>
            <a:pPr marL="21600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600" b="0" strike="noStrike" spc="-1" dirty="0">
                <a:solidFill>
                  <a:srgbClr val="000000"/>
                </a:solidFill>
                <a:latin typeface="Calibri"/>
                <a:ea typeface="Calibri"/>
              </a:rPr>
              <a:t>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454387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defTabSz="966064">
              <a:defRPr/>
            </a:pPr>
            <a:r>
              <a:rPr lang="en-GB" b="1" baseline="0" dirty="0"/>
              <a:t>Timing: 5 minutes</a:t>
            </a:r>
          </a:p>
          <a:p>
            <a:pPr defTabSz="966064">
              <a:defRPr/>
            </a:pPr>
            <a:endParaRPr lang="en-GB" b="0" baseline="0" dirty="0"/>
          </a:p>
          <a:p>
            <a:pPr defTabSz="966064">
              <a:defRPr/>
            </a:pPr>
            <a:r>
              <a:rPr lang="en-GB" b="1" baseline="0" dirty="0"/>
              <a:t>Aim: </a:t>
            </a:r>
            <a:r>
              <a:rPr lang="en-GB" b="0" baseline="0" dirty="0"/>
              <a:t>to consolidate knowledge of SSC [h]; to practise comprehension of some previously taught vocabulary.</a:t>
            </a:r>
          </a:p>
          <a:p>
            <a:pPr defTabSz="966064">
              <a:defRPr/>
            </a:pPr>
            <a:endParaRPr lang="en-GB" b="0" baseline="0" dirty="0"/>
          </a:p>
          <a:p>
            <a:pPr defTabSz="966064">
              <a:defRPr/>
            </a:pPr>
            <a:r>
              <a:rPr lang="en-GB" b="1" baseline="0" dirty="0"/>
              <a:t>Procedure:</a:t>
            </a:r>
          </a:p>
          <a:p>
            <a:pPr marL="241516" indent="-241516" defTabSz="966064">
              <a:buFontTx/>
              <a:buAutoNum type="arabicPeriod"/>
              <a:defRPr/>
            </a:pPr>
            <a:r>
              <a:rPr lang="en-GB" b="0" baseline="0" dirty="0"/>
              <a:t>Pupils read the phrases aloud in pairs and match them to each person.</a:t>
            </a:r>
          </a:p>
          <a:p>
            <a:pPr marL="241516" indent="-241516" defTabSz="966064">
              <a:buFontTx/>
              <a:buAutoNum type="arabicPeriod"/>
              <a:defRPr/>
            </a:pPr>
            <a:r>
              <a:rPr lang="en-GB" b="0" baseline="0" dirty="0"/>
              <a:t>Click on buttons to play the audio.</a:t>
            </a:r>
          </a:p>
          <a:p>
            <a:pPr marL="241516" indent="-241516" defTabSz="966064">
              <a:buFontTx/>
              <a:buAutoNum type="arabicPeriod"/>
              <a:defRPr/>
            </a:pPr>
            <a:r>
              <a:rPr lang="en-GB" b="0" baseline="0" dirty="0"/>
              <a:t>Pupils listen and check their answers.</a:t>
            </a:r>
          </a:p>
          <a:p>
            <a:pPr marL="241516" indent="-241516" defTabSz="966064">
              <a:buFontTx/>
              <a:buAutoNum type="arabicPeriod"/>
              <a:defRPr/>
            </a:pPr>
            <a:r>
              <a:rPr lang="en-GB" b="0" baseline="0" dirty="0"/>
              <a:t>Click to reveal answers.</a:t>
            </a:r>
          </a:p>
          <a:p>
            <a:pPr marL="0" indent="0" defTabSz="966064">
              <a:buFontTx/>
              <a:buNone/>
              <a:defRPr/>
            </a:pPr>
            <a:endParaRPr lang="en-GB" b="0" baseline="0" dirty="0"/>
          </a:p>
          <a:p>
            <a:pPr marL="0" indent="0" defTabSz="966064">
              <a:buFontTx/>
              <a:buNone/>
              <a:defRPr/>
            </a:pPr>
            <a:r>
              <a:rPr lang="en-GB" b="1" baseline="0" dirty="0"/>
              <a:t>Transcript:</a:t>
            </a:r>
          </a:p>
          <a:p>
            <a:pPr marL="0" marR="0" lvl="0" indent="0" algn="l" defTabSz="914400" rtl="0" eaLnBrk="1" fontAlgn="auto" latinLnBrk="0" hangingPunct="1">
              <a:lnSpc>
                <a:spcPct val="107000"/>
              </a:lnSpc>
              <a:spcBef>
                <a:spcPts val="0"/>
              </a:spcBef>
              <a:spcAft>
                <a:spcPts val="800"/>
              </a:spcAft>
              <a:buClrTx/>
              <a:buSzTx/>
              <a:buFontTx/>
              <a:buNone/>
              <a:tabLst/>
              <a:defRPr/>
            </a:pPr>
            <a:r>
              <a:rPr lang="fr-FR"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 Hélène chante l’hymne national d’Haïti en harmonie avec Lucie.</a:t>
            </a:r>
            <a:br>
              <a:rPr lang="fr-FR"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fr-FR"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2. Henri </a:t>
            </a:r>
            <a:r>
              <a:rPr lang="fr-FR" sz="1800" b="0" kern="0" dirty="0">
                <a:solidFill>
                  <a:srgbClr val="002060"/>
                </a:solidFill>
                <a:latin typeface="Century Gothic" panose="020B0502020202020204" pitchFamily="34" charset="0"/>
                <a:cs typeface="Calibri Light" panose="020F0302020204030204" pitchFamily="34" charset="0"/>
                <a:sym typeface="Arial"/>
              </a:rPr>
              <a:t>est</a:t>
            </a:r>
            <a:r>
              <a:rPr lang="fr-FR" sz="1800" b="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 </a:t>
            </a:r>
            <a:r>
              <a:rPr lang="fr-FR" sz="1800" b="0" dirty="0">
                <a:solidFill>
                  <a:srgbClr val="FF0066"/>
                </a:solidFill>
                <a:latin typeface="Century Gothic" panose="020B0502020202020204" pitchFamily="34" charset="0"/>
                <a:ea typeface="Calibri" panose="020F0502020204030204" pitchFamily="34" charset="0"/>
                <a:cs typeface="Nirmala UI" panose="020B0502040204020203" pitchFamily="34" charset="0"/>
              </a:rPr>
              <a:t>h</a:t>
            </a:r>
            <a:r>
              <a:rPr lang="fr-FR" sz="1800" b="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onorable et </a:t>
            </a:r>
            <a:r>
              <a:rPr lang="fr-FR" sz="1800" b="0" dirty="0">
                <a:solidFill>
                  <a:srgbClr val="FF0066"/>
                </a:solidFill>
                <a:latin typeface="Century Gothic" panose="020B0502020202020204" pitchFamily="34" charset="0"/>
                <a:ea typeface="Calibri" panose="020F0502020204030204" pitchFamily="34" charset="0"/>
                <a:cs typeface="Nirmala UI" panose="020B0502040204020203" pitchFamily="34" charset="0"/>
              </a:rPr>
              <a:t>h</a:t>
            </a:r>
            <a:r>
              <a:rPr lang="fr-FR" sz="1800" b="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ônnete.</a:t>
            </a:r>
            <a:endParaRPr lang="fr-FR" sz="1800" b="0" kern="0" dirty="0">
              <a:solidFill>
                <a:srgbClr val="002060"/>
              </a:solidFill>
              <a:latin typeface="Century Gothic" panose="020B0502020202020204" pitchFamily="34" charset="0"/>
              <a:cs typeface="Calibri Light" panose="020F0302020204030204" pitchFamily="34" charset="0"/>
              <a:sym typeface="Arial"/>
            </a:endParaRPr>
          </a:p>
          <a:p>
            <a:pPr algn="l">
              <a:lnSpc>
                <a:spcPct val="107000"/>
              </a:lnSpc>
              <a:spcAft>
                <a:spcPts val="800"/>
              </a:spcAft>
            </a:pPr>
            <a:r>
              <a:rPr lang="fr-FR"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3. Honore </a:t>
            </a:r>
            <a:r>
              <a:rPr lang="fr-FR" sz="1800" b="0" kern="0" dirty="0">
                <a:solidFill>
                  <a:srgbClr val="002060"/>
                </a:solidFill>
                <a:latin typeface="Century Gothic" panose="020B0502020202020204" pitchFamily="34" charset="0"/>
                <a:cs typeface="Calibri Light" panose="020F0302020204030204" pitchFamily="34" charset="0"/>
                <a:sym typeface="Arial"/>
              </a:rPr>
              <a:t>veut jouer de</a:t>
            </a:r>
            <a:r>
              <a:rPr lang="fr-FR" sz="1800" b="0" dirty="0">
                <a:solidFill>
                  <a:srgbClr val="FF0066"/>
                </a:solidFill>
                <a:latin typeface="Century Gothic" panose="020B0502020202020204" pitchFamily="34" charset="0"/>
                <a:ea typeface="Calibri" panose="020F0502020204030204" pitchFamily="34" charset="0"/>
                <a:cs typeface="Nirmala UI" panose="020B0502040204020203" pitchFamily="34" charset="0"/>
              </a:rPr>
              <a:t>h</a:t>
            </a:r>
            <a:r>
              <a:rPr lang="fr-FR" sz="1800" b="0" kern="0" dirty="0">
                <a:solidFill>
                  <a:srgbClr val="002060"/>
                </a:solidFill>
                <a:latin typeface="Century Gothic" panose="020B0502020202020204" pitchFamily="34" charset="0"/>
                <a:cs typeface="Calibri Light" panose="020F0302020204030204" pitchFamily="34" charset="0"/>
                <a:sym typeface="Arial"/>
              </a:rPr>
              <a:t>ors avec Éloi le </a:t>
            </a:r>
            <a:r>
              <a:rPr lang="fr-FR" sz="1800" b="0" dirty="0">
                <a:solidFill>
                  <a:srgbClr val="FF0066"/>
                </a:solidFill>
                <a:latin typeface="Century Gothic" panose="020B0502020202020204" pitchFamily="34" charset="0"/>
                <a:ea typeface="Calibri" panose="020F0502020204030204" pitchFamily="34" charset="0"/>
                <a:cs typeface="Nirmala UI" panose="020B0502040204020203" pitchFamily="34" charset="0"/>
              </a:rPr>
              <a:t>h</a:t>
            </a:r>
            <a:r>
              <a:rPr lang="fr-FR" sz="1800" b="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amster.</a:t>
            </a:r>
          </a:p>
          <a:p>
            <a:pPr algn="l">
              <a:lnSpc>
                <a:spcPct val="107000"/>
              </a:lnSpc>
              <a:spcAft>
                <a:spcPts val="800"/>
              </a:spcAft>
            </a:pPr>
            <a:r>
              <a:rPr lang="fr-FR"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4. Hervé </a:t>
            </a:r>
            <a:r>
              <a:rPr lang="fr-FR" sz="1800" b="0" kern="0" dirty="0">
                <a:solidFill>
                  <a:srgbClr val="002060"/>
                </a:solidFill>
                <a:latin typeface="Century Gothic" panose="020B0502020202020204" pitchFamily="34" charset="0"/>
                <a:cs typeface="Calibri Light" panose="020F0302020204030204" pitchFamily="34" charset="0"/>
                <a:sym typeface="Arial"/>
              </a:rPr>
              <a:t>voudrait manger un </a:t>
            </a:r>
            <a:r>
              <a:rPr lang="fr-FR" sz="1800" b="0" kern="0" dirty="0">
                <a:solidFill>
                  <a:srgbClr val="FF0066"/>
                </a:solidFill>
                <a:latin typeface="Century Gothic" panose="020B0502020202020204" pitchFamily="34" charset="0"/>
                <a:cs typeface="Calibri Light" panose="020F0302020204030204" pitchFamily="34" charset="0"/>
                <a:sym typeface="Arial"/>
              </a:rPr>
              <a:t>h</a:t>
            </a:r>
            <a:r>
              <a:rPr lang="fr-FR" sz="1800" b="0" kern="0" dirty="0">
                <a:solidFill>
                  <a:srgbClr val="002060"/>
                </a:solidFill>
                <a:latin typeface="Century Gothic" panose="020B0502020202020204" pitchFamily="34" charset="0"/>
                <a:cs typeface="Calibri Light" panose="020F0302020204030204" pitchFamily="34" charset="0"/>
                <a:sym typeface="Arial"/>
              </a:rPr>
              <a:t>amburger avec des </a:t>
            </a:r>
            <a:r>
              <a:rPr lang="fr-FR" sz="1800" b="0" kern="0" dirty="0">
                <a:solidFill>
                  <a:srgbClr val="FF0066"/>
                </a:solidFill>
                <a:latin typeface="Century Gothic" panose="020B0502020202020204" pitchFamily="34" charset="0"/>
                <a:cs typeface="Calibri Light" panose="020F0302020204030204" pitchFamily="34" charset="0"/>
                <a:sym typeface="Arial"/>
              </a:rPr>
              <a:t>h</a:t>
            </a:r>
            <a:r>
              <a:rPr lang="fr-FR" sz="1800" b="0" kern="0" dirty="0">
                <a:solidFill>
                  <a:srgbClr val="002060"/>
                </a:solidFill>
                <a:latin typeface="Century Gothic" panose="020B0502020202020204" pitchFamily="34" charset="0"/>
                <a:cs typeface="Calibri Light" panose="020F0302020204030204" pitchFamily="34" charset="0"/>
                <a:sym typeface="Arial"/>
              </a:rPr>
              <a:t>aricots verts.</a:t>
            </a:r>
            <a:br>
              <a:rPr lang="fr-FR"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fr-FR"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5. Hilde </a:t>
            </a:r>
            <a:r>
              <a:rPr lang="fr-FR" sz="1800" b="0" kern="0" dirty="0">
                <a:solidFill>
                  <a:srgbClr val="002060"/>
                </a:solidFill>
                <a:latin typeface="Century Gothic" panose="020B0502020202020204" pitchFamily="34" charset="0"/>
                <a:cs typeface="Calibri Light" panose="020F0302020204030204" pitchFamily="34" charset="0"/>
                <a:sym typeface="Arial"/>
              </a:rPr>
              <a:t>porte un déguisement d’</a:t>
            </a:r>
            <a:r>
              <a:rPr lang="fr-FR" sz="1800" b="0" kern="0" dirty="0">
                <a:solidFill>
                  <a:srgbClr val="FF0066"/>
                </a:solidFill>
                <a:latin typeface="Century Gothic" panose="020B0502020202020204" pitchFamily="34" charset="0"/>
                <a:cs typeface="Calibri Light" panose="020F0302020204030204" pitchFamily="34" charset="0"/>
                <a:sym typeface="Arial"/>
              </a:rPr>
              <a:t>h</a:t>
            </a:r>
            <a:r>
              <a:rPr lang="fr-FR" sz="1800" b="0" kern="0" dirty="0">
                <a:solidFill>
                  <a:srgbClr val="002060"/>
                </a:solidFill>
                <a:latin typeface="Century Gothic" panose="020B0502020202020204" pitchFamily="34" charset="0"/>
                <a:cs typeface="Calibri Light" panose="020F0302020204030204" pitchFamily="34" charset="0"/>
                <a:sym typeface="Arial"/>
              </a:rPr>
              <a:t>orreur pour le </a:t>
            </a:r>
            <a:r>
              <a:rPr lang="fr-FR" sz="1800" b="0" dirty="0">
                <a:solidFill>
                  <a:srgbClr val="FF0066"/>
                </a:solidFill>
                <a:latin typeface="Century Gothic" panose="020B0502020202020204" pitchFamily="34" charset="0"/>
                <a:cs typeface="Calibri Light" panose="020F0302020204030204" pitchFamily="34" charset="0"/>
                <a:sym typeface="Arial"/>
              </a:rPr>
              <a:t>H</a:t>
            </a:r>
            <a:r>
              <a:rPr lang="fr-FR" sz="1800" b="0" kern="0" dirty="0">
                <a:solidFill>
                  <a:srgbClr val="002060"/>
                </a:solidFill>
                <a:latin typeface="Century Gothic" panose="020B0502020202020204" pitchFamily="34" charset="0"/>
                <a:cs typeface="Calibri Light" panose="020F0302020204030204" pitchFamily="34" charset="0"/>
                <a:sym typeface="Arial"/>
              </a:rPr>
              <a:t>alloween.</a:t>
            </a:r>
            <a:br>
              <a:rPr lang="fr-FR"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fr-FR"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6. Hakim </a:t>
            </a:r>
            <a:r>
              <a:rPr lang="fr-FR" sz="1800" b="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veut voyager en </a:t>
            </a:r>
            <a:r>
              <a:rPr lang="fr-FR" sz="1800" b="0" dirty="0">
                <a:solidFill>
                  <a:srgbClr val="FF0066"/>
                </a:solidFill>
                <a:latin typeface="Century Gothic" panose="020B0502020202020204" pitchFamily="34" charset="0"/>
                <a:ea typeface="Calibri" panose="020F0502020204030204" pitchFamily="34" charset="0"/>
                <a:cs typeface="Nirmala UI" panose="020B0502040204020203" pitchFamily="34" charset="0"/>
              </a:rPr>
              <a:t>H</a:t>
            </a:r>
            <a:r>
              <a:rPr lang="fr-FR" sz="1800" b="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ollande en </a:t>
            </a:r>
            <a:r>
              <a:rPr lang="fr-FR" sz="1800" b="0" dirty="0">
                <a:solidFill>
                  <a:srgbClr val="FF0066"/>
                </a:solidFill>
                <a:latin typeface="Century Gothic" panose="020B0502020202020204" pitchFamily="34" charset="0"/>
                <a:ea typeface="Calibri" panose="020F0502020204030204" pitchFamily="34" charset="0"/>
                <a:cs typeface="Nirmala UI" panose="020B0502040204020203" pitchFamily="34" charset="0"/>
              </a:rPr>
              <a:t>h</a:t>
            </a:r>
            <a:r>
              <a:rPr lang="fr-FR" sz="1800" b="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élicoptère.</a:t>
            </a:r>
            <a:endParaRPr kumimoji="0" lang="fr-FR" sz="1200" b="0" i="0" u="none" strike="noStrike" kern="0" cap="none" spc="0" normalizeH="0" baseline="0" noProof="0" dirty="0">
              <a:ln>
                <a:noFill/>
              </a:ln>
              <a:solidFill>
                <a:srgbClr val="002060"/>
              </a:solidFill>
              <a:effectLst/>
              <a:uLnTx/>
              <a:uFillTx/>
              <a:latin typeface="+mn-lt"/>
              <a:ea typeface="+mn-ea"/>
              <a:cs typeface="Calibri Light" panose="020F0302020204030204" pitchFamily="34" charset="0"/>
              <a:sym typeface="Arial"/>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1" dirty="0"/>
            </a:br>
            <a:br>
              <a:rPr lang="en-GB" b="1" dirty="0"/>
            </a:br>
            <a:r>
              <a:rPr lang="en-GB" b="1" dirty="0"/>
              <a:t>Aim:  </a:t>
            </a:r>
            <a:r>
              <a:rPr lang="en-GB" b="0" dirty="0"/>
              <a:t>to practise aural comprehension of this week’s new and previously taught language.</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the numbered buttons to listen. Pupils may need to listen to each sentence more than once.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select ‘likes’ or ‘would like’ for each sentence and then write the activity in English.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correct after each one, to give pupils instant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If time allows, elicit the French sentences from pupils chorally and click again for the audio, to listen and check.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ym typeface="Wingdings" panose="05000000000000000000" pitchFamily="2" charset="2"/>
              </a:rPr>
              <a:t>Transcript:</a:t>
            </a: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1. J’aime jouer au tennis.</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2. Je voudrais faire une course </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à </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pied.</a:t>
            </a: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3. Aussi, je voudrais faire de la danse.</a:t>
            </a: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4. J’aime jouer à la corde.</a:t>
            </a: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5. J’aime aller à la campagne.</a:t>
            </a: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6. Je voudrais faire du vélo.</a:t>
            </a: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7. Je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voudrais</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aussi</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monter</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à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cheval</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8. J’aime jouer au foot.</a:t>
            </a:r>
          </a:p>
          <a:p>
            <a:pPr algn="l">
              <a:lnSpc>
                <a:spcPct val="107000"/>
              </a:lnSpc>
              <a:spcAft>
                <a:spcPts val="800"/>
              </a:spcAft>
            </a:pPr>
            <a:endPar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93029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US" b="1" dirty="0"/>
              <a:t>Timing: 8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Semi-structured writing exercise to </a:t>
            </a:r>
            <a:r>
              <a:rPr lang="en-US" b="0" dirty="0" err="1"/>
              <a:t>practise</a:t>
            </a:r>
            <a:r>
              <a:rPr lang="en-US" b="0" dirty="0"/>
              <a:t> independent production of structures with verbs </a:t>
            </a:r>
            <a:r>
              <a:rPr lang="en-US" b="0" i="1" dirty="0" err="1"/>
              <a:t>vouloir</a:t>
            </a:r>
            <a:r>
              <a:rPr lang="en-US" b="0" i="0" dirty="0"/>
              <a:t> and </a:t>
            </a:r>
            <a:r>
              <a:rPr lang="en-US" b="0" i="1" dirty="0"/>
              <a:t>aimer.</a:t>
            </a:r>
            <a:endParaRPr lang="en-US" b="0" dirty="0"/>
          </a:p>
          <a:p>
            <a:endParaRPr lang="en-US" b="1" dirty="0"/>
          </a:p>
          <a:p>
            <a:r>
              <a:rPr lang="en-US" b="1" dirty="0"/>
              <a:t>Procedure:</a:t>
            </a:r>
          </a:p>
          <a:p>
            <a:r>
              <a:rPr lang="en-US" b="0" dirty="0"/>
              <a:t>1. Pupils use the pictures on the storyboard </a:t>
            </a:r>
            <a:r>
              <a:rPr lang="en-US" b="0" i="0" dirty="0"/>
              <a:t>to </a:t>
            </a:r>
            <a:r>
              <a:rPr lang="en-US" b="0" i="0" dirty="0" err="1"/>
              <a:t>practise</a:t>
            </a:r>
            <a:r>
              <a:rPr lang="en-US" b="0" i="0" dirty="0"/>
              <a:t> writing example sentences with modal verbs in the first person.</a:t>
            </a:r>
            <a:endParaRPr lang="en-US" b="0" dirty="0"/>
          </a:p>
          <a:p>
            <a:r>
              <a:rPr lang="en-US" b="0" dirty="0"/>
              <a:t>2. Pupils  then write two </a:t>
            </a:r>
            <a:r>
              <a:rPr lang="en-US" b="1" dirty="0"/>
              <a:t>additional </a:t>
            </a:r>
            <a:r>
              <a:rPr lang="en-US" b="0" dirty="0"/>
              <a:t>sentences of their own using </a:t>
            </a:r>
            <a:r>
              <a:rPr lang="en-US" b="0" i="1" dirty="0"/>
              <a:t>aimer</a:t>
            </a:r>
            <a:r>
              <a:rPr lang="en-US" b="0" i="0" dirty="0"/>
              <a:t> and </a:t>
            </a:r>
            <a:r>
              <a:rPr lang="en-US" b="0" i="1" dirty="0" err="1"/>
              <a:t>vouloir</a:t>
            </a:r>
            <a:r>
              <a:rPr lang="en-US" b="0" i="0" dirty="0"/>
              <a:t> to say what they like and would like to do during the holidays.</a:t>
            </a:r>
            <a:endParaRPr lang="en-US" b="0" dirty="0"/>
          </a:p>
          <a:p>
            <a:r>
              <a:rPr lang="en-US" b="0" dirty="0"/>
              <a:t>3. Click to bring up the second task instruction.</a:t>
            </a:r>
          </a:p>
          <a:p>
            <a:r>
              <a:rPr lang="en-US" b="0" dirty="0"/>
              <a:t>4. Pupils use the pictures on the storyboard to </a:t>
            </a:r>
            <a:r>
              <a:rPr lang="en-US" b="0" i="0" dirty="0" err="1"/>
              <a:t>practise</a:t>
            </a:r>
            <a:r>
              <a:rPr lang="en-US" b="0" i="0" dirty="0"/>
              <a:t> writing example sentences with aimer and </a:t>
            </a:r>
            <a:r>
              <a:rPr lang="en-US" b="0" i="0" dirty="0" err="1"/>
              <a:t>vouloir</a:t>
            </a:r>
            <a:r>
              <a:rPr lang="en-US" b="0" i="0" dirty="0"/>
              <a:t> in the 3</a:t>
            </a:r>
            <a:r>
              <a:rPr lang="en-US" b="0" i="0" baseline="30000" dirty="0"/>
              <a:t>rd</a:t>
            </a:r>
            <a:r>
              <a:rPr lang="en-US" b="0" i="0" dirty="0"/>
              <a:t> person singular.</a:t>
            </a:r>
            <a:endParaRPr lang="en-US" b="1" i="0" dirty="0"/>
          </a:p>
          <a:p>
            <a:r>
              <a:rPr lang="en-US" b="0" i="0" dirty="0"/>
              <a:t>5. </a:t>
            </a:r>
            <a:r>
              <a:rPr lang="en-US" b="0" dirty="0"/>
              <a:t>Pupils </a:t>
            </a:r>
            <a:r>
              <a:rPr lang="en-US" b="0" i="0" dirty="0"/>
              <a:t>exchange their </a:t>
            </a:r>
            <a:r>
              <a:rPr lang="en-US" b="0" i="1" dirty="0"/>
              <a:t>je</a:t>
            </a:r>
            <a:r>
              <a:rPr lang="en-US" b="0" i="0" dirty="0"/>
              <a:t> sentences orally with a partner, taking notes on what their partner has said.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6. </a:t>
            </a:r>
            <a:r>
              <a:rPr lang="en-US" b="0" dirty="0"/>
              <a:t>Pupils then write two sentences in the third person to convey what their partner likes and would like to do in the holidays.</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13175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GB" b="1" dirty="0"/>
              <a:t>Handout at end of presentation</a:t>
            </a:r>
          </a:p>
          <a:p>
            <a:endParaRPr lang="en-GB" b="1" dirty="0"/>
          </a:p>
          <a:p>
            <a:r>
              <a:rPr lang="en-GB" b="1" dirty="0"/>
              <a:t>Timing</a:t>
            </a:r>
            <a:r>
              <a:rPr lang="en-GB" dirty="0"/>
              <a:t>: 10 minutes</a:t>
            </a:r>
          </a:p>
          <a:p>
            <a:endParaRPr lang="en-GB" dirty="0"/>
          </a:p>
          <a:p>
            <a:r>
              <a:rPr lang="en-GB" b="1" dirty="0"/>
              <a:t>Aim</a:t>
            </a:r>
            <a:r>
              <a:rPr lang="en-GB" dirty="0"/>
              <a:t>: to practise oral production of questions using ‘</a:t>
            </a:r>
            <a:r>
              <a:rPr lang="en-GB" dirty="0" err="1"/>
              <a:t>voudrais</a:t>
            </a:r>
            <a:r>
              <a:rPr lang="en-GB" dirty="0"/>
              <a:t>’ in combination with a range of previously taught infinitive verbs and other vocabulary.</a:t>
            </a:r>
          </a:p>
          <a:p>
            <a:endParaRPr lang="en-GB" dirty="0"/>
          </a:p>
          <a:p>
            <a:r>
              <a:rPr lang="en-GB" b="1" dirty="0"/>
              <a:t>NOTE: We will also include a version of this activity in next week’s revision week resources, so it is worth pupils becoming familiar with it this week.</a:t>
            </a:r>
          </a:p>
          <a:p>
            <a:endParaRPr lang="en-GB" b="1" dirty="0"/>
          </a:p>
          <a:p>
            <a:r>
              <a:rPr lang="en-GB" b="1" dirty="0"/>
              <a:t>Procedure</a:t>
            </a:r>
            <a:r>
              <a:rPr lang="en-GB" dirty="0"/>
              <a:t>:</a:t>
            </a:r>
          </a:p>
          <a:p>
            <a:pPr marL="228600" indent="-228600">
              <a:buAutoNum type="arabicPeriod"/>
            </a:pPr>
            <a:r>
              <a:rPr lang="en-GB" dirty="0"/>
              <a:t>Give pupils a copy of the handout and explain that the top table is for them to draw/note down an activity for each day, and the bottom table is for them to keep track of their partner’s activities/ships. It is important that pupils use the verbs/activities on the board, not their own, as otherwise their partner has no chance of guessing, and may not have the French to do so. </a:t>
            </a:r>
          </a:p>
          <a:p>
            <a:pPr marL="228600" indent="-228600">
              <a:buAutoNum type="arabicPeriod"/>
            </a:pPr>
            <a:r>
              <a:rPr lang="en-GB" dirty="0"/>
              <a:t>Click through the animations on this slide to show pupils a) to draw their pictures (if this takes too long they can just write words e.g. swim; listen song) b) how to conduct the conversation, reminding them of ‘Est-</a:t>
            </a:r>
            <a:r>
              <a:rPr lang="en-GB" dirty="0" err="1"/>
              <a:t>ce</a:t>
            </a:r>
            <a:r>
              <a:rPr lang="en-GB" dirty="0"/>
              <a:t> que’ questions and ‘</a:t>
            </a:r>
            <a:r>
              <a:rPr lang="en-GB" dirty="0" err="1"/>
              <a:t>tu</a:t>
            </a:r>
            <a:r>
              <a:rPr lang="en-GB" dirty="0"/>
              <a:t> </a:t>
            </a:r>
            <a:r>
              <a:rPr lang="en-GB" dirty="0" err="1"/>
              <a:t>voudrais</a:t>
            </a:r>
            <a:r>
              <a:rPr lang="en-GB" dirty="0"/>
              <a:t>’ for you would like and c) how to keep track of what they have asked their partner. If they ‘sink’ their partner’s ship by guessing the correct activity on the correct day, they can tick/cross/draw a ship in that box. </a:t>
            </a:r>
          </a:p>
          <a:p>
            <a:pPr marL="228600" indent="-228600">
              <a:buAutoNum type="arabicPeriod"/>
            </a:pPr>
            <a:endParaRPr lang="en-GB" dirty="0"/>
          </a:p>
          <a:p>
            <a:pPr marL="0" indent="0">
              <a:buNone/>
            </a:pPr>
            <a:r>
              <a:rPr lang="en-GB" dirty="0"/>
              <a:t>NOTE: 1) This game has the potential to last a long time, so it could be the first to sink X number of ships! 2) Infinitive French verbs are given on the handout to help pupils but they can be removed (or folded over) if pupils can challenge themselves.</a:t>
            </a:r>
          </a:p>
          <a:p>
            <a:pPr marL="0" indent="0">
              <a:buNone/>
            </a:pPr>
            <a:endParaRPr lang="en-GB" dirty="0"/>
          </a:p>
          <a:p>
            <a:pPr marL="0" indent="0">
              <a:buNone/>
            </a:pPr>
            <a:r>
              <a:rPr lang="en-GB" b="1" dirty="0"/>
              <a:t>Additional Activities</a:t>
            </a:r>
            <a:r>
              <a:rPr lang="en-GB" dirty="0"/>
              <a:t>:</a:t>
            </a:r>
          </a:p>
          <a:p>
            <a:pPr marL="228600" indent="-228600">
              <a:buAutoNum type="arabicPeriod"/>
            </a:pPr>
            <a:r>
              <a:rPr lang="en-GB" dirty="0"/>
              <a:t>Pupils could make positive and negative sentences in the 3</a:t>
            </a:r>
            <a:r>
              <a:rPr lang="en-GB" baseline="30000" dirty="0"/>
              <a:t>rd</a:t>
            </a:r>
            <a:r>
              <a:rPr lang="en-GB" dirty="0"/>
              <a:t> person to tell another pair what they have found out about their partner. E.g. Sam </a:t>
            </a:r>
            <a:r>
              <a:rPr lang="en-GB" dirty="0" err="1"/>
              <a:t>voudrait</a:t>
            </a:r>
            <a:r>
              <a:rPr lang="en-GB" dirty="0"/>
              <a:t> </a:t>
            </a:r>
            <a:r>
              <a:rPr lang="en-GB" dirty="0" err="1"/>
              <a:t>jouer</a:t>
            </a:r>
            <a:r>
              <a:rPr lang="en-GB" dirty="0"/>
              <a:t> au football. Alternatively, pupils might like to have real conversations now about themselves using these and other verbs/activities of their choice. This could be done as a survey around the class: ‘Est-</a:t>
            </a:r>
            <a:r>
              <a:rPr lang="en-GB" dirty="0" err="1"/>
              <a:t>ce</a:t>
            </a:r>
            <a:r>
              <a:rPr lang="en-GB" dirty="0"/>
              <a:t> que </a:t>
            </a:r>
            <a:r>
              <a:rPr lang="en-GB" dirty="0" err="1"/>
              <a:t>tu</a:t>
            </a:r>
            <a:r>
              <a:rPr lang="en-GB" dirty="0"/>
              <a:t> </a:t>
            </a:r>
            <a:r>
              <a:rPr lang="en-GB" dirty="0" err="1"/>
              <a:t>voudrais</a:t>
            </a:r>
            <a:r>
              <a:rPr lang="en-GB" dirty="0"/>
              <a:t> …?’ ‘</a:t>
            </a:r>
            <a:r>
              <a:rPr lang="en-GB" dirty="0" err="1"/>
              <a:t>Oui</a:t>
            </a:r>
            <a:r>
              <a:rPr lang="en-GB" dirty="0"/>
              <a:t>/Non…’.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81069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94812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312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680880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207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230886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79261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203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6675364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335760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15708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003568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05486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72248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883845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6136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0120029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audio" Target="../media/audio3.wav"/><Relationship Id="rId18" Type="http://schemas.openxmlformats.org/officeDocument/2006/relationships/image" Target="../media/image11.png"/><Relationship Id="rId26" Type="http://schemas.openxmlformats.org/officeDocument/2006/relationships/image" Target="../media/image18.png"/><Relationship Id="rId3" Type="http://schemas.openxmlformats.org/officeDocument/2006/relationships/image" Target="../media/image3.png"/><Relationship Id="rId21" Type="http://schemas.openxmlformats.org/officeDocument/2006/relationships/audio" Target="../media/audio7.wav"/><Relationship Id="rId7" Type="http://schemas.openxmlformats.org/officeDocument/2006/relationships/image" Target="../media/image6.png"/><Relationship Id="rId12" Type="http://schemas.openxmlformats.org/officeDocument/2006/relationships/audio" Target="../media/audio2.wav"/><Relationship Id="rId17" Type="http://schemas.openxmlformats.org/officeDocument/2006/relationships/image" Target="../media/image10.png"/><Relationship Id="rId25"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audio" Target="../media/audio6.wav"/><Relationship Id="rId20" Type="http://schemas.openxmlformats.org/officeDocument/2006/relationships/image" Target="../media/image13.svg"/><Relationship Id="rId29" Type="http://schemas.openxmlformats.org/officeDocument/2006/relationships/image" Target="../media/image21.png"/><Relationship Id="rId1" Type="http://schemas.openxmlformats.org/officeDocument/2006/relationships/slideLayout" Target="../slideLayouts/slideLayout17.xml"/><Relationship Id="rId6" Type="http://schemas.openxmlformats.org/officeDocument/2006/relationships/image" Target="../media/image5.png"/><Relationship Id="rId11" Type="http://schemas.openxmlformats.org/officeDocument/2006/relationships/audio" Target="../media/audio1.wav"/><Relationship Id="rId24" Type="http://schemas.openxmlformats.org/officeDocument/2006/relationships/image" Target="../media/image16.png"/><Relationship Id="rId5" Type="http://schemas.microsoft.com/office/2007/relationships/hdphoto" Target="../media/hdphoto1.wdp"/><Relationship Id="rId15" Type="http://schemas.openxmlformats.org/officeDocument/2006/relationships/audio" Target="../media/audio5.wav"/><Relationship Id="rId23" Type="http://schemas.openxmlformats.org/officeDocument/2006/relationships/image" Target="../media/image15.png"/><Relationship Id="rId28" Type="http://schemas.openxmlformats.org/officeDocument/2006/relationships/image" Target="../media/image20.png"/><Relationship Id="rId10" Type="http://schemas.openxmlformats.org/officeDocument/2006/relationships/image" Target="../media/image9.png"/><Relationship Id="rId19"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audio" Target="../media/audio4.wav"/><Relationship Id="rId22" Type="http://schemas.openxmlformats.org/officeDocument/2006/relationships/image" Target="../media/image14.png"/><Relationship Id="rId27"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audio" Target="../media/audio14.wav"/><Relationship Id="rId18" Type="http://schemas.openxmlformats.org/officeDocument/2006/relationships/image" Target="../media/image24.gif"/><Relationship Id="rId3" Type="http://schemas.openxmlformats.org/officeDocument/2006/relationships/image" Target="../media/image22.png"/><Relationship Id="rId7" Type="http://schemas.openxmlformats.org/officeDocument/2006/relationships/audio" Target="../media/audio9.wav"/><Relationship Id="rId12" Type="http://schemas.openxmlformats.org/officeDocument/2006/relationships/audio" Target="../media/audio13.wav"/><Relationship Id="rId17" Type="http://schemas.openxmlformats.org/officeDocument/2006/relationships/image" Target="../media/image2.png"/><Relationship Id="rId2" Type="http://schemas.openxmlformats.org/officeDocument/2006/relationships/notesSlide" Target="../notesSlides/notesSlide3.xml"/><Relationship Id="rId16" Type="http://schemas.openxmlformats.org/officeDocument/2006/relationships/audio" Target="../media/audio17.wav"/><Relationship Id="rId1" Type="http://schemas.openxmlformats.org/officeDocument/2006/relationships/slideLayout" Target="../slideLayouts/slideLayout27.xml"/><Relationship Id="rId6" Type="http://schemas.openxmlformats.org/officeDocument/2006/relationships/image" Target="../media/image13.svg"/><Relationship Id="rId11" Type="http://schemas.openxmlformats.org/officeDocument/2006/relationships/audio" Target="../media/audio12.wav"/><Relationship Id="rId5" Type="http://schemas.openxmlformats.org/officeDocument/2006/relationships/image" Target="../media/image12.png"/><Relationship Id="rId15" Type="http://schemas.openxmlformats.org/officeDocument/2006/relationships/audio" Target="../media/audio16.wav"/><Relationship Id="rId10" Type="http://schemas.openxmlformats.org/officeDocument/2006/relationships/audio" Target="../media/audio11.wav"/><Relationship Id="rId4" Type="http://schemas.openxmlformats.org/officeDocument/2006/relationships/audio" Target="../media/audio8.wav"/><Relationship Id="rId9" Type="http://schemas.openxmlformats.org/officeDocument/2006/relationships/audio" Target="../media/audio10.wav"/><Relationship Id="rId14" Type="http://schemas.openxmlformats.org/officeDocument/2006/relationships/audio" Target="../media/audio15.wav"/></Relationships>
</file>

<file path=ppt/slides/_rels/slide4.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audio" Target="../media/audio22.wav"/><Relationship Id="rId18" Type="http://schemas.openxmlformats.org/officeDocument/2006/relationships/image" Target="../media/image33.png"/><Relationship Id="rId3" Type="http://schemas.openxmlformats.org/officeDocument/2006/relationships/audio" Target="../media/audio18.wav"/><Relationship Id="rId21" Type="http://schemas.openxmlformats.org/officeDocument/2006/relationships/image" Target="../media/image36.png"/><Relationship Id="rId7" Type="http://schemas.openxmlformats.org/officeDocument/2006/relationships/audio" Target="../media/audio19.wav"/><Relationship Id="rId12" Type="http://schemas.openxmlformats.org/officeDocument/2006/relationships/audio" Target="../media/audio21.wav"/><Relationship Id="rId17" Type="http://schemas.openxmlformats.org/officeDocument/2006/relationships/image" Target="../media/image32.png"/><Relationship Id="rId2" Type="http://schemas.openxmlformats.org/officeDocument/2006/relationships/notesSlide" Target="../notesSlides/notesSlide4.xml"/><Relationship Id="rId16" Type="http://schemas.openxmlformats.org/officeDocument/2006/relationships/image" Target="../media/image31.png"/><Relationship Id="rId20" Type="http://schemas.openxmlformats.org/officeDocument/2006/relationships/image" Target="../media/image35.svg"/><Relationship Id="rId1" Type="http://schemas.openxmlformats.org/officeDocument/2006/relationships/slideLayout" Target="../slideLayouts/slideLayout27.xml"/><Relationship Id="rId6" Type="http://schemas.openxmlformats.org/officeDocument/2006/relationships/image" Target="../media/image13.svg"/><Relationship Id="rId11" Type="http://schemas.openxmlformats.org/officeDocument/2006/relationships/image" Target="../media/image28.png"/><Relationship Id="rId24" Type="http://schemas.openxmlformats.org/officeDocument/2006/relationships/audio" Target="../media/audio24.wav"/><Relationship Id="rId5" Type="http://schemas.openxmlformats.org/officeDocument/2006/relationships/image" Target="../media/image12.png"/><Relationship Id="rId15" Type="http://schemas.openxmlformats.org/officeDocument/2006/relationships/image" Target="../media/image30.png"/><Relationship Id="rId23" Type="http://schemas.openxmlformats.org/officeDocument/2006/relationships/audio" Target="../media/audio23.wav"/><Relationship Id="rId10" Type="http://schemas.openxmlformats.org/officeDocument/2006/relationships/image" Target="../media/image27.png"/><Relationship Id="rId19" Type="http://schemas.openxmlformats.org/officeDocument/2006/relationships/image" Target="../media/image34.png"/><Relationship Id="rId4" Type="http://schemas.openxmlformats.org/officeDocument/2006/relationships/image" Target="../media/image25.png"/><Relationship Id="rId9" Type="http://schemas.openxmlformats.org/officeDocument/2006/relationships/image" Target="../media/image26.jpeg"/><Relationship Id="rId14" Type="http://schemas.openxmlformats.org/officeDocument/2006/relationships/image" Target="../media/image29.png"/><Relationship Id="rId22" Type="http://schemas.openxmlformats.org/officeDocument/2006/relationships/image" Target="../media/image37.svg"/></Relationships>
</file>

<file path=ppt/slides/_rels/slide5.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image" Target="../media/image42.png"/><Relationship Id="rId18" Type="http://schemas.openxmlformats.org/officeDocument/2006/relationships/image" Target="../media/image32.png"/><Relationship Id="rId26" Type="http://schemas.openxmlformats.org/officeDocument/2006/relationships/image" Target="../media/image51.png"/><Relationship Id="rId3" Type="http://schemas.openxmlformats.org/officeDocument/2006/relationships/image" Target="../media/image38.png"/><Relationship Id="rId21" Type="http://schemas.openxmlformats.org/officeDocument/2006/relationships/image" Target="../media/image46.png"/><Relationship Id="rId7" Type="http://schemas.openxmlformats.org/officeDocument/2006/relationships/image" Target="../media/image39.png"/><Relationship Id="rId12" Type="http://schemas.openxmlformats.org/officeDocument/2006/relationships/image" Target="../media/image41.svg"/><Relationship Id="rId17" Type="http://schemas.openxmlformats.org/officeDocument/2006/relationships/image" Target="../media/image44.png"/><Relationship Id="rId25" Type="http://schemas.openxmlformats.org/officeDocument/2006/relationships/image" Target="../media/image50.svg"/><Relationship Id="rId2" Type="http://schemas.openxmlformats.org/officeDocument/2006/relationships/notesSlide" Target="../notesSlides/notesSlide5.xml"/><Relationship Id="rId16" Type="http://schemas.openxmlformats.org/officeDocument/2006/relationships/image" Target="../media/image43.png"/><Relationship Id="rId20" Type="http://schemas.openxmlformats.org/officeDocument/2006/relationships/image" Target="../media/image45.png"/><Relationship Id="rId29" Type="http://schemas.openxmlformats.org/officeDocument/2006/relationships/audio" Target="../media/audio30.wav"/><Relationship Id="rId1" Type="http://schemas.openxmlformats.org/officeDocument/2006/relationships/slideLayout" Target="../slideLayouts/slideLayout27.xml"/><Relationship Id="rId6" Type="http://schemas.openxmlformats.org/officeDocument/2006/relationships/audio" Target="../media/audio25.wav"/><Relationship Id="rId11" Type="http://schemas.openxmlformats.org/officeDocument/2006/relationships/image" Target="../media/image40.png"/><Relationship Id="rId24" Type="http://schemas.openxmlformats.org/officeDocument/2006/relationships/image" Target="../media/image49.png"/><Relationship Id="rId5" Type="http://schemas.openxmlformats.org/officeDocument/2006/relationships/image" Target="../media/image13.svg"/><Relationship Id="rId15" Type="http://schemas.openxmlformats.org/officeDocument/2006/relationships/image" Target="../media/image31.png"/><Relationship Id="rId23" Type="http://schemas.openxmlformats.org/officeDocument/2006/relationships/image" Target="../media/image48.svg"/><Relationship Id="rId28" Type="http://schemas.openxmlformats.org/officeDocument/2006/relationships/audio" Target="../media/audio29.wav"/><Relationship Id="rId10" Type="http://schemas.openxmlformats.org/officeDocument/2006/relationships/audio" Target="../media/audio28.wav"/><Relationship Id="rId19"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audio" Target="../media/audio27.wav"/><Relationship Id="rId14" Type="http://schemas.openxmlformats.org/officeDocument/2006/relationships/image" Target="../media/image30.png"/><Relationship Id="rId22" Type="http://schemas.openxmlformats.org/officeDocument/2006/relationships/image" Target="../media/image47.png"/><Relationship Id="rId27" Type="http://schemas.openxmlformats.org/officeDocument/2006/relationships/image" Target="../media/image52.svg"/><Relationship Id="rId30" Type="http://schemas.openxmlformats.org/officeDocument/2006/relationships/audio" Target="../media/audio31.wav"/></Relationships>
</file>

<file path=ppt/slides/_rels/slide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8.png"/><Relationship Id="rId7"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54.png"/><Relationship Id="rId5" Type="http://schemas.openxmlformats.org/officeDocument/2006/relationships/audio" Target="../media/audio32.wav"/><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audio" Target="../media/audio43.wav"/><Relationship Id="rId18" Type="http://schemas.openxmlformats.org/officeDocument/2006/relationships/audio" Target="../media/audio48.wav"/><Relationship Id="rId26" Type="http://schemas.openxmlformats.org/officeDocument/2006/relationships/audio" Target="../media/audio54.wav"/><Relationship Id="rId3" Type="http://schemas.openxmlformats.org/officeDocument/2006/relationships/audio" Target="../media/audio33.wav"/><Relationship Id="rId21" Type="http://schemas.openxmlformats.org/officeDocument/2006/relationships/audio" Target="../media/audio51.wav"/><Relationship Id="rId7" Type="http://schemas.openxmlformats.org/officeDocument/2006/relationships/audio" Target="../media/audio37.wav"/><Relationship Id="rId12" Type="http://schemas.openxmlformats.org/officeDocument/2006/relationships/audio" Target="../media/audio42.wav"/><Relationship Id="rId17" Type="http://schemas.openxmlformats.org/officeDocument/2006/relationships/audio" Target="../media/audio47.wav"/><Relationship Id="rId25" Type="http://schemas.openxmlformats.org/officeDocument/2006/relationships/image" Target="../media/image53.png"/><Relationship Id="rId2" Type="http://schemas.openxmlformats.org/officeDocument/2006/relationships/notesSlide" Target="../notesSlides/notesSlide7.xml"/><Relationship Id="rId16" Type="http://schemas.openxmlformats.org/officeDocument/2006/relationships/audio" Target="../media/audio46.wav"/><Relationship Id="rId20" Type="http://schemas.openxmlformats.org/officeDocument/2006/relationships/audio" Target="../media/audio50.wav"/><Relationship Id="rId29" Type="http://schemas.openxmlformats.org/officeDocument/2006/relationships/image" Target="../media/image56.png"/><Relationship Id="rId1" Type="http://schemas.openxmlformats.org/officeDocument/2006/relationships/slideLayout" Target="../slideLayouts/slideLayout27.xml"/><Relationship Id="rId6" Type="http://schemas.openxmlformats.org/officeDocument/2006/relationships/audio" Target="../media/audio36.wav"/><Relationship Id="rId11" Type="http://schemas.openxmlformats.org/officeDocument/2006/relationships/audio" Target="../media/audio41.wav"/><Relationship Id="rId24" Type="http://schemas.openxmlformats.org/officeDocument/2006/relationships/image" Target="../media/image38.png"/><Relationship Id="rId5" Type="http://schemas.openxmlformats.org/officeDocument/2006/relationships/audio" Target="../media/audio35.wav"/><Relationship Id="rId15" Type="http://schemas.openxmlformats.org/officeDocument/2006/relationships/audio" Target="../media/audio45.wav"/><Relationship Id="rId23" Type="http://schemas.openxmlformats.org/officeDocument/2006/relationships/audio" Target="../media/audio53.wav"/><Relationship Id="rId28" Type="http://schemas.openxmlformats.org/officeDocument/2006/relationships/image" Target="../media/image55.png"/><Relationship Id="rId10" Type="http://schemas.openxmlformats.org/officeDocument/2006/relationships/audio" Target="../media/audio40.wav"/><Relationship Id="rId19" Type="http://schemas.openxmlformats.org/officeDocument/2006/relationships/audio" Target="../media/audio49.wav"/><Relationship Id="rId4" Type="http://schemas.openxmlformats.org/officeDocument/2006/relationships/audio" Target="../media/audio34.wav"/><Relationship Id="rId9" Type="http://schemas.openxmlformats.org/officeDocument/2006/relationships/audio" Target="../media/audio39.wav"/><Relationship Id="rId14" Type="http://schemas.openxmlformats.org/officeDocument/2006/relationships/audio" Target="../media/audio44.wav"/><Relationship Id="rId22" Type="http://schemas.openxmlformats.org/officeDocument/2006/relationships/audio" Target="../media/audio52.wav"/><Relationship Id="rId27" Type="http://schemas.openxmlformats.org/officeDocument/2006/relationships/image" Target="../media/image54.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33FF9F9C-7D6B-452C-9BE0-7B44CA0DD93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0" y="375430"/>
            <a:ext cx="4350984" cy="1325563"/>
          </a:xfrm>
        </p:spPr>
        <p:txBody>
          <a:bodyPr>
            <a:noAutofit/>
          </a:bodyPr>
          <a:lstStyle/>
          <a:p>
            <a:pPr algn="ctr"/>
            <a:r>
              <a:rPr lang="en-GB" sz="3200" b="1" spc="-1" dirty="0">
                <a:solidFill>
                  <a:schemeClr val="bg1"/>
                </a:solidFill>
                <a:latin typeface="Century Gothic" panose="020B0502020202020204" pitchFamily="34" charset="0"/>
                <a:ea typeface="Century Gothic"/>
              </a:rPr>
              <a:t>Expressing likes and saying what I and others do</a:t>
            </a:r>
            <a:br>
              <a:rPr lang="en-GB" sz="3200" dirty="0">
                <a:solidFill>
                  <a:srgbClr val="000000"/>
                </a:solidFill>
                <a:latin typeface="Arial"/>
                <a:cs typeface="Arial"/>
                <a:sym typeface="Arial"/>
              </a:rPr>
            </a:br>
            <a:endParaRPr lang="en-GB" sz="32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7" name="Picture 2" descr="Beach, Summer, Beach Ball, Sea, Vacation, Sand, Ocean">
            <a:extLst>
              <a:ext uri="{FF2B5EF4-FFF2-40B4-BE49-F238E27FC236}">
                <a16:creationId xmlns:a16="http://schemas.microsoft.com/office/drawing/2014/main" id="{F9A34919-926F-4B5A-B7C8-F9D7264CC8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118" y="2206030"/>
            <a:ext cx="3842747" cy="27179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Table 4">
            <a:extLst>
              <a:ext uri="{FF2B5EF4-FFF2-40B4-BE49-F238E27FC236}">
                <a16:creationId xmlns:a16="http://schemas.microsoft.com/office/drawing/2014/main" id="{009BB811-E182-47B7-9DDA-B795B0193F6A}"/>
              </a:ext>
            </a:extLst>
          </p:cNvPr>
          <p:cNvGraphicFramePr>
            <a:graphicFrameLocks noGrp="1"/>
          </p:cNvGraphicFramePr>
          <p:nvPr>
            <p:extLst>
              <p:ext uri="{D42A27DB-BD31-4B8C-83A1-F6EECF244321}">
                <p14:modId xmlns:p14="http://schemas.microsoft.com/office/powerpoint/2010/main" val="1539775505"/>
              </p:ext>
            </p:extLst>
          </p:nvPr>
        </p:nvGraphicFramePr>
        <p:xfrm>
          <a:off x="632550" y="749341"/>
          <a:ext cx="9810698" cy="593659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 in, at, on</a:t>
                      </a:r>
                    </a:p>
                  </a:txBody>
                  <a:tcPr/>
                </a:tc>
                <a:tc>
                  <a:txBody>
                    <a:bodyPr/>
                    <a:lstStyle/>
                    <a:p>
                      <a:r>
                        <a:rPr lang="en-GB" sz="2000" b="1" dirty="0">
                          <a:solidFill>
                            <a:srgbClr val="002060"/>
                          </a:solidFill>
                          <a:latin typeface="Century Gothic" panose="020B0502020202020204" pitchFamily="34" charset="0"/>
                        </a:rPr>
                        <a:t>s/he goes, is going</a:t>
                      </a:r>
                    </a:p>
                  </a:txBody>
                  <a:tcPr/>
                </a:tc>
                <a:tc>
                  <a:txBody>
                    <a:bodyPr/>
                    <a:lstStyle/>
                    <a:p>
                      <a:r>
                        <a:rPr lang="en-GB" sz="2000" b="1" dirty="0">
                          <a:solidFill>
                            <a:srgbClr val="002060"/>
                          </a:solidFill>
                          <a:latin typeface="Century Gothic" panose="020B0502020202020204" pitchFamily="34" charset="0"/>
                        </a:rPr>
                        <a:t>(the) beach</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(the) island</a:t>
                      </a:r>
                    </a:p>
                  </a:txBody>
                  <a:tcPr/>
                </a:tc>
                <a:tc>
                  <a:txBody>
                    <a:bodyPr/>
                    <a:lstStyle/>
                    <a:p>
                      <a:r>
                        <a:rPr lang="en-GB" sz="2000" b="1" dirty="0">
                          <a:solidFill>
                            <a:srgbClr val="002060"/>
                          </a:solidFill>
                          <a:latin typeface="Century Gothic" panose="020B0502020202020204" pitchFamily="34" charset="0"/>
                        </a:rPr>
                        <a:t>I go, am going</a:t>
                      </a:r>
                    </a:p>
                  </a:txBody>
                  <a:tcPr/>
                </a:tc>
                <a:tc>
                  <a:txBody>
                    <a:bodyPr/>
                    <a:lstStyle/>
                    <a:p>
                      <a:r>
                        <a:rPr lang="en-GB" sz="2000" b="1" dirty="0">
                          <a:solidFill>
                            <a:srgbClr val="002060"/>
                          </a:solidFill>
                          <a:latin typeface="Century Gothic" panose="020B0502020202020204" pitchFamily="34" charset="0"/>
                        </a:rPr>
                        <a:t>(the) mountain(s)</a:t>
                      </a:r>
                    </a:p>
                  </a:txBody>
                  <a:tcPr/>
                </a:tc>
                <a:extLst>
                  <a:ext uri="{0D108BD9-81ED-4DB2-BD59-A6C34878D82A}">
                    <a16:rowId xmlns:a16="http://schemas.microsoft.com/office/drawing/2014/main" val="760878619"/>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(the) port</a:t>
                      </a:r>
                    </a:p>
                  </a:txBody>
                  <a:tcPr/>
                </a:tc>
                <a:tc>
                  <a:txBody>
                    <a:bodyPr/>
                    <a:lstStyle/>
                    <a:p>
                      <a:r>
                        <a:rPr lang="en-GB" sz="2000" b="1" dirty="0">
                          <a:solidFill>
                            <a:srgbClr val="002060"/>
                          </a:solidFill>
                          <a:latin typeface="Century Gothic" panose="020B0502020202020204" pitchFamily="34" charset="0"/>
                        </a:rPr>
                        <a:t>(the) country(</a:t>
                      </a:r>
                      <a:r>
                        <a:rPr lang="en-GB" sz="2000" b="1" dirty="0" err="1">
                          <a:solidFill>
                            <a:srgbClr val="002060"/>
                          </a:solidFill>
                          <a:latin typeface="Century Gothic" panose="020B0502020202020204" pitchFamily="34" charset="0"/>
                        </a:rPr>
                        <a:t>sie</a:t>
                      </a:r>
                      <a:r>
                        <a:rPr lang="en-GB" sz="2000" b="1" dirty="0">
                          <a:solidFill>
                            <a:srgbClr val="002060"/>
                          </a:solidFill>
                          <a:latin typeface="Century Gothic" panose="020B0502020202020204" pitchFamily="34" charset="0"/>
                        </a:rPr>
                        <a:t>)</a:t>
                      </a:r>
                    </a:p>
                  </a:txBody>
                  <a:tcPr/>
                </a:tc>
                <a:tc>
                  <a:txBody>
                    <a:bodyPr/>
                    <a:lstStyle/>
                    <a:p>
                      <a:r>
                        <a:rPr lang="en-GB" sz="2000" b="1" dirty="0">
                          <a:solidFill>
                            <a:srgbClr val="002060"/>
                          </a:solidFill>
                          <a:latin typeface="Century Gothic" panose="020B0502020202020204" pitchFamily="34" charset="0"/>
                        </a:rPr>
                        <a:t>to go, going</a:t>
                      </a:r>
                    </a:p>
                  </a:txBody>
                  <a:tcPr/>
                </a:tc>
                <a:extLst>
                  <a:ext uri="{0D108BD9-81ED-4DB2-BD59-A6C34878D82A}">
                    <a16:rowId xmlns:a16="http://schemas.microsoft.com/office/drawing/2014/main" val="13095545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(the) rope</a:t>
                      </a:r>
                    </a:p>
                  </a:txBody>
                  <a:tcPr/>
                </a:tc>
                <a:tc>
                  <a:txBody>
                    <a:bodyPr/>
                    <a:lstStyle/>
                    <a:p>
                      <a:r>
                        <a:rPr lang="en-GB" sz="2000" b="1" dirty="0">
                          <a:solidFill>
                            <a:srgbClr val="002060"/>
                          </a:solidFill>
                          <a:latin typeface="Century Gothic" panose="020B0502020202020204" pitchFamily="34" charset="0"/>
                        </a:rPr>
                        <a:t>(the) football</a:t>
                      </a:r>
                    </a:p>
                  </a:txBody>
                  <a:tcPr/>
                </a:tc>
                <a:tc>
                  <a:txBody>
                    <a:bodyPr/>
                    <a:lstStyle/>
                    <a:p>
                      <a:r>
                        <a:rPr lang="en-GB" sz="2000" b="1" dirty="0">
                          <a:solidFill>
                            <a:srgbClr val="002060"/>
                          </a:solidFill>
                          <a:latin typeface="Century Gothic" panose="020B0502020202020204" pitchFamily="34" charset="0"/>
                        </a:rPr>
                        <a:t>my (pl)</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your (pl)</a:t>
                      </a:r>
                    </a:p>
                  </a:txBody>
                  <a:tcPr/>
                </a:tc>
                <a:tc>
                  <a:txBody>
                    <a:bodyPr/>
                    <a:lstStyle/>
                    <a:p>
                      <a:r>
                        <a:rPr lang="en-GB" sz="2000" b="1" dirty="0">
                          <a:solidFill>
                            <a:srgbClr val="002060"/>
                          </a:solidFill>
                          <a:latin typeface="Century Gothic" panose="020B0502020202020204" pitchFamily="34" charset="0"/>
                        </a:rPr>
                        <a:t>(the) parent</a:t>
                      </a:r>
                    </a:p>
                  </a:txBody>
                  <a:tcPr/>
                </a:tc>
                <a:tc>
                  <a:txBody>
                    <a:bodyPr/>
                    <a:lstStyle/>
                    <a:p>
                      <a:r>
                        <a:rPr lang="en-GB" sz="2000" b="1" dirty="0">
                          <a:solidFill>
                            <a:srgbClr val="002060"/>
                          </a:solidFill>
                          <a:latin typeface="Century Gothic" panose="020B0502020202020204" pitchFamily="34" charset="0"/>
                        </a:rPr>
                        <a:t>(the) tennis</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(the) cheese</a:t>
                      </a:r>
                    </a:p>
                  </a:txBody>
                  <a:tcPr/>
                </a:tc>
                <a:tc>
                  <a:txBody>
                    <a:bodyPr/>
                    <a:lstStyle/>
                    <a:p>
                      <a:r>
                        <a:rPr lang="en-GB" sz="2000" b="1" dirty="0">
                          <a:solidFill>
                            <a:srgbClr val="002060"/>
                          </a:solidFill>
                          <a:latin typeface="Century Gothic" panose="020B0502020202020204" pitchFamily="34" charset="0"/>
                        </a:rPr>
                        <a:t>you would like</a:t>
                      </a:r>
                    </a:p>
                  </a:txBody>
                  <a:tcPr/>
                </a:tc>
                <a:tc>
                  <a:txBody>
                    <a:bodyPr/>
                    <a:lstStyle/>
                    <a:p>
                      <a:r>
                        <a:rPr lang="en-GB" sz="2000" b="1" dirty="0">
                          <a:solidFill>
                            <a:srgbClr val="002060"/>
                          </a:solidFill>
                          <a:latin typeface="Century Gothic" panose="020B0502020202020204" pitchFamily="34" charset="0"/>
                        </a:rPr>
                        <a:t>(the) juice</a:t>
                      </a: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I would like</a:t>
                      </a:r>
                    </a:p>
                  </a:txBody>
                  <a:tcPr/>
                </a:tc>
                <a:tc>
                  <a:txBody>
                    <a:bodyPr/>
                    <a:lstStyle/>
                    <a:p>
                      <a:r>
                        <a:rPr lang="en-GB" sz="2000" b="1" dirty="0">
                          <a:solidFill>
                            <a:srgbClr val="002060"/>
                          </a:solidFill>
                          <a:latin typeface="Century Gothic" panose="020B0502020202020204" pitchFamily="34" charset="0"/>
                        </a:rPr>
                        <a:t>S/he would like</a:t>
                      </a:r>
                    </a:p>
                  </a:txBody>
                  <a:tcPr/>
                </a:tc>
                <a:tc>
                  <a:txBody>
                    <a:bodyPr/>
                    <a:lstStyle/>
                    <a:p>
                      <a:r>
                        <a:rPr lang="en-GB" sz="2000" b="1" dirty="0">
                          <a:solidFill>
                            <a:srgbClr val="002060"/>
                          </a:solidFill>
                          <a:latin typeface="Century Gothic" panose="020B0502020202020204" pitchFamily="34" charset="0"/>
                        </a:rPr>
                        <a:t>(the) chocolate</a:t>
                      </a: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35" name="Google Shape;167;p2">
            <a:extLst>
              <a:ext uri="{FF2B5EF4-FFF2-40B4-BE49-F238E27FC236}">
                <a16:creationId xmlns:a16="http://schemas.microsoft.com/office/drawing/2014/main" id="{3FEB894C-F430-4A22-8EED-8C329F6AEDBA}"/>
              </a:ext>
            </a:extLst>
          </p:cNvPr>
          <p:cNvSpPr/>
          <p:nvPr/>
        </p:nvSpPr>
        <p:spPr>
          <a:xfrm>
            <a:off x="67819" y="5599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37" name="Picture 36">
            <a:extLst>
              <a:ext uri="{FF2B5EF4-FFF2-40B4-BE49-F238E27FC236}">
                <a16:creationId xmlns:a16="http://schemas.microsoft.com/office/drawing/2014/main" id="{88F7D247-CDBE-41AF-8CFD-EE01DF0D2512}"/>
              </a:ext>
            </a:extLst>
          </p:cNvPr>
          <p:cNvPicPr>
            <a:picLocks noChangeAspect="1"/>
          </p:cNvPicPr>
          <p:nvPr/>
        </p:nvPicPr>
        <p:blipFill>
          <a:blip r:embed="rId5"/>
          <a:stretch>
            <a:fillRect/>
          </a:stretch>
        </p:blipFill>
        <p:spPr>
          <a:xfrm>
            <a:off x="740345" y="3905388"/>
            <a:ext cx="1186070" cy="1080360"/>
          </a:xfrm>
          <a:prstGeom prst="rect">
            <a:avLst/>
          </a:prstGeom>
        </p:spPr>
      </p:pic>
      <p:pic>
        <p:nvPicPr>
          <p:cNvPr id="47" name="Picture 46" descr="Icon&#10;&#10;Description automatically generated">
            <a:extLst>
              <a:ext uri="{FF2B5EF4-FFF2-40B4-BE49-F238E27FC236}">
                <a16:creationId xmlns:a16="http://schemas.microsoft.com/office/drawing/2014/main" id="{A67FD83C-5B96-4D62-8E10-CFA46DF656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4457" y="1595071"/>
            <a:ext cx="1211560" cy="1211560"/>
          </a:xfrm>
          <a:prstGeom prst="rect">
            <a:avLst/>
          </a:prstGeom>
        </p:spPr>
      </p:pic>
      <p:pic>
        <p:nvPicPr>
          <p:cNvPr id="48" name="Picture 47">
            <a:extLst>
              <a:ext uri="{FF2B5EF4-FFF2-40B4-BE49-F238E27FC236}">
                <a16:creationId xmlns:a16="http://schemas.microsoft.com/office/drawing/2014/main" id="{7FAC1D19-0361-4393-9DB9-51B06CB65332}"/>
              </a:ext>
            </a:extLst>
          </p:cNvPr>
          <p:cNvPicPr>
            <a:picLocks noChangeAspect="1"/>
          </p:cNvPicPr>
          <p:nvPr/>
        </p:nvPicPr>
        <p:blipFill>
          <a:blip r:embed="rId7"/>
          <a:stretch>
            <a:fillRect/>
          </a:stretch>
        </p:blipFill>
        <p:spPr>
          <a:xfrm>
            <a:off x="785845" y="5503647"/>
            <a:ext cx="893494" cy="846468"/>
          </a:xfrm>
          <a:prstGeom prst="rect">
            <a:avLst/>
          </a:prstGeom>
        </p:spPr>
      </p:pic>
      <p:sp>
        <p:nvSpPr>
          <p:cNvPr id="49" name="TextBox 48">
            <a:extLst>
              <a:ext uri="{FF2B5EF4-FFF2-40B4-BE49-F238E27FC236}">
                <a16:creationId xmlns:a16="http://schemas.microsoft.com/office/drawing/2014/main" id="{C08A2A63-52F1-4120-8971-A9146F311996}"/>
              </a:ext>
            </a:extLst>
          </p:cNvPr>
          <p:cNvSpPr txBox="1"/>
          <p:nvPr/>
        </p:nvSpPr>
        <p:spPr>
          <a:xfrm>
            <a:off x="1748752" y="512221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0" name="TextBox 49">
            <a:extLst>
              <a:ext uri="{FF2B5EF4-FFF2-40B4-BE49-F238E27FC236}">
                <a16:creationId xmlns:a16="http://schemas.microsoft.com/office/drawing/2014/main" id="{8B35FAF3-4D5A-4B99-A702-0E14F7E8EE60}"/>
              </a:ext>
            </a:extLst>
          </p:cNvPr>
          <p:cNvSpPr txBox="1"/>
          <p:nvPr/>
        </p:nvSpPr>
        <p:spPr>
          <a:xfrm>
            <a:off x="1720281" y="35891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1" name="TextBox 50">
            <a:extLst>
              <a:ext uri="{FF2B5EF4-FFF2-40B4-BE49-F238E27FC236}">
                <a16:creationId xmlns:a16="http://schemas.microsoft.com/office/drawing/2014/main" id="{B9A2007F-8191-42D1-95F2-F17C1DE686E2}"/>
              </a:ext>
            </a:extLst>
          </p:cNvPr>
          <p:cNvSpPr txBox="1"/>
          <p:nvPr/>
        </p:nvSpPr>
        <p:spPr>
          <a:xfrm>
            <a:off x="1720281" y="280271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841800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27" name="Google Shape;167;p2">
            <a:extLst>
              <a:ext uri="{FF2B5EF4-FFF2-40B4-BE49-F238E27FC236}">
                <a16:creationId xmlns:a16="http://schemas.microsoft.com/office/drawing/2014/main" id="{9BEF0045-2696-42C4-9A76-B57F3335B560}"/>
              </a:ext>
            </a:extLst>
          </p:cNvPr>
          <p:cNvSpPr/>
          <p:nvPr/>
        </p:nvSpPr>
        <p:spPr>
          <a:xfrm>
            <a:off x="188993" y="11694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1" name="Rectangle 30">
            <a:extLst>
              <a:ext uri="{FF2B5EF4-FFF2-40B4-BE49-F238E27FC236}">
                <a16:creationId xmlns:a16="http://schemas.microsoft.com/office/drawing/2014/main" id="{3850F127-9801-4E00-ABC7-43872AE86632}"/>
              </a:ext>
            </a:extLst>
          </p:cNvPr>
          <p:cNvSpPr/>
          <p:nvPr/>
        </p:nvSpPr>
        <p:spPr>
          <a:xfrm>
            <a:off x="10848664" y="1678307"/>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32" name="Rectangle 31">
            <a:extLst>
              <a:ext uri="{FF2B5EF4-FFF2-40B4-BE49-F238E27FC236}">
                <a16:creationId xmlns:a16="http://schemas.microsoft.com/office/drawing/2014/main" id="{E14BBB9A-27E4-4F2A-80B3-D4C04753E573}"/>
              </a:ext>
            </a:extLst>
          </p:cNvPr>
          <p:cNvSpPr/>
          <p:nvPr/>
        </p:nvSpPr>
        <p:spPr>
          <a:xfrm>
            <a:off x="4828883" y="1740435"/>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33" name="Rectangle 32">
            <a:extLst>
              <a:ext uri="{FF2B5EF4-FFF2-40B4-BE49-F238E27FC236}">
                <a16:creationId xmlns:a16="http://schemas.microsoft.com/office/drawing/2014/main" id="{E163F828-5138-4592-9355-488B2EEF6C10}"/>
              </a:ext>
            </a:extLst>
          </p:cNvPr>
          <p:cNvSpPr/>
          <p:nvPr/>
        </p:nvSpPr>
        <p:spPr>
          <a:xfrm>
            <a:off x="8858440" y="1727725"/>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34" name="TextBox 33">
            <a:extLst>
              <a:ext uri="{FF2B5EF4-FFF2-40B4-BE49-F238E27FC236}">
                <a16:creationId xmlns:a16="http://schemas.microsoft.com/office/drawing/2014/main" id="{59121EA1-2BFD-4531-A396-B3F13104D6E6}"/>
              </a:ext>
            </a:extLst>
          </p:cNvPr>
          <p:cNvSpPr txBox="1"/>
          <p:nvPr/>
        </p:nvSpPr>
        <p:spPr>
          <a:xfrm>
            <a:off x="123018" y="2930474"/>
            <a:ext cx="19912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H</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enri</a:t>
            </a:r>
          </a:p>
        </p:txBody>
      </p:sp>
      <p:sp>
        <p:nvSpPr>
          <p:cNvPr id="35" name="TextBox 34">
            <a:extLst>
              <a:ext uri="{FF2B5EF4-FFF2-40B4-BE49-F238E27FC236}">
                <a16:creationId xmlns:a16="http://schemas.microsoft.com/office/drawing/2014/main" id="{B9BD68B5-998B-4B79-8C24-D220580BFF33}"/>
              </a:ext>
            </a:extLst>
          </p:cNvPr>
          <p:cNvSpPr txBox="1"/>
          <p:nvPr/>
        </p:nvSpPr>
        <p:spPr>
          <a:xfrm>
            <a:off x="8503745" y="2940704"/>
            <a:ext cx="18591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H</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ilde</a:t>
            </a:r>
            <a:endPar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endParaRPr>
          </a:p>
        </p:txBody>
      </p:sp>
      <p:sp>
        <p:nvSpPr>
          <p:cNvPr id="36" name="TextBox 35">
            <a:extLst>
              <a:ext uri="{FF2B5EF4-FFF2-40B4-BE49-F238E27FC236}">
                <a16:creationId xmlns:a16="http://schemas.microsoft.com/office/drawing/2014/main" id="{755776DA-BBEE-4007-A607-DFC7F28C4DBC}"/>
              </a:ext>
            </a:extLst>
          </p:cNvPr>
          <p:cNvSpPr txBox="1"/>
          <p:nvPr/>
        </p:nvSpPr>
        <p:spPr>
          <a:xfrm>
            <a:off x="2066208" y="2930474"/>
            <a:ext cx="203449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H</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akim</a:t>
            </a:r>
            <a:endPar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endParaRPr>
          </a:p>
        </p:txBody>
      </p:sp>
      <p:sp>
        <p:nvSpPr>
          <p:cNvPr id="37" name="TextBox 36">
            <a:extLst>
              <a:ext uri="{FF2B5EF4-FFF2-40B4-BE49-F238E27FC236}">
                <a16:creationId xmlns:a16="http://schemas.microsoft.com/office/drawing/2014/main" id="{DE8E0F29-91D6-4574-8A9A-3A3EA42607CF}"/>
              </a:ext>
            </a:extLst>
          </p:cNvPr>
          <p:cNvSpPr txBox="1"/>
          <p:nvPr/>
        </p:nvSpPr>
        <p:spPr>
          <a:xfrm>
            <a:off x="4423815" y="2930474"/>
            <a:ext cx="18091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H</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onore</a:t>
            </a:r>
          </a:p>
        </p:txBody>
      </p:sp>
      <p:sp>
        <p:nvSpPr>
          <p:cNvPr id="38" name="TextBox 37">
            <a:extLst>
              <a:ext uri="{FF2B5EF4-FFF2-40B4-BE49-F238E27FC236}">
                <a16:creationId xmlns:a16="http://schemas.microsoft.com/office/drawing/2014/main" id="{338EAF15-0A65-4C48-A442-C29B84A56F30}"/>
              </a:ext>
            </a:extLst>
          </p:cNvPr>
          <p:cNvSpPr txBox="1"/>
          <p:nvPr/>
        </p:nvSpPr>
        <p:spPr>
          <a:xfrm>
            <a:off x="10529538" y="2917244"/>
            <a:ext cx="16207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ea typeface="Calibri" panose="020F0502020204030204" pitchFamily="34" charset="0"/>
                <a:cs typeface="Nirmala UI" panose="020B0502040204020203" pitchFamily="34" charset="0"/>
              </a:rPr>
              <a:t>H</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élène</a:t>
            </a:r>
            <a:endPar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endParaRPr>
          </a:p>
        </p:txBody>
      </p:sp>
      <p:sp>
        <p:nvSpPr>
          <p:cNvPr id="39" name="TextBox 38">
            <a:extLst>
              <a:ext uri="{FF2B5EF4-FFF2-40B4-BE49-F238E27FC236}">
                <a16:creationId xmlns:a16="http://schemas.microsoft.com/office/drawing/2014/main" id="{5C62D1A4-CA4B-4EB4-822F-D0F014193FAD}"/>
              </a:ext>
            </a:extLst>
          </p:cNvPr>
          <p:cNvSpPr txBox="1"/>
          <p:nvPr/>
        </p:nvSpPr>
        <p:spPr>
          <a:xfrm>
            <a:off x="6173531" y="2930474"/>
            <a:ext cx="211731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H</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ervé</a:t>
            </a:r>
          </a:p>
        </p:txBody>
      </p:sp>
      <p:sp>
        <p:nvSpPr>
          <p:cNvPr id="40" name="Rectangle 39">
            <a:extLst>
              <a:ext uri="{FF2B5EF4-FFF2-40B4-BE49-F238E27FC236}">
                <a16:creationId xmlns:a16="http://schemas.microsoft.com/office/drawing/2014/main" id="{0075AD58-863A-45EC-931C-14AF3D5D74E0}"/>
              </a:ext>
            </a:extLst>
          </p:cNvPr>
          <p:cNvSpPr/>
          <p:nvPr/>
        </p:nvSpPr>
        <p:spPr>
          <a:xfrm>
            <a:off x="880690" y="1752209"/>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41" name="Rounded Rectangle 46">
            <a:extLst>
              <a:ext uri="{FF2B5EF4-FFF2-40B4-BE49-F238E27FC236}">
                <a16:creationId xmlns:a16="http://schemas.microsoft.com/office/drawing/2014/main" id="{8FE4F536-204F-400C-9375-5BECA3DC6D61}"/>
              </a:ext>
            </a:extLst>
          </p:cNvPr>
          <p:cNvSpPr/>
          <p:nvPr/>
        </p:nvSpPr>
        <p:spPr>
          <a:xfrm>
            <a:off x="8241964" y="3598146"/>
            <a:ext cx="3792417" cy="1529395"/>
          </a:xfrm>
          <a:prstGeom prst="roundRect">
            <a:avLst/>
          </a:prstGeom>
          <a:solidFill>
            <a:srgbClr val="DDF8F7"/>
          </a:solidFill>
          <a:ln w="12700" cap="flat" cmpd="sng" algn="ctr">
            <a:solidFill>
              <a:srgbClr val="105076"/>
            </a:solidFill>
            <a:prstDash val="solid"/>
            <a:miter lim="800000"/>
          </a:ln>
          <a:effectLst/>
        </p:spPr>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 veut jouer de</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Calibri" panose="020F0502020204030204" pitchFamily="34" charset="0"/>
                <a:cs typeface="Nirmala UI" panose="020B0502040204020203" pitchFamily="34" charset="0"/>
              </a:rPr>
              <a:t>h</a:t>
            </a: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ors avec Éloi le </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Calibri" panose="020F0502020204030204" pitchFamily="34" charset="0"/>
                <a:cs typeface="Nirmala UI" panose="020B0502040204020203" pitchFamily="34" charset="0"/>
              </a:rPr>
              <a:t>h</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amster.</a:t>
            </a:r>
            <a:endPar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2" name="Rounded Rectangle 46">
            <a:extLst>
              <a:ext uri="{FF2B5EF4-FFF2-40B4-BE49-F238E27FC236}">
                <a16:creationId xmlns:a16="http://schemas.microsoft.com/office/drawing/2014/main" id="{336C2346-B617-4A13-B3C9-6FBE4D8B6274}"/>
              </a:ext>
            </a:extLst>
          </p:cNvPr>
          <p:cNvSpPr/>
          <p:nvPr/>
        </p:nvSpPr>
        <p:spPr>
          <a:xfrm>
            <a:off x="131494" y="5179693"/>
            <a:ext cx="3792419" cy="1536551"/>
          </a:xfrm>
          <a:prstGeom prst="roundRect">
            <a:avLst/>
          </a:prstGeom>
          <a:solidFill>
            <a:srgbClr val="DDF8F7"/>
          </a:solidFill>
          <a:ln w="12700" cap="flat" cmpd="sng" algn="ctr">
            <a:solidFill>
              <a:srgbClr val="105076"/>
            </a:solidFill>
            <a:prstDash val="solid"/>
            <a:miter lim="800000"/>
          </a:ln>
          <a:effectLst/>
        </p:spPr>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…voudrait manger un </a:t>
            </a:r>
            <a:r>
              <a:rPr kumimoji="0" lang="fr-FR" sz="22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h</a:t>
            </a:r>
            <a:r>
              <a:rPr kumimoji="0" lang="fr-FR"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amburger avec des </a:t>
            </a:r>
            <a:r>
              <a:rPr kumimoji="0" lang="fr-FR" sz="22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h</a:t>
            </a:r>
            <a:r>
              <a:rPr kumimoji="0" lang="fr-FR"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aricots verts.</a:t>
            </a:r>
          </a:p>
        </p:txBody>
      </p:sp>
      <p:sp>
        <p:nvSpPr>
          <p:cNvPr id="43" name="Rounded Rectangle 46">
            <a:extLst>
              <a:ext uri="{FF2B5EF4-FFF2-40B4-BE49-F238E27FC236}">
                <a16:creationId xmlns:a16="http://schemas.microsoft.com/office/drawing/2014/main" id="{92064A53-DE07-4D29-93CB-C1B0ABA425F9}"/>
              </a:ext>
            </a:extLst>
          </p:cNvPr>
          <p:cNvSpPr/>
          <p:nvPr/>
        </p:nvSpPr>
        <p:spPr>
          <a:xfrm>
            <a:off x="4193169" y="5179693"/>
            <a:ext cx="3792419" cy="1513647"/>
          </a:xfrm>
          <a:prstGeom prst="roundRect">
            <a:avLst/>
          </a:prstGeom>
          <a:solidFill>
            <a:srgbClr val="DDF8F7"/>
          </a:solidFill>
          <a:ln w="12700" cap="flat" cmpd="sng" algn="ctr">
            <a:solidFill>
              <a:srgbClr val="105076"/>
            </a:solidFill>
            <a:prstDash val="solid"/>
            <a:miter lim="800000"/>
          </a:ln>
          <a:effectLst/>
        </p:spPr>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…porte un déguisement d’</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h</a:t>
            </a: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orreur pour le </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H</a:t>
            </a: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alloween.</a:t>
            </a:r>
          </a:p>
        </p:txBody>
      </p:sp>
      <p:sp>
        <p:nvSpPr>
          <p:cNvPr id="44" name="Rounded Rectangle 46">
            <a:extLst>
              <a:ext uri="{FF2B5EF4-FFF2-40B4-BE49-F238E27FC236}">
                <a16:creationId xmlns:a16="http://schemas.microsoft.com/office/drawing/2014/main" id="{03FC8C46-5EDF-4AB2-890D-6ECB9AECB55F}"/>
              </a:ext>
            </a:extLst>
          </p:cNvPr>
          <p:cNvSpPr/>
          <p:nvPr/>
        </p:nvSpPr>
        <p:spPr>
          <a:xfrm>
            <a:off x="123019" y="3567766"/>
            <a:ext cx="3792418" cy="1547815"/>
          </a:xfrm>
          <a:prstGeom prst="roundRect">
            <a:avLst/>
          </a:prstGeom>
          <a:solidFill>
            <a:srgbClr val="DDF8F7"/>
          </a:solidFill>
          <a:ln w="12700" cap="flat" cmpd="sng" algn="ctr">
            <a:solidFill>
              <a:srgbClr val="105076"/>
            </a:solidFill>
            <a:prstDash val="solid"/>
            <a:miter lim="800000"/>
          </a:ln>
          <a:effectLst/>
        </p:spPr>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sym typeface="Arial"/>
              </a:rPr>
              <a:t>   …</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 chante l’hymne national d’</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Calibri" panose="020F0502020204030204" pitchFamily="34" charset="0"/>
                <a:cs typeface="Nirmala UI" panose="020B0502040204020203" pitchFamily="34" charset="0"/>
              </a:rPr>
              <a:t>H</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aïti </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en </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h</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armonie avec Lucie.</a:t>
            </a:r>
          </a:p>
        </p:txBody>
      </p:sp>
      <p:sp>
        <p:nvSpPr>
          <p:cNvPr id="45" name="Rounded Rectangle 46">
            <a:extLst>
              <a:ext uri="{FF2B5EF4-FFF2-40B4-BE49-F238E27FC236}">
                <a16:creationId xmlns:a16="http://schemas.microsoft.com/office/drawing/2014/main" id="{C2548EAC-173D-42A1-B3E5-BCCB4E093628}"/>
              </a:ext>
            </a:extLst>
          </p:cNvPr>
          <p:cNvSpPr/>
          <p:nvPr/>
        </p:nvSpPr>
        <p:spPr>
          <a:xfrm>
            <a:off x="8256796" y="5163326"/>
            <a:ext cx="3792417" cy="1530013"/>
          </a:xfrm>
          <a:prstGeom prst="roundRect">
            <a:avLst/>
          </a:prstGeom>
          <a:solidFill>
            <a:srgbClr val="DDF8F7"/>
          </a:solidFill>
          <a:ln w="12700" cap="flat" cmpd="sng" algn="ctr">
            <a:solidFill>
              <a:srgbClr val="105076"/>
            </a:solidFill>
            <a:prstDash val="solid"/>
            <a:miter lim="800000"/>
          </a:ln>
          <a:effectLst/>
        </p:spPr>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3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a:t>
            </a:r>
            <a:r>
              <a:rPr kumimoji="0" lang="fr-FR" sz="23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veut voyager en  </a:t>
            </a:r>
            <a:r>
              <a:rPr kumimoji="0" lang="fr-FR" sz="2300" b="1" i="0" u="none" strike="noStrike" kern="1200" cap="none" spc="0" normalizeH="0" baseline="0" noProof="0" dirty="0">
                <a:ln>
                  <a:noFill/>
                </a:ln>
                <a:solidFill>
                  <a:srgbClr val="FF0066"/>
                </a:solidFill>
                <a:effectLst/>
                <a:uLnTx/>
                <a:uFillTx/>
                <a:latin typeface="Century Gothic" panose="020B0502020202020204" pitchFamily="34" charset="0"/>
                <a:ea typeface="Calibri" panose="020F0502020204030204" pitchFamily="34" charset="0"/>
                <a:cs typeface="Nirmala UI" panose="020B0502040204020203" pitchFamily="34" charset="0"/>
              </a:rPr>
              <a:t>H</a:t>
            </a:r>
            <a:r>
              <a:rPr kumimoji="0" lang="fr-FR" sz="23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ollande en </a:t>
            </a:r>
            <a:r>
              <a:rPr kumimoji="0" lang="fr-FR" sz="2300" b="1" i="0" u="none" strike="noStrike" kern="1200" cap="none" spc="0" normalizeH="0" baseline="0" noProof="0" dirty="0">
                <a:ln>
                  <a:noFill/>
                </a:ln>
                <a:solidFill>
                  <a:srgbClr val="FF0066"/>
                </a:solidFill>
                <a:effectLst/>
                <a:uLnTx/>
                <a:uFillTx/>
                <a:latin typeface="Century Gothic" panose="020B0502020202020204" pitchFamily="34" charset="0"/>
                <a:ea typeface="Calibri" panose="020F0502020204030204" pitchFamily="34" charset="0"/>
                <a:cs typeface="Nirmala UI" panose="020B0502040204020203" pitchFamily="34" charset="0"/>
              </a:rPr>
              <a:t>h</a:t>
            </a:r>
            <a:r>
              <a:rPr kumimoji="0" lang="fr-FR" sz="23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élicoptère.</a:t>
            </a:r>
            <a:endParaRPr kumimoji="0" lang="fr-FR" sz="23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endParaRPr>
          </a:p>
        </p:txBody>
      </p:sp>
      <p:sp>
        <p:nvSpPr>
          <p:cNvPr id="46" name="Rounded Rectangle 46">
            <a:extLst>
              <a:ext uri="{FF2B5EF4-FFF2-40B4-BE49-F238E27FC236}">
                <a16:creationId xmlns:a16="http://schemas.microsoft.com/office/drawing/2014/main" id="{CE686229-81F8-4C96-B181-2178D8B65C15}"/>
              </a:ext>
            </a:extLst>
          </p:cNvPr>
          <p:cNvSpPr/>
          <p:nvPr/>
        </p:nvSpPr>
        <p:spPr>
          <a:xfrm>
            <a:off x="4184692" y="3567767"/>
            <a:ext cx="3792418" cy="1547814"/>
          </a:xfrm>
          <a:prstGeom prst="roundRect">
            <a:avLst/>
          </a:prstGeom>
          <a:solidFill>
            <a:srgbClr val="DDF8F7"/>
          </a:solidFill>
          <a:ln w="12700" cap="flat" cmpd="sng" algn="ctr">
            <a:solidFill>
              <a:srgbClr val="105076"/>
            </a:solidFill>
            <a:prstDash val="solid"/>
            <a:miter lim="800000"/>
          </a:ln>
          <a:effectLst/>
        </p:spPr>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…est</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Calibri" panose="020F0502020204030204" pitchFamily="34" charset="0"/>
                <a:cs typeface="Nirmala UI" panose="020B0502040204020203" pitchFamily="34" charset="0"/>
              </a:rPr>
              <a:t>h</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onorable et </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Calibri" panose="020F0502020204030204" pitchFamily="34" charset="0"/>
                <a:cs typeface="Nirmala UI" panose="020B0502040204020203" pitchFamily="34" charset="0"/>
              </a:rPr>
              <a:t>h</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ônnete.</a:t>
            </a:r>
            <a:endPar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endParaRPr>
          </a:p>
        </p:txBody>
      </p:sp>
      <p:sp>
        <p:nvSpPr>
          <p:cNvPr id="47" name="TextBox 46">
            <a:extLst>
              <a:ext uri="{FF2B5EF4-FFF2-40B4-BE49-F238E27FC236}">
                <a16:creationId xmlns:a16="http://schemas.microsoft.com/office/drawing/2014/main" id="{335AEC09-0584-41C6-AEC2-99417ECE4624}"/>
              </a:ext>
            </a:extLst>
          </p:cNvPr>
          <p:cNvSpPr txBox="1"/>
          <p:nvPr/>
        </p:nvSpPr>
        <p:spPr>
          <a:xfrm>
            <a:off x="5122635" y="3541913"/>
            <a:ext cx="19912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H</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enri</a:t>
            </a:r>
          </a:p>
        </p:txBody>
      </p:sp>
      <p:sp>
        <p:nvSpPr>
          <p:cNvPr id="48" name="TextBox 47">
            <a:extLst>
              <a:ext uri="{FF2B5EF4-FFF2-40B4-BE49-F238E27FC236}">
                <a16:creationId xmlns:a16="http://schemas.microsoft.com/office/drawing/2014/main" id="{250E3CF6-EC10-41B5-8ED7-BCC6299FECBD}"/>
              </a:ext>
            </a:extLst>
          </p:cNvPr>
          <p:cNvSpPr txBox="1"/>
          <p:nvPr/>
        </p:nvSpPr>
        <p:spPr>
          <a:xfrm>
            <a:off x="9261438" y="5120827"/>
            <a:ext cx="20540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H</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akim</a:t>
            </a:r>
            <a:endPar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endParaRPr>
          </a:p>
        </p:txBody>
      </p:sp>
      <p:sp>
        <p:nvSpPr>
          <p:cNvPr id="49" name="TextBox 48">
            <a:extLst>
              <a:ext uri="{FF2B5EF4-FFF2-40B4-BE49-F238E27FC236}">
                <a16:creationId xmlns:a16="http://schemas.microsoft.com/office/drawing/2014/main" id="{F6770E03-BD8D-416A-8ABC-CD859D7CB4C5}"/>
              </a:ext>
            </a:extLst>
          </p:cNvPr>
          <p:cNvSpPr txBox="1"/>
          <p:nvPr/>
        </p:nvSpPr>
        <p:spPr>
          <a:xfrm>
            <a:off x="935583" y="5142845"/>
            <a:ext cx="20129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H</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ervé</a:t>
            </a:r>
          </a:p>
        </p:txBody>
      </p:sp>
      <p:sp>
        <p:nvSpPr>
          <p:cNvPr id="50" name="TextBox 49">
            <a:extLst>
              <a:ext uri="{FF2B5EF4-FFF2-40B4-BE49-F238E27FC236}">
                <a16:creationId xmlns:a16="http://schemas.microsoft.com/office/drawing/2014/main" id="{8054A71A-13C9-40AF-8820-741A42DF1B1E}"/>
              </a:ext>
            </a:extLst>
          </p:cNvPr>
          <p:cNvSpPr txBox="1"/>
          <p:nvPr/>
        </p:nvSpPr>
        <p:spPr>
          <a:xfrm>
            <a:off x="9215620" y="3541913"/>
            <a:ext cx="18578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H</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onore</a:t>
            </a:r>
          </a:p>
        </p:txBody>
      </p:sp>
      <p:sp>
        <p:nvSpPr>
          <p:cNvPr id="51" name="TextBox 50">
            <a:extLst>
              <a:ext uri="{FF2B5EF4-FFF2-40B4-BE49-F238E27FC236}">
                <a16:creationId xmlns:a16="http://schemas.microsoft.com/office/drawing/2014/main" id="{0B63F998-830B-427B-AEC1-846C2CFF54B3}"/>
              </a:ext>
            </a:extLst>
          </p:cNvPr>
          <p:cNvSpPr txBox="1"/>
          <p:nvPr/>
        </p:nvSpPr>
        <p:spPr>
          <a:xfrm>
            <a:off x="1071500" y="3541913"/>
            <a:ext cx="18591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ea typeface="Calibri" panose="020F0502020204030204" pitchFamily="34" charset="0"/>
                <a:cs typeface="Nirmala UI" panose="020B0502040204020203" pitchFamily="34" charset="0"/>
              </a:rPr>
              <a:t>H</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élène</a:t>
            </a:r>
            <a:endPar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endParaRPr>
          </a:p>
        </p:txBody>
      </p:sp>
      <p:sp>
        <p:nvSpPr>
          <p:cNvPr id="52" name="TextBox 51">
            <a:extLst>
              <a:ext uri="{FF2B5EF4-FFF2-40B4-BE49-F238E27FC236}">
                <a16:creationId xmlns:a16="http://schemas.microsoft.com/office/drawing/2014/main" id="{A294A29C-5DAA-479B-867F-7BF186A011C8}"/>
              </a:ext>
            </a:extLst>
          </p:cNvPr>
          <p:cNvSpPr txBox="1"/>
          <p:nvPr/>
        </p:nvSpPr>
        <p:spPr>
          <a:xfrm>
            <a:off x="5316391" y="5120827"/>
            <a:ext cx="16207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H</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ilde</a:t>
            </a:r>
            <a:endPar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endParaRPr>
          </a:p>
        </p:txBody>
      </p:sp>
      <p:pic>
        <p:nvPicPr>
          <p:cNvPr id="53" name="Picture 52">
            <a:extLst>
              <a:ext uri="{FF2B5EF4-FFF2-40B4-BE49-F238E27FC236}">
                <a16:creationId xmlns:a16="http://schemas.microsoft.com/office/drawing/2014/main" id="{2363820E-8F95-4260-A067-EF367DB5126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4521" b="86849" l="38196" r="60653">
                        <a14:foregroundMark x1="41363" y1="26575" x2="41363" y2="26575"/>
                        <a14:foregroundMark x1="41363" y1="26575" x2="41363" y2="26575"/>
                        <a14:foregroundMark x1="43090" y1="36849" x2="50000" y2="29452"/>
                        <a14:foregroundMark x1="50000" y1="29452" x2="50288" y2="29452"/>
                        <a14:foregroundMark x1="44530" y1="86164" x2="47985" y2="86575"/>
                        <a14:foregroundMark x1="41075" y1="41370" x2="42610" y2="27945"/>
                        <a14:foregroundMark x1="42610" y1="27945" x2="47121" y2="25342"/>
                        <a14:foregroundMark x1="39635" y1="42192" x2="44242" y2="44658"/>
                        <a14:foregroundMark x1="54894" y1="84932" x2="54319" y2="84521"/>
                        <a14:foregroundMark x1="52303" y1="24521" x2="56046" y2="26164"/>
                        <a14:foregroundMark x1="55758" y1="24932" x2="60269" y2="36712"/>
                        <a14:foregroundMark x1="60269" y1="36712" x2="55374" y2="45753"/>
                        <a14:foregroundMark x1="55374" y1="45753" x2="55182" y2="45890"/>
                        <a14:foregroundMark x1="54894" y1="86986" x2="57198" y2="86575"/>
                        <a14:foregroundMark x1="43666" y1="26164" x2="38196" y2="35342"/>
                        <a14:foregroundMark x1="38196" y1="35342" x2="40787" y2="40959"/>
                      </a14:backgroundRemoval>
                    </a14:imgEffect>
                  </a14:imgLayer>
                </a14:imgProps>
              </a:ext>
              <a:ext uri="{28A0092B-C50C-407E-A947-70E740481C1C}">
                <a14:useLocalDpi xmlns:a14="http://schemas.microsoft.com/office/drawing/2010/main" val="0"/>
              </a:ext>
            </a:extLst>
          </a:blip>
          <a:srcRect l="37448" t="19074" r="36757" b="9444"/>
          <a:stretch/>
        </p:blipFill>
        <p:spPr>
          <a:xfrm>
            <a:off x="4150862" y="1630027"/>
            <a:ext cx="720988" cy="1260000"/>
          </a:xfrm>
          <a:prstGeom prst="rect">
            <a:avLst/>
          </a:prstGeom>
        </p:spPr>
      </p:pic>
      <p:pic>
        <p:nvPicPr>
          <p:cNvPr id="54" name="Picture 53" descr="A picture containing text, clipart&#10;&#10;Description automatically generated">
            <a:extLst>
              <a:ext uri="{FF2B5EF4-FFF2-40B4-BE49-F238E27FC236}">
                <a16:creationId xmlns:a16="http://schemas.microsoft.com/office/drawing/2014/main" id="{61429B1E-B9F3-4EC6-8D7B-C0A44190ADD1}"/>
              </a:ext>
            </a:extLst>
          </p:cNvPr>
          <p:cNvPicPr>
            <a:picLocks noChangeAspect="1"/>
          </p:cNvPicPr>
          <p:nvPr/>
        </p:nvPicPr>
        <p:blipFill rotWithShape="1">
          <a:blip r:embed="rId6" cstate="print">
            <a:clrChange>
              <a:clrFrom>
                <a:srgbClr val="FFFFFE"/>
              </a:clrFrom>
              <a:clrTo>
                <a:srgbClr val="FFFFFE">
                  <a:alpha val="0"/>
                </a:srgbClr>
              </a:clrTo>
            </a:clrChange>
            <a:extLst>
              <a:ext uri="{28A0092B-C50C-407E-A947-70E740481C1C}">
                <a14:useLocalDpi xmlns:a14="http://schemas.microsoft.com/office/drawing/2010/main" val="0"/>
              </a:ext>
            </a:extLst>
          </a:blip>
          <a:srcRect l="37637" t="15836" r="32704" b="4975"/>
          <a:stretch/>
        </p:blipFill>
        <p:spPr>
          <a:xfrm>
            <a:off x="2066208" y="1670474"/>
            <a:ext cx="807390" cy="1260000"/>
          </a:xfrm>
          <a:prstGeom prst="rect">
            <a:avLst/>
          </a:prstGeom>
        </p:spPr>
      </p:pic>
      <p:pic>
        <p:nvPicPr>
          <p:cNvPr id="55" name="Picture 54" descr="group of children">
            <a:extLst>
              <a:ext uri="{FF2B5EF4-FFF2-40B4-BE49-F238E27FC236}">
                <a16:creationId xmlns:a16="http://schemas.microsoft.com/office/drawing/2014/main" id="{A7D15461-2631-47E3-82AC-00EF6B31DAA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2501"/>
          <a:stretch/>
        </p:blipFill>
        <p:spPr bwMode="auto">
          <a:xfrm>
            <a:off x="8197613" y="1636373"/>
            <a:ext cx="616449" cy="115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55" descr="Background pattern&#10;&#10;Description automatically generated">
            <a:extLst>
              <a:ext uri="{FF2B5EF4-FFF2-40B4-BE49-F238E27FC236}">
                <a16:creationId xmlns:a16="http://schemas.microsoft.com/office/drawing/2014/main" id="{E8CFEDCF-C640-45E8-8C2A-E700643A553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 t="51876" r="65924"/>
          <a:stretch/>
        </p:blipFill>
        <p:spPr>
          <a:xfrm>
            <a:off x="5988348" y="1572209"/>
            <a:ext cx="785774" cy="1260000"/>
          </a:xfrm>
          <a:prstGeom prst="rect">
            <a:avLst/>
          </a:prstGeom>
        </p:spPr>
      </p:pic>
      <p:pic>
        <p:nvPicPr>
          <p:cNvPr id="57" name="Picture 56" descr="Background pattern&#10;&#10;Description automatically generated">
            <a:extLst>
              <a:ext uri="{FF2B5EF4-FFF2-40B4-BE49-F238E27FC236}">
                <a16:creationId xmlns:a16="http://schemas.microsoft.com/office/drawing/2014/main" id="{E35A7F2E-BBA4-44B0-94C2-C9B595D9013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064" r="24795" b="47239"/>
          <a:stretch/>
        </p:blipFill>
        <p:spPr>
          <a:xfrm>
            <a:off x="10125792" y="1711611"/>
            <a:ext cx="909189" cy="1260000"/>
          </a:xfrm>
          <a:prstGeom prst="rect">
            <a:avLst/>
          </a:prstGeom>
        </p:spPr>
      </p:pic>
      <p:pic>
        <p:nvPicPr>
          <p:cNvPr id="58" name="Picture 57" descr="Background pattern&#10;&#10;Description automatically generated">
            <a:extLst>
              <a:ext uri="{FF2B5EF4-FFF2-40B4-BE49-F238E27FC236}">
                <a16:creationId xmlns:a16="http://schemas.microsoft.com/office/drawing/2014/main" id="{A3C4A209-5D1F-4B10-9EA0-610DF1049DF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637" b="47710"/>
          <a:stretch/>
        </p:blipFill>
        <p:spPr>
          <a:xfrm>
            <a:off x="120964" y="1662669"/>
            <a:ext cx="679900" cy="1260000"/>
          </a:xfrm>
          <a:prstGeom prst="rect">
            <a:avLst/>
          </a:prstGeom>
        </p:spPr>
      </p:pic>
      <p:sp>
        <p:nvSpPr>
          <p:cNvPr id="59" name="Action Button: Blank 58">
            <a:hlinkClick r:id="" action="ppaction://noaction" highlightClick="1">
              <a:snd r:embed="rId11" name="FUS2_1.wav"/>
            </a:hlinkClick>
            <a:extLst>
              <a:ext uri="{FF2B5EF4-FFF2-40B4-BE49-F238E27FC236}">
                <a16:creationId xmlns:a16="http://schemas.microsoft.com/office/drawing/2014/main" id="{DB47616C-8A96-40F3-856F-439ADF504D7D}"/>
              </a:ext>
            </a:extLst>
          </p:cNvPr>
          <p:cNvSpPr/>
          <p:nvPr/>
        </p:nvSpPr>
        <p:spPr>
          <a:xfrm>
            <a:off x="3538918" y="3428980"/>
            <a:ext cx="437321" cy="394457"/>
          </a:xfrm>
          <a:prstGeom prst="actionButtonBlank">
            <a:avLst/>
          </a:prstGeom>
          <a:solidFill>
            <a:srgbClr val="22A7CC"/>
          </a:solidFill>
          <a:ln w="25400" cap="flat" cmpd="sng" algn="ctr">
            <a:solidFill>
              <a:srgbClr val="0070C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1</a:t>
            </a:r>
          </a:p>
        </p:txBody>
      </p:sp>
      <p:sp>
        <p:nvSpPr>
          <p:cNvPr id="60" name="Action Button: Blank 59">
            <a:hlinkClick r:id="" action="ppaction://noaction" highlightClick="1">
              <a:snd r:embed="rId12" name="FUS2_2.wav"/>
            </a:hlinkClick>
            <a:extLst>
              <a:ext uri="{FF2B5EF4-FFF2-40B4-BE49-F238E27FC236}">
                <a16:creationId xmlns:a16="http://schemas.microsoft.com/office/drawing/2014/main" id="{56DB710B-6573-42A5-B51A-1612A72A857B}"/>
              </a:ext>
            </a:extLst>
          </p:cNvPr>
          <p:cNvSpPr/>
          <p:nvPr/>
        </p:nvSpPr>
        <p:spPr>
          <a:xfrm>
            <a:off x="7665760" y="3442883"/>
            <a:ext cx="437321" cy="394457"/>
          </a:xfrm>
          <a:prstGeom prst="actionButtonBlank">
            <a:avLst/>
          </a:prstGeom>
          <a:solidFill>
            <a:srgbClr val="22A7CC"/>
          </a:solidFill>
          <a:ln w="25400" cap="flat" cmpd="sng" algn="ctr">
            <a:solidFill>
              <a:srgbClr val="0070C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61" name="Action Button: Blank 60">
            <a:hlinkClick r:id="" action="ppaction://noaction" highlightClick="1">
              <a:snd r:embed="rId13" name="FUS2_3.wav"/>
            </a:hlinkClick>
            <a:extLst>
              <a:ext uri="{FF2B5EF4-FFF2-40B4-BE49-F238E27FC236}">
                <a16:creationId xmlns:a16="http://schemas.microsoft.com/office/drawing/2014/main" id="{5AF5F94F-6CEE-4164-8904-362C96D83172}"/>
              </a:ext>
            </a:extLst>
          </p:cNvPr>
          <p:cNvSpPr/>
          <p:nvPr/>
        </p:nvSpPr>
        <p:spPr>
          <a:xfrm>
            <a:off x="11665601" y="3445086"/>
            <a:ext cx="437321" cy="394457"/>
          </a:xfrm>
          <a:prstGeom prst="actionButtonBlank">
            <a:avLst/>
          </a:prstGeom>
          <a:solidFill>
            <a:srgbClr val="22A7CC"/>
          </a:solidFill>
          <a:ln w="25400" cap="flat" cmpd="sng" algn="ctr">
            <a:solidFill>
              <a:srgbClr val="0070C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3</a:t>
            </a:r>
          </a:p>
        </p:txBody>
      </p:sp>
      <p:sp>
        <p:nvSpPr>
          <p:cNvPr id="62" name="Action Button: Blank 61">
            <a:hlinkClick r:id="" action="ppaction://noaction" highlightClick="1">
              <a:snd r:embed="rId14" name="FUS2_4.wav"/>
            </a:hlinkClick>
            <a:extLst>
              <a:ext uri="{FF2B5EF4-FFF2-40B4-BE49-F238E27FC236}">
                <a16:creationId xmlns:a16="http://schemas.microsoft.com/office/drawing/2014/main" id="{E4ED69A0-05A4-4093-9899-5647D0235829}"/>
              </a:ext>
            </a:extLst>
          </p:cNvPr>
          <p:cNvSpPr/>
          <p:nvPr/>
        </p:nvSpPr>
        <p:spPr>
          <a:xfrm>
            <a:off x="3539104" y="5127679"/>
            <a:ext cx="437321" cy="394457"/>
          </a:xfrm>
          <a:prstGeom prst="actionButtonBlank">
            <a:avLst/>
          </a:prstGeom>
          <a:solidFill>
            <a:srgbClr val="22A7CC"/>
          </a:solidFill>
          <a:ln w="25400" cap="flat" cmpd="sng" algn="ctr">
            <a:solidFill>
              <a:srgbClr val="0070C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4</a:t>
            </a:r>
          </a:p>
        </p:txBody>
      </p:sp>
      <p:sp>
        <p:nvSpPr>
          <p:cNvPr id="63" name="Action Button: Blank 62">
            <a:hlinkClick r:id="" action="ppaction://noaction" highlightClick="1">
              <a:snd r:embed="rId15" name="FUS2_5.wav"/>
            </a:hlinkClick>
            <a:extLst>
              <a:ext uri="{FF2B5EF4-FFF2-40B4-BE49-F238E27FC236}">
                <a16:creationId xmlns:a16="http://schemas.microsoft.com/office/drawing/2014/main" id="{353C8E35-7136-49C8-AE83-73C763A43DA1}"/>
              </a:ext>
            </a:extLst>
          </p:cNvPr>
          <p:cNvSpPr/>
          <p:nvPr/>
        </p:nvSpPr>
        <p:spPr>
          <a:xfrm>
            <a:off x="7629051" y="5140296"/>
            <a:ext cx="437321" cy="394457"/>
          </a:xfrm>
          <a:prstGeom prst="actionButtonBlank">
            <a:avLst/>
          </a:prstGeom>
          <a:solidFill>
            <a:srgbClr val="22A7CC"/>
          </a:solidFill>
          <a:ln w="25400" cap="flat" cmpd="sng" algn="ctr">
            <a:solidFill>
              <a:srgbClr val="0070C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sp>
        <p:nvSpPr>
          <p:cNvPr id="64" name="Action Button: Blank 63">
            <a:hlinkClick r:id="" action="ppaction://noaction" highlightClick="1">
              <a:snd r:embed="rId16" name="FUS2_6.wav"/>
            </a:hlinkClick>
            <a:extLst>
              <a:ext uri="{FF2B5EF4-FFF2-40B4-BE49-F238E27FC236}">
                <a16:creationId xmlns:a16="http://schemas.microsoft.com/office/drawing/2014/main" id="{F3D06C3A-990D-4FDE-8B2B-465162EAB144}"/>
              </a:ext>
            </a:extLst>
          </p:cNvPr>
          <p:cNvSpPr/>
          <p:nvPr/>
        </p:nvSpPr>
        <p:spPr>
          <a:xfrm>
            <a:off x="11674076" y="5107179"/>
            <a:ext cx="437321" cy="394457"/>
          </a:xfrm>
          <a:prstGeom prst="actionButtonBlank">
            <a:avLst/>
          </a:prstGeom>
          <a:solidFill>
            <a:srgbClr val="22A7CC"/>
          </a:solidFill>
          <a:ln w="25400" cap="flat" cmpd="sng" algn="ctr">
            <a:solidFill>
              <a:srgbClr val="0070C0"/>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6</a:t>
            </a:r>
          </a:p>
        </p:txBody>
      </p:sp>
      <p:sp>
        <p:nvSpPr>
          <p:cNvPr id="65" name="Rectangle 64">
            <a:extLst>
              <a:ext uri="{FF2B5EF4-FFF2-40B4-BE49-F238E27FC236}">
                <a16:creationId xmlns:a16="http://schemas.microsoft.com/office/drawing/2014/main" id="{58102CB9-0A79-4ED1-9D5C-7995DA7FF0EF}"/>
              </a:ext>
            </a:extLst>
          </p:cNvPr>
          <p:cNvSpPr/>
          <p:nvPr/>
        </p:nvSpPr>
        <p:spPr>
          <a:xfrm>
            <a:off x="2873598" y="1764301"/>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66" name="Rectangle 65">
            <a:extLst>
              <a:ext uri="{FF2B5EF4-FFF2-40B4-BE49-F238E27FC236}">
                <a16:creationId xmlns:a16="http://schemas.microsoft.com/office/drawing/2014/main" id="{19A52EDA-231F-47FA-9D95-269C08F4639C}"/>
              </a:ext>
            </a:extLst>
          </p:cNvPr>
          <p:cNvSpPr/>
          <p:nvPr/>
        </p:nvSpPr>
        <p:spPr>
          <a:xfrm>
            <a:off x="6832094" y="1721252"/>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sym typeface="Arial"/>
            </a:endParaRPr>
          </a:p>
        </p:txBody>
      </p:sp>
      <p:pic>
        <p:nvPicPr>
          <p:cNvPr id="71" name="Picture 70" descr="A picture containing graphical user interface&#10;&#10;Description automatically generated">
            <a:extLst>
              <a:ext uri="{FF2B5EF4-FFF2-40B4-BE49-F238E27FC236}">
                <a16:creationId xmlns:a16="http://schemas.microsoft.com/office/drawing/2014/main" id="{9DC41495-C0C1-4A66-88AF-7D207CE4AE9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390493" y="1735689"/>
            <a:ext cx="550215" cy="330129"/>
          </a:xfrm>
          <a:prstGeom prst="rect">
            <a:avLst/>
          </a:prstGeom>
        </p:spPr>
      </p:pic>
      <p:pic>
        <p:nvPicPr>
          <p:cNvPr id="76" name="Picture 75" descr="Logo&#10;&#10;Description automatically generated">
            <a:extLst>
              <a:ext uri="{FF2B5EF4-FFF2-40B4-BE49-F238E27FC236}">
                <a16:creationId xmlns:a16="http://schemas.microsoft.com/office/drawing/2014/main" id="{9954A22A-39D1-4412-A67B-A9D2BF171A94}"/>
              </a:ext>
            </a:extLst>
          </p:cNvPr>
          <p:cNvPicPr>
            <a:picLocks noChangeAspect="1"/>
          </p:cNvPicPr>
          <p:nvPr/>
        </p:nvPicPr>
        <p:blipFill rotWithShape="1">
          <a:blip r:embed="rId18">
            <a:extLst>
              <a:ext uri="{28A0092B-C50C-407E-A947-70E740481C1C}">
                <a14:useLocalDpi xmlns:a14="http://schemas.microsoft.com/office/drawing/2010/main" val="0"/>
              </a:ext>
            </a:extLst>
          </a:blip>
          <a:srcRect l="45736" t="26503" b="3588"/>
          <a:stretch/>
        </p:blipFill>
        <p:spPr>
          <a:xfrm>
            <a:off x="3152995" y="2290242"/>
            <a:ext cx="572244" cy="522402"/>
          </a:xfrm>
          <a:prstGeom prst="rect">
            <a:avLst/>
          </a:prstGeom>
        </p:spPr>
      </p:pic>
      <p:pic>
        <p:nvPicPr>
          <p:cNvPr id="77" name="Graphic 76" descr="Teacher">
            <a:extLst>
              <a:ext uri="{FF2B5EF4-FFF2-40B4-BE49-F238E27FC236}">
                <a16:creationId xmlns:a16="http://schemas.microsoft.com/office/drawing/2014/main" id="{648B3A1C-A853-4C0D-9943-B2EEA3BFCAE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35333" y="673945"/>
            <a:ext cx="914400" cy="914400"/>
          </a:xfrm>
          <a:prstGeom prst="rect">
            <a:avLst/>
          </a:prstGeom>
        </p:spPr>
      </p:pic>
      <p:sp>
        <p:nvSpPr>
          <p:cNvPr id="78" name="Speech Bubble: Rectangle with Corners Rounded 77">
            <a:hlinkClick r:id="" action="ppaction://noaction">
              <a:snd r:embed="rId21" name="FUS2_i.wav"/>
            </a:hlinkClick>
            <a:extLst>
              <a:ext uri="{FF2B5EF4-FFF2-40B4-BE49-F238E27FC236}">
                <a16:creationId xmlns:a16="http://schemas.microsoft.com/office/drawing/2014/main" id="{4CB27AB4-1596-4D1F-A642-D64B1E386521}"/>
              </a:ext>
            </a:extLst>
          </p:cNvPr>
          <p:cNvSpPr/>
          <p:nvPr/>
        </p:nvSpPr>
        <p:spPr>
          <a:xfrm>
            <a:off x="1293877" y="907535"/>
            <a:ext cx="5689424" cy="508626"/>
          </a:xfrm>
          <a:prstGeom prst="wedgeRoundRectCallout">
            <a:avLst>
              <a:gd name="adj1" fmla="val -52280"/>
              <a:gd name="adj2" fmla="val -15513"/>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79" name="CustomShape 7">
            <a:hlinkClick r:id="" action="ppaction://noaction">
              <a:snd r:embed="rId21" name="FUS2_i.wav"/>
            </a:hlinkClick>
            <a:extLst>
              <a:ext uri="{FF2B5EF4-FFF2-40B4-BE49-F238E27FC236}">
                <a16:creationId xmlns:a16="http://schemas.microsoft.com/office/drawing/2014/main" id="{953ACBAC-0C04-437E-8D23-200D4C23296F}"/>
              </a:ext>
            </a:extLst>
          </p:cNvPr>
          <p:cNvSpPr/>
          <p:nvPr/>
        </p:nvSpPr>
        <p:spPr>
          <a:xfrm>
            <a:off x="1290510" y="914887"/>
            <a:ext cx="6259876" cy="388093"/>
          </a:xfrm>
          <a:prstGeom prst="rect">
            <a:avLst/>
          </a:prstGeom>
          <a:noFill/>
          <a:ln>
            <a:noFill/>
          </a:ln>
          <a:effectLst/>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Prononce les phrases. Qui fait quoi ?</a:t>
            </a:r>
          </a:p>
        </p:txBody>
      </p:sp>
      <p:pic>
        <p:nvPicPr>
          <p:cNvPr id="3" name="Picture 2">
            <a:extLst>
              <a:ext uri="{FF2B5EF4-FFF2-40B4-BE49-F238E27FC236}">
                <a16:creationId xmlns:a16="http://schemas.microsoft.com/office/drawing/2014/main" id="{FE23FD81-BE82-42A5-87A6-07A517BB359D}"/>
              </a:ext>
            </a:extLst>
          </p:cNvPr>
          <p:cNvPicPr>
            <a:picLocks noChangeAspect="1"/>
          </p:cNvPicPr>
          <p:nvPr/>
        </p:nvPicPr>
        <p:blipFill>
          <a:blip r:embed="rId22"/>
          <a:stretch>
            <a:fillRect/>
          </a:stretch>
        </p:blipFill>
        <p:spPr>
          <a:xfrm>
            <a:off x="1224839" y="1698577"/>
            <a:ext cx="405474" cy="533142"/>
          </a:xfrm>
          <a:prstGeom prst="rect">
            <a:avLst/>
          </a:prstGeom>
        </p:spPr>
      </p:pic>
      <p:pic>
        <p:nvPicPr>
          <p:cNvPr id="90" name="Picture 89" descr="Background pattern&#10;&#10;Description automatically generated">
            <a:extLst>
              <a:ext uri="{FF2B5EF4-FFF2-40B4-BE49-F238E27FC236}">
                <a16:creationId xmlns:a16="http://schemas.microsoft.com/office/drawing/2014/main" id="{E971AB52-097E-412C-8431-619CF604C90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637" b="47710"/>
          <a:stretch/>
        </p:blipFill>
        <p:spPr>
          <a:xfrm>
            <a:off x="1171254" y="1956897"/>
            <a:ext cx="464709" cy="861204"/>
          </a:xfrm>
          <a:prstGeom prst="rect">
            <a:avLst/>
          </a:prstGeom>
        </p:spPr>
      </p:pic>
      <p:pic>
        <p:nvPicPr>
          <p:cNvPr id="91" name="Picture 90" descr="A red white and blue flag&#10;&#10;Description automatically generated">
            <a:extLst>
              <a:ext uri="{FF2B5EF4-FFF2-40B4-BE49-F238E27FC236}">
                <a16:creationId xmlns:a16="http://schemas.microsoft.com/office/drawing/2014/main" id="{494370B5-9417-40E1-A226-98AFB9FEAE6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087383" y="1859334"/>
            <a:ext cx="613423" cy="369492"/>
          </a:xfrm>
          <a:prstGeom prst="rect">
            <a:avLst/>
          </a:prstGeom>
        </p:spPr>
      </p:pic>
      <p:pic>
        <p:nvPicPr>
          <p:cNvPr id="6" name="Picture 5">
            <a:extLst>
              <a:ext uri="{FF2B5EF4-FFF2-40B4-BE49-F238E27FC236}">
                <a16:creationId xmlns:a16="http://schemas.microsoft.com/office/drawing/2014/main" id="{EBA3C46D-9E8F-4EE3-B07A-2D47D045DD6D}"/>
              </a:ext>
            </a:extLst>
          </p:cNvPr>
          <p:cNvPicPr>
            <a:picLocks noChangeAspect="1"/>
          </p:cNvPicPr>
          <p:nvPr/>
        </p:nvPicPr>
        <p:blipFill>
          <a:blip r:embed="rId24"/>
          <a:stretch>
            <a:fillRect/>
          </a:stretch>
        </p:blipFill>
        <p:spPr>
          <a:xfrm>
            <a:off x="4838778" y="1756541"/>
            <a:ext cx="1061802" cy="1051184"/>
          </a:xfrm>
          <a:prstGeom prst="rect">
            <a:avLst/>
          </a:prstGeom>
        </p:spPr>
      </p:pic>
      <p:pic>
        <p:nvPicPr>
          <p:cNvPr id="5" name="Picture 4" descr="A picture containing symbol, circle, graphics, logo&#10;&#10;Description automatically generated">
            <a:extLst>
              <a:ext uri="{FF2B5EF4-FFF2-40B4-BE49-F238E27FC236}">
                <a16:creationId xmlns:a16="http://schemas.microsoft.com/office/drawing/2014/main" id="{A4F5BB18-5124-4902-AB85-3546020AD8B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913607" y="2356059"/>
            <a:ext cx="433679" cy="421063"/>
          </a:xfrm>
          <a:prstGeom prst="rect">
            <a:avLst/>
          </a:prstGeom>
        </p:spPr>
      </p:pic>
      <p:pic>
        <p:nvPicPr>
          <p:cNvPr id="7" name="Picture 6">
            <a:extLst>
              <a:ext uri="{FF2B5EF4-FFF2-40B4-BE49-F238E27FC236}">
                <a16:creationId xmlns:a16="http://schemas.microsoft.com/office/drawing/2014/main" id="{5B8A47B5-FE4A-43F8-BEE1-F3145B7A8465}"/>
              </a:ext>
            </a:extLst>
          </p:cNvPr>
          <p:cNvPicPr>
            <a:picLocks noChangeAspect="1"/>
          </p:cNvPicPr>
          <p:nvPr/>
        </p:nvPicPr>
        <p:blipFill>
          <a:blip r:embed="rId26"/>
          <a:stretch>
            <a:fillRect/>
          </a:stretch>
        </p:blipFill>
        <p:spPr>
          <a:xfrm>
            <a:off x="6913102" y="2240344"/>
            <a:ext cx="838544" cy="551343"/>
          </a:xfrm>
          <a:prstGeom prst="rect">
            <a:avLst/>
          </a:prstGeom>
        </p:spPr>
      </p:pic>
      <p:pic>
        <p:nvPicPr>
          <p:cNvPr id="92" name="Picture 91">
            <a:extLst>
              <a:ext uri="{FF2B5EF4-FFF2-40B4-BE49-F238E27FC236}">
                <a16:creationId xmlns:a16="http://schemas.microsoft.com/office/drawing/2014/main" id="{29FD0707-A42B-4475-A1F1-4ED2DAC82DD0}"/>
              </a:ext>
            </a:extLst>
          </p:cNvPr>
          <p:cNvPicPr>
            <a:picLocks noChangeAspect="1"/>
          </p:cNvPicPr>
          <p:nvPr/>
        </p:nvPicPr>
        <p:blipFill>
          <a:blip r:embed="rId27"/>
          <a:stretch>
            <a:fillRect/>
          </a:stretch>
        </p:blipFill>
        <p:spPr>
          <a:xfrm>
            <a:off x="7136113" y="1806888"/>
            <a:ext cx="576100" cy="499287"/>
          </a:xfrm>
          <a:prstGeom prst="rect">
            <a:avLst/>
          </a:prstGeom>
        </p:spPr>
      </p:pic>
      <p:pic>
        <p:nvPicPr>
          <p:cNvPr id="8" name="Picture 7">
            <a:extLst>
              <a:ext uri="{FF2B5EF4-FFF2-40B4-BE49-F238E27FC236}">
                <a16:creationId xmlns:a16="http://schemas.microsoft.com/office/drawing/2014/main" id="{457BE332-D419-4ABB-A4DA-BC365F047BED}"/>
              </a:ext>
            </a:extLst>
          </p:cNvPr>
          <p:cNvPicPr>
            <a:picLocks noChangeAspect="1"/>
          </p:cNvPicPr>
          <p:nvPr/>
        </p:nvPicPr>
        <p:blipFill>
          <a:blip r:embed="rId28">
            <a:clrChange>
              <a:clrFrom>
                <a:srgbClr val="FFFFFF"/>
              </a:clrFrom>
              <a:clrTo>
                <a:srgbClr val="FFFFFF">
                  <a:alpha val="0"/>
                </a:srgbClr>
              </a:clrTo>
            </a:clrChange>
          </a:blip>
          <a:stretch>
            <a:fillRect/>
          </a:stretch>
        </p:blipFill>
        <p:spPr>
          <a:xfrm>
            <a:off x="10916421" y="1778626"/>
            <a:ext cx="740246" cy="944995"/>
          </a:xfrm>
          <a:prstGeom prst="rect">
            <a:avLst/>
          </a:prstGeom>
        </p:spPr>
      </p:pic>
      <p:pic>
        <p:nvPicPr>
          <p:cNvPr id="93" name="Picture 92">
            <a:extLst>
              <a:ext uri="{FF2B5EF4-FFF2-40B4-BE49-F238E27FC236}">
                <a16:creationId xmlns:a16="http://schemas.microsoft.com/office/drawing/2014/main" id="{72AA9A95-0F9F-47B0-B011-066D61F2D579}"/>
              </a:ext>
            </a:extLst>
          </p:cNvPr>
          <p:cNvPicPr>
            <a:picLocks noChangeAspect="1"/>
          </p:cNvPicPr>
          <p:nvPr/>
        </p:nvPicPr>
        <p:blipFill>
          <a:blip r:embed="rId29"/>
          <a:stretch>
            <a:fillRect/>
          </a:stretch>
        </p:blipFill>
        <p:spPr>
          <a:xfrm>
            <a:off x="9027237" y="1886743"/>
            <a:ext cx="728760" cy="7287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0.00911 0.00972 L -0.83529 0.22754 " pathEditMode="relative" rAng="0" ptsTypes="AA">
                                      <p:cBhvr>
                                        <p:cTn id="6" dur="2000" fill="hold"/>
                                        <p:tgtEl>
                                          <p:spTgt spid="57"/>
                                        </p:tgtEl>
                                        <p:attrNameLst>
                                          <p:attrName>ppt_x</p:attrName>
                                          <p:attrName>ppt_y</p:attrName>
                                        </p:attrNameLst>
                                      </p:cBhvr>
                                      <p:rCtr x="-42227" y="10880"/>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5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9" presetClass="path" presetSubtype="0" accel="50000" decel="50000" fill="hold" nodeType="clickEffect">
                                  <p:stCondLst>
                                    <p:cond delay="0"/>
                                  </p:stCondLst>
                                  <p:childTnLst>
                                    <p:animMotion origin="layout" path="M 0.00052 -0.0088 L 0.33346 0.28241 " pathEditMode="relative" rAng="0" ptsTypes="AA">
                                      <p:cBhvr>
                                        <p:cTn id="13" dur="2000" fill="hold"/>
                                        <p:tgtEl>
                                          <p:spTgt spid="58"/>
                                        </p:tgtEl>
                                        <p:attrNameLst>
                                          <p:attrName>ppt_x</p:attrName>
                                          <p:attrName>ppt_y</p:attrName>
                                        </p:attrNameLst>
                                      </p:cBhvr>
                                      <p:rCtr x="16641" y="14560"/>
                                    </p:animMotion>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9" presetClass="path" presetSubtype="0" accel="50000" decel="50000" fill="hold" nodeType="clickEffect">
                                  <p:stCondLst>
                                    <p:cond delay="0"/>
                                  </p:stCondLst>
                                  <p:childTnLst>
                                    <p:animMotion origin="layout" path="M -2.08333E-6 0.01921 L 0.33724 0.2419 " pathEditMode="relative" rAng="0" ptsTypes="AA">
                                      <p:cBhvr>
                                        <p:cTn id="20" dur="2000" fill="hold"/>
                                        <p:tgtEl>
                                          <p:spTgt spid="53"/>
                                        </p:tgtEl>
                                        <p:attrNameLst>
                                          <p:attrName>ppt_x</p:attrName>
                                          <p:attrName>ppt_y</p:attrName>
                                        </p:attrNameLst>
                                      </p:cBhvr>
                                      <p:rCtr x="16862" y="11134"/>
                                    </p:animMotion>
                                  </p:child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5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9" presetClass="path" presetSubtype="0" accel="50000" decel="50000" fill="hold" nodeType="clickEffect">
                                  <p:stCondLst>
                                    <p:cond delay="0"/>
                                  </p:stCondLst>
                                  <p:childTnLst>
                                    <p:animMotion origin="layout" path="M 2.70833E-6 -4.81481E-6 L -0.49336 0.48727 " pathEditMode="relative" rAng="0" ptsTypes="AA">
                                      <p:cBhvr>
                                        <p:cTn id="27" dur="2000" fill="hold"/>
                                        <p:tgtEl>
                                          <p:spTgt spid="56"/>
                                        </p:tgtEl>
                                        <p:attrNameLst>
                                          <p:attrName>ppt_x</p:attrName>
                                          <p:attrName>ppt_y</p:attrName>
                                        </p:attrNameLst>
                                      </p:cBhvr>
                                      <p:rCtr x="-24674" y="24352"/>
                                    </p:animMotion>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9" presetClass="path" presetSubtype="0" accel="50000" decel="50000" fill="hold" nodeType="clickEffect">
                                  <p:stCondLst>
                                    <p:cond delay="0"/>
                                  </p:stCondLst>
                                  <p:childTnLst>
                                    <p:animMotion origin="layout" path="M 3.75E-6 3.33333E-6 L -0.3319 0.44791 " pathEditMode="relative" rAng="0" ptsTypes="AA">
                                      <p:cBhvr>
                                        <p:cTn id="34" dur="2000" fill="hold"/>
                                        <p:tgtEl>
                                          <p:spTgt spid="55"/>
                                        </p:tgtEl>
                                        <p:attrNameLst>
                                          <p:attrName>ppt_x</p:attrName>
                                          <p:attrName>ppt_y</p:attrName>
                                        </p:attrNameLst>
                                      </p:cBhvr>
                                      <p:rCtr x="-16602" y="22384"/>
                                    </p:animMotion>
                                  </p:childTnLst>
                                </p:cTn>
                              </p:par>
                            </p:childTnLst>
                          </p:cTn>
                        </p:par>
                        <p:par>
                          <p:cTn id="35" fill="hold">
                            <p:stCondLst>
                              <p:cond delay="2000"/>
                            </p:stCondLst>
                            <p:childTnLst>
                              <p:par>
                                <p:cTn id="36" presetID="1" presetClass="entr" presetSubtype="0" fill="hold" grpId="0" nodeType="afterEffect">
                                  <p:stCondLst>
                                    <p:cond delay="0"/>
                                  </p:stCondLst>
                                  <p:childTnLst>
                                    <p:set>
                                      <p:cBhvr>
                                        <p:cTn id="37" dur="1" fill="hold">
                                          <p:stCondLst>
                                            <p:cond delay="0"/>
                                          </p:stCondLst>
                                        </p:cTn>
                                        <p:tgtEl>
                                          <p:spTgt spid="5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49" presetClass="path" presetSubtype="0" accel="50000" decel="50000" fill="hold" nodeType="clickEffect">
                                  <p:stCondLst>
                                    <p:cond delay="0"/>
                                  </p:stCondLst>
                                  <p:childTnLst>
                                    <p:animMotion origin="layout" path="M 0.00299 0.00902 L 0.50494 0.47476 " pathEditMode="relative" rAng="0" ptsTypes="AA">
                                      <p:cBhvr>
                                        <p:cTn id="41" dur="2000" fill="hold"/>
                                        <p:tgtEl>
                                          <p:spTgt spid="54"/>
                                        </p:tgtEl>
                                        <p:attrNameLst>
                                          <p:attrName>ppt_x</p:attrName>
                                          <p:attrName>ppt_y</p:attrName>
                                        </p:attrNameLst>
                                      </p:cBhvr>
                                      <p:rCtr x="25091" y="23287"/>
                                    </p:animMotion>
                                  </p:childTnLst>
                                </p:cTn>
                              </p:par>
                            </p:childTnLst>
                          </p:cTn>
                        </p:par>
                        <p:par>
                          <p:cTn id="42" fill="hold">
                            <p:stCondLst>
                              <p:cond delay="2000"/>
                            </p:stCondLst>
                            <p:childTnLst>
                              <p:par>
                                <p:cTn id="43" presetID="1" presetClass="entr" presetSubtype="0" fill="hold" grpId="0" nodeType="after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0" grpId="0"/>
      <p:bldP spid="51" grpId="0"/>
      <p:bldP spid="5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pic>
        <p:nvPicPr>
          <p:cNvPr id="45" name="Picture 44" descr="Icon&#10;&#10;Description automatically generated">
            <a:extLst>
              <a:ext uri="{FF2B5EF4-FFF2-40B4-BE49-F238E27FC236}">
                <a16:creationId xmlns:a16="http://schemas.microsoft.com/office/drawing/2014/main" id="{17E2A9F3-6DE1-478E-BB3C-11D625F53F7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46" name="Title 1">
            <a:extLst>
              <a:ext uri="{FF2B5EF4-FFF2-40B4-BE49-F238E27FC236}">
                <a16:creationId xmlns:a16="http://schemas.microsoft.com/office/drawing/2014/main" id="{1D60D3B9-54BF-4AB6-8C86-074C52DB2BF1}"/>
              </a:ext>
            </a:extLst>
          </p:cNvPr>
          <p:cNvSpPr txBox="1">
            <a:spLocks/>
          </p:cNvSpPr>
          <p:nvPr/>
        </p:nvSpPr>
        <p:spPr>
          <a:xfrm>
            <a:off x="10887740" y="1036331"/>
            <a:ext cx="1304260" cy="462348"/>
          </a:xfrm>
          <a:prstGeom prst="rect">
            <a:avLst/>
          </a:prstGeom>
          <a:solidFill>
            <a:srgbClr val="F19D19">
              <a:lumMod val="40000"/>
              <a:lumOff val="60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écouter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6" name="Speech Bubble: Rectangle with Corners Rounded 35">
            <a:hlinkClick r:id="" action="ppaction://noaction">
              <a:snd r:embed="rId4" name="FUS3_i.wav"/>
            </a:hlinkClick>
            <a:extLst>
              <a:ext uri="{FF2B5EF4-FFF2-40B4-BE49-F238E27FC236}">
                <a16:creationId xmlns:a16="http://schemas.microsoft.com/office/drawing/2014/main" id="{9C7F51F2-5AF2-42F7-868B-CD0BB7BBDA0B}"/>
              </a:ext>
            </a:extLst>
          </p:cNvPr>
          <p:cNvSpPr/>
          <p:nvPr/>
        </p:nvSpPr>
        <p:spPr>
          <a:xfrm>
            <a:off x="1095115" y="735673"/>
            <a:ext cx="5000885" cy="383969"/>
          </a:xfrm>
          <a:prstGeom prst="wedgeRoundRectCallout">
            <a:avLst>
              <a:gd name="adj1" fmla="val -57642"/>
              <a:gd name="adj2" fmla="val -9850"/>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7" name="Graphic 36" descr="Teacher">
            <a:extLst>
              <a:ext uri="{FF2B5EF4-FFF2-40B4-BE49-F238E27FC236}">
                <a16:creationId xmlns:a16="http://schemas.microsoft.com/office/drawing/2014/main" id="{85CADE36-5BB7-46DA-9F21-9DA71E9FC39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329" y="514914"/>
            <a:ext cx="816961" cy="938928"/>
          </a:xfrm>
          <a:prstGeom prst="rect">
            <a:avLst/>
          </a:prstGeom>
        </p:spPr>
      </p:pic>
      <p:sp>
        <p:nvSpPr>
          <p:cNvPr id="38" name="TextBox 37">
            <a:hlinkClick r:id="" action="ppaction://noaction">
              <a:snd r:embed="rId4" name="FUS3_i.wav"/>
            </a:hlinkClick>
            <a:extLst>
              <a:ext uri="{FF2B5EF4-FFF2-40B4-BE49-F238E27FC236}">
                <a16:creationId xmlns:a16="http://schemas.microsoft.com/office/drawing/2014/main" id="{C7E5FAE2-89CE-4D27-B044-DE28F91B7E30}"/>
              </a:ext>
            </a:extLst>
          </p:cNvPr>
          <p:cNvSpPr txBox="1"/>
          <p:nvPr/>
        </p:nvSpPr>
        <p:spPr>
          <a:xfrm>
            <a:off x="1095115" y="715500"/>
            <a:ext cx="5608935"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coche* et écris les activités.</a:t>
            </a:r>
          </a:p>
        </p:txBody>
      </p:sp>
      <p:sp>
        <p:nvSpPr>
          <p:cNvPr id="53" name="Google Shape;167;p2">
            <a:extLst>
              <a:ext uri="{FF2B5EF4-FFF2-40B4-BE49-F238E27FC236}">
                <a16:creationId xmlns:a16="http://schemas.microsoft.com/office/drawing/2014/main" id="{8EEA03BD-312A-458C-8410-637109A9E483}"/>
              </a:ext>
            </a:extLst>
          </p:cNvPr>
          <p:cNvSpPr/>
          <p:nvPr/>
        </p:nvSpPr>
        <p:spPr>
          <a:xfrm>
            <a:off x="98329" y="79071"/>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 name="TextBox 50">
            <a:hlinkClick r:id="" action="ppaction://noaction">
              <a:snd r:embed="rId7" name="FUS3_text.wav"/>
            </a:hlinkClick>
            <a:extLst>
              <a:ext uri="{FF2B5EF4-FFF2-40B4-BE49-F238E27FC236}">
                <a16:creationId xmlns:a16="http://schemas.microsoft.com/office/drawing/2014/main" id="{2DA4829F-1715-485B-8879-E390316E7398}"/>
              </a:ext>
            </a:extLst>
          </p:cNvPr>
          <p:cNvSpPr txBox="1"/>
          <p:nvPr/>
        </p:nvSpPr>
        <p:spPr>
          <a:xfrm>
            <a:off x="98329" y="1667156"/>
            <a:ext cx="3881637" cy="1785104"/>
          </a:xfrm>
          <a:prstGeom prst="rect">
            <a:avLst/>
          </a:prstGeom>
          <a:noFill/>
        </p:spPr>
        <p:txBody>
          <a:bodyPr wrap="square" rtlCol="0">
            <a:spAutoFit/>
          </a:bodyPr>
          <a:lstStyle/>
          <a:p>
            <a:pPr>
              <a:defRPr/>
            </a:pPr>
            <a:r>
              <a:rPr lang="fr-FR" sz="2200" dirty="0">
                <a:solidFill>
                  <a:srgbClr val="002060"/>
                </a:solidFill>
                <a:latin typeface="Century Gothic" panose="020B0502020202020204" pitchFamily="34" charset="0"/>
              </a:rPr>
              <a:t>Adèle parle de la semaine de vacances.</a:t>
            </a:r>
          </a:p>
          <a:p>
            <a:pPr>
              <a:defRPr/>
            </a:pPr>
            <a:endParaRPr lang="fr-FR" sz="2200" dirty="0">
              <a:solidFill>
                <a:srgbClr val="002060"/>
              </a:solidFill>
              <a:latin typeface="Century Gothic" panose="020B0502020202020204" pitchFamily="34" charset="0"/>
            </a:endParaRPr>
          </a:p>
          <a:p>
            <a:pPr>
              <a:defRPr/>
            </a:pPr>
            <a:r>
              <a:rPr lang="fr-FR" sz="2200" dirty="0">
                <a:solidFill>
                  <a:srgbClr val="002060"/>
                </a:solidFill>
                <a:latin typeface="Century Gothic" panose="020B0502020202020204" pitchFamily="34" charset="0"/>
              </a:rPr>
              <a:t>Elle aime faire quoi ? Elle voudrait faire quoi ? </a:t>
            </a:r>
            <a:endParaRPr lang="fr-FR" sz="2200" b="1" dirty="0">
              <a:solidFill>
                <a:srgbClr val="002060"/>
              </a:solidFill>
              <a:latin typeface="Century Gothic" panose="020B0502020202020204" pitchFamily="34" charset="0"/>
            </a:endParaRPr>
          </a:p>
        </p:txBody>
      </p:sp>
      <p:graphicFrame>
        <p:nvGraphicFramePr>
          <p:cNvPr id="55" name="Table 6">
            <a:extLst>
              <a:ext uri="{FF2B5EF4-FFF2-40B4-BE49-F238E27FC236}">
                <a16:creationId xmlns:a16="http://schemas.microsoft.com/office/drawing/2014/main" id="{019C27F5-043B-4192-B8F8-FD49D5FC7EE5}"/>
              </a:ext>
            </a:extLst>
          </p:cNvPr>
          <p:cNvGraphicFramePr>
            <a:graphicFrameLocks noGrp="1"/>
          </p:cNvGraphicFramePr>
          <p:nvPr>
            <p:extLst>
              <p:ext uri="{D42A27DB-BD31-4B8C-83A1-F6EECF244321}">
                <p14:modId xmlns:p14="http://schemas.microsoft.com/office/powerpoint/2010/main" val="1669264933"/>
              </p:ext>
            </p:extLst>
          </p:nvPr>
        </p:nvGraphicFramePr>
        <p:xfrm>
          <a:off x="4204580" y="1963191"/>
          <a:ext cx="7889091" cy="4807770"/>
        </p:xfrm>
        <a:graphic>
          <a:graphicData uri="http://schemas.openxmlformats.org/drawingml/2006/table">
            <a:tbl>
              <a:tblPr firstRow="1" bandRow="1">
                <a:tableStyleId>{5940675A-B579-460E-94D1-54222C63F5DA}</a:tableStyleId>
              </a:tblPr>
              <a:tblGrid>
                <a:gridCol w="526740">
                  <a:extLst>
                    <a:ext uri="{9D8B030D-6E8A-4147-A177-3AD203B41FA5}">
                      <a16:colId xmlns:a16="http://schemas.microsoft.com/office/drawing/2014/main" val="2607353726"/>
                    </a:ext>
                  </a:extLst>
                </a:gridCol>
                <a:gridCol w="1503225">
                  <a:extLst>
                    <a:ext uri="{9D8B030D-6E8A-4147-A177-3AD203B41FA5}">
                      <a16:colId xmlns:a16="http://schemas.microsoft.com/office/drawing/2014/main" val="2144775893"/>
                    </a:ext>
                  </a:extLst>
                </a:gridCol>
                <a:gridCol w="1845426">
                  <a:extLst>
                    <a:ext uri="{9D8B030D-6E8A-4147-A177-3AD203B41FA5}">
                      <a16:colId xmlns:a16="http://schemas.microsoft.com/office/drawing/2014/main" val="2554009569"/>
                    </a:ext>
                  </a:extLst>
                </a:gridCol>
                <a:gridCol w="4013700">
                  <a:extLst>
                    <a:ext uri="{9D8B030D-6E8A-4147-A177-3AD203B41FA5}">
                      <a16:colId xmlns:a16="http://schemas.microsoft.com/office/drawing/2014/main" val="1600817978"/>
                    </a:ext>
                  </a:extLst>
                </a:gridCol>
              </a:tblGrid>
              <a:tr h="870698">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endParaRPr lang="en-GB" dirty="0"/>
                    </a:p>
                  </a:txBody>
                  <a:tcPr>
                    <a:solidFill>
                      <a:srgbClr val="A3DAD7"/>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002060"/>
                          </a:solidFill>
                          <a:effectLst/>
                          <a:uLnTx/>
                          <a:uFillTx/>
                        </a:rPr>
                        <a:t>likes </a:t>
                      </a:r>
                      <a:br>
                        <a:rPr kumimoji="0" lang="en-GB" sz="2000" b="1" u="none" strike="noStrike" kern="1200" cap="none" spc="0" normalizeH="0" baseline="0" noProof="0" dirty="0">
                          <a:ln>
                            <a:noFill/>
                          </a:ln>
                          <a:solidFill>
                            <a:srgbClr val="002060"/>
                          </a:solidFill>
                          <a:effectLst/>
                          <a:uLnTx/>
                          <a:uFillTx/>
                        </a:rPr>
                      </a:br>
                      <a:r>
                        <a:rPr kumimoji="0" lang="en-GB" sz="2000" b="1" u="none" strike="noStrike" kern="1200" cap="none" spc="0" normalizeH="0" baseline="0" noProof="0" dirty="0">
                          <a:ln>
                            <a:noFill/>
                          </a:ln>
                          <a:solidFill>
                            <a:srgbClr val="002060"/>
                          </a:solidFill>
                          <a:effectLst/>
                          <a:uLnTx/>
                          <a:uFillTx/>
                        </a:rPr>
                        <a:t>(doing)</a:t>
                      </a:r>
                      <a:endParaRPr lang="en-GB" sz="2000" b="0" dirty="0">
                        <a:solidFill>
                          <a:srgbClr val="002060"/>
                        </a:solidFill>
                      </a:endParaRPr>
                    </a:p>
                  </a:txBody>
                  <a:tcPr>
                    <a:solidFill>
                      <a:srgbClr val="A3DAD7"/>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would like </a:t>
                      </a:r>
                      <a:br>
                        <a:rPr lang="en-GB" sz="2000" dirty="0">
                          <a:solidFill>
                            <a:srgbClr val="002060"/>
                          </a:solidFill>
                        </a:rPr>
                      </a:br>
                      <a:r>
                        <a:rPr lang="en-GB" sz="2000" dirty="0">
                          <a:solidFill>
                            <a:srgbClr val="002060"/>
                          </a:solidFill>
                        </a:rPr>
                        <a:t>(to do)</a:t>
                      </a:r>
                      <a:endParaRPr lang="en-GB" sz="2000" b="0" dirty="0">
                        <a:solidFill>
                          <a:srgbClr val="002060"/>
                        </a:solidFill>
                      </a:endParaRPr>
                    </a:p>
                  </a:txBody>
                  <a:tcPr>
                    <a:solidFill>
                      <a:srgbClr val="A3DAD7"/>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r>
                        <a:rPr lang="en-GB" sz="2000" dirty="0">
                          <a:solidFill>
                            <a:srgbClr val="002060"/>
                          </a:solidFill>
                        </a:rPr>
                        <a:t>activity</a:t>
                      </a:r>
                    </a:p>
                  </a:txBody>
                  <a:tcPr anchor="ctr">
                    <a:solidFill>
                      <a:srgbClr val="A3DAD7"/>
                    </a:solidFill>
                  </a:tcPr>
                </a:tc>
                <a:extLst>
                  <a:ext uri="{0D108BD9-81ED-4DB2-BD59-A6C34878D82A}">
                    <a16:rowId xmlns:a16="http://schemas.microsoft.com/office/drawing/2014/main" val="1153431983"/>
                  </a:ext>
                </a:extLst>
              </a:tr>
              <a:tr h="492134">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solidFill>
                      <a:srgbClr val="A3DAD7"/>
                    </a:solidFill>
                  </a:tcPr>
                </a:tc>
                <a:tc>
                  <a:txBody>
                    <a:bodyPr/>
                    <a:lstStyle/>
                    <a:p>
                      <a:endParaRPr lang="en-GB" sz="2000" dirty="0">
                        <a:solidFill>
                          <a:srgbClr val="002060"/>
                        </a:solidFill>
                      </a:endParaRPr>
                    </a:p>
                  </a:txBody>
                  <a:tcPr anchor="ctr">
                    <a:solidFill>
                      <a:srgbClr val="A3DAD7"/>
                    </a:solidFill>
                  </a:tcPr>
                </a:tc>
                <a:tc>
                  <a:txBody>
                    <a:bodyPr/>
                    <a:lstStyle/>
                    <a:p>
                      <a:endParaRPr lang="en-GB" sz="2000" dirty="0">
                        <a:solidFill>
                          <a:srgbClr val="002060"/>
                        </a:solidFill>
                      </a:endParaRPr>
                    </a:p>
                  </a:txBody>
                  <a:tcPr anchor="ctr">
                    <a:solidFill>
                      <a:srgbClr val="A3DAD7"/>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dirty="0">
                          <a:solidFill>
                            <a:srgbClr val="002060"/>
                          </a:solidFill>
                        </a:rPr>
                        <a:t>playing tennis</a:t>
                      </a:r>
                    </a:p>
                  </a:txBody>
                  <a:tcPr anchor="ctr">
                    <a:solidFill>
                      <a:srgbClr val="A3DAD7"/>
                    </a:solidFill>
                  </a:tcPr>
                </a:tc>
                <a:extLst>
                  <a:ext uri="{0D108BD9-81ED-4DB2-BD59-A6C34878D82A}">
                    <a16:rowId xmlns:a16="http://schemas.microsoft.com/office/drawing/2014/main" val="1171492714"/>
                  </a:ext>
                </a:extLst>
              </a:tr>
              <a:tr h="492134">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solidFill>
                      <a:srgbClr val="A3DAD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endParaRPr>
                    </a:p>
                  </a:txBody>
                  <a:tcPr anchor="ctr">
                    <a:solidFill>
                      <a:srgbClr val="A3DAD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endParaRPr>
                    </a:p>
                  </a:txBody>
                  <a:tcPr anchor="ctr">
                    <a:solidFill>
                      <a:srgbClr val="A3DAD7"/>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do a (running) race</a:t>
                      </a:r>
                    </a:p>
                  </a:txBody>
                  <a:tcPr anchor="ctr">
                    <a:solidFill>
                      <a:srgbClr val="A3DAD7"/>
                    </a:solidFill>
                  </a:tcPr>
                </a:tc>
                <a:extLst>
                  <a:ext uri="{0D108BD9-81ED-4DB2-BD59-A6C34878D82A}">
                    <a16:rowId xmlns:a16="http://schemas.microsoft.com/office/drawing/2014/main" val="1961458278"/>
                  </a:ext>
                </a:extLst>
              </a:tr>
              <a:tr h="492134">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solidFill>
                      <a:srgbClr val="A3DAD7"/>
                    </a:solidFill>
                  </a:tcPr>
                </a:tc>
                <a:tc>
                  <a:txBody>
                    <a:bodyPr/>
                    <a:lstStyle/>
                    <a:p>
                      <a:endParaRPr lang="en-GB" sz="2000" dirty="0">
                        <a:solidFill>
                          <a:srgbClr val="002060"/>
                        </a:solidFill>
                      </a:endParaRPr>
                    </a:p>
                  </a:txBody>
                  <a:tcPr anchor="ctr">
                    <a:solidFill>
                      <a:srgbClr val="A3DAD7"/>
                    </a:solidFill>
                  </a:tcPr>
                </a:tc>
                <a:tc>
                  <a:txBody>
                    <a:bodyPr/>
                    <a:lstStyle/>
                    <a:p>
                      <a:endParaRPr lang="en-GB" sz="2000" dirty="0">
                        <a:solidFill>
                          <a:srgbClr val="002060"/>
                        </a:solidFill>
                      </a:endParaRPr>
                    </a:p>
                  </a:txBody>
                  <a:tcPr anchor="ctr">
                    <a:solidFill>
                      <a:srgbClr val="A3DAD7"/>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dirty="0">
                          <a:solidFill>
                            <a:srgbClr val="002060"/>
                          </a:solidFill>
                        </a:rPr>
                        <a:t>to dance</a:t>
                      </a:r>
                    </a:p>
                  </a:txBody>
                  <a:tcPr anchor="ctr">
                    <a:solidFill>
                      <a:srgbClr val="A3DAD7"/>
                    </a:solidFill>
                  </a:tcPr>
                </a:tc>
                <a:extLst>
                  <a:ext uri="{0D108BD9-81ED-4DB2-BD59-A6C34878D82A}">
                    <a16:rowId xmlns:a16="http://schemas.microsoft.com/office/drawing/2014/main" val="2189313960"/>
                  </a:ext>
                </a:extLst>
              </a:tr>
              <a:tr h="492134">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solidFill>
                      <a:srgbClr val="A3DAD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endParaRPr>
                    </a:p>
                  </a:txBody>
                  <a:tcPr anchor="ctr">
                    <a:solidFill>
                      <a:srgbClr val="A3DAD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endParaRPr>
                    </a:p>
                  </a:txBody>
                  <a:tcPr anchor="ctr">
                    <a:solidFill>
                      <a:srgbClr val="A3DAD7"/>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playing skipping</a:t>
                      </a:r>
                    </a:p>
                  </a:txBody>
                  <a:tcPr anchor="ctr">
                    <a:solidFill>
                      <a:srgbClr val="A3DAD7"/>
                    </a:solidFill>
                  </a:tcPr>
                </a:tc>
                <a:extLst>
                  <a:ext uri="{0D108BD9-81ED-4DB2-BD59-A6C34878D82A}">
                    <a16:rowId xmlns:a16="http://schemas.microsoft.com/office/drawing/2014/main" val="2344197191"/>
                  </a:ext>
                </a:extLst>
              </a:tr>
              <a:tr h="492134">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solidFill>
                      <a:srgbClr val="A3DAD7"/>
                    </a:solidFill>
                  </a:tcPr>
                </a:tc>
                <a:tc>
                  <a:txBody>
                    <a:bodyPr/>
                    <a:lstStyle/>
                    <a:p>
                      <a:endParaRPr lang="en-GB" sz="2000" dirty="0">
                        <a:solidFill>
                          <a:srgbClr val="002060"/>
                        </a:solidFill>
                      </a:endParaRPr>
                    </a:p>
                  </a:txBody>
                  <a:tcPr anchor="ctr">
                    <a:solidFill>
                      <a:srgbClr val="A3DAD7"/>
                    </a:solidFill>
                  </a:tcPr>
                </a:tc>
                <a:tc>
                  <a:txBody>
                    <a:bodyPr/>
                    <a:lstStyle/>
                    <a:p>
                      <a:endParaRPr lang="en-GB" sz="2000" dirty="0">
                        <a:solidFill>
                          <a:srgbClr val="002060"/>
                        </a:solidFill>
                      </a:endParaRPr>
                    </a:p>
                  </a:txBody>
                  <a:tcPr anchor="ctr">
                    <a:solidFill>
                      <a:srgbClr val="A3DAD7"/>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dirty="0">
                          <a:solidFill>
                            <a:srgbClr val="002060"/>
                          </a:solidFill>
                        </a:rPr>
                        <a:t>going to the countryside</a:t>
                      </a:r>
                    </a:p>
                  </a:txBody>
                  <a:tcPr anchor="ctr">
                    <a:solidFill>
                      <a:srgbClr val="A3DAD7"/>
                    </a:solidFill>
                  </a:tcPr>
                </a:tc>
                <a:extLst>
                  <a:ext uri="{0D108BD9-81ED-4DB2-BD59-A6C34878D82A}">
                    <a16:rowId xmlns:a16="http://schemas.microsoft.com/office/drawing/2014/main" val="1972389626"/>
                  </a:ext>
                </a:extLst>
              </a:tr>
              <a:tr h="492134">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solidFill>
                      <a:srgbClr val="A3DAD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endParaRPr>
                    </a:p>
                  </a:txBody>
                  <a:tcPr anchor="ctr">
                    <a:solidFill>
                      <a:srgbClr val="A3DAD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endParaRPr>
                    </a:p>
                  </a:txBody>
                  <a:tcPr anchor="ctr">
                    <a:solidFill>
                      <a:srgbClr val="A3DAD7"/>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go cycling</a:t>
                      </a:r>
                    </a:p>
                  </a:txBody>
                  <a:tcPr anchor="ctr">
                    <a:solidFill>
                      <a:srgbClr val="A3DAD7"/>
                    </a:solidFill>
                  </a:tcPr>
                </a:tc>
                <a:extLst>
                  <a:ext uri="{0D108BD9-81ED-4DB2-BD59-A6C34878D82A}">
                    <a16:rowId xmlns:a16="http://schemas.microsoft.com/office/drawing/2014/main" val="664931564"/>
                  </a:ext>
                </a:extLst>
              </a:tr>
              <a:tr h="492134">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solidFill>
                      <a:srgbClr val="A3DAD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endParaRPr>
                    </a:p>
                  </a:txBody>
                  <a:tcPr anchor="ctr">
                    <a:solidFill>
                      <a:srgbClr val="A3DAD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endParaRPr>
                    </a:p>
                  </a:txBody>
                  <a:tcPr anchor="ctr">
                    <a:solidFill>
                      <a:srgbClr val="A3DAD7"/>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go </a:t>
                      </a:r>
                      <a:r>
                        <a:rPr lang="en-GB" sz="2000" dirty="0" err="1">
                          <a:solidFill>
                            <a:srgbClr val="002060"/>
                          </a:solidFill>
                        </a:rPr>
                        <a:t>horseriding</a:t>
                      </a:r>
                      <a:endParaRPr lang="en-GB" sz="2000" dirty="0">
                        <a:solidFill>
                          <a:srgbClr val="002060"/>
                        </a:solidFill>
                      </a:endParaRPr>
                    </a:p>
                  </a:txBody>
                  <a:tcPr anchor="ctr">
                    <a:solidFill>
                      <a:srgbClr val="A3DAD7"/>
                    </a:solidFill>
                  </a:tcPr>
                </a:tc>
                <a:extLst>
                  <a:ext uri="{0D108BD9-81ED-4DB2-BD59-A6C34878D82A}">
                    <a16:rowId xmlns:a16="http://schemas.microsoft.com/office/drawing/2014/main" val="2371851735"/>
                  </a:ext>
                </a:extLst>
              </a:tr>
              <a:tr h="492134">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solidFill>
                      <a:srgbClr val="A3DAD7"/>
                    </a:solidFill>
                  </a:tcPr>
                </a:tc>
                <a:tc>
                  <a:txBody>
                    <a:bodyPr/>
                    <a:lstStyle/>
                    <a:p>
                      <a:endParaRPr lang="en-GB" sz="2000" dirty="0">
                        <a:solidFill>
                          <a:srgbClr val="002060"/>
                        </a:solidFill>
                      </a:endParaRPr>
                    </a:p>
                  </a:txBody>
                  <a:tcPr anchor="ctr">
                    <a:solidFill>
                      <a:srgbClr val="A3DAD7"/>
                    </a:solidFill>
                  </a:tcPr>
                </a:tc>
                <a:tc>
                  <a:txBody>
                    <a:bodyPr/>
                    <a:lstStyle/>
                    <a:p>
                      <a:endParaRPr lang="en-GB" sz="2000" dirty="0">
                        <a:solidFill>
                          <a:srgbClr val="002060"/>
                        </a:solidFill>
                      </a:endParaRPr>
                    </a:p>
                  </a:txBody>
                  <a:tcPr anchor="ctr">
                    <a:solidFill>
                      <a:srgbClr val="A3DAD7"/>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dirty="0">
                          <a:solidFill>
                            <a:srgbClr val="002060"/>
                          </a:solidFill>
                        </a:rPr>
                        <a:t>playing football</a:t>
                      </a:r>
                    </a:p>
                  </a:txBody>
                  <a:tcPr anchor="ctr">
                    <a:solidFill>
                      <a:srgbClr val="A3DAD7"/>
                    </a:solidFill>
                  </a:tcPr>
                </a:tc>
                <a:extLst>
                  <a:ext uri="{0D108BD9-81ED-4DB2-BD59-A6C34878D82A}">
                    <a16:rowId xmlns:a16="http://schemas.microsoft.com/office/drawing/2014/main" val="1736239533"/>
                  </a:ext>
                </a:extLst>
              </a:tr>
            </a:tbl>
          </a:graphicData>
        </a:graphic>
      </p:graphicFrame>
      <p:sp>
        <p:nvSpPr>
          <p:cNvPr id="57" name="TextBox 56" descr="text box hiding answer">
            <a:extLst>
              <a:ext uri="{FF2B5EF4-FFF2-40B4-BE49-F238E27FC236}">
                <a16:creationId xmlns:a16="http://schemas.microsoft.com/office/drawing/2014/main" id="{511CAADF-01A2-4B9A-8B17-8D41701F0D3F}"/>
              </a:ext>
            </a:extLst>
          </p:cNvPr>
          <p:cNvSpPr txBox="1"/>
          <p:nvPr/>
        </p:nvSpPr>
        <p:spPr>
          <a:xfrm>
            <a:off x="8121865" y="2958258"/>
            <a:ext cx="2298664" cy="309014"/>
          </a:xfrm>
          <a:prstGeom prst="rect">
            <a:avLst/>
          </a:prstGeom>
          <a:solidFill>
            <a:srgbClr val="A3DAD7"/>
          </a:solidFill>
        </p:spPr>
        <p:txBody>
          <a:bodyPr wrap="square" lIns="0" tIns="0" rIns="0" bIns="0" rtlCol="0">
            <a:spAutoFit/>
          </a:bodyPr>
          <a:lstStyle/>
          <a:p>
            <a:pPr algn="ctr">
              <a:defRPr/>
            </a:pPr>
            <a:endParaRPr lang="en-GB" sz="2000" dirty="0">
              <a:solidFill>
                <a:srgbClr val="5B9BD5">
                  <a:lumMod val="50000"/>
                </a:srgbClr>
              </a:solidFill>
              <a:latin typeface="Century Gothic" panose="020F0302020204030204"/>
            </a:endParaRPr>
          </a:p>
        </p:txBody>
      </p:sp>
      <p:pic>
        <p:nvPicPr>
          <p:cNvPr id="58" name="Picture 57" descr="green checkmark">
            <a:extLst>
              <a:ext uri="{FF2B5EF4-FFF2-40B4-BE49-F238E27FC236}">
                <a16:creationId xmlns:a16="http://schemas.microsoft.com/office/drawing/2014/main" id="{5B9C202D-039A-4AE1-B068-50BA5EA204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89628" y="2950015"/>
            <a:ext cx="282522" cy="294294"/>
          </a:xfrm>
          <a:prstGeom prst="rect">
            <a:avLst/>
          </a:prstGeom>
        </p:spPr>
      </p:pic>
      <p:sp>
        <p:nvSpPr>
          <p:cNvPr id="59" name="TextBox 58" descr="text box hiding answer">
            <a:extLst>
              <a:ext uri="{FF2B5EF4-FFF2-40B4-BE49-F238E27FC236}">
                <a16:creationId xmlns:a16="http://schemas.microsoft.com/office/drawing/2014/main" id="{D8D3EE0B-5B8C-4E5C-86DF-C8D4D72FA068}"/>
              </a:ext>
            </a:extLst>
          </p:cNvPr>
          <p:cNvSpPr txBox="1"/>
          <p:nvPr/>
        </p:nvSpPr>
        <p:spPr>
          <a:xfrm>
            <a:off x="8112853" y="3389840"/>
            <a:ext cx="2774887" cy="339602"/>
          </a:xfrm>
          <a:prstGeom prst="rect">
            <a:avLst/>
          </a:prstGeom>
          <a:solidFill>
            <a:srgbClr val="A3DAD7"/>
          </a:solidFill>
        </p:spPr>
        <p:txBody>
          <a:bodyPr wrap="square" lIns="0" tIns="0" rIns="0" bIns="0" rtlCol="0">
            <a:spAutoFit/>
          </a:bodyPr>
          <a:lstStyle/>
          <a:p>
            <a:pPr algn="ctr">
              <a:defRPr/>
            </a:pPr>
            <a:endParaRPr lang="en-GB" sz="2000" dirty="0">
              <a:solidFill>
                <a:srgbClr val="5B9BD5">
                  <a:lumMod val="50000"/>
                </a:srgbClr>
              </a:solidFill>
              <a:latin typeface="Century Gothic" panose="020F0302020204030204"/>
            </a:endParaRPr>
          </a:p>
        </p:txBody>
      </p:sp>
      <p:pic>
        <p:nvPicPr>
          <p:cNvPr id="60" name="Picture 59" descr="green checkmark">
            <a:extLst>
              <a:ext uri="{FF2B5EF4-FFF2-40B4-BE49-F238E27FC236}">
                <a16:creationId xmlns:a16="http://schemas.microsoft.com/office/drawing/2014/main" id="{A209F7B0-6D22-4AB3-8004-6F7C86708A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50220" y="3379238"/>
            <a:ext cx="282522" cy="294294"/>
          </a:xfrm>
          <a:prstGeom prst="rect">
            <a:avLst/>
          </a:prstGeom>
        </p:spPr>
      </p:pic>
      <p:pic>
        <p:nvPicPr>
          <p:cNvPr id="61" name="Picture 60" descr="green checkmark">
            <a:extLst>
              <a:ext uri="{FF2B5EF4-FFF2-40B4-BE49-F238E27FC236}">
                <a16:creationId xmlns:a16="http://schemas.microsoft.com/office/drawing/2014/main" id="{C0FF79DF-12FB-40F8-8014-4D34EFC5D6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50220" y="3887957"/>
            <a:ext cx="282522" cy="294294"/>
          </a:xfrm>
          <a:prstGeom prst="rect">
            <a:avLst/>
          </a:prstGeom>
        </p:spPr>
      </p:pic>
      <p:pic>
        <p:nvPicPr>
          <p:cNvPr id="62" name="Picture 61" descr="green checkmark">
            <a:extLst>
              <a:ext uri="{FF2B5EF4-FFF2-40B4-BE49-F238E27FC236}">
                <a16:creationId xmlns:a16="http://schemas.microsoft.com/office/drawing/2014/main" id="{DF2FC244-911C-47D0-B906-5D574C2D7E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93430" y="4394400"/>
            <a:ext cx="282522" cy="294294"/>
          </a:xfrm>
          <a:prstGeom prst="rect">
            <a:avLst/>
          </a:prstGeom>
        </p:spPr>
      </p:pic>
      <p:pic>
        <p:nvPicPr>
          <p:cNvPr id="63" name="Picture 62" descr="green checkmark">
            <a:extLst>
              <a:ext uri="{FF2B5EF4-FFF2-40B4-BE49-F238E27FC236}">
                <a16:creationId xmlns:a16="http://schemas.microsoft.com/office/drawing/2014/main" id="{2BBDE24D-374C-42C5-B736-A209FE26BEB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50220" y="5372914"/>
            <a:ext cx="282522" cy="294294"/>
          </a:xfrm>
          <a:prstGeom prst="rect">
            <a:avLst/>
          </a:prstGeom>
        </p:spPr>
      </p:pic>
      <p:pic>
        <p:nvPicPr>
          <p:cNvPr id="64" name="Picture 63" descr="green checkmark">
            <a:extLst>
              <a:ext uri="{FF2B5EF4-FFF2-40B4-BE49-F238E27FC236}">
                <a16:creationId xmlns:a16="http://schemas.microsoft.com/office/drawing/2014/main" id="{31632DE8-7AA8-4E28-8CF0-ED2535D1836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75806" y="4920949"/>
            <a:ext cx="282522" cy="294294"/>
          </a:xfrm>
          <a:prstGeom prst="rect">
            <a:avLst/>
          </a:prstGeom>
        </p:spPr>
      </p:pic>
      <p:pic>
        <p:nvPicPr>
          <p:cNvPr id="68" name="Picture 67" descr="green checkmark">
            <a:extLst>
              <a:ext uri="{FF2B5EF4-FFF2-40B4-BE49-F238E27FC236}">
                <a16:creationId xmlns:a16="http://schemas.microsoft.com/office/drawing/2014/main" id="{C97D68EA-5E6D-4FC7-ADB4-740590CF2D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50220" y="5886467"/>
            <a:ext cx="282522" cy="294294"/>
          </a:xfrm>
          <a:prstGeom prst="rect">
            <a:avLst/>
          </a:prstGeom>
        </p:spPr>
      </p:pic>
      <p:pic>
        <p:nvPicPr>
          <p:cNvPr id="69" name="Picture 68" descr="green checkmark">
            <a:extLst>
              <a:ext uri="{FF2B5EF4-FFF2-40B4-BE49-F238E27FC236}">
                <a16:creationId xmlns:a16="http://schemas.microsoft.com/office/drawing/2014/main" id="{2534E64A-0C55-43AB-8589-910646F83BD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75806" y="6396987"/>
            <a:ext cx="282522" cy="294294"/>
          </a:xfrm>
          <a:prstGeom prst="rect">
            <a:avLst/>
          </a:prstGeom>
        </p:spPr>
      </p:pic>
      <p:sp>
        <p:nvSpPr>
          <p:cNvPr id="70" name="Action Button: Custom 16">
            <a:hlinkClick r:id="" action="ppaction://noaction" highlightClick="1">
              <a:snd r:embed="rId9" name="FUS3_1.wav"/>
            </a:hlinkClick>
            <a:extLst>
              <a:ext uri="{FF2B5EF4-FFF2-40B4-BE49-F238E27FC236}">
                <a16:creationId xmlns:a16="http://schemas.microsoft.com/office/drawing/2014/main" id="{1D077FDF-D7DE-42DA-A859-F064FD82926E}"/>
              </a:ext>
            </a:extLst>
          </p:cNvPr>
          <p:cNvSpPr/>
          <p:nvPr/>
        </p:nvSpPr>
        <p:spPr>
          <a:xfrm>
            <a:off x="4271003" y="2882967"/>
            <a:ext cx="396000" cy="396000"/>
          </a:xfrm>
          <a:prstGeom prst="actionButtonBlank">
            <a:avLst/>
          </a:prstGeom>
          <a:solidFill>
            <a:srgbClr val="ECE5CE"/>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71" name="Action Button: Custom 16">
            <a:hlinkClick r:id="" action="ppaction://noaction" highlightClick="1">
              <a:snd r:embed="rId10" name="FUS3_2.wav"/>
            </a:hlinkClick>
            <a:extLst>
              <a:ext uri="{FF2B5EF4-FFF2-40B4-BE49-F238E27FC236}">
                <a16:creationId xmlns:a16="http://schemas.microsoft.com/office/drawing/2014/main" id="{21E48FB7-3ECF-47EE-936B-532A23D946A1}"/>
              </a:ext>
            </a:extLst>
          </p:cNvPr>
          <p:cNvSpPr/>
          <p:nvPr/>
        </p:nvSpPr>
        <p:spPr>
          <a:xfrm>
            <a:off x="4264989" y="3379238"/>
            <a:ext cx="396000" cy="396000"/>
          </a:xfrm>
          <a:prstGeom prst="actionButtonBlank">
            <a:avLst/>
          </a:prstGeom>
          <a:solidFill>
            <a:srgbClr val="ECE5CE"/>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72" name="Action Button: Custom 16">
            <a:hlinkClick r:id="" action="ppaction://noaction" highlightClick="1">
              <a:snd r:embed="rId11" name="FUS3_3.wav"/>
            </a:hlinkClick>
            <a:extLst>
              <a:ext uri="{FF2B5EF4-FFF2-40B4-BE49-F238E27FC236}">
                <a16:creationId xmlns:a16="http://schemas.microsoft.com/office/drawing/2014/main" id="{547E477B-FFC9-45EC-BB79-81FBBE0DD7D0}"/>
              </a:ext>
            </a:extLst>
          </p:cNvPr>
          <p:cNvSpPr/>
          <p:nvPr/>
        </p:nvSpPr>
        <p:spPr>
          <a:xfrm>
            <a:off x="4262911" y="3875509"/>
            <a:ext cx="396000" cy="396000"/>
          </a:xfrm>
          <a:prstGeom prst="actionButtonBlank">
            <a:avLst/>
          </a:prstGeom>
          <a:solidFill>
            <a:srgbClr val="ECE5CE"/>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73" name="Action Button: Custom 16">
            <a:hlinkClick r:id="" action="ppaction://noaction" highlightClick="1">
              <a:snd r:embed="rId12" name="FUS3_4.wav"/>
            </a:hlinkClick>
            <a:extLst>
              <a:ext uri="{FF2B5EF4-FFF2-40B4-BE49-F238E27FC236}">
                <a16:creationId xmlns:a16="http://schemas.microsoft.com/office/drawing/2014/main" id="{0191C1EA-6CDF-40DE-9036-2176F2FBB7A7}"/>
              </a:ext>
            </a:extLst>
          </p:cNvPr>
          <p:cNvSpPr/>
          <p:nvPr/>
        </p:nvSpPr>
        <p:spPr>
          <a:xfrm>
            <a:off x="4262911" y="4371780"/>
            <a:ext cx="396000" cy="396000"/>
          </a:xfrm>
          <a:prstGeom prst="actionButtonBlank">
            <a:avLst/>
          </a:prstGeom>
          <a:solidFill>
            <a:srgbClr val="ECE5CE"/>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74" name="Action Button: Custom 16">
            <a:hlinkClick r:id="" action="ppaction://noaction" highlightClick="1">
              <a:snd r:embed="rId13" name="FUS3_5.wav"/>
            </a:hlinkClick>
            <a:extLst>
              <a:ext uri="{FF2B5EF4-FFF2-40B4-BE49-F238E27FC236}">
                <a16:creationId xmlns:a16="http://schemas.microsoft.com/office/drawing/2014/main" id="{3E6F37BD-0189-47B1-A5A0-AC51EB1AA9F6}"/>
              </a:ext>
            </a:extLst>
          </p:cNvPr>
          <p:cNvSpPr/>
          <p:nvPr/>
        </p:nvSpPr>
        <p:spPr>
          <a:xfrm>
            <a:off x="4262911" y="4851516"/>
            <a:ext cx="396000" cy="396000"/>
          </a:xfrm>
          <a:prstGeom prst="actionButtonBlank">
            <a:avLst/>
          </a:prstGeom>
          <a:solidFill>
            <a:srgbClr val="ECE5CE"/>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75" name="Action Button: Custom 16">
            <a:hlinkClick r:id="" action="ppaction://noaction" highlightClick="1">
              <a:snd r:embed="rId14" name="FUS3_6.wav"/>
            </a:hlinkClick>
            <a:extLst>
              <a:ext uri="{FF2B5EF4-FFF2-40B4-BE49-F238E27FC236}">
                <a16:creationId xmlns:a16="http://schemas.microsoft.com/office/drawing/2014/main" id="{D9EA4886-209A-4FE3-BE99-6FC1C91B64FF}"/>
              </a:ext>
            </a:extLst>
          </p:cNvPr>
          <p:cNvSpPr/>
          <p:nvPr/>
        </p:nvSpPr>
        <p:spPr>
          <a:xfrm>
            <a:off x="4271003" y="5322061"/>
            <a:ext cx="396000" cy="396000"/>
          </a:xfrm>
          <a:prstGeom prst="actionButtonBlank">
            <a:avLst/>
          </a:prstGeom>
          <a:solidFill>
            <a:srgbClr val="ECE5CE"/>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76" name="Action Button: Custom 16">
            <a:hlinkClick r:id="" action="ppaction://noaction" highlightClick="1">
              <a:snd r:embed="rId15" name="FUS3_7.wav"/>
            </a:hlinkClick>
            <a:extLst>
              <a:ext uri="{FF2B5EF4-FFF2-40B4-BE49-F238E27FC236}">
                <a16:creationId xmlns:a16="http://schemas.microsoft.com/office/drawing/2014/main" id="{9F4CF932-B43E-422E-A694-0F5FF02DAADB}"/>
              </a:ext>
            </a:extLst>
          </p:cNvPr>
          <p:cNvSpPr/>
          <p:nvPr/>
        </p:nvSpPr>
        <p:spPr>
          <a:xfrm>
            <a:off x="4262911" y="5847820"/>
            <a:ext cx="396000" cy="396000"/>
          </a:xfrm>
          <a:prstGeom prst="actionButtonBlank">
            <a:avLst/>
          </a:prstGeom>
          <a:solidFill>
            <a:srgbClr val="ECE5CE"/>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7</a:t>
            </a:r>
          </a:p>
        </p:txBody>
      </p:sp>
      <p:sp>
        <p:nvSpPr>
          <p:cNvPr id="77" name="Action Button: Custom 16">
            <a:hlinkClick r:id="" action="ppaction://noaction" highlightClick="1">
              <a:snd r:embed="rId16" name="FUS3_8.wav"/>
            </a:hlinkClick>
            <a:extLst>
              <a:ext uri="{FF2B5EF4-FFF2-40B4-BE49-F238E27FC236}">
                <a16:creationId xmlns:a16="http://schemas.microsoft.com/office/drawing/2014/main" id="{025C5C50-1521-42B8-8DBE-98917534049C}"/>
              </a:ext>
            </a:extLst>
          </p:cNvPr>
          <p:cNvSpPr/>
          <p:nvPr/>
        </p:nvSpPr>
        <p:spPr>
          <a:xfrm>
            <a:off x="4262911" y="6327556"/>
            <a:ext cx="396000" cy="396000"/>
          </a:xfrm>
          <a:prstGeom prst="actionButtonBlank">
            <a:avLst/>
          </a:prstGeom>
          <a:solidFill>
            <a:srgbClr val="ECE5CE"/>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8</a:t>
            </a:r>
          </a:p>
        </p:txBody>
      </p:sp>
      <p:sp>
        <p:nvSpPr>
          <p:cNvPr id="81" name="TextBox 80" descr="text box hiding answer">
            <a:extLst>
              <a:ext uri="{FF2B5EF4-FFF2-40B4-BE49-F238E27FC236}">
                <a16:creationId xmlns:a16="http://schemas.microsoft.com/office/drawing/2014/main" id="{900C775D-1E74-4198-B456-78DE309B6CAC}"/>
              </a:ext>
            </a:extLst>
          </p:cNvPr>
          <p:cNvSpPr txBox="1"/>
          <p:nvPr/>
        </p:nvSpPr>
        <p:spPr>
          <a:xfrm>
            <a:off x="8092799" y="3961710"/>
            <a:ext cx="2298664" cy="309014"/>
          </a:xfrm>
          <a:prstGeom prst="rect">
            <a:avLst/>
          </a:prstGeom>
          <a:solidFill>
            <a:srgbClr val="A3DAD7"/>
          </a:solidFill>
        </p:spPr>
        <p:txBody>
          <a:bodyPr wrap="square" lIns="0" tIns="0" rIns="0" bIns="0" rtlCol="0">
            <a:spAutoFit/>
          </a:bodyPr>
          <a:lstStyle/>
          <a:p>
            <a:pPr algn="ctr">
              <a:defRPr/>
            </a:pPr>
            <a:endParaRPr lang="en-GB" sz="2000" dirty="0">
              <a:solidFill>
                <a:srgbClr val="5B9BD5">
                  <a:lumMod val="50000"/>
                </a:srgbClr>
              </a:solidFill>
              <a:latin typeface="Century Gothic" panose="020F0302020204030204"/>
            </a:endParaRPr>
          </a:p>
        </p:txBody>
      </p:sp>
      <p:sp>
        <p:nvSpPr>
          <p:cNvPr id="82" name="TextBox 81" descr="text box hiding answer">
            <a:extLst>
              <a:ext uri="{FF2B5EF4-FFF2-40B4-BE49-F238E27FC236}">
                <a16:creationId xmlns:a16="http://schemas.microsoft.com/office/drawing/2014/main" id="{704D745B-363B-4318-94F8-3C4881723002}"/>
              </a:ext>
            </a:extLst>
          </p:cNvPr>
          <p:cNvSpPr txBox="1"/>
          <p:nvPr/>
        </p:nvSpPr>
        <p:spPr>
          <a:xfrm>
            <a:off x="8112188" y="4430744"/>
            <a:ext cx="2493212" cy="294294"/>
          </a:xfrm>
          <a:prstGeom prst="rect">
            <a:avLst/>
          </a:prstGeom>
          <a:solidFill>
            <a:srgbClr val="A3DAD7"/>
          </a:solidFill>
        </p:spPr>
        <p:txBody>
          <a:bodyPr wrap="square" lIns="0" tIns="0" rIns="0" bIns="0" rtlCol="0">
            <a:spAutoFit/>
          </a:bodyPr>
          <a:lstStyle/>
          <a:p>
            <a:pPr algn="ctr">
              <a:defRPr/>
            </a:pPr>
            <a:endParaRPr lang="en-GB" sz="2000" dirty="0">
              <a:solidFill>
                <a:srgbClr val="5B9BD5">
                  <a:lumMod val="50000"/>
                </a:srgbClr>
              </a:solidFill>
              <a:latin typeface="Century Gothic" panose="020F0302020204030204"/>
            </a:endParaRPr>
          </a:p>
        </p:txBody>
      </p:sp>
      <p:sp>
        <p:nvSpPr>
          <p:cNvPr id="86" name="TextBox 85" descr="text box hiding answer">
            <a:extLst>
              <a:ext uri="{FF2B5EF4-FFF2-40B4-BE49-F238E27FC236}">
                <a16:creationId xmlns:a16="http://schemas.microsoft.com/office/drawing/2014/main" id="{1E99AFE0-54FC-4B17-990A-450EC65AE6CB}"/>
              </a:ext>
            </a:extLst>
          </p:cNvPr>
          <p:cNvSpPr txBox="1"/>
          <p:nvPr/>
        </p:nvSpPr>
        <p:spPr>
          <a:xfrm>
            <a:off x="8180174" y="4911543"/>
            <a:ext cx="3029183" cy="335973"/>
          </a:xfrm>
          <a:prstGeom prst="rect">
            <a:avLst/>
          </a:prstGeom>
          <a:solidFill>
            <a:srgbClr val="A3DAD7"/>
          </a:solidFill>
        </p:spPr>
        <p:txBody>
          <a:bodyPr wrap="square" lIns="0" tIns="0" rIns="0" bIns="0" rtlCol="0">
            <a:spAutoFit/>
          </a:bodyPr>
          <a:lstStyle/>
          <a:p>
            <a:pPr algn="ctr">
              <a:defRPr/>
            </a:pPr>
            <a:endParaRPr lang="en-GB" sz="2000" dirty="0">
              <a:solidFill>
                <a:srgbClr val="5B9BD5">
                  <a:lumMod val="50000"/>
                </a:srgbClr>
              </a:solidFill>
              <a:latin typeface="Century Gothic" panose="020F0302020204030204"/>
            </a:endParaRPr>
          </a:p>
        </p:txBody>
      </p:sp>
      <p:sp>
        <p:nvSpPr>
          <p:cNvPr id="87" name="TextBox 86" descr="text box hiding answer">
            <a:extLst>
              <a:ext uri="{FF2B5EF4-FFF2-40B4-BE49-F238E27FC236}">
                <a16:creationId xmlns:a16="http://schemas.microsoft.com/office/drawing/2014/main" id="{52BDC303-F8AB-4FB6-9FA0-092657C6D63D}"/>
              </a:ext>
            </a:extLst>
          </p:cNvPr>
          <p:cNvSpPr txBox="1"/>
          <p:nvPr/>
        </p:nvSpPr>
        <p:spPr>
          <a:xfrm>
            <a:off x="8112188" y="5376909"/>
            <a:ext cx="2514839" cy="369855"/>
          </a:xfrm>
          <a:prstGeom prst="rect">
            <a:avLst/>
          </a:prstGeom>
          <a:solidFill>
            <a:srgbClr val="A3DAD7"/>
          </a:solidFill>
        </p:spPr>
        <p:txBody>
          <a:bodyPr wrap="square" lIns="0" tIns="0" rIns="0" bIns="0" rtlCol="0">
            <a:spAutoFit/>
          </a:bodyPr>
          <a:lstStyle/>
          <a:p>
            <a:pPr algn="ctr">
              <a:defRPr/>
            </a:pPr>
            <a:endParaRPr lang="en-GB" sz="2000" dirty="0">
              <a:solidFill>
                <a:srgbClr val="5B9BD5">
                  <a:lumMod val="50000"/>
                </a:srgbClr>
              </a:solidFill>
              <a:latin typeface="Century Gothic" panose="020F0302020204030204"/>
            </a:endParaRPr>
          </a:p>
        </p:txBody>
      </p:sp>
      <p:sp>
        <p:nvSpPr>
          <p:cNvPr id="110" name="TextBox 109" descr="text box hiding answer">
            <a:extLst>
              <a:ext uri="{FF2B5EF4-FFF2-40B4-BE49-F238E27FC236}">
                <a16:creationId xmlns:a16="http://schemas.microsoft.com/office/drawing/2014/main" id="{E16BD997-A27B-4E2B-A43C-171261F86F0C}"/>
              </a:ext>
            </a:extLst>
          </p:cNvPr>
          <p:cNvSpPr txBox="1"/>
          <p:nvPr/>
        </p:nvSpPr>
        <p:spPr>
          <a:xfrm>
            <a:off x="8180174" y="5895115"/>
            <a:ext cx="2514838" cy="337230"/>
          </a:xfrm>
          <a:prstGeom prst="rect">
            <a:avLst/>
          </a:prstGeom>
          <a:solidFill>
            <a:srgbClr val="A3DAD7"/>
          </a:solidFill>
        </p:spPr>
        <p:txBody>
          <a:bodyPr wrap="square" lIns="0" tIns="0" rIns="0" bIns="0" rtlCol="0">
            <a:spAutoFit/>
          </a:bodyPr>
          <a:lstStyle/>
          <a:p>
            <a:pPr algn="ctr">
              <a:defRPr/>
            </a:pPr>
            <a:endParaRPr lang="en-GB" sz="2000" dirty="0">
              <a:solidFill>
                <a:srgbClr val="5B9BD5">
                  <a:lumMod val="50000"/>
                </a:srgbClr>
              </a:solidFill>
              <a:latin typeface="Century Gothic" panose="020F0302020204030204"/>
            </a:endParaRPr>
          </a:p>
        </p:txBody>
      </p:sp>
      <p:sp>
        <p:nvSpPr>
          <p:cNvPr id="111" name="TextBox 110" descr="text box hiding answer">
            <a:extLst>
              <a:ext uri="{FF2B5EF4-FFF2-40B4-BE49-F238E27FC236}">
                <a16:creationId xmlns:a16="http://schemas.microsoft.com/office/drawing/2014/main" id="{4134CBB9-C951-4DD9-B757-92AC1DE4AA1D}"/>
              </a:ext>
            </a:extLst>
          </p:cNvPr>
          <p:cNvSpPr txBox="1"/>
          <p:nvPr/>
        </p:nvSpPr>
        <p:spPr>
          <a:xfrm>
            <a:off x="8149125" y="6347579"/>
            <a:ext cx="2987872" cy="393109"/>
          </a:xfrm>
          <a:prstGeom prst="rect">
            <a:avLst/>
          </a:prstGeom>
          <a:solidFill>
            <a:srgbClr val="A3DAD7"/>
          </a:solidFill>
        </p:spPr>
        <p:txBody>
          <a:bodyPr wrap="square" lIns="0" tIns="0" rIns="0" bIns="0" rtlCol="0">
            <a:spAutoFit/>
          </a:bodyPr>
          <a:lstStyle/>
          <a:p>
            <a:pPr algn="ctr">
              <a:defRPr/>
            </a:pPr>
            <a:endParaRPr lang="en-GB" sz="2000" dirty="0">
              <a:solidFill>
                <a:srgbClr val="5B9BD5">
                  <a:lumMod val="50000"/>
                </a:srgbClr>
              </a:solidFill>
              <a:latin typeface="Century Gothic" panose="020F0302020204030204"/>
            </a:endParaRPr>
          </a:p>
        </p:txBody>
      </p:sp>
      <p:pic>
        <p:nvPicPr>
          <p:cNvPr id="112" name="Picture 2" descr="Beach, Summer, Beach Ball, Sea, Vacation, Sand, Ocean">
            <a:extLst>
              <a:ext uri="{FF2B5EF4-FFF2-40B4-BE49-F238E27FC236}">
                <a16:creationId xmlns:a16="http://schemas.microsoft.com/office/drawing/2014/main" id="{7486A0EC-FCA1-4107-A8D0-3C915AC8B5E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03642" y="3922822"/>
            <a:ext cx="3842747" cy="27179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CD5153E-198A-414B-BF98-BACD9FFD5DC0}"/>
              </a:ext>
            </a:extLst>
          </p:cNvPr>
          <p:cNvSpPr txBox="1"/>
          <p:nvPr/>
        </p:nvSpPr>
        <p:spPr>
          <a:xfrm>
            <a:off x="8856724" y="87041"/>
            <a:ext cx="2237996" cy="400110"/>
          </a:xfrm>
          <a:prstGeom prst="rect">
            <a:avLst/>
          </a:prstGeom>
          <a:solidFill>
            <a:srgbClr val="92D050"/>
          </a:solidFill>
        </p:spPr>
        <p:txBody>
          <a:bodyPr wrap="square" rtlCol="0">
            <a:spAutoFit/>
          </a:bodyPr>
          <a:lstStyle/>
          <a:p>
            <a:pPr algn="ctr"/>
            <a:r>
              <a:rPr lang="en-GB" sz="2000" dirty="0" err="1">
                <a:latin typeface="Century Gothic" panose="020B0502020202020204" pitchFamily="34" charset="0"/>
              </a:rPr>
              <a:t>cocher</a:t>
            </a:r>
            <a:r>
              <a:rPr lang="en-GB" sz="2000" dirty="0">
                <a:latin typeface="Century Gothic" panose="020B0502020202020204" pitchFamily="34" charset="0"/>
              </a:rPr>
              <a:t> – to tick</a:t>
            </a:r>
          </a:p>
        </p:txBody>
      </p:sp>
      <p:pic>
        <p:nvPicPr>
          <p:cNvPr id="113" name="Picture 112" descr="A cartoon of a person&#10;&#10;Description automatically generated with low confidence">
            <a:extLst>
              <a:ext uri="{FF2B5EF4-FFF2-40B4-BE49-F238E27FC236}">
                <a16:creationId xmlns:a16="http://schemas.microsoft.com/office/drawing/2014/main" id="{E6EAEC80-DEE6-498B-8FD9-21235CB44704}"/>
              </a:ext>
            </a:extLst>
          </p:cNvPr>
          <p:cNvPicPr>
            <a:picLocks noChangeAspect="1"/>
          </p:cNvPicPr>
          <p:nvPr/>
        </p:nvPicPr>
        <p:blipFill rotWithShape="1">
          <a:blip r:embed="rId18">
            <a:extLst>
              <a:ext uri="{28A0092B-C50C-407E-A947-70E740481C1C}">
                <a14:useLocalDpi xmlns:a14="http://schemas.microsoft.com/office/drawing/2010/main" val="0"/>
              </a:ext>
            </a:extLst>
          </a:blip>
          <a:srcRect b="68822"/>
          <a:stretch/>
        </p:blipFill>
        <p:spPr>
          <a:xfrm>
            <a:off x="9853672" y="951661"/>
            <a:ext cx="1355686" cy="1003412"/>
          </a:xfrm>
          <a:prstGeom prst="rect">
            <a:avLst/>
          </a:prstGeom>
        </p:spPr>
      </p:pic>
    </p:spTree>
    <p:extLst>
      <p:ext uri="{BB962C8B-B14F-4D97-AF65-F5344CB8AC3E}">
        <p14:creationId xmlns:p14="http://schemas.microsoft.com/office/powerpoint/2010/main" val="202370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8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8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8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8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8"/>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11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9"/>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1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9" grpId="0" animBg="1"/>
      <p:bldP spid="81" grpId="0" animBg="1"/>
      <p:bldP spid="82" grpId="0" animBg="1"/>
      <p:bldP spid="86" grpId="0" animBg="1"/>
      <p:bldP spid="87" grpId="0" animBg="1"/>
      <p:bldP spid="110" grpId="0" animBg="1"/>
      <p:bldP spid="1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FUS4_t.wav"/>
            </a:hlinkClick>
          </p:cNvPr>
          <p:cNvSpPr/>
          <p:nvPr/>
        </p:nvSpPr>
        <p:spPr>
          <a:xfrm>
            <a:off x="3022792" y="-863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Les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idées</a:t>
            </a:r>
            <a:r>
              <a:rPr kumimoji="0" lang="en-GB" sz="2800" b="1" i="0" u="none" strike="noStrike" kern="1200" cap="none" spc="-1" normalizeH="0" baseline="0" noProof="0" dirty="0">
                <a:ln>
                  <a:noFill/>
                </a:ln>
                <a:solidFill>
                  <a:srgbClr val="002060"/>
                </a:solidFill>
                <a:effectLst/>
                <a:uLnTx/>
                <a:uFillTx/>
                <a:latin typeface="Century gothic"/>
                <a:ea typeface="Century Gothic"/>
              </a:rPr>
              <a:t> de vacances</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pic>
        <p:nvPicPr>
          <p:cNvPr id="7" name="Graphic 6" descr="Teacher">
            <a:extLst>
              <a:ext uri="{FF2B5EF4-FFF2-40B4-BE49-F238E27FC236}">
                <a16:creationId xmlns:a16="http://schemas.microsoft.com/office/drawing/2014/main" id="{93F9CFF1-293A-4136-8E3F-C6AB612460C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8036" y="401618"/>
            <a:ext cx="914400" cy="914400"/>
          </a:xfrm>
          <a:prstGeom prst="rect">
            <a:avLst/>
          </a:prstGeom>
        </p:spPr>
      </p:pic>
      <p:sp>
        <p:nvSpPr>
          <p:cNvPr id="9" name="Speech Bubble: Rectangle with Corners Rounded 8">
            <a:hlinkClick r:id="" action="ppaction://noaction">
              <a:snd r:embed="rId7" name="FUS4_i.wav"/>
            </a:hlinkClick>
            <a:extLst>
              <a:ext uri="{FF2B5EF4-FFF2-40B4-BE49-F238E27FC236}">
                <a16:creationId xmlns:a16="http://schemas.microsoft.com/office/drawing/2014/main" id="{CE94610D-A7D4-4DCE-848C-397010708F64}"/>
              </a:ext>
            </a:extLst>
          </p:cNvPr>
          <p:cNvSpPr/>
          <p:nvPr/>
        </p:nvSpPr>
        <p:spPr>
          <a:xfrm>
            <a:off x="1163566" y="488198"/>
            <a:ext cx="9761585"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0" name="CustomShape 7">
            <a:hlinkClick r:id="" action="ppaction://noaction">
              <a:snd r:embed="rId7" name="FUS4_i.wav"/>
            </a:hlinkClick>
            <a:extLst>
              <a:ext uri="{FF2B5EF4-FFF2-40B4-BE49-F238E27FC236}">
                <a16:creationId xmlns:a16="http://schemas.microsoft.com/office/drawing/2014/main" id="{2BD9EBAD-4F2B-4C01-A484-16FDD5736237}"/>
              </a:ext>
            </a:extLst>
          </p:cNvPr>
          <p:cNvSpPr/>
          <p:nvPr/>
        </p:nvSpPr>
        <p:spPr>
          <a:xfrm>
            <a:off x="1266849" y="550948"/>
            <a:ext cx="9761585"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lang="fr-FR" sz="2000" dirty="0">
                <a:solidFill>
                  <a:srgbClr val="002060"/>
                </a:solidFill>
                <a:latin typeface="Century Gothic" panose="020B0502020202020204" pitchFamily="34" charset="0"/>
              </a:rPr>
              <a:t>Tu aimes faire quoi ? Qu’est-ce que tu voudrais faire ? Écris deux phrases.</a:t>
            </a:r>
          </a:p>
        </p:txBody>
      </p:sp>
      <p:sp>
        <p:nvSpPr>
          <p:cNvPr id="11" name="Flowchart: Document 10">
            <a:hlinkClick r:id="" action="ppaction://noaction">
              <a:snd r:embed="rId8" name="FUS4_1.wav"/>
            </a:hlinkClick>
            <a:extLst>
              <a:ext uri="{FF2B5EF4-FFF2-40B4-BE49-F238E27FC236}">
                <a16:creationId xmlns:a16="http://schemas.microsoft.com/office/drawing/2014/main" id="{C715F0EC-F7A6-460C-A4A8-8CACC7283D7B}"/>
              </a:ext>
            </a:extLst>
          </p:cNvPr>
          <p:cNvSpPr/>
          <p:nvPr/>
        </p:nvSpPr>
        <p:spPr>
          <a:xfrm>
            <a:off x="6044359" y="1717488"/>
            <a:ext cx="5923256" cy="2043875"/>
          </a:xfrm>
          <a:prstGeom prst="flowChartDocument">
            <a:avLst/>
          </a:prstGeom>
          <a:pattFill prst="lgGrid">
            <a:fgClr>
              <a:srgbClr val="5B9BD5">
                <a:lumMod val="20000"/>
                <a:lumOff val="80000"/>
              </a:srgbClr>
            </a:fgClr>
            <a:bgClr>
              <a:sysClr val="window" lastClr="FFFFFF"/>
            </a:bgClr>
          </a:pattFill>
          <a:ln w="12700" cap="flat" cmpd="sng" algn="ctr">
            <a:solidFill>
              <a:srgbClr val="ED7D31">
                <a:lumMod val="75000"/>
              </a:srgbClr>
            </a:solid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a:ln>
                  <a:noFill/>
                </a:ln>
                <a:solidFill>
                  <a:srgbClr val="002060"/>
                </a:solidFill>
                <a:effectLst/>
                <a:uLnTx/>
                <a:uFillTx/>
                <a:latin typeface="Cavolini" panose="03000502040302020204" pitchFamily="66" charset="0"/>
                <a:cs typeface="Cavolini" panose="03000502040302020204" pitchFamily="66" charset="0"/>
              </a:rPr>
              <a:t>1.  </a:t>
            </a:r>
            <a:r>
              <a:rPr kumimoji="0" lang="fr-FR" sz="2200" b="1" i="0" u="none" strike="noStrike" kern="0" cap="none" spc="0" normalizeH="0" baseline="0" noProof="0" dirty="0">
                <a:ln>
                  <a:noFill/>
                </a:ln>
                <a:solidFill>
                  <a:srgbClr val="002060"/>
                </a:solidFill>
                <a:effectLst/>
                <a:uLnTx/>
                <a:uFillTx/>
                <a:latin typeface="Cavolini" panose="03000502040302020204" pitchFamily="66" charset="0"/>
                <a:cs typeface="Cavolini" panose="03000502040302020204" pitchFamily="66" charset="0"/>
              </a:rPr>
              <a:t>J’aime aller à la montagne.	</a:t>
            </a:r>
            <a:endParaRPr kumimoji="0" lang="fr-FR" sz="2200" b="0" i="0" u="none" strike="noStrike" kern="0" cap="none" spc="0" normalizeH="0" baseline="0" noProof="0" dirty="0">
              <a:ln>
                <a:noFill/>
              </a:ln>
              <a:solidFill>
                <a:srgbClr val="002060"/>
              </a:solidFill>
              <a:effectLst/>
              <a:uLnTx/>
              <a:uFillTx/>
              <a:latin typeface="Cavolini" panose="03000502040302020204" pitchFamily="66" charset="0"/>
              <a:cs typeface="Cavolini" panose="03000502040302020204" pitchFamily="66"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a:ln>
                  <a:noFill/>
                </a:ln>
                <a:solidFill>
                  <a:srgbClr val="002060"/>
                </a:solidFill>
                <a:effectLst/>
                <a:uLnTx/>
                <a:uFillTx/>
                <a:latin typeface="Cavolini" panose="03000502040302020204" pitchFamily="66" charset="0"/>
                <a:cs typeface="Cavolini" panose="03000502040302020204" pitchFamily="66" charset="0"/>
              </a:rPr>
              <a:t>2.  </a:t>
            </a:r>
            <a:r>
              <a:rPr kumimoji="0" lang="fr-FR" sz="2200" b="1" i="0" u="none" strike="noStrike" kern="0" cap="none" spc="0" normalizeH="0" baseline="0" noProof="0" dirty="0">
                <a:ln>
                  <a:noFill/>
                </a:ln>
                <a:solidFill>
                  <a:srgbClr val="002060"/>
                </a:solidFill>
                <a:effectLst/>
                <a:uLnTx/>
                <a:uFillTx/>
                <a:latin typeface="Cavolini" panose="03000502040302020204" pitchFamily="66" charset="0"/>
                <a:cs typeface="Cavolini" panose="03000502040302020204" pitchFamily="66" charset="0"/>
              </a:rPr>
              <a:t>Je voudrais faire du vélo.</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2200" b="1" i="0" u="none" strike="noStrike" kern="0" cap="none" spc="0" normalizeH="0" baseline="0" noProof="0" dirty="0">
                <a:ln>
                  <a:noFill/>
                </a:ln>
                <a:solidFill>
                  <a:srgbClr val="002060"/>
                </a:solidFill>
                <a:effectLst/>
                <a:uLnTx/>
                <a:uFillTx/>
                <a:latin typeface="Cavolini" panose="03000502040302020204" pitchFamily="66" charset="0"/>
                <a:cs typeface="Cavolini" panose="03000502040302020204" pitchFamily="66" charset="0"/>
              </a:rPr>
              <a:t>				</a:t>
            </a:r>
          </a:p>
        </p:txBody>
      </p:sp>
      <p:sp>
        <p:nvSpPr>
          <p:cNvPr id="12" name="Rectangle 11">
            <a:extLst>
              <a:ext uri="{FF2B5EF4-FFF2-40B4-BE49-F238E27FC236}">
                <a16:creationId xmlns:a16="http://schemas.microsoft.com/office/drawing/2014/main" id="{F95B1EA5-883E-4524-9F88-8D0E3FE1C55E}"/>
              </a:ext>
            </a:extLst>
          </p:cNvPr>
          <p:cNvSpPr/>
          <p:nvPr/>
        </p:nvSpPr>
        <p:spPr>
          <a:xfrm>
            <a:off x="192273" y="1718336"/>
            <a:ext cx="5674568" cy="1794954"/>
          </a:xfrm>
          <a:prstGeom prst="rect">
            <a:avLst/>
          </a:prstGeom>
          <a:blipFill>
            <a:blip r:embed="rId9">
              <a:alphaModFix amt="70000"/>
            </a:blip>
            <a:tile tx="0" ty="0" sx="100000" sy="100000" flip="none" algn="tl"/>
          </a:blip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060"/>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346AC6DE-9F68-42C6-BB47-7D3FA8536A52}"/>
              </a:ext>
            </a:extLst>
          </p:cNvPr>
          <p:cNvSpPr txBox="1"/>
          <p:nvPr/>
        </p:nvSpPr>
        <p:spPr>
          <a:xfrm rot="20817348">
            <a:off x="218879" y="1736873"/>
            <a:ext cx="1611615" cy="830997"/>
          </a:xfrm>
          <a:custGeom>
            <a:avLst/>
            <a:gdLst>
              <a:gd name="connsiteX0" fmla="*/ 0 w 1611615"/>
              <a:gd name="connsiteY0" fmla="*/ 0 h 830997"/>
              <a:gd name="connsiteX1" fmla="*/ 569437 w 1611615"/>
              <a:gd name="connsiteY1" fmla="*/ 0 h 830997"/>
              <a:gd name="connsiteX2" fmla="*/ 1074410 w 1611615"/>
              <a:gd name="connsiteY2" fmla="*/ 0 h 830997"/>
              <a:gd name="connsiteX3" fmla="*/ 1611615 w 1611615"/>
              <a:gd name="connsiteY3" fmla="*/ 0 h 830997"/>
              <a:gd name="connsiteX4" fmla="*/ 1611615 w 1611615"/>
              <a:gd name="connsiteY4" fmla="*/ 398879 h 830997"/>
              <a:gd name="connsiteX5" fmla="*/ 1611615 w 1611615"/>
              <a:gd name="connsiteY5" fmla="*/ 830997 h 830997"/>
              <a:gd name="connsiteX6" fmla="*/ 1106642 w 1611615"/>
              <a:gd name="connsiteY6" fmla="*/ 830997 h 830997"/>
              <a:gd name="connsiteX7" fmla="*/ 553321 w 1611615"/>
              <a:gd name="connsiteY7" fmla="*/ 830997 h 830997"/>
              <a:gd name="connsiteX8" fmla="*/ 0 w 1611615"/>
              <a:gd name="connsiteY8" fmla="*/ 830997 h 830997"/>
              <a:gd name="connsiteX9" fmla="*/ 0 w 1611615"/>
              <a:gd name="connsiteY9" fmla="*/ 423808 h 830997"/>
              <a:gd name="connsiteX10" fmla="*/ 0 w 1611615"/>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615" h="830997" fill="none" extrusionOk="0">
                <a:moveTo>
                  <a:pt x="0" y="0"/>
                </a:moveTo>
                <a:cubicBezTo>
                  <a:pt x="280586" y="-53592"/>
                  <a:pt x="419420" y="9527"/>
                  <a:pt x="569437" y="0"/>
                </a:cubicBezTo>
                <a:cubicBezTo>
                  <a:pt x="719454" y="-9527"/>
                  <a:pt x="904468" y="2145"/>
                  <a:pt x="1074410" y="0"/>
                </a:cubicBezTo>
                <a:cubicBezTo>
                  <a:pt x="1244352" y="-2145"/>
                  <a:pt x="1486813" y="10221"/>
                  <a:pt x="1611615" y="0"/>
                </a:cubicBezTo>
                <a:cubicBezTo>
                  <a:pt x="1633509" y="169056"/>
                  <a:pt x="1592748" y="258665"/>
                  <a:pt x="1611615" y="398879"/>
                </a:cubicBezTo>
                <a:cubicBezTo>
                  <a:pt x="1630482" y="539093"/>
                  <a:pt x="1604872" y="689206"/>
                  <a:pt x="1611615" y="830997"/>
                </a:cubicBezTo>
                <a:cubicBezTo>
                  <a:pt x="1491144" y="872401"/>
                  <a:pt x="1244587" y="775696"/>
                  <a:pt x="1106642" y="830997"/>
                </a:cubicBezTo>
                <a:cubicBezTo>
                  <a:pt x="968697" y="886298"/>
                  <a:pt x="780889" y="806851"/>
                  <a:pt x="553321" y="830997"/>
                </a:cubicBezTo>
                <a:cubicBezTo>
                  <a:pt x="325753" y="855143"/>
                  <a:pt x="111614" y="828555"/>
                  <a:pt x="0" y="830997"/>
                </a:cubicBezTo>
                <a:cubicBezTo>
                  <a:pt x="-43952" y="669211"/>
                  <a:pt x="47630" y="576597"/>
                  <a:pt x="0" y="423808"/>
                </a:cubicBezTo>
                <a:cubicBezTo>
                  <a:pt x="-47630" y="271019"/>
                  <a:pt x="7115" y="206213"/>
                  <a:pt x="0" y="0"/>
                </a:cubicBezTo>
                <a:close/>
              </a:path>
              <a:path w="1611615" h="830997" stroke="0" extrusionOk="0">
                <a:moveTo>
                  <a:pt x="0" y="0"/>
                </a:moveTo>
                <a:cubicBezTo>
                  <a:pt x="222527" y="-17428"/>
                  <a:pt x="316529" y="9897"/>
                  <a:pt x="488857" y="0"/>
                </a:cubicBezTo>
                <a:cubicBezTo>
                  <a:pt x="661185" y="-9897"/>
                  <a:pt x="804605" y="7549"/>
                  <a:pt x="1058294" y="0"/>
                </a:cubicBezTo>
                <a:cubicBezTo>
                  <a:pt x="1311983" y="-7549"/>
                  <a:pt x="1462732" y="6686"/>
                  <a:pt x="1611615" y="0"/>
                </a:cubicBezTo>
                <a:cubicBezTo>
                  <a:pt x="1639046" y="111935"/>
                  <a:pt x="1589269" y="235639"/>
                  <a:pt x="1611615" y="407189"/>
                </a:cubicBezTo>
                <a:cubicBezTo>
                  <a:pt x="1633961" y="578739"/>
                  <a:pt x="1600919" y="701548"/>
                  <a:pt x="1611615" y="830997"/>
                </a:cubicBezTo>
                <a:cubicBezTo>
                  <a:pt x="1400262" y="833056"/>
                  <a:pt x="1256137" y="780393"/>
                  <a:pt x="1122758" y="830997"/>
                </a:cubicBezTo>
                <a:cubicBezTo>
                  <a:pt x="989379" y="881601"/>
                  <a:pt x="826005" y="780786"/>
                  <a:pt x="585553" y="830997"/>
                </a:cubicBezTo>
                <a:cubicBezTo>
                  <a:pt x="345102" y="881208"/>
                  <a:pt x="150846" y="770160"/>
                  <a:pt x="0" y="830997"/>
                </a:cubicBezTo>
                <a:cubicBezTo>
                  <a:pt x="-31044" y="693981"/>
                  <a:pt x="26169" y="602602"/>
                  <a:pt x="0" y="432118"/>
                </a:cubicBezTo>
                <a:cubicBezTo>
                  <a:pt x="-26169" y="261634"/>
                  <a:pt x="19770" y="171456"/>
                  <a:pt x="0" y="0"/>
                </a:cubicBezTo>
                <a:close/>
              </a:path>
            </a:pathLst>
          </a:custGeom>
          <a:pattFill prst="dotGrid">
            <a:fgClr>
              <a:srgbClr val="5B9BD5"/>
            </a:fgClr>
            <a:bgClr>
              <a:sysClr val="window" lastClr="FFFFFF"/>
            </a:bgClr>
          </a:pattFill>
          <a:ln w="38100">
            <a:solidFill>
              <a:srgbClr val="ED7D31">
                <a:lumMod val="75000"/>
              </a:srgbClr>
            </a:solidFill>
            <a:extLst>
              <a:ext uri="{C807C97D-BFC1-408E-A445-0C87EB9F89A2}">
                <ask:lineSketchStyleProps xmlns:ask="http://schemas.microsoft.com/office/drawing/2018/sketchyshapes" sd="3717257472">
                  <a:prstGeom prst="rect">
                    <a:avLst/>
                  </a:prstGeom>
                  <ask:type>
                    <ask:lineSketchScribble/>
                  </ask:type>
                </ask:lineSketchStyleProps>
              </a:ext>
            </a:extLst>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2060"/>
                </a:solidFill>
                <a:effectLst/>
                <a:uLnTx/>
                <a:uFillTx/>
                <a:latin typeface="Century Gothic" panose="020B0502020202020204" pitchFamily="34" charset="0"/>
              </a:rPr>
              <a:t>Exemple (je)</a:t>
            </a:r>
          </a:p>
        </p:txBody>
      </p:sp>
      <p:pic>
        <p:nvPicPr>
          <p:cNvPr id="14" name="Picture 2" descr="Pushed Pin Clip Art">
            <a:extLst>
              <a:ext uri="{FF2B5EF4-FFF2-40B4-BE49-F238E27FC236}">
                <a16:creationId xmlns:a16="http://schemas.microsoft.com/office/drawing/2014/main" id="{4E012C46-5049-43D4-86D1-349D2A61D9B6}"/>
              </a:ext>
            </a:extLst>
          </p:cNvPr>
          <p:cNvPicPr>
            <a:picLocks noChangeAspect="1" noChangeArrowheads="1"/>
          </p:cNvPicPr>
          <p:nvPr/>
        </p:nvPicPr>
        <p:blipFill>
          <a:blip r:embed="rId10">
            <a:duotone>
              <a:srgbClr val="ED7D31">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rot="2557317">
            <a:off x="1467962" y="1704676"/>
            <a:ext cx="608980" cy="584621"/>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688C49BB-4DD5-423A-AF40-57311E7F210D}"/>
              </a:ext>
            </a:extLst>
          </p:cNvPr>
          <p:cNvGrpSpPr/>
          <p:nvPr/>
        </p:nvGrpSpPr>
        <p:grpSpPr>
          <a:xfrm>
            <a:off x="2603637" y="1507695"/>
            <a:ext cx="1422270" cy="860693"/>
            <a:chOff x="7261126" y="4111642"/>
            <a:chExt cx="1411031" cy="837158"/>
          </a:xfrm>
        </p:grpSpPr>
        <p:sp>
          <p:nvSpPr>
            <p:cNvPr id="16" name="TextBox 15">
              <a:extLst>
                <a:ext uri="{FF2B5EF4-FFF2-40B4-BE49-F238E27FC236}">
                  <a16:creationId xmlns:a16="http://schemas.microsoft.com/office/drawing/2014/main" id="{BC0DB5C4-BE7D-4FFD-B37A-C3D083673B20}"/>
                </a:ext>
              </a:extLst>
            </p:cNvPr>
            <p:cNvSpPr txBox="1"/>
            <p:nvPr/>
          </p:nvSpPr>
          <p:spPr>
            <a:xfrm>
              <a:off x="7463225" y="4499759"/>
              <a:ext cx="1208932" cy="449041"/>
            </a:xfrm>
            <a:custGeom>
              <a:avLst/>
              <a:gdLst>
                <a:gd name="connsiteX0" fmla="*/ 0 w 1208932"/>
                <a:gd name="connsiteY0" fmla="*/ 0 h 449041"/>
                <a:gd name="connsiteX1" fmla="*/ 415067 w 1208932"/>
                <a:gd name="connsiteY1" fmla="*/ 0 h 449041"/>
                <a:gd name="connsiteX2" fmla="*/ 781776 w 1208932"/>
                <a:gd name="connsiteY2" fmla="*/ 0 h 449041"/>
                <a:gd name="connsiteX3" fmla="*/ 1208932 w 1208932"/>
                <a:gd name="connsiteY3" fmla="*/ 0 h 449041"/>
                <a:gd name="connsiteX4" fmla="*/ 1208932 w 1208932"/>
                <a:gd name="connsiteY4" fmla="*/ 449041 h 449041"/>
                <a:gd name="connsiteX5" fmla="*/ 781776 w 1208932"/>
                <a:gd name="connsiteY5" fmla="*/ 449041 h 449041"/>
                <a:gd name="connsiteX6" fmla="*/ 378799 w 1208932"/>
                <a:gd name="connsiteY6" fmla="*/ 449041 h 449041"/>
                <a:gd name="connsiteX7" fmla="*/ 0 w 1208932"/>
                <a:gd name="connsiteY7" fmla="*/ 449041 h 449041"/>
                <a:gd name="connsiteX8" fmla="*/ 0 w 1208932"/>
                <a:gd name="connsiteY8" fmla="*/ 0 h 44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932" h="449041" fill="none" extrusionOk="0">
                  <a:moveTo>
                    <a:pt x="0" y="0"/>
                  </a:moveTo>
                  <a:cubicBezTo>
                    <a:pt x="143270" y="-19927"/>
                    <a:pt x="213725" y="23839"/>
                    <a:pt x="415067" y="0"/>
                  </a:cubicBezTo>
                  <a:cubicBezTo>
                    <a:pt x="616409" y="-23839"/>
                    <a:pt x="693278" y="16448"/>
                    <a:pt x="781776" y="0"/>
                  </a:cubicBezTo>
                  <a:cubicBezTo>
                    <a:pt x="870274" y="-16448"/>
                    <a:pt x="1094538" y="20079"/>
                    <a:pt x="1208932" y="0"/>
                  </a:cubicBezTo>
                  <a:cubicBezTo>
                    <a:pt x="1221351" y="110141"/>
                    <a:pt x="1179030" y="254523"/>
                    <a:pt x="1208932" y="449041"/>
                  </a:cubicBezTo>
                  <a:cubicBezTo>
                    <a:pt x="1006467" y="451667"/>
                    <a:pt x="875444" y="436026"/>
                    <a:pt x="781776" y="449041"/>
                  </a:cubicBezTo>
                  <a:cubicBezTo>
                    <a:pt x="688108" y="462056"/>
                    <a:pt x="566817" y="412299"/>
                    <a:pt x="378799" y="449041"/>
                  </a:cubicBezTo>
                  <a:cubicBezTo>
                    <a:pt x="190781" y="485783"/>
                    <a:pt x="110995" y="426052"/>
                    <a:pt x="0" y="449041"/>
                  </a:cubicBezTo>
                  <a:cubicBezTo>
                    <a:pt x="-22242" y="262629"/>
                    <a:pt x="9843" y="98234"/>
                    <a:pt x="0" y="0"/>
                  </a:cubicBezTo>
                  <a:close/>
                </a:path>
                <a:path w="1208932" h="449041" stroke="0" extrusionOk="0">
                  <a:moveTo>
                    <a:pt x="0" y="0"/>
                  </a:moveTo>
                  <a:cubicBezTo>
                    <a:pt x="107738" y="-9677"/>
                    <a:pt x="216334" y="17390"/>
                    <a:pt x="366709" y="0"/>
                  </a:cubicBezTo>
                  <a:cubicBezTo>
                    <a:pt x="517084" y="-17390"/>
                    <a:pt x="659990" y="44356"/>
                    <a:pt x="757597" y="0"/>
                  </a:cubicBezTo>
                  <a:cubicBezTo>
                    <a:pt x="855204" y="-44356"/>
                    <a:pt x="1089826" y="38361"/>
                    <a:pt x="1208932" y="0"/>
                  </a:cubicBezTo>
                  <a:cubicBezTo>
                    <a:pt x="1236392" y="92674"/>
                    <a:pt x="1170295" y="319650"/>
                    <a:pt x="1208932" y="449041"/>
                  </a:cubicBezTo>
                  <a:cubicBezTo>
                    <a:pt x="1047525" y="450774"/>
                    <a:pt x="907527" y="419798"/>
                    <a:pt x="818044" y="449041"/>
                  </a:cubicBezTo>
                  <a:cubicBezTo>
                    <a:pt x="728561" y="478284"/>
                    <a:pt x="575667" y="424285"/>
                    <a:pt x="451335" y="449041"/>
                  </a:cubicBezTo>
                  <a:cubicBezTo>
                    <a:pt x="327003" y="473797"/>
                    <a:pt x="204101" y="431237"/>
                    <a:pt x="0" y="449041"/>
                  </a:cubicBezTo>
                  <a:cubicBezTo>
                    <a:pt x="-31148" y="304683"/>
                    <a:pt x="32477" y="186430"/>
                    <a:pt x="0" y="0"/>
                  </a:cubicBezTo>
                  <a:close/>
                </a:path>
              </a:pathLst>
            </a:custGeom>
            <a:pattFill prst="dotGrid">
              <a:fgClr>
                <a:srgbClr val="5B9BD5"/>
              </a:fgClr>
              <a:bgClr>
                <a:sysClr val="window" lastClr="FFFFFF"/>
              </a:bgClr>
            </a:pattFill>
            <a:ln w="28575">
              <a:solidFill>
                <a:srgbClr val="5B9BD5">
                  <a:lumMod val="50000"/>
                </a:srgbClr>
              </a:solidFill>
              <a:extLst>
                <a:ext uri="{C807C97D-BFC1-408E-A445-0C87EB9F89A2}">
                  <ask:lineSketchStyleProps xmlns:ask="http://schemas.microsoft.com/office/drawing/2018/sketchyshapes" sd="349013223">
                    <a:prstGeom prst="rect">
                      <a:avLst/>
                    </a:prstGeom>
                    <ask:type>
                      <ask:lineSketchScribble/>
                    </ask:type>
                  </ask:lineSketchStyleProps>
                </a:ext>
              </a:extLst>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2060"/>
                  </a:solidFill>
                  <a:effectLst/>
                  <a:uLnTx/>
                  <a:uFillTx/>
                  <a:latin typeface="Century Gothic" panose="020B0502020202020204" pitchFamily="34" charset="0"/>
                </a:rPr>
                <a:t>aimer</a:t>
              </a:r>
            </a:p>
          </p:txBody>
        </p:sp>
        <p:pic>
          <p:nvPicPr>
            <p:cNvPr id="17" name="Picture 2" descr="Pushed Pin Clip Art">
              <a:extLst>
                <a:ext uri="{FF2B5EF4-FFF2-40B4-BE49-F238E27FC236}">
                  <a16:creationId xmlns:a16="http://schemas.microsoft.com/office/drawing/2014/main" id="{32FA3853-100B-4A43-9C01-AE4B48CA8E6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61126" y="4111642"/>
              <a:ext cx="608980" cy="5846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9AA9298F-F74F-4249-924D-EFF167835CBF}"/>
              </a:ext>
            </a:extLst>
          </p:cNvPr>
          <p:cNvGrpSpPr/>
          <p:nvPr/>
        </p:nvGrpSpPr>
        <p:grpSpPr>
          <a:xfrm>
            <a:off x="280138" y="2469917"/>
            <a:ext cx="1914309" cy="749551"/>
            <a:chOff x="5732463" y="5146756"/>
            <a:chExt cx="1600578" cy="749551"/>
          </a:xfrm>
        </p:grpSpPr>
        <p:sp>
          <p:nvSpPr>
            <p:cNvPr id="19" name="TextBox 18">
              <a:extLst>
                <a:ext uri="{FF2B5EF4-FFF2-40B4-BE49-F238E27FC236}">
                  <a16:creationId xmlns:a16="http://schemas.microsoft.com/office/drawing/2014/main" id="{22743FF6-0A36-4DBF-8FA1-14B8274FB79C}"/>
                </a:ext>
              </a:extLst>
            </p:cNvPr>
            <p:cNvSpPr txBox="1"/>
            <p:nvPr/>
          </p:nvSpPr>
          <p:spPr>
            <a:xfrm>
              <a:off x="6199336" y="5434642"/>
              <a:ext cx="1133705" cy="461665"/>
            </a:xfrm>
            <a:custGeom>
              <a:avLst/>
              <a:gdLst>
                <a:gd name="connsiteX0" fmla="*/ 0 w 1133705"/>
                <a:gd name="connsiteY0" fmla="*/ 0 h 461665"/>
                <a:gd name="connsiteX1" fmla="*/ 532841 w 1133705"/>
                <a:gd name="connsiteY1" fmla="*/ 0 h 461665"/>
                <a:gd name="connsiteX2" fmla="*/ 1133705 w 1133705"/>
                <a:gd name="connsiteY2" fmla="*/ 0 h 461665"/>
                <a:gd name="connsiteX3" fmla="*/ 1133705 w 1133705"/>
                <a:gd name="connsiteY3" fmla="*/ 461665 h 461665"/>
                <a:gd name="connsiteX4" fmla="*/ 589527 w 1133705"/>
                <a:gd name="connsiteY4" fmla="*/ 461665 h 461665"/>
                <a:gd name="connsiteX5" fmla="*/ 0 w 1133705"/>
                <a:gd name="connsiteY5" fmla="*/ 461665 h 461665"/>
                <a:gd name="connsiteX6" fmla="*/ 0 w 1133705"/>
                <a:gd name="connsiteY6"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3705" h="461665" fill="none" extrusionOk="0">
                  <a:moveTo>
                    <a:pt x="0" y="0"/>
                  </a:moveTo>
                  <a:cubicBezTo>
                    <a:pt x="120773" y="-11256"/>
                    <a:pt x="343189" y="37311"/>
                    <a:pt x="532841" y="0"/>
                  </a:cubicBezTo>
                  <a:cubicBezTo>
                    <a:pt x="722493" y="-37311"/>
                    <a:pt x="943186" y="25334"/>
                    <a:pt x="1133705" y="0"/>
                  </a:cubicBezTo>
                  <a:cubicBezTo>
                    <a:pt x="1182053" y="127110"/>
                    <a:pt x="1127159" y="355181"/>
                    <a:pt x="1133705" y="461665"/>
                  </a:cubicBezTo>
                  <a:cubicBezTo>
                    <a:pt x="975902" y="517884"/>
                    <a:pt x="740534" y="426619"/>
                    <a:pt x="589527" y="461665"/>
                  </a:cubicBezTo>
                  <a:cubicBezTo>
                    <a:pt x="438520" y="496711"/>
                    <a:pt x="133872" y="459252"/>
                    <a:pt x="0" y="461665"/>
                  </a:cubicBezTo>
                  <a:cubicBezTo>
                    <a:pt x="-28003" y="299504"/>
                    <a:pt x="42733" y="201457"/>
                    <a:pt x="0" y="0"/>
                  </a:cubicBezTo>
                  <a:close/>
                </a:path>
                <a:path w="1133705" h="461665" stroke="0" extrusionOk="0">
                  <a:moveTo>
                    <a:pt x="0" y="0"/>
                  </a:moveTo>
                  <a:cubicBezTo>
                    <a:pt x="182018" y="-63433"/>
                    <a:pt x="316740" y="43173"/>
                    <a:pt x="532841" y="0"/>
                  </a:cubicBezTo>
                  <a:cubicBezTo>
                    <a:pt x="748942" y="-43173"/>
                    <a:pt x="1003304" y="71063"/>
                    <a:pt x="1133705" y="0"/>
                  </a:cubicBezTo>
                  <a:cubicBezTo>
                    <a:pt x="1160928" y="176381"/>
                    <a:pt x="1128767" y="248342"/>
                    <a:pt x="1133705" y="461665"/>
                  </a:cubicBezTo>
                  <a:cubicBezTo>
                    <a:pt x="975508" y="475668"/>
                    <a:pt x="794863" y="412973"/>
                    <a:pt x="566853" y="461665"/>
                  </a:cubicBezTo>
                  <a:cubicBezTo>
                    <a:pt x="338843" y="510357"/>
                    <a:pt x="263122" y="437794"/>
                    <a:pt x="0" y="461665"/>
                  </a:cubicBezTo>
                  <a:cubicBezTo>
                    <a:pt x="-26098" y="283571"/>
                    <a:pt x="30374" y="229361"/>
                    <a:pt x="0" y="0"/>
                  </a:cubicBezTo>
                  <a:close/>
                </a:path>
              </a:pathLst>
            </a:custGeom>
            <a:pattFill prst="dotGrid">
              <a:fgClr>
                <a:srgbClr val="5B9BD5"/>
              </a:fgClr>
              <a:bgClr>
                <a:sysClr val="window" lastClr="FFFFFF"/>
              </a:bgClr>
            </a:pattFill>
            <a:ln w="28575">
              <a:solidFill>
                <a:srgbClr val="5B9BD5">
                  <a:lumMod val="50000"/>
                </a:srgbClr>
              </a:solidFill>
              <a:extLst>
                <a:ext uri="{C807C97D-BFC1-408E-A445-0C87EB9F89A2}">
                  <ask:lineSketchStyleProps xmlns:ask="http://schemas.microsoft.com/office/drawing/2018/sketchyshapes" sd="349013223">
                    <a:prstGeom prst="rect">
                      <a:avLst/>
                    </a:prstGeom>
                    <ask:type>
                      <ask:lineSketchScribble/>
                    </ask:type>
                  </ask:lineSketchStyleProps>
                </a:ext>
              </a:extLs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2060"/>
                  </a:solidFill>
                  <a:effectLst/>
                  <a:uLnTx/>
                  <a:uFillTx/>
                  <a:latin typeface="Century Gothic" panose="020B0502020202020204" pitchFamily="34" charset="0"/>
                </a:rPr>
                <a:t>vouloir</a:t>
              </a:r>
            </a:p>
          </p:txBody>
        </p:sp>
        <p:pic>
          <p:nvPicPr>
            <p:cNvPr id="20" name="Picture 2" descr="Pushed Pin Clip Art">
              <a:extLst>
                <a:ext uri="{FF2B5EF4-FFF2-40B4-BE49-F238E27FC236}">
                  <a16:creationId xmlns:a16="http://schemas.microsoft.com/office/drawing/2014/main" id="{7F8C620E-7EA0-458D-A6EF-8B9BF70EF1B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9654874">
              <a:off x="5732463" y="5146756"/>
              <a:ext cx="608980" cy="584621"/>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20">
            <a:extLst>
              <a:ext uri="{FF2B5EF4-FFF2-40B4-BE49-F238E27FC236}">
                <a16:creationId xmlns:a16="http://schemas.microsoft.com/office/drawing/2014/main" id="{9D939503-7FDC-4603-B080-B7DEECDEEB53}"/>
              </a:ext>
            </a:extLst>
          </p:cNvPr>
          <p:cNvSpPr/>
          <p:nvPr/>
        </p:nvSpPr>
        <p:spPr>
          <a:xfrm>
            <a:off x="219663" y="4811643"/>
            <a:ext cx="5674568" cy="1796400"/>
          </a:xfrm>
          <a:prstGeom prst="rect">
            <a:avLst/>
          </a:prstGeom>
          <a:blipFill>
            <a:blip r:embed="rId9">
              <a:alphaModFix amt="70000"/>
            </a:blip>
            <a:tile tx="0" ty="0" sx="100000" sy="100000" flip="none" algn="tl"/>
          </a:blip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060"/>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AEE8A565-A905-4A87-9F8D-A37DD2999F86}"/>
              </a:ext>
            </a:extLst>
          </p:cNvPr>
          <p:cNvSpPr txBox="1"/>
          <p:nvPr/>
        </p:nvSpPr>
        <p:spPr>
          <a:xfrm rot="20973016">
            <a:off x="199042" y="4722250"/>
            <a:ext cx="1752310" cy="830997"/>
          </a:xfrm>
          <a:custGeom>
            <a:avLst/>
            <a:gdLst>
              <a:gd name="connsiteX0" fmla="*/ 0 w 1752310"/>
              <a:gd name="connsiteY0" fmla="*/ 0 h 830997"/>
              <a:gd name="connsiteX1" fmla="*/ 619150 w 1752310"/>
              <a:gd name="connsiteY1" fmla="*/ 0 h 830997"/>
              <a:gd name="connsiteX2" fmla="*/ 1168207 w 1752310"/>
              <a:gd name="connsiteY2" fmla="*/ 0 h 830997"/>
              <a:gd name="connsiteX3" fmla="*/ 1752310 w 1752310"/>
              <a:gd name="connsiteY3" fmla="*/ 0 h 830997"/>
              <a:gd name="connsiteX4" fmla="*/ 1752310 w 1752310"/>
              <a:gd name="connsiteY4" fmla="*/ 398879 h 830997"/>
              <a:gd name="connsiteX5" fmla="*/ 1752310 w 1752310"/>
              <a:gd name="connsiteY5" fmla="*/ 830997 h 830997"/>
              <a:gd name="connsiteX6" fmla="*/ 1203253 w 1752310"/>
              <a:gd name="connsiteY6" fmla="*/ 830997 h 830997"/>
              <a:gd name="connsiteX7" fmla="*/ 601626 w 1752310"/>
              <a:gd name="connsiteY7" fmla="*/ 830997 h 830997"/>
              <a:gd name="connsiteX8" fmla="*/ 0 w 1752310"/>
              <a:gd name="connsiteY8" fmla="*/ 830997 h 830997"/>
              <a:gd name="connsiteX9" fmla="*/ 0 w 1752310"/>
              <a:gd name="connsiteY9" fmla="*/ 423808 h 830997"/>
              <a:gd name="connsiteX10" fmla="*/ 0 w 1752310"/>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10" h="830997" fill="none" extrusionOk="0">
                <a:moveTo>
                  <a:pt x="0" y="0"/>
                </a:moveTo>
                <a:cubicBezTo>
                  <a:pt x="179459" y="-12261"/>
                  <a:pt x="471533" y="14834"/>
                  <a:pt x="619150" y="0"/>
                </a:cubicBezTo>
                <a:cubicBezTo>
                  <a:pt x="766767" y="-14834"/>
                  <a:pt x="940756" y="64742"/>
                  <a:pt x="1168207" y="0"/>
                </a:cubicBezTo>
                <a:cubicBezTo>
                  <a:pt x="1395658" y="-64742"/>
                  <a:pt x="1596604" y="622"/>
                  <a:pt x="1752310" y="0"/>
                </a:cubicBezTo>
                <a:cubicBezTo>
                  <a:pt x="1774204" y="169056"/>
                  <a:pt x="1733443" y="258665"/>
                  <a:pt x="1752310" y="398879"/>
                </a:cubicBezTo>
                <a:cubicBezTo>
                  <a:pt x="1771177" y="539093"/>
                  <a:pt x="1745567" y="689206"/>
                  <a:pt x="1752310" y="830997"/>
                </a:cubicBezTo>
                <a:cubicBezTo>
                  <a:pt x="1589754" y="839082"/>
                  <a:pt x="1409124" y="826369"/>
                  <a:pt x="1203253" y="830997"/>
                </a:cubicBezTo>
                <a:cubicBezTo>
                  <a:pt x="997382" y="835625"/>
                  <a:pt x="825516" y="830743"/>
                  <a:pt x="601626" y="830997"/>
                </a:cubicBezTo>
                <a:cubicBezTo>
                  <a:pt x="377736" y="831251"/>
                  <a:pt x="122603" y="759802"/>
                  <a:pt x="0" y="830997"/>
                </a:cubicBezTo>
                <a:cubicBezTo>
                  <a:pt x="-43952" y="669211"/>
                  <a:pt x="47630" y="576597"/>
                  <a:pt x="0" y="423808"/>
                </a:cubicBezTo>
                <a:cubicBezTo>
                  <a:pt x="-47630" y="271019"/>
                  <a:pt x="7115" y="206213"/>
                  <a:pt x="0" y="0"/>
                </a:cubicBezTo>
                <a:close/>
              </a:path>
              <a:path w="1752310" h="830997" stroke="0" extrusionOk="0">
                <a:moveTo>
                  <a:pt x="0" y="0"/>
                </a:moveTo>
                <a:cubicBezTo>
                  <a:pt x="256532" y="-2643"/>
                  <a:pt x="327079" y="17844"/>
                  <a:pt x="531534" y="0"/>
                </a:cubicBezTo>
                <a:cubicBezTo>
                  <a:pt x="735989" y="-17844"/>
                  <a:pt x="967290" y="48545"/>
                  <a:pt x="1150684" y="0"/>
                </a:cubicBezTo>
                <a:cubicBezTo>
                  <a:pt x="1334078" y="-48545"/>
                  <a:pt x="1525592" y="48018"/>
                  <a:pt x="1752310" y="0"/>
                </a:cubicBezTo>
                <a:cubicBezTo>
                  <a:pt x="1779741" y="111935"/>
                  <a:pt x="1729964" y="235639"/>
                  <a:pt x="1752310" y="407189"/>
                </a:cubicBezTo>
                <a:cubicBezTo>
                  <a:pt x="1774656" y="578739"/>
                  <a:pt x="1741614" y="701548"/>
                  <a:pt x="1752310" y="830997"/>
                </a:cubicBezTo>
                <a:cubicBezTo>
                  <a:pt x="1502799" y="889970"/>
                  <a:pt x="1344676" y="779538"/>
                  <a:pt x="1220776" y="830997"/>
                </a:cubicBezTo>
                <a:cubicBezTo>
                  <a:pt x="1096876" y="882456"/>
                  <a:pt x="839296" y="828876"/>
                  <a:pt x="636673" y="830997"/>
                </a:cubicBezTo>
                <a:cubicBezTo>
                  <a:pt x="434050" y="833118"/>
                  <a:pt x="307459" y="771716"/>
                  <a:pt x="0" y="830997"/>
                </a:cubicBezTo>
                <a:cubicBezTo>
                  <a:pt x="-31044" y="693981"/>
                  <a:pt x="26169" y="602602"/>
                  <a:pt x="0" y="432118"/>
                </a:cubicBezTo>
                <a:cubicBezTo>
                  <a:pt x="-26169" y="261634"/>
                  <a:pt x="19770" y="171456"/>
                  <a:pt x="0" y="0"/>
                </a:cubicBezTo>
                <a:close/>
              </a:path>
            </a:pathLst>
          </a:custGeom>
          <a:pattFill prst="dotGrid">
            <a:fgClr>
              <a:srgbClr val="5B9BD5"/>
            </a:fgClr>
            <a:bgClr>
              <a:sysClr val="window" lastClr="FFFFFF"/>
            </a:bgClr>
          </a:pattFill>
          <a:ln w="28575">
            <a:solidFill>
              <a:srgbClr val="FFC000">
                <a:lumMod val="60000"/>
                <a:lumOff val="40000"/>
              </a:srgbClr>
            </a:solidFill>
            <a:extLst>
              <a:ext uri="{C807C97D-BFC1-408E-A445-0C87EB9F89A2}">
                <ask:lineSketchStyleProps xmlns:ask="http://schemas.microsoft.com/office/drawing/2018/sketchyshapes" sd="3717257472">
                  <a:prstGeom prst="rect">
                    <a:avLst/>
                  </a:prstGeom>
                  <ask:type>
                    <ask:lineSketchScribble/>
                  </ask:type>
                </ask:lineSketchStyleProps>
              </a:ext>
            </a:extLst>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2060"/>
                </a:solidFill>
                <a:effectLst/>
                <a:uLnTx/>
                <a:uFillTx/>
                <a:latin typeface="Century Gothic" panose="020B0502020202020204" pitchFamily="34" charset="0"/>
              </a:rPr>
              <a:t>Exemple (il/elle)</a:t>
            </a:r>
          </a:p>
        </p:txBody>
      </p:sp>
      <p:pic>
        <p:nvPicPr>
          <p:cNvPr id="23" name="Picture 2" descr="Pushed Pin Clip Art">
            <a:extLst>
              <a:ext uri="{FF2B5EF4-FFF2-40B4-BE49-F238E27FC236}">
                <a16:creationId xmlns:a16="http://schemas.microsoft.com/office/drawing/2014/main" id="{E6D8CA34-A534-4C77-ADE1-C72C9DFBC2AE}"/>
              </a:ext>
            </a:extLst>
          </p:cNvPr>
          <p:cNvPicPr>
            <a:picLocks noChangeAspect="1" noChangeArrowheads="1"/>
          </p:cNvPicPr>
          <p:nvPr/>
        </p:nvPicPr>
        <p:blipFill>
          <a:blip r:embed="rId10">
            <a:duotone>
              <a:srgbClr val="FFC000">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rot="2148051">
            <a:off x="1624147" y="4703285"/>
            <a:ext cx="473681" cy="58462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8751148C-AE2B-41F1-9CD3-DA7B7B5AF426}"/>
              </a:ext>
            </a:extLst>
          </p:cNvPr>
          <p:cNvSpPr txBox="1"/>
          <p:nvPr/>
        </p:nvSpPr>
        <p:spPr>
          <a:xfrm>
            <a:off x="1176956" y="5848878"/>
            <a:ext cx="1133705" cy="461665"/>
          </a:xfrm>
          <a:custGeom>
            <a:avLst/>
            <a:gdLst>
              <a:gd name="connsiteX0" fmla="*/ 0 w 1133705"/>
              <a:gd name="connsiteY0" fmla="*/ 0 h 461665"/>
              <a:gd name="connsiteX1" fmla="*/ 532841 w 1133705"/>
              <a:gd name="connsiteY1" fmla="*/ 0 h 461665"/>
              <a:gd name="connsiteX2" fmla="*/ 1133705 w 1133705"/>
              <a:gd name="connsiteY2" fmla="*/ 0 h 461665"/>
              <a:gd name="connsiteX3" fmla="*/ 1133705 w 1133705"/>
              <a:gd name="connsiteY3" fmla="*/ 461665 h 461665"/>
              <a:gd name="connsiteX4" fmla="*/ 589527 w 1133705"/>
              <a:gd name="connsiteY4" fmla="*/ 461665 h 461665"/>
              <a:gd name="connsiteX5" fmla="*/ 0 w 1133705"/>
              <a:gd name="connsiteY5" fmla="*/ 461665 h 461665"/>
              <a:gd name="connsiteX6" fmla="*/ 0 w 1133705"/>
              <a:gd name="connsiteY6"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3705" h="461665" fill="none" extrusionOk="0">
                <a:moveTo>
                  <a:pt x="0" y="0"/>
                </a:moveTo>
                <a:cubicBezTo>
                  <a:pt x="120773" y="-11256"/>
                  <a:pt x="343189" y="37311"/>
                  <a:pt x="532841" y="0"/>
                </a:cubicBezTo>
                <a:cubicBezTo>
                  <a:pt x="722493" y="-37311"/>
                  <a:pt x="943186" y="25334"/>
                  <a:pt x="1133705" y="0"/>
                </a:cubicBezTo>
                <a:cubicBezTo>
                  <a:pt x="1182053" y="127110"/>
                  <a:pt x="1127159" y="355181"/>
                  <a:pt x="1133705" y="461665"/>
                </a:cubicBezTo>
                <a:cubicBezTo>
                  <a:pt x="975902" y="517884"/>
                  <a:pt x="740534" y="426619"/>
                  <a:pt x="589527" y="461665"/>
                </a:cubicBezTo>
                <a:cubicBezTo>
                  <a:pt x="438520" y="496711"/>
                  <a:pt x="133872" y="459252"/>
                  <a:pt x="0" y="461665"/>
                </a:cubicBezTo>
                <a:cubicBezTo>
                  <a:pt x="-28003" y="299504"/>
                  <a:pt x="42733" y="201457"/>
                  <a:pt x="0" y="0"/>
                </a:cubicBezTo>
                <a:close/>
              </a:path>
              <a:path w="1133705" h="461665" stroke="0" extrusionOk="0">
                <a:moveTo>
                  <a:pt x="0" y="0"/>
                </a:moveTo>
                <a:cubicBezTo>
                  <a:pt x="182018" y="-63433"/>
                  <a:pt x="316740" y="43173"/>
                  <a:pt x="532841" y="0"/>
                </a:cubicBezTo>
                <a:cubicBezTo>
                  <a:pt x="748942" y="-43173"/>
                  <a:pt x="1003304" y="71063"/>
                  <a:pt x="1133705" y="0"/>
                </a:cubicBezTo>
                <a:cubicBezTo>
                  <a:pt x="1160928" y="176381"/>
                  <a:pt x="1128767" y="248342"/>
                  <a:pt x="1133705" y="461665"/>
                </a:cubicBezTo>
                <a:cubicBezTo>
                  <a:pt x="975508" y="475668"/>
                  <a:pt x="794863" y="412973"/>
                  <a:pt x="566853" y="461665"/>
                </a:cubicBezTo>
                <a:cubicBezTo>
                  <a:pt x="338843" y="510357"/>
                  <a:pt x="263122" y="437794"/>
                  <a:pt x="0" y="461665"/>
                </a:cubicBezTo>
                <a:cubicBezTo>
                  <a:pt x="-26098" y="283571"/>
                  <a:pt x="30374" y="229361"/>
                  <a:pt x="0" y="0"/>
                </a:cubicBezTo>
                <a:close/>
              </a:path>
            </a:pathLst>
          </a:custGeom>
          <a:pattFill prst="dotGrid">
            <a:fgClr>
              <a:srgbClr val="5B9BD5"/>
            </a:fgClr>
            <a:bgClr>
              <a:sysClr val="window" lastClr="FFFFFF"/>
            </a:bgClr>
          </a:pattFill>
          <a:ln w="28575">
            <a:solidFill>
              <a:srgbClr val="5B9BD5">
                <a:lumMod val="50000"/>
              </a:srgbClr>
            </a:solidFill>
            <a:extLst>
              <a:ext uri="{C807C97D-BFC1-408E-A445-0C87EB9F89A2}">
                <ask:lineSketchStyleProps xmlns:ask="http://schemas.microsoft.com/office/drawing/2018/sketchyshapes" sd="349013223">
                  <a:prstGeom prst="rect">
                    <a:avLst/>
                  </a:prstGeom>
                  <ask:type>
                    <ask:lineSketchScribble/>
                  </ask:type>
                </ask:lineSketchStyleProps>
              </a:ext>
            </a:extLst>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2060"/>
                </a:solidFill>
                <a:effectLst/>
                <a:uLnTx/>
                <a:uFillTx/>
                <a:latin typeface="Century Gothic" panose="020B0502020202020204" pitchFamily="34" charset="0"/>
              </a:rPr>
              <a:t>aimer</a:t>
            </a:r>
          </a:p>
        </p:txBody>
      </p:sp>
      <p:pic>
        <p:nvPicPr>
          <p:cNvPr id="26" name="Picture 2" descr="Pushed Pin Clip Art">
            <a:extLst>
              <a:ext uri="{FF2B5EF4-FFF2-40B4-BE49-F238E27FC236}">
                <a16:creationId xmlns:a16="http://schemas.microsoft.com/office/drawing/2014/main" id="{47E42E73-7803-4A20-83FD-BBFF433028F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088033">
            <a:off x="700155" y="5655957"/>
            <a:ext cx="608980" cy="584621"/>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0D81264D-E5D7-4749-B85F-258BF9C57F7A}"/>
              </a:ext>
            </a:extLst>
          </p:cNvPr>
          <p:cNvGrpSpPr/>
          <p:nvPr/>
        </p:nvGrpSpPr>
        <p:grpSpPr>
          <a:xfrm>
            <a:off x="2580547" y="4711556"/>
            <a:ext cx="1478604" cy="842577"/>
            <a:chOff x="7194603" y="4129708"/>
            <a:chExt cx="1478604" cy="842577"/>
          </a:xfrm>
        </p:grpSpPr>
        <p:sp>
          <p:nvSpPr>
            <p:cNvPr id="29" name="TextBox 28">
              <a:extLst>
                <a:ext uri="{FF2B5EF4-FFF2-40B4-BE49-F238E27FC236}">
                  <a16:creationId xmlns:a16="http://schemas.microsoft.com/office/drawing/2014/main" id="{A08D5796-3A8C-42BA-B046-D7762228B4B0}"/>
                </a:ext>
              </a:extLst>
            </p:cNvPr>
            <p:cNvSpPr txBox="1"/>
            <p:nvPr/>
          </p:nvSpPr>
          <p:spPr>
            <a:xfrm>
              <a:off x="7464275" y="4510620"/>
              <a:ext cx="1208932" cy="461665"/>
            </a:xfrm>
            <a:custGeom>
              <a:avLst/>
              <a:gdLst>
                <a:gd name="connsiteX0" fmla="*/ 0 w 1208932"/>
                <a:gd name="connsiteY0" fmla="*/ 0 h 461665"/>
                <a:gd name="connsiteX1" fmla="*/ 415067 w 1208932"/>
                <a:gd name="connsiteY1" fmla="*/ 0 h 461665"/>
                <a:gd name="connsiteX2" fmla="*/ 781776 w 1208932"/>
                <a:gd name="connsiteY2" fmla="*/ 0 h 461665"/>
                <a:gd name="connsiteX3" fmla="*/ 1208932 w 1208932"/>
                <a:gd name="connsiteY3" fmla="*/ 0 h 461665"/>
                <a:gd name="connsiteX4" fmla="*/ 1208932 w 1208932"/>
                <a:gd name="connsiteY4" fmla="*/ 461665 h 461665"/>
                <a:gd name="connsiteX5" fmla="*/ 781776 w 1208932"/>
                <a:gd name="connsiteY5" fmla="*/ 461665 h 461665"/>
                <a:gd name="connsiteX6" fmla="*/ 378799 w 1208932"/>
                <a:gd name="connsiteY6" fmla="*/ 461665 h 461665"/>
                <a:gd name="connsiteX7" fmla="*/ 0 w 1208932"/>
                <a:gd name="connsiteY7" fmla="*/ 461665 h 461665"/>
                <a:gd name="connsiteX8" fmla="*/ 0 w 1208932"/>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932" h="461665" fill="none" extrusionOk="0">
                  <a:moveTo>
                    <a:pt x="0" y="0"/>
                  </a:moveTo>
                  <a:cubicBezTo>
                    <a:pt x="143270" y="-19927"/>
                    <a:pt x="213725" y="23839"/>
                    <a:pt x="415067" y="0"/>
                  </a:cubicBezTo>
                  <a:cubicBezTo>
                    <a:pt x="616409" y="-23839"/>
                    <a:pt x="693278" y="16448"/>
                    <a:pt x="781776" y="0"/>
                  </a:cubicBezTo>
                  <a:cubicBezTo>
                    <a:pt x="870274" y="-16448"/>
                    <a:pt x="1094538" y="20079"/>
                    <a:pt x="1208932" y="0"/>
                  </a:cubicBezTo>
                  <a:cubicBezTo>
                    <a:pt x="1213790" y="215358"/>
                    <a:pt x="1186094" y="239564"/>
                    <a:pt x="1208932" y="461665"/>
                  </a:cubicBezTo>
                  <a:cubicBezTo>
                    <a:pt x="1006467" y="464291"/>
                    <a:pt x="875444" y="448650"/>
                    <a:pt x="781776" y="461665"/>
                  </a:cubicBezTo>
                  <a:cubicBezTo>
                    <a:pt x="688108" y="474680"/>
                    <a:pt x="566817" y="424923"/>
                    <a:pt x="378799" y="461665"/>
                  </a:cubicBezTo>
                  <a:cubicBezTo>
                    <a:pt x="190781" y="498407"/>
                    <a:pt x="110995" y="438676"/>
                    <a:pt x="0" y="461665"/>
                  </a:cubicBezTo>
                  <a:cubicBezTo>
                    <a:pt x="-2370" y="261478"/>
                    <a:pt x="41867" y="160372"/>
                    <a:pt x="0" y="0"/>
                  </a:cubicBezTo>
                  <a:close/>
                </a:path>
                <a:path w="1208932" h="461665" stroke="0" extrusionOk="0">
                  <a:moveTo>
                    <a:pt x="0" y="0"/>
                  </a:moveTo>
                  <a:cubicBezTo>
                    <a:pt x="107738" y="-9677"/>
                    <a:pt x="216334" y="17390"/>
                    <a:pt x="366709" y="0"/>
                  </a:cubicBezTo>
                  <a:cubicBezTo>
                    <a:pt x="517084" y="-17390"/>
                    <a:pt x="659990" y="44356"/>
                    <a:pt x="757597" y="0"/>
                  </a:cubicBezTo>
                  <a:cubicBezTo>
                    <a:pt x="855204" y="-44356"/>
                    <a:pt x="1089826" y="38361"/>
                    <a:pt x="1208932" y="0"/>
                  </a:cubicBezTo>
                  <a:cubicBezTo>
                    <a:pt x="1240982" y="194189"/>
                    <a:pt x="1184282" y="249772"/>
                    <a:pt x="1208932" y="461665"/>
                  </a:cubicBezTo>
                  <a:cubicBezTo>
                    <a:pt x="1047525" y="463398"/>
                    <a:pt x="907527" y="432422"/>
                    <a:pt x="818044" y="461665"/>
                  </a:cubicBezTo>
                  <a:cubicBezTo>
                    <a:pt x="728561" y="490908"/>
                    <a:pt x="575667" y="436909"/>
                    <a:pt x="451335" y="461665"/>
                  </a:cubicBezTo>
                  <a:cubicBezTo>
                    <a:pt x="327003" y="486421"/>
                    <a:pt x="204101" y="443861"/>
                    <a:pt x="0" y="461665"/>
                  </a:cubicBezTo>
                  <a:cubicBezTo>
                    <a:pt x="-30050" y="316969"/>
                    <a:pt x="4674" y="116255"/>
                    <a:pt x="0" y="0"/>
                  </a:cubicBezTo>
                  <a:close/>
                </a:path>
              </a:pathLst>
            </a:custGeom>
            <a:pattFill prst="dotGrid">
              <a:fgClr>
                <a:srgbClr val="5B9BD5"/>
              </a:fgClr>
              <a:bgClr>
                <a:sysClr val="window" lastClr="FFFFFF"/>
              </a:bgClr>
            </a:pattFill>
            <a:ln w="28575">
              <a:solidFill>
                <a:srgbClr val="5B9BD5">
                  <a:lumMod val="50000"/>
                </a:srgbClr>
              </a:solidFill>
              <a:extLst>
                <a:ext uri="{C807C97D-BFC1-408E-A445-0C87EB9F89A2}">
                  <ask:lineSketchStyleProps xmlns:ask="http://schemas.microsoft.com/office/drawing/2018/sketchyshapes" sd="349013223">
                    <a:prstGeom prst="rect">
                      <a:avLst/>
                    </a:prstGeom>
                    <ask:type>
                      <ask:lineSketchScribble/>
                    </ask:type>
                  </ask:lineSketchStyleProps>
                </a:ext>
              </a:extLs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2060"/>
                  </a:solidFill>
                  <a:effectLst/>
                  <a:uLnTx/>
                  <a:uFillTx/>
                  <a:latin typeface="Century Gothic" panose="020B0502020202020204" pitchFamily="34" charset="0"/>
                </a:rPr>
                <a:t>vouloir</a:t>
              </a:r>
            </a:p>
          </p:txBody>
        </p:sp>
        <p:pic>
          <p:nvPicPr>
            <p:cNvPr id="30" name="Picture 2" descr="Pushed Pin Clip Art">
              <a:extLst>
                <a:ext uri="{FF2B5EF4-FFF2-40B4-BE49-F238E27FC236}">
                  <a16:creationId xmlns:a16="http://schemas.microsoft.com/office/drawing/2014/main" id="{3615FCD9-D7A5-49AD-92D2-155889D3458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270977">
              <a:off x="7194603" y="4129708"/>
              <a:ext cx="608980" cy="584621"/>
            </a:xfrm>
            <a:prstGeom prst="rect">
              <a:avLst/>
            </a:prstGeom>
            <a:noFill/>
            <a:extLst>
              <a:ext uri="{909E8E84-426E-40DD-AFC4-6F175D3DCCD1}">
                <a14:hiddenFill xmlns:a14="http://schemas.microsoft.com/office/drawing/2010/main">
                  <a:solidFill>
                    <a:srgbClr val="FFFFFF"/>
                  </a:solidFill>
                </a14:hiddenFill>
              </a:ext>
            </a:extLst>
          </p:spPr>
        </p:pic>
      </p:grpSp>
      <p:pic>
        <p:nvPicPr>
          <p:cNvPr id="44" name="Picture 2" descr="Pencil 1 Clip Art">
            <a:extLst>
              <a:ext uri="{FF2B5EF4-FFF2-40B4-BE49-F238E27FC236}">
                <a16:creationId xmlns:a16="http://schemas.microsoft.com/office/drawing/2014/main" id="{7C1A60B8-60FA-45FF-9574-9125D997770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303479">
            <a:off x="11508229" y="1517436"/>
            <a:ext cx="522864" cy="716517"/>
          </a:xfrm>
          <a:prstGeom prst="rect">
            <a:avLst/>
          </a:prstGeom>
          <a:noFill/>
          <a:extLst>
            <a:ext uri="{909E8E84-426E-40DD-AFC4-6F175D3DCCD1}">
              <a14:hiddenFill xmlns:a14="http://schemas.microsoft.com/office/drawing/2010/main">
                <a:solidFill>
                  <a:srgbClr val="FFFFFF"/>
                </a:solidFill>
              </a14:hiddenFill>
            </a:ext>
          </a:extLst>
        </p:spPr>
      </p:pic>
      <p:sp>
        <p:nvSpPr>
          <p:cNvPr id="47" name="Flowchart: Document 46">
            <a:hlinkClick r:id="" action="ppaction://noaction">
              <a:snd r:embed="rId12" name="FUS4_3.wav"/>
            </a:hlinkClick>
            <a:extLst>
              <a:ext uri="{FF2B5EF4-FFF2-40B4-BE49-F238E27FC236}">
                <a16:creationId xmlns:a16="http://schemas.microsoft.com/office/drawing/2014/main" id="{7E85177E-4193-4BC3-B235-B3B0C9AEC263}"/>
              </a:ext>
            </a:extLst>
          </p:cNvPr>
          <p:cNvSpPr/>
          <p:nvPr/>
        </p:nvSpPr>
        <p:spPr>
          <a:xfrm>
            <a:off x="6044359" y="4789667"/>
            <a:ext cx="5923256" cy="1908000"/>
          </a:xfrm>
          <a:prstGeom prst="flowChartDocument">
            <a:avLst/>
          </a:prstGeom>
          <a:pattFill prst="lgGrid">
            <a:fgClr>
              <a:srgbClr val="5B9BD5">
                <a:lumMod val="20000"/>
                <a:lumOff val="80000"/>
              </a:srgbClr>
            </a:fgClr>
            <a:bgClr>
              <a:sysClr val="window" lastClr="FFFFFF"/>
            </a:bgClr>
          </a:pattFill>
          <a:ln w="12700" cap="flat" cmpd="sng" algn="ctr">
            <a:solidFill>
              <a:srgbClr val="FFD966"/>
            </a:solidFill>
            <a:prstDash val="solid"/>
            <a:miter lim="800000"/>
          </a:ln>
          <a:effectLst/>
        </p:spPr>
        <p:txBody>
          <a:bodyPr rtlCol="0" anchor="t"/>
          <a:lstStyle/>
          <a:p>
            <a:pPr marL="457200" marR="0" lvl="0" indent="-457200" defTabSz="914400" eaLnBrk="1" fontAlgn="auto" latinLnBrk="0" hangingPunct="1">
              <a:lnSpc>
                <a:spcPct val="100000"/>
              </a:lnSpc>
              <a:spcBef>
                <a:spcPts val="0"/>
              </a:spcBef>
              <a:spcAft>
                <a:spcPts val="0"/>
              </a:spcAft>
              <a:buClrTx/>
              <a:buSzTx/>
              <a:buFontTx/>
              <a:buAutoNum type="arabicPeriod"/>
              <a:tabLst/>
              <a:defRPr/>
            </a:pPr>
            <a:r>
              <a:rPr kumimoji="0" lang="fr-FR" sz="2200" b="1" i="0" u="none" strike="noStrike" kern="0" cap="none" spc="0" normalizeH="0" baseline="0" noProof="0" dirty="0">
                <a:ln>
                  <a:noFill/>
                </a:ln>
                <a:solidFill>
                  <a:srgbClr val="002060"/>
                </a:solidFill>
                <a:effectLst/>
                <a:uLnTx/>
                <a:uFillTx/>
                <a:latin typeface="Cavolini" panose="03000502040302020204" pitchFamily="66" charset="0"/>
                <a:cs typeface="Cavolini" panose="03000502040302020204" pitchFamily="66" charset="0"/>
              </a:rPr>
              <a:t>Elle voudrait</a:t>
            </a:r>
            <a:r>
              <a:rPr kumimoji="0" lang="fr-FR" sz="2200" b="1" i="0" u="none" strike="noStrike" kern="0" cap="none" spc="0" normalizeH="0" noProof="0" dirty="0">
                <a:ln>
                  <a:noFill/>
                </a:ln>
                <a:solidFill>
                  <a:srgbClr val="002060"/>
                </a:solidFill>
                <a:effectLst/>
                <a:uLnTx/>
                <a:uFillTx/>
                <a:latin typeface="Cavolini" panose="03000502040302020204" pitchFamily="66" charset="0"/>
                <a:cs typeface="Cavolini" panose="03000502040302020204" pitchFamily="66" charset="0"/>
              </a:rPr>
              <a:t> </a:t>
            </a:r>
            <a:r>
              <a:rPr kumimoji="0" lang="fr-FR" sz="2200" b="1" i="0" u="none" strike="noStrike" kern="0" cap="none" spc="0" normalizeH="0" baseline="0" noProof="0" dirty="0">
                <a:ln>
                  <a:noFill/>
                </a:ln>
                <a:solidFill>
                  <a:srgbClr val="002060"/>
                </a:solidFill>
                <a:effectLst/>
                <a:uLnTx/>
                <a:uFillTx/>
                <a:latin typeface="Cavolini" panose="03000502040302020204" pitchFamily="66" charset="0"/>
                <a:cs typeface="Cavolini" panose="03000502040302020204" pitchFamily="66" charset="0"/>
              </a:rPr>
              <a:t>aller à la plage.	</a:t>
            </a:r>
            <a:endParaRPr lang="fr-FR" sz="2200" b="1" kern="0" dirty="0">
              <a:solidFill>
                <a:srgbClr val="002060"/>
              </a:solidFill>
              <a:latin typeface="Bradley Hand ITC" panose="03070402050302030203" pitchFamily="66" charset="0"/>
            </a:endParaRPr>
          </a:p>
          <a:p>
            <a:pPr marL="457200" marR="0" lvl="0" indent="-457200" defTabSz="914400" eaLnBrk="1" fontAlgn="auto" latinLnBrk="0" hangingPunct="1">
              <a:lnSpc>
                <a:spcPct val="100000"/>
              </a:lnSpc>
              <a:spcBef>
                <a:spcPts val="0"/>
              </a:spcBef>
              <a:spcAft>
                <a:spcPts val="0"/>
              </a:spcAft>
              <a:buClrTx/>
              <a:buSzTx/>
              <a:buFontTx/>
              <a:buAutoNum type="arabicPeriod"/>
              <a:tabLst/>
              <a:defRPr/>
            </a:pPr>
            <a:r>
              <a:rPr kumimoji="0" lang="fr-FR" sz="2200" b="1" i="0" u="none" strike="noStrike" kern="0" cap="none" spc="0" normalizeH="0" baseline="0" noProof="0" dirty="0">
                <a:ln>
                  <a:noFill/>
                </a:ln>
                <a:solidFill>
                  <a:srgbClr val="002060"/>
                </a:solidFill>
                <a:effectLst/>
                <a:uLnTx/>
                <a:uFillTx/>
                <a:latin typeface="Cavolini" panose="03000502040302020204" pitchFamily="66" charset="0"/>
                <a:cs typeface="Cavolini" panose="03000502040302020204" pitchFamily="66" charset="0"/>
              </a:rPr>
              <a:t>Elle aime manger</a:t>
            </a:r>
            <a:r>
              <a:rPr kumimoji="0" lang="fr-FR" sz="2200" b="1" i="0" u="none" strike="noStrike" kern="0" cap="none" spc="0" normalizeH="0" noProof="0" dirty="0">
                <a:ln>
                  <a:noFill/>
                </a:ln>
                <a:solidFill>
                  <a:srgbClr val="002060"/>
                </a:solidFill>
                <a:effectLst/>
                <a:uLnTx/>
                <a:uFillTx/>
                <a:latin typeface="Cavolini" panose="03000502040302020204" pitchFamily="66" charset="0"/>
                <a:cs typeface="Cavolini" panose="03000502040302020204" pitchFamily="66" charset="0"/>
              </a:rPr>
              <a:t> de la glace.</a:t>
            </a:r>
            <a:endParaRPr kumimoji="0" lang="fr-FR" sz="2200" b="1" i="0" u="none" strike="noStrike" kern="0" cap="none" spc="0" normalizeH="0" baseline="0" noProof="0" dirty="0">
              <a:ln>
                <a:noFill/>
              </a:ln>
              <a:solidFill>
                <a:srgbClr val="002060"/>
              </a:solidFill>
              <a:effectLst/>
              <a:uLnTx/>
              <a:uFillTx/>
              <a:latin typeface="Cavolini" panose="03000502040302020204" pitchFamily="66" charset="0"/>
              <a:cs typeface="Cavolini" panose="03000502040302020204" pitchFamily="66"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fr-FR" sz="2200" b="1" i="0" u="none" strike="noStrike" kern="0" cap="none" spc="0" normalizeH="0" baseline="0" noProof="0" dirty="0">
                <a:ln>
                  <a:noFill/>
                </a:ln>
                <a:solidFill>
                  <a:srgbClr val="002060"/>
                </a:solidFill>
                <a:effectLst/>
                <a:uLnTx/>
                <a:uFillTx/>
                <a:latin typeface="Bradley Hand ITC" panose="03070402050302030203" pitchFamily="66" charset="0"/>
                <a:ea typeface="+mn-ea"/>
                <a:cs typeface="+mn-cs"/>
              </a:rPr>
              <a:t>				</a:t>
            </a:r>
          </a:p>
        </p:txBody>
      </p:sp>
      <p:pic>
        <p:nvPicPr>
          <p:cNvPr id="48" name="Picture 2" descr="Pencil 1 Clip Art">
            <a:extLst>
              <a:ext uri="{FF2B5EF4-FFF2-40B4-BE49-F238E27FC236}">
                <a16:creationId xmlns:a16="http://schemas.microsoft.com/office/drawing/2014/main" id="{D77BBA26-663C-443C-8D78-43E4EC70299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303479">
            <a:off x="10965210" y="5680252"/>
            <a:ext cx="522864" cy="716517"/>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FFF21F76-8C58-4AB3-B3BC-853C76ECABDD}"/>
              </a:ext>
            </a:extLst>
          </p:cNvPr>
          <p:cNvSpPr txBox="1"/>
          <p:nvPr/>
        </p:nvSpPr>
        <p:spPr>
          <a:xfrm>
            <a:off x="6093942" y="2425634"/>
            <a:ext cx="5778717" cy="707886"/>
          </a:xfrm>
          <a:prstGeom prst="rect">
            <a:avLst/>
          </a:prstGeom>
          <a:noFill/>
        </p:spPr>
        <p:txBody>
          <a:bodyPr wrap="square" rtlCol="0">
            <a:spAutoFit/>
          </a:bodyPr>
          <a:lstStyle/>
          <a:p>
            <a:pPr algn="ctr">
              <a:defRPr/>
            </a:pPr>
            <a:r>
              <a:rPr lang="en-GB" sz="2000" b="1" u="sng" dirty="0" err="1">
                <a:solidFill>
                  <a:srgbClr val="002060"/>
                </a:solidFill>
                <a:latin typeface="Cavolini" panose="03000502040302020204" pitchFamily="66" charset="0"/>
                <a:cs typeface="Cavolini" panose="03000502040302020204" pitchFamily="66" charset="0"/>
              </a:rPr>
              <a:t>Mes</a:t>
            </a:r>
            <a:r>
              <a:rPr lang="en-GB" sz="2000" b="1" u="sng" dirty="0">
                <a:solidFill>
                  <a:srgbClr val="002060"/>
                </a:solidFill>
                <a:latin typeface="Cavolini" panose="03000502040302020204" pitchFamily="66" charset="0"/>
                <a:cs typeface="Cavolini" panose="03000502040302020204" pitchFamily="66" charset="0"/>
              </a:rPr>
              <a:t> phrases</a:t>
            </a:r>
          </a:p>
          <a:p>
            <a:pPr>
              <a:defRPr/>
            </a:pPr>
            <a:r>
              <a:rPr lang="en-GB" sz="2000" b="1" dirty="0">
                <a:solidFill>
                  <a:srgbClr val="002060"/>
                </a:solidFill>
                <a:latin typeface="Cavolini" panose="03000502040302020204" pitchFamily="66" charset="0"/>
                <a:cs typeface="Cavolini" panose="03000502040302020204" pitchFamily="66" charset="0"/>
              </a:rPr>
              <a:t>1. Je …		   2.		</a:t>
            </a:r>
          </a:p>
        </p:txBody>
      </p:sp>
      <p:sp>
        <p:nvSpPr>
          <p:cNvPr id="50" name="TextBox 49">
            <a:extLst>
              <a:ext uri="{FF2B5EF4-FFF2-40B4-BE49-F238E27FC236}">
                <a16:creationId xmlns:a16="http://schemas.microsoft.com/office/drawing/2014/main" id="{352927B2-1DD9-4C4C-93DF-A6A9BADAD131}"/>
              </a:ext>
            </a:extLst>
          </p:cNvPr>
          <p:cNvSpPr txBox="1"/>
          <p:nvPr/>
        </p:nvSpPr>
        <p:spPr>
          <a:xfrm>
            <a:off x="6093941" y="5473998"/>
            <a:ext cx="5778717" cy="707886"/>
          </a:xfrm>
          <a:prstGeom prst="rect">
            <a:avLst/>
          </a:prstGeom>
          <a:noFill/>
        </p:spPr>
        <p:txBody>
          <a:bodyPr wrap="square" rtlCol="0">
            <a:spAutoFit/>
          </a:bodyPr>
          <a:lstStyle/>
          <a:p>
            <a:pPr algn="ctr">
              <a:defRPr/>
            </a:pPr>
            <a:r>
              <a:rPr lang="en-GB" sz="2000" b="1" u="sng" dirty="0">
                <a:solidFill>
                  <a:srgbClr val="002060"/>
                </a:solidFill>
                <a:latin typeface="Cavolini" panose="03000502040302020204" pitchFamily="66" charset="0"/>
                <a:cs typeface="Cavolini" panose="03000502040302020204" pitchFamily="66" charset="0"/>
              </a:rPr>
              <a:t>Mon/ma </a:t>
            </a:r>
            <a:r>
              <a:rPr lang="en-GB" sz="2000" b="1" u="sng" dirty="0" err="1">
                <a:solidFill>
                  <a:srgbClr val="002060"/>
                </a:solidFill>
                <a:latin typeface="Cavolini" panose="03000502040302020204" pitchFamily="66" charset="0"/>
                <a:cs typeface="Cavolini" panose="03000502040302020204" pitchFamily="66" charset="0"/>
              </a:rPr>
              <a:t>partenaire</a:t>
            </a:r>
            <a:endParaRPr lang="en-GB" sz="2000" b="1" u="sng" dirty="0">
              <a:solidFill>
                <a:srgbClr val="002060"/>
              </a:solidFill>
              <a:latin typeface="Cavolini" panose="03000502040302020204" pitchFamily="66" charset="0"/>
              <a:cs typeface="Cavolini" panose="03000502040302020204" pitchFamily="66" charset="0"/>
            </a:endParaRPr>
          </a:p>
          <a:p>
            <a:pPr>
              <a:defRPr/>
            </a:pPr>
            <a:r>
              <a:rPr lang="en-GB" sz="2000" b="1" dirty="0">
                <a:solidFill>
                  <a:srgbClr val="002060"/>
                </a:solidFill>
                <a:latin typeface="Cavolini" panose="03000502040302020204" pitchFamily="66" charset="0"/>
                <a:cs typeface="Cavolini" panose="03000502040302020204" pitchFamily="66" charset="0"/>
              </a:rPr>
              <a:t>1. Elle …	   2.		</a:t>
            </a:r>
          </a:p>
        </p:txBody>
      </p:sp>
      <p:pic>
        <p:nvPicPr>
          <p:cNvPr id="51" name="Graphic 50" descr="Teacher">
            <a:extLst>
              <a:ext uri="{FF2B5EF4-FFF2-40B4-BE49-F238E27FC236}">
                <a16:creationId xmlns:a16="http://schemas.microsoft.com/office/drawing/2014/main" id="{B471728D-EB6F-4566-8EFF-BF792776B44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8291" y="3806841"/>
            <a:ext cx="914400" cy="914400"/>
          </a:xfrm>
          <a:prstGeom prst="rect">
            <a:avLst/>
          </a:prstGeom>
        </p:spPr>
      </p:pic>
      <p:sp>
        <p:nvSpPr>
          <p:cNvPr id="52" name="Speech Bubble: Rectangle with Corners Rounded 51">
            <a:hlinkClick r:id="" action="ppaction://noaction">
              <a:snd r:embed="rId13" name="FUS4_i2.wav"/>
            </a:hlinkClick>
            <a:extLst>
              <a:ext uri="{FF2B5EF4-FFF2-40B4-BE49-F238E27FC236}">
                <a16:creationId xmlns:a16="http://schemas.microsoft.com/office/drawing/2014/main" id="{F43E3B9E-0624-4781-BD1C-DF86245127F7}"/>
              </a:ext>
            </a:extLst>
          </p:cNvPr>
          <p:cNvSpPr/>
          <p:nvPr/>
        </p:nvSpPr>
        <p:spPr>
          <a:xfrm>
            <a:off x="1303821" y="3893421"/>
            <a:ext cx="10298293"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53" name="CustomShape 7">
            <a:hlinkClick r:id="" action="ppaction://noaction">
              <a:snd r:embed="rId13" name="FUS4_i2.wav"/>
            </a:hlinkClick>
            <a:extLst>
              <a:ext uri="{FF2B5EF4-FFF2-40B4-BE49-F238E27FC236}">
                <a16:creationId xmlns:a16="http://schemas.microsoft.com/office/drawing/2014/main" id="{6F4B5E35-5317-4399-9FF5-D5CB5B7FC632}"/>
              </a:ext>
            </a:extLst>
          </p:cNvPr>
          <p:cNvSpPr/>
          <p:nvPr/>
        </p:nvSpPr>
        <p:spPr>
          <a:xfrm>
            <a:off x="1404615" y="3937521"/>
            <a:ext cx="10422912"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lang="fr-FR" sz="2000" dirty="0">
                <a:solidFill>
                  <a:srgbClr val="002060"/>
                </a:solidFill>
                <a:latin typeface="Century Gothic" panose="020B0502020202020204" pitchFamily="34" charset="0"/>
              </a:rPr>
              <a:t>Parle avec un(e) partenaire. Il/elle aime/voudrait faire quoi ? Écris deux phrases.</a:t>
            </a:r>
          </a:p>
        </p:txBody>
      </p:sp>
      <p:sp>
        <p:nvSpPr>
          <p:cNvPr id="54" name="Title 1">
            <a:extLst>
              <a:ext uri="{FF2B5EF4-FFF2-40B4-BE49-F238E27FC236}">
                <a16:creationId xmlns:a16="http://schemas.microsoft.com/office/drawing/2014/main" id="{B846552A-2510-4722-A6B9-D231297D3E9B}"/>
              </a:ext>
            </a:extLst>
          </p:cNvPr>
          <p:cNvSpPr txBox="1">
            <a:spLocks/>
          </p:cNvSpPr>
          <p:nvPr/>
        </p:nvSpPr>
        <p:spPr>
          <a:xfrm>
            <a:off x="672556" y="18254"/>
            <a:ext cx="2237996" cy="582075"/>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55" name="Google Shape;167;p2">
            <a:extLst>
              <a:ext uri="{FF2B5EF4-FFF2-40B4-BE49-F238E27FC236}">
                <a16:creationId xmlns:a16="http://schemas.microsoft.com/office/drawing/2014/main" id="{93AE3527-9C47-4114-A63A-6B547D1C0798}"/>
              </a:ext>
            </a:extLst>
          </p:cNvPr>
          <p:cNvSpPr/>
          <p:nvPr/>
        </p:nvSpPr>
        <p:spPr>
          <a:xfrm>
            <a:off x="85573" y="57062"/>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8" name="Picture 57" descr="A picture containing nature, shore&#10;&#10;Description automatically generated">
            <a:extLst>
              <a:ext uri="{FF2B5EF4-FFF2-40B4-BE49-F238E27FC236}">
                <a16:creationId xmlns:a16="http://schemas.microsoft.com/office/drawing/2014/main" id="{B4948FFA-C8D2-4836-B55D-E81BB82F2AF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08302" y="4929906"/>
            <a:ext cx="904375" cy="825937"/>
          </a:xfrm>
          <a:prstGeom prst="ellipse">
            <a:avLst/>
          </a:prstGeom>
        </p:spPr>
      </p:pic>
      <p:pic>
        <p:nvPicPr>
          <p:cNvPr id="4" name="Picture 3" descr="A picture containing circle, logo, font, graphics&#10;&#10;Description automatically generated">
            <a:extLst>
              <a:ext uri="{FF2B5EF4-FFF2-40B4-BE49-F238E27FC236}">
                <a16:creationId xmlns:a16="http://schemas.microsoft.com/office/drawing/2014/main" id="{FA1E9324-C1DF-412F-A19B-92D38758493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65989" y="2141468"/>
            <a:ext cx="946948" cy="634643"/>
          </a:xfrm>
          <a:prstGeom prst="rect">
            <a:avLst/>
          </a:prstGeom>
        </p:spPr>
      </p:pic>
      <p:pic>
        <p:nvPicPr>
          <p:cNvPr id="56" name="Picture 55" descr="Shape&#10;&#10;Description automatically generated">
            <a:extLst>
              <a:ext uri="{FF2B5EF4-FFF2-40B4-BE49-F238E27FC236}">
                <a16:creationId xmlns:a16="http://schemas.microsoft.com/office/drawing/2014/main" id="{1D4A77C6-B968-41FB-9075-9F6BB27875B0}"/>
              </a:ext>
            </a:extLst>
          </p:cNvPr>
          <p:cNvPicPr>
            <a:picLocks noChangeAspect="1"/>
          </p:cNvPicPr>
          <p:nvPr/>
        </p:nvPicPr>
        <p:blipFill rotWithShape="1">
          <a:blip r:embed="rId16">
            <a:clrChange>
              <a:clrFrom>
                <a:srgbClr val="FEFEFE"/>
              </a:clrFrom>
              <a:clrTo>
                <a:srgbClr val="FEFEFE">
                  <a:alpha val="0"/>
                </a:srgbClr>
              </a:clrTo>
            </a:clrChange>
            <a:extLst>
              <a:ext uri="{28A0092B-C50C-407E-A947-70E740481C1C}">
                <a14:useLocalDpi xmlns:a14="http://schemas.microsoft.com/office/drawing/2010/main" val="0"/>
              </a:ext>
            </a:extLst>
          </a:blip>
          <a:srcRect t="1" b="31939"/>
          <a:stretch/>
        </p:blipFill>
        <p:spPr>
          <a:xfrm>
            <a:off x="4225073" y="1721161"/>
            <a:ext cx="1632888" cy="707886"/>
          </a:xfrm>
          <a:prstGeom prst="ellipse">
            <a:avLst/>
          </a:prstGeom>
        </p:spPr>
      </p:pic>
      <p:pic>
        <p:nvPicPr>
          <p:cNvPr id="60" name="Picture 59" descr="A picture containing circle, logo, font, graphics&#10;&#10;Description automatically generated">
            <a:extLst>
              <a:ext uri="{FF2B5EF4-FFF2-40B4-BE49-F238E27FC236}">
                <a16:creationId xmlns:a16="http://schemas.microsoft.com/office/drawing/2014/main" id="{AAD3A144-688A-4564-96D2-2FC5B148F27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59569" y="4908645"/>
            <a:ext cx="946948" cy="634643"/>
          </a:xfrm>
          <a:prstGeom prst="rect">
            <a:avLst/>
          </a:prstGeom>
        </p:spPr>
      </p:pic>
      <p:pic>
        <p:nvPicPr>
          <p:cNvPr id="6" name="Picture 5" descr="A picture containing text, font, circle, screenshot&#10;&#10;Description automatically generated">
            <a:extLst>
              <a:ext uri="{FF2B5EF4-FFF2-40B4-BE49-F238E27FC236}">
                <a16:creationId xmlns:a16="http://schemas.microsoft.com/office/drawing/2014/main" id="{E0BAE4F5-7C8B-4DD9-9BDC-598B5260751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029027" y="2743902"/>
            <a:ext cx="726168" cy="677499"/>
          </a:xfrm>
          <a:prstGeom prst="rect">
            <a:avLst/>
          </a:prstGeom>
        </p:spPr>
      </p:pic>
      <p:pic>
        <p:nvPicPr>
          <p:cNvPr id="62" name="Picture 61" descr="A picture containing food, fast food, american food, bun&#10;&#10;Description automatically generated">
            <a:extLst>
              <a:ext uri="{FF2B5EF4-FFF2-40B4-BE49-F238E27FC236}">
                <a16:creationId xmlns:a16="http://schemas.microsoft.com/office/drawing/2014/main" id="{789BDF31-BC05-4630-8C39-285F855EDC0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392111" y="5948251"/>
            <a:ext cx="558117" cy="554337"/>
          </a:xfrm>
          <a:prstGeom prst="rect">
            <a:avLst/>
          </a:prstGeom>
        </p:spPr>
      </p:pic>
      <p:pic>
        <p:nvPicPr>
          <p:cNvPr id="64" name="Graphic 63" descr="Ice cream with solid fill">
            <a:extLst>
              <a:ext uri="{FF2B5EF4-FFF2-40B4-BE49-F238E27FC236}">
                <a16:creationId xmlns:a16="http://schemas.microsoft.com/office/drawing/2014/main" id="{7A118E7E-04B8-42DE-B9FC-C99BE91CDC94}"/>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091072" y="5652045"/>
            <a:ext cx="914400" cy="914400"/>
          </a:xfrm>
          <a:prstGeom prst="rect">
            <a:avLst/>
          </a:prstGeom>
        </p:spPr>
      </p:pic>
      <p:pic>
        <p:nvPicPr>
          <p:cNvPr id="66" name="Graphic 65" descr="Cycling with solid fill">
            <a:extLst>
              <a:ext uri="{FF2B5EF4-FFF2-40B4-BE49-F238E27FC236}">
                <a16:creationId xmlns:a16="http://schemas.microsoft.com/office/drawing/2014/main" id="{2BCB5549-D008-43B8-90D6-08045FD2C425}"/>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814093" y="2564792"/>
            <a:ext cx="914400" cy="914400"/>
          </a:xfrm>
          <a:prstGeom prst="rect">
            <a:avLst/>
          </a:prstGeom>
        </p:spPr>
      </p:pic>
      <p:sp>
        <p:nvSpPr>
          <p:cNvPr id="2" name="TextBox 1">
            <a:hlinkClick r:id="" action="ppaction://noaction">
              <a:snd r:embed="rId23" name="FUS4_2.wav"/>
            </a:hlinkClick>
            <a:extLst>
              <a:ext uri="{FF2B5EF4-FFF2-40B4-BE49-F238E27FC236}">
                <a16:creationId xmlns:a16="http://schemas.microsoft.com/office/drawing/2014/main" id="{CCF33316-2470-FD81-1B0E-6EC1212B748E}"/>
              </a:ext>
            </a:extLst>
          </p:cNvPr>
          <p:cNvSpPr txBox="1"/>
          <p:nvPr/>
        </p:nvSpPr>
        <p:spPr>
          <a:xfrm>
            <a:off x="6125924" y="2108751"/>
            <a:ext cx="4385481" cy="369332"/>
          </a:xfrm>
          <a:prstGeom prst="rect">
            <a:avLst/>
          </a:prstGeom>
          <a:noFill/>
        </p:spPr>
        <p:txBody>
          <a:bodyPr wrap="square" rtlCol="0">
            <a:spAutoFit/>
          </a:bodyPr>
          <a:lstStyle/>
          <a:p>
            <a:r>
              <a:rPr lang="en-GB" dirty="0"/>
              <a:t>  </a:t>
            </a:r>
          </a:p>
        </p:txBody>
      </p:sp>
      <p:sp>
        <p:nvSpPr>
          <p:cNvPr id="5" name="TextBox 4">
            <a:hlinkClick r:id="" action="ppaction://noaction">
              <a:snd r:embed="rId24" name="FUS4_4.wav"/>
            </a:hlinkClick>
            <a:extLst>
              <a:ext uri="{FF2B5EF4-FFF2-40B4-BE49-F238E27FC236}">
                <a16:creationId xmlns:a16="http://schemas.microsoft.com/office/drawing/2014/main" id="{7306658E-C301-EC3C-06FD-794E1E0AEF2E}"/>
              </a:ext>
            </a:extLst>
          </p:cNvPr>
          <p:cNvSpPr txBox="1"/>
          <p:nvPr/>
        </p:nvSpPr>
        <p:spPr>
          <a:xfrm>
            <a:off x="6061410" y="5092468"/>
            <a:ext cx="5086942" cy="381530"/>
          </a:xfrm>
          <a:prstGeom prst="rect">
            <a:avLst/>
          </a:prstGeom>
          <a:noFill/>
        </p:spPr>
        <p:txBody>
          <a:bodyPr wrap="square" rtlCol="0">
            <a:spAutoFit/>
          </a:bodyPr>
          <a:lstStyle/>
          <a:p>
            <a:r>
              <a:rPr lang="en-GB" dirty="0"/>
              <a:t> </a:t>
            </a:r>
          </a:p>
        </p:txBody>
      </p:sp>
    </p:spTree>
    <p:extLst>
      <p:ext uri="{BB962C8B-B14F-4D97-AF65-F5344CB8AC3E}">
        <p14:creationId xmlns:p14="http://schemas.microsoft.com/office/powerpoint/2010/main" val="309203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7">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5" grpId="0" animBg="1"/>
      <p:bldP spid="47" grpId="0" animBg="1"/>
      <p:bldP spid="49" grpId="0"/>
      <p:bldP spid="50" grpId="0"/>
      <p:bldP spid="52" grpId="0" animBg="1"/>
      <p:bldP spid="5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7">
            <a:extLst>
              <a:ext uri="{FF2B5EF4-FFF2-40B4-BE49-F238E27FC236}">
                <a16:creationId xmlns:a16="http://schemas.microsoft.com/office/drawing/2014/main" id="{2690F408-1DC7-4E91-B2F0-CC193D97A7A1}"/>
              </a:ext>
            </a:extLst>
          </p:cNvPr>
          <p:cNvGraphicFramePr>
            <a:graphicFrameLocks noGrp="1"/>
          </p:cNvGraphicFramePr>
          <p:nvPr>
            <p:extLst>
              <p:ext uri="{D42A27DB-BD31-4B8C-83A1-F6EECF244321}">
                <p14:modId xmlns:p14="http://schemas.microsoft.com/office/powerpoint/2010/main" val="1781615465"/>
              </p:ext>
            </p:extLst>
          </p:nvPr>
        </p:nvGraphicFramePr>
        <p:xfrm>
          <a:off x="1000624" y="1327645"/>
          <a:ext cx="10760741" cy="3657600"/>
        </p:xfrm>
        <a:graphic>
          <a:graphicData uri="http://schemas.openxmlformats.org/drawingml/2006/table">
            <a:tbl>
              <a:tblPr firstRow="1" bandRow="1"/>
              <a:tblGrid>
                <a:gridCol w="1236135">
                  <a:extLst>
                    <a:ext uri="{9D8B030D-6E8A-4147-A177-3AD203B41FA5}">
                      <a16:colId xmlns:a16="http://schemas.microsoft.com/office/drawing/2014/main" val="88879626"/>
                    </a:ext>
                  </a:extLst>
                </a:gridCol>
                <a:gridCol w="1258552">
                  <a:extLst>
                    <a:ext uri="{9D8B030D-6E8A-4147-A177-3AD203B41FA5}">
                      <a16:colId xmlns:a16="http://schemas.microsoft.com/office/drawing/2014/main" val="559604998"/>
                    </a:ext>
                  </a:extLst>
                </a:gridCol>
                <a:gridCol w="1313272">
                  <a:extLst>
                    <a:ext uri="{9D8B030D-6E8A-4147-A177-3AD203B41FA5}">
                      <a16:colId xmlns:a16="http://schemas.microsoft.com/office/drawing/2014/main" val="748532670"/>
                    </a:ext>
                  </a:extLst>
                </a:gridCol>
                <a:gridCol w="1231192">
                  <a:extLst>
                    <a:ext uri="{9D8B030D-6E8A-4147-A177-3AD203B41FA5}">
                      <a16:colId xmlns:a16="http://schemas.microsoft.com/office/drawing/2014/main" val="220763038"/>
                    </a:ext>
                  </a:extLst>
                </a:gridCol>
                <a:gridCol w="1258552">
                  <a:extLst>
                    <a:ext uri="{9D8B030D-6E8A-4147-A177-3AD203B41FA5}">
                      <a16:colId xmlns:a16="http://schemas.microsoft.com/office/drawing/2014/main" val="2679525264"/>
                    </a:ext>
                  </a:extLst>
                </a:gridCol>
                <a:gridCol w="1231192">
                  <a:extLst>
                    <a:ext uri="{9D8B030D-6E8A-4147-A177-3AD203B41FA5}">
                      <a16:colId xmlns:a16="http://schemas.microsoft.com/office/drawing/2014/main" val="2934023717"/>
                    </a:ext>
                  </a:extLst>
                </a:gridCol>
                <a:gridCol w="1354312">
                  <a:extLst>
                    <a:ext uri="{9D8B030D-6E8A-4147-A177-3AD203B41FA5}">
                      <a16:colId xmlns:a16="http://schemas.microsoft.com/office/drawing/2014/main" val="3905154072"/>
                    </a:ext>
                  </a:extLst>
                </a:gridCol>
                <a:gridCol w="1877534">
                  <a:extLst>
                    <a:ext uri="{9D8B030D-6E8A-4147-A177-3AD203B41FA5}">
                      <a16:colId xmlns:a16="http://schemas.microsoft.com/office/drawing/2014/main" val="3156484874"/>
                    </a:ext>
                  </a:extLst>
                </a:gridCol>
              </a:tblGrid>
              <a:tr h="41206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400" b="1" dirty="0" err="1">
                          <a:solidFill>
                            <a:srgbClr val="002060"/>
                          </a:solidFill>
                          <a:latin typeface="Segoe Print" panose="02000600000000000000" pitchFamily="2" charset="0"/>
                        </a:rPr>
                        <a:t>Lundi</a:t>
                      </a:r>
                      <a:endParaRPr lang="en-GB" sz="2400" b="1" dirty="0">
                        <a:solidFill>
                          <a:srgbClr val="002060"/>
                        </a:solidFill>
                        <a:latin typeface="Segoe Print" panose="02000600000000000000" pitchFamily="2" charset="0"/>
                      </a:endParaRP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Segoe Print" panose="02000600000000000000" pitchFamily="2" charset="0"/>
                        </a:rPr>
                        <a:t>Mardi</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400" b="1" dirty="0">
                          <a:solidFill>
                            <a:srgbClr val="002060"/>
                          </a:solidFill>
                          <a:latin typeface="Segoe Print" panose="02000600000000000000" pitchFamily="2" charset="0"/>
                        </a:rPr>
                        <a:t>Mer.</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400" b="1" dirty="0" err="1">
                          <a:solidFill>
                            <a:srgbClr val="002060"/>
                          </a:solidFill>
                          <a:latin typeface="Segoe Print" panose="02000600000000000000" pitchFamily="2" charset="0"/>
                        </a:rPr>
                        <a:t>Jeudi</a:t>
                      </a:r>
                      <a:endParaRPr lang="en-GB" sz="2400" b="1" dirty="0">
                        <a:solidFill>
                          <a:srgbClr val="002060"/>
                        </a:solidFill>
                        <a:latin typeface="Segoe Print" panose="02000600000000000000" pitchFamily="2" charset="0"/>
                      </a:endParaRP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400" b="1" dirty="0">
                          <a:solidFill>
                            <a:srgbClr val="002060"/>
                          </a:solidFill>
                          <a:latin typeface="Segoe Print" panose="02000600000000000000" pitchFamily="2" charset="0"/>
                        </a:rPr>
                        <a:t>Ven.</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400" b="1" dirty="0">
                          <a:solidFill>
                            <a:srgbClr val="002060"/>
                          </a:solidFill>
                          <a:latin typeface="Segoe Print" panose="02000600000000000000" pitchFamily="2" charset="0"/>
                        </a:rPr>
                        <a:t>Sam.</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400" b="1" dirty="0">
                          <a:solidFill>
                            <a:srgbClr val="002060"/>
                          </a:solidFill>
                          <a:latin typeface="Segoe Print" panose="02000600000000000000" pitchFamily="2" charset="0"/>
                        </a:rPr>
                        <a:t>Dim.</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400" b="1" dirty="0" err="1">
                          <a:solidFill>
                            <a:srgbClr val="002060"/>
                          </a:solidFill>
                          <a:latin typeface="Segoe Print" panose="02000600000000000000" pitchFamily="2" charset="0"/>
                        </a:rPr>
                        <a:t>Aujourd</a:t>
                      </a:r>
                      <a:r>
                        <a:rPr lang="en-GB" sz="2400" b="1" dirty="0">
                          <a:solidFill>
                            <a:srgbClr val="002060"/>
                          </a:solidFill>
                          <a:latin typeface="Segoe Print" panose="02000600000000000000" pitchFamily="2" charset="0"/>
                        </a:rPr>
                        <a:t>’</a:t>
                      </a:r>
                    </a:p>
                    <a:p>
                      <a:pPr algn="ctr"/>
                      <a:r>
                        <a:rPr lang="en-GB" sz="2400" b="1" dirty="0">
                          <a:solidFill>
                            <a:srgbClr val="002060"/>
                          </a:solidFill>
                          <a:latin typeface="Segoe Print" panose="02000600000000000000" pitchFamily="2" charset="0"/>
                        </a:rPr>
                        <a:t>-hui</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542995276"/>
                  </a:ext>
                </a:extLst>
              </a:tr>
              <a:tr h="238372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sz="2400" i="1" dirty="0">
                        <a:latin typeface="Segoe Print" panose="02000600000000000000" pitchFamily="2" charset="0"/>
                      </a:endParaRPr>
                    </a:p>
                  </a:txBody>
                  <a:tcPr>
                    <a:lnL w="12700" cmpd="sng">
                      <a:solidFill>
                        <a:srgbClr val="000000"/>
                      </a:solidFill>
                    </a:lnL>
                    <a:lnR w="12700" cmpd="sng">
                      <a:solidFill>
                        <a:srgbClr val="000000"/>
                      </a:solidFill>
                    </a:lnR>
                    <a:lnT w="12700" cap="flat" cmpd="sng" algn="ctr">
                      <a:solidFill>
                        <a:srgbClr val="000000"/>
                      </a:solidFill>
                      <a:prstDash val="solid"/>
                      <a:round/>
                      <a:headEnd type="none" w="med" len="med"/>
                      <a:tailEnd type="none" w="med" len="med"/>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sz="2400" i="1" dirty="0">
                        <a:latin typeface="Segoe Print" panose="02000600000000000000" pitchFamily="2" charset="0"/>
                      </a:endParaRPr>
                    </a:p>
                  </a:txBody>
                  <a:tcPr>
                    <a:lnL w="12700" cmpd="sng">
                      <a:solidFill>
                        <a:srgbClr val="000000"/>
                      </a:solidFill>
                    </a:lnL>
                    <a:lnR w="12700" cmpd="sng">
                      <a:solidFill>
                        <a:srgbClr val="000000"/>
                      </a:solidFill>
                    </a:lnR>
                    <a:lnT w="12700" cap="flat" cmpd="sng" algn="ctr">
                      <a:solidFill>
                        <a:srgbClr val="000000"/>
                      </a:solidFill>
                      <a:prstDash val="solid"/>
                      <a:round/>
                      <a:headEnd type="none" w="med" len="med"/>
                      <a:tailEnd type="none" w="med" len="med"/>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mpd="sng">
                      <a:solidFill>
                        <a:srgbClr val="000000"/>
                      </a:solidFill>
                    </a:lnL>
                    <a:lnR w="12700" cmpd="sng">
                      <a:solidFill>
                        <a:srgbClr val="000000"/>
                      </a:solidFill>
                    </a:lnR>
                    <a:lnT w="12700" cap="flat" cmpd="sng" algn="ctr">
                      <a:solidFill>
                        <a:srgbClr val="000000"/>
                      </a:solidFill>
                      <a:prstDash val="solid"/>
                      <a:round/>
                      <a:headEnd type="none" w="med" len="med"/>
                      <a:tailEnd type="none" w="med" len="med"/>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sz="2400" i="1" dirty="0">
                        <a:latin typeface="Segoe Print" panose="02000600000000000000" pitchFamily="2" charset="0"/>
                      </a:endParaRPr>
                    </a:p>
                  </a:txBody>
                  <a:tcPr>
                    <a:lnL w="12700" cmpd="sng">
                      <a:solidFill>
                        <a:srgbClr val="000000"/>
                      </a:solidFill>
                    </a:lnL>
                    <a:lnR w="12700" cmpd="sng">
                      <a:solidFill>
                        <a:srgbClr val="000000"/>
                      </a:solidFill>
                    </a:lnR>
                    <a:lnT w="12700" cap="flat" cmpd="sng" algn="ctr">
                      <a:solidFill>
                        <a:srgbClr val="000000"/>
                      </a:solidFill>
                      <a:prstDash val="solid"/>
                      <a:round/>
                      <a:headEnd type="none" w="med" len="med"/>
                      <a:tailEnd type="none" w="med" len="med"/>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sz="2400" i="1" dirty="0">
                        <a:latin typeface="Segoe Print" panose="02000600000000000000" pitchFamily="2" charset="0"/>
                      </a:endParaRPr>
                    </a:p>
                  </a:txBody>
                  <a:tcPr>
                    <a:lnL w="12700" cmpd="sng">
                      <a:solidFill>
                        <a:srgbClr val="000000"/>
                      </a:solidFill>
                    </a:lnL>
                    <a:lnR w="12700" cmpd="sng">
                      <a:solidFill>
                        <a:srgbClr val="000000"/>
                      </a:solidFill>
                    </a:lnR>
                    <a:lnT w="12700" cap="flat" cmpd="sng" algn="ctr">
                      <a:solidFill>
                        <a:srgbClr val="000000"/>
                      </a:solidFill>
                      <a:prstDash val="solid"/>
                      <a:round/>
                      <a:headEnd type="none" w="med" len="med"/>
                      <a:tailEnd type="none" w="med" len="med"/>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dirty="0"/>
                    </a:p>
                    <a:p>
                      <a:endParaRPr lang="en-GB" dirty="0"/>
                    </a:p>
                    <a:p>
                      <a:endParaRPr lang="en-GB" dirty="0"/>
                    </a:p>
                    <a:p>
                      <a:endParaRPr lang="en-GB" dirty="0"/>
                    </a:p>
                    <a:p>
                      <a:endParaRPr lang="en-GB" dirty="0"/>
                    </a:p>
                    <a:p>
                      <a:endParaRPr lang="en-GB" dirty="0"/>
                    </a:p>
                  </a:txBody>
                  <a:tcPr>
                    <a:lnL w="12700" cmpd="sng">
                      <a:solidFill>
                        <a:srgbClr val="000000"/>
                      </a:solidFill>
                    </a:lnL>
                    <a:lnR w="12700" cmpd="sng">
                      <a:solidFill>
                        <a:srgbClr val="000000"/>
                      </a:solidFill>
                    </a:lnR>
                    <a:lnT w="12700" cap="flat" cmpd="sng" algn="ctr">
                      <a:solidFill>
                        <a:srgbClr val="000000"/>
                      </a:solidFill>
                      <a:prstDash val="solid"/>
                      <a:round/>
                      <a:headEnd type="none" w="med" len="med"/>
                      <a:tailEnd type="none" w="med" len="med"/>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dirty="0">
                        <a:latin typeface="Segoe Print" panose="02000600000000000000" pitchFamily="2" charset="0"/>
                      </a:endParaRPr>
                    </a:p>
                    <a:p>
                      <a:endParaRPr lang="en-GB" dirty="0">
                        <a:latin typeface="Segoe Print" panose="02000600000000000000" pitchFamily="2" charset="0"/>
                      </a:endParaRPr>
                    </a:p>
                    <a:p>
                      <a:endParaRPr lang="en-GB" dirty="0">
                        <a:latin typeface="Segoe Print" panose="02000600000000000000" pitchFamily="2" charset="0"/>
                      </a:endParaRPr>
                    </a:p>
                  </a:txBody>
                  <a:tcPr>
                    <a:lnL w="12700" cmpd="sng">
                      <a:solidFill>
                        <a:srgbClr val="000000"/>
                      </a:solidFill>
                    </a:lnL>
                    <a:lnR w="12700" cmpd="sng">
                      <a:solidFill>
                        <a:srgbClr val="000000"/>
                      </a:solidFill>
                    </a:lnR>
                    <a:lnT w="12700" cap="flat" cmpd="sng" algn="ctr">
                      <a:solidFill>
                        <a:srgbClr val="000000"/>
                      </a:solidFill>
                      <a:prstDash val="solid"/>
                      <a:round/>
                      <a:headEnd type="none" w="med" len="med"/>
                      <a:tailEnd type="none" w="med" len="med"/>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dirty="0">
                        <a:latin typeface="Segoe Print" panose="02000600000000000000" pitchFamily="2" charset="0"/>
                      </a:endParaRPr>
                    </a:p>
                  </a:txBody>
                  <a:tcPr>
                    <a:lnL w="12700" cmpd="sng">
                      <a:solidFill>
                        <a:srgbClr val="000000"/>
                      </a:solidFill>
                    </a:lnL>
                    <a:lnR w="12700" cmpd="sng">
                      <a:solidFill>
                        <a:srgbClr val="000000"/>
                      </a:solidFill>
                    </a:lnR>
                    <a:lnT w="12700" cap="flat" cmpd="sng" algn="ctr">
                      <a:solidFill>
                        <a:srgbClr val="000000"/>
                      </a:solidFill>
                      <a:prstDash val="solid"/>
                      <a:round/>
                      <a:headEnd type="none" w="med" len="med"/>
                      <a:tailEnd type="none" w="med" len="med"/>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932622733"/>
                  </a:ext>
                </a:extLst>
              </a:tr>
            </a:tbl>
          </a:graphicData>
        </a:graphic>
      </p:graphicFrame>
      <p:sp>
        <p:nvSpPr>
          <p:cNvPr id="112" name="CustomShape 6"/>
          <p:cNvSpPr/>
          <p:nvPr/>
        </p:nvSpPr>
        <p:spPr>
          <a:xfrm>
            <a:off x="649406" y="1715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Follow up 4:</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03748" y="1032472"/>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rotWithShape="1">
          <a:blip r:embed="rId3">
            <a:extLst>
              <a:ext uri="{28A0092B-C50C-407E-A947-70E740481C1C}">
                <a14:useLocalDpi xmlns:a14="http://schemas.microsoft.com/office/drawing/2010/main" val="0"/>
              </a:ext>
            </a:extLst>
          </a:blip>
          <a:srcRect b="10056"/>
          <a:stretch/>
        </p:blipFill>
        <p:spPr>
          <a:xfrm>
            <a:off x="11052313" y="4239"/>
            <a:ext cx="1139687" cy="1028233"/>
          </a:xfrm>
          <a:prstGeom prst="rect">
            <a:avLst/>
          </a:prstGeom>
        </p:spPr>
      </p:pic>
      <p:pic>
        <p:nvPicPr>
          <p:cNvPr id="8" name="Graphic 7" descr="Teacher">
            <a:extLst>
              <a:ext uri="{FF2B5EF4-FFF2-40B4-BE49-F238E27FC236}">
                <a16:creationId xmlns:a16="http://schemas.microsoft.com/office/drawing/2014/main" id="{BD0F394A-9F10-4429-8D8E-3316BD870A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32" y="574879"/>
            <a:ext cx="914400" cy="914400"/>
          </a:xfrm>
          <a:prstGeom prst="rect">
            <a:avLst/>
          </a:prstGeom>
        </p:spPr>
      </p:pic>
      <p:sp>
        <p:nvSpPr>
          <p:cNvPr id="9" name="Speech Bubble: Rectangle with Corners Rounded 8">
            <a:hlinkClick r:id="" action="ppaction://noaction">
              <a:snd r:embed="rId6" name="FUS5_i.wav"/>
            </a:hlinkClick>
            <a:extLst>
              <a:ext uri="{FF2B5EF4-FFF2-40B4-BE49-F238E27FC236}">
                <a16:creationId xmlns:a16="http://schemas.microsoft.com/office/drawing/2014/main" id="{215706B2-9006-4BCD-BA12-C150523BD405}"/>
              </a:ext>
            </a:extLst>
          </p:cNvPr>
          <p:cNvSpPr/>
          <p:nvPr/>
        </p:nvSpPr>
        <p:spPr>
          <a:xfrm>
            <a:off x="1109588" y="839761"/>
            <a:ext cx="3424130" cy="333417"/>
          </a:xfrm>
          <a:prstGeom prst="wedgeRoundRectCallout">
            <a:avLst>
              <a:gd name="adj1" fmla="val -59535"/>
              <a:gd name="adj2" fmla="val -16869"/>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0" name="CustomShape 7">
            <a:hlinkClick r:id="" action="ppaction://noaction">
              <a:snd r:embed="rId6" name="FUS5_i.wav"/>
            </a:hlinkClick>
            <a:extLst>
              <a:ext uri="{FF2B5EF4-FFF2-40B4-BE49-F238E27FC236}">
                <a16:creationId xmlns:a16="http://schemas.microsoft.com/office/drawing/2014/main" id="{B9A0769C-DEF5-430B-9923-1A14FCB3E716}"/>
              </a:ext>
            </a:extLst>
          </p:cNvPr>
          <p:cNvSpPr/>
          <p:nvPr/>
        </p:nvSpPr>
        <p:spPr>
          <a:xfrm>
            <a:off x="1109588" y="758546"/>
            <a:ext cx="361171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Exemple</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lang="en-GB" sz="2400" b="1" spc="-1" dirty="0">
                <a:solidFill>
                  <a:srgbClr val="002060"/>
                </a:solidFill>
                <a:latin typeface="Century Gothic"/>
                <a:ea typeface="Century Gothic"/>
              </a:rPr>
              <a:t>: Personne A</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11" name="Google Shape;167;p2">
            <a:extLst>
              <a:ext uri="{FF2B5EF4-FFF2-40B4-BE49-F238E27FC236}">
                <a16:creationId xmlns:a16="http://schemas.microsoft.com/office/drawing/2014/main" id="{EDE672E4-6232-43A0-90A7-796E29702430}"/>
              </a:ext>
            </a:extLst>
          </p:cNvPr>
          <p:cNvSpPr/>
          <p:nvPr/>
        </p:nvSpPr>
        <p:spPr>
          <a:xfrm>
            <a:off x="67819" y="5599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2" name="TextBox 11">
            <a:extLst>
              <a:ext uri="{FF2B5EF4-FFF2-40B4-BE49-F238E27FC236}">
                <a16:creationId xmlns:a16="http://schemas.microsoft.com/office/drawing/2014/main" id="{A6BF6E4A-CE16-4F6F-8034-3C16D9225EF7}"/>
              </a:ext>
            </a:extLst>
          </p:cNvPr>
          <p:cNvSpPr txBox="1"/>
          <p:nvPr/>
        </p:nvSpPr>
        <p:spPr>
          <a:xfrm>
            <a:off x="2774349" y="33794"/>
            <a:ext cx="789563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Find what your partner would like to do on holiday to sink their ships!</a:t>
            </a:r>
          </a:p>
        </p:txBody>
      </p:sp>
      <p:graphicFrame>
        <p:nvGraphicFramePr>
          <p:cNvPr id="13" name="Table 7">
            <a:extLst>
              <a:ext uri="{FF2B5EF4-FFF2-40B4-BE49-F238E27FC236}">
                <a16:creationId xmlns:a16="http://schemas.microsoft.com/office/drawing/2014/main" id="{8794C3B3-EEE5-4667-9C9C-961F5DED3B7B}"/>
              </a:ext>
            </a:extLst>
          </p:cNvPr>
          <p:cNvGraphicFramePr>
            <a:graphicFrameLocks noGrp="1"/>
          </p:cNvGraphicFramePr>
          <p:nvPr>
            <p:extLst>
              <p:ext uri="{D42A27DB-BD31-4B8C-83A1-F6EECF244321}">
                <p14:modId xmlns:p14="http://schemas.microsoft.com/office/powerpoint/2010/main" val="4206445784"/>
              </p:ext>
            </p:extLst>
          </p:nvPr>
        </p:nvGraphicFramePr>
        <p:xfrm>
          <a:off x="984585" y="4104055"/>
          <a:ext cx="10793558" cy="2468309"/>
        </p:xfrm>
        <a:graphic>
          <a:graphicData uri="http://schemas.openxmlformats.org/drawingml/2006/table">
            <a:tbl>
              <a:tblPr firstRow="1" bandRow="1"/>
              <a:tblGrid>
                <a:gridCol w="1238072">
                  <a:extLst>
                    <a:ext uri="{9D8B030D-6E8A-4147-A177-3AD203B41FA5}">
                      <a16:colId xmlns:a16="http://schemas.microsoft.com/office/drawing/2014/main" val="88879626"/>
                    </a:ext>
                  </a:extLst>
                </a:gridCol>
                <a:gridCol w="1260524">
                  <a:extLst>
                    <a:ext uri="{9D8B030D-6E8A-4147-A177-3AD203B41FA5}">
                      <a16:colId xmlns:a16="http://schemas.microsoft.com/office/drawing/2014/main" val="559604998"/>
                    </a:ext>
                  </a:extLst>
                </a:gridCol>
                <a:gridCol w="1315330">
                  <a:extLst>
                    <a:ext uri="{9D8B030D-6E8A-4147-A177-3AD203B41FA5}">
                      <a16:colId xmlns:a16="http://schemas.microsoft.com/office/drawing/2014/main" val="748532670"/>
                    </a:ext>
                  </a:extLst>
                </a:gridCol>
                <a:gridCol w="1233121">
                  <a:extLst>
                    <a:ext uri="{9D8B030D-6E8A-4147-A177-3AD203B41FA5}">
                      <a16:colId xmlns:a16="http://schemas.microsoft.com/office/drawing/2014/main" val="220763038"/>
                    </a:ext>
                  </a:extLst>
                </a:gridCol>
                <a:gridCol w="1260524">
                  <a:extLst>
                    <a:ext uri="{9D8B030D-6E8A-4147-A177-3AD203B41FA5}">
                      <a16:colId xmlns:a16="http://schemas.microsoft.com/office/drawing/2014/main" val="2679525264"/>
                    </a:ext>
                  </a:extLst>
                </a:gridCol>
                <a:gridCol w="1233121">
                  <a:extLst>
                    <a:ext uri="{9D8B030D-6E8A-4147-A177-3AD203B41FA5}">
                      <a16:colId xmlns:a16="http://schemas.microsoft.com/office/drawing/2014/main" val="2934023717"/>
                    </a:ext>
                  </a:extLst>
                </a:gridCol>
                <a:gridCol w="1356434">
                  <a:extLst>
                    <a:ext uri="{9D8B030D-6E8A-4147-A177-3AD203B41FA5}">
                      <a16:colId xmlns:a16="http://schemas.microsoft.com/office/drawing/2014/main" val="3905154072"/>
                    </a:ext>
                  </a:extLst>
                </a:gridCol>
                <a:gridCol w="1896432">
                  <a:extLst>
                    <a:ext uri="{9D8B030D-6E8A-4147-A177-3AD203B41FA5}">
                      <a16:colId xmlns:a16="http://schemas.microsoft.com/office/drawing/2014/main" val="3156484874"/>
                    </a:ext>
                  </a:extLst>
                </a:gridCol>
              </a:tblGrid>
              <a:tr h="63592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400" b="1" dirty="0" err="1">
                          <a:solidFill>
                            <a:srgbClr val="002060"/>
                          </a:solidFill>
                          <a:latin typeface="Segoe Print" panose="02000600000000000000" pitchFamily="2" charset="0"/>
                        </a:rPr>
                        <a:t>Lundi</a:t>
                      </a:r>
                      <a:endParaRPr lang="en-GB" sz="2400" b="1" dirty="0">
                        <a:solidFill>
                          <a:srgbClr val="002060"/>
                        </a:solidFill>
                        <a:latin typeface="Segoe Print" panose="02000600000000000000" pitchFamily="2" charset="0"/>
                      </a:endParaRP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1D6FA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Segoe Print" panose="02000600000000000000" pitchFamily="2" charset="0"/>
                        </a:rPr>
                        <a:t>Mardi</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1D6FA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400" b="1" dirty="0">
                          <a:solidFill>
                            <a:srgbClr val="002060"/>
                          </a:solidFill>
                          <a:latin typeface="Segoe Print" panose="02000600000000000000" pitchFamily="2" charset="0"/>
                        </a:rPr>
                        <a:t>Mer.</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1D6FA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400" b="1" dirty="0" err="1">
                          <a:solidFill>
                            <a:srgbClr val="002060"/>
                          </a:solidFill>
                          <a:latin typeface="Segoe Print" panose="02000600000000000000" pitchFamily="2" charset="0"/>
                        </a:rPr>
                        <a:t>Jeudi</a:t>
                      </a:r>
                      <a:endParaRPr lang="en-GB" sz="2400" b="1" dirty="0">
                        <a:solidFill>
                          <a:srgbClr val="002060"/>
                        </a:solidFill>
                        <a:latin typeface="Segoe Print" panose="02000600000000000000" pitchFamily="2" charset="0"/>
                      </a:endParaRP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1D6FA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400" b="1" dirty="0">
                          <a:solidFill>
                            <a:srgbClr val="002060"/>
                          </a:solidFill>
                          <a:latin typeface="Segoe Print" panose="02000600000000000000" pitchFamily="2" charset="0"/>
                        </a:rPr>
                        <a:t>Ven.</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1D6FA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400" b="1" dirty="0">
                          <a:solidFill>
                            <a:srgbClr val="002060"/>
                          </a:solidFill>
                          <a:latin typeface="Segoe Print" panose="02000600000000000000" pitchFamily="2" charset="0"/>
                        </a:rPr>
                        <a:t>Sam.</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1D6FA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400" b="1" dirty="0">
                          <a:solidFill>
                            <a:srgbClr val="002060"/>
                          </a:solidFill>
                          <a:latin typeface="Segoe Print" panose="02000600000000000000" pitchFamily="2" charset="0"/>
                        </a:rPr>
                        <a:t>Dim.</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1D6FA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400" b="1" dirty="0" err="1">
                          <a:solidFill>
                            <a:srgbClr val="002060"/>
                          </a:solidFill>
                          <a:latin typeface="Segoe Print" panose="02000600000000000000" pitchFamily="2" charset="0"/>
                        </a:rPr>
                        <a:t>Aujourd</a:t>
                      </a:r>
                      <a:r>
                        <a:rPr lang="en-GB" sz="2400" b="1" dirty="0">
                          <a:solidFill>
                            <a:srgbClr val="002060"/>
                          </a:solidFill>
                          <a:latin typeface="Segoe Print" panose="02000600000000000000" pitchFamily="2" charset="0"/>
                        </a:rPr>
                        <a:t>’</a:t>
                      </a:r>
                    </a:p>
                    <a:p>
                      <a:pPr algn="ctr"/>
                      <a:r>
                        <a:rPr lang="en-GB" sz="2400" b="1" dirty="0">
                          <a:solidFill>
                            <a:srgbClr val="002060"/>
                          </a:solidFill>
                          <a:latin typeface="Segoe Print" panose="02000600000000000000" pitchFamily="2" charset="0"/>
                        </a:rPr>
                        <a:t>-hui</a:t>
                      </a:r>
                    </a:p>
                  </a:txBody>
                  <a:tcPr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1D6FA9">
                        <a:lumMod val="20000"/>
                        <a:lumOff val="80000"/>
                      </a:srgbClr>
                    </a:solidFill>
                  </a:tcPr>
                </a:tc>
                <a:extLst>
                  <a:ext uri="{0D108BD9-81ED-4DB2-BD59-A6C34878D82A}">
                    <a16:rowId xmlns:a16="http://schemas.microsoft.com/office/drawing/2014/main" val="1542995276"/>
                  </a:ext>
                </a:extLst>
              </a:tr>
              <a:tr h="164534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sz="2400" i="1" dirty="0">
                        <a:latin typeface="Segoe Print" panose="02000600000000000000" pitchFamily="2"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1D6FA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sz="2400" i="1" dirty="0">
                        <a:latin typeface="Segoe Print" panose="02000600000000000000" pitchFamily="2"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1D6FA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dirty="0"/>
                    </a:p>
                    <a:p>
                      <a:endParaRPr lang="en-GB" sz="2000" dirty="0">
                        <a:solidFill>
                          <a:srgbClr val="002060"/>
                        </a:solidFill>
                        <a:latin typeface="Century Gothic" panose="020B0502020202020204" pitchFamily="34" charset="0"/>
                      </a:endParaRPr>
                    </a:p>
                    <a:p>
                      <a:endParaRPr lang="en-GB" dirty="0"/>
                    </a:p>
                    <a:p>
                      <a:endParaRPr lang="en-GB" dirty="0"/>
                    </a:p>
                    <a:p>
                      <a:endParaRPr lang="en-GB"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1D6FA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sz="2400" i="1" dirty="0">
                        <a:latin typeface="Segoe Print" panose="02000600000000000000" pitchFamily="2"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1D6FA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sz="2400" i="1" dirty="0">
                        <a:latin typeface="Segoe Print" panose="02000600000000000000" pitchFamily="2"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1D6FA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dirty="0"/>
                    </a:p>
                    <a:p>
                      <a:endParaRPr lang="en-GB" dirty="0"/>
                    </a:p>
                    <a:p>
                      <a:endParaRPr lang="en-GB" dirty="0"/>
                    </a:p>
                    <a:p>
                      <a:endParaRPr lang="en-GB" dirty="0"/>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1D6FA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dirty="0">
                        <a:latin typeface="Segoe Print" panose="02000600000000000000" pitchFamily="2"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1D6FA9">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dirty="0">
                        <a:latin typeface="Segoe Print" panose="02000600000000000000" pitchFamily="2"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1D6FA9">
                        <a:lumMod val="20000"/>
                        <a:lumOff val="80000"/>
                      </a:srgbClr>
                    </a:solidFill>
                  </a:tcPr>
                </a:tc>
                <a:extLst>
                  <a:ext uri="{0D108BD9-81ED-4DB2-BD59-A6C34878D82A}">
                    <a16:rowId xmlns:a16="http://schemas.microsoft.com/office/drawing/2014/main" val="1932622733"/>
                  </a:ext>
                </a:extLst>
              </a:tr>
            </a:tbl>
          </a:graphicData>
        </a:graphic>
      </p:graphicFrame>
      <p:pic>
        <p:nvPicPr>
          <p:cNvPr id="15" name="Picture 14">
            <a:extLst>
              <a:ext uri="{FF2B5EF4-FFF2-40B4-BE49-F238E27FC236}">
                <a16:creationId xmlns:a16="http://schemas.microsoft.com/office/drawing/2014/main" id="{39E2F57A-3212-4B72-846C-559E4E1ED1E9}"/>
              </a:ext>
            </a:extLst>
          </p:cNvPr>
          <p:cNvPicPr>
            <a:picLocks noChangeAspect="1"/>
          </p:cNvPicPr>
          <p:nvPr/>
        </p:nvPicPr>
        <p:blipFill>
          <a:blip r:embed="rId7"/>
          <a:stretch>
            <a:fillRect/>
          </a:stretch>
        </p:blipFill>
        <p:spPr>
          <a:xfrm>
            <a:off x="1024310" y="2301517"/>
            <a:ext cx="1159616" cy="689282"/>
          </a:xfrm>
          <a:prstGeom prst="rect">
            <a:avLst/>
          </a:prstGeom>
        </p:spPr>
      </p:pic>
      <p:pic>
        <p:nvPicPr>
          <p:cNvPr id="16" name="Picture 15">
            <a:extLst>
              <a:ext uri="{FF2B5EF4-FFF2-40B4-BE49-F238E27FC236}">
                <a16:creationId xmlns:a16="http://schemas.microsoft.com/office/drawing/2014/main" id="{4CDE56E6-58FF-4E94-8E41-B7F7940BBDC4}"/>
              </a:ext>
            </a:extLst>
          </p:cNvPr>
          <p:cNvPicPr>
            <a:picLocks noChangeAspect="1"/>
          </p:cNvPicPr>
          <p:nvPr/>
        </p:nvPicPr>
        <p:blipFill>
          <a:blip r:embed="rId7"/>
          <a:stretch>
            <a:fillRect/>
          </a:stretch>
        </p:blipFill>
        <p:spPr>
          <a:xfrm>
            <a:off x="2319880" y="2324594"/>
            <a:ext cx="1159616" cy="689282"/>
          </a:xfrm>
          <a:prstGeom prst="rect">
            <a:avLst/>
          </a:prstGeom>
        </p:spPr>
      </p:pic>
      <p:pic>
        <p:nvPicPr>
          <p:cNvPr id="17" name="Picture 16">
            <a:extLst>
              <a:ext uri="{FF2B5EF4-FFF2-40B4-BE49-F238E27FC236}">
                <a16:creationId xmlns:a16="http://schemas.microsoft.com/office/drawing/2014/main" id="{31488052-9C95-42A4-AED3-CA461A547F27}"/>
              </a:ext>
            </a:extLst>
          </p:cNvPr>
          <p:cNvPicPr>
            <a:picLocks noChangeAspect="1"/>
          </p:cNvPicPr>
          <p:nvPr/>
        </p:nvPicPr>
        <p:blipFill>
          <a:blip r:embed="rId7"/>
          <a:stretch>
            <a:fillRect/>
          </a:stretch>
        </p:blipFill>
        <p:spPr>
          <a:xfrm>
            <a:off x="3561688" y="2340532"/>
            <a:ext cx="1159616" cy="689282"/>
          </a:xfrm>
          <a:prstGeom prst="rect">
            <a:avLst/>
          </a:prstGeom>
        </p:spPr>
      </p:pic>
      <p:pic>
        <p:nvPicPr>
          <p:cNvPr id="18" name="Picture 17">
            <a:extLst>
              <a:ext uri="{FF2B5EF4-FFF2-40B4-BE49-F238E27FC236}">
                <a16:creationId xmlns:a16="http://schemas.microsoft.com/office/drawing/2014/main" id="{A870CA89-7948-4D01-A73B-125FA9A7BFAE}"/>
              </a:ext>
            </a:extLst>
          </p:cNvPr>
          <p:cNvPicPr>
            <a:picLocks noChangeAspect="1"/>
          </p:cNvPicPr>
          <p:nvPr/>
        </p:nvPicPr>
        <p:blipFill>
          <a:blip r:embed="rId7"/>
          <a:stretch>
            <a:fillRect/>
          </a:stretch>
        </p:blipFill>
        <p:spPr>
          <a:xfrm>
            <a:off x="4833398" y="2310478"/>
            <a:ext cx="1159616" cy="689282"/>
          </a:xfrm>
          <a:prstGeom prst="rect">
            <a:avLst/>
          </a:prstGeom>
        </p:spPr>
      </p:pic>
      <p:pic>
        <p:nvPicPr>
          <p:cNvPr id="19" name="Picture 18">
            <a:extLst>
              <a:ext uri="{FF2B5EF4-FFF2-40B4-BE49-F238E27FC236}">
                <a16:creationId xmlns:a16="http://schemas.microsoft.com/office/drawing/2014/main" id="{87448BB5-C6F5-45D1-B9E4-1DBE3534C9E7}"/>
              </a:ext>
            </a:extLst>
          </p:cNvPr>
          <p:cNvPicPr>
            <a:picLocks noChangeAspect="1"/>
          </p:cNvPicPr>
          <p:nvPr/>
        </p:nvPicPr>
        <p:blipFill>
          <a:blip r:embed="rId7"/>
          <a:stretch>
            <a:fillRect/>
          </a:stretch>
        </p:blipFill>
        <p:spPr>
          <a:xfrm>
            <a:off x="6105108" y="2309966"/>
            <a:ext cx="1159616" cy="689282"/>
          </a:xfrm>
          <a:prstGeom prst="rect">
            <a:avLst/>
          </a:prstGeom>
        </p:spPr>
      </p:pic>
      <p:pic>
        <p:nvPicPr>
          <p:cNvPr id="20" name="Picture 19">
            <a:extLst>
              <a:ext uri="{FF2B5EF4-FFF2-40B4-BE49-F238E27FC236}">
                <a16:creationId xmlns:a16="http://schemas.microsoft.com/office/drawing/2014/main" id="{F4CCD835-D010-4D6F-8751-9C537F3F92FE}"/>
              </a:ext>
            </a:extLst>
          </p:cNvPr>
          <p:cNvPicPr>
            <a:picLocks noChangeAspect="1"/>
          </p:cNvPicPr>
          <p:nvPr/>
        </p:nvPicPr>
        <p:blipFill>
          <a:blip r:embed="rId7"/>
          <a:stretch>
            <a:fillRect/>
          </a:stretch>
        </p:blipFill>
        <p:spPr>
          <a:xfrm>
            <a:off x="7346916" y="2309966"/>
            <a:ext cx="1159616" cy="689282"/>
          </a:xfrm>
          <a:prstGeom prst="rect">
            <a:avLst/>
          </a:prstGeom>
        </p:spPr>
      </p:pic>
      <p:pic>
        <p:nvPicPr>
          <p:cNvPr id="21" name="Picture 20">
            <a:extLst>
              <a:ext uri="{FF2B5EF4-FFF2-40B4-BE49-F238E27FC236}">
                <a16:creationId xmlns:a16="http://schemas.microsoft.com/office/drawing/2014/main" id="{C8E1EDA0-0C51-4CD7-BC9D-C9FE64566BE8}"/>
              </a:ext>
            </a:extLst>
          </p:cNvPr>
          <p:cNvPicPr>
            <a:picLocks noChangeAspect="1"/>
          </p:cNvPicPr>
          <p:nvPr/>
        </p:nvPicPr>
        <p:blipFill>
          <a:blip r:embed="rId7"/>
          <a:stretch>
            <a:fillRect/>
          </a:stretch>
        </p:blipFill>
        <p:spPr>
          <a:xfrm>
            <a:off x="8597136" y="2259365"/>
            <a:ext cx="1159616" cy="689282"/>
          </a:xfrm>
          <a:prstGeom prst="rect">
            <a:avLst/>
          </a:prstGeom>
        </p:spPr>
      </p:pic>
      <p:pic>
        <p:nvPicPr>
          <p:cNvPr id="22" name="Picture 21">
            <a:extLst>
              <a:ext uri="{FF2B5EF4-FFF2-40B4-BE49-F238E27FC236}">
                <a16:creationId xmlns:a16="http://schemas.microsoft.com/office/drawing/2014/main" id="{901686D9-A389-40D0-885B-11EE77520E58}"/>
              </a:ext>
            </a:extLst>
          </p:cNvPr>
          <p:cNvPicPr>
            <a:picLocks noChangeAspect="1"/>
          </p:cNvPicPr>
          <p:nvPr/>
        </p:nvPicPr>
        <p:blipFill>
          <a:blip r:embed="rId7"/>
          <a:stretch>
            <a:fillRect/>
          </a:stretch>
        </p:blipFill>
        <p:spPr>
          <a:xfrm>
            <a:off x="9947318" y="2243909"/>
            <a:ext cx="1159616" cy="689282"/>
          </a:xfrm>
          <a:prstGeom prst="rect">
            <a:avLst/>
          </a:prstGeom>
        </p:spPr>
      </p:pic>
      <p:sp>
        <p:nvSpPr>
          <p:cNvPr id="24" name="Speech Bubble: Rectangle with Corners Rounded 23">
            <a:extLst>
              <a:ext uri="{FF2B5EF4-FFF2-40B4-BE49-F238E27FC236}">
                <a16:creationId xmlns:a16="http://schemas.microsoft.com/office/drawing/2014/main" id="{1F96A110-FD64-477C-85B6-0328CD807B7A}"/>
              </a:ext>
            </a:extLst>
          </p:cNvPr>
          <p:cNvSpPr/>
          <p:nvPr/>
        </p:nvSpPr>
        <p:spPr>
          <a:xfrm>
            <a:off x="6036380" y="4287040"/>
            <a:ext cx="3379138" cy="2152386"/>
          </a:xfrm>
          <a:prstGeom prst="wedgeRoundRectCallout">
            <a:avLst>
              <a:gd name="adj1" fmla="val 16481"/>
              <a:gd name="adj2" fmla="val -65187"/>
              <a:gd name="adj3" fmla="val 16667"/>
            </a:avLst>
          </a:prstGeom>
          <a:solidFill>
            <a:srgbClr val="002060"/>
          </a:solidFill>
          <a:ln w="3175"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Draw your pictures on any day of the week in the top table. This is just an example. Keep your drawings hidden from your partner!</a:t>
            </a:r>
          </a:p>
        </p:txBody>
      </p:sp>
      <p:sp>
        <p:nvSpPr>
          <p:cNvPr id="27" name="Speech Bubble: Oval 26">
            <a:hlinkClick r:id="" action="ppaction://noaction">
              <a:snd r:embed="rId8" name="FUS5_oui 1.wav"/>
            </a:hlinkClick>
            <a:extLst>
              <a:ext uri="{FF2B5EF4-FFF2-40B4-BE49-F238E27FC236}">
                <a16:creationId xmlns:a16="http://schemas.microsoft.com/office/drawing/2014/main" id="{85A14F21-CC66-48BA-9206-45FF377B485D}"/>
              </a:ext>
            </a:extLst>
          </p:cNvPr>
          <p:cNvSpPr/>
          <p:nvPr/>
        </p:nvSpPr>
        <p:spPr>
          <a:xfrm>
            <a:off x="620526" y="4211903"/>
            <a:ext cx="1738482" cy="824562"/>
          </a:xfrm>
          <a:prstGeom prst="wedgeEllipseCallout">
            <a:avLst>
              <a:gd name="adj1" fmla="val -70880"/>
              <a:gd name="adj2" fmla="val 70389"/>
            </a:avLst>
          </a:prstGeom>
          <a:solidFill>
            <a:srgbClr val="002060"/>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A: </a:t>
            </a:r>
            <a:r>
              <a:rPr kumimoji="0" lang="en-GB" sz="18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rPr>
              <a:t>Oui</a:t>
            </a:r>
            <a:r>
              <a:rPr lang="en-GB" kern="0" dirty="0">
                <a:solidFill>
                  <a:srgbClr val="FFFFFF"/>
                </a:solidFill>
                <a:latin typeface="Century Gothic" panose="020B0502020202020204" pitchFamily="34" charset="0"/>
              </a:rPr>
              <a:t> !</a:t>
            </a:r>
            <a:endParaRPr kumimoji="0" lang="en-GB" sz="1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29E8D550-664A-41DB-ABDD-AF760FAFD8BA}"/>
              </a:ext>
            </a:extLst>
          </p:cNvPr>
          <p:cNvSpPr txBox="1"/>
          <p:nvPr/>
        </p:nvSpPr>
        <p:spPr>
          <a:xfrm>
            <a:off x="1011465" y="5327859"/>
            <a:ext cx="1306643" cy="707886"/>
          </a:xfrm>
          <a:prstGeom prst="rect">
            <a:avLst/>
          </a:prstGeom>
          <a:noFill/>
        </p:spPr>
        <p:txBody>
          <a:bodyPr wrap="square" rtlCol="0">
            <a:spAutoFit/>
          </a:bodyPr>
          <a:lstStyle/>
          <a:p>
            <a:pPr algn="ctr">
              <a:defRPr/>
            </a:pPr>
            <a:r>
              <a:rPr lang="en-GB" sz="2000" dirty="0">
                <a:solidFill>
                  <a:srgbClr val="002060"/>
                </a:solidFill>
                <a:latin typeface="Segoe Print" panose="02000600000000000000" pitchFamily="2" charset="0"/>
              </a:rPr>
              <a:t>football x</a:t>
            </a:r>
          </a:p>
        </p:txBody>
      </p:sp>
      <p:sp>
        <p:nvSpPr>
          <p:cNvPr id="29" name="Speech Bubble: Oval 28">
            <a:hlinkClick r:id="" action="ppaction://noaction">
              <a:snd r:embed="rId9" name="FUS5_3.wav"/>
            </a:hlinkClick>
            <a:extLst>
              <a:ext uri="{FF2B5EF4-FFF2-40B4-BE49-F238E27FC236}">
                <a16:creationId xmlns:a16="http://schemas.microsoft.com/office/drawing/2014/main" id="{2C168DB4-675E-4663-A765-2ED9129A4402}"/>
              </a:ext>
            </a:extLst>
          </p:cNvPr>
          <p:cNvSpPr/>
          <p:nvPr/>
        </p:nvSpPr>
        <p:spPr>
          <a:xfrm>
            <a:off x="391528" y="5064227"/>
            <a:ext cx="3182324" cy="1373994"/>
          </a:xfrm>
          <a:prstGeom prst="wedgeEllipseCallout">
            <a:avLst>
              <a:gd name="adj1" fmla="val -55326"/>
              <a:gd name="adj2" fmla="val 34187"/>
            </a:avLst>
          </a:prstGeom>
          <a:solidFill>
            <a:srgbClr val="002060"/>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A: Est-</a:t>
            </a:r>
            <a:r>
              <a:rPr kumimoji="0" lang="en-GB" sz="18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rPr>
              <a:t>ce</a:t>
            </a:r>
            <a:r>
              <a:rPr kumimoji="0" lang="en-GB" sz="1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 que </a:t>
            </a:r>
            <a:r>
              <a:rPr kumimoji="0" lang="en-GB" sz="18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rPr>
              <a:t>tu</a:t>
            </a:r>
            <a:r>
              <a:rPr kumimoji="0" lang="en-GB" sz="1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18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rPr>
              <a:t>voudrais</a:t>
            </a:r>
            <a:r>
              <a:rPr kumimoji="0" lang="en-GB" sz="1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 faire de la danse le </a:t>
            </a:r>
            <a:r>
              <a:rPr kumimoji="0" lang="en-GB" sz="18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rPr>
              <a:t>jeudi</a:t>
            </a:r>
            <a:r>
              <a:rPr kumimoji="0" lang="en-GB" sz="1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 ?</a:t>
            </a:r>
          </a:p>
        </p:txBody>
      </p:sp>
      <p:sp>
        <p:nvSpPr>
          <p:cNvPr id="30" name="Speech Bubble: Oval 29">
            <a:hlinkClick r:id="" action="ppaction://noaction">
              <a:snd r:embed="rId10" name="FUS5_oui 2.wav"/>
            </a:hlinkClick>
            <a:extLst>
              <a:ext uri="{FF2B5EF4-FFF2-40B4-BE49-F238E27FC236}">
                <a16:creationId xmlns:a16="http://schemas.microsoft.com/office/drawing/2014/main" id="{F99D6C1A-381C-4198-AB4B-598B064C4462}"/>
              </a:ext>
            </a:extLst>
          </p:cNvPr>
          <p:cNvSpPr/>
          <p:nvPr/>
        </p:nvSpPr>
        <p:spPr>
          <a:xfrm>
            <a:off x="9964511" y="4828399"/>
            <a:ext cx="1553839" cy="737692"/>
          </a:xfrm>
          <a:prstGeom prst="wedgeEllipseCallout">
            <a:avLst>
              <a:gd name="adj1" fmla="val 68579"/>
              <a:gd name="adj2" fmla="val -30286"/>
            </a:avLst>
          </a:prstGeom>
          <a:solidFill>
            <a:srgbClr val="002060"/>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B: </a:t>
            </a:r>
            <a:r>
              <a:rPr kumimoji="0" lang="en-GB" sz="18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rPr>
              <a:t>Oui</a:t>
            </a:r>
            <a:r>
              <a:rPr kumimoji="0" lang="en-GB" sz="1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 !</a:t>
            </a:r>
          </a:p>
        </p:txBody>
      </p:sp>
      <p:pic>
        <p:nvPicPr>
          <p:cNvPr id="31" name="Picture 30">
            <a:extLst>
              <a:ext uri="{FF2B5EF4-FFF2-40B4-BE49-F238E27FC236}">
                <a16:creationId xmlns:a16="http://schemas.microsoft.com/office/drawing/2014/main" id="{2C896883-2871-4421-A63E-A719EE807E0E}"/>
              </a:ext>
            </a:extLst>
          </p:cNvPr>
          <p:cNvPicPr>
            <a:picLocks noChangeAspect="1"/>
          </p:cNvPicPr>
          <p:nvPr/>
        </p:nvPicPr>
        <p:blipFill>
          <a:blip r:embed="rId7"/>
          <a:stretch>
            <a:fillRect/>
          </a:stretch>
        </p:blipFill>
        <p:spPr>
          <a:xfrm>
            <a:off x="4772786" y="5048729"/>
            <a:ext cx="1159616" cy="689282"/>
          </a:xfrm>
          <a:prstGeom prst="rect">
            <a:avLst/>
          </a:prstGeom>
        </p:spPr>
      </p:pic>
      <p:pic>
        <p:nvPicPr>
          <p:cNvPr id="32" name="Graphic 31" descr="Checkmark with solid fill">
            <a:extLst>
              <a:ext uri="{FF2B5EF4-FFF2-40B4-BE49-F238E27FC236}">
                <a16:creationId xmlns:a16="http://schemas.microsoft.com/office/drawing/2014/main" id="{436A5B70-8544-4794-8BEE-68821EBDB8E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56006" y="4990832"/>
            <a:ext cx="914400" cy="914400"/>
          </a:xfrm>
          <a:prstGeom prst="rect">
            <a:avLst/>
          </a:prstGeom>
        </p:spPr>
      </p:pic>
      <p:pic>
        <p:nvPicPr>
          <p:cNvPr id="33" name="Picture 32">
            <a:extLst>
              <a:ext uri="{FF2B5EF4-FFF2-40B4-BE49-F238E27FC236}">
                <a16:creationId xmlns:a16="http://schemas.microsoft.com/office/drawing/2014/main" id="{014E57FC-E750-4049-BB7E-261BF6296D61}"/>
              </a:ext>
            </a:extLst>
          </p:cNvPr>
          <p:cNvPicPr>
            <a:picLocks noChangeAspect="1"/>
          </p:cNvPicPr>
          <p:nvPr/>
        </p:nvPicPr>
        <p:blipFill>
          <a:blip r:embed="rId13"/>
          <a:stretch>
            <a:fillRect/>
          </a:stretch>
        </p:blipFill>
        <p:spPr>
          <a:xfrm>
            <a:off x="10051787" y="2961858"/>
            <a:ext cx="1104326" cy="1104326"/>
          </a:xfrm>
          <a:prstGeom prst="rect">
            <a:avLst/>
          </a:prstGeom>
        </p:spPr>
      </p:pic>
      <p:sp>
        <p:nvSpPr>
          <p:cNvPr id="34" name="Multiplication Sign 33">
            <a:extLst>
              <a:ext uri="{FF2B5EF4-FFF2-40B4-BE49-F238E27FC236}">
                <a16:creationId xmlns:a16="http://schemas.microsoft.com/office/drawing/2014/main" id="{08D67125-F082-4821-B994-8B7EFBD2D2B0}"/>
              </a:ext>
            </a:extLst>
          </p:cNvPr>
          <p:cNvSpPr/>
          <p:nvPr/>
        </p:nvSpPr>
        <p:spPr>
          <a:xfrm>
            <a:off x="7400678" y="2139248"/>
            <a:ext cx="1024907" cy="1155406"/>
          </a:xfrm>
          <a:prstGeom prst="mathMultiply">
            <a:avLst/>
          </a:prstGeom>
          <a:solidFill>
            <a:srgbClr val="FF0000"/>
          </a:solidFill>
          <a:ln w="25400" cap="flat" cmpd="sng" algn="ctr">
            <a:solidFill>
              <a:srgbClr val="1D9A78">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pic>
        <p:nvPicPr>
          <p:cNvPr id="53" name="Picture 52" descr="A picture containing circle, logo, font, graphics&#10;&#10;Description automatically generated">
            <a:extLst>
              <a:ext uri="{FF2B5EF4-FFF2-40B4-BE49-F238E27FC236}">
                <a16:creationId xmlns:a16="http://schemas.microsoft.com/office/drawing/2014/main" id="{30B5E4F6-ED77-4F7F-A034-FF5F188FAFE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19207" y="3102046"/>
            <a:ext cx="946948" cy="634643"/>
          </a:xfrm>
          <a:prstGeom prst="rect">
            <a:avLst/>
          </a:prstGeom>
        </p:spPr>
      </p:pic>
      <p:pic>
        <p:nvPicPr>
          <p:cNvPr id="54" name="Picture 53" descr="Shape&#10;&#10;Description automatically generated">
            <a:extLst>
              <a:ext uri="{FF2B5EF4-FFF2-40B4-BE49-F238E27FC236}">
                <a16:creationId xmlns:a16="http://schemas.microsoft.com/office/drawing/2014/main" id="{53963024-5B7A-4C07-BED7-998319EE6F4E}"/>
              </a:ext>
            </a:extLst>
          </p:cNvPr>
          <p:cNvPicPr>
            <a:picLocks noChangeAspect="1"/>
          </p:cNvPicPr>
          <p:nvPr/>
        </p:nvPicPr>
        <p:blipFill rotWithShape="1">
          <a:blip r:embed="rId15">
            <a:clrChange>
              <a:clrFrom>
                <a:srgbClr val="FEFEFE"/>
              </a:clrFrom>
              <a:clrTo>
                <a:srgbClr val="FEFEFE">
                  <a:alpha val="0"/>
                </a:srgbClr>
              </a:clrTo>
            </a:clrChange>
            <a:extLst>
              <a:ext uri="{28A0092B-C50C-407E-A947-70E740481C1C}">
                <a14:useLocalDpi xmlns:a14="http://schemas.microsoft.com/office/drawing/2010/main" val="0"/>
              </a:ext>
            </a:extLst>
          </a:blip>
          <a:srcRect t="1" b="31939"/>
          <a:stretch/>
        </p:blipFill>
        <p:spPr>
          <a:xfrm>
            <a:off x="2467737" y="3511790"/>
            <a:ext cx="1183996" cy="513283"/>
          </a:xfrm>
          <a:prstGeom prst="ellipse">
            <a:avLst/>
          </a:prstGeom>
        </p:spPr>
      </p:pic>
      <p:pic>
        <p:nvPicPr>
          <p:cNvPr id="4" name="Picture 3" descr="A picture containing circle, graphics, cartoon, creativity&#10;&#10;Description automatically generated">
            <a:extLst>
              <a:ext uri="{FF2B5EF4-FFF2-40B4-BE49-F238E27FC236}">
                <a16:creationId xmlns:a16="http://schemas.microsoft.com/office/drawing/2014/main" id="{E8193428-3DD8-4728-A578-623D5FF3E47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963344" y="3107548"/>
            <a:ext cx="813857" cy="808315"/>
          </a:xfrm>
          <a:prstGeom prst="rect">
            <a:avLst/>
          </a:prstGeom>
        </p:spPr>
      </p:pic>
      <p:pic>
        <p:nvPicPr>
          <p:cNvPr id="55" name="Picture 54">
            <a:extLst>
              <a:ext uri="{FF2B5EF4-FFF2-40B4-BE49-F238E27FC236}">
                <a16:creationId xmlns:a16="http://schemas.microsoft.com/office/drawing/2014/main" id="{3395216C-D62B-492C-A140-3573F353622E}"/>
              </a:ext>
            </a:extLst>
          </p:cNvPr>
          <p:cNvPicPr>
            <a:picLocks noChangeAspect="1"/>
          </p:cNvPicPr>
          <p:nvPr/>
        </p:nvPicPr>
        <p:blipFill>
          <a:blip r:embed="rId17"/>
          <a:stretch>
            <a:fillRect/>
          </a:stretch>
        </p:blipFill>
        <p:spPr>
          <a:xfrm>
            <a:off x="6495180" y="3475371"/>
            <a:ext cx="689281" cy="590813"/>
          </a:xfrm>
          <a:prstGeom prst="rect">
            <a:avLst/>
          </a:prstGeom>
        </p:spPr>
      </p:pic>
      <p:pic>
        <p:nvPicPr>
          <p:cNvPr id="6" name="Picture 5" descr="A picture containing text, font, circle, screenshot&#10;&#10;Description automatically generated">
            <a:extLst>
              <a:ext uri="{FF2B5EF4-FFF2-40B4-BE49-F238E27FC236}">
                <a16:creationId xmlns:a16="http://schemas.microsoft.com/office/drawing/2014/main" id="{76EE3A77-C68F-4204-B3F6-FFE65B1FA91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00678" y="3124904"/>
            <a:ext cx="646068" cy="602768"/>
          </a:xfrm>
          <a:prstGeom prst="rect">
            <a:avLst/>
          </a:prstGeom>
        </p:spPr>
      </p:pic>
      <p:pic>
        <p:nvPicPr>
          <p:cNvPr id="57" name="Picture 56" descr="A picture containing symbol, circle, graphics, logo&#10;&#10;Description automatically generated">
            <a:extLst>
              <a:ext uri="{FF2B5EF4-FFF2-40B4-BE49-F238E27FC236}">
                <a16:creationId xmlns:a16="http://schemas.microsoft.com/office/drawing/2014/main" id="{E9F00FB2-0FDB-4040-9274-FDB528B6097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71829" y="3050852"/>
            <a:ext cx="773369" cy="750871"/>
          </a:xfrm>
          <a:prstGeom prst="rect">
            <a:avLst/>
          </a:prstGeom>
        </p:spPr>
      </p:pic>
      <p:pic>
        <p:nvPicPr>
          <p:cNvPr id="59" name="Picture 58" descr="A green circle with two eyes&#10;&#10;Description automatically generated with low confidence">
            <a:extLst>
              <a:ext uri="{FF2B5EF4-FFF2-40B4-BE49-F238E27FC236}">
                <a16:creationId xmlns:a16="http://schemas.microsoft.com/office/drawing/2014/main" id="{A0D54860-7BF4-4C58-BA57-4EC85DAD9D9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092708" y="3053771"/>
            <a:ext cx="676957" cy="673901"/>
          </a:xfrm>
          <a:prstGeom prst="rect">
            <a:avLst/>
          </a:prstGeom>
        </p:spPr>
      </p:pic>
      <p:pic>
        <p:nvPicPr>
          <p:cNvPr id="52" name="Picture 51" descr="A picture containing soccer&#10;&#10;Description automatically generated">
            <a:extLst>
              <a:ext uri="{FF2B5EF4-FFF2-40B4-BE49-F238E27FC236}">
                <a16:creationId xmlns:a16="http://schemas.microsoft.com/office/drawing/2014/main" id="{EB24FCF9-1B31-4FF1-9C16-F807DEEA3F7B}"/>
              </a:ext>
            </a:extLst>
          </p:cNvPr>
          <p:cNvPicPr>
            <a:picLocks noChangeAspect="1"/>
          </p:cNvPicPr>
          <p:nvPr/>
        </p:nvPicPr>
        <p:blipFill>
          <a:blip r:embed="rId21"/>
          <a:stretch>
            <a:fillRect/>
          </a:stretch>
        </p:blipFill>
        <p:spPr>
          <a:xfrm>
            <a:off x="1482563" y="3408759"/>
            <a:ext cx="702611" cy="481883"/>
          </a:xfrm>
          <a:prstGeom prst="rect">
            <a:avLst/>
          </a:prstGeom>
        </p:spPr>
      </p:pic>
      <p:pic>
        <p:nvPicPr>
          <p:cNvPr id="65" name="Graphic 64" descr="Sport balls with solid fill">
            <a:extLst>
              <a:ext uri="{FF2B5EF4-FFF2-40B4-BE49-F238E27FC236}">
                <a16:creationId xmlns:a16="http://schemas.microsoft.com/office/drawing/2014/main" id="{F8E01B46-D44E-4E35-80A6-3A413C1FF0CD}"/>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700605" y="3185944"/>
            <a:ext cx="914400" cy="914400"/>
          </a:xfrm>
          <a:prstGeom prst="rect">
            <a:avLst/>
          </a:prstGeom>
        </p:spPr>
      </p:pic>
      <p:pic>
        <p:nvPicPr>
          <p:cNvPr id="67" name="Picture 66" descr="A picture containing symbol, circle, graphics, logo&#10;&#10;Description automatically generated">
            <a:extLst>
              <a:ext uri="{FF2B5EF4-FFF2-40B4-BE49-F238E27FC236}">
                <a16:creationId xmlns:a16="http://schemas.microsoft.com/office/drawing/2014/main" id="{CCF81924-6528-4DD5-A3D8-167C8A2F077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716914" y="3108796"/>
            <a:ext cx="773369" cy="750871"/>
          </a:xfrm>
          <a:prstGeom prst="rect">
            <a:avLst/>
          </a:prstGeom>
        </p:spPr>
      </p:pic>
      <p:pic>
        <p:nvPicPr>
          <p:cNvPr id="68" name="Picture 67" descr="A picture containing symbol, circle, graphics, logo&#10;&#10;Description automatically generated">
            <a:extLst>
              <a:ext uri="{FF2B5EF4-FFF2-40B4-BE49-F238E27FC236}">
                <a16:creationId xmlns:a16="http://schemas.microsoft.com/office/drawing/2014/main" id="{EA8CEC86-6701-4DDA-9A2D-E188E273EAF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755071" y="3043931"/>
            <a:ext cx="773369" cy="750871"/>
          </a:xfrm>
          <a:prstGeom prst="rect">
            <a:avLst/>
          </a:prstGeom>
        </p:spPr>
      </p:pic>
      <p:pic>
        <p:nvPicPr>
          <p:cNvPr id="69" name="Graphic 68" descr="Guitar with solid fill">
            <a:extLst>
              <a:ext uri="{FF2B5EF4-FFF2-40B4-BE49-F238E27FC236}">
                <a16:creationId xmlns:a16="http://schemas.microsoft.com/office/drawing/2014/main" id="{3802BE16-E9D1-415E-B46E-0BCC3F89B7BC}"/>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3999221" y="3137127"/>
            <a:ext cx="914400" cy="914400"/>
          </a:xfrm>
          <a:prstGeom prst="rect">
            <a:avLst/>
          </a:prstGeom>
        </p:spPr>
      </p:pic>
      <p:pic>
        <p:nvPicPr>
          <p:cNvPr id="71" name="Graphic 70" descr="Piano with solid fill">
            <a:extLst>
              <a:ext uri="{FF2B5EF4-FFF2-40B4-BE49-F238E27FC236}">
                <a16:creationId xmlns:a16="http://schemas.microsoft.com/office/drawing/2014/main" id="{8F83B755-870B-4CCB-B5D6-58B7C16A3EE1}"/>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8928755" y="3216761"/>
            <a:ext cx="914400" cy="914400"/>
          </a:xfrm>
          <a:prstGeom prst="rect">
            <a:avLst/>
          </a:prstGeom>
        </p:spPr>
      </p:pic>
      <p:sp>
        <p:nvSpPr>
          <p:cNvPr id="48" name="Speech Bubble: Oval 47">
            <a:hlinkClick r:id="" action="ppaction://noaction">
              <a:snd r:embed="rId28" name="FUS5_1.wav"/>
            </a:hlinkClick>
            <a:extLst>
              <a:ext uri="{FF2B5EF4-FFF2-40B4-BE49-F238E27FC236}">
                <a16:creationId xmlns:a16="http://schemas.microsoft.com/office/drawing/2014/main" id="{F8F253B4-03E5-4D63-9574-D4BC5E733E54}"/>
              </a:ext>
            </a:extLst>
          </p:cNvPr>
          <p:cNvSpPr/>
          <p:nvPr/>
        </p:nvSpPr>
        <p:spPr>
          <a:xfrm>
            <a:off x="718059" y="2555769"/>
            <a:ext cx="2693665" cy="1373994"/>
          </a:xfrm>
          <a:prstGeom prst="wedgeEllipseCallout">
            <a:avLst>
              <a:gd name="adj1" fmla="val -75021"/>
              <a:gd name="adj2" fmla="val 112658"/>
            </a:avLst>
          </a:prstGeom>
          <a:solidFill>
            <a:srgbClr val="002060"/>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A: Est-</a:t>
            </a:r>
            <a:r>
              <a:rPr kumimoji="0" lang="en-GB" sz="18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rPr>
              <a:t>ce</a:t>
            </a:r>
            <a:r>
              <a:rPr kumimoji="0" lang="en-GB" sz="1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 que </a:t>
            </a:r>
            <a:r>
              <a:rPr kumimoji="0" lang="en-GB" sz="18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rPr>
              <a:t>tu</a:t>
            </a:r>
            <a:r>
              <a:rPr kumimoji="0" lang="en-GB" sz="1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18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rPr>
              <a:t>voudrais</a:t>
            </a:r>
            <a:r>
              <a:rPr kumimoji="0" lang="en-GB" sz="1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18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rPr>
              <a:t>jouer</a:t>
            </a:r>
            <a:r>
              <a:rPr kumimoji="0" lang="en-GB" sz="1800" b="0" i="0" u="none" strike="noStrike" kern="0" cap="none" spc="0" normalizeH="0" noProof="0" dirty="0">
                <a:ln>
                  <a:noFill/>
                </a:ln>
                <a:solidFill>
                  <a:srgbClr val="FFFFFF"/>
                </a:solidFill>
                <a:effectLst/>
                <a:uLnTx/>
                <a:uFillTx/>
                <a:latin typeface="Century Gothic" panose="020B0502020202020204" pitchFamily="34" charset="0"/>
                <a:ea typeface="+mn-ea"/>
                <a:cs typeface="+mn-cs"/>
              </a:rPr>
              <a:t> au foot le </a:t>
            </a:r>
            <a:r>
              <a:rPr kumimoji="0" lang="en-GB" sz="1800" b="0" i="0" u="none" strike="noStrike" kern="0" cap="none" spc="0" normalizeH="0" noProof="0" dirty="0" err="1">
                <a:ln>
                  <a:noFill/>
                </a:ln>
                <a:solidFill>
                  <a:srgbClr val="FFFFFF"/>
                </a:solidFill>
                <a:effectLst/>
                <a:uLnTx/>
                <a:uFillTx/>
                <a:latin typeface="Century Gothic" panose="020B0502020202020204" pitchFamily="34" charset="0"/>
                <a:ea typeface="+mn-ea"/>
                <a:cs typeface="+mn-cs"/>
              </a:rPr>
              <a:t>lundi</a:t>
            </a:r>
            <a:r>
              <a:rPr kumimoji="0" lang="en-GB" sz="1800" b="0" i="0" u="none" strike="noStrike" kern="0" cap="none" spc="0" normalizeH="0" noProof="0" dirty="0">
                <a:ln>
                  <a:noFill/>
                </a:ln>
                <a:solidFill>
                  <a:srgbClr val="FFFFFF"/>
                </a:solidFill>
                <a:effectLst/>
                <a:uLnTx/>
                <a:uFillTx/>
                <a:latin typeface="Century Gothic" panose="020B0502020202020204" pitchFamily="34" charset="0"/>
                <a:ea typeface="+mn-ea"/>
                <a:cs typeface="+mn-cs"/>
              </a:rPr>
              <a:t> ?</a:t>
            </a:r>
            <a:endParaRPr kumimoji="0" lang="en-GB" sz="1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5" name="Speech Bubble: Oval 24">
            <a:hlinkClick r:id="" action="ppaction://noaction">
              <a:snd r:embed="rId29" name="FUS5_non.wav"/>
            </a:hlinkClick>
            <a:extLst>
              <a:ext uri="{FF2B5EF4-FFF2-40B4-BE49-F238E27FC236}">
                <a16:creationId xmlns:a16="http://schemas.microsoft.com/office/drawing/2014/main" id="{F99D7BAD-27E4-4E85-83D5-00E76A1F5167}"/>
              </a:ext>
            </a:extLst>
          </p:cNvPr>
          <p:cNvSpPr/>
          <p:nvPr/>
        </p:nvSpPr>
        <p:spPr>
          <a:xfrm>
            <a:off x="9821609" y="2226232"/>
            <a:ext cx="1696741" cy="661851"/>
          </a:xfrm>
          <a:prstGeom prst="wedgeEllipseCallout">
            <a:avLst>
              <a:gd name="adj1" fmla="val 79030"/>
              <a:gd name="adj2" fmla="val 93975"/>
            </a:avLst>
          </a:prstGeom>
          <a:solidFill>
            <a:srgbClr val="002060"/>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B: Non</a:t>
            </a:r>
            <a:r>
              <a:rPr kumimoji="0" lang="en-GB" sz="1800" b="0" i="0" u="none" strike="noStrike" kern="0" cap="none" spc="0" normalizeH="0" noProof="0" dirty="0">
                <a:ln>
                  <a:noFill/>
                </a:ln>
                <a:solidFill>
                  <a:srgbClr val="FFFFFF"/>
                </a:solidFill>
                <a:effectLst/>
                <a:uLnTx/>
                <a:uFillTx/>
                <a:latin typeface="Century Gothic" panose="020B0502020202020204" pitchFamily="34" charset="0"/>
                <a:ea typeface="+mn-ea"/>
                <a:cs typeface="+mn-cs"/>
              </a:rPr>
              <a:t> !</a:t>
            </a:r>
            <a:endParaRPr kumimoji="0" lang="en-GB" sz="1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6" name="Speech Bubble: Oval 25">
            <a:hlinkClick r:id="" action="ppaction://noaction">
              <a:snd r:embed="rId30" name="FUS5_2.wav"/>
            </a:hlinkClick>
            <a:extLst>
              <a:ext uri="{FF2B5EF4-FFF2-40B4-BE49-F238E27FC236}">
                <a16:creationId xmlns:a16="http://schemas.microsoft.com/office/drawing/2014/main" id="{8B55B41B-7A67-4CFD-9AFC-25FC2AC239BC}"/>
              </a:ext>
            </a:extLst>
          </p:cNvPr>
          <p:cNvSpPr/>
          <p:nvPr/>
        </p:nvSpPr>
        <p:spPr>
          <a:xfrm>
            <a:off x="8780979" y="2939862"/>
            <a:ext cx="2725875" cy="1470821"/>
          </a:xfrm>
          <a:prstGeom prst="wedgeEllipseCallout">
            <a:avLst>
              <a:gd name="adj1" fmla="val 63931"/>
              <a:gd name="adj2" fmla="val 40209"/>
            </a:avLst>
          </a:prstGeom>
          <a:solidFill>
            <a:srgbClr val="002060"/>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B: Est-</a:t>
            </a:r>
            <a:r>
              <a:rPr kumimoji="0" lang="en-GB" sz="18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rPr>
              <a:t>ce</a:t>
            </a:r>
            <a:r>
              <a:rPr kumimoji="0" lang="en-GB" sz="1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 que </a:t>
            </a:r>
            <a:r>
              <a:rPr kumimoji="0" lang="en-GB" sz="18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rPr>
              <a:t>tu</a:t>
            </a:r>
            <a:r>
              <a:rPr kumimoji="0" lang="en-GB" sz="1800" b="0" i="0" u="none" strike="noStrike" kern="0" cap="none" spc="0" normalizeH="0" noProof="0" dirty="0">
                <a:ln>
                  <a:noFill/>
                </a:ln>
                <a:solidFill>
                  <a:srgbClr val="FFFFFF"/>
                </a:solidFill>
                <a:effectLst/>
                <a:uLnTx/>
                <a:uFillTx/>
                <a:latin typeface="Century Gothic" panose="020B0502020202020204" pitchFamily="34" charset="0"/>
                <a:ea typeface="+mn-ea"/>
                <a:cs typeface="+mn-cs"/>
              </a:rPr>
              <a:t> </a:t>
            </a:r>
            <a:r>
              <a:rPr kumimoji="0" lang="en-GB" sz="1800" b="0" i="0" u="none" strike="noStrike" kern="0" cap="none" spc="0" normalizeH="0" noProof="0" dirty="0" err="1">
                <a:ln>
                  <a:noFill/>
                </a:ln>
                <a:solidFill>
                  <a:srgbClr val="FFFFFF"/>
                </a:solidFill>
                <a:effectLst/>
                <a:uLnTx/>
                <a:uFillTx/>
                <a:latin typeface="Century Gothic" panose="020B0502020202020204" pitchFamily="34" charset="0"/>
                <a:ea typeface="+mn-ea"/>
                <a:cs typeface="+mn-cs"/>
              </a:rPr>
              <a:t>voudrais</a:t>
            </a:r>
            <a:r>
              <a:rPr kumimoji="0" lang="en-GB" sz="1800" b="0" i="0" u="none" strike="noStrike" kern="0" cap="none" spc="0" normalizeH="0" noProof="0" dirty="0">
                <a:ln>
                  <a:noFill/>
                </a:ln>
                <a:solidFill>
                  <a:srgbClr val="FFFFFF"/>
                </a:solidFill>
                <a:effectLst/>
                <a:uLnTx/>
                <a:uFillTx/>
                <a:latin typeface="Century Gothic" panose="020B0502020202020204" pitchFamily="34" charset="0"/>
                <a:ea typeface="+mn-ea"/>
                <a:cs typeface="+mn-cs"/>
              </a:rPr>
              <a:t> faire du sport le </a:t>
            </a:r>
            <a:r>
              <a:rPr kumimoji="0" lang="en-GB" sz="1800" b="0" i="0" u="none" strike="noStrike" kern="0" cap="none" spc="0" normalizeH="0" noProof="0" dirty="0" err="1">
                <a:ln>
                  <a:noFill/>
                </a:ln>
                <a:solidFill>
                  <a:srgbClr val="FFFFFF"/>
                </a:solidFill>
                <a:effectLst/>
                <a:uLnTx/>
                <a:uFillTx/>
                <a:latin typeface="Century Gothic" panose="020B0502020202020204" pitchFamily="34" charset="0"/>
                <a:ea typeface="+mn-ea"/>
                <a:cs typeface="+mn-cs"/>
              </a:rPr>
              <a:t>samedi</a:t>
            </a:r>
            <a:r>
              <a:rPr kumimoji="0" lang="en-GB" sz="1800" b="0" i="0" u="none" strike="noStrike" kern="0" cap="none" spc="0" normalizeH="0" noProof="0" dirty="0">
                <a:ln>
                  <a:noFill/>
                </a:ln>
                <a:solidFill>
                  <a:srgbClr val="FFFFFF"/>
                </a:solidFill>
                <a:effectLst/>
                <a:uLnTx/>
                <a:uFillTx/>
                <a:latin typeface="Century Gothic" panose="020B0502020202020204" pitchFamily="34" charset="0"/>
                <a:ea typeface="+mn-ea"/>
                <a:cs typeface="+mn-cs"/>
              </a:rPr>
              <a:t> ?</a:t>
            </a:r>
            <a:endParaRPr kumimoji="0" lang="en-GB" sz="18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6059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2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1"/>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24" grpId="0" animBg="1"/>
      <p:bldP spid="24" grpId="1" animBg="1"/>
      <p:bldP spid="27" grpId="0" animBg="1"/>
      <p:bldP spid="29" grpId="0" animBg="1"/>
      <p:bldP spid="30" grpId="0" animBg="1"/>
      <p:bldP spid="34" grpId="0" animBg="1"/>
      <p:bldP spid="48" grpId="0" animBg="1"/>
      <p:bldP spid="25"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Table 4">
            <a:extLst>
              <a:ext uri="{FF2B5EF4-FFF2-40B4-BE49-F238E27FC236}">
                <a16:creationId xmlns:a16="http://schemas.microsoft.com/office/drawing/2014/main" id="{6D20467B-D6BF-4756-8AF4-9394BE130E47}"/>
              </a:ext>
            </a:extLst>
          </p:cNvPr>
          <p:cNvGraphicFramePr>
            <a:graphicFrameLocks noGrp="1"/>
          </p:cNvGraphicFramePr>
          <p:nvPr>
            <p:extLst>
              <p:ext uri="{D42A27DB-BD31-4B8C-83A1-F6EECF244321}">
                <p14:modId xmlns:p14="http://schemas.microsoft.com/office/powerpoint/2010/main" val="285024738"/>
              </p:ext>
            </p:extLst>
          </p:nvPr>
        </p:nvGraphicFramePr>
        <p:xfrm>
          <a:off x="625538" y="707137"/>
          <a:ext cx="9810698" cy="593659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port</a:t>
                      </a:r>
                    </a:p>
                  </a:txBody>
                  <a:tcPr/>
                </a:tc>
                <a:tc>
                  <a:txBody>
                    <a:bodyPr/>
                    <a:lstStyle/>
                    <a:p>
                      <a:r>
                        <a:rPr lang="en-GB" sz="2400" b="1" dirty="0">
                          <a:solidFill>
                            <a:srgbClr val="00B0F0"/>
                          </a:solidFill>
                          <a:latin typeface="Century Gothic" panose="020B0502020202020204" pitchFamily="34" charset="0"/>
                        </a:rPr>
                        <a:t>je </a:t>
                      </a:r>
                      <a:r>
                        <a:rPr lang="en-GB" sz="2400" b="1" dirty="0" err="1">
                          <a:solidFill>
                            <a:srgbClr val="00B0F0"/>
                          </a:solidFill>
                          <a:latin typeface="Century Gothic" panose="020B0502020202020204" pitchFamily="34" charset="0"/>
                        </a:rPr>
                        <a:t>vais</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plage</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à</a:t>
                      </a:r>
                    </a:p>
                  </a:txBody>
                  <a:tcPr/>
                </a:tc>
                <a:tc>
                  <a:txBody>
                    <a:bodyPr/>
                    <a:lstStyle/>
                    <a:p>
                      <a:r>
                        <a:rPr lang="en-GB" sz="2400" b="1" dirty="0">
                          <a:solidFill>
                            <a:srgbClr val="00B0F0"/>
                          </a:solidFill>
                          <a:latin typeface="Century Gothic" panose="020B0502020202020204" pitchFamily="34" charset="0"/>
                        </a:rPr>
                        <a:t>il/</a:t>
                      </a:r>
                      <a:r>
                        <a:rPr lang="en-GB" sz="2400" b="1" dirty="0" err="1">
                          <a:solidFill>
                            <a:srgbClr val="00B0F0"/>
                          </a:solidFill>
                          <a:latin typeface="Century Gothic" panose="020B0502020202020204" pitchFamily="34" charset="0"/>
                        </a:rPr>
                        <a:t>elle</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va</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aller</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760878619"/>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l’ile</a:t>
                      </a:r>
                      <a:endParaRPr lang="en-GB" sz="2400" b="1" dirty="0">
                        <a:solidFill>
                          <a:srgbClr val="00B0F0"/>
                        </a:solidFill>
                        <a:latin typeface="Century Gothic" panose="020B0502020202020204" pitchFamily="34" charset="0"/>
                      </a:endParaRPr>
                    </a:p>
                  </a:txBody>
                  <a:tcPr/>
                </a:tc>
                <a:tc>
                  <a:txBody>
                    <a:bodyPr/>
                    <a:lstStyle/>
                    <a:p>
                      <a:r>
                        <a:rPr lang="en-GB" sz="2300" b="1" dirty="0">
                          <a:solidFill>
                            <a:srgbClr val="00B0F0"/>
                          </a:solidFill>
                          <a:latin typeface="Century Gothic" panose="020B0502020202020204" pitchFamily="34" charset="0"/>
                        </a:rPr>
                        <a:t>la </a:t>
                      </a:r>
                      <a:r>
                        <a:rPr lang="en-GB" sz="2300" b="1" dirty="0" err="1">
                          <a:solidFill>
                            <a:srgbClr val="00B0F0"/>
                          </a:solidFill>
                          <a:latin typeface="Century Gothic" panose="020B0502020202020204" pitchFamily="34" charset="0"/>
                        </a:rPr>
                        <a:t>campagne</a:t>
                      </a:r>
                      <a:endParaRPr lang="en-GB" sz="23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montagne</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3095545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tennis</a:t>
                      </a:r>
                    </a:p>
                  </a:txBody>
                  <a:tcPr/>
                </a:tc>
                <a:tc>
                  <a:txBody>
                    <a:bodyPr/>
                    <a:lstStyle/>
                    <a:p>
                      <a:r>
                        <a:rPr lang="en-GB" sz="2400" b="1" dirty="0">
                          <a:solidFill>
                            <a:srgbClr val="92D050"/>
                          </a:solidFill>
                          <a:latin typeface="Century Gothic" panose="020B0502020202020204" pitchFamily="34" charset="0"/>
                        </a:rPr>
                        <a:t>le football</a:t>
                      </a:r>
                    </a:p>
                  </a:txBody>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corde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mes</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tes</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parent</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jus</a:t>
                      </a:r>
                    </a:p>
                  </a:txBody>
                  <a:tcPr/>
                </a:tc>
                <a:tc>
                  <a:txBody>
                    <a:bodyPr/>
                    <a:lstStyle/>
                    <a:p>
                      <a:r>
                        <a:rPr lang="en-GB" sz="2400" b="1" dirty="0" err="1">
                          <a:solidFill>
                            <a:srgbClr val="FF3399"/>
                          </a:solidFill>
                          <a:latin typeface="Century Gothic" panose="020B0502020202020204" pitchFamily="34" charset="0"/>
                        </a:rPr>
                        <a:t>tu</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voudrais</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je </a:t>
                      </a:r>
                      <a:r>
                        <a:rPr lang="en-GB" sz="2400" b="1" dirty="0" err="1">
                          <a:solidFill>
                            <a:srgbClr val="FF3399"/>
                          </a:solidFill>
                          <a:latin typeface="Century Gothic" panose="020B0502020202020204" pitchFamily="34" charset="0"/>
                        </a:rPr>
                        <a:t>voudrais</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fromage</a:t>
                      </a:r>
                    </a:p>
                  </a:txBody>
                  <a:tcPr/>
                </a:tc>
                <a:tc>
                  <a:txBody>
                    <a:bodyPr/>
                    <a:lstStyle/>
                    <a:p>
                      <a:r>
                        <a:rPr lang="en-GB" sz="2400" b="1" dirty="0">
                          <a:solidFill>
                            <a:srgbClr val="FF3399"/>
                          </a:solidFill>
                          <a:latin typeface="Century Gothic" panose="020B0502020202020204" pitchFamily="34" charset="0"/>
                        </a:rPr>
                        <a:t>il/</a:t>
                      </a:r>
                      <a:r>
                        <a:rPr lang="en-GB" sz="2400" b="1" dirty="0" err="1">
                          <a:solidFill>
                            <a:srgbClr val="FF3399"/>
                          </a:solidFill>
                          <a:latin typeface="Century Gothic" panose="020B0502020202020204" pitchFamily="34" charset="0"/>
                        </a:rPr>
                        <a:t>elle</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voudrait</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a:t>
                      </a:r>
                      <a:r>
                        <a:rPr lang="en-GB" sz="2400" b="1" dirty="0" err="1">
                          <a:solidFill>
                            <a:srgbClr val="FF3399"/>
                          </a:solidFill>
                          <a:latin typeface="Century Gothic" panose="020B0502020202020204" pitchFamily="34" charset="0"/>
                        </a:rPr>
                        <a:t>chocolat</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hlinkClick r:id="" action="ppaction://noaction">
              <a:snd r:embed="rId5" name="FUS6_1.wav"/>
            </a:hlinkClick>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47" name="Picture 46">
            <a:extLst>
              <a:ext uri="{FF2B5EF4-FFF2-40B4-BE49-F238E27FC236}">
                <a16:creationId xmlns:a16="http://schemas.microsoft.com/office/drawing/2014/main" id="{A1916067-1A4C-4B10-B58A-092279331CC2}"/>
              </a:ext>
            </a:extLst>
          </p:cNvPr>
          <p:cNvPicPr>
            <a:picLocks noChangeAspect="1"/>
          </p:cNvPicPr>
          <p:nvPr/>
        </p:nvPicPr>
        <p:blipFill>
          <a:blip r:embed="rId6"/>
          <a:stretch>
            <a:fillRect/>
          </a:stretch>
        </p:blipFill>
        <p:spPr>
          <a:xfrm>
            <a:off x="785845" y="3946303"/>
            <a:ext cx="1186070" cy="1080360"/>
          </a:xfrm>
          <a:prstGeom prst="rect">
            <a:avLst/>
          </a:prstGeom>
        </p:spPr>
      </p:pic>
      <p:pic>
        <p:nvPicPr>
          <p:cNvPr id="48" name="Picture 47" descr="Icon&#10;&#10;Description automatically generated">
            <a:extLst>
              <a:ext uri="{FF2B5EF4-FFF2-40B4-BE49-F238E27FC236}">
                <a16:creationId xmlns:a16="http://schemas.microsoft.com/office/drawing/2014/main" id="{AFF9C3AB-B5B0-4925-BA57-592933EF34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5845" y="1481087"/>
            <a:ext cx="1211560" cy="1211560"/>
          </a:xfrm>
          <a:prstGeom prst="rect">
            <a:avLst/>
          </a:prstGeom>
        </p:spPr>
      </p:pic>
      <p:pic>
        <p:nvPicPr>
          <p:cNvPr id="50" name="Picture 49">
            <a:extLst>
              <a:ext uri="{FF2B5EF4-FFF2-40B4-BE49-F238E27FC236}">
                <a16:creationId xmlns:a16="http://schemas.microsoft.com/office/drawing/2014/main" id="{46FA8D0E-C976-4A34-9E7A-16B9D703243E}"/>
              </a:ext>
            </a:extLst>
          </p:cNvPr>
          <p:cNvPicPr>
            <a:picLocks noChangeAspect="1"/>
          </p:cNvPicPr>
          <p:nvPr/>
        </p:nvPicPr>
        <p:blipFill>
          <a:blip r:embed="rId8"/>
          <a:stretch>
            <a:fillRect/>
          </a:stretch>
        </p:blipFill>
        <p:spPr>
          <a:xfrm>
            <a:off x="785845" y="5503647"/>
            <a:ext cx="893494" cy="846468"/>
          </a:xfrm>
          <a:prstGeom prst="rect">
            <a:avLst/>
          </a:prstGeom>
        </p:spPr>
      </p:pic>
      <p:sp>
        <p:nvSpPr>
          <p:cNvPr id="51" name="TextBox 50">
            <a:extLst>
              <a:ext uri="{FF2B5EF4-FFF2-40B4-BE49-F238E27FC236}">
                <a16:creationId xmlns:a16="http://schemas.microsoft.com/office/drawing/2014/main" id="{8D1359A7-364F-487C-97CD-6410DCD00537}"/>
              </a:ext>
            </a:extLst>
          </p:cNvPr>
          <p:cNvSpPr txBox="1"/>
          <p:nvPr/>
        </p:nvSpPr>
        <p:spPr>
          <a:xfrm>
            <a:off x="1748752" y="512221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2" name="TextBox 51">
            <a:extLst>
              <a:ext uri="{FF2B5EF4-FFF2-40B4-BE49-F238E27FC236}">
                <a16:creationId xmlns:a16="http://schemas.microsoft.com/office/drawing/2014/main" id="{B30F6E6B-42CB-473B-8C02-10E7A8437DE4}"/>
              </a:ext>
            </a:extLst>
          </p:cNvPr>
          <p:cNvSpPr txBox="1"/>
          <p:nvPr/>
        </p:nvSpPr>
        <p:spPr>
          <a:xfrm>
            <a:off x="1720281" y="35891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3" name="TextBox 52">
            <a:extLst>
              <a:ext uri="{FF2B5EF4-FFF2-40B4-BE49-F238E27FC236}">
                <a16:creationId xmlns:a16="http://schemas.microsoft.com/office/drawing/2014/main" id="{3E8DBC73-1D43-4556-B541-4CEF1640FC24}"/>
              </a:ext>
            </a:extLst>
          </p:cNvPr>
          <p:cNvSpPr txBox="1"/>
          <p:nvPr/>
        </p:nvSpPr>
        <p:spPr>
          <a:xfrm>
            <a:off x="1737567" y="28956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4" name="TextBox 53">
            <a:extLst>
              <a:ext uri="{FF2B5EF4-FFF2-40B4-BE49-F238E27FC236}">
                <a16:creationId xmlns:a16="http://schemas.microsoft.com/office/drawing/2014/main" id="{53AD7996-BC00-418F-A4D6-8D617ED7239C}"/>
              </a:ext>
            </a:extLst>
          </p:cNvPr>
          <p:cNvSpPr txBox="1"/>
          <p:nvPr/>
        </p:nvSpPr>
        <p:spPr>
          <a:xfrm>
            <a:off x="2329743" y="546880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juice</a:t>
            </a:r>
          </a:p>
        </p:txBody>
      </p:sp>
      <p:sp>
        <p:nvSpPr>
          <p:cNvPr id="55" name="TextBox 54">
            <a:extLst>
              <a:ext uri="{FF2B5EF4-FFF2-40B4-BE49-F238E27FC236}">
                <a16:creationId xmlns:a16="http://schemas.microsoft.com/office/drawing/2014/main" id="{57F09D3C-86A0-4CE3-AFB7-F047CA8FD956}"/>
              </a:ext>
            </a:extLst>
          </p:cNvPr>
          <p:cNvSpPr txBox="1"/>
          <p:nvPr/>
        </p:nvSpPr>
        <p:spPr>
          <a:xfrm>
            <a:off x="4775042" y="5424001"/>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 would</a:t>
            </a:r>
            <a:r>
              <a:rPr kumimoji="0" lang="en-GB" sz="20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like</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0C394843-9E23-4A9A-B9A0-22B3BCE63FA3}"/>
              </a:ext>
            </a:extLst>
          </p:cNvPr>
          <p:cNvSpPr txBox="1"/>
          <p:nvPr/>
        </p:nvSpPr>
        <p:spPr>
          <a:xfrm>
            <a:off x="7747659" y="5403992"/>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 would like</a:t>
            </a:r>
          </a:p>
        </p:txBody>
      </p:sp>
      <p:sp>
        <p:nvSpPr>
          <p:cNvPr id="57" name="TextBox 56">
            <a:extLst>
              <a:ext uri="{FF2B5EF4-FFF2-40B4-BE49-F238E27FC236}">
                <a16:creationId xmlns:a16="http://schemas.microsoft.com/office/drawing/2014/main" id="{E17946EF-F93F-4434-9F55-E4B139C31FAE}"/>
              </a:ext>
            </a:extLst>
          </p:cNvPr>
          <p:cNvSpPr txBox="1"/>
          <p:nvPr/>
        </p:nvSpPr>
        <p:spPr>
          <a:xfrm>
            <a:off x="2404420" y="4636482"/>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my (pl)</a:t>
            </a:r>
          </a:p>
        </p:txBody>
      </p:sp>
      <p:sp>
        <p:nvSpPr>
          <p:cNvPr id="58" name="TextBox 57">
            <a:extLst>
              <a:ext uri="{FF2B5EF4-FFF2-40B4-BE49-F238E27FC236}">
                <a16:creationId xmlns:a16="http://schemas.microsoft.com/office/drawing/2014/main" id="{C06CE59E-B564-46BD-A1EB-B80FA5553BCA}"/>
              </a:ext>
            </a:extLst>
          </p:cNvPr>
          <p:cNvSpPr txBox="1"/>
          <p:nvPr/>
        </p:nvSpPr>
        <p:spPr>
          <a:xfrm>
            <a:off x="4793299" y="4655501"/>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your (pl)</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839E6EBF-DDB8-4C06-B428-41FDF712E3AA}"/>
              </a:ext>
            </a:extLst>
          </p:cNvPr>
          <p:cNvSpPr txBox="1"/>
          <p:nvPr/>
        </p:nvSpPr>
        <p:spPr>
          <a:xfrm>
            <a:off x="7708393" y="4695906"/>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parent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5DCB7683-CC1E-4D1E-87CB-CBB652E4D1C3}"/>
              </a:ext>
            </a:extLst>
          </p:cNvPr>
          <p:cNvSpPr txBox="1"/>
          <p:nvPr/>
        </p:nvSpPr>
        <p:spPr>
          <a:xfrm>
            <a:off x="2368090" y="3784511"/>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tennis</a:t>
            </a:r>
          </a:p>
        </p:txBody>
      </p:sp>
      <p:sp>
        <p:nvSpPr>
          <p:cNvPr id="61" name="TextBox 60">
            <a:extLst>
              <a:ext uri="{FF2B5EF4-FFF2-40B4-BE49-F238E27FC236}">
                <a16:creationId xmlns:a16="http://schemas.microsoft.com/office/drawing/2014/main" id="{1D4AF4A4-7FE5-4995-97F6-FE36C4848CA7}"/>
              </a:ext>
            </a:extLst>
          </p:cNvPr>
          <p:cNvSpPr txBox="1"/>
          <p:nvPr/>
        </p:nvSpPr>
        <p:spPr>
          <a:xfrm>
            <a:off x="4758248" y="3830552"/>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football</a:t>
            </a:r>
          </a:p>
        </p:txBody>
      </p:sp>
      <p:sp>
        <p:nvSpPr>
          <p:cNvPr id="62" name="TextBox 61">
            <a:extLst>
              <a:ext uri="{FF2B5EF4-FFF2-40B4-BE49-F238E27FC236}">
                <a16:creationId xmlns:a16="http://schemas.microsoft.com/office/drawing/2014/main" id="{53982CEC-4146-4DE6-945A-557A22BFFACF}"/>
              </a:ext>
            </a:extLst>
          </p:cNvPr>
          <p:cNvSpPr txBox="1"/>
          <p:nvPr/>
        </p:nvSpPr>
        <p:spPr>
          <a:xfrm>
            <a:off x="7769392" y="3811533"/>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rope</a:t>
            </a:r>
          </a:p>
        </p:txBody>
      </p:sp>
      <p:sp>
        <p:nvSpPr>
          <p:cNvPr id="66" name="TextBox 65">
            <a:extLst>
              <a:ext uri="{FF2B5EF4-FFF2-40B4-BE49-F238E27FC236}">
                <a16:creationId xmlns:a16="http://schemas.microsoft.com/office/drawing/2014/main" id="{8F13D433-1943-4A9A-AA62-42C1B505C79D}"/>
              </a:ext>
            </a:extLst>
          </p:cNvPr>
          <p:cNvSpPr txBox="1"/>
          <p:nvPr/>
        </p:nvSpPr>
        <p:spPr>
          <a:xfrm>
            <a:off x="2368090" y="2241404"/>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in, at, on</a:t>
            </a:r>
          </a:p>
        </p:txBody>
      </p:sp>
      <p:sp>
        <p:nvSpPr>
          <p:cNvPr id="67" name="TextBox 66">
            <a:extLst>
              <a:ext uri="{FF2B5EF4-FFF2-40B4-BE49-F238E27FC236}">
                <a16:creationId xmlns:a16="http://schemas.microsoft.com/office/drawing/2014/main" id="{C4609612-73F0-4298-A255-F13E4A3D4FE4}"/>
              </a:ext>
            </a:extLst>
          </p:cNvPr>
          <p:cNvSpPr txBox="1"/>
          <p:nvPr/>
        </p:nvSpPr>
        <p:spPr>
          <a:xfrm>
            <a:off x="4728374" y="2244217"/>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he/she goes, is going</a:t>
            </a:r>
          </a:p>
        </p:txBody>
      </p:sp>
      <p:sp>
        <p:nvSpPr>
          <p:cNvPr id="68" name="TextBox 67">
            <a:extLst>
              <a:ext uri="{FF2B5EF4-FFF2-40B4-BE49-F238E27FC236}">
                <a16:creationId xmlns:a16="http://schemas.microsoft.com/office/drawing/2014/main" id="{A574AE94-70A1-432B-9182-1D34DF9DB81B}"/>
              </a:ext>
            </a:extLst>
          </p:cNvPr>
          <p:cNvSpPr txBox="1"/>
          <p:nvPr/>
        </p:nvSpPr>
        <p:spPr>
          <a:xfrm>
            <a:off x="7739682" y="2241325"/>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go, going</a:t>
            </a:r>
          </a:p>
        </p:txBody>
      </p:sp>
      <p:sp>
        <p:nvSpPr>
          <p:cNvPr id="69" name="TextBox 68">
            <a:extLst>
              <a:ext uri="{FF2B5EF4-FFF2-40B4-BE49-F238E27FC236}">
                <a16:creationId xmlns:a16="http://schemas.microsoft.com/office/drawing/2014/main" id="{64280B8F-B508-4662-9F05-EA1AA838EE4A}"/>
              </a:ext>
            </a:extLst>
          </p:cNvPr>
          <p:cNvSpPr txBox="1"/>
          <p:nvPr/>
        </p:nvSpPr>
        <p:spPr>
          <a:xfrm>
            <a:off x="2330720" y="1262029"/>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port</a:t>
            </a:r>
          </a:p>
        </p:txBody>
      </p:sp>
      <p:sp>
        <p:nvSpPr>
          <p:cNvPr id="70" name="TextBox 69">
            <a:extLst>
              <a:ext uri="{FF2B5EF4-FFF2-40B4-BE49-F238E27FC236}">
                <a16:creationId xmlns:a16="http://schemas.microsoft.com/office/drawing/2014/main" id="{79382738-D0E1-4FEB-ABCC-005B1F3241EA}"/>
              </a:ext>
            </a:extLst>
          </p:cNvPr>
          <p:cNvSpPr txBox="1"/>
          <p:nvPr/>
        </p:nvSpPr>
        <p:spPr>
          <a:xfrm>
            <a:off x="4758247" y="1303353"/>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 go, am going</a:t>
            </a:r>
          </a:p>
        </p:txBody>
      </p:sp>
      <p:sp>
        <p:nvSpPr>
          <p:cNvPr id="71" name="TextBox 70">
            <a:extLst>
              <a:ext uri="{FF2B5EF4-FFF2-40B4-BE49-F238E27FC236}">
                <a16:creationId xmlns:a16="http://schemas.microsoft.com/office/drawing/2014/main" id="{8A3A4295-A1E6-4285-95B5-EBF80D7D4829}"/>
              </a:ext>
            </a:extLst>
          </p:cNvPr>
          <p:cNvSpPr txBox="1"/>
          <p:nvPr/>
        </p:nvSpPr>
        <p:spPr>
          <a:xfrm>
            <a:off x="7747659" y="1296781"/>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beach</a:t>
            </a:r>
          </a:p>
        </p:txBody>
      </p:sp>
      <p:sp>
        <p:nvSpPr>
          <p:cNvPr id="35" name="TextBox 34">
            <a:extLst>
              <a:ext uri="{FF2B5EF4-FFF2-40B4-BE49-F238E27FC236}">
                <a16:creationId xmlns:a16="http://schemas.microsoft.com/office/drawing/2014/main" id="{1786A9DD-5F5A-4C5F-8F21-FCA776211612}"/>
              </a:ext>
            </a:extLst>
          </p:cNvPr>
          <p:cNvSpPr txBox="1"/>
          <p:nvPr/>
        </p:nvSpPr>
        <p:spPr>
          <a:xfrm>
            <a:off x="2370527" y="626950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cheese</a:t>
            </a:r>
          </a:p>
        </p:txBody>
      </p:sp>
      <p:sp>
        <p:nvSpPr>
          <p:cNvPr id="36" name="TextBox 35">
            <a:extLst>
              <a:ext uri="{FF2B5EF4-FFF2-40B4-BE49-F238E27FC236}">
                <a16:creationId xmlns:a16="http://schemas.microsoft.com/office/drawing/2014/main" id="{B1F1B387-4963-47EC-BFAB-9F14210E33B1}"/>
              </a:ext>
            </a:extLst>
          </p:cNvPr>
          <p:cNvSpPr txBox="1"/>
          <p:nvPr/>
        </p:nvSpPr>
        <p:spPr>
          <a:xfrm>
            <a:off x="4758248" y="6280509"/>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he/she would like</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04856E24-C002-41DB-AAF3-2BDB630B32D7}"/>
              </a:ext>
            </a:extLst>
          </p:cNvPr>
          <p:cNvSpPr txBox="1"/>
          <p:nvPr/>
        </p:nvSpPr>
        <p:spPr>
          <a:xfrm>
            <a:off x="7702723" y="6292708"/>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a:t>
            </a:r>
            <a:r>
              <a:rPr kumimoji="0" lang="en-GB" sz="20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chocolate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Google Shape;167;p2">
            <a:extLst>
              <a:ext uri="{FF2B5EF4-FFF2-40B4-BE49-F238E27FC236}">
                <a16:creationId xmlns:a16="http://schemas.microsoft.com/office/drawing/2014/main" id="{97535AD9-84AA-45FE-9083-A469D6BCD585}"/>
              </a:ext>
            </a:extLst>
          </p:cNvPr>
          <p:cNvSpPr/>
          <p:nvPr/>
        </p:nvSpPr>
        <p:spPr>
          <a:xfrm>
            <a:off x="67819" y="5599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4" name="TextBox 43">
            <a:extLst>
              <a:ext uri="{FF2B5EF4-FFF2-40B4-BE49-F238E27FC236}">
                <a16:creationId xmlns:a16="http://schemas.microsoft.com/office/drawing/2014/main" id="{59DEB2B4-DEB2-46D8-B1EA-7AD04F889DD5}"/>
              </a:ext>
            </a:extLst>
          </p:cNvPr>
          <p:cNvSpPr txBox="1"/>
          <p:nvPr/>
        </p:nvSpPr>
        <p:spPr>
          <a:xfrm>
            <a:off x="2320423" y="3065942"/>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island</a:t>
            </a:r>
          </a:p>
        </p:txBody>
      </p:sp>
      <p:sp>
        <p:nvSpPr>
          <p:cNvPr id="45" name="TextBox 44">
            <a:extLst>
              <a:ext uri="{FF2B5EF4-FFF2-40B4-BE49-F238E27FC236}">
                <a16:creationId xmlns:a16="http://schemas.microsoft.com/office/drawing/2014/main" id="{20F401CF-8F67-4493-9E42-DFFAA6715A48}"/>
              </a:ext>
            </a:extLst>
          </p:cNvPr>
          <p:cNvSpPr txBox="1"/>
          <p:nvPr/>
        </p:nvSpPr>
        <p:spPr>
          <a:xfrm>
            <a:off x="4758247" y="3084961"/>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countryside</a:t>
            </a:r>
          </a:p>
        </p:txBody>
      </p:sp>
      <p:sp>
        <p:nvSpPr>
          <p:cNvPr id="49" name="TextBox 48">
            <a:extLst>
              <a:ext uri="{FF2B5EF4-FFF2-40B4-BE49-F238E27FC236}">
                <a16:creationId xmlns:a16="http://schemas.microsoft.com/office/drawing/2014/main" id="{E7C1146E-ADEA-4F86-B088-53A1C2D072F2}"/>
              </a:ext>
            </a:extLst>
          </p:cNvPr>
          <p:cNvSpPr txBox="1"/>
          <p:nvPr/>
        </p:nvSpPr>
        <p:spPr>
          <a:xfrm>
            <a:off x="7747659" y="3056197"/>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a:t>
            </a:r>
            <a:r>
              <a:rPr kumimoji="0" lang="en-GB" sz="20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mountain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64264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6" grpId="0"/>
      <p:bldP spid="67" grpId="0"/>
      <p:bldP spid="68" grpId="0"/>
      <p:bldP spid="69" grpId="0"/>
      <p:bldP spid="70" grpId="0"/>
      <p:bldP spid="71" grpId="0"/>
      <p:bldP spid="35" grpId="0"/>
      <p:bldP spid="36" grpId="0"/>
      <p:bldP spid="37" grpId="0"/>
      <p:bldP spid="44" grpId="0"/>
      <p:bldP spid="45" grpId="0"/>
      <p:bldP spid="4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Table 4">
            <a:extLst>
              <a:ext uri="{FF2B5EF4-FFF2-40B4-BE49-F238E27FC236}">
                <a16:creationId xmlns:a16="http://schemas.microsoft.com/office/drawing/2014/main" id="{009BB811-E182-47B7-9DDA-B795B0193F6A}"/>
              </a:ext>
            </a:extLst>
          </p:cNvPr>
          <p:cNvGraphicFramePr>
            <a:graphicFrameLocks noGrp="1"/>
          </p:cNvGraphicFramePr>
          <p:nvPr>
            <p:extLst>
              <p:ext uri="{D42A27DB-BD31-4B8C-83A1-F6EECF244321}">
                <p14:modId xmlns:p14="http://schemas.microsoft.com/office/powerpoint/2010/main" val="749500881"/>
              </p:ext>
            </p:extLst>
          </p:nvPr>
        </p:nvGraphicFramePr>
        <p:xfrm>
          <a:off x="632550" y="749341"/>
          <a:ext cx="9810698" cy="593659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in, at, on</a:t>
                      </a:r>
                    </a:p>
                  </a:txBody>
                  <a:tcPr/>
                </a:tc>
                <a:tc>
                  <a:txBody>
                    <a:bodyPr/>
                    <a:lstStyle/>
                    <a:p>
                      <a:r>
                        <a:rPr lang="en-GB" sz="2400" b="1" dirty="0">
                          <a:solidFill>
                            <a:srgbClr val="00B0F0"/>
                          </a:solidFill>
                          <a:latin typeface="Century Gothic" panose="020B0502020202020204" pitchFamily="34" charset="0"/>
                        </a:rPr>
                        <a:t>s/he goes, is going</a:t>
                      </a:r>
                    </a:p>
                  </a:txBody>
                  <a:tcPr/>
                </a:tc>
                <a:tc>
                  <a:txBody>
                    <a:bodyPr/>
                    <a:lstStyle/>
                    <a:p>
                      <a:r>
                        <a:rPr lang="en-GB" sz="2400" b="1" dirty="0">
                          <a:solidFill>
                            <a:srgbClr val="00B0F0"/>
                          </a:solidFill>
                          <a:latin typeface="Century Gothic" panose="020B0502020202020204" pitchFamily="34" charset="0"/>
                        </a:rPr>
                        <a:t>(the) beach</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island</a:t>
                      </a:r>
                    </a:p>
                  </a:txBody>
                  <a:tcPr/>
                </a:tc>
                <a:tc>
                  <a:txBody>
                    <a:bodyPr/>
                    <a:lstStyle/>
                    <a:p>
                      <a:r>
                        <a:rPr lang="en-GB" sz="2400" b="1" dirty="0">
                          <a:solidFill>
                            <a:srgbClr val="00B0F0"/>
                          </a:solidFill>
                          <a:latin typeface="Century Gothic" panose="020B0502020202020204" pitchFamily="34" charset="0"/>
                        </a:rPr>
                        <a:t>I go, am going</a:t>
                      </a:r>
                    </a:p>
                  </a:txBody>
                  <a:tcPr/>
                </a:tc>
                <a:tc>
                  <a:txBody>
                    <a:bodyPr/>
                    <a:lstStyle/>
                    <a:p>
                      <a:r>
                        <a:rPr lang="en-GB" sz="2200" b="1" dirty="0">
                          <a:solidFill>
                            <a:srgbClr val="00B0F0"/>
                          </a:solidFill>
                          <a:latin typeface="Century Gothic" panose="020B0502020202020204" pitchFamily="34" charset="0"/>
                        </a:rPr>
                        <a:t>(the) </a:t>
                      </a:r>
                      <a:r>
                        <a:rPr lang="en-GB" sz="2400" b="1" dirty="0">
                          <a:solidFill>
                            <a:srgbClr val="00B0F0"/>
                          </a:solidFill>
                          <a:latin typeface="Century Gothic" panose="020B0502020202020204" pitchFamily="34" charset="0"/>
                        </a:rPr>
                        <a:t>mountain(s)</a:t>
                      </a:r>
                    </a:p>
                  </a:txBody>
                  <a:tcPr/>
                </a:tc>
                <a:extLst>
                  <a:ext uri="{0D108BD9-81ED-4DB2-BD59-A6C34878D82A}">
                    <a16:rowId xmlns:a16="http://schemas.microsoft.com/office/drawing/2014/main" val="760878619"/>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port</a:t>
                      </a:r>
                    </a:p>
                  </a:txBody>
                  <a:tcPr/>
                </a:tc>
                <a:tc>
                  <a:txBody>
                    <a:bodyPr/>
                    <a:lstStyle/>
                    <a:p>
                      <a:r>
                        <a:rPr lang="en-GB" sz="2300" b="1" dirty="0">
                          <a:solidFill>
                            <a:srgbClr val="00B0F0"/>
                          </a:solidFill>
                          <a:latin typeface="Century Gothic" panose="020B0502020202020204" pitchFamily="34" charset="0"/>
                        </a:rPr>
                        <a:t>(the) country(</a:t>
                      </a:r>
                      <a:r>
                        <a:rPr lang="en-GB" sz="2300" b="1" dirty="0" err="1">
                          <a:solidFill>
                            <a:srgbClr val="00B0F0"/>
                          </a:solidFill>
                          <a:latin typeface="Century Gothic" panose="020B0502020202020204" pitchFamily="34" charset="0"/>
                        </a:rPr>
                        <a:t>sie</a:t>
                      </a:r>
                      <a:r>
                        <a:rPr lang="en-GB" sz="2300" b="1" dirty="0">
                          <a:solidFill>
                            <a:srgbClr val="00B0F0"/>
                          </a:solidFill>
                          <a:latin typeface="Century Gothic" panose="020B0502020202020204" pitchFamily="34" charset="0"/>
                        </a:rPr>
                        <a:t>)</a:t>
                      </a:r>
                    </a:p>
                  </a:txBody>
                  <a:tcPr/>
                </a:tc>
                <a:tc>
                  <a:txBody>
                    <a:bodyPr/>
                    <a:lstStyle/>
                    <a:p>
                      <a:r>
                        <a:rPr lang="en-GB" sz="2400" b="1" dirty="0">
                          <a:solidFill>
                            <a:srgbClr val="00B0F0"/>
                          </a:solidFill>
                          <a:latin typeface="Century Gothic" panose="020B0502020202020204" pitchFamily="34" charset="0"/>
                        </a:rPr>
                        <a:t>to go, going</a:t>
                      </a:r>
                    </a:p>
                  </a:txBody>
                  <a:tcPr/>
                </a:tc>
                <a:extLst>
                  <a:ext uri="{0D108BD9-81ED-4DB2-BD59-A6C34878D82A}">
                    <a16:rowId xmlns:a16="http://schemas.microsoft.com/office/drawing/2014/main" val="13095545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rope</a:t>
                      </a:r>
                    </a:p>
                  </a:txBody>
                  <a:tcPr/>
                </a:tc>
                <a:tc>
                  <a:txBody>
                    <a:bodyPr/>
                    <a:lstStyle/>
                    <a:p>
                      <a:r>
                        <a:rPr lang="en-GB" sz="2400" b="1" dirty="0">
                          <a:solidFill>
                            <a:srgbClr val="92D050"/>
                          </a:solidFill>
                          <a:latin typeface="Century Gothic" panose="020B0502020202020204" pitchFamily="34" charset="0"/>
                        </a:rPr>
                        <a:t>(the) football</a:t>
                      </a:r>
                    </a:p>
                  </a:txBody>
                  <a:tcPr/>
                </a:tc>
                <a:tc>
                  <a:txBody>
                    <a:bodyPr/>
                    <a:lstStyle/>
                    <a:p>
                      <a:r>
                        <a:rPr lang="en-GB" sz="2400" b="1" dirty="0">
                          <a:solidFill>
                            <a:srgbClr val="92D050"/>
                          </a:solidFill>
                          <a:latin typeface="Century Gothic" panose="020B0502020202020204" pitchFamily="34" charset="0"/>
                        </a:rPr>
                        <a:t>my (pl)</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your (pl)</a:t>
                      </a:r>
                    </a:p>
                  </a:txBody>
                  <a:tcPr/>
                </a:tc>
                <a:tc>
                  <a:txBody>
                    <a:bodyPr/>
                    <a:lstStyle/>
                    <a:p>
                      <a:r>
                        <a:rPr lang="en-GB" sz="2400" b="1" dirty="0">
                          <a:solidFill>
                            <a:srgbClr val="92D050"/>
                          </a:solidFill>
                          <a:latin typeface="Century Gothic" panose="020B0502020202020204" pitchFamily="34" charset="0"/>
                        </a:rPr>
                        <a:t>(the) parent</a:t>
                      </a:r>
                    </a:p>
                  </a:txBody>
                  <a:tcPr/>
                </a:tc>
                <a:tc>
                  <a:txBody>
                    <a:bodyPr/>
                    <a:lstStyle/>
                    <a:p>
                      <a:r>
                        <a:rPr lang="en-GB" sz="2400" b="1" dirty="0">
                          <a:solidFill>
                            <a:srgbClr val="92D050"/>
                          </a:solidFill>
                          <a:latin typeface="Century Gothic" panose="020B0502020202020204" pitchFamily="34" charset="0"/>
                        </a:rPr>
                        <a:t>(the) tennis</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cheese</a:t>
                      </a:r>
                    </a:p>
                  </a:txBody>
                  <a:tcPr/>
                </a:tc>
                <a:tc>
                  <a:txBody>
                    <a:bodyPr/>
                    <a:lstStyle/>
                    <a:p>
                      <a:r>
                        <a:rPr lang="en-GB" sz="2400" b="1" dirty="0">
                          <a:solidFill>
                            <a:srgbClr val="FF3399"/>
                          </a:solidFill>
                          <a:latin typeface="Century Gothic" panose="020B0502020202020204" pitchFamily="34" charset="0"/>
                        </a:rPr>
                        <a:t>you would like</a:t>
                      </a:r>
                    </a:p>
                  </a:txBody>
                  <a:tcPr/>
                </a:tc>
                <a:tc>
                  <a:txBody>
                    <a:bodyPr/>
                    <a:lstStyle/>
                    <a:p>
                      <a:r>
                        <a:rPr lang="en-GB" sz="2400" b="1" dirty="0">
                          <a:solidFill>
                            <a:srgbClr val="FF3399"/>
                          </a:solidFill>
                          <a:latin typeface="Century Gothic" panose="020B0502020202020204" pitchFamily="34" charset="0"/>
                        </a:rPr>
                        <a:t>(the) juice</a:t>
                      </a: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I would like</a:t>
                      </a:r>
                    </a:p>
                  </a:txBody>
                  <a:tcPr/>
                </a:tc>
                <a:tc>
                  <a:txBody>
                    <a:bodyPr/>
                    <a:lstStyle/>
                    <a:p>
                      <a:r>
                        <a:rPr lang="en-GB" sz="2400" b="1" dirty="0">
                          <a:solidFill>
                            <a:srgbClr val="FF3399"/>
                          </a:solidFill>
                          <a:latin typeface="Century Gothic" panose="020B0502020202020204" pitchFamily="34" charset="0"/>
                        </a:rPr>
                        <a:t>S/he would like</a:t>
                      </a:r>
                    </a:p>
                  </a:txBody>
                  <a:tcPr/>
                </a:tc>
                <a:tc>
                  <a:txBody>
                    <a:bodyPr/>
                    <a:lstStyle/>
                    <a:p>
                      <a:r>
                        <a:rPr lang="en-GB" sz="2400" b="1" dirty="0">
                          <a:solidFill>
                            <a:srgbClr val="FF3399"/>
                          </a:solidFill>
                          <a:latin typeface="Century Gothic" panose="020B0502020202020204" pitchFamily="34" charset="0"/>
                        </a:rPr>
                        <a:t>(the) chocolate</a:t>
                      </a: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6" name="Rectangle 45">
            <a:hlinkClick r:id="" action="ppaction://noaction">
              <a:snd r:embed="rId26" name="FUS7_i.wav"/>
            </a:hlinkClick>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35" name="Google Shape;167;p2">
            <a:extLst>
              <a:ext uri="{FF2B5EF4-FFF2-40B4-BE49-F238E27FC236}">
                <a16:creationId xmlns:a16="http://schemas.microsoft.com/office/drawing/2014/main" id="{3FEB894C-F430-4A22-8EED-8C329F6AEDBA}"/>
              </a:ext>
            </a:extLst>
          </p:cNvPr>
          <p:cNvSpPr/>
          <p:nvPr/>
        </p:nvSpPr>
        <p:spPr>
          <a:xfrm>
            <a:off x="67819" y="5599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37" name="Picture 36">
            <a:extLst>
              <a:ext uri="{FF2B5EF4-FFF2-40B4-BE49-F238E27FC236}">
                <a16:creationId xmlns:a16="http://schemas.microsoft.com/office/drawing/2014/main" id="{88F7D247-CDBE-41AF-8CFD-EE01DF0D2512}"/>
              </a:ext>
            </a:extLst>
          </p:cNvPr>
          <p:cNvPicPr>
            <a:picLocks noChangeAspect="1"/>
          </p:cNvPicPr>
          <p:nvPr/>
        </p:nvPicPr>
        <p:blipFill>
          <a:blip r:embed="rId27"/>
          <a:stretch>
            <a:fillRect/>
          </a:stretch>
        </p:blipFill>
        <p:spPr>
          <a:xfrm>
            <a:off x="740345" y="3905388"/>
            <a:ext cx="1186070" cy="1080360"/>
          </a:xfrm>
          <a:prstGeom prst="rect">
            <a:avLst/>
          </a:prstGeom>
        </p:spPr>
      </p:pic>
      <p:pic>
        <p:nvPicPr>
          <p:cNvPr id="47" name="Picture 46" descr="Icon&#10;&#10;Description automatically generated">
            <a:extLst>
              <a:ext uri="{FF2B5EF4-FFF2-40B4-BE49-F238E27FC236}">
                <a16:creationId xmlns:a16="http://schemas.microsoft.com/office/drawing/2014/main" id="{A67FD83C-5B96-4D62-8E10-CFA46DF65662}"/>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54457" y="1595071"/>
            <a:ext cx="1211560" cy="1211560"/>
          </a:xfrm>
          <a:prstGeom prst="rect">
            <a:avLst/>
          </a:prstGeom>
        </p:spPr>
      </p:pic>
      <p:pic>
        <p:nvPicPr>
          <p:cNvPr id="48" name="Picture 47">
            <a:extLst>
              <a:ext uri="{FF2B5EF4-FFF2-40B4-BE49-F238E27FC236}">
                <a16:creationId xmlns:a16="http://schemas.microsoft.com/office/drawing/2014/main" id="{7FAC1D19-0361-4393-9DB9-51B06CB65332}"/>
              </a:ext>
            </a:extLst>
          </p:cNvPr>
          <p:cNvPicPr>
            <a:picLocks noChangeAspect="1"/>
          </p:cNvPicPr>
          <p:nvPr/>
        </p:nvPicPr>
        <p:blipFill>
          <a:blip r:embed="rId29"/>
          <a:stretch>
            <a:fillRect/>
          </a:stretch>
        </p:blipFill>
        <p:spPr>
          <a:xfrm>
            <a:off x="785845" y="5503647"/>
            <a:ext cx="893494" cy="846468"/>
          </a:xfrm>
          <a:prstGeom prst="rect">
            <a:avLst/>
          </a:prstGeom>
        </p:spPr>
      </p:pic>
      <p:sp>
        <p:nvSpPr>
          <p:cNvPr id="49" name="TextBox 48">
            <a:extLst>
              <a:ext uri="{FF2B5EF4-FFF2-40B4-BE49-F238E27FC236}">
                <a16:creationId xmlns:a16="http://schemas.microsoft.com/office/drawing/2014/main" id="{C08A2A63-52F1-4120-8971-A9146F311996}"/>
              </a:ext>
            </a:extLst>
          </p:cNvPr>
          <p:cNvSpPr txBox="1"/>
          <p:nvPr/>
        </p:nvSpPr>
        <p:spPr>
          <a:xfrm>
            <a:off x="1748752" y="512221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0" name="TextBox 49">
            <a:extLst>
              <a:ext uri="{FF2B5EF4-FFF2-40B4-BE49-F238E27FC236}">
                <a16:creationId xmlns:a16="http://schemas.microsoft.com/office/drawing/2014/main" id="{8B35FAF3-4D5A-4B99-A702-0E14F7E8EE60}"/>
              </a:ext>
            </a:extLst>
          </p:cNvPr>
          <p:cNvSpPr txBox="1"/>
          <p:nvPr/>
        </p:nvSpPr>
        <p:spPr>
          <a:xfrm>
            <a:off x="1720281" y="35891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1" name="TextBox 50">
            <a:extLst>
              <a:ext uri="{FF2B5EF4-FFF2-40B4-BE49-F238E27FC236}">
                <a16:creationId xmlns:a16="http://schemas.microsoft.com/office/drawing/2014/main" id="{B9A2007F-8191-42D1-95F2-F17C1DE686E2}"/>
              </a:ext>
            </a:extLst>
          </p:cNvPr>
          <p:cNvSpPr txBox="1"/>
          <p:nvPr/>
        </p:nvSpPr>
        <p:spPr>
          <a:xfrm>
            <a:off x="1720281" y="280271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2" name="TextBox 51">
            <a:extLst>
              <a:ext uri="{FF2B5EF4-FFF2-40B4-BE49-F238E27FC236}">
                <a16:creationId xmlns:a16="http://schemas.microsoft.com/office/drawing/2014/main" id="{491ECB3E-3537-4A9F-983D-8B691156BB09}"/>
              </a:ext>
            </a:extLst>
          </p:cNvPr>
          <p:cNvSpPr txBox="1"/>
          <p:nvPr/>
        </p:nvSpPr>
        <p:spPr>
          <a:xfrm>
            <a:off x="2387457" y="5474749"/>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fromage</a:t>
            </a:r>
          </a:p>
        </p:txBody>
      </p:sp>
      <p:sp>
        <p:nvSpPr>
          <p:cNvPr id="53" name="TextBox 52">
            <a:extLst>
              <a:ext uri="{FF2B5EF4-FFF2-40B4-BE49-F238E27FC236}">
                <a16:creationId xmlns:a16="http://schemas.microsoft.com/office/drawing/2014/main" id="{F048C13F-7926-4A12-9888-2F22C650DE04}"/>
              </a:ext>
            </a:extLst>
          </p:cNvPr>
          <p:cNvSpPr txBox="1"/>
          <p:nvPr/>
        </p:nvSpPr>
        <p:spPr>
          <a:xfrm>
            <a:off x="4775042" y="5494341"/>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tu</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voudrais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4" name="TextBox 53">
            <a:extLst>
              <a:ext uri="{FF2B5EF4-FFF2-40B4-BE49-F238E27FC236}">
                <a16:creationId xmlns:a16="http://schemas.microsoft.com/office/drawing/2014/main" id="{DC07058D-661F-400A-85AB-073FDF6E4D10}"/>
              </a:ext>
            </a:extLst>
          </p:cNvPr>
          <p:cNvSpPr txBox="1"/>
          <p:nvPr/>
        </p:nvSpPr>
        <p:spPr>
          <a:xfrm>
            <a:off x="7747659" y="5474332"/>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jus</a:t>
            </a:r>
          </a:p>
        </p:txBody>
      </p:sp>
      <p:sp>
        <p:nvSpPr>
          <p:cNvPr id="55" name="TextBox 54">
            <a:extLst>
              <a:ext uri="{FF2B5EF4-FFF2-40B4-BE49-F238E27FC236}">
                <a16:creationId xmlns:a16="http://schemas.microsoft.com/office/drawing/2014/main" id="{49DD0808-31D5-481D-80B5-DFB032F14EF5}"/>
              </a:ext>
            </a:extLst>
          </p:cNvPr>
          <p:cNvSpPr txBox="1"/>
          <p:nvPr/>
        </p:nvSpPr>
        <p:spPr>
          <a:xfrm>
            <a:off x="2404420" y="4689237"/>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tes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62B12289-0DE1-4814-9B46-CBC0A81C7712}"/>
              </a:ext>
            </a:extLst>
          </p:cNvPr>
          <p:cNvSpPr txBox="1"/>
          <p:nvPr/>
        </p:nvSpPr>
        <p:spPr>
          <a:xfrm>
            <a:off x="4793298" y="4727276"/>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a:t>
            </a:r>
            <a:r>
              <a:rPr kumimoji="0" lang="en-GB" sz="20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parent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7" name="TextBox 56">
            <a:extLst>
              <a:ext uri="{FF2B5EF4-FFF2-40B4-BE49-F238E27FC236}">
                <a16:creationId xmlns:a16="http://schemas.microsoft.com/office/drawing/2014/main" id="{36206FB3-46FB-4FD1-8288-4A69566237FD}"/>
              </a:ext>
            </a:extLst>
          </p:cNvPr>
          <p:cNvSpPr txBox="1"/>
          <p:nvPr/>
        </p:nvSpPr>
        <p:spPr>
          <a:xfrm>
            <a:off x="7731727" y="4693833"/>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le tennis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8D04BB6D-DD5C-4E63-8E91-D20334841032}"/>
              </a:ext>
            </a:extLst>
          </p:cNvPr>
          <p:cNvSpPr txBox="1"/>
          <p:nvPr/>
        </p:nvSpPr>
        <p:spPr>
          <a:xfrm>
            <a:off x="2356528" y="3937719"/>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corde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801A4BEA-B9C3-4F89-A09C-994566C6C929}"/>
              </a:ext>
            </a:extLst>
          </p:cNvPr>
          <p:cNvSpPr txBox="1"/>
          <p:nvPr/>
        </p:nvSpPr>
        <p:spPr>
          <a:xfrm>
            <a:off x="4758247" y="3936917"/>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football</a:t>
            </a:r>
          </a:p>
        </p:txBody>
      </p:sp>
      <p:sp>
        <p:nvSpPr>
          <p:cNvPr id="60" name="TextBox 59">
            <a:extLst>
              <a:ext uri="{FF2B5EF4-FFF2-40B4-BE49-F238E27FC236}">
                <a16:creationId xmlns:a16="http://schemas.microsoft.com/office/drawing/2014/main" id="{1A8EE642-34D4-49CE-9AA9-0AC8489E1775}"/>
              </a:ext>
            </a:extLst>
          </p:cNvPr>
          <p:cNvSpPr txBox="1"/>
          <p:nvPr/>
        </p:nvSpPr>
        <p:spPr>
          <a:xfrm>
            <a:off x="7753198" y="3881565"/>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mes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81CC1928-C60B-487F-8B0C-F51EC278757E}"/>
              </a:ext>
            </a:extLst>
          </p:cNvPr>
          <p:cNvSpPr txBox="1"/>
          <p:nvPr/>
        </p:nvSpPr>
        <p:spPr>
          <a:xfrm>
            <a:off x="2404420" y="2299048"/>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l’ile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321E251B-F0B0-4EB7-A740-612B742D98EF}"/>
              </a:ext>
            </a:extLst>
          </p:cNvPr>
          <p:cNvSpPr txBox="1"/>
          <p:nvPr/>
        </p:nvSpPr>
        <p:spPr>
          <a:xfrm>
            <a:off x="4793298" y="2268532"/>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vais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A69BABD7-891F-4009-848B-184A7E62DA1E}"/>
              </a:ext>
            </a:extLst>
          </p:cNvPr>
          <p:cNvSpPr txBox="1"/>
          <p:nvPr/>
        </p:nvSpPr>
        <p:spPr>
          <a:xfrm>
            <a:off x="7807272" y="2268532"/>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montagne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0A1D1BAC-DCC9-47F4-AAB7-4903179EDF64}"/>
              </a:ext>
            </a:extLst>
          </p:cNvPr>
          <p:cNvSpPr txBox="1"/>
          <p:nvPr/>
        </p:nvSpPr>
        <p:spPr>
          <a:xfrm>
            <a:off x="2404420" y="1293423"/>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à</a:t>
            </a:r>
          </a:p>
        </p:txBody>
      </p:sp>
      <p:sp>
        <p:nvSpPr>
          <p:cNvPr id="65" name="TextBox 64">
            <a:extLst>
              <a:ext uri="{FF2B5EF4-FFF2-40B4-BE49-F238E27FC236}">
                <a16:creationId xmlns:a16="http://schemas.microsoft.com/office/drawing/2014/main" id="{1E34AA74-D93A-4FBF-B56B-B3C7A99C84D1}"/>
              </a:ext>
            </a:extLst>
          </p:cNvPr>
          <p:cNvSpPr txBox="1"/>
          <p:nvPr/>
        </p:nvSpPr>
        <p:spPr>
          <a:xfrm>
            <a:off x="4824606" y="1311497"/>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elle</a:t>
            </a:r>
            <a:r>
              <a:rPr lang="en-GB" sz="2000" kern="0" dirty="0">
                <a:solidFill>
                  <a:srgbClr val="002060"/>
                </a:solidFill>
                <a:latin typeface="Century Gothic" panose="020B0502020202020204" pitchFamily="34" charset="0"/>
                <a:cs typeface="Arial"/>
                <a:sym typeface="Arial"/>
              </a:rPr>
              <a:t>/il </a:t>
            </a:r>
            <a:r>
              <a:rPr lang="en-GB" sz="2000" kern="0" dirty="0" err="1">
                <a:solidFill>
                  <a:srgbClr val="002060"/>
                </a:solidFill>
                <a:latin typeface="Century Gothic" panose="020B0502020202020204" pitchFamily="34" charset="0"/>
                <a:cs typeface="Arial"/>
                <a:sym typeface="Arial"/>
              </a:rPr>
              <a:t>va</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95F50714-B2AB-4304-86B7-34907842E3F6}"/>
              </a:ext>
            </a:extLst>
          </p:cNvPr>
          <p:cNvSpPr txBox="1"/>
          <p:nvPr/>
        </p:nvSpPr>
        <p:spPr>
          <a:xfrm>
            <a:off x="7792170" y="1307032"/>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plage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7" name="TextBox 66">
            <a:extLst>
              <a:ext uri="{FF2B5EF4-FFF2-40B4-BE49-F238E27FC236}">
                <a16:creationId xmlns:a16="http://schemas.microsoft.com/office/drawing/2014/main" id="{575E7975-8324-4FB4-BFFC-DF934F44FCB2}"/>
              </a:ext>
            </a:extLst>
          </p:cNvPr>
          <p:cNvSpPr txBox="1"/>
          <p:nvPr/>
        </p:nvSpPr>
        <p:spPr>
          <a:xfrm>
            <a:off x="2356528" y="630885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je </a:t>
            </a:r>
            <a:r>
              <a:rPr lang="en-GB" sz="2000" kern="0" dirty="0" err="1">
                <a:solidFill>
                  <a:srgbClr val="002060"/>
                </a:solidFill>
                <a:latin typeface="Century Gothic" panose="020B0502020202020204" pitchFamily="34" charset="0"/>
                <a:cs typeface="Arial"/>
                <a:sym typeface="Arial"/>
              </a:rPr>
              <a:t>voudrais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8" name="TextBox 67">
            <a:extLst>
              <a:ext uri="{FF2B5EF4-FFF2-40B4-BE49-F238E27FC236}">
                <a16:creationId xmlns:a16="http://schemas.microsoft.com/office/drawing/2014/main" id="{DBBE7127-E7A1-4C04-9064-39A6272478B3}"/>
              </a:ext>
            </a:extLst>
          </p:cNvPr>
          <p:cNvSpPr txBox="1"/>
          <p:nvPr/>
        </p:nvSpPr>
        <p:spPr>
          <a:xfrm>
            <a:off x="4712860" y="6269936"/>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elle</a:t>
            </a:r>
            <a:r>
              <a:rPr lang="en-GB" sz="2000" kern="0" dirty="0">
                <a:solidFill>
                  <a:srgbClr val="002060"/>
                </a:solidFill>
                <a:latin typeface="Century Gothic" panose="020B0502020202020204" pitchFamily="34" charset="0"/>
                <a:cs typeface="Arial"/>
                <a:sym typeface="Arial"/>
              </a:rPr>
              <a:t>/il </a:t>
            </a:r>
            <a:r>
              <a:rPr lang="en-GB" sz="2000" kern="0" dirty="0" err="1">
                <a:solidFill>
                  <a:srgbClr val="002060"/>
                </a:solidFill>
                <a:latin typeface="Century Gothic" panose="020B0502020202020204" pitchFamily="34" charset="0"/>
                <a:cs typeface="Arial"/>
                <a:sym typeface="Arial"/>
              </a:rPr>
              <a:t>voudrait</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CC64521B-6C98-41B6-84F1-2ECE7115A625}"/>
              </a:ext>
            </a:extLst>
          </p:cNvPr>
          <p:cNvSpPr txBox="1"/>
          <p:nvPr/>
        </p:nvSpPr>
        <p:spPr>
          <a:xfrm>
            <a:off x="7747659" y="6315858"/>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chocolat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9CAB9E15-8F29-42F5-A2B2-B470DB65F753}"/>
              </a:ext>
            </a:extLst>
          </p:cNvPr>
          <p:cNvSpPr txBox="1"/>
          <p:nvPr/>
        </p:nvSpPr>
        <p:spPr>
          <a:xfrm>
            <a:off x="2329743" y="3090071"/>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port</a:t>
            </a:r>
          </a:p>
        </p:txBody>
      </p:sp>
      <p:sp>
        <p:nvSpPr>
          <p:cNvPr id="71" name="TextBox 70">
            <a:extLst>
              <a:ext uri="{FF2B5EF4-FFF2-40B4-BE49-F238E27FC236}">
                <a16:creationId xmlns:a16="http://schemas.microsoft.com/office/drawing/2014/main" id="{19C54C93-09DC-4C97-BB37-2B989251EF9D}"/>
              </a:ext>
            </a:extLst>
          </p:cNvPr>
          <p:cNvSpPr txBox="1"/>
          <p:nvPr/>
        </p:nvSpPr>
        <p:spPr>
          <a:xfrm>
            <a:off x="4721960" y="3068793"/>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la </a:t>
            </a:r>
            <a:r>
              <a:rPr lang="en-GB" sz="2000" kern="0" dirty="0" err="1">
                <a:solidFill>
                  <a:srgbClr val="002060"/>
                </a:solidFill>
                <a:latin typeface="Century Gothic" panose="020B0502020202020204" pitchFamily="34" charset="0"/>
                <a:cs typeface="Arial"/>
                <a:sym typeface="Arial"/>
              </a:rPr>
              <a:t>campagne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2" name="TextBox 71">
            <a:extLst>
              <a:ext uri="{FF2B5EF4-FFF2-40B4-BE49-F238E27FC236}">
                <a16:creationId xmlns:a16="http://schemas.microsoft.com/office/drawing/2014/main" id="{C916B540-662C-4265-8EC3-FE2DF479DDEC}"/>
              </a:ext>
            </a:extLst>
          </p:cNvPr>
          <p:cNvSpPr txBox="1"/>
          <p:nvPr/>
        </p:nvSpPr>
        <p:spPr>
          <a:xfrm>
            <a:off x="7791090" y="3081732"/>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aller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30908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US7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FUS7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FUS7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FUS7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FUS7_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FUS7_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FUS7_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FUS7_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FUS7_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FUS7_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FUS7_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FUS7_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FUS7_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FUS7_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FUS7_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FUS7_1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FUS7_17.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FUS7_18.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FUS7_19.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FUS7_20.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FUS7_2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7">
            <a:extLst>
              <a:ext uri="{FF2B5EF4-FFF2-40B4-BE49-F238E27FC236}">
                <a16:creationId xmlns:a16="http://schemas.microsoft.com/office/drawing/2014/main" id="{4D37D449-45D5-4892-ADFD-00E247F81DDC}"/>
              </a:ext>
            </a:extLst>
          </p:cNvPr>
          <p:cNvGraphicFramePr>
            <a:graphicFrameLocks noGrp="1"/>
          </p:cNvGraphicFramePr>
          <p:nvPr>
            <p:extLst>
              <p:ext uri="{D42A27DB-BD31-4B8C-83A1-F6EECF244321}">
                <p14:modId xmlns:p14="http://schemas.microsoft.com/office/powerpoint/2010/main" val="4214579892"/>
              </p:ext>
            </p:extLst>
          </p:nvPr>
        </p:nvGraphicFramePr>
        <p:xfrm>
          <a:off x="123172" y="1048140"/>
          <a:ext cx="9482474" cy="2865120"/>
        </p:xfrm>
        <a:graphic>
          <a:graphicData uri="http://schemas.openxmlformats.org/drawingml/2006/table">
            <a:tbl>
              <a:tblPr firstRow="1" bandRow="1">
                <a:tableStyleId>{5940675A-B579-460E-94D1-54222C63F5DA}</a:tableStyleId>
              </a:tblPr>
              <a:tblGrid>
                <a:gridCol w="1144967">
                  <a:extLst>
                    <a:ext uri="{9D8B030D-6E8A-4147-A177-3AD203B41FA5}">
                      <a16:colId xmlns:a16="http://schemas.microsoft.com/office/drawing/2014/main" val="88879626"/>
                    </a:ext>
                  </a:extLst>
                </a:gridCol>
                <a:gridCol w="1165730">
                  <a:extLst>
                    <a:ext uri="{9D8B030D-6E8A-4147-A177-3AD203B41FA5}">
                      <a16:colId xmlns:a16="http://schemas.microsoft.com/office/drawing/2014/main" val="559604998"/>
                    </a:ext>
                  </a:extLst>
                </a:gridCol>
                <a:gridCol w="1216415">
                  <a:extLst>
                    <a:ext uri="{9D8B030D-6E8A-4147-A177-3AD203B41FA5}">
                      <a16:colId xmlns:a16="http://schemas.microsoft.com/office/drawing/2014/main" val="748532670"/>
                    </a:ext>
                  </a:extLst>
                </a:gridCol>
                <a:gridCol w="1140388">
                  <a:extLst>
                    <a:ext uri="{9D8B030D-6E8A-4147-A177-3AD203B41FA5}">
                      <a16:colId xmlns:a16="http://schemas.microsoft.com/office/drawing/2014/main" val="220763038"/>
                    </a:ext>
                  </a:extLst>
                </a:gridCol>
                <a:gridCol w="1165730">
                  <a:extLst>
                    <a:ext uri="{9D8B030D-6E8A-4147-A177-3AD203B41FA5}">
                      <a16:colId xmlns:a16="http://schemas.microsoft.com/office/drawing/2014/main" val="2679525264"/>
                    </a:ext>
                  </a:extLst>
                </a:gridCol>
                <a:gridCol w="1140388">
                  <a:extLst>
                    <a:ext uri="{9D8B030D-6E8A-4147-A177-3AD203B41FA5}">
                      <a16:colId xmlns:a16="http://schemas.microsoft.com/office/drawing/2014/main" val="2934023717"/>
                    </a:ext>
                  </a:extLst>
                </a:gridCol>
                <a:gridCol w="1254428">
                  <a:extLst>
                    <a:ext uri="{9D8B030D-6E8A-4147-A177-3AD203B41FA5}">
                      <a16:colId xmlns:a16="http://schemas.microsoft.com/office/drawing/2014/main" val="3905154072"/>
                    </a:ext>
                  </a:extLst>
                </a:gridCol>
                <a:gridCol w="1254428">
                  <a:extLst>
                    <a:ext uri="{9D8B030D-6E8A-4147-A177-3AD203B41FA5}">
                      <a16:colId xmlns:a16="http://schemas.microsoft.com/office/drawing/2014/main" val="3156484874"/>
                    </a:ext>
                  </a:extLst>
                </a:gridCol>
              </a:tblGrid>
              <a:tr h="43543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800" b="1" dirty="0" err="1">
                          <a:solidFill>
                            <a:srgbClr val="002060"/>
                          </a:solidFill>
                          <a:latin typeface="Segoe Print" panose="02000600000000000000" pitchFamily="2" charset="0"/>
                        </a:rPr>
                        <a:t>Lundi</a:t>
                      </a:r>
                      <a:endParaRPr lang="en-GB" sz="1800" b="1" dirty="0">
                        <a:solidFill>
                          <a:srgbClr val="002060"/>
                        </a:solidFill>
                        <a:latin typeface="Segoe Print" panose="02000600000000000000" pitchFamily="2" charset="0"/>
                      </a:endParaRPr>
                    </a:p>
                  </a:txBody>
                  <a:tcPr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800" b="1" dirty="0">
                          <a:solidFill>
                            <a:srgbClr val="002060"/>
                          </a:solidFill>
                          <a:latin typeface="Segoe Print" panose="02000600000000000000" pitchFamily="2" charset="0"/>
                        </a:rPr>
                        <a:t>Mardi</a:t>
                      </a:r>
                    </a:p>
                  </a:txBody>
                  <a:tcPr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800" b="1" dirty="0">
                          <a:solidFill>
                            <a:srgbClr val="002060"/>
                          </a:solidFill>
                          <a:latin typeface="Segoe Print" panose="02000600000000000000" pitchFamily="2" charset="0"/>
                        </a:rPr>
                        <a:t>Mer.</a:t>
                      </a:r>
                    </a:p>
                  </a:txBody>
                  <a:tcPr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800" b="1" dirty="0" err="1">
                          <a:solidFill>
                            <a:srgbClr val="002060"/>
                          </a:solidFill>
                          <a:latin typeface="Segoe Print" panose="02000600000000000000" pitchFamily="2" charset="0"/>
                        </a:rPr>
                        <a:t>Jeudi</a:t>
                      </a:r>
                      <a:endParaRPr lang="en-GB" sz="1800" b="1" dirty="0">
                        <a:solidFill>
                          <a:srgbClr val="002060"/>
                        </a:solidFill>
                        <a:latin typeface="Segoe Print" panose="02000600000000000000" pitchFamily="2" charset="0"/>
                      </a:endParaRPr>
                    </a:p>
                  </a:txBody>
                  <a:tcPr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800" b="1" dirty="0">
                          <a:solidFill>
                            <a:srgbClr val="002060"/>
                          </a:solidFill>
                          <a:latin typeface="Segoe Print" panose="02000600000000000000" pitchFamily="2" charset="0"/>
                        </a:rPr>
                        <a:t>Ven.</a:t>
                      </a:r>
                    </a:p>
                  </a:txBody>
                  <a:tcPr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800" b="1" dirty="0">
                          <a:solidFill>
                            <a:srgbClr val="002060"/>
                          </a:solidFill>
                          <a:latin typeface="Segoe Print" panose="02000600000000000000" pitchFamily="2" charset="0"/>
                        </a:rPr>
                        <a:t>Sam.</a:t>
                      </a:r>
                    </a:p>
                  </a:txBody>
                  <a:tcPr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800" b="1" dirty="0">
                          <a:solidFill>
                            <a:srgbClr val="002060"/>
                          </a:solidFill>
                          <a:latin typeface="Segoe Print" panose="02000600000000000000" pitchFamily="2" charset="0"/>
                        </a:rPr>
                        <a:t>Dim.</a:t>
                      </a:r>
                    </a:p>
                  </a:txBody>
                  <a:tcPr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800" b="1" dirty="0" err="1">
                          <a:solidFill>
                            <a:srgbClr val="002060"/>
                          </a:solidFill>
                          <a:latin typeface="Segoe Print" panose="02000600000000000000" pitchFamily="2" charset="0"/>
                        </a:rPr>
                        <a:t>Aujourd</a:t>
                      </a:r>
                      <a:r>
                        <a:rPr lang="en-GB" sz="1800" b="1" dirty="0">
                          <a:solidFill>
                            <a:srgbClr val="002060"/>
                          </a:solidFill>
                          <a:latin typeface="Segoe Print" panose="02000600000000000000" pitchFamily="2" charset="0"/>
                        </a:rPr>
                        <a:t>’</a:t>
                      </a:r>
                    </a:p>
                    <a:p>
                      <a:pPr algn="ctr"/>
                      <a:r>
                        <a:rPr lang="en-GB" sz="1800" b="1" dirty="0">
                          <a:solidFill>
                            <a:srgbClr val="002060"/>
                          </a:solidFill>
                          <a:latin typeface="Segoe Print" panose="02000600000000000000" pitchFamily="2" charset="0"/>
                        </a:rPr>
                        <a:t>-hui</a:t>
                      </a:r>
                    </a:p>
                  </a:txBody>
                  <a:tcPr anchor="ctr"/>
                </a:tc>
                <a:extLst>
                  <a:ext uri="{0D108BD9-81ED-4DB2-BD59-A6C34878D82A}">
                    <a16:rowId xmlns:a16="http://schemas.microsoft.com/office/drawing/2014/main" val="1542995276"/>
                  </a:ext>
                </a:extLst>
              </a:tr>
              <a:tr h="2119111">
                <a:tc>
                  <a:txBody>
                    <a:bodyPr/>
                    <a:lstStyle/>
                    <a:p>
                      <a:endParaRPr lang="en-GB" sz="2400" i="1" dirty="0">
                        <a:latin typeface="Segoe Print" panose="02000600000000000000" pitchFamily="2" charset="0"/>
                      </a:endParaRPr>
                    </a:p>
                  </a:txBody>
                  <a:tcPr/>
                </a:tc>
                <a:tc>
                  <a:txBody>
                    <a:bodyPr/>
                    <a:lstStyle/>
                    <a:p>
                      <a:endParaRPr lang="en-GB" sz="2400" i="1" dirty="0">
                        <a:latin typeface="Segoe Print" panose="02000600000000000000" pitchFamily="2" charset="0"/>
                      </a:endParaRPr>
                    </a:p>
                  </a:txBody>
                  <a:tcPr/>
                </a:tc>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tc>
                <a:tc>
                  <a:txBody>
                    <a:bodyPr/>
                    <a:lstStyle/>
                    <a:p>
                      <a:endParaRPr lang="en-GB" sz="2400" i="1" dirty="0">
                        <a:latin typeface="Segoe Print" panose="02000600000000000000" pitchFamily="2" charset="0"/>
                      </a:endParaRPr>
                    </a:p>
                  </a:txBody>
                  <a:tcPr/>
                </a:tc>
                <a:tc>
                  <a:txBody>
                    <a:bodyPr/>
                    <a:lstStyle/>
                    <a:p>
                      <a:endParaRPr lang="en-GB" sz="2400" i="1" dirty="0">
                        <a:latin typeface="Segoe Print" panose="02000600000000000000" pitchFamily="2" charset="0"/>
                      </a:endParaRPr>
                    </a:p>
                  </a:txBody>
                  <a:tcPr/>
                </a:tc>
                <a:tc>
                  <a:txBody>
                    <a:bodyPr/>
                    <a:lstStyle/>
                    <a:p>
                      <a:endParaRPr lang="en-GB" dirty="0"/>
                    </a:p>
                    <a:p>
                      <a:endParaRPr lang="en-GB" dirty="0"/>
                    </a:p>
                    <a:p>
                      <a:endParaRPr lang="en-GB" dirty="0"/>
                    </a:p>
                    <a:p>
                      <a:endParaRPr lang="en-GB" dirty="0"/>
                    </a:p>
                    <a:p>
                      <a:endParaRPr lang="en-GB" dirty="0"/>
                    </a:p>
                    <a:p>
                      <a:endParaRPr lang="en-GB" dirty="0"/>
                    </a:p>
                  </a:txBody>
                  <a:tcPr/>
                </a:tc>
                <a:tc>
                  <a:txBody>
                    <a:bodyPr/>
                    <a:lstStyle/>
                    <a:p>
                      <a:endParaRPr lang="en-GB" dirty="0">
                        <a:latin typeface="Segoe Print" panose="02000600000000000000" pitchFamily="2" charset="0"/>
                      </a:endParaRPr>
                    </a:p>
                    <a:p>
                      <a:endParaRPr lang="en-GB" dirty="0">
                        <a:latin typeface="Segoe Print" panose="02000600000000000000" pitchFamily="2" charset="0"/>
                      </a:endParaRPr>
                    </a:p>
                    <a:p>
                      <a:endParaRPr lang="en-GB" dirty="0">
                        <a:latin typeface="Segoe Print" panose="02000600000000000000" pitchFamily="2" charset="0"/>
                      </a:endParaRPr>
                    </a:p>
                  </a:txBody>
                  <a:tcPr/>
                </a:tc>
                <a:tc>
                  <a:txBody>
                    <a:bodyPr/>
                    <a:lstStyle/>
                    <a:p>
                      <a:endParaRPr lang="en-GB" dirty="0">
                        <a:latin typeface="Segoe Print" panose="02000600000000000000" pitchFamily="2" charset="0"/>
                      </a:endParaRPr>
                    </a:p>
                  </a:txBody>
                  <a:tcPr/>
                </a:tc>
                <a:extLst>
                  <a:ext uri="{0D108BD9-81ED-4DB2-BD59-A6C34878D82A}">
                    <a16:rowId xmlns:a16="http://schemas.microsoft.com/office/drawing/2014/main" val="1932622733"/>
                  </a:ext>
                </a:extLst>
              </a:tr>
            </a:tbl>
          </a:graphicData>
        </a:graphic>
      </p:graphicFrame>
      <p:sp>
        <p:nvSpPr>
          <p:cNvPr id="5" name="Title 1">
            <a:extLst>
              <a:ext uri="{FF2B5EF4-FFF2-40B4-BE49-F238E27FC236}">
                <a16:creationId xmlns:a16="http://schemas.microsoft.com/office/drawing/2014/main" id="{7AFFFC5F-0A96-46C6-9B82-4FE650AF6E46}"/>
              </a:ext>
            </a:extLst>
          </p:cNvPr>
          <p:cNvSpPr txBox="1">
            <a:spLocks/>
          </p:cNvSpPr>
          <p:nvPr/>
        </p:nvSpPr>
        <p:spPr>
          <a:xfrm>
            <a:off x="644541" y="87041"/>
            <a:ext cx="2237996" cy="582075"/>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Follow up 4: </a:t>
            </a:r>
            <a:endParaRPr kumimoji="0" lang="en-GB" sz="2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grpSp>
        <p:nvGrpSpPr>
          <p:cNvPr id="29" name="Group 28">
            <a:extLst>
              <a:ext uri="{FF2B5EF4-FFF2-40B4-BE49-F238E27FC236}">
                <a16:creationId xmlns:a16="http://schemas.microsoft.com/office/drawing/2014/main" id="{6C308D62-8C71-4878-A33E-C6A8B00348DA}"/>
              </a:ext>
            </a:extLst>
          </p:cNvPr>
          <p:cNvGrpSpPr/>
          <p:nvPr/>
        </p:nvGrpSpPr>
        <p:grpSpPr>
          <a:xfrm>
            <a:off x="123172" y="1885890"/>
            <a:ext cx="9482474" cy="883761"/>
            <a:chOff x="644541" y="3032790"/>
            <a:chExt cx="10120720" cy="740851"/>
          </a:xfrm>
        </p:grpSpPr>
        <p:pic>
          <p:nvPicPr>
            <p:cNvPr id="2" name="Picture 1">
              <a:extLst>
                <a:ext uri="{FF2B5EF4-FFF2-40B4-BE49-F238E27FC236}">
                  <a16:creationId xmlns:a16="http://schemas.microsoft.com/office/drawing/2014/main" id="{F57D2E00-0388-483F-8493-D5AF352C3AF3}"/>
                </a:ext>
              </a:extLst>
            </p:cNvPr>
            <p:cNvPicPr>
              <a:picLocks noChangeAspect="1"/>
            </p:cNvPicPr>
            <p:nvPr/>
          </p:nvPicPr>
          <p:blipFill>
            <a:blip r:embed="rId3"/>
            <a:stretch>
              <a:fillRect/>
            </a:stretch>
          </p:blipFill>
          <p:spPr>
            <a:xfrm>
              <a:off x="644541" y="3084359"/>
              <a:ext cx="1159616" cy="689282"/>
            </a:xfrm>
            <a:prstGeom prst="rect">
              <a:avLst/>
            </a:prstGeom>
          </p:spPr>
        </p:pic>
        <p:pic>
          <p:nvPicPr>
            <p:cNvPr id="8" name="Picture 7">
              <a:extLst>
                <a:ext uri="{FF2B5EF4-FFF2-40B4-BE49-F238E27FC236}">
                  <a16:creationId xmlns:a16="http://schemas.microsoft.com/office/drawing/2014/main" id="{375FB80B-187B-4EE2-AE2A-872F96908036}"/>
                </a:ext>
              </a:extLst>
            </p:cNvPr>
            <p:cNvPicPr>
              <a:picLocks noChangeAspect="1"/>
            </p:cNvPicPr>
            <p:nvPr/>
          </p:nvPicPr>
          <p:blipFill>
            <a:blip r:embed="rId3"/>
            <a:stretch>
              <a:fillRect/>
            </a:stretch>
          </p:blipFill>
          <p:spPr>
            <a:xfrm>
              <a:off x="2006547" y="3065731"/>
              <a:ext cx="1159616" cy="689282"/>
            </a:xfrm>
            <a:prstGeom prst="rect">
              <a:avLst/>
            </a:prstGeom>
          </p:spPr>
        </p:pic>
        <p:pic>
          <p:nvPicPr>
            <p:cNvPr id="9" name="Picture 8">
              <a:extLst>
                <a:ext uri="{FF2B5EF4-FFF2-40B4-BE49-F238E27FC236}">
                  <a16:creationId xmlns:a16="http://schemas.microsoft.com/office/drawing/2014/main" id="{90DA8C6C-6A69-4037-8AF2-37D7B707DD19}"/>
                </a:ext>
              </a:extLst>
            </p:cNvPr>
            <p:cNvPicPr>
              <a:picLocks noChangeAspect="1"/>
            </p:cNvPicPr>
            <p:nvPr/>
          </p:nvPicPr>
          <p:blipFill>
            <a:blip r:embed="rId3"/>
            <a:stretch>
              <a:fillRect/>
            </a:stretch>
          </p:blipFill>
          <p:spPr>
            <a:xfrm>
              <a:off x="3166163" y="3032790"/>
              <a:ext cx="1159616" cy="689282"/>
            </a:xfrm>
            <a:prstGeom prst="rect">
              <a:avLst/>
            </a:prstGeom>
          </p:spPr>
        </p:pic>
        <p:pic>
          <p:nvPicPr>
            <p:cNvPr id="10" name="Picture 9">
              <a:extLst>
                <a:ext uri="{FF2B5EF4-FFF2-40B4-BE49-F238E27FC236}">
                  <a16:creationId xmlns:a16="http://schemas.microsoft.com/office/drawing/2014/main" id="{8EC909B4-899F-4E7D-B269-FBCA29DC3A3E}"/>
                </a:ext>
              </a:extLst>
            </p:cNvPr>
            <p:cNvPicPr>
              <a:picLocks noChangeAspect="1"/>
            </p:cNvPicPr>
            <p:nvPr/>
          </p:nvPicPr>
          <p:blipFill>
            <a:blip r:embed="rId3"/>
            <a:stretch>
              <a:fillRect/>
            </a:stretch>
          </p:blipFill>
          <p:spPr>
            <a:xfrm>
              <a:off x="4502489" y="3032790"/>
              <a:ext cx="1159616" cy="689282"/>
            </a:xfrm>
            <a:prstGeom prst="rect">
              <a:avLst/>
            </a:prstGeom>
          </p:spPr>
        </p:pic>
        <p:pic>
          <p:nvPicPr>
            <p:cNvPr id="11" name="Picture 10">
              <a:extLst>
                <a:ext uri="{FF2B5EF4-FFF2-40B4-BE49-F238E27FC236}">
                  <a16:creationId xmlns:a16="http://schemas.microsoft.com/office/drawing/2014/main" id="{20A8263A-8473-4254-8F21-2E74F1BC04D8}"/>
                </a:ext>
              </a:extLst>
            </p:cNvPr>
            <p:cNvPicPr>
              <a:picLocks noChangeAspect="1"/>
            </p:cNvPicPr>
            <p:nvPr/>
          </p:nvPicPr>
          <p:blipFill>
            <a:blip r:embed="rId3"/>
            <a:stretch>
              <a:fillRect/>
            </a:stretch>
          </p:blipFill>
          <p:spPr>
            <a:xfrm>
              <a:off x="5763300" y="3032790"/>
              <a:ext cx="1159616" cy="689282"/>
            </a:xfrm>
            <a:prstGeom prst="rect">
              <a:avLst/>
            </a:prstGeom>
          </p:spPr>
        </p:pic>
        <p:pic>
          <p:nvPicPr>
            <p:cNvPr id="12" name="Picture 11">
              <a:extLst>
                <a:ext uri="{FF2B5EF4-FFF2-40B4-BE49-F238E27FC236}">
                  <a16:creationId xmlns:a16="http://schemas.microsoft.com/office/drawing/2014/main" id="{AB853ADD-F111-47B7-B848-215312F30E90}"/>
                </a:ext>
              </a:extLst>
            </p:cNvPr>
            <p:cNvPicPr>
              <a:picLocks noChangeAspect="1"/>
            </p:cNvPicPr>
            <p:nvPr/>
          </p:nvPicPr>
          <p:blipFill>
            <a:blip r:embed="rId3"/>
            <a:stretch>
              <a:fillRect/>
            </a:stretch>
          </p:blipFill>
          <p:spPr>
            <a:xfrm>
              <a:off x="7024111" y="3032790"/>
              <a:ext cx="1159616" cy="689282"/>
            </a:xfrm>
            <a:prstGeom prst="rect">
              <a:avLst/>
            </a:prstGeom>
          </p:spPr>
        </p:pic>
        <p:pic>
          <p:nvPicPr>
            <p:cNvPr id="13" name="Picture 12">
              <a:extLst>
                <a:ext uri="{FF2B5EF4-FFF2-40B4-BE49-F238E27FC236}">
                  <a16:creationId xmlns:a16="http://schemas.microsoft.com/office/drawing/2014/main" id="{584BC7B4-D4D3-435E-948C-C60A98A323F4}"/>
                </a:ext>
              </a:extLst>
            </p:cNvPr>
            <p:cNvPicPr>
              <a:picLocks noChangeAspect="1"/>
            </p:cNvPicPr>
            <p:nvPr/>
          </p:nvPicPr>
          <p:blipFill>
            <a:blip r:embed="rId3"/>
            <a:stretch>
              <a:fillRect/>
            </a:stretch>
          </p:blipFill>
          <p:spPr>
            <a:xfrm>
              <a:off x="8284922" y="3032790"/>
              <a:ext cx="1159616" cy="689282"/>
            </a:xfrm>
            <a:prstGeom prst="rect">
              <a:avLst/>
            </a:prstGeom>
          </p:spPr>
        </p:pic>
        <p:pic>
          <p:nvPicPr>
            <p:cNvPr id="14" name="Picture 13">
              <a:extLst>
                <a:ext uri="{FF2B5EF4-FFF2-40B4-BE49-F238E27FC236}">
                  <a16:creationId xmlns:a16="http://schemas.microsoft.com/office/drawing/2014/main" id="{C50B69A3-787B-4594-A201-6CF6D1D86F30}"/>
                </a:ext>
              </a:extLst>
            </p:cNvPr>
            <p:cNvPicPr>
              <a:picLocks noChangeAspect="1"/>
            </p:cNvPicPr>
            <p:nvPr/>
          </p:nvPicPr>
          <p:blipFill>
            <a:blip r:embed="rId3"/>
            <a:stretch>
              <a:fillRect/>
            </a:stretch>
          </p:blipFill>
          <p:spPr>
            <a:xfrm>
              <a:off x="9605645" y="3032790"/>
              <a:ext cx="1159616" cy="689282"/>
            </a:xfrm>
            <a:prstGeom prst="rect">
              <a:avLst/>
            </a:prstGeom>
          </p:spPr>
        </p:pic>
      </p:grpSp>
      <p:sp>
        <p:nvSpPr>
          <p:cNvPr id="31" name="TextBox 30">
            <a:extLst>
              <a:ext uri="{FF2B5EF4-FFF2-40B4-BE49-F238E27FC236}">
                <a16:creationId xmlns:a16="http://schemas.microsoft.com/office/drawing/2014/main" id="{558034C0-D96F-4BAF-B440-03DDFC95BB6B}"/>
              </a:ext>
            </a:extLst>
          </p:cNvPr>
          <p:cNvSpPr txBox="1"/>
          <p:nvPr/>
        </p:nvSpPr>
        <p:spPr>
          <a:xfrm>
            <a:off x="2882537" y="76045"/>
            <a:ext cx="711280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Draw your activities in the first table.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Use the second table to keep track of which of your partner’s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ships you have sunk and what you have already asked.</a:t>
            </a:r>
          </a:p>
        </p:txBody>
      </p:sp>
      <p:sp>
        <p:nvSpPr>
          <p:cNvPr id="33" name="TextBox 32">
            <a:extLst>
              <a:ext uri="{FF2B5EF4-FFF2-40B4-BE49-F238E27FC236}">
                <a16:creationId xmlns:a16="http://schemas.microsoft.com/office/drawing/2014/main" id="{9E93CC78-FB89-4C48-9423-91D5C71E3E44}"/>
              </a:ext>
            </a:extLst>
          </p:cNvPr>
          <p:cNvSpPr txBox="1"/>
          <p:nvPr/>
        </p:nvSpPr>
        <p:spPr>
          <a:xfrm rot="16200000">
            <a:off x="8508914" y="3318497"/>
            <a:ext cx="4927318" cy="2062103"/>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faire de la danse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err="1">
                <a:solidFill>
                  <a:srgbClr val="002060"/>
                </a:solidFill>
                <a:latin typeface="Century Gothic" panose="020B0502020202020204" pitchFamily="34" charset="0"/>
              </a:rPr>
              <a:t>jouer</a:t>
            </a:r>
            <a:r>
              <a:rPr lang="en-GB" sz="1600" dirty="0">
                <a:solidFill>
                  <a:srgbClr val="002060"/>
                </a:solidFill>
                <a:latin typeface="Century Gothic" panose="020B0502020202020204" pitchFamily="34" charset="0"/>
              </a:rPr>
              <a:t> de la </a:t>
            </a:r>
            <a:r>
              <a:rPr lang="en-GB" sz="1600" dirty="0" err="1">
                <a:solidFill>
                  <a:srgbClr val="002060"/>
                </a:solidFill>
                <a:latin typeface="Century Gothic" panose="020B0502020202020204" pitchFamily="34" charset="0"/>
              </a:rPr>
              <a:t>guitare</a:t>
            </a:r>
            <a:endParaRPr lang="en-GB" sz="160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faire du sport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aller</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la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montagne</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err="1">
                <a:solidFill>
                  <a:srgbClr val="002060"/>
                </a:solidFill>
                <a:latin typeface="Century Gothic" panose="020B0502020202020204" pitchFamily="34" charset="0"/>
              </a:rPr>
              <a:t>rester</a:t>
            </a:r>
            <a:r>
              <a:rPr lang="en-GB" sz="1600" dirty="0">
                <a:solidFill>
                  <a:srgbClr val="002060"/>
                </a:solidFill>
                <a:latin typeface="Century Gothic" panose="020B0502020202020204" pitchFamily="34" charset="0"/>
              </a:rPr>
              <a:t> </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à la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maison</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err="1">
                <a:solidFill>
                  <a:srgbClr val="002060"/>
                </a:solidFill>
                <a:latin typeface="Century Gothic" panose="020B0502020202020204" pitchFamily="34" charset="0"/>
              </a:rPr>
              <a:t>regarder</a:t>
            </a:r>
            <a:r>
              <a:rPr lang="en-GB" sz="1600" dirty="0">
                <a:solidFill>
                  <a:srgbClr val="002060"/>
                </a:solidFill>
                <a:latin typeface="Century Gothic" panose="020B0502020202020204" pitchFamily="34" charset="0"/>
              </a:rPr>
              <a:t> un film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jouer</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 piano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err="1">
                <a:solidFill>
                  <a:srgbClr val="002060"/>
                </a:solidFill>
                <a:latin typeface="Century Gothic" panose="020B0502020202020204" pitchFamily="34" charset="0"/>
              </a:rPr>
              <a:t>jouer</a:t>
            </a:r>
            <a:r>
              <a:rPr lang="en-GB" sz="1600" dirty="0">
                <a:solidFill>
                  <a:srgbClr val="002060"/>
                </a:solidFill>
                <a:latin typeface="Century Gothic" panose="020B0502020202020204" pitchFamily="34" charset="0"/>
              </a:rPr>
              <a:t> au football</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34" name="Table 7">
            <a:extLst>
              <a:ext uri="{FF2B5EF4-FFF2-40B4-BE49-F238E27FC236}">
                <a16:creationId xmlns:a16="http://schemas.microsoft.com/office/drawing/2014/main" id="{E02FADEC-B27E-4513-8939-5AF3783D40D5}"/>
              </a:ext>
            </a:extLst>
          </p:cNvPr>
          <p:cNvGraphicFramePr>
            <a:graphicFrameLocks noGrp="1"/>
          </p:cNvGraphicFramePr>
          <p:nvPr>
            <p:extLst>
              <p:ext uri="{D42A27DB-BD31-4B8C-83A1-F6EECF244321}">
                <p14:modId xmlns:p14="http://schemas.microsoft.com/office/powerpoint/2010/main" val="421269535"/>
              </p:ext>
            </p:extLst>
          </p:nvPr>
        </p:nvGraphicFramePr>
        <p:xfrm>
          <a:off x="123172" y="3948088"/>
          <a:ext cx="9482474" cy="2865120"/>
        </p:xfrm>
        <a:graphic>
          <a:graphicData uri="http://schemas.openxmlformats.org/drawingml/2006/table">
            <a:tbl>
              <a:tblPr firstRow="1" bandRow="1">
                <a:tableStyleId>{5940675A-B579-460E-94D1-54222C63F5DA}</a:tableStyleId>
              </a:tblPr>
              <a:tblGrid>
                <a:gridCol w="1144967">
                  <a:extLst>
                    <a:ext uri="{9D8B030D-6E8A-4147-A177-3AD203B41FA5}">
                      <a16:colId xmlns:a16="http://schemas.microsoft.com/office/drawing/2014/main" val="88879626"/>
                    </a:ext>
                  </a:extLst>
                </a:gridCol>
                <a:gridCol w="1165730">
                  <a:extLst>
                    <a:ext uri="{9D8B030D-6E8A-4147-A177-3AD203B41FA5}">
                      <a16:colId xmlns:a16="http://schemas.microsoft.com/office/drawing/2014/main" val="559604998"/>
                    </a:ext>
                  </a:extLst>
                </a:gridCol>
                <a:gridCol w="1216415">
                  <a:extLst>
                    <a:ext uri="{9D8B030D-6E8A-4147-A177-3AD203B41FA5}">
                      <a16:colId xmlns:a16="http://schemas.microsoft.com/office/drawing/2014/main" val="748532670"/>
                    </a:ext>
                  </a:extLst>
                </a:gridCol>
                <a:gridCol w="1140388">
                  <a:extLst>
                    <a:ext uri="{9D8B030D-6E8A-4147-A177-3AD203B41FA5}">
                      <a16:colId xmlns:a16="http://schemas.microsoft.com/office/drawing/2014/main" val="220763038"/>
                    </a:ext>
                  </a:extLst>
                </a:gridCol>
                <a:gridCol w="1165730">
                  <a:extLst>
                    <a:ext uri="{9D8B030D-6E8A-4147-A177-3AD203B41FA5}">
                      <a16:colId xmlns:a16="http://schemas.microsoft.com/office/drawing/2014/main" val="2679525264"/>
                    </a:ext>
                  </a:extLst>
                </a:gridCol>
                <a:gridCol w="1140388">
                  <a:extLst>
                    <a:ext uri="{9D8B030D-6E8A-4147-A177-3AD203B41FA5}">
                      <a16:colId xmlns:a16="http://schemas.microsoft.com/office/drawing/2014/main" val="2934023717"/>
                    </a:ext>
                  </a:extLst>
                </a:gridCol>
                <a:gridCol w="1254428">
                  <a:extLst>
                    <a:ext uri="{9D8B030D-6E8A-4147-A177-3AD203B41FA5}">
                      <a16:colId xmlns:a16="http://schemas.microsoft.com/office/drawing/2014/main" val="3905154072"/>
                    </a:ext>
                  </a:extLst>
                </a:gridCol>
                <a:gridCol w="1254428">
                  <a:extLst>
                    <a:ext uri="{9D8B030D-6E8A-4147-A177-3AD203B41FA5}">
                      <a16:colId xmlns:a16="http://schemas.microsoft.com/office/drawing/2014/main" val="3156484874"/>
                    </a:ext>
                  </a:extLst>
                </a:gridCol>
              </a:tblGrid>
              <a:tr h="43543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800" b="1" dirty="0" err="1">
                          <a:solidFill>
                            <a:srgbClr val="002060"/>
                          </a:solidFill>
                          <a:latin typeface="Segoe Print" panose="02000600000000000000" pitchFamily="2" charset="0"/>
                        </a:rPr>
                        <a:t>Lundi</a:t>
                      </a:r>
                      <a:endParaRPr lang="en-GB" sz="1800" b="1" dirty="0">
                        <a:solidFill>
                          <a:srgbClr val="002060"/>
                        </a:solidFill>
                        <a:latin typeface="Segoe Print" panose="02000600000000000000" pitchFamily="2" charset="0"/>
                      </a:endParaRPr>
                    </a:p>
                  </a:txBody>
                  <a:tcPr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800" b="1" dirty="0">
                          <a:solidFill>
                            <a:srgbClr val="002060"/>
                          </a:solidFill>
                          <a:latin typeface="Segoe Print" panose="02000600000000000000" pitchFamily="2" charset="0"/>
                        </a:rPr>
                        <a:t>Mardi</a:t>
                      </a:r>
                    </a:p>
                  </a:txBody>
                  <a:tcPr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800" b="1" dirty="0">
                          <a:solidFill>
                            <a:srgbClr val="002060"/>
                          </a:solidFill>
                          <a:latin typeface="Segoe Print" panose="02000600000000000000" pitchFamily="2" charset="0"/>
                        </a:rPr>
                        <a:t>Mer.</a:t>
                      </a:r>
                    </a:p>
                  </a:txBody>
                  <a:tcPr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800" b="1" dirty="0" err="1">
                          <a:solidFill>
                            <a:srgbClr val="002060"/>
                          </a:solidFill>
                          <a:latin typeface="Segoe Print" panose="02000600000000000000" pitchFamily="2" charset="0"/>
                        </a:rPr>
                        <a:t>Jeudi</a:t>
                      </a:r>
                      <a:endParaRPr lang="en-GB" sz="1800" b="1" dirty="0">
                        <a:solidFill>
                          <a:srgbClr val="002060"/>
                        </a:solidFill>
                        <a:latin typeface="Segoe Print" panose="02000600000000000000" pitchFamily="2" charset="0"/>
                      </a:endParaRPr>
                    </a:p>
                  </a:txBody>
                  <a:tcPr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800" b="1" dirty="0">
                          <a:solidFill>
                            <a:srgbClr val="002060"/>
                          </a:solidFill>
                          <a:latin typeface="Segoe Print" panose="02000600000000000000" pitchFamily="2" charset="0"/>
                        </a:rPr>
                        <a:t>Ven.</a:t>
                      </a:r>
                    </a:p>
                  </a:txBody>
                  <a:tcPr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800" b="1" dirty="0">
                          <a:solidFill>
                            <a:srgbClr val="002060"/>
                          </a:solidFill>
                          <a:latin typeface="Segoe Print" panose="02000600000000000000" pitchFamily="2" charset="0"/>
                        </a:rPr>
                        <a:t>Sam.</a:t>
                      </a:r>
                    </a:p>
                  </a:txBody>
                  <a:tcPr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800" b="1" dirty="0">
                          <a:solidFill>
                            <a:srgbClr val="002060"/>
                          </a:solidFill>
                          <a:latin typeface="Segoe Print" panose="02000600000000000000" pitchFamily="2" charset="0"/>
                        </a:rPr>
                        <a:t>Dim.</a:t>
                      </a:r>
                    </a:p>
                  </a:txBody>
                  <a:tcPr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800" b="1" dirty="0" err="1">
                          <a:solidFill>
                            <a:srgbClr val="002060"/>
                          </a:solidFill>
                          <a:latin typeface="Segoe Print" panose="02000600000000000000" pitchFamily="2" charset="0"/>
                        </a:rPr>
                        <a:t>Aujourd</a:t>
                      </a:r>
                      <a:r>
                        <a:rPr lang="en-GB" sz="1800" b="1" dirty="0">
                          <a:solidFill>
                            <a:srgbClr val="002060"/>
                          </a:solidFill>
                          <a:latin typeface="Segoe Print" panose="02000600000000000000" pitchFamily="2" charset="0"/>
                        </a:rPr>
                        <a:t>’</a:t>
                      </a:r>
                    </a:p>
                    <a:p>
                      <a:pPr algn="ctr"/>
                      <a:r>
                        <a:rPr lang="en-GB" sz="1800" b="1" dirty="0">
                          <a:solidFill>
                            <a:srgbClr val="002060"/>
                          </a:solidFill>
                          <a:latin typeface="Segoe Print" panose="02000600000000000000" pitchFamily="2" charset="0"/>
                        </a:rPr>
                        <a:t>-hui</a:t>
                      </a:r>
                    </a:p>
                  </a:txBody>
                  <a:tcPr anchor="ctr"/>
                </a:tc>
                <a:extLst>
                  <a:ext uri="{0D108BD9-81ED-4DB2-BD59-A6C34878D82A}">
                    <a16:rowId xmlns:a16="http://schemas.microsoft.com/office/drawing/2014/main" val="1542995276"/>
                  </a:ext>
                </a:extLst>
              </a:tr>
              <a:tr h="2119111">
                <a:tc>
                  <a:txBody>
                    <a:bodyPr/>
                    <a:lstStyle/>
                    <a:p>
                      <a:endParaRPr lang="en-GB" sz="2400" i="1" dirty="0">
                        <a:latin typeface="Segoe Print" panose="02000600000000000000" pitchFamily="2" charset="0"/>
                      </a:endParaRPr>
                    </a:p>
                  </a:txBody>
                  <a:tcPr/>
                </a:tc>
                <a:tc>
                  <a:txBody>
                    <a:bodyPr/>
                    <a:lstStyle/>
                    <a:p>
                      <a:endParaRPr lang="en-GB" sz="2400" i="1" dirty="0">
                        <a:latin typeface="Segoe Print" panose="02000600000000000000" pitchFamily="2" charset="0"/>
                      </a:endParaRPr>
                    </a:p>
                  </a:txBody>
                  <a:tcPr/>
                </a:tc>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tc>
                <a:tc>
                  <a:txBody>
                    <a:bodyPr/>
                    <a:lstStyle/>
                    <a:p>
                      <a:endParaRPr lang="en-GB" sz="2400" i="1" dirty="0">
                        <a:latin typeface="Segoe Print" panose="02000600000000000000" pitchFamily="2" charset="0"/>
                      </a:endParaRPr>
                    </a:p>
                  </a:txBody>
                  <a:tcPr/>
                </a:tc>
                <a:tc>
                  <a:txBody>
                    <a:bodyPr/>
                    <a:lstStyle/>
                    <a:p>
                      <a:endParaRPr lang="en-GB" sz="2400" i="1" dirty="0">
                        <a:latin typeface="Segoe Print" panose="02000600000000000000" pitchFamily="2" charset="0"/>
                      </a:endParaRPr>
                    </a:p>
                  </a:txBody>
                  <a:tcPr/>
                </a:tc>
                <a:tc>
                  <a:txBody>
                    <a:bodyPr/>
                    <a:lstStyle/>
                    <a:p>
                      <a:endParaRPr lang="en-GB" dirty="0"/>
                    </a:p>
                    <a:p>
                      <a:endParaRPr lang="en-GB" dirty="0"/>
                    </a:p>
                    <a:p>
                      <a:endParaRPr lang="en-GB" dirty="0"/>
                    </a:p>
                    <a:p>
                      <a:endParaRPr lang="en-GB" dirty="0"/>
                    </a:p>
                    <a:p>
                      <a:endParaRPr lang="en-GB" dirty="0"/>
                    </a:p>
                    <a:p>
                      <a:endParaRPr lang="en-GB" dirty="0"/>
                    </a:p>
                  </a:txBody>
                  <a:tcPr/>
                </a:tc>
                <a:tc>
                  <a:txBody>
                    <a:bodyPr/>
                    <a:lstStyle/>
                    <a:p>
                      <a:endParaRPr lang="en-GB" dirty="0">
                        <a:latin typeface="Segoe Print" panose="02000600000000000000" pitchFamily="2" charset="0"/>
                      </a:endParaRPr>
                    </a:p>
                    <a:p>
                      <a:endParaRPr lang="en-GB" dirty="0">
                        <a:latin typeface="Segoe Print" panose="02000600000000000000" pitchFamily="2" charset="0"/>
                      </a:endParaRPr>
                    </a:p>
                    <a:p>
                      <a:endParaRPr lang="en-GB" dirty="0">
                        <a:latin typeface="Segoe Print" panose="02000600000000000000" pitchFamily="2" charset="0"/>
                      </a:endParaRPr>
                    </a:p>
                  </a:txBody>
                  <a:tcPr/>
                </a:tc>
                <a:tc>
                  <a:txBody>
                    <a:bodyPr/>
                    <a:lstStyle/>
                    <a:p>
                      <a:endParaRPr lang="en-GB" dirty="0">
                        <a:latin typeface="Segoe Print" panose="02000600000000000000" pitchFamily="2" charset="0"/>
                      </a:endParaRPr>
                    </a:p>
                  </a:txBody>
                  <a:tcPr/>
                </a:tc>
                <a:extLst>
                  <a:ext uri="{0D108BD9-81ED-4DB2-BD59-A6C34878D82A}">
                    <a16:rowId xmlns:a16="http://schemas.microsoft.com/office/drawing/2014/main" val="1932622733"/>
                  </a:ext>
                </a:extLst>
              </a:tr>
            </a:tbl>
          </a:graphicData>
        </a:graphic>
      </p:graphicFrame>
      <p:sp>
        <p:nvSpPr>
          <p:cNvPr id="18" name="Google Shape;167;p2">
            <a:extLst>
              <a:ext uri="{FF2B5EF4-FFF2-40B4-BE49-F238E27FC236}">
                <a16:creationId xmlns:a16="http://schemas.microsoft.com/office/drawing/2014/main" id="{6BAABC89-D132-465A-B489-EC03C84D708D}"/>
              </a:ext>
            </a:extLst>
          </p:cNvPr>
          <p:cNvSpPr/>
          <p:nvPr/>
        </p:nvSpPr>
        <p:spPr>
          <a:xfrm>
            <a:off x="67819" y="5599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9" name="Title 2">
            <a:extLst>
              <a:ext uri="{FF2B5EF4-FFF2-40B4-BE49-F238E27FC236}">
                <a16:creationId xmlns:a16="http://schemas.microsoft.com/office/drawing/2014/main" id="{7E8620EA-3A91-4AC1-84E9-D186DCCE3AC2}"/>
              </a:ext>
            </a:extLst>
          </p:cNvPr>
          <p:cNvSpPr txBox="1">
            <a:spLocks/>
          </p:cNvSpPr>
          <p:nvPr/>
        </p:nvSpPr>
        <p:spPr>
          <a:xfrm>
            <a:off x="11052313" y="1134571"/>
            <a:ext cx="1032555" cy="436321"/>
          </a:xfrm>
          <a:prstGeom prst="rect">
            <a:avLst/>
          </a:prstGeom>
          <a:solidFill>
            <a:srgbClr val="FF0066"/>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20" name="Picture 19" descr="Icon&#10;&#10;Description automatically generated">
            <a:extLst>
              <a:ext uri="{FF2B5EF4-FFF2-40B4-BE49-F238E27FC236}">
                <a16:creationId xmlns:a16="http://schemas.microsoft.com/office/drawing/2014/main" id="{DB46957B-4625-4C4D-9957-C95F76A2E9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Tree>
    <p:extLst>
      <p:ext uri="{BB962C8B-B14F-4D97-AF65-F5344CB8AC3E}">
        <p14:creationId xmlns:p14="http://schemas.microsoft.com/office/powerpoint/2010/main" val="4004708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Table 4">
            <a:extLst>
              <a:ext uri="{FF2B5EF4-FFF2-40B4-BE49-F238E27FC236}">
                <a16:creationId xmlns:a16="http://schemas.microsoft.com/office/drawing/2014/main" id="{6D20467B-D6BF-4756-8AF4-9394BE130E47}"/>
              </a:ext>
            </a:extLst>
          </p:cNvPr>
          <p:cNvGraphicFramePr>
            <a:graphicFrameLocks noGrp="1"/>
          </p:cNvGraphicFramePr>
          <p:nvPr>
            <p:extLst>
              <p:ext uri="{D42A27DB-BD31-4B8C-83A1-F6EECF244321}">
                <p14:modId xmlns:p14="http://schemas.microsoft.com/office/powerpoint/2010/main" val="1165768410"/>
              </p:ext>
            </p:extLst>
          </p:nvPr>
        </p:nvGraphicFramePr>
        <p:xfrm>
          <a:off x="625538" y="707137"/>
          <a:ext cx="9810698" cy="593659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le port</a:t>
                      </a:r>
                    </a:p>
                  </a:txBody>
                  <a:tcPr/>
                </a:tc>
                <a:tc>
                  <a:txBody>
                    <a:bodyPr/>
                    <a:lstStyle/>
                    <a:p>
                      <a:r>
                        <a:rPr lang="en-GB" sz="2000" b="1" dirty="0">
                          <a:solidFill>
                            <a:srgbClr val="002060"/>
                          </a:solidFill>
                          <a:latin typeface="Century Gothic" panose="020B0502020202020204" pitchFamily="34" charset="0"/>
                        </a:rPr>
                        <a:t>je </a:t>
                      </a:r>
                      <a:r>
                        <a:rPr lang="en-GB" sz="2000" b="1" dirty="0" err="1">
                          <a:solidFill>
                            <a:srgbClr val="002060"/>
                          </a:solidFill>
                          <a:latin typeface="Century Gothic" panose="020B0502020202020204" pitchFamily="34" charset="0"/>
                        </a:rPr>
                        <a:t>vais</a:t>
                      </a:r>
                      <a:endParaRPr lang="en-GB" sz="20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plage</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à</a:t>
                      </a:r>
                    </a:p>
                  </a:txBody>
                  <a:tcPr/>
                </a:tc>
                <a:tc>
                  <a:txBody>
                    <a:bodyPr/>
                    <a:lstStyle/>
                    <a:p>
                      <a:r>
                        <a:rPr lang="en-GB" sz="2000" b="1" dirty="0">
                          <a:solidFill>
                            <a:srgbClr val="002060"/>
                          </a:solidFill>
                          <a:latin typeface="Century Gothic" panose="020B0502020202020204" pitchFamily="34" charset="0"/>
                        </a:rPr>
                        <a:t>il/</a:t>
                      </a:r>
                      <a:r>
                        <a:rPr lang="en-GB" sz="2000" b="1" dirty="0" err="1">
                          <a:solidFill>
                            <a:srgbClr val="002060"/>
                          </a:solidFill>
                          <a:latin typeface="Century Gothic" panose="020B0502020202020204" pitchFamily="34" charset="0"/>
                        </a:rPr>
                        <a:t>elle</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va</a:t>
                      </a:r>
                      <a:endParaRPr lang="en-GB" sz="2000" b="1" dirty="0">
                        <a:solidFill>
                          <a:srgbClr val="002060"/>
                        </a:solidFill>
                        <a:latin typeface="Century Gothic" panose="020B0502020202020204" pitchFamily="34" charset="0"/>
                      </a:endParaRPr>
                    </a:p>
                  </a:txBody>
                  <a:tcPr/>
                </a:tc>
                <a:tc>
                  <a:txBody>
                    <a:bodyPr/>
                    <a:lstStyle/>
                    <a:p>
                      <a:r>
                        <a:rPr lang="en-GB" sz="2000" b="1" dirty="0" err="1">
                          <a:solidFill>
                            <a:srgbClr val="002060"/>
                          </a:solidFill>
                          <a:latin typeface="Century Gothic" panose="020B0502020202020204" pitchFamily="34" charset="0"/>
                        </a:rPr>
                        <a:t>aller</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000" b="1" dirty="0" err="1">
                          <a:solidFill>
                            <a:srgbClr val="002060"/>
                          </a:solidFill>
                          <a:latin typeface="Century Gothic" panose="020B0502020202020204" pitchFamily="34" charset="0"/>
                        </a:rPr>
                        <a:t>l’ile</a:t>
                      </a:r>
                      <a:endParaRPr lang="en-GB" sz="20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campagne</a:t>
                      </a:r>
                      <a:endParaRPr lang="en-GB" sz="20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montagne</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3095545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le tennis</a:t>
                      </a:r>
                    </a:p>
                  </a:txBody>
                  <a:tcPr/>
                </a:tc>
                <a:tc>
                  <a:txBody>
                    <a:bodyPr/>
                    <a:lstStyle/>
                    <a:p>
                      <a:r>
                        <a:rPr lang="en-GB" sz="2000" b="1" dirty="0">
                          <a:solidFill>
                            <a:srgbClr val="002060"/>
                          </a:solidFill>
                          <a:latin typeface="Century Gothic" panose="020B0502020202020204" pitchFamily="34" charset="0"/>
                        </a:rPr>
                        <a:t>le football</a:t>
                      </a:r>
                    </a:p>
                  </a:txBody>
                  <a:tcPr/>
                </a:tc>
                <a:tc>
                  <a:txBody>
                    <a:bodyPr/>
                    <a:lstStyle/>
                    <a:p>
                      <a:r>
                        <a:rPr lang="en-GB" sz="2000" b="1"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corde</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000" b="1" dirty="0" err="1">
                          <a:solidFill>
                            <a:srgbClr val="002060"/>
                          </a:solidFill>
                          <a:latin typeface="Century Gothic" panose="020B0502020202020204" pitchFamily="34" charset="0"/>
                        </a:rPr>
                        <a:t>mes</a:t>
                      </a:r>
                      <a:endParaRPr lang="en-GB" sz="2000" b="1" dirty="0">
                        <a:solidFill>
                          <a:srgbClr val="002060"/>
                        </a:solidFill>
                        <a:latin typeface="Century Gothic" panose="020B0502020202020204" pitchFamily="34" charset="0"/>
                      </a:endParaRPr>
                    </a:p>
                  </a:txBody>
                  <a:tcPr/>
                </a:tc>
                <a:tc>
                  <a:txBody>
                    <a:bodyPr/>
                    <a:lstStyle/>
                    <a:p>
                      <a:r>
                        <a:rPr lang="en-GB" sz="2000" b="1" dirty="0" err="1">
                          <a:solidFill>
                            <a:srgbClr val="002060"/>
                          </a:solidFill>
                          <a:latin typeface="Century Gothic" panose="020B0502020202020204" pitchFamily="34" charset="0"/>
                        </a:rPr>
                        <a:t>tes</a:t>
                      </a:r>
                      <a:endParaRPr lang="en-GB" sz="20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le parent</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le jus</a:t>
                      </a:r>
                    </a:p>
                  </a:txBody>
                  <a:tcPr/>
                </a:tc>
                <a:tc>
                  <a:txBody>
                    <a:bodyPr/>
                    <a:lstStyle/>
                    <a:p>
                      <a:r>
                        <a:rPr lang="en-GB" sz="2000" b="1" dirty="0" err="1">
                          <a:solidFill>
                            <a:srgbClr val="002060"/>
                          </a:solidFill>
                          <a:latin typeface="Century Gothic" panose="020B0502020202020204" pitchFamily="34" charset="0"/>
                        </a:rPr>
                        <a:t>tu</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voudrais</a:t>
                      </a:r>
                      <a:endParaRPr lang="en-GB" sz="20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je </a:t>
                      </a:r>
                      <a:r>
                        <a:rPr lang="en-GB" sz="2000" b="1" dirty="0" err="1">
                          <a:solidFill>
                            <a:srgbClr val="002060"/>
                          </a:solidFill>
                          <a:latin typeface="Century Gothic" panose="020B0502020202020204" pitchFamily="34" charset="0"/>
                        </a:rPr>
                        <a:t>voudrais</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le fromage</a:t>
                      </a:r>
                    </a:p>
                  </a:txBody>
                  <a:tcPr/>
                </a:tc>
                <a:tc>
                  <a:txBody>
                    <a:bodyPr/>
                    <a:lstStyle/>
                    <a:p>
                      <a:r>
                        <a:rPr lang="en-GB" sz="2000" b="1" dirty="0">
                          <a:solidFill>
                            <a:srgbClr val="002060"/>
                          </a:solidFill>
                          <a:latin typeface="Century Gothic" panose="020B0502020202020204" pitchFamily="34" charset="0"/>
                        </a:rPr>
                        <a:t>il/</a:t>
                      </a:r>
                      <a:r>
                        <a:rPr lang="en-GB" sz="2000" b="1" dirty="0" err="1">
                          <a:solidFill>
                            <a:srgbClr val="002060"/>
                          </a:solidFill>
                          <a:latin typeface="Century Gothic" panose="020B0502020202020204" pitchFamily="34" charset="0"/>
                        </a:rPr>
                        <a:t>elle</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voudrait</a:t>
                      </a:r>
                      <a:endParaRPr lang="en-GB" sz="20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le </a:t>
                      </a:r>
                      <a:r>
                        <a:rPr lang="en-GB" sz="2000" b="1" dirty="0" err="1">
                          <a:solidFill>
                            <a:srgbClr val="002060"/>
                          </a:solidFill>
                          <a:latin typeface="Century Gothic" panose="020B0502020202020204" pitchFamily="34" charset="0"/>
                        </a:rPr>
                        <a:t>chocolat</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47" name="Picture 46">
            <a:extLst>
              <a:ext uri="{FF2B5EF4-FFF2-40B4-BE49-F238E27FC236}">
                <a16:creationId xmlns:a16="http://schemas.microsoft.com/office/drawing/2014/main" id="{A1916067-1A4C-4B10-B58A-092279331CC2}"/>
              </a:ext>
            </a:extLst>
          </p:cNvPr>
          <p:cNvPicPr>
            <a:picLocks noChangeAspect="1"/>
          </p:cNvPicPr>
          <p:nvPr/>
        </p:nvPicPr>
        <p:blipFill>
          <a:blip r:embed="rId5"/>
          <a:stretch>
            <a:fillRect/>
          </a:stretch>
        </p:blipFill>
        <p:spPr>
          <a:xfrm>
            <a:off x="785845" y="3946303"/>
            <a:ext cx="1186070" cy="1080360"/>
          </a:xfrm>
          <a:prstGeom prst="rect">
            <a:avLst/>
          </a:prstGeom>
        </p:spPr>
      </p:pic>
      <p:pic>
        <p:nvPicPr>
          <p:cNvPr id="48" name="Picture 47" descr="Icon&#10;&#10;Description automatically generated">
            <a:extLst>
              <a:ext uri="{FF2B5EF4-FFF2-40B4-BE49-F238E27FC236}">
                <a16:creationId xmlns:a16="http://schemas.microsoft.com/office/drawing/2014/main" id="{AFF9C3AB-B5B0-4925-BA57-592933EF34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845" y="1481087"/>
            <a:ext cx="1211560" cy="1211560"/>
          </a:xfrm>
          <a:prstGeom prst="rect">
            <a:avLst/>
          </a:prstGeom>
        </p:spPr>
      </p:pic>
      <p:pic>
        <p:nvPicPr>
          <p:cNvPr id="50" name="Picture 49">
            <a:extLst>
              <a:ext uri="{FF2B5EF4-FFF2-40B4-BE49-F238E27FC236}">
                <a16:creationId xmlns:a16="http://schemas.microsoft.com/office/drawing/2014/main" id="{46FA8D0E-C976-4A34-9E7A-16B9D703243E}"/>
              </a:ext>
            </a:extLst>
          </p:cNvPr>
          <p:cNvPicPr>
            <a:picLocks noChangeAspect="1"/>
          </p:cNvPicPr>
          <p:nvPr/>
        </p:nvPicPr>
        <p:blipFill>
          <a:blip r:embed="rId7"/>
          <a:stretch>
            <a:fillRect/>
          </a:stretch>
        </p:blipFill>
        <p:spPr>
          <a:xfrm>
            <a:off x="785845" y="5503647"/>
            <a:ext cx="893494" cy="846468"/>
          </a:xfrm>
          <a:prstGeom prst="rect">
            <a:avLst/>
          </a:prstGeom>
        </p:spPr>
      </p:pic>
      <p:sp>
        <p:nvSpPr>
          <p:cNvPr id="51" name="TextBox 50">
            <a:extLst>
              <a:ext uri="{FF2B5EF4-FFF2-40B4-BE49-F238E27FC236}">
                <a16:creationId xmlns:a16="http://schemas.microsoft.com/office/drawing/2014/main" id="{8D1359A7-364F-487C-97CD-6410DCD00537}"/>
              </a:ext>
            </a:extLst>
          </p:cNvPr>
          <p:cNvSpPr txBox="1"/>
          <p:nvPr/>
        </p:nvSpPr>
        <p:spPr>
          <a:xfrm>
            <a:off x="1748752" y="512221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2" name="TextBox 51">
            <a:extLst>
              <a:ext uri="{FF2B5EF4-FFF2-40B4-BE49-F238E27FC236}">
                <a16:creationId xmlns:a16="http://schemas.microsoft.com/office/drawing/2014/main" id="{B30F6E6B-42CB-473B-8C02-10E7A8437DE4}"/>
              </a:ext>
            </a:extLst>
          </p:cNvPr>
          <p:cNvSpPr txBox="1"/>
          <p:nvPr/>
        </p:nvSpPr>
        <p:spPr>
          <a:xfrm>
            <a:off x="1720281" y="35891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3" name="TextBox 52">
            <a:extLst>
              <a:ext uri="{FF2B5EF4-FFF2-40B4-BE49-F238E27FC236}">
                <a16:creationId xmlns:a16="http://schemas.microsoft.com/office/drawing/2014/main" id="{3E8DBC73-1D43-4556-B541-4CEF1640FC24}"/>
              </a:ext>
            </a:extLst>
          </p:cNvPr>
          <p:cNvSpPr txBox="1"/>
          <p:nvPr/>
        </p:nvSpPr>
        <p:spPr>
          <a:xfrm>
            <a:off x="1737567" y="28956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38" name="Google Shape;167;p2">
            <a:extLst>
              <a:ext uri="{FF2B5EF4-FFF2-40B4-BE49-F238E27FC236}">
                <a16:creationId xmlns:a16="http://schemas.microsoft.com/office/drawing/2014/main" id="{97535AD9-84AA-45FE-9083-A469D6BCD585}"/>
              </a:ext>
            </a:extLst>
          </p:cNvPr>
          <p:cNvSpPr/>
          <p:nvPr/>
        </p:nvSpPr>
        <p:spPr>
          <a:xfrm>
            <a:off x="67819" y="5599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81290297"/>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2471</TotalTime>
  <Words>2403</Words>
  <Application>Microsoft Office PowerPoint</Application>
  <PresentationFormat>Widescreen</PresentationFormat>
  <Paragraphs>431</Paragraphs>
  <Slides>10</Slides>
  <Notes>10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10</vt:i4>
      </vt:variant>
    </vt:vector>
  </HeadingPairs>
  <TitlesOfParts>
    <vt:vector size="24" baseType="lpstr">
      <vt:lpstr>Arial</vt:lpstr>
      <vt:lpstr>Bradley Hand ITC</vt:lpstr>
      <vt:lpstr>Calibri</vt:lpstr>
      <vt:lpstr>Cavolini</vt:lpstr>
      <vt:lpstr>Century Gothic</vt:lpstr>
      <vt:lpstr>Century Gothic</vt:lpstr>
      <vt:lpstr>Eras Demi ITC</vt:lpstr>
      <vt:lpstr>Modern Love</vt:lpstr>
      <vt:lpstr>Segoe Print</vt:lpstr>
      <vt:lpstr>Symbol</vt:lpstr>
      <vt:lpstr>Wingdings</vt:lpstr>
      <vt:lpstr>1_Office Theme</vt:lpstr>
      <vt:lpstr>Office Theme</vt:lpstr>
      <vt:lpstr>2_Office Theme</vt:lpstr>
      <vt:lpstr>Expressing likes and saying what I and others do </vt:lpstr>
      <vt:lpstr>Follow up 1: </vt:lpstr>
      <vt:lpstr>Follow up 2 </vt:lpstr>
      <vt:lpstr>écrire</vt:lpstr>
      <vt:lpstr>parler</vt:lpstr>
      <vt:lpstr>vocabulaire</vt:lpstr>
      <vt:lpstr>vocabulaire</vt:lpstr>
      <vt:lpstr>PowerPoint Presentation</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66</cp:revision>
  <dcterms:created xsi:type="dcterms:W3CDTF">2021-06-12T06:20:35Z</dcterms:created>
  <dcterms:modified xsi:type="dcterms:W3CDTF">2023-06-19T15:21:21Z</dcterms:modified>
</cp:coreProperties>
</file>