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4"/>
  </p:notesMasterIdLst>
  <p:sldIdLst>
    <p:sldId id="257" r:id="rId4"/>
    <p:sldId id="1019" r:id="rId5"/>
    <p:sldId id="1020" r:id="rId6"/>
    <p:sldId id="1002" r:id="rId7"/>
    <p:sldId id="1018" r:id="rId8"/>
    <p:sldId id="964" r:id="rId9"/>
    <p:sldId id="965" r:id="rId10"/>
    <p:sldId id="936" r:id="rId11"/>
    <p:sldId id="1016" r:id="rId12"/>
    <p:sldId id="101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ECE5CE"/>
    <a:srgbClr val="A3DAD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4994" autoAdjust="0"/>
  </p:normalViewPr>
  <p:slideViewPr>
    <p:cSldViewPr snapToGrid="0">
      <p:cViewPr varScale="1">
        <p:scale>
          <a:sx n="59" d="100"/>
          <a:sy n="59" d="100"/>
        </p:scale>
        <p:origin x="1758"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1" i="0" strike="noStrike" spc="-1" dirty="0">
                <a:solidFill>
                  <a:srgbClr val="002060"/>
                </a:solidFill>
                <a:latin typeface="Century Gothic"/>
                <a:ea typeface="Century Gothic"/>
              </a:rPr>
              <a:t>h heure </a:t>
            </a:r>
            <a:r>
              <a:rPr lang="fr-FR" sz="1800" b="0" i="0" strike="noStrike" spc="-1" dirty="0">
                <a:solidFill>
                  <a:srgbClr val="002060"/>
                </a:solidFill>
                <a:latin typeface="Century Gothic"/>
                <a:ea typeface="Century Gothic"/>
              </a:rPr>
              <a:t>[99] </a:t>
            </a:r>
            <a:r>
              <a:rPr lang="fr-FR" sz="1800" b="1" i="0" strike="noStrike" spc="-1" dirty="0">
                <a:solidFill>
                  <a:srgbClr val="002060"/>
                </a:solidFill>
                <a:latin typeface="Century Gothic"/>
                <a:ea typeface="Century Gothic"/>
              </a:rPr>
              <a:t>histoire </a:t>
            </a:r>
            <a:r>
              <a:rPr lang="fr-FR" sz="1800" b="0" i="0" strike="noStrike" spc="-1" dirty="0">
                <a:solidFill>
                  <a:srgbClr val="002060"/>
                </a:solidFill>
                <a:latin typeface="Century Gothic"/>
                <a:ea typeface="Century Gothic"/>
              </a:rPr>
              <a:t>[263] </a:t>
            </a:r>
            <a:r>
              <a:rPr lang="fr-FR" sz="1800" b="1" i="0" strike="noStrike" spc="-1" dirty="0">
                <a:solidFill>
                  <a:srgbClr val="002060"/>
                </a:solidFill>
                <a:latin typeface="Century Gothic"/>
                <a:ea typeface="Century Gothic"/>
              </a:rPr>
              <a:t>hôpital </a:t>
            </a:r>
            <a:r>
              <a:rPr lang="fr-FR" sz="1800" b="0" i="0" strike="noStrike" spc="-1" dirty="0">
                <a:solidFill>
                  <a:srgbClr val="002060"/>
                </a:solidFill>
                <a:latin typeface="Century Gothic"/>
                <a:ea typeface="Century Gothic"/>
              </a:rPr>
              <a:t>[1308] </a:t>
            </a:r>
            <a:r>
              <a:rPr lang="fr-FR" sz="1800" b="1" i="0" strike="noStrike" spc="-1" dirty="0">
                <a:solidFill>
                  <a:srgbClr val="002060"/>
                </a:solidFill>
                <a:latin typeface="Century Gothic"/>
                <a:ea typeface="Century Gothic"/>
              </a:rPr>
              <a:t>hôtel </a:t>
            </a:r>
            <a:r>
              <a:rPr lang="fr-FR" sz="1800" b="0" i="0" strike="noStrike" spc="-1" dirty="0">
                <a:solidFill>
                  <a:srgbClr val="002060"/>
                </a:solidFill>
                <a:latin typeface="Century Gothic"/>
                <a:ea typeface="Century Gothic"/>
              </a:rPr>
              <a:t>[1774] </a:t>
            </a:r>
            <a:r>
              <a:rPr lang="fr-FR" sz="1800" b="1" i="0" strike="noStrike" spc="-1" dirty="0">
                <a:solidFill>
                  <a:srgbClr val="002060"/>
                </a:solidFill>
                <a:latin typeface="Century Gothic"/>
                <a:ea typeface="Century Gothic"/>
              </a:rPr>
              <a:t>hiver </a:t>
            </a:r>
            <a:r>
              <a:rPr lang="fr-FR" sz="1800" b="0" i="0" strike="noStrike" spc="-1" dirty="0">
                <a:solidFill>
                  <a:srgbClr val="002060"/>
                </a:solidFill>
                <a:latin typeface="Century Gothic"/>
                <a:ea typeface="Century Gothic"/>
              </a:rPr>
              <a:t>[1586]</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1"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manger [1338] </a:t>
            </a:r>
            <a:r>
              <a:rPr lang="fr-FR" sz="1800" b="1" i="0" strike="noStrike" spc="-1" dirty="0">
                <a:solidFill>
                  <a:srgbClr val="002060"/>
                </a:solidFill>
                <a:latin typeface="Century Gothic"/>
                <a:ea typeface="Century Gothic"/>
              </a:rPr>
              <a:t>je voudrais, tu voudrais, il/elle voudrait </a:t>
            </a:r>
            <a:r>
              <a:rPr lang="fr-FR" sz="1800" b="0" i="0" strike="noStrike" spc="-1" dirty="0">
                <a:solidFill>
                  <a:srgbClr val="002060"/>
                </a:solidFill>
                <a:latin typeface="Century Gothic"/>
                <a:ea typeface="Century Gothic"/>
              </a:rPr>
              <a:t>[57] </a:t>
            </a:r>
            <a:r>
              <a:rPr lang="fr-FR" sz="1800" b="1" i="0" strike="noStrike" spc="-1" dirty="0">
                <a:solidFill>
                  <a:srgbClr val="002060"/>
                </a:solidFill>
                <a:latin typeface="Century Gothic"/>
                <a:ea typeface="Century Gothic"/>
              </a:rPr>
              <a:t>chocolat </a:t>
            </a:r>
            <a:r>
              <a:rPr lang="fr-FR" sz="1800" b="0" i="0" strike="noStrike" spc="-1" dirty="0">
                <a:solidFill>
                  <a:srgbClr val="002060"/>
                </a:solidFill>
                <a:latin typeface="Century Gothic"/>
                <a:ea typeface="Century Gothic"/>
              </a:rPr>
              <a:t>[4556] </a:t>
            </a:r>
            <a:r>
              <a:rPr lang="fr-FR" sz="1800" b="1" i="0" strike="noStrike" spc="-1" dirty="0">
                <a:solidFill>
                  <a:srgbClr val="002060"/>
                </a:solidFill>
                <a:latin typeface="Century Gothic"/>
                <a:ea typeface="Century Gothic"/>
              </a:rPr>
              <a:t>eau </a:t>
            </a:r>
            <a:r>
              <a:rPr lang="fr-FR" sz="1800" b="0" i="0" strike="noStrike" spc="-1" dirty="0">
                <a:solidFill>
                  <a:srgbClr val="002060"/>
                </a:solidFill>
                <a:latin typeface="Century Gothic"/>
                <a:ea typeface="Century Gothic"/>
              </a:rPr>
              <a:t>[475] </a:t>
            </a:r>
            <a:r>
              <a:rPr lang="fr-FR" sz="1800" b="1" i="0" strike="noStrike" spc="-1" dirty="0">
                <a:solidFill>
                  <a:srgbClr val="002060"/>
                </a:solidFill>
                <a:latin typeface="Century Gothic"/>
                <a:ea typeface="Century Gothic"/>
              </a:rPr>
              <a:t>fromage </a:t>
            </a:r>
            <a:r>
              <a:rPr lang="fr-FR" sz="1800" b="0" i="0" strike="noStrike" spc="-1" dirty="0">
                <a:solidFill>
                  <a:srgbClr val="002060"/>
                </a:solidFill>
                <a:latin typeface="Century Gothic"/>
                <a:ea typeface="Century Gothic"/>
              </a:rPr>
              <a:t>[4475] gâteau [4845] </a:t>
            </a:r>
            <a:r>
              <a:rPr lang="fr-FR" sz="1800" b="1" i="0" strike="noStrike" spc="-1" dirty="0">
                <a:solidFill>
                  <a:srgbClr val="002060"/>
                </a:solidFill>
                <a:latin typeface="Century Gothic"/>
                <a:ea typeface="Century Gothic"/>
              </a:rPr>
              <a:t>glace </a:t>
            </a:r>
            <a:r>
              <a:rPr lang="fr-FR" sz="1800" b="0" i="0" strike="noStrike" spc="-1" dirty="0">
                <a:solidFill>
                  <a:srgbClr val="002060"/>
                </a:solidFill>
                <a:latin typeface="Century Gothic"/>
                <a:ea typeface="Century Gothic"/>
              </a:rPr>
              <a:t>[2580] </a:t>
            </a:r>
            <a:r>
              <a:rPr lang="fr-FR" sz="1800" b="1" i="0" strike="noStrike" spc="-1" dirty="0">
                <a:solidFill>
                  <a:srgbClr val="002060"/>
                </a:solidFill>
                <a:latin typeface="Century Gothic"/>
                <a:ea typeface="Century Gothic"/>
              </a:rPr>
              <a:t>jus </a:t>
            </a:r>
            <a:r>
              <a:rPr lang="fr-FR" sz="1800" b="0" i="0" strike="noStrike" spc="-1" dirty="0">
                <a:solidFill>
                  <a:srgbClr val="002060"/>
                </a:solidFill>
                <a:latin typeface="Century Gothic"/>
                <a:ea typeface="Century Gothic"/>
              </a:rPr>
              <a:t>[&gt;5000] </a:t>
            </a:r>
            <a:r>
              <a:rPr lang="fr-FR" sz="1800" b="1" i="0" strike="noStrike" spc="-1" dirty="0">
                <a:solidFill>
                  <a:srgbClr val="002060"/>
                </a:solidFill>
                <a:latin typeface="Century Gothic"/>
                <a:ea typeface="Century Gothic"/>
              </a:rPr>
              <a:t>pizza </a:t>
            </a:r>
            <a:r>
              <a:rPr lang="fr-FR" sz="1800" b="0" i="0" strike="noStrike" spc="-1" dirty="0">
                <a:solidFill>
                  <a:srgbClr val="002060"/>
                </a:solidFill>
                <a:latin typeface="Century Gothic"/>
                <a:ea typeface="Century Gothic"/>
              </a:rPr>
              <a:t>[&gt;5000]</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ami [467] </a:t>
            </a:r>
            <a:r>
              <a:rPr lang="fr-FR" sz="1800" b="1" i="0" strike="noStrike" spc="-1" dirty="0">
                <a:solidFill>
                  <a:srgbClr val="002060"/>
                </a:solidFill>
                <a:latin typeface="Century Gothic"/>
                <a:ea typeface="Century Gothic"/>
              </a:rPr>
              <a:t>corde </a:t>
            </a:r>
            <a:r>
              <a:rPr lang="fr-FR" sz="1800" b="0" i="0" strike="noStrike" spc="-1" dirty="0">
                <a:solidFill>
                  <a:srgbClr val="002060"/>
                </a:solidFill>
                <a:latin typeface="Century Gothic"/>
                <a:ea typeface="Century Gothic"/>
              </a:rPr>
              <a:t>[3784] famille [172] </a:t>
            </a:r>
            <a:r>
              <a:rPr lang="fr-FR" sz="1800" b="1" i="0" strike="noStrike" spc="-1" dirty="0">
                <a:solidFill>
                  <a:srgbClr val="002060"/>
                </a:solidFill>
                <a:latin typeface="Century Gothic"/>
                <a:ea typeface="Century Gothic"/>
              </a:rPr>
              <a:t>football </a:t>
            </a:r>
            <a:r>
              <a:rPr lang="fr-FR" sz="1800" b="0" i="0" strike="noStrike" spc="-1" dirty="0">
                <a:solidFill>
                  <a:srgbClr val="002060"/>
                </a:solidFill>
                <a:latin typeface="Century Gothic"/>
                <a:ea typeface="Century Gothic"/>
              </a:rPr>
              <a:t>[2602] </a:t>
            </a:r>
            <a:r>
              <a:rPr lang="fr-FR" sz="1800" b="1" i="0" strike="noStrike" spc="-1" dirty="0">
                <a:solidFill>
                  <a:srgbClr val="002060"/>
                </a:solidFill>
                <a:latin typeface="Century Gothic"/>
                <a:ea typeface="Century Gothic"/>
              </a:rPr>
              <a:t>parent </a:t>
            </a:r>
            <a:r>
              <a:rPr lang="fr-FR" sz="1800" b="0" i="0" strike="noStrike" spc="-1" dirty="0">
                <a:solidFill>
                  <a:srgbClr val="002060"/>
                </a:solidFill>
                <a:latin typeface="Century Gothic"/>
                <a:ea typeface="Century Gothic"/>
              </a:rPr>
              <a:t>[546] </a:t>
            </a:r>
            <a:r>
              <a:rPr lang="fr-FR" sz="1800" b="1" i="0" strike="noStrike" spc="-1" dirty="0">
                <a:solidFill>
                  <a:srgbClr val="002060"/>
                </a:solidFill>
                <a:latin typeface="Century Gothic"/>
                <a:ea typeface="Century Gothic"/>
              </a:rPr>
              <a:t>tennis</a:t>
            </a:r>
            <a:r>
              <a:rPr lang="fr-FR" sz="1800" b="0" i="0" strike="noStrike" spc="-1" dirty="0">
                <a:solidFill>
                  <a:srgbClr val="002060"/>
                </a:solidFill>
                <a:latin typeface="Century Gothic"/>
                <a:ea typeface="Century Gothic"/>
              </a:rPr>
              <a:t> [3687] </a:t>
            </a:r>
            <a:r>
              <a:rPr lang="fr-FR" sz="1800" b="1" i="0" strike="noStrike" spc="-1" dirty="0">
                <a:solidFill>
                  <a:srgbClr val="002060"/>
                </a:solidFill>
                <a:latin typeface="Century Gothic"/>
                <a:ea typeface="Century Gothic"/>
              </a:rPr>
              <a:t>mes</a:t>
            </a:r>
            <a:r>
              <a:rPr lang="fr-FR" sz="1800" b="0" i="0" strike="noStrike" spc="-1" dirty="0">
                <a:solidFill>
                  <a:srgbClr val="002060"/>
                </a:solidFill>
                <a:latin typeface="Century Gothic"/>
                <a:ea typeface="Century Gothic"/>
              </a:rPr>
              <a:t> [60] </a:t>
            </a:r>
            <a:r>
              <a:rPr lang="fr-FR" sz="1800" b="1" i="0" strike="noStrike" spc="-1" dirty="0">
                <a:solidFill>
                  <a:srgbClr val="002060"/>
                </a:solidFill>
                <a:latin typeface="Century Gothic"/>
                <a:ea typeface="Century Gothic"/>
              </a:rPr>
              <a:t>tes</a:t>
            </a:r>
            <a:r>
              <a:rPr lang="fr-FR" sz="1800" b="0" i="0" strike="noStrike" spc="-1" dirty="0">
                <a:solidFill>
                  <a:srgbClr val="002060"/>
                </a:solidFill>
                <a:latin typeface="Century Gothic"/>
                <a:ea typeface="Century Gothic"/>
              </a:rPr>
              <a:t> [330]</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aller</a:t>
            </a:r>
            <a:r>
              <a:rPr lang="fr-FR" sz="1800" b="0" i="0" strike="noStrike" spc="-1" dirty="0">
                <a:solidFill>
                  <a:srgbClr val="002060"/>
                </a:solidFill>
                <a:latin typeface="Century Gothic"/>
                <a:ea typeface="Century Gothic"/>
              </a:rPr>
              <a:t> [53] </a:t>
            </a:r>
            <a:r>
              <a:rPr lang="fr-FR" sz="1800" b="1" i="0" strike="noStrike" spc="-1" dirty="0">
                <a:solidFill>
                  <a:srgbClr val="002060"/>
                </a:solidFill>
                <a:latin typeface="Century Gothic"/>
                <a:ea typeface="Century Gothic"/>
              </a:rPr>
              <a:t>je vais il/elle va à </a:t>
            </a:r>
            <a:r>
              <a:rPr lang="fr-FR" sz="1800" b="0" i="0" strike="noStrike" spc="-1" dirty="0">
                <a:solidFill>
                  <a:srgbClr val="002060"/>
                </a:solidFill>
                <a:latin typeface="Century Gothic"/>
                <a:ea typeface="Century Gothic"/>
              </a:rPr>
              <a:t>(meaning ‘at/in/to’)[4] </a:t>
            </a:r>
            <a:r>
              <a:rPr lang="fr-FR" sz="1800" b="1" i="0" strike="noStrike" spc="-1" dirty="0">
                <a:solidFill>
                  <a:srgbClr val="002060"/>
                </a:solidFill>
                <a:latin typeface="Century Gothic"/>
                <a:ea typeface="Century Gothic"/>
              </a:rPr>
              <a:t>campagne</a:t>
            </a:r>
            <a:r>
              <a:rPr lang="fr-FR" sz="1800" b="0" i="0" strike="noStrike" spc="-1" dirty="0">
                <a:solidFill>
                  <a:srgbClr val="002060"/>
                </a:solidFill>
                <a:latin typeface="Century Gothic"/>
                <a:ea typeface="Century Gothic"/>
              </a:rPr>
              <a:t> [666]</a:t>
            </a:r>
            <a:r>
              <a:rPr lang="fr-FR" sz="1800" b="1" i="0" strike="noStrike" spc="-1" dirty="0">
                <a:solidFill>
                  <a:srgbClr val="002060"/>
                </a:solidFill>
                <a:latin typeface="Century Gothic"/>
                <a:ea typeface="Century Gothic"/>
              </a:rPr>
              <a:t> ile </a:t>
            </a:r>
            <a:r>
              <a:rPr lang="fr-FR" sz="1800" b="0" i="0" strike="noStrike" spc="-1" dirty="0">
                <a:solidFill>
                  <a:srgbClr val="002060"/>
                </a:solidFill>
                <a:latin typeface="Century Gothic"/>
                <a:ea typeface="Century Gothic"/>
              </a:rPr>
              <a:t>[1245] </a:t>
            </a:r>
            <a:r>
              <a:rPr lang="fr-FR" sz="1800" b="1" i="0" strike="noStrike" spc="-1" dirty="0">
                <a:solidFill>
                  <a:srgbClr val="002060"/>
                </a:solidFill>
                <a:latin typeface="Century Gothic"/>
                <a:ea typeface="Century Gothic"/>
              </a:rPr>
              <a:t>montagne</a:t>
            </a:r>
            <a:r>
              <a:rPr lang="fr-FR" sz="1800" b="0" i="0" strike="noStrike" spc="-1" dirty="0">
                <a:solidFill>
                  <a:srgbClr val="002060"/>
                </a:solidFill>
                <a:latin typeface="Century Gothic"/>
                <a:ea typeface="Century Gothic"/>
              </a:rPr>
              <a:t> [1732] </a:t>
            </a:r>
            <a:r>
              <a:rPr lang="fr-FR" sz="1800" b="1" i="0" strike="noStrike" spc="-1" dirty="0">
                <a:solidFill>
                  <a:srgbClr val="002060"/>
                </a:solidFill>
                <a:latin typeface="Century Gothic"/>
                <a:ea typeface="Century Gothic"/>
              </a:rPr>
              <a:t>plage</a:t>
            </a:r>
            <a:r>
              <a:rPr lang="fr-FR" sz="1800" b="0" i="0" strike="noStrike" spc="-1" dirty="0">
                <a:solidFill>
                  <a:srgbClr val="002060"/>
                </a:solidFill>
                <a:latin typeface="Century Gothic"/>
                <a:ea typeface="Century Gothic"/>
              </a:rPr>
              <a:t> [2693] </a:t>
            </a:r>
            <a:r>
              <a:rPr lang="fr-FR" sz="1800" b="1" i="0" strike="noStrike" spc="-1" dirty="0">
                <a:solidFill>
                  <a:srgbClr val="002060"/>
                </a:solidFill>
                <a:latin typeface="Century Gothic"/>
                <a:ea typeface="Century Gothic"/>
              </a:rPr>
              <a:t>port </a:t>
            </a:r>
            <a:r>
              <a:rPr lang="fr-FR" sz="1800" b="0" i="0" strike="noStrike" spc="-1" dirty="0">
                <a:solidFill>
                  <a:srgbClr val="002060"/>
                </a:solidFill>
                <a:latin typeface="Century Gothic"/>
                <a:ea typeface="Century Gothic"/>
              </a:rPr>
              <a:t>[1304]</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5438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66064">
              <a:defRPr/>
            </a:pPr>
            <a:r>
              <a:rPr lang="en-GB" b="1" baseline="0" dirty="0"/>
              <a:t>Timing: 5 minutes</a:t>
            </a:r>
          </a:p>
          <a:p>
            <a:pPr defTabSz="966064">
              <a:defRPr/>
            </a:pPr>
            <a:endParaRPr lang="en-GB" b="0" baseline="0" dirty="0"/>
          </a:p>
          <a:p>
            <a:pPr defTabSz="966064">
              <a:defRPr/>
            </a:pPr>
            <a:r>
              <a:rPr lang="en-GB" b="1" baseline="0" dirty="0"/>
              <a:t>Aim: </a:t>
            </a:r>
            <a:r>
              <a:rPr lang="en-GB" b="0" baseline="0" dirty="0"/>
              <a:t>to consolidate knowledge of SSC [h]; to practise comprehension of some previously taught vocabulary.</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Pupils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Pupils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Hélène chante l’hymne national d’Haïti en harmonie avec Lucie.</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Henri </a:t>
            </a:r>
            <a:r>
              <a:rPr lang="fr-FR" sz="1800" b="0" kern="0" dirty="0">
                <a:solidFill>
                  <a:srgbClr val="002060"/>
                </a:solidFill>
                <a:latin typeface="Century Gothic" panose="020B0502020202020204" pitchFamily="34" charset="0"/>
                <a:cs typeface="Calibri Light" panose="020F0302020204030204" pitchFamily="34" charset="0"/>
                <a:sym typeface="Arial"/>
              </a:rPr>
              <a:t>est</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onorable et </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ônnete.</a:t>
            </a:r>
            <a:endParaRPr lang="fr-FR" sz="1800" b="0" kern="0" dirty="0">
              <a:solidFill>
                <a:srgbClr val="002060"/>
              </a:solidFill>
              <a:latin typeface="Century Gothic" panose="020B0502020202020204" pitchFamily="34" charset="0"/>
              <a:cs typeface="Calibri Light" panose="020F0302020204030204" pitchFamily="34" charset="0"/>
              <a:sym typeface="Arial"/>
            </a:endParaRPr>
          </a:p>
          <a:p>
            <a:pPr algn="l">
              <a:lnSpc>
                <a:spcPct val="107000"/>
              </a:lnSpc>
              <a:spcAft>
                <a:spcPts val="800"/>
              </a:spcAft>
            </a:pP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Honore </a:t>
            </a:r>
            <a:r>
              <a:rPr lang="fr-FR" sz="1800" b="0" kern="0" dirty="0">
                <a:solidFill>
                  <a:srgbClr val="002060"/>
                </a:solidFill>
                <a:latin typeface="Century Gothic" panose="020B0502020202020204" pitchFamily="34" charset="0"/>
                <a:cs typeface="Calibri Light" panose="020F0302020204030204" pitchFamily="34" charset="0"/>
                <a:sym typeface="Arial"/>
              </a:rPr>
              <a:t>veut jouer de</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kern="0" dirty="0">
                <a:solidFill>
                  <a:srgbClr val="002060"/>
                </a:solidFill>
                <a:latin typeface="Century Gothic" panose="020B0502020202020204" pitchFamily="34" charset="0"/>
                <a:cs typeface="Calibri Light" panose="020F0302020204030204" pitchFamily="34" charset="0"/>
                <a:sym typeface="Arial"/>
              </a:rPr>
              <a:t>ors avec Éloi le </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amster.</a:t>
            </a:r>
          </a:p>
          <a:p>
            <a:pPr algn="l">
              <a:lnSpc>
                <a:spcPct val="107000"/>
              </a:lnSpc>
              <a:spcAft>
                <a:spcPts val="800"/>
              </a:spcAft>
            </a:pP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Hervé </a:t>
            </a:r>
            <a:r>
              <a:rPr lang="fr-FR" sz="1800" b="0" kern="0" dirty="0">
                <a:solidFill>
                  <a:srgbClr val="002060"/>
                </a:solidFill>
                <a:latin typeface="Century Gothic" panose="020B0502020202020204" pitchFamily="34" charset="0"/>
                <a:cs typeface="Calibri Light" panose="020F0302020204030204" pitchFamily="34" charset="0"/>
                <a:sym typeface="Arial"/>
              </a:rPr>
              <a:t>voudrait manger un </a:t>
            </a:r>
            <a:r>
              <a:rPr lang="fr-FR" sz="1800" b="0" kern="0" dirty="0">
                <a:solidFill>
                  <a:srgbClr val="FF0066"/>
                </a:solidFill>
                <a:latin typeface="Century Gothic" panose="020B0502020202020204" pitchFamily="34" charset="0"/>
                <a:cs typeface="Calibri Light" panose="020F0302020204030204" pitchFamily="34" charset="0"/>
                <a:sym typeface="Arial"/>
              </a:rPr>
              <a:t>h</a:t>
            </a:r>
            <a:r>
              <a:rPr lang="fr-FR" sz="1800" b="0" kern="0" dirty="0">
                <a:solidFill>
                  <a:srgbClr val="002060"/>
                </a:solidFill>
                <a:latin typeface="Century Gothic" panose="020B0502020202020204" pitchFamily="34" charset="0"/>
                <a:cs typeface="Calibri Light" panose="020F0302020204030204" pitchFamily="34" charset="0"/>
                <a:sym typeface="Arial"/>
              </a:rPr>
              <a:t>amburger avec des </a:t>
            </a:r>
            <a:r>
              <a:rPr lang="fr-FR" sz="1800" b="0" kern="0" dirty="0">
                <a:solidFill>
                  <a:srgbClr val="FF0066"/>
                </a:solidFill>
                <a:latin typeface="Century Gothic" panose="020B0502020202020204" pitchFamily="34" charset="0"/>
                <a:cs typeface="Calibri Light" panose="020F0302020204030204" pitchFamily="34" charset="0"/>
                <a:sym typeface="Arial"/>
              </a:rPr>
              <a:t>h</a:t>
            </a:r>
            <a:r>
              <a:rPr lang="fr-FR" sz="1800" b="0" kern="0" dirty="0">
                <a:solidFill>
                  <a:srgbClr val="002060"/>
                </a:solidFill>
                <a:latin typeface="Century Gothic" panose="020B0502020202020204" pitchFamily="34" charset="0"/>
                <a:cs typeface="Calibri Light" panose="020F0302020204030204" pitchFamily="34" charset="0"/>
                <a:sym typeface="Arial"/>
              </a:rPr>
              <a:t>aricots verts.</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Hilde </a:t>
            </a:r>
            <a:r>
              <a:rPr lang="fr-FR" sz="1800" b="0" kern="0" dirty="0">
                <a:solidFill>
                  <a:srgbClr val="002060"/>
                </a:solidFill>
                <a:latin typeface="Century Gothic" panose="020B0502020202020204" pitchFamily="34" charset="0"/>
                <a:cs typeface="Calibri Light" panose="020F0302020204030204" pitchFamily="34" charset="0"/>
                <a:sym typeface="Arial"/>
              </a:rPr>
              <a:t>porte un déguisement d’</a:t>
            </a:r>
            <a:r>
              <a:rPr lang="fr-FR" sz="1800" b="0" kern="0" dirty="0">
                <a:solidFill>
                  <a:srgbClr val="FF0066"/>
                </a:solidFill>
                <a:latin typeface="Century Gothic" panose="020B0502020202020204" pitchFamily="34" charset="0"/>
                <a:cs typeface="Calibri Light" panose="020F0302020204030204" pitchFamily="34" charset="0"/>
                <a:sym typeface="Arial"/>
              </a:rPr>
              <a:t>h</a:t>
            </a:r>
            <a:r>
              <a:rPr lang="fr-FR" sz="1800" b="0" kern="0" dirty="0">
                <a:solidFill>
                  <a:srgbClr val="002060"/>
                </a:solidFill>
                <a:latin typeface="Century Gothic" panose="020B0502020202020204" pitchFamily="34" charset="0"/>
                <a:cs typeface="Calibri Light" panose="020F0302020204030204" pitchFamily="34" charset="0"/>
                <a:sym typeface="Arial"/>
              </a:rPr>
              <a:t>orreur pour le </a:t>
            </a:r>
            <a:r>
              <a:rPr lang="fr-FR" sz="1800" b="0" dirty="0">
                <a:solidFill>
                  <a:srgbClr val="FF0066"/>
                </a:solidFill>
                <a:latin typeface="Century Gothic" panose="020B0502020202020204" pitchFamily="34" charset="0"/>
                <a:cs typeface="Calibri Light" panose="020F0302020204030204" pitchFamily="34" charset="0"/>
                <a:sym typeface="Arial"/>
              </a:rPr>
              <a:t>H</a:t>
            </a:r>
            <a:r>
              <a:rPr lang="fr-FR" sz="1800" b="0" kern="0" dirty="0">
                <a:solidFill>
                  <a:srgbClr val="002060"/>
                </a:solidFill>
                <a:latin typeface="Century Gothic" panose="020B0502020202020204" pitchFamily="34" charset="0"/>
                <a:cs typeface="Calibri Light" panose="020F0302020204030204" pitchFamily="34" charset="0"/>
                <a:sym typeface="Arial"/>
              </a:rPr>
              <a:t>alloween.</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Hakim </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veut voyager en </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ollande en </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élicoptère.</a:t>
            </a:r>
            <a:endPar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comprehension of this week’s new and previously taught language.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 Pupils may need to listen to each sentence more than once.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‘likes’ or ‘would like’ for each sentence and then write the activity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time allows, elicit the French sentences from pupils chorally and click again for the audio,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J’aime jouer au tennis.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Je voudrais faire une course </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à </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pied.</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Aussi, je voudrais faire de la danse.</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J’aime jouer à la corde.</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J’aime aller à la campagne.</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Je voudrais faire du vélo.</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Je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voudrais</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aussi</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monter</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cheval</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J’aime jouer au foot.</a:t>
            </a:r>
          </a:p>
          <a:p>
            <a:pPr algn="l">
              <a:lnSpc>
                <a:spcPct val="107000"/>
              </a:lnSpc>
              <a:spcAft>
                <a:spcPts val="800"/>
              </a:spcAft>
            </a:pPr>
            <a:endPar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Semi-structured writing exercise to </a:t>
            </a:r>
            <a:r>
              <a:rPr lang="en-US" b="0" dirty="0" err="1"/>
              <a:t>practise</a:t>
            </a:r>
            <a:r>
              <a:rPr lang="en-US" b="0" dirty="0"/>
              <a:t> independent production of structures with verbs </a:t>
            </a:r>
            <a:r>
              <a:rPr lang="en-US" b="0" i="1" dirty="0" err="1"/>
              <a:t>vouloir</a:t>
            </a:r>
            <a:r>
              <a:rPr lang="en-US" b="0" i="0" dirty="0"/>
              <a:t> and </a:t>
            </a:r>
            <a:r>
              <a:rPr lang="en-US" b="0" i="1" dirty="0"/>
              <a:t>aimer.</a:t>
            </a:r>
            <a:endParaRPr lang="en-US" b="0" dirty="0"/>
          </a:p>
          <a:p>
            <a:endParaRPr lang="en-US" b="1" dirty="0"/>
          </a:p>
          <a:p>
            <a:r>
              <a:rPr lang="en-US" b="1" dirty="0"/>
              <a:t>Procedure:</a:t>
            </a:r>
          </a:p>
          <a:p>
            <a:r>
              <a:rPr lang="en-US" b="0" dirty="0"/>
              <a:t>1. Pupils use the pictures on the storyboard </a:t>
            </a:r>
            <a:r>
              <a:rPr lang="en-US" b="0" i="0" dirty="0"/>
              <a:t>to </a:t>
            </a:r>
            <a:r>
              <a:rPr lang="en-US" b="0" i="0" dirty="0" err="1"/>
              <a:t>practise</a:t>
            </a:r>
            <a:r>
              <a:rPr lang="en-US" b="0" i="0" dirty="0"/>
              <a:t> writing example sentences with modal verbs in the first person.</a:t>
            </a:r>
            <a:endParaRPr lang="en-US" b="0" dirty="0"/>
          </a:p>
          <a:p>
            <a:r>
              <a:rPr lang="en-US" b="0" dirty="0"/>
              <a:t>2. Pupils  then write two </a:t>
            </a:r>
            <a:r>
              <a:rPr lang="en-US" b="1" dirty="0"/>
              <a:t>additional </a:t>
            </a:r>
            <a:r>
              <a:rPr lang="en-US" b="0" dirty="0"/>
              <a:t>sentences of their own using </a:t>
            </a:r>
            <a:r>
              <a:rPr lang="en-US" b="0" i="1" dirty="0"/>
              <a:t>aimer</a:t>
            </a:r>
            <a:r>
              <a:rPr lang="en-US" b="0" i="0" dirty="0"/>
              <a:t> and </a:t>
            </a:r>
            <a:r>
              <a:rPr lang="en-US" b="0" i="1" dirty="0" err="1"/>
              <a:t>vouloir</a:t>
            </a:r>
            <a:r>
              <a:rPr lang="en-US" b="0" i="0" dirty="0"/>
              <a:t> to say what they like and would like to do during the holidays.</a:t>
            </a:r>
            <a:endParaRPr lang="en-US" b="0" dirty="0"/>
          </a:p>
          <a:p>
            <a:r>
              <a:rPr lang="en-US" b="0" dirty="0"/>
              <a:t>3. Click to bring up the second task instruction.</a:t>
            </a:r>
          </a:p>
          <a:p>
            <a:r>
              <a:rPr lang="en-US" b="0" dirty="0"/>
              <a:t>4. Pupils use the pictures on the storyboard to </a:t>
            </a:r>
            <a:r>
              <a:rPr lang="en-US" b="0" i="0" dirty="0" err="1"/>
              <a:t>practise</a:t>
            </a:r>
            <a:r>
              <a:rPr lang="en-US" b="0" i="0" dirty="0"/>
              <a:t> writing example sentences with aimer and </a:t>
            </a:r>
            <a:r>
              <a:rPr lang="en-US" b="0" i="0" dirty="0" err="1"/>
              <a:t>vouloir</a:t>
            </a:r>
            <a:r>
              <a:rPr lang="en-US" b="0" i="0" dirty="0"/>
              <a:t> in the 3</a:t>
            </a:r>
            <a:r>
              <a:rPr lang="en-US" b="0" i="0" baseline="30000" dirty="0"/>
              <a:t>rd</a:t>
            </a:r>
            <a:r>
              <a:rPr lang="en-US" b="0" i="0" dirty="0"/>
              <a:t> person singular.</a:t>
            </a:r>
            <a:endParaRPr lang="en-US" b="1" i="0" dirty="0"/>
          </a:p>
          <a:p>
            <a:r>
              <a:rPr lang="en-US" b="0" i="0" dirty="0"/>
              <a:t>5. </a:t>
            </a:r>
            <a:r>
              <a:rPr lang="en-US" b="0" dirty="0"/>
              <a:t>Pupils </a:t>
            </a:r>
            <a:r>
              <a:rPr lang="en-US" b="0" i="0" dirty="0"/>
              <a:t>exchange their </a:t>
            </a:r>
            <a:r>
              <a:rPr lang="en-US" b="0" i="1" dirty="0"/>
              <a:t>je</a:t>
            </a:r>
            <a:r>
              <a:rPr lang="en-US" b="0" i="0" dirty="0"/>
              <a:t> sentences orally with a partner, taking notes on what their partner has said.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6. </a:t>
            </a:r>
            <a:r>
              <a:rPr lang="en-US" b="0" dirty="0"/>
              <a:t>Pupils then write two sentences in the third person to convey what their partner likes and would like to do in the holidays.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Handout at end of presentation</a:t>
            </a:r>
          </a:p>
          <a:p>
            <a:endParaRPr lang="en-GB" b="1" dirty="0"/>
          </a:p>
          <a:p>
            <a:r>
              <a:rPr lang="en-GB" b="1" dirty="0"/>
              <a:t>Timing</a:t>
            </a:r>
            <a:r>
              <a:rPr lang="en-GB" dirty="0"/>
              <a:t>: 10 minutes</a:t>
            </a:r>
          </a:p>
          <a:p>
            <a:endParaRPr lang="en-GB" dirty="0"/>
          </a:p>
          <a:p>
            <a:r>
              <a:rPr lang="en-GB" b="1" dirty="0"/>
              <a:t>Aim</a:t>
            </a:r>
            <a:r>
              <a:rPr lang="en-GB" dirty="0"/>
              <a:t>: to practise oral production of questions using ‘</a:t>
            </a:r>
            <a:r>
              <a:rPr lang="en-GB" dirty="0" err="1"/>
              <a:t>voudrais</a:t>
            </a:r>
            <a:r>
              <a:rPr lang="en-GB" dirty="0"/>
              <a:t>’ in combination with a range of previously taught infinitive verbs and other vocabulary.</a:t>
            </a:r>
          </a:p>
          <a:p>
            <a:endParaRPr lang="en-GB" dirty="0"/>
          </a:p>
          <a:p>
            <a:r>
              <a:rPr lang="en-GB" b="1" dirty="0"/>
              <a:t>NOTE: We will also include a version of this activity in next week’s revision week resources, so it is worth pupils becoming familiar with it this week.</a:t>
            </a:r>
          </a:p>
          <a:p>
            <a:endParaRPr lang="en-GB" b="1" dirty="0"/>
          </a:p>
          <a:p>
            <a:r>
              <a:rPr lang="en-GB" b="1" dirty="0"/>
              <a:t>Procedure</a:t>
            </a:r>
            <a:r>
              <a:rPr lang="en-GB" dirty="0"/>
              <a:t>:</a:t>
            </a:r>
          </a:p>
          <a:p>
            <a:pPr marL="228600" indent="-228600">
              <a:buAutoNum type="arabicPeriod"/>
            </a:pPr>
            <a:r>
              <a:rPr lang="en-GB" dirty="0"/>
              <a:t>Give pupils a copy of the handout and explain that the top table is for them to draw/note down an activity for each day, and the bottom table is for them to keep track of their partner’s activities/ships. It is important that pupils use the verbs/activities on the board, not their own, as otherwise their partner has no chance of guessing, and may not have the French to do so. </a:t>
            </a:r>
          </a:p>
          <a:p>
            <a:pPr marL="228600" indent="-228600">
              <a:buAutoNum type="arabicPeriod"/>
            </a:pPr>
            <a:r>
              <a:rPr lang="en-GB" dirty="0"/>
              <a:t>Click through the animations on this slide to show pupils a) to draw their pictures (if this takes too long they can just write words e.g. swim; listen song) b) how to conduct the conversation, reminding them of ‘Est-</a:t>
            </a:r>
            <a:r>
              <a:rPr lang="en-GB" dirty="0" err="1"/>
              <a:t>ce</a:t>
            </a:r>
            <a:r>
              <a:rPr lang="en-GB" dirty="0"/>
              <a:t> que’ questions and ‘</a:t>
            </a:r>
            <a:r>
              <a:rPr lang="en-GB" dirty="0" err="1"/>
              <a:t>tu</a:t>
            </a:r>
            <a:r>
              <a:rPr lang="en-GB" dirty="0"/>
              <a:t> </a:t>
            </a:r>
            <a:r>
              <a:rPr lang="en-GB" dirty="0" err="1"/>
              <a:t>voudrais</a:t>
            </a:r>
            <a:r>
              <a:rPr lang="en-GB" dirty="0"/>
              <a:t>’ for you would like and c) how to keep track of what they have asked their partner. If they ‘sink’ their partner’s ship by guessing the correct activity on the correct day, they can tick/cross/draw a ship in that box. </a:t>
            </a:r>
          </a:p>
          <a:p>
            <a:pPr marL="228600" indent="-228600">
              <a:buAutoNum type="arabicPeriod"/>
            </a:pPr>
            <a:endParaRPr lang="en-GB" dirty="0"/>
          </a:p>
          <a:p>
            <a:pPr marL="0" indent="0">
              <a:buNone/>
            </a:pPr>
            <a:r>
              <a:rPr lang="en-GB" dirty="0"/>
              <a:t>NOTE: 1) This game has the potential to last a long time, so it could be the first to sink X number of ships! 2) Infinitive French verbs are given on the handout to help pupils but they can be removed (or folded over) if pupils can challenge themselves.</a:t>
            </a:r>
          </a:p>
          <a:p>
            <a:pPr marL="0" indent="0">
              <a:buNone/>
            </a:pPr>
            <a:endParaRPr lang="en-GB" dirty="0"/>
          </a:p>
          <a:p>
            <a:pPr marL="0" indent="0">
              <a:buNone/>
            </a:pPr>
            <a:r>
              <a:rPr lang="en-GB" b="1" dirty="0"/>
              <a:t>Additional Activities</a:t>
            </a:r>
            <a:r>
              <a:rPr lang="en-GB" dirty="0"/>
              <a:t>:</a:t>
            </a:r>
          </a:p>
          <a:p>
            <a:pPr marL="228600" indent="-228600">
              <a:buAutoNum type="arabicPeriod"/>
            </a:pPr>
            <a:r>
              <a:rPr lang="en-GB" dirty="0"/>
              <a:t>Pupils could make positive and negative sentences in the 3</a:t>
            </a:r>
            <a:r>
              <a:rPr lang="en-GB" baseline="30000" dirty="0"/>
              <a:t>rd</a:t>
            </a:r>
            <a:r>
              <a:rPr lang="en-GB" dirty="0"/>
              <a:t> person to tell another pair what they have found out about their partner. E.g. Sam </a:t>
            </a:r>
            <a:r>
              <a:rPr lang="en-GB" dirty="0" err="1"/>
              <a:t>voudrait</a:t>
            </a:r>
            <a:r>
              <a:rPr lang="en-GB" dirty="0"/>
              <a:t> </a:t>
            </a:r>
            <a:r>
              <a:rPr lang="en-GB" dirty="0" err="1"/>
              <a:t>jouer</a:t>
            </a:r>
            <a:r>
              <a:rPr lang="en-GB" dirty="0"/>
              <a:t> au football. Alternatively, pupils might like to have real conversations now about themselves using these and other verbs/activities of their choice. This could be done as a survey around the class: ‘Est-</a:t>
            </a:r>
            <a:r>
              <a:rPr lang="en-GB" dirty="0" err="1"/>
              <a:t>ce</a:t>
            </a:r>
            <a:r>
              <a:rPr lang="en-GB" dirty="0"/>
              <a:t> que </a:t>
            </a:r>
            <a:r>
              <a:rPr lang="en-GB" dirty="0" err="1"/>
              <a:t>tu</a:t>
            </a:r>
            <a:r>
              <a:rPr lang="en-GB" dirty="0"/>
              <a:t> </a:t>
            </a:r>
            <a:r>
              <a:rPr lang="en-GB" dirty="0" err="1"/>
              <a:t>voudrais</a:t>
            </a:r>
            <a:r>
              <a:rPr lang="en-GB" dirty="0"/>
              <a:t> …?’ ‘</a:t>
            </a:r>
            <a:r>
              <a:rPr lang="en-GB" dirty="0" err="1"/>
              <a:t>Oui</a:t>
            </a:r>
            <a:r>
              <a:rPr lang="en-GB" dirty="0"/>
              <a:t>/Non…’.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1069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312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80880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wav"/><Relationship Id="rId18" Type="http://schemas.openxmlformats.org/officeDocument/2006/relationships/image" Target="../media/image11.png"/><Relationship Id="rId26"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audio" Target="../media/audio7.wav"/><Relationship Id="rId7" Type="http://schemas.openxmlformats.org/officeDocument/2006/relationships/image" Target="../media/image6.png"/><Relationship Id="rId12" Type="http://schemas.openxmlformats.org/officeDocument/2006/relationships/audio" Target="../media/audio2.wav"/><Relationship Id="rId17" Type="http://schemas.openxmlformats.org/officeDocument/2006/relationships/image" Target="../media/image10.png"/><Relationship Id="rId25"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audio" Target="../media/audio6.wav"/><Relationship Id="rId20" Type="http://schemas.openxmlformats.org/officeDocument/2006/relationships/image" Target="../media/image13.svg"/><Relationship Id="rId29"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audio" Target="../media/audio1.wav"/><Relationship Id="rId24" Type="http://schemas.openxmlformats.org/officeDocument/2006/relationships/image" Target="../media/image16.png"/><Relationship Id="rId5" Type="http://schemas.microsoft.com/office/2007/relationships/hdphoto" Target="../media/hdphoto1.wdp"/><Relationship Id="rId15" Type="http://schemas.openxmlformats.org/officeDocument/2006/relationships/audio" Target="../media/audio5.wav"/><Relationship Id="rId23" Type="http://schemas.openxmlformats.org/officeDocument/2006/relationships/image" Target="../media/image15.png"/><Relationship Id="rId28" Type="http://schemas.openxmlformats.org/officeDocument/2006/relationships/image" Target="../media/image20.png"/><Relationship Id="rId10" Type="http://schemas.openxmlformats.org/officeDocument/2006/relationships/image" Target="../media/image9.pn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audio" Target="../media/audio4.wav"/><Relationship Id="rId22" Type="http://schemas.openxmlformats.org/officeDocument/2006/relationships/image" Target="../media/image14.png"/><Relationship Id="rId27"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4.wav"/><Relationship Id="rId18" Type="http://schemas.openxmlformats.org/officeDocument/2006/relationships/image" Target="../media/image24.gif"/><Relationship Id="rId3" Type="http://schemas.openxmlformats.org/officeDocument/2006/relationships/image" Target="../media/image22.png"/><Relationship Id="rId7" Type="http://schemas.openxmlformats.org/officeDocument/2006/relationships/audio" Target="../media/audio9.wav"/><Relationship Id="rId12" Type="http://schemas.openxmlformats.org/officeDocument/2006/relationships/audio" Target="../media/audio13.wav"/><Relationship Id="rId17" Type="http://schemas.openxmlformats.org/officeDocument/2006/relationships/image" Target="../media/image2.png"/><Relationship Id="rId2" Type="http://schemas.openxmlformats.org/officeDocument/2006/relationships/notesSlide" Target="../notesSlides/notesSlide3.xml"/><Relationship Id="rId16" Type="http://schemas.openxmlformats.org/officeDocument/2006/relationships/audio" Target="../media/audio17.wav"/><Relationship Id="rId1" Type="http://schemas.openxmlformats.org/officeDocument/2006/relationships/slideLayout" Target="../slideLayouts/slideLayout27.xml"/><Relationship Id="rId6" Type="http://schemas.openxmlformats.org/officeDocument/2006/relationships/image" Target="../media/image13.svg"/><Relationship Id="rId11" Type="http://schemas.openxmlformats.org/officeDocument/2006/relationships/audio" Target="../media/audio12.wav"/><Relationship Id="rId5" Type="http://schemas.openxmlformats.org/officeDocument/2006/relationships/image" Target="../media/image12.png"/><Relationship Id="rId15" Type="http://schemas.openxmlformats.org/officeDocument/2006/relationships/audio" Target="../media/audio16.wav"/><Relationship Id="rId10" Type="http://schemas.openxmlformats.org/officeDocument/2006/relationships/audio" Target="../media/audio11.wav"/><Relationship Id="rId4" Type="http://schemas.openxmlformats.org/officeDocument/2006/relationships/audio" Target="../media/audio8.wav"/><Relationship Id="rId9" Type="http://schemas.openxmlformats.org/officeDocument/2006/relationships/audio" Target="../media/audio10.wav"/><Relationship Id="rId14" Type="http://schemas.openxmlformats.org/officeDocument/2006/relationships/audio" Target="../media/audio15.wav"/></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notesSlide" Target="../notesSlides/notesSlide4.xml"/><Relationship Id="rId16" Type="http://schemas.openxmlformats.org/officeDocument/2006/relationships/image" Target="../media/image36.png"/><Relationship Id="rId1" Type="http://schemas.openxmlformats.org/officeDocument/2006/relationships/slideLayout" Target="../slideLayouts/slideLayout27.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13.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12.png"/><Relationship Id="rId9" Type="http://schemas.openxmlformats.org/officeDocument/2006/relationships/image" Target="../media/image29.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image" Target="../media/image38.png"/><Relationship Id="rId21" Type="http://schemas.openxmlformats.org/officeDocument/2006/relationships/image" Target="../media/image50.svg"/><Relationship Id="rId7" Type="http://schemas.openxmlformats.org/officeDocument/2006/relationships/image" Target="../media/image40.png"/><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31.png"/><Relationship Id="rId5" Type="http://schemas.openxmlformats.org/officeDocument/2006/relationships/image" Target="../media/image13.svg"/><Relationship Id="rId15" Type="http://schemas.openxmlformats.org/officeDocument/2006/relationships/image" Target="../media/image17.png"/><Relationship Id="rId23" Type="http://schemas.openxmlformats.org/officeDocument/2006/relationships/image" Target="../media/image52.svg"/><Relationship Id="rId10" Type="http://schemas.openxmlformats.org/officeDocument/2006/relationships/image" Target="../media/image30.png"/><Relationship Id="rId19" Type="http://schemas.openxmlformats.org/officeDocument/2006/relationships/image" Target="../media/image48.svg"/><Relationship Id="rId4" Type="http://schemas.openxmlformats.org/officeDocument/2006/relationships/image" Target="../media/image12.png"/><Relationship Id="rId9" Type="http://schemas.openxmlformats.org/officeDocument/2006/relationships/image" Target="../media/image42.png"/><Relationship Id="rId14" Type="http://schemas.openxmlformats.org/officeDocument/2006/relationships/image" Target="../media/image32.png"/><Relationship Id="rId22"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0" y="375430"/>
            <a:ext cx="4350984" cy="1325563"/>
          </a:xfrm>
        </p:spPr>
        <p:txBody>
          <a:bodyPr>
            <a:noAutofit/>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2" descr="Beach, Summer, Beach Ball, Sea, Vacation, Sand, Ocean">
            <a:extLst>
              <a:ext uri="{FF2B5EF4-FFF2-40B4-BE49-F238E27FC236}">
                <a16:creationId xmlns:a16="http://schemas.microsoft.com/office/drawing/2014/main" id="{F9A34919-926F-4B5A-B7C8-F9D7264CC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18" y="2206030"/>
            <a:ext cx="3842747" cy="2717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009BB811-E182-47B7-9DDA-B795B0193F6A}"/>
              </a:ext>
            </a:extLst>
          </p:cNvPr>
          <p:cNvGraphicFramePr>
            <a:graphicFrameLocks noGrp="1"/>
          </p:cNvGraphicFramePr>
          <p:nvPr>
            <p:extLst>
              <p:ext uri="{D42A27DB-BD31-4B8C-83A1-F6EECF244321}">
                <p14:modId xmlns:p14="http://schemas.microsoft.com/office/powerpoint/2010/main" val="1539775505"/>
              </p:ext>
            </p:extLst>
          </p:nvPr>
        </p:nvGraphicFramePr>
        <p:xfrm>
          <a:off x="632550" y="749341"/>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in, at, on</a:t>
                      </a:r>
                    </a:p>
                  </a:txBody>
                  <a:tcPr/>
                </a:tc>
                <a:tc>
                  <a:txBody>
                    <a:bodyPr/>
                    <a:lstStyle/>
                    <a:p>
                      <a:r>
                        <a:rPr lang="en-GB" sz="2000" b="1" dirty="0">
                          <a:solidFill>
                            <a:srgbClr val="002060"/>
                          </a:solidFill>
                          <a:latin typeface="Century Gothic" panose="020B0502020202020204" pitchFamily="34" charset="0"/>
                        </a:rPr>
                        <a:t>s/he goes, is going</a:t>
                      </a:r>
                    </a:p>
                  </a:txBody>
                  <a:tcPr/>
                </a:tc>
                <a:tc>
                  <a:txBody>
                    <a:bodyPr/>
                    <a:lstStyle/>
                    <a:p>
                      <a:r>
                        <a:rPr lang="en-GB" sz="2000" b="1" dirty="0">
                          <a:solidFill>
                            <a:srgbClr val="002060"/>
                          </a:solidFill>
                          <a:latin typeface="Century Gothic" panose="020B0502020202020204" pitchFamily="34" charset="0"/>
                        </a:rPr>
                        <a:t>(the) beach</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island</a:t>
                      </a:r>
                    </a:p>
                  </a:txBody>
                  <a:tcPr/>
                </a:tc>
                <a:tc>
                  <a:txBody>
                    <a:bodyPr/>
                    <a:lstStyle/>
                    <a:p>
                      <a:r>
                        <a:rPr lang="en-GB" sz="2000" b="1" dirty="0">
                          <a:solidFill>
                            <a:srgbClr val="002060"/>
                          </a:solidFill>
                          <a:latin typeface="Century Gothic" panose="020B0502020202020204" pitchFamily="34" charset="0"/>
                        </a:rPr>
                        <a:t>I go, am going</a:t>
                      </a:r>
                    </a:p>
                  </a:txBody>
                  <a:tcPr/>
                </a:tc>
                <a:tc>
                  <a:txBody>
                    <a:bodyPr/>
                    <a:lstStyle/>
                    <a:p>
                      <a:r>
                        <a:rPr lang="en-GB" sz="2000" b="1" dirty="0">
                          <a:solidFill>
                            <a:srgbClr val="002060"/>
                          </a:solidFill>
                          <a:latin typeface="Century Gothic" panose="020B0502020202020204" pitchFamily="34" charset="0"/>
                        </a:rPr>
                        <a:t>(the) mountain(s)</a:t>
                      </a:r>
                    </a:p>
                  </a:txBody>
                  <a:tcPr/>
                </a:tc>
                <a:extLst>
                  <a:ext uri="{0D108BD9-81ED-4DB2-BD59-A6C34878D82A}">
                    <a16:rowId xmlns:a16="http://schemas.microsoft.com/office/drawing/2014/main" val="760878619"/>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port</a:t>
                      </a:r>
                    </a:p>
                  </a:txBody>
                  <a:tcPr/>
                </a:tc>
                <a:tc>
                  <a:txBody>
                    <a:bodyPr/>
                    <a:lstStyle/>
                    <a:p>
                      <a:r>
                        <a:rPr lang="en-GB" sz="2000" b="1" dirty="0">
                          <a:solidFill>
                            <a:srgbClr val="002060"/>
                          </a:solidFill>
                          <a:latin typeface="Century Gothic" panose="020B0502020202020204" pitchFamily="34" charset="0"/>
                        </a:rPr>
                        <a:t>(the) country(</a:t>
                      </a:r>
                      <a:r>
                        <a:rPr lang="en-GB" sz="2000" b="1" dirty="0" err="1">
                          <a:solidFill>
                            <a:srgbClr val="002060"/>
                          </a:solidFill>
                          <a:latin typeface="Century Gothic" panose="020B0502020202020204" pitchFamily="34" charset="0"/>
                        </a:rPr>
                        <a:t>sie</a:t>
                      </a:r>
                      <a:r>
                        <a:rPr lang="en-GB" sz="2000" b="1" dirty="0">
                          <a:solidFill>
                            <a:srgbClr val="002060"/>
                          </a:solidFill>
                          <a:latin typeface="Century Gothic" panose="020B0502020202020204" pitchFamily="34" charset="0"/>
                        </a:rPr>
                        <a:t>)</a:t>
                      </a:r>
                    </a:p>
                  </a:txBody>
                  <a:tcPr/>
                </a:tc>
                <a:tc>
                  <a:txBody>
                    <a:bodyPr/>
                    <a:lstStyle/>
                    <a:p>
                      <a:r>
                        <a:rPr lang="en-GB" sz="2000" b="1" dirty="0">
                          <a:solidFill>
                            <a:srgbClr val="002060"/>
                          </a:solidFill>
                          <a:latin typeface="Century Gothic" panose="020B0502020202020204" pitchFamily="34" charset="0"/>
                        </a:rPr>
                        <a:t>to go, going</a:t>
                      </a:r>
                    </a:p>
                  </a:txBody>
                  <a:tcPr/>
                </a:tc>
                <a:extLst>
                  <a:ext uri="{0D108BD9-81ED-4DB2-BD59-A6C34878D82A}">
                    <a16:rowId xmlns:a16="http://schemas.microsoft.com/office/drawing/2014/main" val="13095545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rope</a:t>
                      </a:r>
                    </a:p>
                  </a:txBody>
                  <a:tcPr/>
                </a:tc>
                <a:tc>
                  <a:txBody>
                    <a:bodyPr/>
                    <a:lstStyle/>
                    <a:p>
                      <a:r>
                        <a:rPr lang="en-GB" sz="2000" b="1" dirty="0">
                          <a:solidFill>
                            <a:srgbClr val="002060"/>
                          </a:solidFill>
                          <a:latin typeface="Century Gothic" panose="020B0502020202020204" pitchFamily="34" charset="0"/>
                        </a:rPr>
                        <a:t>(the) football</a:t>
                      </a:r>
                    </a:p>
                  </a:txBody>
                  <a:tcPr/>
                </a:tc>
                <a:tc>
                  <a:txBody>
                    <a:bodyPr/>
                    <a:lstStyle/>
                    <a:p>
                      <a:r>
                        <a:rPr lang="en-GB" sz="2000" b="1" dirty="0">
                          <a:solidFill>
                            <a:srgbClr val="002060"/>
                          </a:solidFill>
                          <a:latin typeface="Century Gothic" panose="020B0502020202020204" pitchFamily="34" charset="0"/>
                        </a:rPr>
                        <a:t>my (pl)</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your (pl)</a:t>
                      </a:r>
                    </a:p>
                  </a:txBody>
                  <a:tcPr/>
                </a:tc>
                <a:tc>
                  <a:txBody>
                    <a:bodyPr/>
                    <a:lstStyle/>
                    <a:p>
                      <a:r>
                        <a:rPr lang="en-GB" sz="2000" b="1" dirty="0">
                          <a:solidFill>
                            <a:srgbClr val="002060"/>
                          </a:solidFill>
                          <a:latin typeface="Century Gothic" panose="020B0502020202020204" pitchFamily="34" charset="0"/>
                        </a:rPr>
                        <a:t>(the) parent</a:t>
                      </a:r>
                    </a:p>
                  </a:txBody>
                  <a:tcPr/>
                </a:tc>
                <a:tc>
                  <a:txBody>
                    <a:bodyPr/>
                    <a:lstStyle/>
                    <a:p>
                      <a:r>
                        <a:rPr lang="en-GB" sz="2000" b="1" dirty="0">
                          <a:solidFill>
                            <a:srgbClr val="002060"/>
                          </a:solidFill>
                          <a:latin typeface="Century Gothic" panose="020B0502020202020204" pitchFamily="34" charset="0"/>
                        </a:rPr>
                        <a:t>(the) tennis</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cheese</a:t>
                      </a:r>
                    </a:p>
                  </a:txBody>
                  <a:tcPr/>
                </a:tc>
                <a:tc>
                  <a:txBody>
                    <a:bodyPr/>
                    <a:lstStyle/>
                    <a:p>
                      <a:r>
                        <a:rPr lang="en-GB" sz="2000" b="1" dirty="0">
                          <a:solidFill>
                            <a:srgbClr val="002060"/>
                          </a:solidFill>
                          <a:latin typeface="Century Gothic" panose="020B0502020202020204" pitchFamily="34" charset="0"/>
                        </a:rPr>
                        <a:t>you would like</a:t>
                      </a:r>
                    </a:p>
                  </a:txBody>
                  <a:tcPr/>
                </a:tc>
                <a:tc>
                  <a:txBody>
                    <a:bodyPr/>
                    <a:lstStyle/>
                    <a:p>
                      <a:r>
                        <a:rPr lang="en-GB" sz="2000" b="1" dirty="0">
                          <a:solidFill>
                            <a:srgbClr val="002060"/>
                          </a:solidFill>
                          <a:latin typeface="Century Gothic" panose="020B0502020202020204" pitchFamily="34" charset="0"/>
                        </a:rPr>
                        <a:t>(the) juice</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I would like</a:t>
                      </a:r>
                    </a:p>
                  </a:txBody>
                  <a:tcPr/>
                </a:tc>
                <a:tc>
                  <a:txBody>
                    <a:bodyPr/>
                    <a:lstStyle/>
                    <a:p>
                      <a:r>
                        <a:rPr lang="en-GB" sz="2000" b="1" dirty="0">
                          <a:solidFill>
                            <a:srgbClr val="002060"/>
                          </a:solidFill>
                          <a:latin typeface="Century Gothic" panose="020B0502020202020204" pitchFamily="34" charset="0"/>
                        </a:rPr>
                        <a:t>S/he would like</a:t>
                      </a:r>
                    </a:p>
                  </a:txBody>
                  <a:tcPr/>
                </a:tc>
                <a:tc>
                  <a:txBody>
                    <a:bodyPr/>
                    <a:lstStyle/>
                    <a:p>
                      <a:r>
                        <a:rPr lang="en-GB" sz="2000" b="1" dirty="0">
                          <a:solidFill>
                            <a:srgbClr val="002060"/>
                          </a:solidFill>
                          <a:latin typeface="Century Gothic" panose="020B0502020202020204" pitchFamily="34" charset="0"/>
                        </a:rPr>
                        <a:t>(the) chocolate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88F7D247-CDBE-41AF-8CFD-EE01DF0D2512}"/>
              </a:ext>
            </a:extLst>
          </p:cNvPr>
          <p:cNvPicPr>
            <a:picLocks noChangeAspect="1"/>
          </p:cNvPicPr>
          <p:nvPr/>
        </p:nvPicPr>
        <p:blipFill>
          <a:blip r:embed="rId5"/>
          <a:stretch>
            <a:fillRect/>
          </a:stretch>
        </p:blipFill>
        <p:spPr>
          <a:xfrm>
            <a:off x="740345" y="3905388"/>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A67FD83C-5B96-4D62-8E10-CFA46DF656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457" y="1595071"/>
            <a:ext cx="1211560" cy="1211560"/>
          </a:xfrm>
          <a:prstGeom prst="rect">
            <a:avLst/>
          </a:prstGeom>
        </p:spPr>
      </p:pic>
      <p:pic>
        <p:nvPicPr>
          <p:cNvPr id="48" name="Picture 47">
            <a:extLst>
              <a:ext uri="{FF2B5EF4-FFF2-40B4-BE49-F238E27FC236}">
                <a16:creationId xmlns:a16="http://schemas.microsoft.com/office/drawing/2014/main" id="{7FAC1D19-0361-4393-9DB9-51B06CB65332}"/>
              </a:ext>
            </a:extLst>
          </p:cNvPr>
          <p:cNvPicPr>
            <a:picLocks noChangeAspect="1"/>
          </p:cNvPicPr>
          <p:nvPr/>
        </p:nvPicPr>
        <p:blipFill>
          <a:blip r:embed="rId7"/>
          <a:stretch>
            <a:fillRect/>
          </a:stretch>
        </p:blipFill>
        <p:spPr>
          <a:xfrm>
            <a:off x="785845" y="5503647"/>
            <a:ext cx="893494" cy="846468"/>
          </a:xfrm>
          <a:prstGeom prst="rect">
            <a:avLst/>
          </a:prstGeom>
        </p:spPr>
      </p:pic>
      <p:sp>
        <p:nvSpPr>
          <p:cNvPr id="49" name="TextBox 48">
            <a:extLst>
              <a:ext uri="{FF2B5EF4-FFF2-40B4-BE49-F238E27FC236}">
                <a16:creationId xmlns:a16="http://schemas.microsoft.com/office/drawing/2014/main" id="{C08A2A63-52F1-4120-8971-A9146F311996}"/>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0" name="TextBox 49">
            <a:extLst>
              <a:ext uri="{FF2B5EF4-FFF2-40B4-BE49-F238E27FC236}">
                <a16:creationId xmlns:a16="http://schemas.microsoft.com/office/drawing/2014/main" id="{8B35FAF3-4D5A-4B99-A702-0E14F7E8EE60}"/>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1" name="TextBox 50">
            <a:extLst>
              <a:ext uri="{FF2B5EF4-FFF2-40B4-BE49-F238E27FC236}">
                <a16:creationId xmlns:a16="http://schemas.microsoft.com/office/drawing/2014/main" id="{B9A2007F-8191-42D1-95F2-F17C1DE686E2}"/>
              </a:ext>
            </a:extLst>
          </p:cNvPr>
          <p:cNvSpPr txBox="1"/>
          <p:nvPr/>
        </p:nvSpPr>
        <p:spPr>
          <a:xfrm>
            <a:off x="1720281" y="280271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84180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Rectangle 30">
            <a:extLst>
              <a:ext uri="{FF2B5EF4-FFF2-40B4-BE49-F238E27FC236}">
                <a16:creationId xmlns:a16="http://schemas.microsoft.com/office/drawing/2014/main" id="{3850F127-9801-4E00-ABC7-43872AE86632}"/>
              </a:ext>
            </a:extLst>
          </p:cNvPr>
          <p:cNvSpPr/>
          <p:nvPr/>
        </p:nvSpPr>
        <p:spPr>
          <a:xfrm>
            <a:off x="10848664" y="167830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2" name="Rectangle 31">
            <a:extLst>
              <a:ext uri="{FF2B5EF4-FFF2-40B4-BE49-F238E27FC236}">
                <a16:creationId xmlns:a16="http://schemas.microsoft.com/office/drawing/2014/main" id="{E14BBB9A-27E4-4F2A-80B3-D4C04753E573}"/>
              </a:ext>
            </a:extLst>
          </p:cNvPr>
          <p:cNvSpPr/>
          <p:nvPr/>
        </p:nvSpPr>
        <p:spPr>
          <a:xfrm>
            <a:off x="4828883" y="174043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3" name="Rectangle 32">
            <a:extLst>
              <a:ext uri="{FF2B5EF4-FFF2-40B4-BE49-F238E27FC236}">
                <a16:creationId xmlns:a16="http://schemas.microsoft.com/office/drawing/2014/main" id="{E163F828-5138-4592-9355-488B2EEF6C10}"/>
              </a:ext>
            </a:extLst>
          </p:cNvPr>
          <p:cNvSpPr/>
          <p:nvPr/>
        </p:nvSpPr>
        <p:spPr>
          <a:xfrm>
            <a:off x="8858440" y="172772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4" name="TextBox 33">
            <a:extLst>
              <a:ext uri="{FF2B5EF4-FFF2-40B4-BE49-F238E27FC236}">
                <a16:creationId xmlns:a16="http://schemas.microsoft.com/office/drawing/2014/main" id="{59121EA1-2BFD-4531-A396-B3F13104D6E6}"/>
              </a:ext>
            </a:extLst>
          </p:cNvPr>
          <p:cNvSpPr txBox="1"/>
          <p:nvPr/>
        </p:nvSpPr>
        <p:spPr>
          <a:xfrm>
            <a:off x="123018" y="2930474"/>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enri</a:t>
            </a:r>
          </a:p>
        </p:txBody>
      </p:sp>
      <p:sp>
        <p:nvSpPr>
          <p:cNvPr id="35" name="TextBox 34">
            <a:extLst>
              <a:ext uri="{FF2B5EF4-FFF2-40B4-BE49-F238E27FC236}">
                <a16:creationId xmlns:a16="http://schemas.microsoft.com/office/drawing/2014/main" id="{B9BD68B5-998B-4B79-8C24-D220580BFF33}"/>
              </a:ext>
            </a:extLst>
          </p:cNvPr>
          <p:cNvSpPr txBox="1"/>
          <p:nvPr/>
        </p:nvSpPr>
        <p:spPr>
          <a:xfrm>
            <a:off x="8503745" y="2940704"/>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ilde</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36" name="TextBox 35">
            <a:extLst>
              <a:ext uri="{FF2B5EF4-FFF2-40B4-BE49-F238E27FC236}">
                <a16:creationId xmlns:a16="http://schemas.microsoft.com/office/drawing/2014/main" id="{755776DA-BBEE-4007-A607-DFC7F28C4DBC}"/>
              </a:ext>
            </a:extLst>
          </p:cNvPr>
          <p:cNvSpPr txBox="1"/>
          <p:nvPr/>
        </p:nvSpPr>
        <p:spPr>
          <a:xfrm>
            <a:off x="2066208" y="2930474"/>
            <a:ext cx="20344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akim</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37" name="TextBox 36">
            <a:extLst>
              <a:ext uri="{FF2B5EF4-FFF2-40B4-BE49-F238E27FC236}">
                <a16:creationId xmlns:a16="http://schemas.microsoft.com/office/drawing/2014/main" id="{DE8E0F29-91D6-4574-8A9A-3A3EA42607CF}"/>
              </a:ext>
            </a:extLst>
          </p:cNvPr>
          <p:cNvSpPr txBox="1"/>
          <p:nvPr/>
        </p:nvSpPr>
        <p:spPr>
          <a:xfrm>
            <a:off x="4423815" y="2930474"/>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onore</a:t>
            </a:r>
          </a:p>
        </p:txBody>
      </p:sp>
      <p:sp>
        <p:nvSpPr>
          <p:cNvPr id="38" name="TextBox 37">
            <a:extLst>
              <a:ext uri="{FF2B5EF4-FFF2-40B4-BE49-F238E27FC236}">
                <a16:creationId xmlns:a16="http://schemas.microsoft.com/office/drawing/2014/main" id="{338EAF15-0A65-4C48-A442-C29B84A56F30}"/>
              </a:ext>
            </a:extLst>
          </p:cNvPr>
          <p:cNvSpPr txBox="1"/>
          <p:nvPr/>
        </p:nvSpPr>
        <p:spPr>
          <a:xfrm>
            <a:off x="10529538" y="2917244"/>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élène</a:t>
            </a:r>
            <a:endPar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39" name="TextBox 38">
            <a:extLst>
              <a:ext uri="{FF2B5EF4-FFF2-40B4-BE49-F238E27FC236}">
                <a16:creationId xmlns:a16="http://schemas.microsoft.com/office/drawing/2014/main" id="{5C62D1A4-CA4B-4EB4-822F-D0F014193FAD}"/>
              </a:ext>
            </a:extLst>
          </p:cNvPr>
          <p:cNvSpPr txBox="1"/>
          <p:nvPr/>
        </p:nvSpPr>
        <p:spPr>
          <a:xfrm>
            <a:off x="6173531" y="2930474"/>
            <a:ext cx="21173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ervé</a:t>
            </a:r>
          </a:p>
        </p:txBody>
      </p:sp>
      <p:sp>
        <p:nvSpPr>
          <p:cNvPr id="40" name="Rectangle 39">
            <a:extLst>
              <a:ext uri="{FF2B5EF4-FFF2-40B4-BE49-F238E27FC236}">
                <a16:creationId xmlns:a16="http://schemas.microsoft.com/office/drawing/2014/main" id="{0075AD58-863A-45EC-931C-14AF3D5D74E0}"/>
              </a:ext>
            </a:extLst>
          </p:cNvPr>
          <p:cNvSpPr/>
          <p:nvPr/>
        </p:nvSpPr>
        <p:spPr>
          <a:xfrm>
            <a:off x="880690" y="1752209"/>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41" name="Rounded Rectangle 46">
            <a:extLst>
              <a:ext uri="{FF2B5EF4-FFF2-40B4-BE49-F238E27FC236}">
                <a16:creationId xmlns:a16="http://schemas.microsoft.com/office/drawing/2014/main" id="{8FE4F536-204F-400C-9375-5BECA3DC6D61}"/>
              </a:ext>
            </a:extLst>
          </p:cNvPr>
          <p:cNvSpPr/>
          <p:nvPr/>
        </p:nvSpPr>
        <p:spPr>
          <a:xfrm>
            <a:off x="8241964" y="3598146"/>
            <a:ext cx="3792417" cy="1529395"/>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 veut jouer de</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ors avec Éloi le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amster.</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Rounded Rectangle 46">
            <a:extLst>
              <a:ext uri="{FF2B5EF4-FFF2-40B4-BE49-F238E27FC236}">
                <a16:creationId xmlns:a16="http://schemas.microsoft.com/office/drawing/2014/main" id="{336C2346-B617-4A13-B3C9-6FBE4D8B6274}"/>
              </a:ext>
            </a:extLst>
          </p:cNvPr>
          <p:cNvSpPr/>
          <p:nvPr/>
        </p:nvSpPr>
        <p:spPr>
          <a:xfrm>
            <a:off x="131494" y="5179693"/>
            <a:ext cx="3792419" cy="1536551"/>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…voudrait manger un </a:t>
            </a:r>
            <a:r>
              <a:rPr kumimoji="0" lang="fr-FR" sz="2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amburger avec des </a:t>
            </a:r>
            <a:r>
              <a:rPr kumimoji="0" lang="fr-FR" sz="2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aricots verts.</a:t>
            </a:r>
          </a:p>
        </p:txBody>
      </p:sp>
      <p:sp>
        <p:nvSpPr>
          <p:cNvPr id="43" name="Rounded Rectangle 46">
            <a:extLst>
              <a:ext uri="{FF2B5EF4-FFF2-40B4-BE49-F238E27FC236}">
                <a16:creationId xmlns:a16="http://schemas.microsoft.com/office/drawing/2014/main" id="{92064A53-DE07-4D29-93CB-C1B0ABA425F9}"/>
              </a:ext>
            </a:extLst>
          </p:cNvPr>
          <p:cNvSpPr/>
          <p:nvPr/>
        </p:nvSpPr>
        <p:spPr>
          <a:xfrm>
            <a:off x="4193169" y="5179693"/>
            <a:ext cx="3792419" cy="1513647"/>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…porte un déguisement d’</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orreur pour le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alloween.</a:t>
            </a:r>
          </a:p>
        </p:txBody>
      </p:sp>
      <p:sp>
        <p:nvSpPr>
          <p:cNvPr id="44" name="Rounded Rectangle 46">
            <a:extLst>
              <a:ext uri="{FF2B5EF4-FFF2-40B4-BE49-F238E27FC236}">
                <a16:creationId xmlns:a16="http://schemas.microsoft.com/office/drawing/2014/main" id="{03FC8C46-5EDF-4AB2-890D-6ECB9AECB55F}"/>
              </a:ext>
            </a:extLst>
          </p:cNvPr>
          <p:cNvSpPr/>
          <p:nvPr/>
        </p:nvSpPr>
        <p:spPr>
          <a:xfrm>
            <a:off x="123019" y="3567766"/>
            <a:ext cx="3792418" cy="1547815"/>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sym typeface="Arial"/>
              </a:rPr>
              <a:t>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 chante l’hymne national d’</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aïti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en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armonie avec Lucie.</a:t>
            </a:r>
          </a:p>
        </p:txBody>
      </p:sp>
      <p:sp>
        <p:nvSpPr>
          <p:cNvPr id="45" name="Rounded Rectangle 46">
            <a:extLst>
              <a:ext uri="{FF2B5EF4-FFF2-40B4-BE49-F238E27FC236}">
                <a16:creationId xmlns:a16="http://schemas.microsoft.com/office/drawing/2014/main" id="{C2548EAC-173D-42A1-B3E5-BCCB4E093628}"/>
              </a:ext>
            </a:extLst>
          </p:cNvPr>
          <p:cNvSpPr/>
          <p:nvPr/>
        </p:nvSpPr>
        <p:spPr>
          <a:xfrm>
            <a:off x="8256796" y="5163326"/>
            <a:ext cx="3792417" cy="1530013"/>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t>
            </a:r>
            <a:r>
              <a:rPr kumimoji="0" lang="fr-FR" sz="23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veut voyager en  </a:t>
            </a:r>
            <a:r>
              <a:rPr kumimoji="0" lang="fr-FR" sz="23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3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ollande en </a:t>
            </a:r>
            <a:r>
              <a:rPr kumimoji="0" lang="fr-FR" sz="23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3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élicoptère.</a:t>
            </a:r>
            <a:endParaRPr kumimoji="0" lang="fr-FR" sz="23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46" name="Rounded Rectangle 46">
            <a:extLst>
              <a:ext uri="{FF2B5EF4-FFF2-40B4-BE49-F238E27FC236}">
                <a16:creationId xmlns:a16="http://schemas.microsoft.com/office/drawing/2014/main" id="{CE686229-81F8-4C96-B181-2178D8B65C15}"/>
              </a:ext>
            </a:extLst>
          </p:cNvPr>
          <p:cNvSpPr/>
          <p:nvPr/>
        </p:nvSpPr>
        <p:spPr>
          <a:xfrm>
            <a:off x="4184692" y="3567767"/>
            <a:ext cx="3792418" cy="1547814"/>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…est</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onorable et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ônnete.</a:t>
            </a:r>
            <a:endPar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47" name="TextBox 46">
            <a:extLst>
              <a:ext uri="{FF2B5EF4-FFF2-40B4-BE49-F238E27FC236}">
                <a16:creationId xmlns:a16="http://schemas.microsoft.com/office/drawing/2014/main" id="{335AEC09-0584-41C6-AEC2-99417ECE4624}"/>
              </a:ext>
            </a:extLst>
          </p:cNvPr>
          <p:cNvSpPr txBox="1"/>
          <p:nvPr/>
        </p:nvSpPr>
        <p:spPr>
          <a:xfrm>
            <a:off x="5122635" y="3541913"/>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enri</a:t>
            </a:r>
          </a:p>
        </p:txBody>
      </p:sp>
      <p:sp>
        <p:nvSpPr>
          <p:cNvPr id="48" name="TextBox 47">
            <a:extLst>
              <a:ext uri="{FF2B5EF4-FFF2-40B4-BE49-F238E27FC236}">
                <a16:creationId xmlns:a16="http://schemas.microsoft.com/office/drawing/2014/main" id="{250E3CF6-EC10-41B5-8ED7-BCC6299FECBD}"/>
              </a:ext>
            </a:extLst>
          </p:cNvPr>
          <p:cNvSpPr txBox="1"/>
          <p:nvPr/>
        </p:nvSpPr>
        <p:spPr>
          <a:xfrm>
            <a:off x="9261438" y="5120827"/>
            <a:ext cx="20540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akim</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49" name="TextBox 48">
            <a:extLst>
              <a:ext uri="{FF2B5EF4-FFF2-40B4-BE49-F238E27FC236}">
                <a16:creationId xmlns:a16="http://schemas.microsoft.com/office/drawing/2014/main" id="{F6770E03-BD8D-416A-8ABC-CD859D7CB4C5}"/>
              </a:ext>
            </a:extLst>
          </p:cNvPr>
          <p:cNvSpPr txBox="1"/>
          <p:nvPr/>
        </p:nvSpPr>
        <p:spPr>
          <a:xfrm>
            <a:off x="935583" y="5142845"/>
            <a:ext cx="2012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ervé</a:t>
            </a:r>
          </a:p>
        </p:txBody>
      </p:sp>
      <p:sp>
        <p:nvSpPr>
          <p:cNvPr id="50" name="TextBox 49">
            <a:extLst>
              <a:ext uri="{FF2B5EF4-FFF2-40B4-BE49-F238E27FC236}">
                <a16:creationId xmlns:a16="http://schemas.microsoft.com/office/drawing/2014/main" id="{8054A71A-13C9-40AF-8820-741A42DF1B1E}"/>
              </a:ext>
            </a:extLst>
          </p:cNvPr>
          <p:cNvSpPr txBox="1"/>
          <p:nvPr/>
        </p:nvSpPr>
        <p:spPr>
          <a:xfrm>
            <a:off x="9215620" y="3541913"/>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onore</a:t>
            </a:r>
          </a:p>
        </p:txBody>
      </p:sp>
      <p:sp>
        <p:nvSpPr>
          <p:cNvPr id="51" name="TextBox 50">
            <a:extLst>
              <a:ext uri="{FF2B5EF4-FFF2-40B4-BE49-F238E27FC236}">
                <a16:creationId xmlns:a16="http://schemas.microsoft.com/office/drawing/2014/main" id="{0B63F998-830B-427B-AEC1-846C2CFF54B3}"/>
              </a:ext>
            </a:extLst>
          </p:cNvPr>
          <p:cNvSpPr txBox="1"/>
          <p:nvPr/>
        </p:nvSpPr>
        <p:spPr>
          <a:xfrm>
            <a:off x="1071500" y="3541913"/>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élène</a:t>
            </a:r>
            <a:endPar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52" name="TextBox 51">
            <a:extLst>
              <a:ext uri="{FF2B5EF4-FFF2-40B4-BE49-F238E27FC236}">
                <a16:creationId xmlns:a16="http://schemas.microsoft.com/office/drawing/2014/main" id="{A294A29C-5DAA-479B-867F-7BF186A011C8}"/>
              </a:ext>
            </a:extLst>
          </p:cNvPr>
          <p:cNvSpPr txBox="1"/>
          <p:nvPr/>
        </p:nvSpPr>
        <p:spPr>
          <a:xfrm>
            <a:off x="5316391" y="5120827"/>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ilde</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pic>
        <p:nvPicPr>
          <p:cNvPr id="53" name="Picture 52">
            <a:extLst>
              <a:ext uri="{FF2B5EF4-FFF2-40B4-BE49-F238E27FC236}">
                <a16:creationId xmlns:a16="http://schemas.microsoft.com/office/drawing/2014/main" id="{2363820E-8F95-4260-A067-EF367DB5126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4150862" y="1630027"/>
            <a:ext cx="720988" cy="1260000"/>
          </a:xfrm>
          <a:prstGeom prst="rect">
            <a:avLst/>
          </a:prstGeom>
        </p:spPr>
      </p:pic>
      <p:pic>
        <p:nvPicPr>
          <p:cNvPr id="54" name="Picture 53" descr="A picture containing text, clipart&#10;&#10;Description automatically generated">
            <a:extLst>
              <a:ext uri="{FF2B5EF4-FFF2-40B4-BE49-F238E27FC236}">
                <a16:creationId xmlns:a16="http://schemas.microsoft.com/office/drawing/2014/main" id="{61429B1E-B9F3-4EC6-8D7B-C0A44190ADD1}"/>
              </a:ext>
            </a:extLst>
          </p:cNvPr>
          <p:cNvPicPr>
            <a:picLocks noChangeAspect="1"/>
          </p:cNvPicPr>
          <p:nvPr/>
        </p:nvPicPr>
        <p:blipFill rotWithShape="1">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66208" y="1670474"/>
            <a:ext cx="807390" cy="1260000"/>
          </a:xfrm>
          <a:prstGeom prst="rect">
            <a:avLst/>
          </a:prstGeom>
        </p:spPr>
      </p:pic>
      <p:pic>
        <p:nvPicPr>
          <p:cNvPr id="55" name="Picture 54" descr="group of children">
            <a:extLst>
              <a:ext uri="{FF2B5EF4-FFF2-40B4-BE49-F238E27FC236}">
                <a16:creationId xmlns:a16="http://schemas.microsoft.com/office/drawing/2014/main" id="{A7D15461-2631-47E3-82AC-00EF6B31DAA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501"/>
          <a:stretch/>
        </p:blipFill>
        <p:spPr bwMode="auto">
          <a:xfrm>
            <a:off x="8197613" y="1636373"/>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Background pattern&#10;&#10;Description automatically generated">
            <a:extLst>
              <a:ext uri="{FF2B5EF4-FFF2-40B4-BE49-F238E27FC236}">
                <a16:creationId xmlns:a16="http://schemas.microsoft.com/office/drawing/2014/main" id="{E8CFEDCF-C640-45E8-8C2A-E700643A55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51876" r="65924"/>
          <a:stretch/>
        </p:blipFill>
        <p:spPr>
          <a:xfrm>
            <a:off x="5988348" y="1572209"/>
            <a:ext cx="785774" cy="1260000"/>
          </a:xfrm>
          <a:prstGeom prst="rect">
            <a:avLst/>
          </a:prstGeom>
        </p:spPr>
      </p:pic>
      <p:pic>
        <p:nvPicPr>
          <p:cNvPr id="57" name="Picture 56" descr="Background pattern&#10;&#10;Description automatically generated">
            <a:extLst>
              <a:ext uri="{FF2B5EF4-FFF2-40B4-BE49-F238E27FC236}">
                <a16:creationId xmlns:a16="http://schemas.microsoft.com/office/drawing/2014/main" id="{E35A7F2E-BBA4-44B0-94C2-C9B595D901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064" r="24795" b="47239"/>
          <a:stretch/>
        </p:blipFill>
        <p:spPr>
          <a:xfrm>
            <a:off x="10125792" y="1711611"/>
            <a:ext cx="909189" cy="1260000"/>
          </a:xfrm>
          <a:prstGeom prst="rect">
            <a:avLst/>
          </a:prstGeom>
        </p:spPr>
      </p:pic>
      <p:pic>
        <p:nvPicPr>
          <p:cNvPr id="58" name="Picture 57" descr="Background pattern&#10;&#10;Description automatically generated">
            <a:extLst>
              <a:ext uri="{FF2B5EF4-FFF2-40B4-BE49-F238E27FC236}">
                <a16:creationId xmlns:a16="http://schemas.microsoft.com/office/drawing/2014/main" id="{A3C4A209-5D1F-4B10-9EA0-610DF1049D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637" b="47710"/>
          <a:stretch/>
        </p:blipFill>
        <p:spPr>
          <a:xfrm>
            <a:off x="120964" y="1662669"/>
            <a:ext cx="679900" cy="1260000"/>
          </a:xfrm>
          <a:prstGeom prst="rect">
            <a:avLst/>
          </a:prstGeom>
        </p:spPr>
      </p:pic>
      <p:sp>
        <p:nvSpPr>
          <p:cNvPr id="59" name="Action Button: Blank 58">
            <a:hlinkClick r:id="" action="ppaction://noaction" highlightClick="1">
              <a:snd r:embed="rId11" name="FUS2_1.wav"/>
            </a:hlinkClick>
            <a:extLst>
              <a:ext uri="{FF2B5EF4-FFF2-40B4-BE49-F238E27FC236}">
                <a16:creationId xmlns:a16="http://schemas.microsoft.com/office/drawing/2014/main" id="{DB47616C-8A96-40F3-856F-439ADF504D7D}"/>
              </a:ext>
            </a:extLst>
          </p:cNvPr>
          <p:cNvSpPr/>
          <p:nvPr/>
        </p:nvSpPr>
        <p:spPr>
          <a:xfrm>
            <a:off x="3538918" y="3428980"/>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60" name="Action Button: Blank 59">
            <a:hlinkClick r:id="" action="ppaction://noaction" highlightClick="1">
              <a:snd r:embed="rId12" name="FUS2_2.wav"/>
            </a:hlinkClick>
            <a:extLst>
              <a:ext uri="{FF2B5EF4-FFF2-40B4-BE49-F238E27FC236}">
                <a16:creationId xmlns:a16="http://schemas.microsoft.com/office/drawing/2014/main" id="{56DB710B-6573-42A5-B51A-1612A72A857B}"/>
              </a:ext>
            </a:extLst>
          </p:cNvPr>
          <p:cNvSpPr/>
          <p:nvPr/>
        </p:nvSpPr>
        <p:spPr>
          <a:xfrm>
            <a:off x="7665760" y="3442883"/>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61" name="Action Button: Blank 60">
            <a:hlinkClick r:id="" action="ppaction://noaction" highlightClick="1">
              <a:snd r:embed="rId13" name="FUS2_3.wav"/>
            </a:hlinkClick>
            <a:extLst>
              <a:ext uri="{FF2B5EF4-FFF2-40B4-BE49-F238E27FC236}">
                <a16:creationId xmlns:a16="http://schemas.microsoft.com/office/drawing/2014/main" id="{5AF5F94F-6CEE-4164-8904-362C96D83172}"/>
              </a:ext>
            </a:extLst>
          </p:cNvPr>
          <p:cNvSpPr/>
          <p:nvPr/>
        </p:nvSpPr>
        <p:spPr>
          <a:xfrm>
            <a:off x="11665601" y="3445086"/>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62" name="Action Button: Blank 61">
            <a:hlinkClick r:id="" action="ppaction://noaction" highlightClick="1">
              <a:snd r:embed="rId14" name="FUS2_4.wav"/>
            </a:hlinkClick>
            <a:extLst>
              <a:ext uri="{FF2B5EF4-FFF2-40B4-BE49-F238E27FC236}">
                <a16:creationId xmlns:a16="http://schemas.microsoft.com/office/drawing/2014/main" id="{E4ED69A0-05A4-4093-9899-5647D0235829}"/>
              </a:ext>
            </a:extLst>
          </p:cNvPr>
          <p:cNvSpPr/>
          <p:nvPr/>
        </p:nvSpPr>
        <p:spPr>
          <a:xfrm>
            <a:off x="3539104" y="5127679"/>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63" name="Action Button: Blank 62">
            <a:hlinkClick r:id="" action="ppaction://noaction" highlightClick="1">
              <a:snd r:embed="rId15" name="FUS2_5.wav"/>
            </a:hlinkClick>
            <a:extLst>
              <a:ext uri="{FF2B5EF4-FFF2-40B4-BE49-F238E27FC236}">
                <a16:creationId xmlns:a16="http://schemas.microsoft.com/office/drawing/2014/main" id="{353C8E35-7136-49C8-AE83-73C763A43DA1}"/>
              </a:ext>
            </a:extLst>
          </p:cNvPr>
          <p:cNvSpPr/>
          <p:nvPr/>
        </p:nvSpPr>
        <p:spPr>
          <a:xfrm>
            <a:off x="7629051" y="5140296"/>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64" name="Action Button: Blank 63">
            <a:hlinkClick r:id="" action="ppaction://noaction" highlightClick="1">
              <a:snd r:embed="rId16" name="FUS2_6.wav"/>
            </a:hlinkClick>
            <a:extLst>
              <a:ext uri="{FF2B5EF4-FFF2-40B4-BE49-F238E27FC236}">
                <a16:creationId xmlns:a16="http://schemas.microsoft.com/office/drawing/2014/main" id="{F3D06C3A-990D-4FDE-8B2B-465162EAB144}"/>
              </a:ext>
            </a:extLst>
          </p:cNvPr>
          <p:cNvSpPr/>
          <p:nvPr/>
        </p:nvSpPr>
        <p:spPr>
          <a:xfrm>
            <a:off x="11674076" y="5107179"/>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65" name="Rectangle 64">
            <a:extLst>
              <a:ext uri="{FF2B5EF4-FFF2-40B4-BE49-F238E27FC236}">
                <a16:creationId xmlns:a16="http://schemas.microsoft.com/office/drawing/2014/main" id="{58102CB9-0A79-4ED1-9D5C-7995DA7FF0EF}"/>
              </a:ext>
            </a:extLst>
          </p:cNvPr>
          <p:cNvSpPr/>
          <p:nvPr/>
        </p:nvSpPr>
        <p:spPr>
          <a:xfrm>
            <a:off x="2873598" y="176430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6" name="Rectangle 65">
            <a:extLst>
              <a:ext uri="{FF2B5EF4-FFF2-40B4-BE49-F238E27FC236}">
                <a16:creationId xmlns:a16="http://schemas.microsoft.com/office/drawing/2014/main" id="{19A52EDA-231F-47FA-9D95-269C08F4639C}"/>
              </a:ext>
            </a:extLst>
          </p:cNvPr>
          <p:cNvSpPr/>
          <p:nvPr/>
        </p:nvSpPr>
        <p:spPr>
          <a:xfrm>
            <a:off x="6832094" y="1721252"/>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pic>
        <p:nvPicPr>
          <p:cNvPr id="71" name="Picture 70" descr="A picture containing graphical user interface&#10;&#10;Description automatically generated">
            <a:extLst>
              <a:ext uri="{FF2B5EF4-FFF2-40B4-BE49-F238E27FC236}">
                <a16:creationId xmlns:a16="http://schemas.microsoft.com/office/drawing/2014/main" id="{9DC41495-C0C1-4A66-88AF-7D207CE4AE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493" y="1735689"/>
            <a:ext cx="550215" cy="330129"/>
          </a:xfrm>
          <a:prstGeom prst="rect">
            <a:avLst/>
          </a:prstGeom>
        </p:spPr>
      </p:pic>
      <p:pic>
        <p:nvPicPr>
          <p:cNvPr id="76" name="Picture 75" descr="Logo&#10;&#10;Description automatically generated">
            <a:extLst>
              <a:ext uri="{FF2B5EF4-FFF2-40B4-BE49-F238E27FC236}">
                <a16:creationId xmlns:a16="http://schemas.microsoft.com/office/drawing/2014/main" id="{9954A22A-39D1-4412-A67B-A9D2BF171A94}"/>
              </a:ext>
            </a:extLst>
          </p:cNvPr>
          <p:cNvPicPr>
            <a:picLocks noChangeAspect="1"/>
          </p:cNvPicPr>
          <p:nvPr/>
        </p:nvPicPr>
        <p:blipFill rotWithShape="1">
          <a:blip r:embed="rId18">
            <a:extLst>
              <a:ext uri="{28A0092B-C50C-407E-A947-70E740481C1C}">
                <a14:useLocalDpi xmlns:a14="http://schemas.microsoft.com/office/drawing/2010/main" val="0"/>
              </a:ext>
            </a:extLst>
          </a:blip>
          <a:srcRect l="45736" t="26503" b="3588"/>
          <a:stretch/>
        </p:blipFill>
        <p:spPr>
          <a:xfrm>
            <a:off x="3152995" y="2290242"/>
            <a:ext cx="572244" cy="522402"/>
          </a:xfrm>
          <a:prstGeom prst="rect">
            <a:avLst/>
          </a:prstGeom>
        </p:spPr>
      </p:pic>
      <p:pic>
        <p:nvPicPr>
          <p:cNvPr id="77" name="Graphic 76" descr="Teacher">
            <a:extLst>
              <a:ext uri="{FF2B5EF4-FFF2-40B4-BE49-F238E27FC236}">
                <a16:creationId xmlns:a16="http://schemas.microsoft.com/office/drawing/2014/main" id="{648B3A1C-A853-4C0D-9943-B2EEA3BFCAE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35333" y="673945"/>
            <a:ext cx="914400" cy="914400"/>
          </a:xfrm>
          <a:prstGeom prst="rect">
            <a:avLst/>
          </a:prstGeom>
        </p:spPr>
      </p:pic>
      <p:sp>
        <p:nvSpPr>
          <p:cNvPr id="78" name="Speech Bubble: Rectangle with Corners Rounded 77">
            <a:hlinkClick r:id="" action="ppaction://noaction">
              <a:snd r:embed="rId21" name="FUS2_i.wav"/>
            </a:hlinkClick>
            <a:extLst>
              <a:ext uri="{FF2B5EF4-FFF2-40B4-BE49-F238E27FC236}">
                <a16:creationId xmlns:a16="http://schemas.microsoft.com/office/drawing/2014/main" id="{4CB27AB4-1596-4D1F-A642-D64B1E386521}"/>
              </a:ext>
            </a:extLst>
          </p:cNvPr>
          <p:cNvSpPr/>
          <p:nvPr/>
        </p:nvSpPr>
        <p:spPr>
          <a:xfrm>
            <a:off x="1293877" y="907535"/>
            <a:ext cx="568942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9" name="CustomShape 7">
            <a:hlinkClick r:id="" action="ppaction://noaction">
              <a:snd r:embed="rId21" name="FUS2_i.wav"/>
            </a:hlinkClick>
            <a:extLst>
              <a:ext uri="{FF2B5EF4-FFF2-40B4-BE49-F238E27FC236}">
                <a16:creationId xmlns:a16="http://schemas.microsoft.com/office/drawing/2014/main" id="{953ACBAC-0C04-437E-8D23-200D4C23296F}"/>
              </a:ext>
            </a:extLst>
          </p:cNvPr>
          <p:cNvSpPr/>
          <p:nvPr/>
        </p:nvSpPr>
        <p:spPr>
          <a:xfrm>
            <a:off x="1290510" y="914887"/>
            <a:ext cx="6259876" cy="388093"/>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Prononce les phrases. Qui fait quoi ?</a:t>
            </a:r>
          </a:p>
        </p:txBody>
      </p:sp>
      <p:pic>
        <p:nvPicPr>
          <p:cNvPr id="3" name="Picture 2">
            <a:extLst>
              <a:ext uri="{FF2B5EF4-FFF2-40B4-BE49-F238E27FC236}">
                <a16:creationId xmlns:a16="http://schemas.microsoft.com/office/drawing/2014/main" id="{FE23FD81-BE82-42A5-87A6-07A517BB359D}"/>
              </a:ext>
            </a:extLst>
          </p:cNvPr>
          <p:cNvPicPr>
            <a:picLocks noChangeAspect="1"/>
          </p:cNvPicPr>
          <p:nvPr/>
        </p:nvPicPr>
        <p:blipFill>
          <a:blip r:embed="rId22"/>
          <a:stretch>
            <a:fillRect/>
          </a:stretch>
        </p:blipFill>
        <p:spPr>
          <a:xfrm>
            <a:off x="1224839" y="1698577"/>
            <a:ext cx="405474" cy="533142"/>
          </a:xfrm>
          <a:prstGeom prst="rect">
            <a:avLst/>
          </a:prstGeom>
        </p:spPr>
      </p:pic>
      <p:pic>
        <p:nvPicPr>
          <p:cNvPr id="90" name="Picture 89" descr="Background pattern&#10;&#10;Description automatically generated">
            <a:extLst>
              <a:ext uri="{FF2B5EF4-FFF2-40B4-BE49-F238E27FC236}">
                <a16:creationId xmlns:a16="http://schemas.microsoft.com/office/drawing/2014/main" id="{E971AB52-097E-412C-8431-619CF604C90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637" b="47710"/>
          <a:stretch/>
        </p:blipFill>
        <p:spPr>
          <a:xfrm>
            <a:off x="1171254" y="1956897"/>
            <a:ext cx="464709" cy="861204"/>
          </a:xfrm>
          <a:prstGeom prst="rect">
            <a:avLst/>
          </a:prstGeom>
        </p:spPr>
      </p:pic>
      <p:pic>
        <p:nvPicPr>
          <p:cNvPr id="91" name="Picture 90" descr="A red white and blue flag&#10;&#10;Description automatically generated">
            <a:extLst>
              <a:ext uri="{FF2B5EF4-FFF2-40B4-BE49-F238E27FC236}">
                <a16:creationId xmlns:a16="http://schemas.microsoft.com/office/drawing/2014/main" id="{494370B5-9417-40E1-A226-98AFB9FEAE6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87383" y="1859334"/>
            <a:ext cx="613423" cy="369492"/>
          </a:xfrm>
          <a:prstGeom prst="rect">
            <a:avLst/>
          </a:prstGeom>
        </p:spPr>
      </p:pic>
      <p:pic>
        <p:nvPicPr>
          <p:cNvPr id="6" name="Picture 5">
            <a:extLst>
              <a:ext uri="{FF2B5EF4-FFF2-40B4-BE49-F238E27FC236}">
                <a16:creationId xmlns:a16="http://schemas.microsoft.com/office/drawing/2014/main" id="{EBA3C46D-9E8F-4EE3-B07A-2D47D045DD6D}"/>
              </a:ext>
            </a:extLst>
          </p:cNvPr>
          <p:cNvPicPr>
            <a:picLocks noChangeAspect="1"/>
          </p:cNvPicPr>
          <p:nvPr/>
        </p:nvPicPr>
        <p:blipFill>
          <a:blip r:embed="rId24"/>
          <a:stretch>
            <a:fillRect/>
          </a:stretch>
        </p:blipFill>
        <p:spPr>
          <a:xfrm>
            <a:off x="4838778" y="1756541"/>
            <a:ext cx="1061802" cy="1051184"/>
          </a:xfrm>
          <a:prstGeom prst="rect">
            <a:avLst/>
          </a:prstGeom>
        </p:spPr>
      </p:pic>
      <p:pic>
        <p:nvPicPr>
          <p:cNvPr id="5" name="Picture 4" descr="A picture containing symbol, circle, graphics, logo&#10;&#10;Description automatically generated">
            <a:extLst>
              <a:ext uri="{FF2B5EF4-FFF2-40B4-BE49-F238E27FC236}">
                <a16:creationId xmlns:a16="http://schemas.microsoft.com/office/drawing/2014/main" id="{A4F5BB18-5124-4902-AB85-3546020AD8B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13607" y="2356059"/>
            <a:ext cx="433679" cy="421063"/>
          </a:xfrm>
          <a:prstGeom prst="rect">
            <a:avLst/>
          </a:prstGeom>
        </p:spPr>
      </p:pic>
      <p:pic>
        <p:nvPicPr>
          <p:cNvPr id="7" name="Picture 6">
            <a:extLst>
              <a:ext uri="{FF2B5EF4-FFF2-40B4-BE49-F238E27FC236}">
                <a16:creationId xmlns:a16="http://schemas.microsoft.com/office/drawing/2014/main" id="{5B8A47B5-FE4A-43F8-BEE1-F3145B7A8465}"/>
              </a:ext>
            </a:extLst>
          </p:cNvPr>
          <p:cNvPicPr>
            <a:picLocks noChangeAspect="1"/>
          </p:cNvPicPr>
          <p:nvPr/>
        </p:nvPicPr>
        <p:blipFill>
          <a:blip r:embed="rId26"/>
          <a:stretch>
            <a:fillRect/>
          </a:stretch>
        </p:blipFill>
        <p:spPr>
          <a:xfrm>
            <a:off x="6913102" y="2240344"/>
            <a:ext cx="838544" cy="551343"/>
          </a:xfrm>
          <a:prstGeom prst="rect">
            <a:avLst/>
          </a:prstGeom>
        </p:spPr>
      </p:pic>
      <p:pic>
        <p:nvPicPr>
          <p:cNvPr id="92" name="Picture 91">
            <a:extLst>
              <a:ext uri="{FF2B5EF4-FFF2-40B4-BE49-F238E27FC236}">
                <a16:creationId xmlns:a16="http://schemas.microsoft.com/office/drawing/2014/main" id="{29FD0707-A42B-4475-A1F1-4ED2DAC82DD0}"/>
              </a:ext>
            </a:extLst>
          </p:cNvPr>
          <p:cNvPicPr>
            <a:picLocks noChangeAspect="1"/>
          </p:cNvPicPr>
          <p:nvPr/>
        </p:nvPicPr>
        <p:blipFill>
          <a:blip r:embed="rId27"/>
          <a:stretch>
            <a:fillRect/>
          </a:stretch>
        </p:blipFill>
        <p:spPr>
          <a:xfrm>
            <a:off x="7136113" y="1806888"/>
            <a:ext cx="576100" cy="499287"/>
          </a:xfrm>
          <a:prstGeom prst="rect">
            <a:avLst/>
          </a:prstGeom>
        </p:spPr>
      </p:pic>
      <p:pic>
        <p:nvPicPr>
          <p:cNvPr id="8" name="Picture 7">
            <a:extLst>
              <a:ext uri="{FF2B5EF4-FFF2-40B4-BE49-F238E27FC236}">
                <a16:creationId xmlns:a16="http://schemas.microsoft.com/office/drawing/2014/main" id="{457BE332-D419-4ABB-A4DA-BC365F047BED}"/>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10916421" y="1778626"/>
            <a:ext cx="740246" cy="944995"/>
          </a:xfrm>
          <a:prstGeom prst="rect">
            <a:avLst/>
          </a:prstGeom>
        </p:spPr>
      </p:pic>
      <p:pic>
        <p:nvPicPr>
          <p:cNvPr id="93" name="Picture 92">
            <a:extLst>
              <a:ext uri="{FF2B5EF4-FFF2-40B4-BE49-F238E27FC236}">
                <a16:creationId xmlns:a16="http://schemas.microsoft.com/office/drawing/2014/main" id="{72AA9A95-0F9F-47B0-B011-066D61F2D579}"/>
              </a:ext>
            </a:extLst>
          </p:cNvPr>
          <p:cNvPicPr>
            <a:picLocks noChangeAspect="1"/>
          </p:cNvPicPr>
          <p:nvPr/>
        </p:nvPicPr>
        <p:blipFill>
          <a:blip r:embed="rId29"/>
          <a:stretch>
            <a:fillRect/>
          </a:stretch>
        </p:blipFill>
        <p:spPr>
          <a:xfrm>
            <a:off x="9027237" y="1886743"/>
            <a:ext cx="728760" cy="728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1 0.00972 L -0.83529 0.22754 " pathEditMode="relative" rAng="0" ptsTypes="AA">
                                      <p:cBhvr>
                                        <p:cTn id="6" dur="2000" fill="hold"/>
                                        <p:tgtEl>
                                          <p:spTgt spid="57"/>
                                        </p:tgtEl>
                                        <p:attrNameLst>
                                          <p:attrName>ppt_x</p:attrName>
                                          <p:attrName>ppt_y</p:attrName>
                                        </p:attrNameLst>
                                      </p:cBhvr>
                                      <p:rCtr x="-42227" y="1088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0.00052 -0.0088 L 0.33346 0.28241 " pathEditMode="relative" rAng="0" ptsTypes="AA">
                                      <p:cBhvr>
                                        <p:cTn id="13" dur="2000" fill="hold"/>
                                        <p:tgtEl>
                                          <p:spTgt spid="58"/>
                                        </p:tgtEl>
                                        <p:attrNameLst>
                                          <p:attrName>ppt_x</p:attrName>
                                          <p:attrName>ppt_y</p:attrName>
                                        </p:attrNameLst>
                                      </p:cBhvr>
                                      <p:rCtr x="16641" y="14560"/>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08333E-6 0.01921 L 0.33724 0.2419 " pathEditMode="relative" rAng="0" ptsTypes="AA">
                                      <p:cBhvr>
                                        <p:cTn id="20" dur="2000" fill="hold"/>
                                        <p:tgtEl>
                                          <p:spTgt spid="53"/>
                                        </p:tgtEl>
                                        <p:attrNameLst>
                                          <p:attrName>ppt_x</p:attrName>
                                          <p:attrName>ppt_y</p:attrName>
                                        </p:attrNameLst>
                                      </p:cBhvr>
                                      <p:rCtr x="16862" y="11134"/>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2.70833E-6 -4.81481E-6 L -0.49336 0.48727 " pathEditMode="relative" rAng="0" ptsTypes="AA">
                                      <p:cBhvr>
                                        <p:cTn id="27" dur="2000" fill="hold"/>
                                        <p:tgtEl>
                                          <p:spTgt spid="56"/>
                                        </p:tgtEl>
                                        <p:attrNameLst>
                                          <p:attrName>ppt_x</p:attrName>
                                          <p:attrName>ppt_y</p:attrName>
                                        </p:attrNameLst>
                                      </p:cBhvr>
                                      <p:rCtr x="-24674" y="24352"/>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3.75E-6 3.33333E-6 L -0.3319 0.44791 " pathEditMode="relative" rAng="0" ptsTypes="AA">
                                      <p:cBhvr>
                                        <p:cTn id="34" dur="2000" fill="hold"/>
                                        <p:tgtEl>
                                          <p:spTgt spid="55"/>
                                        </p:tgtEl>
                                        <p:attrNameLst>
                                          <p:attrName>ppt_x</p:attrName>
                                          <p:attrName>ppt_y</p:attrName>
                                        </p:attrNameLst>
                                      </p:cBhvr>
                                      <p:rCtr x="-16602" y="22384"/>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54"/>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887740" y="1036331"/>
            <a:ext cx="1304260" cy="462348"/>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Speech Bubble: Rectangle with Corners Rounded 35">
            <a:hlinkClick r:id="" action="ppaction://noaction">
              <a:snd r:embed="rId4" name="FUS3_i.wav"/>
            </a:hlinkClick>
            <a:extLst>
              <a:ext uri="{FF2B5EF4-FFF2-40B4-BE49-F238E27FC236}">
                <a16:creationId xmlns:a16="http://schemas.microsoft.com/office/drawing/2014/main" id="{9C7F51F2-5AF2-42F7-868B-CD0BB7BBDA0B}"/>
              </a:ext>
            </a:extLst>
          </p:cNvPr>
          <p:cNvSpPr/>
          <p:nvPr/>
        </p:nvSpPr>
        <p:spPr>
          <a:xfrm>
            <a:off x="1095115" y="735673"/>
            <a:ext cx="5000885" cy="383969"/>
          </a:xfrm>
          <a:prstGeom prst="wedgeRoundRectCallout">
            <a:avLst>
              <a:gd name="adj1" fmla="val -5764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329" y="514914"/>
            <a:ext cx="816961" cy="938928"/>
          </a:xfrm>
          <a:prstGeom prst="rect">
            <a:avLst/>
          </a:prstGeom>
        </p:spPr>
      </p:pic>
      <p:sp>
        <p:nvSpPr>
          <p:cNvPr id="38" name="TextBox 37">
            <a:hlinkClick r:id="" action="ppaction://noaction">
              <a:snd r:embed="rId4" name="FUS3_i.wav"/>
            </a:hlinkClick>
            <a:extLst>
              <a:ext uri="{FF2B5EF4-FFF2-40B4-BE49-F238E27FC236}">
                <a16:creationId xmlns:a16="http://schemas.microsoft.com/office/drawing/2014/main" id="{C7E5FAE2-89CE-4D27-B044-DE28F91B7E30}"/>
              </a:ext>
            </a:extLst>
          </p:cNvPr>
          <p:cNvSpPr txBox="1"/>
          <p:nvPr/>
        </p:nvSpPr>
        <p:spPr>
          <a:xfrm>
            <a:off x="1095115" y="715500"/>
            <a:ext cx="560893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coche* et écris les activités.</a:t>
            </a:r>
          </a:p>
        </p:txBody>
      </p:sp>
      <p:sp>
        <p:nvSpPr>
          <p:cNvPr id="53" name="Google Shape;167;p2">
            <a:extLst>
              <a:ext uri="{FF2B5EF4-FFF2-40B4-BE49-F238E27FC236}">
                <a16:creationId xmlns:a16="http://schemas.microsoft.com/office/drawing/2014/main" id="{8EEA03BD-312A-458C-8410-637109A9E483}"/>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TextBox 50">
            <a:hlinkClick r:id="" action="ppaction://noaction">
              <a:snd r:embed="rId7" name="FUS3_text.wav"/>
            </a:hlinkClick>
            <a:extLst>
              <a:ext uri="{FF2B5EF4-FFF2-40B4-BE49-F238E27FC236}">
                <a16:creationId xmlns:a16="http://schemas.microsoft.com/office/drawing/2014/main" id="{2DA4829F-1715-485B-8879-E390316E7398}"/>
              </a:ext>
            </a:extLst>
          </p:cNvPr>
          <p:cNvSpPr txBox="1"/>
          <p:nvPr/>
        </p:nvSpPr>
        <p:spPr>
          <a:xfrm>
            <a:off x="98329" y="1667156"/>
            <a:ext cx="3881637"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rPr>
              <a:t>Adèle parle de la semaine de vacances.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rPr>
              <a:t>Elle aime faire quoi ? Elle voudrait faire quoi ? </a:t>
            </a:r>
            <a:endParaRPr kumimoji="0" lang="fr-FR"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55" name="Table 6">
            <a:extLst>
              <a:ext uri="{FF2B5EF4-FFF2-40B4-BE49-F238E27FC236}">
                <a16:creationId xmlns:a16="http://schemas.microsoft.com/office/drawing/2014/main" id="{019C27F5-043B-4192-B8F8-FD49D5FC7EE5}"/>
              </a:ext>
            </a:extLst>
          </p:cNvPr>
          <p:cNvGraphicFramePr>
            <a:graphicFrameLocks noGrp="1"/>
          </p:cNvGraphicFramePr>
          <p:nvPr/>
        </p:nvGraphicFramePr>
        <p:xfrm>
          <a:off x="4204580" y="1963191"/>
          <a:ext cx="7889091" cy="4807770"/>
        </p:xfrm>
        <a:graphic>
          <a:graphicData uri="http://schemas.openxmlformats.org/drawingml/2006/table">
            <a:tbl>
              <a:tblPr firstRow="1" bandRow="1">
                <a:tableStyleId>{5940675A-B579-460E-94D1-54222C63F5DA}</a:tableStyleId>
              </a:tblPr>
              <a:tblGrid>
                <a:gridCol w="526740">
                  <a:extLst>
                    <a:ext uri="{9D8B030D-6E8A-4147-A177-3AD203B41FA5}">
                      <a16:colId xmlns:a16="http://schemas.microsoft.com/office/drawing/2014/main" val="2607353726"/>
                    </a:ext>
                  </a:extLst>
                </a:gridCol>
                <a:gridCol w="1503225">
                  <a:extLst>
                    <a:ext uri="{9D8B030D-6E8A-4147-A177-3AD203B41FA5}">
                      <a16:colId xmlns:a16="http://schemas.microsoft.com/office/drawing/2014/main" val="2144775893"/>
                    </a:ext>
                  </a:extLst>
                </a:gridCol>
                <a:gridCol w="1845426">
                  <a:extLst>
                    <a:ext uri="{9D8B030D-6E8A-4147-A177-3AD203B41FA5}">
                      <a16:colId xmlns:a16="http://schemas.microsoft.com/office/drawing/2014/main" val="2554009569"/>
                    </a:ext>
                  </a:extLst>
                </a:gridCol>
                <a:gridCol w="4013700">
                  <a:extLst>
                    <a:ext uri="{9D8B030D-6E8A-4147-A177-3AD203B41FA5}">
                      <a16:colId xmlns:a16="http://schemas.microsoft.com/office/drawing/2014/main" val="1600817978"/>
                    </a:ext>
                  </a:extLst>
                </a:gridCol>
              </a:tblGrid>
              <a:tr h="870698">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solidFill>
                      <a:srgbClr val="A3DAD7"/>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likes </a:t>
                      </a:r>
                      <a:br>
                        <a:rPr kumimoji="0" lang="en-GB" sz="2000" b="1" u="none" strike="noStrike" kern="1200" cap="none" spc="0" normalizeH="0" baseline="0" noProof="0" dirty="0">
                          <a:ln>
                            <a:noFill/>
                          </a:ln>
                          <a:solidFill>
                            <a:srgbClr val="002060"/>
                          </a:solidFill>
                          <a:effectLst/>
                          <a:uLnTx/>
                          <a:uFillTx/>
                        </a:rPr>
                      </a:br>
                      <a:r>
                        <a:rPr kumimoji="0" lang="en-GB" sz="2000" b="1" u="none" strike="noStrike" kern="1200" cap="none" spc="0" normalizeH="0" baseline="0" noProof="0" dirty="0">
                          <a:ln>
                            <a:noFill/>
                          </a:ln>
                          <a:solidFill>
                            <a:srgbClr val="002060"/>
                          </a:solidFill>
                          <a:effectLst/>
                          <a:uLnTx/>
                          <a:uFillTx/>
                        </a:rPr>
                        <a:t>(doing)</a:t>
                      </a:r>
                      <a:endParaRPr lang="en-GB" sz="2000" b="0" dirty="0">
                        <a:solidFill>
                          <a:srgbClr val="002060"/>
                        </a:solidFill>
                      </a:endParaRPr>
                    </a:p>
                  </a:txBody>
                  <a:tcPr>
                    <a:solidFill>
                      <a:srgbClr val="A3DAD7"/>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would like </a:t>
                      </a:r>
                      <a:br>
                        <a:rPr lang="en-GB" sz="2000" dirty="0">
                          <a:solidFill>
                            <a:srgbClr val="002060"/>
                          </a:solidFill>
                        </a:rPr>
                      </a:br>
                      <a:r>
                        <a:rPr lang="en-GB" sz="2000" dirty="0">
                          <a:solidFill>
                            <a:srgbClr val="002060"/>
                          </a:solidFill>
                        </a:rPr>
                        <a:t>(to do)</a:t>
                      </a:r>
                      <a:endParaRPr lang="en-GB" sz="2000" b="0" dirty="0">
                        <a:solidFill>
                          <a:srgbClr val="002060"/>
                        </a:solidFill>
                      </a:endParaRPr>
                    </a:p>
                  </a:txBody>
                  <a:tcPr>
                    <a:solidFill>
                      <a:srgbClr val="A3DAD7"/>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000" dirty="0">
                          <a:solidFill>
                            <a:srgbClr val="002060"/>
                          </a:solidFill>
                        </a:rPr>
                        <a:t>activity</a:t>
                      </a:r>
                    </a:p>
                  </a:txBody>
                  <a:tcPr anchor="ctr">
                    <a:solidFill>
                      <a:srgbClr val="A3DAD7"/>
                    </a:solidFill>
                  </a:tcPr>
                </a:tc>
                <a:extLst>
                  <a:ext uri="{0D108BD9-81ED-4DB2-BD59-A6C34878D82A}">
                    <a16:rowId xmlns:a16="http://schemas.microsoft.com/office/drawing/2014/main" val="1153431983"/>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rgbClr val="002060"/>
                          </a:solidFill>
                        </a:rPr>
                        <a:t>playing tennis</a:t>
                      </a:r>
                    </a:p>
                  </a:txBody>
                  <a:tcPr anchor="ctr">
                    <a:solidFill>
                      <a:srgbClr val="A3DAD7"/>
                    </a:solidFill>
                  </a:tcPr>
                </a:tc>
                <a:extLst>
                  <a:ext uri="{0D108BD9-81ED-4DB2-BD59-A6C34878D82A}">
                    <a16:rowId xmlns:a16="http://schemas.microsoft.com/office/drawing/2014/main" val="1171492714"/>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do a (running) race</a:t>
                      </a:r>
                    </a:p>
                  </a:txBody>
                  <a:tcPr anchor="ctr">
                    <a:solidFill>
                      <a:srgbClr val="A3DAD7"/>
                    </a:solidFill>
                  </a:tcPr>
                </a:tc>
                <a:extLst>
                  <a:ext uri="{0D108BD9-81ED-4DB2-BD59-A6C34878D82A}">
                    <a16:rowId xmlns:a16="http://schemas.microsoft.com/office/drawing/2014/main" val="1961458278"/>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rgbClr val="002060"/>
                          </a:solidFill>
                        </a:rPr>
                        <a:t>to dance</a:t>
                      </a:r>
                    </a:p>
                  </a:txBody>
                  <a:tcPr anchor="ctr">
                    <a:solidFill>
                      <a:srgbClr val="A3DAD7"/>
                    </a:solidFill>
                  </a:tcPr>
                </a:tc>
                <a:extLst>
                  <a:ext uri="{0D108BD9-81ED-4DB2-BD59-A6C34878D82A}">
                    <a16:rowId xmlns:a16="http://schemas.microsoft.com/office/drawing/2014/main" val="2189313960"/>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playing skipping</a:t>
                      </a:r>
                    </a:p>
                  </a:txBody>
                  <a:tcPr anchor="ctr">
                    <a:solidFill>
                      <a:srgbClr val="A3DAD7"/>
                    </a:solidFill>
                  </a:tcPr>
                </a:tc>
                <a:extLst>
                  <a:ext uri="{0D108BD9-81ED-4DB2-BD59-A6C34878D82A}">
                    <a16:rowId xmlns:a16="http://schemas.microsoft.com/office/drawing/2014/main" val="2344197191"/>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rgbClr val="002060"/>
                          </a:solidFill>
                        </a:rPr>
                        <a:t>going to the countryside</a:t>
                      </a:r>
                    </a:p>
                  </a:txBody>
                  <a:tcPr anchor="ctr">
                    <a:solidFill>
                      <a:srgbClr val="A3DAD7"/>
                    </a:solidFill>
                  </a:tcPr>
                </a:tc>
                <a:extLst>
                  <a:ext uri="{0D108BD9-81ED-4DB2-BD59-A6C34878D82A}">
                    <a16:rowId xmlns:a16="http://schemas.microsoft.com/office/drawing/2014/main" val="1972389626"/>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go cycling</a:t>
                      </a:r>
                    </a:p>
                  </a:txBody>
                  <a:tcPr anchor="ctr">
                    <a:solidFill>
                      <a:srgbClr val="A3DAD7"/>
                    </a:solidFill>
                  </a:tcPr>
                </a:tc>
                <a:extLst>
                  <a:ext uri="{0D108BD9-81ED-4DB2-BD59-A6C34878D82A}">
                    <a16:rowId xmlns:a16="http://schemas.microsoft.com/office/drawing/2014/main" val="664931564"/>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go </a:t>
                      </a:r>
                      <a:r>
                        <a:rPr lang="en-GB" sz="2000" dirty="0" err="1">
                          <a:solidFill>
                            <a:srgbClr val="002060"/>
                          </a:solidFill>
                        </a:rPr>
                        <a:t>horseriding</a:t>
                      </a:r>
                      <a:endParaRPr lang="en-GB" sz="2000" dirty="0">
                        <a:solidFill>
                          <a:srgbClr val="002060"/>
                        </a:solidFill>
                      </a:endParaRPr>
                    </a:p>
                  </a:txBody>
                  <a:tcPr anchor="ctr">
                    <a:solidFill>
                      <a:srgbClr val="A3DAD7"/>
                    </a:solidFill>
                  </a:tcPr>
                </a:tc>
                <a:extLst>
                  <a:ext uri="{0D108BD9-81ED-4DB2-BD59-A6C34878D82A}">
                    <a16:rowId xmlns:a16="http://schemas.microsoft.com/office/drawing/2014/main" val="2371851735"/>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rgbClr val="002060"/>
                          </a:solidFill>
                        </a:rPr>
                        <a:t>playing football</a:t>
                      </a:r>
                    </a:p>
                  </a:txBody>
                  <a:tcPr anchor="ctr">
                    <a:solidFill>
                      <a:srgbClr val="A3DAD7"/>
                    </a:solidFill>
                  </a:tcPr>
                </a:tc>
                <a:extLst>
                  <a:ext uri="{0D108BD9-81ED-4DB2-BD59-A6C34878D82A}">
                    <a16:rowId xmlns:a16="http://schemas.microsoft.com/office/drawing/2014/main" val="1736239533"/>
                  </a:ext>
                </a:extLst>
              </a:tr>
            </a:tbl>
          </a:graphicData>
        </a:graphic>
      </p:graphicFrame>
      <p:sp>
        <p:nvSpPr>
          <p:cNvPr id="57" name="TextBox 56" descr="text box hiding answer">
            <a:extLst>
              <a:ext uri="{FF2B5EF4-FFF2-40B4-BE49-F238E27FC236}">
                <a16:creationId xmlns:a16="http://schemas.microsoft.com/office/drawing/2014/main" id="{511CAADF-01A2-4B9A-8B17-8D41701F0D3F}"/>
              </a:ext>
            </a:extLst>
          </p:cNvPr>
          <p:cNvSpPr txBox="1"/>
          <p:nvPr/>
        </p:nvSpPr>
        <p:spPr>
          <a:xfrm>
            <a:off x="8121865" y="2958258"/>
            <a:ext cx="2298664" cy="309014"/>
          </a:xfrm>
          <a:prstGeom prst="rect">
            <a:avLst/>
          </a:prstGeom>
          <a:solidFill>
            <a:srgbClr val="A3DAD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pic>
        <p:nvPicPr>
          <p:cNvPr id="58" name="Picture 57" descr="green checkmark">
            <a:extLst>
              <a:ext uri="{FF2B5EF4-FFF2-40B4-BE49-F238E27FC236}">
                <a16:creationId xmlns:a16="http://schemas.microsoft.com/office/drawing/2014/main" id="{5B9C202D-039A-4AE1-B068-50BA5EA20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9628" y="2950015"/>
            <a:ext cx="282522" cy="294294"/>
          </a:xfrm>
          <a:prstGeom prst="rect">
            <a:avLst/>
          </a:prstGeom>
        </p:spPr>
      </p:pic>
      <p:sp>
        <p:nvSpPr>
          <p:cNvPr id="59" name="TextBox 58" descr="text box hiding answer">
            <a:extLst>
              <a:ext uri="{FF2B5EF4-FFF2-40B4-BE49-F238E27FC236}">
                <a16:creationId xmlns:a16="http://schemas.microsoft.com/office/drawing/2014/main" id="{D8D3EE0B-5B8C-4E5C-86DF-C8D4D72FA068}"/>
              </a:ext>
            </a:extLst>
          </p:cNvPr>
          <p:cNvSpPr txBox="1"/>
          <p:nvPr/>
        </p:nvSpPr>
        <p:spPr>
          <a:xfrm>
            <a:off x="8112853" y="3389840"/>
            <a:ext cx="2774887" cy="339602"/>
          </a:xfrm>
          <a:prstGeom prst="rect">
            <a:avLst/>
          </a:prstGeom>
          <a:solidFill>
            <a:srgbClr val="A3DAD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pic>
        <p:nvPicPr>
          <p:cNvPr id="60" name="Picture 59" descr="green checkmark">
            <a:extLst>
              <a:ext uri="{FF2B5EF4-FFF2-40B4-BE49-F238E27FC236}">
                <a16:creationId xmlns:a16="http://schemas.microsoft.com/office/drawing/2014/main" id="{A209F7B0-6D22-4AB3-8004-6F7C86708A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0220" y="3379238"/>
            <a:ext cx="282522" cy="294294"/>
          </a:xfrm>
          <a:prstGeom prst="rect">
            <a:avLst/>
          </a:prstGeom>
        </p:spPr>
      </p:pic>
      <p:pic>
        <p:nvPicPr>
          <p:cNvPr id="61" name="Picture 60" descr="green checkmark">
            <a:extLst>
              <a:ext uri="{FF2B5EF4-FFF2-40B4-BE49-F238E27FC236}">
                <a16:creationId xmlns:a16="http://schemas.microsoft.com/office/drawing/2014/main" id="{C0FF79DF-12FB-40F8-8014-4D34EFC5D6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0220" y="3887957"/>
            <a:ext cx="282522" cy="294294"/>
          </a:xfrm>
          <a:prstGeom prst="rect">
            <a:avLst/>
          </a:prstGeom>
        </p:spPr>
      </p:pic>
      <p:pic>
        <p:nvPicPr>
          <p:cNvPr id="62" name="Picture 61" descr="green checkmark">
            <a:extLst>
              <a:ext uri="{FF2B5EF4-FFF2-40B4-BE49-F238E27FC236}">
                <a16:creationId xmlns:a16="http://schemas.microsoft.com/office/drawing/2014/main" id="{DF2FC244-911C-47D0-B906-5D574C2D7E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3430" y="4394400"/>
            <a:ext cx="282522" cy="294294"/>
          </a:xfrm>
          <a:prstGeom prst="rect">
            <a:avLst/>
          </a:prstGeom>
        </p:spPr>
      </p:pic>
      <p:pic>
        <p:nvPicPr>
          <p:cNvPr id="63" name="Picture 62" descr="green checkmark">
            <a:extLst>
              <a:ext uri="{FF2B5EF4-FFF2-40B4-BE49-F238E27FC236}">
                <a16:creationId xmlns:a16="http://schemas.microsoft.com/office/drawing/2014/main" id="{2BBDE24D-374C-42C5-B736-A209FE26BE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0220" y="5372914"/>
            <a:ext cx="282522" cy="294294"/>
          </a:xfrm>
          <a:prstGeom prst="rect">
            <a:avLst/>
          </a:prstGeom>
        </p:spPr>
      </p:pic>
      <p:pic>
        <p:nvPicPr>
          <p:cNvPr id="64" name="Picture 63" descr="green checkmark">
            <a:extLst>
              <a:ext uri="{FF2B5EF4-FFF2-40B4-BE49-F238E27FC236}">
                <a16:creationId xmlns:a16="http://schemas.microsoft.com/office/drawing/2014/main" id="{31632DE8-7AA8-4E28-8CF0-ED2535D183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5806" y="4920949"/>
            <a:ext cx="282522" cy="294294"/>
          </a:xfrm>
          <a:prstGeom prst="rect">
            <a:avLst/>
          </a:prstGeom>
        </p:spPr>
      </p:pic>
      <p:pic>
        <p:nvPicPr>
          <p:cNvPr id="68" name="Picture 67" descr="green checkmark">
            <a:extLst>
              <a:ext uri="{FF2B5EF4-FFF2-40B4-BE49-F238E27FC236}">
                <a16:creationId xmlns:a16="http://schemas.microsoft.com/office/drawing/2014/main" id="{C97D68EA-5E6D-4FC7-ADB4-740590CF2D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0220" y="5886467"/>
            <a:ext cx="282522" cy="294294"/>
          </a:xfrm>
          <a:prstGeom prst="rect">
            <a:avLst/>
          </a:prstGeom>
        </p:spPr>
      </p:pic>
      <p:pic>
        <p:nvPicPr>
          <p:cNvPr id="69" name="Picture 68" descr="green checkmark">
            <a:extLst>
              <a:ext uri="{FF2B5EF4-FFF2-40B4-BE49-F238E27FC236}">
                <a16:creationId xmlns:a16="http://schemas.microsoft.com/office/drawing/2014/main" id="{2534E64A-0C55-43AB-8589-910646F83B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5806" y="6396987"/>
            <a:ext cx="282522" cy="294294"/>
          </a:xfrm>
          <a:prstGeom prst="rect">
            <a:avLst/>
          </a:prstGeom>
        </p:spPr>
      </p:pic>
      <p:sp>
        <p:nvSpPr>
          <p:cNvPr id="70" name="Action Button: Custom 16">
            <a:hlinkClick r:id="" action="ppaction://noaction" highlightClick="1">
              <a:snd r:embed="rId9" name="FUS3_1.wav"/>
            </a:hlinkClick>
            <a:extLst>
              <a:ext uri="{FF2B5EF4-FFF2-40B4-BE49-F238E27FC236}">
                <a16:creationId xmlns:a16="http://schemas.microsoft.com/office/drawing/2014/main" id="{1D077FDF-D7DE-42DA-A859-F064FD82926E}"/>
              </a:ext>
            </a:extLst>
          </p:cNvPr>
          <p:cNvSpPr/>
          <p:nvPr/>
        </p:nvSpPr>
        <p:spPr>
          <a:xfrm>
            <a:off x="4271003" y="2882967"/>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1" name="Action Button: Custom 16">
            <a:hlinkClick r:id="" action="ppaction://noaction" highlightClick="1">
              <a:snd r:embed="rId10" name="FUS3_2.wav"/>
            </a:hlinkClick>
            <a:extLst>
              <a:ext uri="{FF2B5EF4-FFF2-40B4-BE49-F238E27FC236}">
                <a16:creationId xmlns:a16="http://schemas.microsoft.com/office/drawing/2014/main" id="{21E48FB7-3ECF-47EE-936B-532A23D946A1}"/>
              </a:ext>
            </a:extLst>
          </p:cNvPr>
          <p:cNvSpPr/>
          <p:nvPr/>
        </p:nvSpPr>
        <p:spPr>
          <a:xfrm>
            <a:off x="4264989" y="3379238"/>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2" name="Action Button: Custom 16">
            <a:hlinkClick r:id="" action="ppaction://noaction" highlightClick="1">
              <a:snd r:embed="rId11" name="FUS3_3.wav"/>
            </a:hlinkClick>
            <a:extLst>
              <a:ext uri="{FF2B5EF4-FFF2-40B4-BE49-F238E27FC236}">
                <a16:creationId xmlns:a16="http://schemas.microsoft.com/office/drawing/2014/main" id="{547E477B-FFC9-45EC-BB79-81FBBE0DD7D0}"/>
              </a:ext>
            </a:extLst>
          </p:cNvPr>
          <p:cNvSpPr/>
          <p:nvPr/>
        </p:nvSpPr>
        <p:spPr>
          <a:xfrm>
            <a:off x="4262911" y="3875509"/>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3" name="Action Button: Custom 16">
            <a:hlinkClick r:id="" action="ppaction://noaction" highlightClick="1">
              <a:snd r:embed="rId12" name="FUS3_4.wav"/>
            </a:hlinkClick>
            <a:extLst>
              <a:ext uri="{FF2B5EF4-FFF2-40B4-BE49-F238E27FC236}">
                <a16:creationId xmlns:a16="http://schemas.microsoft.com/office/drawing/2014/main" id="{0191C1EA-6CDF-40DE-9036-2176F2FBB7A7}"/>
              </a:ext>
            </a:extLst>
          </p:cNvPr>
          <p:cNvSpPr/>
          <p:nvPr/>
        </p:nvSpPr>
        <p:spPr>
          <a:xfrm>
            <a:off x="4262911" y="4371780"/>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74" name="Action Button: Custom 16">
            <a:hlinkClick r:id="" action="ppaction://noaction" highlightClick="1">
              <a:snd r:embed="rId13" name="FUS3_5.wav"/>
            </a:hlinkClick>
            <a:extLst>
              <a:ext uri="{FF2B5EF4-FFF2-40B4-BE49-F238E27FC236}">
                <a16:creationId xmlns:a16="http://schemas.microsoft.com/office/drawing/2014/main" id="{3E6F37BD-0189-47B1-A5A0-AC51EB1AA9F6}"/>
              </a:ext>
            </a:extLst>
          </p:cNvPr>
          <p:cNvSpPr/>
          <p:nvPr/>
        </p:nvSpPr>
        <p:spPr>
          <a:xfrm>
            <a:off x="4262911" y="4851516"/>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5" name="Action Button: Custom 16">
            <a:hlinkClick r:id="" action="ppaction://noaction" highlightClick="1">
              <a:snd r:embed="rId14" name="FUS3_6.wav"/>
            </a:hlinkClick>
            <a:extLst>
              <a:ext uri="{FF2B5EF4-FFF2-40B4-BE49-F238E27FC236}">
                <a16:creationId xmlns:a16="http://schemas.microsoft.com/office/drawing/2014/main" id="{D9EA4886-209A-4FE3-BE99-6FC1C91B64FF}"/>
              </a:ext>
            </a:extLst>
          </p:cNvPr>
          <p:cNvSpPr/>
          <p:nvPr/>
        </p:nvSpPr>
        <p:spPr>
          <a:xfrm>
            <a:off x="4271003" y="5322061"/>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76" name="Action Button: Custom 16">
            <a:hlinkClick r:id="" action="ppaction://noaction" highlightClick="1">
              <a:snd r:embed="rId15" name="FUS3_7.wav"/>
            </a:hlinkClick>
            <a:extLst>
              <a:ext uri="{FF2B5EF4-FFF2-40B4-BE49-F238E27FC236}">
                <a16:creationId xmlns:a16="http://schemas.microsoft.com/office/drawing/2014/main" id="{9F4CF932-B43E-422E-A694-0F5FF02DAADB}"/>
              </a:ext>
            </a:extLst>
          </p:cNvPr>
          <p:cNvSpPr/>
          <p:nvPr/>
        </p:nvSpPr>
        <p:spPr>
          <a:xfrm>
            <a:off x="4262911" y="5847820"/>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77" name="Action Button: Custom 16">
            <a:hlinkClick r:id="" action="ppaction://noaction" highlightClick="1">
              <a:snd r:embed="rId16" name="FUS3_8.wav"/>
            </a:hlinkClick>
            <a:extLst>
              <a:ext uri="{FF2B5EF4-FFF2-40B4-BE49-F238E27FC236}">
                <a16:creationId xmlns:a16="http://schemas.microsoft.com/office/drawing/2014/main" id="{025C5C50-1521-42B8-8DBE-98917534049C}"/>
              </a:ext>
            </a:extLst>
          </p:cNvPr>
          <p:cNvSpPr/>
          <p:nvPr/>
        </p:nvSpPr>
        <p:spPr>
          <a:xfrm>
            <a:off x="4262911" y="6327556"/>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81" name="TextBox 80" descr="text box hiding answer">
            <a:extLst>
              <a:ext uri="{FF2B5EF4-FFF2-40B4-BE49-F238E27FC236}">
                <a16:creationId xmlns:a16="http://schemas.microsoft.com/office/drawing/2014/main" id="{900C775D-1E74-4198-B456-78DE309B6CAC}"/>
              </a:ext>
            </a:extLst>
          </p:cNvPr>
          <p:cNvSpPr txBox="1"/>
          <p:nvPr/>
        </p:nvSpPr>
        <p:spPr>
          <a:xfrm>
            <a:off x="8092799" y="3961710"/>
            <a:ext cx="2298664" cy="309014"/>
          </a:xfrm>
          <a:prstGeom prst="rect">
            <a:avLst/>
          </a:prstGeom>
          <a:solidFill>
            <a:srgbClr val="A3DAD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82" name="TextBox 81" descr="text box hiding answer">
            <a:extLst>
              <a:ext uri="{FF2B5EF4-FFF2-40B4-BE49-F238E27FC236}">
                <a16:creationId xmlns:a16="http://schemas.microsoft.com/office/drawing/2014/main" id="{704D745B-363B-4318-94F8-3C4881723002}"/>
              </a:ext>
            </a:extLst>
          </p:cNvPr>
          <p:cNvSpPr txBox="1"/>
          <p:nvPr/>
        </p:nvSpPr>
        <p:spPr>
          <a:xfrm>
            <a:off x="8112188" y="4430744"/>
            <a:ext cx="2493212" cy="294294"/>
          </a:xfrm>
          <a:prstGeom prst="rect">
            <a:avLst/>
          </a:prstGeom>
          <a:solidFill>
            <a:srgbClr val="A3DAD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86" name="TextBox 85" descr="text box hiding answer">
            <a:extLst>
              <a:ext uri="{FF2B5EF4-FFF2-40B4-BE49-F238E27FC236}">
                <a16:creationId xmlns:a16="http://schemas.microsoft.com/office/drawing/2014/main" id="{1E99AFE0-54FC-4B17-990A-450EC65AE6CB}"/>
              </a:ext>
            </a:extLst>
          </p:cNvPr>
          <p:cNvSpPr txBox="1"/>
          <p:nvPr/>
        </p:nvSpPr>
        <p:spPr>
          <a:xfrm>
            <a:off x="8180174" y="4911543"/>
            <a:ext cx="3029183" cy="335973"/>
          </a:xfrm>
          <a:prstGeom prst="rect">
            <a:avLst/>
          </a:prstGeom>
          <a:solidFill>
            <a:srgbClr val="A3DAD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87" name="TextBox 86" descr="text box hiding answer">
            <a:extLst>
              <a:ext uri="{FF2B5EF4-FFF2-40B4-BE49-F238E27FC236}">
                <a16:creationId xmlns:a16="http://schemas.microsoft.com/office/drawing/2014/main" id="{52BDC303-F8AB-4FB6-9FA0-092657C6D63D}"/>
              </a:ext>
            </a:extLst>
          </p:cNvPr>
          <p:cNvSpPr txBox="1"/>
          <p:nvPr/>
        </p:nvSpPr>
        <p:spPr>
          <a:xfrm>
            <a:off x="8112188" y="5376909"/>
            <a:ext cx="2514839" cy="369855"/>
          </a:xfrm>
          <a:prstGeom prst="rect">
            <a:avLst/>
          </a:prstGeom>
          <a:solidFill>
            <a:srgbClr val="A3DAD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110" name="TextBox 109" descr="text box hiding answer">
            <a:extLst>
              <a:ext uri="{FF2B5EF4-FFF2-40B4-BE49-F238E27FC236}">
                <a16:creationId xmlns:a16="http://schemas.microsoft.com/office/drawing/2014/main" id="{E16BD997-A27B-4E2B-A43C-171261F86F0C}"/>
              </a:ext>
            </a:extLst>
          </p:cNvPr>
          <p:cNvSpPr txBox="1"/>
          <p:nvPr/>
        </p:nvSpPr>
        <p:spPr>
          <a:xfrm>
            <a:off x="8180174" y="5895115"/>
            <a:ext cx="2514838" cy="337230"/>
          </a:xfrm>
          <a:prstGeom prst="rect">
            <a:avLst/>
          </a:prstGeom>
          <a:solidFill>
            <a:srgbClr val="A3DAD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111" name="TextBox 110" descr="text box hiding answer">
            <a:extLst>
              <a:ext uri="{FF2B5EF4-FFF2-40B4-BE49-F238E27FC236}">
                <a16:creationId xmlns:a16="http://schemas.microsoft.com/office/drawing/2014/main" id="{4134CBB9-C951-4DD9-B757-92AC1DE4AA1D}"/>
              </a:ext>
            </a:extLst>
          </p:cNvPr>
          <p:cNvSpPr txBox="1"/>
          <p:nvPr/>
        </p:nvSpPr>
        <p:spPr>
          <a:xfrm>
            <a:off x="8149125" y="6347579"/>
            <a:ext cx="2987872" cy="393109"/>
          </a:xfrm>
          <a:prstGeom prst="rect">
            <a:avLst/>
          </a:prstGeom>
          <a:solidFill>
            <a:srgbClr val="A3DAD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pic>
        <p:nvPicPr>
          <p:cNvPr id="112" name="Picture 2" descr="Beach, Summer, Beach Ball, Sea, Vacation, Sand, Ocean">
            <a:extLst>
              <a:ext uri="{FF2B5EF4-FFF2-40B4-BE49-F238E27FC236}">
                <a16:creationId xmlns:a16="http://schemas.microsoft.com/office/drawing/2014/main" id="{7486A0EC-FCA1-4107-A8D0-3C915AC8B5E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3642" y="3922822"/>
            <a:ext cx="3842747" cy="27179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D5153E-198A-414B-BF98-BACD9FFD5DC0}"/>
              </a:ext>
            </a:extLst>
          </p:cNvPr>
          <p:cNvSpPr txBox="1"/>
          <p:nvPr/>
        </p:nvSpPr>
        <p:spPr>
          <a:xfrm>
            <a:off x="8856724" y="87041"/>
            <a:ext cx="223799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cocher</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to tick</a:t>
            </a:r>
          </a:p>
        </p:txBody>
      </p:sp>
      <p:pic>
        <p:nvPicPr>
          <p:cNvPr id="113" name="Picture 112" descr="A cartoon of a person&#10;&#10;Description automatically generated with low confidence">
            <a:extLst>
              <a:ext uri="{FF2B5EF4-FFF2-40B4-BE49-F238E27FC236}">
                <a16:creationId xmlns:a16="http://schemas.microsoft.com/office/drawing/2014/main" id="{E6EAEC80-DEE6-498B-8FD9-21235CB44704}"/>
              </a:ext>
            </a:extLst>
          </p:cNvPr>
          <p:cNvPicPr>
            <a:picLocks noChangeAspect="1"/>
          </p:cNvPicPr>
          <p:nvPr/>
        </p:nvPicPr>
        <p:blipFill rotWithShape="1">
          <a:blip r:embed="rId18">
            <a:extLst>
              <a:ext uri="{28A0092B-C50C-407E-A947-70E740481C1C}">
                <a14:useLocalDpi xmlns:a14="http://schemas.microsoft.com/office/drawing/2010/main" val="0"/>
              </a:ext>
            </a:extLst>
          </a:blip>
          <a:srcRect b="68822"/>
          <a:stretch/>
        </p:blipFill>
        <p:spPr>
          <a:xfrm>
            <a:off x="9853672" y="951661"/>
            <a:ext cx="1355686" cy="1003412"/>
          </a:xfrm>
          <a:prstGeom prst="rect">
            <a:avLst/>
          </a:prstGeom>
        </p:spPr>
      </p:pic>
    </p:spTree>
    <p:extLst>
      <p:ext uri="{BB962C8B-B14F-4D97-AF65-F5344CB8AC3E}">
        <p14:creationId xmlns:p14="http://schemas.microsoft.com/office/powerpoint/2010/main" val="251612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8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81" grpId="0" animBg="1"/>
      <p:bldP spid="82" grpId="0" animBg="1"/>
      <p:bldP spid="86" grpId="0" animBg="1"/>
      <p:bldP spid="87" grpId="0" animBg="1"/>
      <p:bldP spid="110" grpId="0" animBg="1"/>
      <p:bldP spid="1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3022792" y="-863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idées</a:t>
            </a:r>
            <a:r>
              <a:rPr kumimoji="0" lang="en-GB" sz="2800" b="1" i="0" u="none" strike="noStrike" kern="1200" cap="none" spc="-1" normalizeH="0" baseline="0" noProof="0" dirty="0">
                <a:ln>
                  <a:noFill/>
                </a:ln>
                <a:solidFill>
                  <a:srgbClr val="002060"/>
                </a:solidFill>
                <a:effectLst/>
                <a:uLnTx/>
                <a:uFillTx/>
                <a:latin typeface="Century gothic"/>
                <a:ea typeface="Century Gothic"/>
              </a:rPr>
              <a:t> de vacances</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93F9CFF1-293A-4136-8E3F-C6AB612460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036" y="401618"/>
            <a:ext cx="914400" cy="914400"/>
          </a:xfrm>
          <a:prstGeom prst="rect">
            <a:avLst/>
          </a:prstGeom>
        </p:spPr>
      </p:pic>
      <p:sp>
        <p:nvSpPr>
          <p:cNvPr id="9" name="Speech Bubble: Rectangle with Corners Rounded 8">
            <a:extLst>
              <a:ext uri="{FF2B5EF4-FFF2-40B4-BE49-F238E27FC236}">
                <a16:creationId xmlns:a16="http://schemas.microsoft.com/office/drawing/2014/main" id="{CE94610D-A7D4-4DCE-848C-397010708F64}"/>
              </a:ext>
            </a:extLst>
          </p:cNvPr>
          <p:cNvSpPr/>
          <p:nvPr/>
        </p:nvSpPr>
        <p:spPr>
          <a:xfrm>
            <a:off x="1163566" y="488198"/>
            <a:ext cx="976158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2BD9EBAD-4F2B-4C01-A484-16FDD5736237}"/>
              </a:ext>
            </a:extLst>
          </p:cNvPr>
          <p:cNvSpPr/>
          <p:nvPr/>
        </p:nvSpPr>
        <p:spPr>
          <a:xfrm>
            <a:off x="1193404" y="566252"/>
            <a:ext cx="976158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fr-FR" sz="2000" dirty="0">
                <a:solidFill>
                  <a:srgbClr val="002060"/>
                </a:solidFill>
                <a:latin typeface="Century Gothic" panose="020B0502020202020204" pitchFamily="34" charset="0"/>
              </a:rPr>
              <a:t>Tu aimes faire quoi ? Qu’est-ce que tu voudrais faire ? Écris deux phrases.</a:t>
            </a:r>
          </a:p>
        </p:txBody>
      </p:sp>
      <p:sp>
        <p:nvSpPr>
          <p:cNvPr id="11" name="Flowchart: Document 10">
            <a:extLst>
              <a:ext uri="{FF2B5EF4-FFF2-40B4-BE49-F238E27FC236}">
                <a16:creationId xmlns:a16="http://schemas.microsoft.com/office/drawing/2014/main" id="{C715F0EC-F7A6-460C-A4A8-8CACC7283D7B}"/>
              </a:ext>
            </a:extLst>
          </p:cNvPr>
          <p:cNvSpPr/>
          <p:nvPr/>
        </p:nvSpPr>
        <p:spPr>
          <a:xfrm>
            <a:off x="6044359" y="1717488"/>
            <a:ext cx="5923256" cy="2043875"/>
          </a:xfrm>
          <a:prstGeom prst="flowChartDocument">
            <a:avLst/>
          </a:prstGeom>
          <a:pattFill prst="lgGrid">
            <a:fgClr>
              <a:srgbClr val="5B9BD5">
                <a:lumMod val="20000"/>
                <a:lumOff val="80000"/>
              </a:srgbClr>
            </a:fgClr>
            <a:bgClr>
              <a:sysClr val="window" lastClr="FFFFFF"/>
            </a:bgClr>
          </a:pattFill>
          <a:ln w="12700" cap="flat" cmpd="sng" algn="ctr">
            <a:solidFill>
              <a:srgbClr val="ED7D31">
                <a:lumMod val="75000"/>
              </a:srgbClr>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1.  </a:t>
            </a: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J’aime aller à la montagne.	</a:t>
            </a:r>
            <a:endParaRPr kumimoji="0" lang="fr-FR" sz="2200" b="0"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2.  </a:t>
            </a: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Je voudrais faire du vélo.</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				</a:t>
            </a:r>
          </a:p>
        </p:txBody>
      </p:sp>
      <p:sp>
        <p:nvSpPr>
          <p:cNvPr id="12" name="Rectangle 11">
            <a:extLst>
              <a:ext uri="{FF2B5EF4-FFF2-40B4-BE49-F238E27FC236}">
                <a16:creationId xmlns:a16="http://schemas.microsoft.com/office/drawing/2014/main" id="{F95B1EA5-883E-4524-9F88-8D0E3FE1C55E}"/>
              </a:ext>
            </a:extLst>
          </p:cNvPr>
          <p:cNvSpPr/>
          <p:nvPr/>
        </p:nvSpPr>
        <p:spPr>
          <a:xfrm>
            <a:off x="192273" y="1718336"/>
            <a:ext cx="5674568" cy="1794954"/>
          </a:xfrm>
          <a:prstGeom prst="rect">
            <a:avLst/>
          </a:prstGeom>
          <a:blipFill>
            <a:blip r:embed="rId6">
              <a:alphaModFix amt="70000"/>
            </a:blip>
            <a:tile tx="0" ty="0" sx="100000" sy="100000" flip="none" algn="tl"/>
          </a:blip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346AC6DE-9F68-42C6-BB47-7D3FA8536A52}"/>
              </a:ext>
            </a:extLst>
          </p:cNvPr>
          <p:cNvSpPr txBox="1"/>
          <p:nvPr/>
        </p:nvSpPr>
        <p:spPr>
          <a:xfrm rot="20817348">
            <a:off x="218879" y="1736873"/>
            <a:ext cx="1611615" cy="830997"/>
          </a:xfrm>
          <a:custGeom>
            <a:avLst/>
            <a:gdLst>
              <a:gd name="connsiteX0" fmla="*/ 0 w 1611615"/>
              <a:gd name="connsiteY0" fmla="*/ 0 h 830997"/>
              <a:gd name="connsiteX1" fmla="*/ 569437 w 1611615"/>
              <a:gd name="connsiteY1" fmla="*/ 0 h 830997"/>
              <a:gd name="connsiteX2" fmla="*/ 1074410 w 1611615"/>
              <a:gd name="connsiteY2" fmla="*/ 0 h 830997"/>
              <a:gd name="connsiteX3" fmla="*/ 1611615 w 1611615"/>
              <a:gd name="connsiteY3" fmla="*/ 0 h 830997"/>
              <a:gd name="connsiteX4" fmla="*/ 1611615 w 1611615"/>
              <a:gd name="connsiteY4" fmla="*/ 398879 h 830997"/>
              <a:gd name="connsiteX5" fmla="*/ 1611615 w 1611615"/>
              <a:gd name="connsiteY5" fmla="*/ 830997 h 830997"/>
              <a:gd name="connsiteX6" fmla="*/ 1106642 w 1611615"/>
              <a:gd name="connsiteY6" fmla="*/ 830997 h 830997"/>
              <a:gd name="connsiteX7" fmla="*/ 553321 w 1611615"/>
              <a:gd name="connsiteY7" fmla="*/ 830997 h 830997"/>
              <a:gd name="connsiteX8" fmla="*/ 0 w 1611615"/>
              <a:gd name="connsiteY8" fmla="*/ 830997 h 830997"/>
              <a:gd name="connsiteX9" fmla="*/ 0 w 1611615"/>
              <a:gd name="connsiteY9" fmla="*/ 423808 h 830997"/>
              <a:gd name="connsiteX10" fmla="*/ 0 w 1611615"/>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615" h="830997" fill="none" extrusionOk="0">
                <a:moveTo>
                  <a:pt x="0" y="0"/>
                </a:moveTo>
                <a:cubicBezTo>
                  <a:pt x="280586" y="-53592"/>
                  <a:pt x="419420" y="9527"/>
                  <a:pt x="569437" y="0"/>
                </a:cubicBezTo>
                <a:cubicBezTo>
                  <a:pt x="719454" y="-9527"/>
                  <a:pt x="904468" y="2145"/>
                  <a:pt x="1074410" y="0"/>
                </a:cubicBezTo>
                <a:cubicBezTo>
                  <a:pt x="1244352" y="-2145"/>
                  <a:pt x="1486813" y="10221"/>
                  <a:pt x="1611615" y="0"/>
                </a:cubicBezTo>
                <a:cubicBezTo>
                  <a:pt x="1633509" y="169056"/>
                  <a:pt x="1592748" y="258665"/>
                  <a:pt x="1611615" y="398879"/>
                </a:cubicBezTo>
                <a:cubicBezTo>
                  <a:pt x="1630482" y="539093"/>
                  <a:pt x="1604872" y="689206"/>
                  <a:pt x="1611615" y="830997"/>
                </a:cubicBezTo>
                <a:cubicBezTo>
                  <a:pt x="1491144" y="872401"/>
                  <a:pt x="1244587" y="775696"/>
                  <a:pt x="1106642" y="830997"/>
                </a:cubicBezTo>
                <a:cubicBezTo>
                  <a:pt x="968697" y="886298"/>
                  <a:pt x="780889" y="806851"/>
                  <a:pt x="553321" y="830997"/>
                </a:cubicBezTo>
                <a:cubicBezTo>
                  <a:pt x="325753" y="855143"/>
                  <a:pt x="111614" y="828555"/>
                  <a:pt x="0" y="830997"/>
                </a:cubicBezTo>
                <a:cubicBezTo>
                  <a:pt x="-43952" y="669211"/>
                  <a:pt x="47630" y="576597"/>
                  <a:pt x="0" y="423808"/>
                </a:cubicBezTo>
                <a:cubicBezTo>
                  <a:pt x="-47630" y="271019"/>
                  <a:pt x="7115" y="206213"/>
                  <a:pt x="0" y="0"/>
                </a:cubicBezTo>
                <a:close/>
              </a:path>
              <a:path w="1611615" h="830997" stroke="0" extrusionOk="0">
                <a:moveTo>
                  <a:pt x="0" y="0"/>
                </a:moveTo>
                <a:cubicBezTo>
                  <a:pt x="222527" y="-17428"/>
                  <a:pt x="316529" y="9897"/>
                  <a:pt x="488857" y="0"/>
                </a:cubicBezTo>
                <a:cubicBezTo>
                  <a:pt x="661185" y="-9897"/>
                  <a:pt x="804605" y="7549"/>
                  <a:pt x="1058294" y="0"/>
                </a:cubicBezTo>
                <a:cubicBezTo>
                  <a:pt x="1311983" y="-7549"/>
                  <a:pt x="1462732" y="6686"/>
                  <a:pt x="1611615" y="0"/>
                </a:cubicBezTo>
                <a:cubicBezTo>
                  <a:pt x="1639046" y="111935"/>
                  <a:pt x="1589269" y="235639"/>
                  <a:pt x="1611615" y="407189"/>
                </a:cubicBezTo>
                <a:cubicBezTo>
                  <a:pt x="1633961" y="578739"/>
                  <a:pt x="1600919" y="701548"/>
                  <a:pt x="1611615" y="830997"/>
                </a:cubicBezTo>
                <a:cubicBezTo>
                  <a:pt x="1400262" y="833056"/>
                  <a:pt x="1256137" y="780393"/>
                  <a:pt x="1122758" y="830997"/>
                </a:cubicBezTo>
                <a:cubicBezTo>
                  <a:pt x="989379" y="881601"/>
                  <a:pt x="826005" y="780786"/>
                  <a:pt x="585553" y="830997"/>
                </a:cubicBezTo>
                <a:cubicBezTo>
                  <a:pt x="345102" y="881208"/>
                  <a:pt x="150846" y="770160"/>
                  <a:pt x="0" y="830997"/>
                </a:cubicBezTo>
                <a:cubicBezTo>
                  <a:pt x="-31044" y="693981"/>
                  <a:pt x="26169" y="602602"/>
                  <a:pt x="0" y="432118"/>
                </a:cubicBezTo>
                <a:cubicBezTo>
                  <a:pt x="-26169" y="261634"/>
                  <a:pt x="19770" y="171456"/>
                  <a:pt x="0" y="0"/>
                </a:cubicBezTo>
                <a:close/>
              </a:path>
            </a:pathLst>
          </a:custGeom>
          <a:pattFill prst="dotGrid">
            <a:fgClr>
              <a:srgbClr val="5B9BD5"/>
            </a:fgClr>
            <a:bgClr>
              <a:sysClr val="window" lastClr="FFFFFF"/>
            </a:bgClr>
          </a:pattFill>
          <a:ln w="38100">
            <a:solidFill>
              <a:srgbClr val="ED7D31">
                <a:lumMod val="75000"/>
              </a:srgbClr>
            </a:solidFill>
            <a:extLst>
              <a:ext uri="{C807C97D-BFC1-408E-A445-0C87EB9F89A2}">
                <ask:lineSketchStyleProps xmlns:ask="http://schemas.microsoft.com/office/drawing/2018/sketchyshapes" sd="3717257472">
                  <a:prstGeom prst="rect">
                    <a:avLst/>
                  </a:prstGeom>
                  <ask:type>
                    <ask:lineSketchScribble/>
                  </ask:type>
                </ask:lineSketchStyleProps>
              </a:ext>
            </a:extLst>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Exemple (je)</a:t>
            </a:r>
          </a:p>
        </p:txBody>
      </p:sp>
      <p:pic>
        <p:nvPicPr>
          <p:cNvPr id="14" name="Picture 2" descr="Pushed Pin Clip Art">
            <a:extLst>
              <a:ext uri="{FF2B5EF4-FFF2-40B4-BE49-F238E27FC236}">
                <a16:creationId xmlns:a16="http://schemas.microsoft.com/office/drawing/2014/main" id="{4E012C46-5049-43D4-86D1-349D2A61D9B6}"/>
              </a:ext>
            </a:extLst>
          </p:cNvPr>
          <p:cNvPicPr>
            <a:picLocks noChangeAspect="1" noChangeArrowheads="1"/>
          </p:cNvPicPr>
          <p:nvPr/>
        </p:nvPicPr>
        <p:blipFill>
          <a:blip r:embed="rId7">
            <a:duotone>
              <a:srgbClr val="ED7D31">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2557317">
            <a:off x="1467962" y="1704676"/>
            <a:ext cx="608980" cy="58462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88C49BB-4DD5-423A-AF40-57311E7F210D}"/>
              </a:ext>
            </a:extLst>
          </p:cNvPr>
          <p:cNvGrpSpPr/>
          <p:nvPr/>
        </p:nvGrpSpPr>
        <p:grpSpPr>
          <a:xfrm>
            <a:off x="2603637" y="1507695"/>
            <a:ext cx="1422270" cy="860693"/>
            <a:chOff x="7261126" y="4111642"/>
            <a:chExt cx="1411031" cy="837158"/>
          </a:xfrm>
        </p:grpSpPr>
        <p:sp>
          <p:nvSpPr>
            <p:cNvPr id="16" name="TextBox 15">
              <a:extLst>
                <a:ext uri="{FF2B5EF4-FFF2-40B4-BE49-F238E27FC236}">
                  <a16:creationId xmlns:a16="http://schemas.microsoft.com/office/drawing/2014/main" id="{BC0DB5C4-BE7D-4FFD-B37A-C3D083673B20}"/>
                </a:ext>
              </a:extLst>
            </p:cNvPr>
            <p:cNvSpPr txBox="1"/>
            <p:nvPr/>
          </p:nvSpPr>
          <p:spPr>
            <a:xfrm>
              <a:off x="7463225" y="4499759"/>
              <a:ext cx="1208932" cy="449041"/>
            </a:xfrm>
            <a:custGeom>
              <a:avLst/>
              <a:gdLst>
                <a:gd name="connsiteX0" fmla="*/ 0 w 1208932"/>
                <a:gd name="connsiteY0" fmla="*/ 0 h 449041"/>
                <a:gd name="connsiteX1" fmla="*/ 415067 w 1208932"/>
                <a:gd name="connsiteY1" fmla="*/ 0 h 449041"/>
                <a:gd name="connsiteX2" fmla="*/ 781776 w 1208932"/>
                <a:gd name="connsiteY2" fmla="*/ 0 h 449041"/>
                <a:gd name="connsiteX3" fmla="*/ 1208932 w 1208932"/>
                <a:gd name="connsiteY3" fmla="*/ 0 h 449041"/>
                <a:gd name="connsiteX4" fmla="*/ 1208932 w 1208932"/>
                <a:gd name="connsiteY4" fmla="*/ 449041 h 449041"/>
                <a:gd name="connsiteX5" fmla="*/ 781776 w 1208932"/>
                <a:gd name="connsiteY5" fmla="*/ 449041 h 449041"/>
                <a:gd name="connsiteX6" fmla="*/ 378799 w 1208932"/>
                <a:gd name="connsiteY6" fmla="*/ 449041 h 449041"/>
                <a:gd name="connsiteX7" fmla="*/ 0 w 1208932"/>
                <a:gd name="connsiteY7" fmla="*/ 449041 h 449041"/>
                <a:gd name="connsiteX8" fmla="*/ 0 w 1208932"/>
                <a:gd name="connsiteY8" fmla="*/ 0 h 4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932" h="449041" fill="none" extrusionOk="0">
                  <a:moveTo>
                    <a:pt x="0" y="0"/>
                  </a:moveTo>
                  <a:cubicBezTo>
                    <a:pt x="143270" y="-19927"/>
                    <a:pt x="213725" y="23839"/>
                    <a:pt x="415067" y="0"/>
                  </a:cubicBezTo>
                  <a:cubicBezTo>
                    <a:pt x="616409" y="-23839"/>
                    <a:pt x="693278" y="16448"/>
                    <a:pt x="781776" y="0"/>
                  </a:cubicBezTo>
                  <a:cubicBezTo>
                    <a:pt x="870274" y="-16448"/>
                    <a:pt x="1094538" y="20079"/>
                    <a:pt x="1208932" y="0"/>
                  </a:cubicBezTo>
                  <a:cubicBezTo>
                    <a:pt x="1221351" y="110141"/>
                    <a:pt x="1179030" y="254523"/>
                    <a:pt x="1208932" y="449041"/>
                  </a:cubicBezTo>
                  <a:cubicBezTo>
                    <a:pt x="1006467" y="451667"/>
                    <a:pt x="875444" y="436026"/>
                    <a:pt x="781776" y="449041"/>
                  </a:cubicBezTo>
                  <a:cubicBezTo>
                    <a:pt x="688108" y="462056"/>
                    <a:pt x="566817" y="412299"/>
                    <a:pt x="378799" y="449041"/>
                  </a:cubicBezTo>
                  <a:cubicBezTo>
                    <a:pt x="190781" y="485783"/>
                    <a:pt x="110995" y="426052"/>
                    <a:pt x="0" y="449041"/>
                  </a:cubicBezTo>
                  <a:cubicBezTo>
                    <a:pt x="-22242" y="262629"/>
                    <a:pt x="9843" y="98234"/>
                    <a:pt x="0" y="0"/>
                  </a:cubicBezTo>
                  <a:close/>
                </a:path>
                <a:path w="1208932" h="449041" stroke="0" extrusionOk="0">
                  <a:moveTo>
                    <a:pt x="0" y="0"/>
                  </a:moveTo>
                  <a:cubicBezTo>
                    <a:pt x="107738" y="-9677"/>
                    <a:pt x="216334" y="17390"/>
                    <a:pt x="366709" y="0"/>
                  </a:cubicBezTo>
                  <a:cubicBezTo>
                    <a:pt x="517084" y="-17390"/>
                    <a:pt x="659990" y="44356"/>
                    <a:pt x="757597" y="0"/>
                  </a:cubicBezTo>
                  <a:cubicBezTo>
                    <a:pt x="855204" y="-44356"/>
                    <a:pt x="1089826" y="38361"/>
                    <a:pt x="1208932" y="0"/>
                  </a:cubicBezTo>
                  <a:cubicBezTo>
                    <a:pt x="1236392" y="92674"/>
                    <a:pt x="1170295" y="319650"/>
                    <a:pt x="1208932" y="449041"/>
                  </a:cubicBezTo>
                  <a:cubicBezTo>
                    <a:pt x="1047525" y="450774"/>
                    <a:pt x="907527" y="419798"/>
                    <a:pt x="818044" y="449041"/>
                  </a:cubicBezTo>
                  <a:cubicBezTo>
                    <a:pt x="728561" y="478284"/>
                    <a:pt x="575667" y="424285"/>
                    <a:pt x="451335" y="449041"/>
                  </a:cubicBezTo>
                  <a:cubicBezTo>
                    <a:pt x="327003" y="473797"/>
                    <a:pt x="204101" y="431237"/>
                    <a:pt x="0" y="449041"/>
                  </a:cubicBezTo>
                  <a:cubicBezTo>
                    <a:pt x="-31148" y="304683"/>
                    <a:pt x="32477" y="186430"/>
                    <a:pt x="0" y="0"/>
                  </a:cubicBezTo>
                  <a:close/>
                </a:path>
              </a:pathLst>
            </a:custGeom>
            <a:pattFill prst="dotGrid">
              <a:fgClr>
                <a:srgbClr val="5B9BD5"/>
              </a:fgClr>
              <a:bgClr>
                <a:sysClr val="window" lastClr="FFFFFF"/>
              </a:bgClr>
            </a:pattFill>
            <a:ln w="28575">
              <a:solidFill>
                <a:srgbClr val="5B9BD5">
                  <a:lumMod val="50000"/>
                </a:srgb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aimer</a:t>
              </a:r>
            </a:p>
          </p:txBody>
        </p:sp>
        <p:pic>
          <p:nvPicPr>
            <p:cNvPr id="17" name="Picture 2" descr="Pushed Pin Clip Art">
              <a:extLst>
                <a:ext uri="{FF2B5EF4-FFF2-40B4-BE49-F238E27FC236}">
                  <a16:creationId xmlns:a16="http://schemas.microsoft.com/office/drawing/2014/main" id="{32FA3853-100B-4A43-9C01-AE4B48CA8E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1126" y="4111642"/>
              <a:ext cx="608980" cy="5846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9AA9298F-F74F-4249-924D-EFF167835CBF}"/>
              </a:ext>
            </a:extLst>
          </p:cNvPr>
          <p:cNvGrpSpPr/>
          <p:nvPr/>
        </p:nvGrpSpPr>
        <p:grpSpPr>
          <a:xfrm>
            <a:off x="280138" y="2469917"/>
            <a:ext cx="1914309" cy="749551"/>
            <a:chOff x="5732463" y="5146756"/>
            <a:chExt cx="1600578" cy="749551"/>
          </a:xfrm>
        </p:grpSpPr>
        <p:sp>
          <p:nvSpPr>
            <p:cNvPr id="19" name="TextBox 18">
              <a:extLst>
                <a:ext uri="{FF2B5EF4-FFF2-40B4-BE49-F238E27FC236}">
                  <a16:creationId xmlns:a16="http://schemas.microsoft.com/office/drawing/2014/main" id="{22743FF6-0A36-4DBF-8FA1-14B8274FB79C}"/>
                </a:ext>
              </a:extLst>
            </p:cNvPr>
            <p:cNvSpPr txBox="1"/>
            <p:nvPr/>
          </p:nvSpPr>
          <p:spPr>
            <a:xfrm>
              <a:off x="6199336" y="5434642"/>
              <a:ext cx="1133705" cy="461665"/>
            </a:xfrm>
            <a:custGeom>
              <a:avLst/>
              <a:gdLst>
                <a:gd name="connsiteX0" fmla="*/ 0 w 1133705"/>
                <a:gd name="connsiteY0" fmla="*/ 0 h 461665"/>
                <a:gd name="connsiteX1" fmla="*/ 532841 w 1133705"/>
                <a:gd name="connsiteY1" fmla="*/ 0 h 461665"/>
                <a:gd name="connsiteX2" fmla="*/ 1133705 w 1133705"/>
                <a:gd name="connsiteY2" fmla="*/ 0 h 461665"/>
                <a:gd name="connsiteX3" fmla="*/ 1133705 w 1133705"/>
                <a:gd name="connsiteY3" fmla="*/ 461665 h 461665"/>
                <a:gd name="connsiteX4" fmla="*/ 589527 w 1133705"/>
                <a:gd name="connsiteY4" fmla="*/ 461665 h 461665"/>
                <a:gd name="connsiteX5" fmla="*/ 0 w 1133705"/>
                <a:gd name="connsiteY5" fmla="*/ 461665 h 461665"/>
                <a:gd name="connsiteX6" fmla="*/ 0 w 1133705"/>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705" h="461665" fill="none" extrusionOk="0">
                  <a:moveTo>
                    <a:pt x="0" y="0"/>
                  </a:moveTo>
                  <a:cubicBezTo>
                    <a:pt x="120773" y="-11256"/>
                    <a:pt x="343189" y="37311"/>
                    <a:pt x="532841" y="0"/>
                  </a:cubicBezTo>
                  <a:cubicBezTo>
                    <a:pt x="722493" y="-37311"/>
                    <a:pt x="943186" y="25334"/>
                    <a:pt x="1133705" y="0"/>
                  </a:cubicBezTo>
                  <a:cubicBezTo>
                    <a:pt x="1182053" y="127110"/>
                    <a:pt x="1127159" y="355181"/>
                    <a:pt x="1133705" y="461665"/>
                  </a:cubicBezTo>
                  <a:cubicBezTo>
                    <a:pt x="975902" y="517884"/>
                    <a:pt x="740534" y="426619"/>
                    <a:pt x="589527" y="461665"/>
                  </a:cubicBezTo>
                  <a:cubicBezTo>
                    <a:pt x="438520" y="496711"/>
                    <a:pt x="133872" y="459252"/>
                    <a:pt x="0" y="461665"/>
                  </a:cubicBezTo>
                  <a:cubicBezTo>
                    <a:pt x="-28003" y="299504"/>
                    <a:pt x="42733" y="201457"/>
                    <a:pt x="0" y="0"/>
                  </a:cubicBezTo>
                  <a:close/>
                </a:path>
                <a:path w="1133705" h="461665" stroke="0" extrusionOk="0">
                  <a:moveTo>
                    <a:pt x="0" y="0"/>
                  </a:moveTo>
                  <a:cubicBezTo>
                    <a:pt x="182018" y="-63433"/>
                    <a:pt x="316740" y="43173"/>
                    <a:pt x="532841" y="0"/>
                  </a:cubicBezTo>
                  <a:cubicBezTo>
                    <a:pt x="748942" y="-43173"/>
                    <a:pt x="1003304" y="71063"/>
                    <a:pt x="1133705" y="0"/>
                  </a:cubicBezTo>
                  <a:cubicBezTo>
                    <a:pt x="1160928" y="176381"/>
                    <a:pt x="1128767" y="248342"/>
                    <a:pt x="1133705" y="461665"/>
                  </a:cubicBezTo>
                  <a:cubicBezTo>
                    <a:pt x="975508" y="475668"/>
                    <a:pt x="794863" y="412973"/>
                    <a:pt x="566853" y="461665"/>
                  </a:cubicBezTo>
                  <a:cubicBezTo>
                    <a:pt x="338843" y="510357"/>
                    <a:pt x="263122" y="437794"/>
                    <a:pt x="0" y="461665"/>
                  </a:cubicBezTo>
                  <a:cubicBezTo>
                    <a:pt x="-26098" y="283571"/>
                    <a:pt x="30374" y="229361"/>
                    <a:pt x="0" y="0"/>
                  </a:cubicBezTo>
                  <a:close/>
                </a:path>
              </a:pathLst>
            </a:custGeom>
            <a:pattFill prst="dotGrid">
              <a:fgClr>
                <a:srgbClr val="5B9BD5"/>
              </a:fgClr>
              <a:bgClr>
                <a:sysClr val="window" lastClr="FFFFFF"/>
              </a:bgClr>
            </a:pattFill>
            <a:ln w="28575">
              <a:solidFill>
                <a:srgbClr val="5B9BD5">
                  <a:lumMod val="50000"/>
                </a:srgb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vouloir</a:t>
              </a:r>
            </a:p>
          </p:txBody>
        </p:sp>
        <p:pic>
          <p:nvPicPr>
            <p:cNvPr id="20" name="Picture 2" descr="Pushed Pin Clip Art">
              <a:extLst>
                <a:ext uri="{FF2B5EF4-FFF2-40B4-BE49-F238E27FC236}">
                  <a16:creationId xmlns:a16="http://schemas.microsoft.com/office/drawing/2014/main" id="{7F8C620E-7EA0-458D-A6EF-8B9BF70EF1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654874">
              <a:off x="5732463" y="5146756"/>
              <a:ext cx="608980" cy="58462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9D939503-7FDC-4603-B080-B7DEECDEEB53}"/>
              </a:ext>
            </a:extLst>
          </p:cNvPr>
          <p:cNvSpPr/>
          <p:nvPr/>
        </p:nvSpPr>
        <p:spPr>
          <a:xfrm>
            <a:off x="219663" y="4811643"/>
            <a:ext cx="5674568" cy="1796400"/>
          </a:xfrm>
          <a:prstGeom prst="rect">
            <a:avLst/>
          </a:prstGeom>
          <a:blipFill>
            <a:blip r:embed="rId6">
              <a:alphaModFix amt="70000"/>
            </a:blip>
            <a:tile tx="0" ty="0" sx="100000" sy="100000" flip="none" algn="tl"/>
          </a:blip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AEE8A565-A905-4A87-9F8D-A37DD2999F86}"/>
              </a:ext>
            </a:extLst>
          </p:cNvPr>
          <p:cNvSpPr txBox="1"/>
          <p:nvPr/>
        </p:nvSpPr>
        <p:spPr>
          <a:xfrm rot="20973016">
            <a:off x="199042" y="4722250"/>
            <a:ext cx="1752310" cy="830997"/>
          </a:xfrm>
          <a:custGeom>
            <a:avLst/>
            <a:gdLst>
              <a:gd name="connsiteX0" fmla="*/ 0 w 1752310"/>
              <a:gd name="connsiteY0" fmla="*/ 0 h 830997"/>
              <a:gd name="connsiteX1" fmla="*/ 619150 w 1752310"/>
              <a:gd name="connsiteY1" fmla="*/ 0 h 830997"/>
              <a:gd name="connsiteX2" fmla="*/ 1168207 w 1752310"/>
              <a:gd name="connsiteY2" fmla="*/ 0 h 830997"/>
              <a:gd name="connsiteX3" fmla="*/ 1752310 w 1752310"/>
              <a:gd name="connsiteY3" fmla="*/ 0 h 830997"/>
              <a:gd name="connsiteX4" fmla="*/ 1752310 w 1752310"/>
              <a:gd name="connsiteY4" fmla="*/ 398879 h 830997"/>
              <a:gd name="connsiteX5" fmla="*/ 1752310 w 1752310"/>
              <a:gd name="connsiteY5" fmla="*/ 830997 h 830997"/>
              <a:gd name="connsiteX6" fmla="*/ 1203253 w 1752310"/>
              <a:gd name="connsiteY6" fmla="*/ 830997 h 830997"/>
              <a:gd name="connsiteX7" fmla="*/ 601626 w 1752310"/>
              <a:gd name="connsiteY7" fmla="*/ 830997 h 830997"/>
              <a:gd name="connsiteX8" fmla="*/ 0 w 1752310"/>
              <a:gd name="connsiteY8" fmla="*/ 830997 h 830997"/>
              <a:gd name="connsiteX9" fmla="*/ 0 w 1752310"/>
              <a:gd name="connsiteY9" fmla="*/ 423808 h 830997"/>
              <a:gd name="connsiteX10" fmla="*/ 0 w 1752310"/>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10" h="830997" fill="none" extrusionOk="0">
                <a:moveTo>
                  <a:pt x="0" y="0"/>
                </a:moveTo>
                <a:cubicBezTo>
                  <a:pt x="179459" y="-12261"/>
                  <a:pt x="471533" y="14834"/>
                  <a:pt x="619150" y="0"/>
                </a:cubicBezTo>
                <a:cubicBezTo>
                  <a:pt x="766767" y="-14834"/>
                  <a:pt x="940756" y="64742"/>
                  <a:pt x="1168207" y="0"/>
                </a:cubicBezTo>
                <a:cubicBezTo>
                  <a:pt x="1395658" y="-64742"/>
                  <a:pt x="1596604" y="622"/>
                  <a:pt x="1752310" y="0"/>
                </a:cubicBezTo>
                <a:cubicBezTo>
                  <a:pt x="1774204" y="169056"/>
                  <a:pt x="1733443" y="258665"/>
                  <a:pt x="1752310" y="398879"/>
                </a:cubicBezTo>
                <a:cubicBezTo>
                  <a:pt x="1771177" y="539093"/>
                  <a:pt x="1745567" y="689206"/>
                  <a:pt x="1752310" y="830997"/>
                </a:cubicBezTo>
                <a:cubicBezTo>
                  <a:pt x="1589754" y="839082"/>
                  <a:pt x="1409124" y="826369"/>
                  <a:pt x="1203253" y="830997"/>
                </a:cubicBezTo>
                <a:cubicBezTo>
                  <a:pt x="997382" y="835625"/>
                  <a:pt x="825516" y="830743"/>
                  <a:pt x="601626" y="830997"/>
                </a:cubicBezTo>
                <a:cubicBezTo>
                  <a:pt x="377736" y="831251"/>
                  <a:pt x="122603" y="759802"/>
                  <a:pt x="0" y="830997"/>
                </a:cubicBezTo>
                <a:cubicBezTo>
                  <a:pt x="-43952" y="669211"/>
                  <a:pt x="47630" y="576597"/>
                  <a:pt x="0" y="423808"/>
                </a:cubicBezTo>
                <a:cubicBezTo>
                  <a:pt x="-47630" y="271019"/>
                  <a:pt x="7115" y="206213"/>
                  <a:pt x="0" y="0"/>
                </a:cubicBezTo>
                <a:close/>
              </a:path>
              <a:path w="1752310" h="830997" stroke="0" extrusionOk="0">
                <a:moveTo>
                  <a:pt x="0" y="0"/>
                </a:moveTo>
                <a:cubicBezTo>
                  <a:pt x="256532" y="-2643"/>
                  <a:pt x="327079" y="17844"/>
                  <a:pt x="531534" y="0"/>
                </a:cubicBezTo>
                <a:cubicBezTo>
                  <a:pt x="735989" y="-17844"/>
                  <a:pt x="967290" y="48545"/>
                  <a:pt x="1150684" y="0"/>
                </a:cubicBezTo>
                <a:cubicBezTo>
                  <a:pt x="1334078" y="-48545"/>
                  <a:pt x="1525592" y="48018"/>
                  <a:pt x="1752310" y="0"/>
                </a:cubicBezTo>
                <a:cubicBezTo>
                  <a:pt x="1779741" y="111935"/>
                  <a:pt x="1729964" y="235639"/>
                  <a:pt x="1752310" y="407189"/>
                </a:cubicBezTo>
                <a:cubicBezTo>
                  <a:pt x="1774656" y="578739"/>
                  <a:pt x="1741614" y="701548"/>
                  <a:pt x="1752310" y="830997"/>
                </a:cubicBezTo>
                <a:cubicBezTo>
                  <a:pt x="1502799" y="889970"/>
                  <a:pt x="1344676" y="779538"/>
                  <a:pt x="1220776" y="830997"/>
                </a:cubicBezTo>
                <a:cubicBezTo>
                  <a:pt x="1096876" y="882456"/>
                  <a:pt x="839296" y="828876"/>
                  <a:pt x="636673" y="830997"/>
                </a:cubicBezTo>
                <a:cubicBezTo>
                  <a:pt x="434050" y="833118"/>
                  <a:pt x="307459" y="771716"/>
                  <a:pt x="0" y="830997"/>
                </a:cubicBezTo>
                <a:cubicBezTo>
                  <a:pt x="-31044" y="693981"/>
                  <a:pt x="26169" y="602602"/>
                  <a:pt x="0" y="432118"/>
                </a:cubicBezTo>
                <a:cubicBezTo>
                  <a:pt x="-26169" y="261634"/>
                  <a:pt x="19770" y="171456"/>
                  <a:pt x="0" y="0"/>
                </a:cubicBezTo>
                <a:close/>
              </a:path>
            </a:pathLst>
          </a:custGeom>
          <a:pattFill prst="dotGrid">
            <a:fgClr>
              <a:srgbClr val="5B9BD5"/>
            </a:fgClr>
            <a:bgClr>
              <a:sysClr val="window" lastClr="FFFFFF"/>
            </a:bgClr>
          </a:pattFill>
          <a:ln w="28575">
            <a:solidFill>
              <a:srgbClr val="FFC000">
                <a:lumMod val="60000"/>
                <a:lumOff val="40000"/>
              </a:srgbClr>
            </a:solidFill>
            <a:extLst>
              <a:ext uri="{C807C97D-BFC1-408E-A445-0C87EB9F89A2}">
                <ask:lineSketchStyleProps xmlns:ask="http://schemas.microsoft.com/office/drawing/2018/sketchyshapes" sd="3717257472">
                  <a:prstGeom prst="rect">
                    <a:avLst/>
                  </a:prstGeom>
                  <ask:type>
                    <ask:lineSketchScribble/>
                  </ask:type>
                </ask:lineSketchStyleProps>
              </a:ext>
            </a:extLst>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Exemple (il/elle)</a:t>
            </a:r>
          </a:p>
        </p:txBody>
      </p:sp>
      <p:pic>
        <p:nvPicPr>
          <p:cNvPr id="23" name="Picture 2" descr="Pushed Pin Clip Art">
            <a:extLst>
              <a:ext uri="{FF2B5EF4-FFF2-40B4-BE49-F238E27FC236}">
                <a16:creationId xmlns:a16="http://schemas.microsoft.com/office/drawing/2014/main" id="{E6D8CA34-A534-4C77-ADE1-C72C9DFBC2AE}"/>
              </a:ext>
            </a:extLst>
          </p:cNvPr>
          <p:cNvPicPr>
            <a:picLocks noChangeAspect="1" noChangeArrowheads="1"/>
          </p:cNvPicPr>
          <p:nvPr/>
        </p:nvPicPr>
        <p:blipFill>
          <a:blip r:embed="rId7">
            <a:duotone>
              <a:srgbClr val="FFC00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2148051">
            <a:off x="1624147" y="4703285"/>
            <a:ext cx="473681" cy="58462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751148C-AE2B-41F1-9CD3-DA7B7B5AF426}"/>
              </a:ext>
            </a:extLst>
          </p:cNvPr>
          <p:cNvSpPr txBox="1"/>
          <p:nvPr/>
        </p:nvSpPr>
        <p:spPr>
          <a:xfrm>
            <a:off x="1176956" y="5848878"/>
            <a:ext cx="1133705" cy="461665"/>
          </a:xfrm>
          <a:custGeom>
            <a:avLst/>
            <a:gdLst>
              <a:gd name="connsiteX0" fmla="*/ 0 w 1133705"/>
              <a:gd name="connsiteY0" fmla="*/ 0 h 461665"/>
              <a:gd name="connsiteX1" fmla="*/ 532841 w 1133705"/>
              <a:gd name="connsiteY1" fmla="*/ 0 h 461665"/>
              <a:gd name="connsiteX2" fmla="*/ 1133705 w 1133705"/>
              <a:gd name="connsiteY2" fmla="*/ 0 h 461665"/>
              <a:gd name="connsiteX3" fmla="*/ 1133705 w 1133705"/>
              <a:gd name="connsiteY3" fmla="*/ 461665 h 461665"/>
              <a:gd name="connsiteX4" fmla="*/ 589527 w 1133705"/>
              <a:gd name="connsiteY4" fmla="*/ 461665 h 461665"/>
              <a:gd name="connsiteX5" fmla="*/ 0 w 1133705"/>
              <a:gd name="connsiteY5" fmla="*/ 461665 h 461665"/>
              <a:gd name="connsiteX6" fmla="*/ 0 w 1133705"/>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705" h="461665" fill="none" extrusionOk="0">
                <a:moveTo>
                  <a:pt x="0" y="0"/>
                </a:moveTo>
                <a:cubicBezTo>
                  <a:pt x="120773" y="-11256"/>
                  <a:pt x="343189" y="37311"/>
                  <a:pt x="532841" y="0"/>
                </a:cubicBezTo>
                <a:cubicBezTo>
                  <a:pt x="722493" y="-37311"/>
                  <a:pt x="943186" y="25334"/>
                  <a:pt x="1133705" y="0"/>
                </a:cubicBezTo>
                <a:cubicBezTo>
                  <a:pt x="1182053" y="127110"/>
                  <a:pt x="1127159" y="355181"/>
                  <a:pt x="1133705" y="461665"/>
                </a:cubicBezTo>
                <a:cubicBezTo>
                  <a:pt x="975902" y="517884"/>
                  <a:pt x="740534" y="426619"/>
                  <a:pt x="589527" y="461665"/>
                </a:cubicBezTo>
                <a:cubicBezTo>
                  <a:pt x="438520" y="496711"/>
                  <a:pt x="133872" y="459252"/>
                  <a:pt x="0" y="461665"/>
                </a:cubicBezTo>
                <a:cubicBezTo>
                  <a:pt x="-28003" y="299504"/>
                  <a:pt x="42733" y="201457"/>
                  <a:pt x="0" y="0"/>
                </a:cubicBezTo>
                <a:close/>
              </a:path>
              <a:path w="1133705" h="461665" stroke="0" extrusionOk="0">
                <a:moveTo>
                  <a:pt x="0" y="0"/>
                </a:moveTo>
                <a:cubicBezTo>
                  <a:pt x="182018" y="-63433"/>
                  <a:pt x="316740" y="43173"/>
                  <a:pt x="532841" y="0"/>
                </a:cubicBezTo>
                <a:cubicBezTo>
                  <a:pt x="748942" y="-43173"/>
                  <a:pt x="1003304" y="71063"/>
                  <a:pt x="1133705" y="0"/>
                </a:cubicBezTo>
                <a:cubicBezTo>
                  <a:pt x="1160928" y="176381"/>
                  <a:pt x="1128767" y="248342"/>
                  <a:pt x="1133705" y="461665"/>
                </a:cubicBezTo>
                <a:cubicBezTo>
                  <a:pt x="975508" y="475668"/>
                  <a:pt x="794863" y="412973"/>
                  <a:pt x="566853" y="461665"/>
                </a:cubicBezTo>
                <a:cubicBezTo>
                  <a:pt x="338843" y="510357"/>
                  <a:pt x="263122" y="437794"/>
                  <a:pt x="0" y="461665"/>
                </a:cubicBezTo>
                <a:cubicBezTo>
                  <a:pt x="-26098" y="283571"/>
                  <a:pt x="30374" y="229361"/>
                  <a:pt x="0" y="0"/>
                </a:cubicBezTo>
                <a:close/>
              </a:path>
            </a:pathLst>
          </a:custGeom>
          <a:pattFill prst="dotGrid">
            <a:fgClr>
              <a:srgbClr val="5B9BD5"/>
            </a:fgClr>
            <a:bgClr>
              <a:sysClr val="window" lastClr="FFFFFF"/>
            </a:bgClr>
          </a:pattFill>
          <a:ln w="28575">
            <a:solidFill>
              <a:srgbClr val="5B9BD5">
                <a:lumMod val="50000"/>
              </a:srgb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aimer</a:t>
            </a:r>
          </a:p>
        </p:txBody>
      </p:sp>
      <p:pic>
        <p:nvPicPr>
          <p:cNvPr id="26" name="Picture 2" descr="Pushed Pin Clip Art">
            <a:extLst>
              <a:ext uri="{FF2B5EF4-FFF2-40B4-BE49-F238E27FC236}">
                <a16:creationId xmlns:a16="http://schemas.microsoft.com/office/drawing/2014/main" id="{47E42E73-7803-4A20-83FD-BBFF433028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088033">
            <a:off x="700155" y="5655957"/>
            <a:ext cx="608980" cy="58462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D81264D-E5D7-4749-B85F-258BF9C57F7A}"/>
              </a:ext>
            </a:extLst>
          </p:cNvPr>
          <p:cNvGrpSpPr/>
          <p:nvPr/>
        </p:nvGrpSpPr>
        <p:grpSpPr>
          <a:xfrm>
            <a:off x="2580547" y="4711556"/>
            <a:ext cx="1478604" cy="842577"/>
            <a:chOff x="7194603" y="4129708"/>
            <a:chExt cx="1478604" cy="842577"/>
          </a:xfrm>
        </p:grpSpPr>
        <p:sp>
          <p:nvSpPr>
            <p:cNvPr id="29" name="TextBox 28">
              <a:extLst>
                <a:ext uri="{FF2B5EF4-FFF2-40B4-BE49-F238E27FC236}">
                  <a16:creationId xmlns:a16="http://schemas.microsoft.com/office/drawing/2014/main" id="{A08D5796-3A8C-42BA-B046-D7762228B4B0}"/>
                </a:ext>
              </a:extLst>
            </p:cNvPr>
            <p:cNvSpPr txBox="1"/>
            <p:nvPr/>
          </p:nvSpPr>
          <p:spPr>
            <a:xfrm>
              <a:off x="7464275" y="4510620"/>
              <a:ext cx="1208932" cy="461665"/>
            </a:xfrm>
            <a:custGeom>
              <a:avLst/>
              <a:gdLst>
                <a:gd name="connsiteX0" fmla="*/ 0 w 1208932"/>
                <a:gd name="connsiteY0" fmla="*/ 0 h 461665"/>
                <a:gd name="connsiteX1" fmla="*/ 415067 w 1208932"/>
                <a:gd name="connsiteY1" fmla="*/ 0 h 461665"/>
                <a:gd name="connsiteX2" fmla="*/ 781776 w 1208932"/>
                <a:gd name="connsiteY2" fmla="*/ 0 h 461665"/>
                <a:gd name="connsiteX3" fmla="*/ 1208932 w 1208932"/>
                <a:gd name="connsiteY3" fmla="*/ 0 h 461665"/>
                <a:gd name="connsiteX4" fmla="*/ 1208932 w 1208932"/>
                <a:gd name="connsiteY4" fmla="*/ 461665 h 461665"/>
                <a:gd name="connsiteX5" fmla="*/ 781776 w 1208932"/>
                <a:gd name="connsiteY5" fmla="*/ 461665 h 461665"/>
                <a:gd name="connsiteX6" fmla="*/ 378799 w 1208932"/>
                <a:gd name="connsiteY6" fmla="*/ 461665 h 461665"/>
                <a:gd name="connsiteX7" fmla="*/ 0 w 1208932"/>
                <a:gd name="connsiteY7" fmla="*/ 461665 h 461665"/>
                <a:gd name="connsiteX8" fmla="*/ 0 w 120893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932" h="461665" fill="none" extrusionOk="0">
                  <a:moveTo>
                    <a:pt x="0" y="0"/>
                  </a:moveTo>
                  <a:cubicBezTo>
                    <a:pt x="143270" y="-19927"/>
                    <a:pt x="213725" y="23839"/>
                    <a:pt x="415067" y="0"/>
                  </a:cubicBezTo>
                  <a:cubicBezTo>
                    <a:pt x="616409" y="-23839"/>
                    <a:pt x="693278" y="16448"/>
                    <a:pt x="781776" y="0"/>
                  </a:cubicBezTo>
                  <a:cubicBezTo>
                    <a:pt x="870274" y="-16448"/>
                    <a:pt x="1094538" y="20079"/>
                    <a:pt x="1208932" y="0"/>
                  </a:cubicBezTo>
                  <a:cubicBezTo>
                    <a:pt x="1213790" y="215358"/>
                    <a:pt x="1186094" y="239564"/>
                    <a:pt x="1208932" y="461665"/>
                  </a:cubicBezTo>
                  <a:cubicBezTo>
                    <a:pt x="1006467" y="464291"/>
                    <a:pt x="875444" y="448650"/>
                    <a:pt x="781776" y="461665"/>
                  </a:cubicBezTo>
                  <a:cubicBezTo>
                    <a:pt x="688108" y="474680"/>
                    <a:pt x="566817" y="424923"/>
                    <a:pt x="378799" y="461665"/>
                  </a:cubicBezTo>
                  <a:cubicBezTo>
                    <a:pt x="190781" y="498407"/>
                    <a:pt x="110995" y="438676"/>
                    <a:pt x="0" y="461665"/>
                  </a:cubicBezTo>
                  <a:cubicBezTo>
                    <a:pt x="-2370" y="261478"/>
                    <a:pt x="41867" y="160372"/>
                    <a:pt x="0" y="0"/>
                  </a:cubicBezTo>
                  <a:close/>
                </a:path>
                <a:path w="1208932" h="461665" stroke="0" extrusionOk="0">
                  <a:moveTo>
                    <a:pt x="0" y="0"/>
                  </a:moveTo>
                  <a:cubicBezTo>
                    <a:pt x="107738" y="-9677"/>
                    <a:pt x="216334" y="17390"/>
                    <a:pt x="366709" y="0"/>
                  </a:cubicBezTo>
                  <a:cubicBezTo>
                    <a:pt x="517084" y="-17390"/>
                    <a:pt x="659990" y="44356"/>
                    <a:pt x="757597" y="0"/>
                  </a:cubicBezTo>
                  <a:cubicBezTo>
                    <a:pt x="855204" y="-44356"/>
                    <a:pt x="1089826" y="38361"/>
                    <a:pt x="1208932" y="0"/>
                  </a:cubicBezTo>
                  <a:cubicBezTo>
                    <a:pt x="1240982" y="194189"/>
                    <a:pt x="1184282" y="249772"/>
                    <a:pt x="1208932" y="461665"/>
                  </a:cubicBezTo>
                  <a:cubicBezTo>
                    <a:pt x="1047525" y="463398"/>
                    <a:pt x="907527" y="432422"/>
                    <a:pt x="818044" y="461665"/>
                  </a:cubicBezTo>
                  <a:cubicBezTo>
                    <a:pt x="728561" y="490908"/>
                    <a:pt x="575667" y="436909"/>
                    <a:pt x="451335" y="461665"/>
                  </a:cubicBezTo>
                  <a:cubicBezTo>
                    <a:pt x="327003" y="486421"/>
                    <a:pt x="204101" y="443861"/>
                    <a:pt x="0" y="461665"/>
                  </a:cubicBezTo>
                  <a:cubicBezTo>
                    <a:pt x="-30050" y="316969"/>
                    <a:pt x="4674" y="116255"/>
                    <a:pt x="0" y="0"/>
                  </a:cubicBezTo>
                  <a:close/>
                </a:path>
              </a:pathLst>
            </a:custGeom>
            <a:pattFill prst="dotGrid">
              <a:fgClr>
                <a:srgbClr val="5B9BD5"/>
              </a:fgClr>
              <a:bgClr>
                <a:sysClr val="window" lastClr="FFFFFF"/>
              </a:bgClr>
            </a:pattFill>
            <a:ln w="28575">
              <a:solidFill>
                <a:srgbClr val="5B9BD5">
                  <a:lumMod val="50000"/>
                </a:srgb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vouloir</a:t>
              </a:r>
            </a:p>
          </p:txBody>
        </p:sp>
        <p:pic>
          <p:nvPicPr>
            <p:cNvPr id="30" name="Picture 2" descr="Pushed Pin Clip Art">
              <a:extLst>
                <a:ext uri="{FF2B5EF4-FFF2-40B4-BE49-F238E27FC236}">
                  <a16:creationId xmlns:a16="http://schemas.microsoft.com/office/drawing/2014/main" id="{3615FCD9-D7A5-49AD-92D2-155889D345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70977">
              <a:off x="7194603" y="4129708"/>
              <a:ext cx="608980" cy="584621"/>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2" descr="Pencil 1 Clip Art">
            <a:extLst>
              <a:ext uri="{FF2B5EF4-FFF2-40B4-BE49-F238E27FC236}">
                <a16:creationId xmlns:a16="http://schemas.microsoft.com/office/drawing/2014/main" id="{7C1A60B8-60FA-45FF-9574-9125D99777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303479">
            <a:off x="11508229" y="1517436"/>
            <a:ext cx="522864" cy="716517"/>
          </a:xfrm>
          <a:prstGeom prst="rect">
            <a:avLst/>
          </a:prstGeom>
          <a:noFill/>
          <a:extLst>
            <a:ext uri="{909E8E84-426E-40DD-AFC4-6F175D3DCCD1}">
              <a14:hiddenFill xmlns:a14="http://schemas.microsoft.com/office/drawing/2010/main">
                <a:solidFill>
                  <a:srgbClr val="FFFFFF"/>
                </a:solidFill>
              </a14:hiddenFill>
            </a:ext>
          </a:extLst>
        </p:spPr>
      </p:pic>
      <p:sp>
        <p:nvSpPr>
          <p:cNvPr id="47" name="Flowchart: Document 46">
            <a:extLst>
              <a:ext uri="{FF2B5EF4-FFF2-40B4-BE49-F238E27FC236}">
                <a16:creationId xmlns:a16="http://schemas.microsoft.com/office/drawing/2014/main" id="{7E85177E-4193-4BC3-B235-B3B0C9AEC263}"/>
              </a:ext>
            </a:extLst>
          </p:cNvPr>
          <p:cNvSpPr/>
          <p:nvPr/>
        </p:nvSpPr>
        <p:spPr>
          <a:xfrm>
            <a:off x="6044359" y="4789667"/>
            <a:ext cx="5923256" cy="1908000"/>
          </a:xfrm>
          <a:prstGeom prst="flowChartDocument">
            <a:avLst/>
          </a:prstGeom>
          <a:pattFill prst="lgGrid">
            <a:fgClr>
              <a:srgbClr val="5B9BD5">
                <a:lumMod val="20000"/>
                <a:lumOff val="80000"/>
              </a:srgbClr>
            </a:fgClr>
            <a:bgClr>
              <a:sysClr val="window" lastClr="FFFFFF"/>
            </a:bgClr>
          </a:pattFill>
          <a:ln w="12700" cap="flat" cmpd="sng" algn="ctr">
            <a:solidFill>
              <a:srgbClr val="FFD966"/>
            </a:solidFill>
            <a:prstDash val="solid"/>
            <a:miter lim="800000"/>
          </a:ln>
          <a:effectLst/>
        </p:spPr>
        <p:txBody>
          <a:bodyPr rtlCol="0" anchor="t"/>
          <a:lstStyle/>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Elle voudrait</a:t>
            </a:r>
            <a:r>
              <a:rPr kumimoji="0" lang="fr-FR" sz="2200" b="1" i="0" u="none" strike="noStrike" kern="0" cap="none" spc="0" normalizeH="0" noProof="0" dirty="0">
                <a:ln>
                  <a:noFill/>
                </a:ln>
                <a:solidFill>
                  <a:srgbClr val="002060"/>
                </a:solidFill>
                <a:effectLst/>
                <a:uLnTx/>
                <a:uFillTx/>
                <a:latin typeface="Cavolini" panose="03000502040302020204" pitchFamily="66" charset="0"/>
                <a:cs typeface="Cavolini" panose="03000502040302020204" pitchFamily="66" charset="0"/>
              </a:rPr>
              <a:t> </a:t>
            </a: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aller à la plage.	</a:t>
            </a:r>
            <a:endParaRPr lang="fr-FR" sz="2200" b="1" kern="0" dirty="0">
              <a:solidFill>
                <a:srgbClr val="002060"/>
              </a:solidFill>
              <a:latin typeface="Bradley Hand ITC" panose="03070402050302030203" pitchFamily="66" charset="0"/>
            </a:endParaRP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Elle aime manger</a:t>
            </a:r>
            <a:r>
              <a:rPr kumimoji="0" lang="fr-FR" sz="2200" b="1" i="0" u="none" strike="noStrike" kern="0" cap="none" spc="0" normalizeH="0" noProof="0" dirty="0">
                <a:ln>
                  <a:noFill/>
                </a:ln>
                <a:solidFill>
                  <a:srgbClr val="002060"/>
                </a:solidFill>
                <a:effectLst/>
                <a:uLnTx/>
                <a:uFillTx/>
                <a:latin typeface="Cavolini" panose="03000502040302020204" pitchFamily="66" charset="0"/>
                <a:cs typeface="Cavolini" panose="03000502040302020204" pitchFamily="66" charset="0"/>
              </a:rPr>
              <a:t> de la glace.</a:t>
            </a:r>
            <a:endPar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pic>
        <p:nvPicPr>
          <p:cNvPr id="48" name="Picture 2" descr="Pencil 1 Clip Art">
            <a:extLst>
              <a:ext uri="{FF2B5EF4-FFF2-40B4-BE49-F238E27FC236}">
                <a16:creationId xmlns:a16="http://schemas.microsoft.com/office/drawing/2014/main" id="{D77BBA26-663C-443C-8D78-43E4EC7029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303479">
            <a:off x="10965210" y="5680252"/>
            <a:ext cx="522864" cy="716517"/>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FFF21F76-8C58-4AB3-B3BC-853C76ECABDD}"/>
              </a:ext>
            </a:extLst>
          </p:cNvPr>
          <p:cNvSpPr txBox="1"/>
          <p:nvPr/>
        </p:nvSpPr>
        <p:spPr>
          <a:xfrm>
            <a:off x="6093942" y="2425634"/>
            <a:ext cx="5778717" cy="707886"/>
          </a:xfrm>
          <a:prstGeom prst="rect">
            <a:avLst/>
          </a:prstGeom>
          <a:noFill/>
        </p:spPr>
        <p:txBody>
          <a:bodyPr wrap="square" rtlCol="0">
            <a:spAutoFit/>
          </a:bodyPr>
          <a:lstStyle/>
          <a:p>
            <a:pPr algn="ctr">
              <a:defRPr/>
            </a:pPr>
            <a:r>
              <a:rPr lang="en-GB" sz="2000" b="1" u="sng" dirty="0" err="1">
                <a:solidFill>
                  <a:srgbClr val="002060"/>
                </a:solidFill>
                <a:latin typeface="Cavolini" panose="03000502040302020204" pitchFamily="66" charset="0"/>
                <a:cs typeface="Cavolini" panose="03000502040302020204" pitchFamily="66" charset="0"/>
              </a:rPr>
              <a:t>Mes</a:t>
            </a:r>
            <a:r>
              <a:rPr lang="en-GB" sz="2000" b="1" u="sng" dirty="0">
                <a:solidFill>
                  <a:srgbClr val="002060"/>
                </a:solidFill>
                <a:latin typeface="Cavolini" panose="03000502040302020204" pitchFamily="66" charset="0"/>
                <a:cs typeface="Cavolini" panose="03000502040302020204" pitchFamily="66" charset="0"/>
              </a:rPr>
              <a:t> phrases</a:t>
            </a:r>
          </a:p>
          <a:p>
            <a:pPr>
              <a:defRPr/>
            </a:pPr>
            <a:r>
              <a:rPr lang="en-GB" sz="2000" b="1" dirty="0">
                <a:solidFill>
                  <a:srgbClr val="002060"/>
                </a:solidFill>
                <a:latin typeface="Cavolini" panose="03000502040302020204" pitchFamily="66" charset="0"/>
                <a:cs typeface="Cavolini" panose="03000502040302020204" pitchFamily="66" charset="0"/>
              </a:rPr>
              <a:t>1. Je …		   2.		</a:t>
            </a:r>
          </a:p>
        </p:txBody>
      </p:sp>
      <p:sp>
        <p:nvSpPr>
          <p:cNvPr id="50" name="TextBox 49">
            <a:extLst>
              <a:ext uri="{FF2B5EF4-FFF2-40B4-BE49-F238E27FC236}">
                <a16:creationId xmlns:a16="http://schemas.microsoft.com/office/drawing/2014/main" id="{352927B2-1DD9-4C4C-93DF-A6A9BADAD131}"/>
              </a:ext>
            </a:extLst>
          </p:cNvPr>
          <p:cNvSpPr txBox="1"/>
          <p:nvPr/>
        </p:nvSpPr>
        <p:spPr>
          <a:xfrm>
            <a:off x="6093941" y="5473998"/>
            <a:ext cx="5778717" cy="707886"/>
          </a:xfrm>
          <a:prstGeom prst="rect">
            <a:avLst/>
          </a:prstGeom>
          <a:noFill/>
        </p:spPr>
        <p:txBody>
          <a:bodyPr wrap="square" rtlCol="0">
            <a:spAutoFit/>
          </a:bodyPr>
          <a:lstStyle/>
          <a:p>
            <a:pPr algn="ctr">
              <a:defRPr/>
            </a:pPr>
            <a:r>
              <a:rPr lang="en-GB" sz="2000" b="1" u="sng" dirty="0">
                <a:solidFill>
                  <a:srgbClr val="002060"/>
                </a:solidFill>
                <a:latin typeface="Cavolini" panose="03000502040302020204" pitchFamily="66" charset="0"/>
                <a:cs typeface="Cavolini" panose="03000502040302020204" pitchFamily="66" charset="0"/>
              </a:rPr>
              <a:t>Mon/ma </a:t>
            </a:r>
            <a:r>
              <a:rPr lang="en-GB" sz="2000" b="1" u="sng" dirty="0" err="1">
                <a:solidFill>
                  <a:srgbClr val="002060"/>
                </a:solidFill>
                <a:latin typeface="Cavolini" panose="03000502040302020204" pitchFamily="66" charset="0"/>
                <a:cs typeface="Cavolini" panose="03000502040302020204" pitchFamily="66" charset="0"/>
              </a:rPr>
              <a:t>partenaire</a:t>
            </a:r>
            <a:endParaRPr lang="en-GB" sz="2000" b="1" u="sng" dirty="0">
              <a:solidFill>
                <a:srgbClr val="002060"/>
              </a:solidFill>
              <a:latin typeface="Cavolini" panose="03000502040302020204" pitchFamily="66" charset="0"/>
              <a:cs typeface="Cavolini" panose="03000502040302020204" pitchFamily="66" charset="0"/>
            </a:endParaRPr>
          </a:p>
          <a:p>
            <a:pPr>
              <a:defRPr/>
            </a:pPr>
            <a:r>
              <a:rPr lang="en-GB" sz="2000" b="1" dirty="0">
                <a:solidFill>
                  <a:srgbClr val="002060"/>
                </a:solidFill>
                <a:latin typeface="Cavolini" panose="03000502040302020204" pitchFamily="66" charset="0"/>
                <a:cs typeface="Cavolini" panose="03000502040302020204" pitchFamily="66" charset="0"/>
              </a:rPr>
              <a:t>1. Elle …	   2.		</a:t>
            </a:r>
          </a:p>
        </p:txBody>
      </p:sp>
      <p:pic>
        <p:nvPicPr>
          <p:cNvPr id="51" name="Graphic 50" descr="Teacher">
            <a:extLst>
              <a:ext uri="{FF2B5EF4-FFF2-40B4-BE49-F238E27FC236}">
                <a16:creationId xmlns:a16="http://schemas.microsoft.com/office/drawing/2014/main" id="{B471728D-EB6F-4566-8EFF-BF792776B4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8291" y="3806841"/>
            <a:ext cx="914400" cy="914400"/>
          </a:xfrm>
          <a:prstGeom prst="rect">
            <a:avLst/>
          </a:prstGeom>
        </p:spPr>
      </p:pic>
      <p:sp>
        <p:nvSpPr>
          <p:cNvPr id="52" name="Speech Bubble: Rectangle with Corners Rounded 51">
            <a:extLst>
              <a:ext uri="{FF2B5EF4-FFF2-40B4-BE49-F238E27FC236}">
                <a16:creationId xmlns:a16="http://schemas.microsoft.com/office/drawing/2014/main" id="{F43E3B9E-0624-4781-BD1C-DF86245127F7}"/>
              </a:ext>
            </a:extLst>
          </p:cNvPr>
          <p:cNvSpPr/>
          <p:nvPr/>
        </p:nvSpPr>
        <p:spPr>
          <a:xfrm>
            <a:off x="1303821" y="3893421"/>
            <a:ext cx="1029829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3" name="CustomShape 7">
            <a:extLst>
              <a:ext uri="{FF2B5EF4-FFF2-40B4-BE49-F238E27FC236}">
                <a16:creationId xmlns:a16="http://schemas.microsoft.com/office/drawing/2014/main" id="{6F4B5E35-5317-4399-9FF5-D5CB5B7FC632}"/>
              </a:ext>
            </a:extLst>
          </p:cNvPr>
          <p:cNvSpPr/>
          <p:nvPr/>
        </p:nvSpPr>
        <p:spPr>
          <a:xfrm>
            <a:off x="1333659" y="3971475"/>
            <a:ext cx="1042291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fr-FR" sz="2000" dirty="0">
                <a:solidFill>
                  <a:srgbClr val="002060"/>
                </a:solidFill>
                <a:latin typeface="Century Gothic" panose="020B0502020202020204" pitchFamily="34" charset="0"/>
              </a:rPr>
              <a:t>Parle avec un(e) partenaire. Il/elle aime/voudrait faire quoi ? Écris deux phrases.</a:t>
            </a:r>
          </a:p>
        </p:txBody>
      </p:sp>
      <p:sp>
        <p:nvSpPr>
          <p:cNvPr id="54" name="Title 1">
            <a:extLst>
              <a:ext uri="{FF2B5EF4-FFF2-40B4-BE49-F238E27FC236}">
                <a16:creationId xmlns:a16="http://schemas.microsoft.com/office/drawing/2014/main" id="{B846552A-2510-4722-A6B9-D231297D3E9B}"/>
              </a:ext>
            </a:extLst>
          </p:cNvPr>
          <p:cNvSpPr txBox="1">
            <a:spLocks/>
          </p:cNvSpPr>
          <p:nvPr/>
        </p:nvSpPr>
        <p:spPr>
          <a:xfrm>
            <a:off x="672556" y="18254"/>
            <a:ext cx="2237996" cy="5820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Google Shape;167;p2">
            <a:extLst>
              <a:ext uri="{FF2B5EF4-FFF2-40B4-BE49-F238E27FC236}">
                <a16:creationId xmlns:a16="http://schemas.microsoft.com/office/drawing/2014/main" id="{93AE3527-9C47-4114-A63A-6B547D1C0798}"/>
              </a:ext>
            </a:extLst>
          </p:cNvPr>
          <p:cNvSpPr/>
          <p:nvPr/>
        </p:nvSpPr>
        <p:spPr>
          <a:xfrm>
            <a:off x="85573" y="5706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8" name="Picture 57" descr="A picture containing nature, shore&#10;&#10;Description automatically generated">
            <a:extLst>
              <a:ext uri="{FF2B5EF4-FFF2-40B4-BE49-F238E27FC236}">
                <a16:creationId xmlns:a16="http://schemas.microsoft.com/office/drawing/2014/main" id="{B4948FFA-C8D2-4836-B55D-E81BB82F2A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8302" y="4929906"/>
            <a:ext cx="904375" cy="825937"/>
          </a:xfrm>
          <a:prstGeom prst="ellipse">
            <a:avLst/>
          </a:prstGeom>
        </p:spPr>
      </p:pic>
      <p:pic>
        <p:nvPicPr>
          <p:cNvPr id="4" name="Picture 3" descr="A picture containing circle, logo, font, graphics&#10;&#10;Description automatically generated">
            <a:extLst>
              <a:ext uri="{FF2B5EF4-FFF2-40B4-BE49-F238E27FC236}">
                <a16:creationId xmlns:a16="http://schemas.microsoft.com/office/drawing/2014/main" id="{FA1E9324-C1DF-412F-A19B-92D3875849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5989" y="2141468"/>
            <a:ext cx="946948" cy="634643"/>
          </a:xfrm>
          <a:prstGeom prst="rect">
            <a:avLst/>
          </a:prstGeom>
        </p:spPr>
      </p:pic>
      <p:pic>
        <p:nvPicPr>
          <p:cNvPr id="56" name="Picture 55" descr="Shape&#10;&#10;Description automatically generated">
            <a:extLst>
              <a:ext uri="{FF2B5EF4-FFF2-40B4-BE49-F238E27FC236}">
                <a16:creationId xmlns:a16="http://schemas.microsoft.com/office/drawing/2014/main" id="{1D4A77C6-B968-41FB-9075-9F6BB27875B0}"/>
              </a:ext>
            </a:extLst>
          </p:cNvPr>
          <p:cNvPicPr>
            <a:picLocks noChangeAspect="1"/>
          </p:cNvPicPr>
          <p:nvPr/>
        </p:nvPicPr>
        <p:blipFill rotWithShape="1">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t="1" b="31939"/>
          <a:stretch/>
        </p:blipFill>
        <p:spPr>
          <a:xfrm>
            <a:off x="4225073" y="1721161"/>
            <a:ext cx="1632888" cy="707886"/>
          </a:xfrm>
          <a:prstGeom prst="ellipse">
            <a:avLst/>
          </a:prstGeom>
        </p:spPr>
      </p:pic>
      <p:pic>
        <p:nvPicPr>
          <p:cNvPr id="60" name="Picture 59" descr="A picture containing circle, logo, font, graphics&#10;&#10;Description automatically generated">
            <a:extLst>
              <a:ext uri="{FF2B5EF4-FFF2-40B4-BE49-F238E27FC236}">
                <a16:creationId xmlns:a16="http://schemas.microsoft.com/office/drawing/2014/main" id="{AAD3A144-688A-4564-96D2-2FC5B148F2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59569" y="4908645"/>
            <a:ext cx="946948" cy="634643"/>
          </a:xfrm>
          <a:prstGeom prst="rect">
            <a:avLst/>
          </a:prstGeom>
        </p:spPr>
      </p:pic>
      <p:pic>
        <p:nvPicPr>
          <p:cNvPr id="6" name="Picture 5" descr="A picture containing text, font, circle, screenshot&#10;&#10;Description automatically generated">
            <a:extLst>
              <a:ext uri="{FF2B5EF4-FFF2-40B4-BE49-F238E27FC236}">
                <a16:creationId xmlns:a16="http://schemas.microsoft.com/office/drawing/2014/main" id="{E0BAE4F5-7C8B-4DD9-9BDC-598B526075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9027" y="2743902"/>
            <a:ext cx="726168" cy="677499"/>
          </a:xfrm>
          <a:prstGeom prst="rect">
            <a:avLst/>
          </a:prstGeom>
        </p:spPr>
      </p:pic>
      <p:pic>
        <p:nvPicPr>
          <p:cNvPr id="62" name="Picture 61" descr="A picture containing food, fast food, american food, bun&#10;&#10;Description automatically generated">
            <a:extLst>
              <a:ext uri="{FF2B5EF4-FFF2-40B4-BE49-F238E27FC236}">
                <a16:creationId xmlns:a16="http://schemas.microsoft.com/office/drawing/2014/main" id="{789BDF31-BC05-4630-8C39-285F855EDC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92111" y="5948251"/>
            <a:ext cx="558117" cy="554337"/>
          </a:xfrm>
          <a:prstGeom prst="rect">
            <a:avLst/>
          </a:prstGeom>
        </p:spPr>
      </p:pic>
      <p:pic>
        <p:nvPicPr>
          <p:cNvPr id="64" name="Graphic 63" descr="Ice cream with solid fill">
            <a:extLst>
              <a:ext uri="{FF2B5EF4-FFF2-40B4-BE49-F238E27FC236}">
                <a16:creationId xmlns:a16="http://schemas.microsoft.com/office/drawing/2014/main" id="{7A118E7E-04B8-42DE-B9FC-C99BE91CDC9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91072" y="5652045"/>
            <a:ext cx="914400" cy="914400"/>
          </a:xfrm>
          <a:prstGeom prst="rect">
            <a:avLst/>
          </a:prstGeom>
        </p:spPr>
      </p:pic>
      <p:pic>
        <p:nvPicPr>
          <p:cNvPr id="66" name="Graphic 65" descr="Cycling with solid fill">
            <a:extLst>
              <a:ext uri="{FF2B5EF4-FFF2-40B4-BE49-F238E27FC236}">
                <a16:creationId xmlns:a16="http://schemas.microsoft.com/office/drawing/2014/main" id="{2BCB5549-D008-43B8-90D6-08045FD2C42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14093" y="2564792"/>
            <a:ext cx="914400" cy="914400"/>
          </a:xfrm>
          <a:prstGeom prst="rect">
            <a:avLst/>
          </a:prstGeom>
        </p:spPr>
      </p:pic>
    </p:spTree>
    <p:extLst>
      <p:ext uri="{BB962C8B-B14F-4D97-AF65-F5344CB8AC3E}">
        <p14:creationId xmlns:p14="http://schemas.microsoft.com/office/powerpoint/2010/main" val="309203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P spid="47" grpId="0" animBg="1"/>
      <p:bldP spid="49" grpId="0"/>
      <p:bldP spid="50" grpId="0"/>
      <p:bldP spid="52" grpId="0" animBg="1"/>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7">
            <a:extLst>
              <a:ext uri="{FF2B5EF4-FFF2-40B4-BE49-F238E27FC236}">
                <a16:creationId xmlns:a16="http://schemas.microsoft.com/office/drawing/2014/main" id="{2690F408-1DC7-4E91-B2F0-CC193D97A7A1}"/>
              </a:ext>
            </a:extLst>
          </p:cNvPr>
          <p:cNvGraphicFramePr>
            <a:graphicFrameLocks noGrp="1"/>
          </p:cNvGraphicFramePr>
          <p:nvPr>
            <p:extLst>
              <p:ext uri="{D42A27DB-BD31-4B8C-83A1-F6EECF244321}">
                <p14:modId xmlns:p14="http://schemas.microsoft.com/office/powerpoint/2010/main" val="1108858238"/>
              </p:ext>
            </p:extLst>
          </p:nvPr>
        </p:nvGraphicFramePr>
        <p:xfrm>
          <a:off x="1000624" y="1327645"/>
          <a:ext cx="10534884" cy="3657600"/>
        </p:xfrm>
        <a:graphic>
          <a:graphicData uri="http://schemas.openxmlformats.org/drawingml/2006/table">
            <a:tbl>
              <a:tblPr firstRow="1" bandRow="1"/>
              <a:tblGrid>
                <a:gridCol w="1236135">
                  <a:extLst>
                    <a:ext uri="{9D8B030D-6E8A-4147-A177-3AD203B41FA5}">
                      <a16:colId xmlns:a16="http://schemas.microsoft.com/office/drawing/2014/main" val="88879626"/>
                    </a:ext>
                  </a:extLst>
                </a:gridCol>
                <a:gridCol w="1258552">
                  <a:extLst>
                    <a:ext uri="{9D8B030D-6E8A-4147-A177-3AD203B41FA5}">
                      <a16:colId xmlns:a16="http://schemas.microsoft.com/office/drawing/2014/main" val="559604998"/>
                    </a:ext>
                  </a:extLst>
                </a:gridCol>
                <a:gridCol w="1313272">
                  <a:extLst>
                    <a:ext uri="{9D8B030D-6E8A-4147-A177-3AD203B41FA5}">
                      <a16:colId xmlns:a16="http://schemas.microsoft.com/office/drawing/2014/main" val="748532670"/>
                    </a:ext>
                  </a:extLst>
                </a:gridCol>
                <a:gridCol w="1231192">
                  <a:extLst>
                    <a:ext uri="{9D8B030D-6E8A-4147-A177-3AD203B41FA5}">
                      <a16:colId xmlns:a16="http://schemas.microsoft.com/office/drawing/2014/main" val="220763038"/>
                    </a:ext>
                  </a:extLst>
                </a:gridCol>
                <a:gridCol w="1258552">
                  <a:extLst>
                    <a:ext uri="{9D8B030D-6E8A-4147-A177-3AD203B41FA5}">
                      <a16:colId xmlns:a16="http://schemas.microsoft.com/office/drawing/2014/main" val="2679525264"/>
                    </a:ext>
                  </a:extLst>
                </a:gridCol>
                <a:gridCol w="1231192">
                  <a:extLst>
                    <a:ext uri="{9D8B030D-6E8A-4147-A177-3AD203B41FA5}">
                      <a16:colId xmlns:a16="http://schemas.microsoft.com/office/drawing/2014/main" val="2934023717"/>
                    </a:ext>
                  </a:extLst>
                </a:gridCol>
                <a:gridCol w="1354312">
                  <a:extLst>
                    <a:ext uri="{9D8B030D-6E8A-4147-A177-3AD203B41FA5}">
                      <a16:colId xmlns:a16="http://schemas.microsoft.com/office/drawing/2014/main" val="3905154072"/>
                    </a:ext>
                  </a:extLst>
                </a:gridCol>
                <a:gridCol w="1651677">
                  <a:extLst>
                    <a:ext uri="{9D8B030D-6E8A-4147-A177-3AD203B41FA5}">
                      <a16:colId xmlns:a16="http://schemas.microsoft.com/office/drawing/2014/main" val="3156484874"/>
                    </a:ext>
                  </a:extLst>
                </a:gridCol>
              </a:tblGrid>
              <a:tr h="41206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Lundi</a:t>
                      </a:r>
                      <a:endParaRPr lang="en-GB" sz="2400" b="1" dirty="0">
                        <a:solidFill>
                          <a:srgbClr val="002060"/>
                        </a:solidFill>
                        <a:latin typeface="Segoe Print" panose="02000600000000000000" pitchFamily="2"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Segoe Print" panose="02000600000000000000" pitchFamily="2" charset="0"/>
                        </a:rPr>
                        <a:t>Mardi</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Mer.</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Jeudi</a:t>
                      </a:r>
                      <a:endParaRPr lang="en-GB" sz="2400" b="1" dirty="0">
                        <a:solidFill>
                          <a:srgbClr val="002060"/>
                        </a:solidFill>
                        <a:latin typeface="Segoe Print" panose="02000600000000000000" pitchFamily="2"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Ven.</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Sam.</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Dim.</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Aujourd</a:t>
                      </a:r>
                      <a:r>
                        <a:rPr lang="en-GB" sz="2400" b="1" dirty="0">
                          <a:solidFill>
                            <a:srgbClr val="002060"/>
                          </a:solidFill>
                          <a:latin typeface="Segoe Print" panose="02000600000000000000" pitchFamily="2" charset="0"/>
                        </a:rPr>
                        <a:t>’</a:t>
                      </a:r>
                    </a:p>
                    <a:p>
                      <a:pPr algn="ctr"/>
                      <a:r>
                        <a:rPr lang="en-GB" sz="2400" b="1" dirty="0">
                          <a:solidFill>
                            <a:srgbClr val="002060"/>
                          </a:solidFill>
                          <a:latin typeface="Segoe Print" panose="02000600000000000000" pitchFamily="2" charset="0"/>
                        </a:rPr>
                        <a:t>-hui</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42995276"/>
                  </a:ext>
                </a:extLst>
              </a:tr>
              <a:tr h="23837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p>
                      <a:endParaRPr lang="en-GB" dirty="0"/>
                    </a:p>
                    <a:p>
                      <a:endParaRPr lang="en-GB" dirty="0"/>
                    </a:p>
                    <a:p>
                      <a:endParaRPr lang="en-GB" dirty="0"/>
                    </a:p>
                    <a:p>
                      <a:endParaRPr lang="en-GB" dirty="0"/>
                    </a:p>
                    <a:p>
                      <a:endParaRPr lang="en-GB" dirty="0"/>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932622733"/>
                  </a:ext>
                </a:extLst>
              </a:tr>
            </a:tbl>
          </a:graphicData>
        </a:graphic>
      </p:graphicFrame>
      <p:sp>
        <p:nvSpPr>
          <p:cNvPr id="112" name="CustomShape 6"/>
          <p:cNvSpPr/>
          <p:nvPr/>
        </p:nvSpPr>
        <p:spPr>
          <a:xfrm>
            <a:off x="649406" y="1715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Follow up 4:</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03748" y="10400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rotWithShape="1">
          <a:blip r:embed="rId3">
            <a:extLst>
              <a:ext uri="{28A0092B-C50C-407E-A947-70E740481C1C}">
                <a14:useLocalDpi xmlns:a14="http://schemas.microsoft.com/office/drawing/2010/main" val="0"/>
              </a:ext>
            </a:extLst>
          </a:blip>
          <a:srcRect b="8755"/>
          <a:stretch/>
        </p:blipFill>
        <p:spPr>
          <a:xfrm>
            <a:off x="11052313" y="12477"/>
            <a:ext cx="1139687" cy="1043112"/>
          </a:xfrm>
          <a:prstGeom prst="rect">
            <a:avLst/>
          </a:prstGeom>
        </p:spPr>
      </p:pic>
      <p:pic>
        <p:nvPicPr>
          <p:cNvPr id="8" name="Graphic 7" descr="Teacher">
            <a:extLst>
              <a:ext uri="{FF2B5EF4-FFF2-40B4-BE49-F238E27FC236}">
                <a16:creationId xmlns:a16="http://schemas.microsoft.com/office/drawing/2014/main" id="{BD0F394A-9F10-4429-8D8E-3316BD870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32" y="574879"/>
            <a:ext cx="914400" cy="914400"/>
          </a:xfrm>
          <a:prstGeom prst="rect">
            <a:avLst/>
          </a:prstGeom>
        </p:spPr>
      </p:pic>
      <p:sp>
        <p:nvSpPr>
          <p:cNvPr id="9" name="Speech Bubble: Rectangle with Corners Rounded 8">
            <a:extLst>
              <a:ext uri="{FF2B5EF4-FFF2-40B4-BE49-F238E27FC236}">
                <a16:creationId xmlns:a16="http://schemas.microsoft.com/office/drawing/2014/main" id="{215706B2-9006-4BCD-BA12-C150523BD405}"/>
              </a:ext>
            </a:extLst>
          </p:cNvPr>
          <p:cNvSpPr/>
          <p:nvPr/>
        </p:nvSpPr>
        <p:spPr>
          <a:xfrm>
            <a:off x="1109588" y="822254"/>
            <a:ext cx="3424130" cy="333417"/>
          </a:xfrm>
          <a:prstGeom prst="wedgeRoundRectCallout">
            <a:avLst>
              <a:gd name="adj1" fmla="val -59535"/>
              <a:gd name="adj2" fmla="val -1686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B9A0769C-DEF5-430B-9923-1A14FCB3E716}"/>
              </a:ext>
            </a:extLst>
          </p:cNvPr>
          <p:cNvSpPr/>
          <p:nvPr/>
        </p:nvSpPr>
        <p:spPr>
          <a:xfrm>
            <a:off x="1109588" y="758546"/>
            <a:ext cx="361171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Exemple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lang="en-GB" sz="2400" b="1" spc="-1" dirty="0">
                <a:solidFill>
                  <a:srgbClr val="002060"/>
                </a:solidFill>
                <a:latin typeface="Century Gothic"/>
                <a:ea typeface="Century Gothic"/>
              </a:rPr>
              <a:t>: Personne A</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1" name="Google Shape;167;p2">
            <a:extLst>
              <a:ext uri="{FF2B5EF4-FFF2-40B4-BE49-F238E27FC236}">
                <a16:creationId xmlns:a16="http://schemas.microsoft.com/office/drawing/2014/main" id="{EDE672E4-6232-43A0-90A7-796E29702430}"/>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A6BF6E4A-CE16-4F6F-8034-3C16D9225EF7}"/>
              </a:ext>
            </a:extLst>
          </p:cNvPr>
          <p:cNvSpPr txBox="1"/>
          <p:nvPr/>
        </p:nvSpPr>
        <p:spPr>
          <a:xfrm>
            <a:off x="2774349" y="33794"/>
            <a:ext cx="78956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Find what your partner would like to do on holiday to sink their ships!</a:t>
            </a:r>
          </a:p>
        </p:txBody>
      </p:sp>
      <p:graphicFrame>
        <p:nvGraphicFramePr>
          <p:cNvPr id="13" name="Table 7">
            <a:extLst>
              <a:ext uri="{FF2B5EF4-FFF2-40B4-BE49-F238E27FC236}">
                <a16:creationId xmlns:a16="http://schemas.microsoft.com/office/drawing/2014/main" id="{8794C3B3-EEE5-4667-9C9C-961F5DED3B7B}"/>
              </a:ext>
            </a:extLst>
          </p:cNvPr>
          <p:cNvGraphicFramePr>
            <a:graphicFrameLocks noGrp="1"/>
          </p:cNvGraphicFramePr>
          <p:nvPr>
            <p:extLst>
              <p:ext uri="{D42A27DB-BD31-4B8C-83A1-F6EECF244321}">
                <p14:modId xmlns:p14="http://schemas.microsoft.com/office/powerpoint/2010/main" val="3482110265"/>
              </p:ext>
            </p:extLst>
          </p:nvPr>
        </p:nvGraphicFramePr>
        <p:xfrm>
          <a:off x="984585" y="4104055"/>
          <a:ext cx="10550923" cy="2468309"/>
        </p:xfrm>
        <a:graphic>
          <a:graphicData uri="http://schemas.openxmlformats.org/drawingml/2006/table">
            <a:tbl>
              <a:tblPr firstRow="1" bandRow="1"/>
              <a:tblGrid>
                <a:gridCol w="1238072">
                  <a:extLst>
                    <a:ext uri="{9D8B030D-6E8A-4147-A177-3AD203B41FA5}">
                      <a16:colId xmlns:a16="http://schemas.microsoft.com/office/drawing/2014/main" val="88879626"/>
                    </a:ext>
                  </a:extLst>
                </a:gridCol>
                <a:gridCol w="1260524">
                  <a:extLst>
                    <a:ext uri="{9D8B030D-6E8A-4147-A177-3AD203B41FA5}">
                      <a16:colId xmlns:a16="http://schemas.microsoft.com/office/drawing/2014/main" val="559604998"/>
                    </a:ext>
                  </a:extLst>
                </a:gridCol>
                <a:gridCol w="1315330">
                  <a:extLst>
                    <a:ext uri="{9D8B030D-6E8A-4147-A177-3AD203B41FA5}">
                      <a16:colId xmlns:a16="http://schemas.microsoft.com/office/drawing/2014/main" val="748532670"/>
                    </a:ext>
                  </a:extLst>
                </a:gridCol>
                <a:gridCol w="1233121">
                  <a:extLst>
                    <a:ext uri="{9D8B030D-6E8A-4147-A177-3AD203B41FA5}">
                      <a16:colId xmlns:a16="http://schemas.microsoft.com/office/drawing/2014/main" val="220763038"/>
                    </a:ext>
                  </a:extLst>
                </a:gridCol>
                <a:gridCol w="1260524">
                  <a:extLst>
                    <a:ext uri="{9D8B030D-6E8A-4147-A177-3AD203B41FA5}">
                      <a16:colId xmlns:a16="http://schemas.microsoft.com/office/drawing/2014/main" val="2679525264"/>
                    </a:ext>
                  </a:extLst>
                </a:gridCol>
                <a:gridCol w="1233121">
                  <a:extLst>
                    <a:ext uri="{9D8B030D-6E8A-4147-A177-3AD203B41FA5}">
                      <a16:colId xmlns:a16="http://schemas.microsoft.com/office/drawing/2014/main" val="2934023717"/>
                    </a:ext>
                  </a:extLst>
                </a:gridCol>
                <a:gridCol w="1356434">
                  <a:extLst>
                    <a:ext uri="{9D8B030D-6E8A-4147-A177-3AD203B41FA5}">
                      <a16:colId xmlns:a16="http://schemas.microsoft.com/office/drawing/2014/main" val="3905154072"/>
                    </a:ext>
                  </a:extLst>
                </a:gridCol>
                <a:gridCol w="1653797">
                  <a:extLst>
                    <a:ext uri="{9D8B030D-6E8A-4147-A177-3AD203B41FA5}">
                      <a16:colId xmlns:a16="http://schemas.microsoft.com/office/drawing/2014/main" val="3156484874"/>
                    </a:ext>
                  </a:extLst>
                </a:gridCol>
              </a:tblGrid>
              <a:tr h="63592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Lundi</a:t>
                      </a:r>
                      <a:endParaRPr lang="en-GB" sz="2400" b="1" dirty="0">
                        <a:solidFill>
                          <a:srgbClr val="002060"/>
                        </a:solidFill>
                        <a:latin typeface="Segoe Print" panose="02000600000000000000" pitchFamily="2"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Segoe Print" panose="02000600000000000000" pitchFamily="2" charset="0"/>
                        </a:rPr>
                        <a:t>Mardi</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Mer.</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Jeudi</a:t>
                      </a:r>
                      <a:endParaRPr lang="en-GB" sz="2400" b="1" dirty="0">
                        <a:solidFill>
                          <a:srgbClr val="002060"/>
                        </a:solidFill>
                        <a:latin typeface="Segoe Print" panose="02000600000000000000" pitchFamily="2"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Ven.</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Sam.</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Dim.</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Aujourd</a:t>
                      </a:r>
                      <a:r>
                        <a:rPr lang="en-GB" sz="2400" b="1" dirty="0">
                          <a:solidFill>
                            <a:srgbClr val="002060"/>
                          </a:solidFill>
                          <a:latin typeface="Segoe Print" panose="02000600000000000000" pitchFamily="2" charset="0"/>
                        </a:rPr>
                        <a:t>’</a:t>
                      </a:r>
                    </a:p>
                    <a:p>
                      <a:pPr algn="ctr"/>
                      <a:r>
                        <a:rPr lang="en-GB" sz="2400" b="1" dirty="0">
                          <a:solidFill>
                            <a:srgbClr val="002060"/>
                          </a:solidFill>
                          <a:latin typeface="Segoe Print" panose="02000600000000000000" pitchFamily="2" charset="0"/>
                        </a:rPr>
                        <a:t>-hui</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extLst>
                  <a:ext uri="{0D108BD9-81ED-4DB2-BD59-A6C34878D82A}">
                    <a16:rowId xmlns:a16="http://schemas.microsoft.com/office/drawing/2014/main" val="1542995276"/>
                  </a:ext>
                </a:extLst>
              </a:tr>
              <a:tr h="164534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p>
                      <a:endParaRPr lang="en-GB" sz="2000" dirty="0">
                        <a:solidFill>
                          <a:srgbClr val="002060"/>
                        </a:solidFill>
                        <a:latin typeface="Century Gothic" panose="020B0502020202020204" pitchFamily="34" charset="0"/>
                      </a:endParaRPr>
                    </a:p>
                    <a:p>
                      <a:endParaRPr lang="en-GB" dirty="0"/>
                    </a:p>
                    <a:p>
                      <a:endParaRPr lang="en-GB" dirty="0"/>
                    </a:p>
                    <a:p>
                      <a:endParaRPr lang="en-GB"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p>
                      <a:endParaRPr lang="en-GB" dirty="0"/>
                    </a:p>
                    <a:p>
                      <a:endParaRPr lang="en-GB" dirty="0"/>
                    </a:p>
                    <a:p>
                      <a:endParaRPr lang="en-GB"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extLst>
                  <a:ext uri="{0D108BD9-81ED-4DB2-BD59-A6C34878D82A}">
                    <a16:rowId xmlns:a16="http://schemas.microsoft.com/office/drawing/2014/main" val="1932622733"/>
                  </a:ext>
                </a:extLst>
              </a:tr>
            </a:tbl>
          </a:graphicData>
        </a:graphic>
      </p:graphicFrame>
      <p:pic>
        <p:nvPicPr>
          <p:cNvPr id="15" name="Picture 14">
            <a:extLst>
              <a:ext uri="{FF2B5EF4-FFF2-40B4-BE49-F238E27FC236}">
                <a16:creationId xmlns:a16="http://schemas.microsoft.com/office/drawing/2014/main" id="{39E2F57A-3212-4B72-846C-559E4E1ED1E9}"/>
              </a:ext>
            </a:extLst>
          </p:cNvPr>
          <p:cNvPicPr>
            <a:picLocks noChangeAspect="1"/>
          </p:cNvPicPr>
          <p:nvPr/>
        </p:nvPicPr>
        <p:blipFill>
          <a:blip r:embed="rId6"/>
          <a:stretch>
            <a:fillRect/>
          </a:stretch>
        </p:blipFill>
        <p:spPr>
          <a:xfrm>
            <a:off x="1024310" y="2301517"/>
            <a:ext cx="1159616" cy="689282"/>
          </a:xfrm>
          <a:prstGeom prst="rect">
            <a:avLst/>
          </a:prstGeom>
        </p:spPr>
      </p:pic>
      <p:pic>
        <p:nvPicPr>
          <p:cNvPr id="16" name="Picture 15">
            <a:extLst>
              <a:ext uri="{FF2B5EF4-FFF2-40B4-BE49-F238E27FC236}">
                <a16:creationId xmlns:a16="http://schemas.microsoft.com/office/drawing/2014/main" id="{4CDE56E6-58FF-4E94-8E41-B7F7940BBDC4}"/>
              </a:ext>
            </a:extLst>
          </p:cNvPr>
          <p:cNvPicPr>
            <a:picLocks noChangeAspect="1"/>
          </p:cNvPicPr>
          <p:nvPr/>
        </p:nvPicPr>
        <p:blipFill>
          <a:blip r:embed="rId6"/>
          <a:stretch>
            <a:fillRect/>
          </a:stretch>
        </p:blipFill>
        <p:spPr>
          <a:xfrm>
            <a:off x="2319880" y="2324594"/>
            <a:ext cx="1159616" cy="689282"/>
          </a:xfrm>
          <a:prstGeom prst="rect">
            <a:avLst/>
          </a:prstGeom>
        </p:spPr>
      </p:pic>
      <p:pic>
        <p:nvPicPr>
          <p:cNvPr id="17" name="Picture 16">
            <a:extLst>
              <a:ext uri="{FF2B5EF4-FFF2-40B4-BE49-F238E27FC236}">
                <a16:creationId xmlns:a16="http://schemas.microsoft.com/office/drawing/2014/main" id="{31488052-9C95-42A4-AED3-CA461A547F27}"/>
              </a:ext>
            </a:extLst>
          </p:cNvPr>
          <p:cNvPicPr>
            <a:picLocks noChangeAspect="1"/>
          </p:cNvPicPr>
          <p:nvPr/>
        </p:nvPicPr>
        <p:blipFill>
          <a:blip r:embed="rId6"/>
          <a:stretch>
            <a:fillRect/>
          </a:stretch>
        </p:blipFill>
        <p:spPr>
          <a:xfrm>
            <a:off x="3561688" y="2340532"/>
            <a:ext cx="1159616" cy="689282"/>
          </a:xfrm>
          <a:prstGeom prst="rect">
            <a:avLst/>
          </a:prstGeom>
        </p:spPr>
      </p:pic>
      <p:pic>
        <p:nvPicPr>
          <p:cNvPr id="18" name="Picture 17">
            <a:extLst>
              <a:ext uri="{FF2B5EF4-FFF2-40B4-BE49-F238E27FC236}">
                <a16:creationId xmlns:a16="http://schemas.microsoft.com/office/drawing/2014/main" id="{A870CA89-7948-4D01-A73B-125FA9A7BFAE}"/>
              </a:ext>
            </a:extLst>
          </p:cNvPr>
          <p:cNvPicPr>
            <a:picLocks noChangeAspect="1"/>
          </p:cNvPicPr>
          <p:nvPr/>
        </p:nvPicPr>
        <p:blipFill>
          <a:blip r:embed="rId6"/>
          <a:stretch>
            <a:fillRect/>
          </a:stretch>
        </p:blipFill>
        <p:spPr>
          <a:xfrm>
            <a:off x="4833398" y="2310478"/>
            <a:ext cx="1159616" cy="689282"/>
          </a:xfrm>
          <a:prstGeom prst="rect">
            <a:avLst/>
          </a:prstGeom>
        </p:spPr>
      </p:pic>
      <p:pic>
        <p:nvPicPr>
          <p:cNvPr id="19" name="Picture 18">
            <a:extLst>
              <a:ext uri="{FF2B5EF4-FFF2-40B4-BE49-F238E27FC236}">
                <a16:creationId xmlns:a16="http://schemas.microsoft.com/office/drawing/2014/main" id="{87448BB5-C6F5-45D1-B9E4-1DBE3534C9E7}"/>
              </a:ext>
            </a:extLst>
          </p:cNvPr>
          <p:cNvPicPr>
            <a:picLocks noChangeAspect="1"/>
          </p:cNvPicPr>
          <p:nvPr/>
        </p:nvPicPr>
        <p:blipFill>
          <a:blip r:embed="rId6"/>
          <a:stretch>
            <a:fillRect/>
          </a:stretch>
        </p:blipFill>
        <p:spPr>
          <a:xfrm>
            <a:off x="6105108" y="2309966"/>
            <a:ext cx="1159616" cy="689282"/>
          </a:xfrm>
          <a:prstGeom prst="rect">
            <a:avLst/>
          </a:prstGeom>
        </p:spPr>
      </p:pic>
      <p:pic>
        <p:nvPicPr>
          <p:cNvPr id="20" name="Picture 19">
            <a:extLst>
              <a:ext uri="{FF2B5EF4-FFF2-40B4-BE49-F238E27FC236}">
                <a16:creationId xmlns:a16="http://schemas.microsoft.com/office/drawing/2014/main" id="{F4CCD835-D010-4D6F-8751-9C537F3F92FE}"/>
              </a:ext>
            </a:extLst>
          </p:cNvPr>
          <p:cNvPicPr>
            <a:picLocks noChangeAspect="1"/>
          </p:cNvPicPr>
          <p:nvPr/>
        </p:nvPicPr>
        <p:blipFill>
          <a:blip r:embed="rId6"/>
          <a:stretch>
            <a:fillRect/>
          </a:stretch>
        </p:blipFill>
        <p:spPr>
          <a:xfrm>
            <a:off x="7346916" y="2309966"/>
            <a:ext cx="1159616" cy="689282"/>
          </a:xfrm>
          <a:prstGeom prst="rect">
            <a:avLst/>
          </a:prstGeom>
        </p:spPr>
      </p:pic>
      <p:pic>
        <p:nvPicPr>
          <p:cNvPr id="21" name="Picture 20">
            <a:extLst>
              <a:ext uri="{FF2B5EF4-FFF2-40B4-BE49-F238E27FC236}">
                <a16:creationId xmlns:a16="http://schemas.microsoft.com/office/drawing/2014/main" id="{C8E1EDA0-0C51-4CD7-BC9D-C9FE64566BE8}"/>
              </a:ext>
            </a:extLst>
          </p:cNvPr>
          <p:cNvPicPr>
            <a:picLocks noChangeAspect="1"/>
          </p:cNvPicPr>
          <p:nvPr/>
        </p:nvPicPr>
        <p:blipFill>
          <a:blip r:embed="rId6"/>
          <a:stretch>
            <a:fillRect/>
          </a:stretch>
        </p:blipFill>
        <p:spPr>
          <a:xfrm>
            <a:off x="8597136" y="2259365"/>
            <a:ext cx="1159616" cy="689282"/>
          </a:xfrm>
          <a:prstGeom prst="rect">
            <a:avLst/>
          </a:prstGeom>
        </p:spPr>
      </p:pic>
      <p:pic>
        <p:nvPicPr>
          <p:cNvPr id="22" name="Picture 21">
            <a:extLst>
              <a:ext uri="{FF2B5EF4-FFF2-40B4-BE49-F238E27FC236}">
                <a16:creationId xmlns:a16="http://schemas.microsoft.com/office/drawing/2014/main" id="{901686D9-A389-40D0-885B-11EE77520E58}"/>
              </a:ext>
            </a:extLst>
          </p:cNvPr>
          <p:cNvPicPr>
            <a:picLocks noChangeAspect="1"/>
          </p:cNvPicPr>
          <p:nvPr/>
        </p:nvPicPr>
        <p:blipFill>
          <a:blip r:embed="rId6"/>
          <a:stretch>
            <a:fillRect/>
          </a:stretch>
        </p:blipFill>
        <p:spPr>
          <a:xfrm>
            <a:off x="9947318" y="2243909"/>
            <a:ext cx="1159616" cy="689282"/>
          </a:xfrm>
          <a:prstGeom prst="rect">
            <a:avLst/>
          </a:prstGeom>
        </p:spPr>
      </p:pic>
      <p:sp>
        <p:nvSpPr>
          <p:cNvPr id="24" name="Speech Bubble: Rectangle with Corners Rounded 23">
            <a:extLst>
              <a:ext uri="{FF2B5EF4-FFF2-40B4-BE49-F238E27FC236}">
                <a16:creationId xmlns:a16="http://schemas.microsoft.com/office/drawing/2014/main" id="{1F96A110-FD64-477C-85B6-0328CD807B7A}"/>
              </a:ext>
            </a:extLst>
          </p:cNvPr>
          <p:cNvSpPr/>
          <p:nvPr/>
        </p:nvSpPr>
        <p:spPr>
          <a:xfrm>
            <a:off x="6036380" y="4287040"/>
            <a:ext cx="3379138" cy="2152386"/>
          </a:xfrm>
          <a:prstGeom prst="wedgeRoundRectCallout">
            <a:avLst>
              <a:gd name="adj1" fmla="val 16481"/>
              <a:gd name="adj2" fmla="val -65187"/>
              <a:gd name="adj3" fmla="val 16667"/>
            </a:avLst>
          </a:prstGeom>
          <a:solidFill>
            <a:srgbClr val="002060"/>
          </a:solidFill>
          <a:ln w="3175"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Draw your pictures on any day of the week in the top table. This is just an example. Keep your drawings hidden from your partner!</a:t>
            </a:r>
          </a:p>
        </p:txBody>
      </p:sp>
      <p:sp>
        <p:nvSpPr>
          <p:cNvPr id="27" name="Speech Bubble: Oval 26">
            <a:extLst>
              <a:ext uri="{FF2B5EF4-FFF2-40B4-BE49-F238E27FC236}">
                <a16:creationId xmlns:a16="http://schemas.microsoft.com/office/drawing/2014/main" id="{85A14F21-CC66-48BA-9206-45FF377B485D}"/>
              </a:ext>
            </a:extLst>
          </p:cNvPr>
          <p:cNvSpPr/>
          <p:nvPr/>
        </p:nvSpPr>
        <p:spPr>
          <a:xfrm>
            <a:off x="620526" y="4211903"/>
            <a:ext cx="1738482" cy="824562"/>
          </a:xfrm>
          <a:prstGeom prst="wedgeEllipseCallout">
            <a:avLst>
              <a:gd name="adj1" fmla="val -70880"/>
              <a:gd name="adj2" fmla="val 70389"/>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A: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Oui</a:t>
            </a:r>
            <a:r>
              <a:rPr lang="en-GB" kern="0" dirty="0">
                <a:solidFill>
                  <a:srgbClr val="FFFFFF"/>
                </a:solidFill>
                <a:latin typeface="Century Gothic" panose="020B0502020202020204" pitchFamily="34" charset="0"/>
              </a:rPr>
              <a:t> !</a:t>
            </a:r>
            <a:endPar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9E8D550-664A-41DB-ABDD-AF760FAFD8BA}"/>
              </a:ext>
            </a:extLst>
          </p:cNvPr>
          <p:cNvSpPr txBox="1"/>
          <p:nvPr/>
        </p:nvSpPr>
        <p:spPr>
          <a:xfrm>
            <a:off x="1011465" y="5327859"/>
            <a:ext cx="1306643" cy="707886"/>
          </a:xfrm>
          <a:prstGeom prst="rect">
            <a:avLst/>
          </a:prstGeom>
          <a:noFill/>
        </p:spPr>
        <p:txBody>
          <a:bodyPr wrap="square" rtlCol="0">
            <a:spAutoFit/>
          </a:bodyPr>
          <a:lstStyle/>
          <a:p>
            <a:pPr algn="ctr">
              <a:defRPr/>
            </a:pPr>
            <a:r>
              <a:rPr lang="en-GB" sz="2000" dirty="0">
                <a:solidFill>
                  <a:srgbClr val="002060"/>
                </a:solidFill>
                <a:latin typeface="Segoe Print" panose="02000600000000000000" pitchFamily="2" charset="0"/>
              </a:rPr>
              <a:t>football x</a:t>
            </a:r>
          </a:p>
        </p:txBody>
      </p:sp>
      <p:sp>
        <p:nvSpPr>
          <p:cNvPr id="29" name="Speech Bubble: Oval 28">
            <a:extLst>
              <a:ext uri="{FF2B5EF4-FFF2-40B4-BE49-F238E27FC236}">
                <a16:creationId xmlns:a16="http://schemas.microsoft.com/office/drawing/2014/main" id="{2C168DB4-675E-4663-A765-2ED9129A4402}"/>
              </a:ext>
            </a:extLst>
          </p:cNvPr>
          <p:cNvSpPr/>
          <p:nvPr/>
        </p:nvSpPr>
        <p:spPr>
          <a:xfrm>
            <a:off x="391528" y="5064227"/>
            <a:ext cx="3182324" cy="1373994"/>
          </a:xfrm>
          <a:prstGeom prst="wedgeEllipseCallout">
            <a:avLst>
              <a:gd name="adj1" fmla="val -55326"/>
              <a:gd name="adj2" fmla="val 34187"/>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A: Est-</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ce</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que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tu</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voudrais</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faire de la danse le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jeudi</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30" name="Speech Bubble: Oval 29">
            <a:extLst>
              <a:ext uri="{FF2B5EF4-FFF2-40B4-BE49-F238E27FC236}">
                <a16:creationId xmlns:a16="http://schemas.microsoft.com/office/drawing/2014/main" id="{F99D6C1A-381C-4198-AB4B-598B064C4462}"/>
              </a:ext>
            </a:extLst>
          </p:cNvPr>
          <p:cNvSpPr/>
          <p:nvPr/>
        </p:nvSpPr>
        <p:spPr>
          <a:xfrm>
            <a:off x="9964511" y="4828399"/>
            <a:ext cx="1553839" cy="737692"/>
          </a:xfrm>
          <a:prstGeom prst="wedgeEllipseCallout">
            <a:avLst>
              <a:gd name="adj1" fmla="val 68579"/>
              <a:gd name="adj2" fmla="val -30286"/>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Oui</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pic>
        <p:nvPicPr>
          <p:cNvPr id="31" name="Picture 30">
            <a:extLst>
              <a:ext uri="{FF2B5EF4-FFF2-40B4-BE49-F238E27FC236}">
                <a16:creationId xmlns:a16="http://schemas.microsoft.com/office/drawing/2014/main" id="{2C896883-2871-4421-A63E-A719EE807E0E}"/>
              </a:ext>
            </a:extLst>
          </p:cNvPr>
          <p:cNvPicPr>
            <a:picLocks noChangeAspect="1"/>
          </p:cNvPicPr>
          <p:nvPr/>
        </p:nvPicPr>
        <p:blipFill>
          <a:blip r:embed="rId6"/>
          <a:stretch>
            <a:fillRect/>
          </a:stretch>
        </p:blipFill>
        <p:spPr>
          <a:xfrm>
            <a:off x="4772786" y="5048729"/>
            <a:ext cx="1159616" cy="689282"/>
          </a:xfrm>
          <a:prstGeom prst="rect">
            <a:avLst/>
          </a:prstGeom>
        </p:spPr>
      </p:pic>
      <p:pic>
        <p:nvPicPr>
          <p:cNvPr id="32" name="Graphic 31" descr="Checkmark with solid fill">
            <a:extLst>
              <a:ext uri="{FF2B5EF4-FFF2-40B4-BE49-F238E27FC236}">
                <a16:creationId xmlns:a16="http://schemas.microsoft.com/office/drawing/2014/main" id="{436A5B70-8544-4794-8BEE-68821EBDB8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56006" y="4990832"/>
            <a:ext cx="914400" cy="914400"/>
          </a:xfrm>
          <a:prstGeom prst="rect">
            <a:avLst/>
          </a:prstGeom>
        </p:spPr>
      </p:pic>
      <p:pic>
        <p:nvPicPr>
          <p:cNvPr id="33" name="Picture 32">
            <a:extLst>
              <a:ext uri="{FF2B5EF4-FFF2-40B4-BE49-F238E27FC236}">
                <a16:creationId xmlns:a16="http://schemas.microsoft.com/office/drawing/2014/main" id="{014E57FC-E750-4049-BB7E-261BF6296D61}"/>
              </a:ext>
            </a:extLst>
          </p:cNvPr>
          <p:cNvPicPr>
            <a:picLocks noChangeAspect="1"/>
          </p:cNvPicPr>
          <p:nvPr/>
        </p:nvPicPr>
        <p:blipFill>
          <a:blip r:embed="rId9"/>
          <a:stretch>
            <a:fillRect/>
          </a:stretch>
        </p:blipFill>
        <p:spPr>
          <a:xfrm>
            <a:off x="10051787" y="2961858"/>
            <a:ext cx="1104326" cy="1104326"/>
          </a:xfrm>
          <a:prstGeom prst="rect">
            <a:avLst/>
          </a:prstGeom>
        </p:spPr>
      </p:pic>
      <p:sp>
        <p:nvSpPr>
          <p:cNvPr id="34" name="Multiplication Sign 33">
            <a:extLst>
              <a:ext uri="{FF2B5EF4-FFF2-40B4-BE49-F238E27FC236}">
                <a16:creationId xmlns:a16="http://schemas.microsoft.com/office/drawing/2014/main" id="{08D67125-F082-4821-B994-8B7EFBD2D2B0}"/>
              </a:ext>
            </a:extLst>
          </p:cNvPr>
          <p:cNvSpPr/>
          <p:nvPr/>
        </p:nvSpPr>
        <p:spPr>
          <a:xfrm>
            <a:off x="7400678" y="2139248"/>
            <a:ext cx="1024907" cy="1155406"/>
          </a:xfrm>
          <a:prstGeom prst="mathMultiply">
            <a:avLst/>
          </a:prstGeom>
          <a:solidFill>
            <a:srgbClr val="FF0000"/>
          </a:solidFill>
          <a:ln w="25400" cap="flat" cmpd="sng" algn="ctr">
            <a:solidFill>
              <a:srgbClr val="1D9A7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pic>
        <p:nvPicPr>
          <p:cNvPr id="53" name="Picture 52" descr="A picture containing circle, logo, font, graphics&#10;&#10;Description automatically generated">
            <a:extLst>
              <a:ext uri="{FF2B5EF4-FFF2-40B4-BE49-F238E27FC236}">
                <a16:creationId xmlns:a16="http://schemas.microsoft.com/office/drawing/2014/main" id="{30B5E4F6-ED77-4F7F-A034-FF5F188FAF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9207" y="3102046"/>
            <a:ext cx="946948" cy="634643"/>
          </a:xfrm>
          <a:prstGeom prst="rect">
            <a:avLst/>
          </a:prstGeom>
        </p:spPr>
      </p:pic>
      <p:pic>
        <p:nvPicPr>
          <p:cNvPr id="54" name="Picture 53" descr="Shape&#10;&#10;Description automatically generated">
            <a:extLst>
              <a:ext uri="{FF2B5EF4-FFF2-40B4-BE49-F238E27FC236}">
                <a16:creationId xmlns:a16="http://schemas.microsoft.com/office/drawing/2014/main" id="{53963024-5B7A-4C07-BED7-998319EE6F4E}"/>
              </a:ext>
            </a:extLst>
          </p:cNvPr>
          <p:cNvPicPr>
            <a:picLocks noChangeAspect="1"/>
          </p:cNvPicPr>
          <p:nvPr/>
        </p:nvPicPr>
        <p:blipFill rotWithShape="1">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t="1" b="31939"/>
          <a:stretch/>
        </p:blipFill>
        <p:spPr>
          <a:xfrm>
            <a:off x="2467737" y="3511790"/>
            <a:ext cx="1183996" cy="513283"/>
          </a:xfrm>
          <a:prstGeom prst="ellipse">
            <a:avLst/>
          </a:prstGeom>
        </p:spPr>
      </p:pic>
      <p:pic>
        <p:nvPicPr>
          <p:cNvPr id="4" name="Picture 3" descr="A picture containing circle, graphics, cartoon, creativity&#10;&#10;Description automatically generated">
            <a:extLst>
              <a:ext uri="{FF2B5EF4-FFF2-40B4-BE49-F238E27FC236}">
                <a16:creationId xmlns:a16="http://schemas.microsoft.com/office/drawing/2014/main" id="{E8193428-3DD8-4728-A578-623D5FF3E4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3344" y="3107548"/>
            <a:ext cx="813857" cy="808315"/>
          </a:xfrm>
          <a:prstGeom prst="rect">
            <a:avLst/>
          </a:prstGeom>
        </p:spPr>
      </p:pic>
      <p:pic>
        <p:nvPicPr>
          <p:cNvPr id="55" name="Picture 54">
            <a:extLst>
              <a:ext uri="{FF2B5EF4-FFF2-40B4-BE49-F238E27FC236}">
                <a16:creationId xmlns:a16="http://schemas.microsoft.com/office/drawing/2014/main" id="{3395216C-D62B-492C-A140-3573F353622E}"/>
              </a:ext>
            </a:extLst>
          </p:cNvPr>
          <p:cNvPicPr>
            <a:picLocks noChangeAspect="1"/>
          </p:cNvPicPr>
          <p:nvPr/>
        </p:nvPicPr>
        <p:blipFill>
          <a:blip r:embed="rId13"/>
          <a:stretch>
            <a:fillRect/>
          </a:stretch>
        </p:blipFill>
        <p:spPr>
          <a:xfrm>
            <a:off x="6495180" y="3475371"/>
            <a:ext cx="689281" cy="590813"/>
          </a:xfrm>
          <a:prstGeom prst="rect">
            <a:avLst/>
          </a:prstGeom>
        </p:spPr>
      </p:pic>
      <p:pic>
        <p:nvPicPr>
          <p:cNvPr id="6" name="Picture 5" descr="A picture containing text, font, circle, screenshot&#10;&#10;Description automatically generated">
            <a:extLst>
              <a:ext uri="{FF2B5EF4-FFF2-40B4-BE49-F238E27FC236}">
                <a16:creationId xmlns:a16="http://schemas.microsoft.com/office/drawing/2014/main" id="{76EE3A77-C68F-4204-B3F6-FFE65B1FA9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0678" y="3124904"/>
            <a:ext cx="646068" cy="602768"/>
          </a:xfrm>
          <a:prstGeom prst="rect">
            <a:avLst/>
          </a:prstGeom>
        </p:spPr>
      </p:pic>
      <p:pic>
        <p:nvPicPr>
          <p:cNvPr id="57" name="Picture 56" descr="A picture containing symbol, circle, graphics, logo&#10;&#10;Description automatically generated">
            <a:extLst>
              <a:ext uri="{FF2B5EF4-FFF2-40B4-BE49-F238E27FC236}">
                <a16:creationId xmlns:a16="http://schemas.microsoft.com/office/drawing/2014/main" id="{E9F00FB2-0FDB-4040-9274-FDB528B609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71829" y="3050852"/>
            <a:ext cx="773369" cy="750871"/>
          </a:xfrm>
          <a:prstGeom prst="rect">
            <a:avLst/>
          </a:prstGeom>
        </p:spPr>
      </p:pic>
      <p:pic>
        <p:nvPicPr>
          <p:cNvPr id="59" name="Picture 58" descr="A green circle with two eyes&#10;&#10;Description automatically generated with low confidence">
            <a:extLst>
              <a:ext uri="{FF2B5EF4-FFF2-40B4-BE49-F238E27FC236}">
                <a16:creationId xmlns:a16="http://schemas.microsoft.com/office/drawing/2014/main" id="{A0D54860-7BF4-4C58-BA57-4EC85DAD9D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2708" y="3053771"/>
            <a:ext cx="676957" cy="673901"/>
          </a:xfrm>
          <a:prstGeom prst="rect">
            <a:avLst/>
          </a:prstGeom>
        </p:spPr>
      </p:pic>
      <p:pic>
        <p:nvPicPr>
          <p:cNvPr id="52" name="Picture 51" descr="A picture containing soccer&#10;&#10;Description automatically generated">
            <a:extLst>
              <a:ext uri="{FF2B5EF4-FFF2-40B4-BE49-F238E27FC236}">
                <a16:creationId xmlns:a16="http://schemas.microsoft.com/office/drawing/2014/main" id="{EB24FCF9-1B31-4FF1-9C16-F807DEEA3F7B}"/>
              </a:ext>
            </a:extLst>
          </p:cNvPr>
          <p:cNvPicPr>
            <a:picLocks noChangeAspect="1"/>
          </p:cNvPicPr>
          <p:nvPr/>
        </p:nvPicPr>
        <p:blipFill>
          <a:blip r:embed="rId17"/>
          <a:stretch>
            <a:fillRect/>
          </a:stretch>
        </p:blipFill>
        <p:spPr>
          <a:xfrm>
            <a:off x="1482563" y="3408759"/>
            <a:ext cx="702611" cy="481883"/>
          </a:xfrm>
          <a:prstGeom prst="rect">
            <a:avLst/>
          </a:prstGeom>
        </p:spPr>
      </p:pic>
      <p:pic>
        <p:nvPicPr>
          <p:cNvPr id="65" name="Graphic 64" descr="Sport balls with solid fill">
            <a:extLst>
              <a:ext uri="{FF2B5EF4-FFF2-40B4-BE49-F238E27FC236}">
                <a16:creationId xmlns:a16="http://schemas.microsoft.com/office/drawing/2014/main" id="{F8E01B46-D44E-4E35-80A6-3A413C1FF0C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700605" y="3185944"/>
            <a:ext cx="914400" cy="914400"/>
          </a:xfrm>
          <a:prstGeom prst="rect">
            <a:avLst/>
          </a:prstGeom>
        </p:spPr>
      </p:pic>
      <p:pic>
        <p:nvPicPr>
          <p:cNvPr id="67" name="Picture 66" descr="A picture containing symbol, circle, graphics, logo&#10;&#10;Description automatically generated">
            <a:extLst>
              <a:ext uri="{FF2B5EF4-FFF2-40B4-BE49-F238E27FC236}">
                <a16:creationId xmlns:a16="http://schemas.microsoft.com/office/drawing/2014/main" id="{CCF81924-6528-4DD5-A3D8-167C8A2F07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16914" y="3108796"/>
            <a:ext cx="773369" cy="750871"/>
          </a:xfrm>
          <a:prstGeom prst="rect">
            <a:avLst/>
          </a:prstGeom>
        </p:spPr>
      </p:pic>
      <p:pic>
        <p:nvPicPr>
          <p:cNvPr id="68" name="Picture 67" descr="A picture containing symbol, circle, graphics, logo&#10;&#10;Description automatically generated">
            <a:extLst>
              <a:ext uri="{FF2B5EF4-FFF2-40B4-BE49-F238E27FC236}">
                <a16:creationId xmlns:a16="http://schemas.microsoft.com/office/drawing/2014/main" id="{EA8CEC86-6701-4DDA-9A2D-E188E273EA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55071" y="3043931"/>
            <a:ext cx="773369" cy="750871"/>
          </a:xfrm>
          <a:prstGeom prst="rect">
            <a:avLst/>
          </a:prstGeom>
        </p:spPr>
      </p:pic>
      <p:pic>
        <p:nvPicPr>
          <p:cNvPr id="69" name="Graphic 68" descr="Guitar with solid fill">
            <a:extLst>
              <a:ext uri="{FF2B5EF4-FFF2-40B4-BE49-F238E27FC236}">
                <a16:creationId xmlns:a16="http://schemas.microsoft.com/office/drawing/2014/main" id="{3802BE16-E9D1-415E-B46E-0BCC3F89B7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99221" y="3137127"/>
            <a:ext cx="914400" cy="914400"/>
          </a:xfrm>
          <a:prstGeom prst="rect">
            <a:avLst/>
          </a:prstGeom>
        </p:spPr>
      </p:pic>
      <p:pic>
        <p:nvPicPr>
          <p:cNvPr id="71" name="Graphic 70" descr="Piano with solid fill">
            <a:extLst>
              <a:ext uri="{FF2B5EF4-FFF2-40B4-BE49-F238E27FC236}">
                <a16:creationId xmlns:a16="http://schemas.microsoft.com/office/drawing/2014/main" id="{8F83B755-870B-4CCB-B5D6-58B7C16A3EE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928755" y="3216761"/>
            <a:ext cx="914400" cy="914400"/>
          </a:xfrm>
          <a:prstGeom prst="rect">
            <a:avLst/>
          </a:prstGeom>
        </p:spPr>
      </p:pic>
      <p:sp>
        <p:nvSpPr>
          <p:cNvPr id="48" name="Speech Bubble: Oval 47">
            <a:extLst>
              <a:ext uri="{FF2B5EF4-FFF2-40B4-BE49-F238E27FC236}">
                <a16:creationId xmlns:a16="http://schemas.microsoft.com/office/drawing/2014/main" id="{F8F253B4-03E5-4D63-9574-D4BC5E733E54}"/>
              </a:ext>
            </a:extLst>
          </p:cNvPr>
          <p:cNvSpPr/>
          <p:nvPr/>
        </p:nvSpPr>
        <p:spPr>
          <a:xfrm>
            <a:off x="718059" y="2555769"/>
            <a:ext cx="2693665" cy="1373994"/>
          </a:xfrm>
          <a:prstGeom prst="wedgeEllipseCallout">
            <a:avLst>
              <a:gd name="adj1" fmla="val -75021"/>
              <a:gd name="adj2" fmla="val 112658"/>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A: Est-</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ce</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que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tu</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voudrais</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jouer</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au foot le </a:t>
            </a:r>
            <a:r>
              <a:rPr kumimoji="0" lang="en-GB" sz="1800" b="0" i="0" u="none" strike="noStrike" kern="0" cap="none" spc="0" normalizeH="0" noProof="0" dirty="0" err="1">
                <a:ln>
                  <a:noFill/>
                </a:ln>
                <a:solidFill>
                  <a:srgbClr val="FFFFFF"/>
                </a:solidFill>
                <a:effectLst/>
                <a:uLnTx/>
                <a:uFillTx/>
                <a:latin typeface="Century Gothic" panose="020B0502020202020204" pitchFamily="34" charset="0"/>
                <a:ea typeface="+mn-ea"/>
                <a:cs typeface="+mn-cs"/>
              </a:rPr>
              <a:t>lundi</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a:t>
            </a:r>
            <a:endPar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Speech Bubble: Oval 24">
            <a:extLst>
              <a:ext uri="{FF2B5EF4-FFF2-40B4-BE49-F238E27FC236}">
                <a16:creationId xmlns:a16="http://schemas.microsoft.com/office/drawing/2014/main" id="{F99D7BAD-27E4-4E85-83D5-00E76A1F5167}"/>
              </a:ext>
            </a:extLst>
          </p:cNvPr>
          <p:cNvSpPr/>
          <p:nvPr/>
        </p:nvSpPr>
        <p:spPr>
          <a:xfrm>
            <a:off x="9821609" y="2226232"/>
            <a:ext cx="1696741" cy="661851"/>
          </a:xfrm>
          <a:prstGeom prst="wedgeEllipseCallout">
            <a:avLst>
              <a:gd name="adj1" fmla="val 79030"/>
              <a:gd name="adj2" fmla="val 93975"/>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Non</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a:t>
            </a:r>
            <a:endPar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6" name="Speech Bubble: Oval 25">
            <a:extLst>
              <a:ext uri="{FF2B5EF4-FFF2-40B4-BE49-F238E27FC236}">
                <a16:creationId xmlns:a16="http://schemas.microsoft.com/office/drawing/2014/main" id="{8B55B41B-7A67-4CFD-9AFC-25FC2AC239BC}"/>
              </a:ext>
            </a:extLst>
          </p:cNvPr>
          <p:cNvSpPr/>
          <p:nvPr/>
        </p:nvSpPr>
        <p:spPr>
          <a:xfrm>
            <a:off x="8780979" y="2939862"/>
            <a:ext cx="2725875" cy="1470821"/>
          </a:xfrm>
          <a:prstGeom prst="wedgeEllipseCallout">
            <a:avLst>
              <a:gd name="adj1" fmla="val 63931"/>
              <a:gd name="adj2" fmla="val 40209"/>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Est-</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ce</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que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tu</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0" cap="none" spc="0" normalizeH="0" noProof="0" dirty="0" err="1">
                <a:ln>
                  <a:noFill/>
                </a:ln>
                <a:solidFill>
                  <a:srgbClr val="FFFFFF"/>
                </a:solidFill>
                <a:effectLst/>
                <a:uLnTx/>
                <a:uFillTx/>
                <a:latin typeface="Century Gothic" panose="020B0502020202020204" pitchFamily="34" charset="0"/>
                <a:ea typeface="+mn-ea"/>
                <a:cs typeface="+mn-cs"/>
              </a:rPr>
              <a:t>voudrais</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faire du sport le </a:t>
            </a:r>
            <a:r>
              <a:rPr kumimoji="0" lang="en-GB" sz="1800" b="0" i="0" u="none" strike="noStrike" kern="0" cap="none" spc="0" normalizeH="0" noProof="0" dirty="0" err="1">
                <a:ln>
                  <a:noFill/>
                </a:ln>
                <a:solidFill>
                  <a:srgbClr val="FFFFFF"/>
                </a:solidFill>
                <a:effectLst/>
                <a:uLnTx/>
                <a:uFillTx/>
                <a:latin typeface="Century Gothic" panose="020B0502020202020204" pitchFamily="34" charset="0"/>
                <a:ea typeface="+mn-ea"/>
                <a:cs typeface="+mn-cs"/>
              </a:rPr>
              <a:t>samedi</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a:t>
            </a:r>
            <a:endPar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059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4" grpId="0" animBg="1"/>
      <p:bldP spid="24" grpId="1" animBg="1"/>
      <p:bldP spid="27" grpId="0" animBg="1"/>
      <p:bldP spid="29" grpId="0" animBg="1"/>
      <p:bldP spid="30" grpId="0" animBg="1"/>
      <p:bldP spid="34" grpId="0" animBg="1"/>
      <p:bldP spid="48"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85024738"/>
              </p:ext>
            </p:extLst>
          </p:nvPr>
        </p:nvGraphicFramePr>
        <p:xfrm>
          <a:off x="625538" y="707137"/>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port</a:t>
                      </a:r>
                    </a:p>
                  </a:txBody>
                  <a:tcPr/>
                </a:tc>
                <a:tc>
                  <a:txBody>
                    <a:bodyPr/>
                    <a:lstStyle/>
                    <a:p>
                      <a:r>
                        <a:rPr lang="en-GB" sz="2400" b="1" dirty="0">
                          <a:solidFill>
                            <a:srgbClr val="00B0F0"/>
                          </a:solidFill>
                          <a:latin typeface="Century Gothic" panose="020B0502020202020204" pitchFamily="34" charset="0"/>
                        </a:rPr>
                        <a:t>je </a:t>
                      </a:r>
                      <a:r>
                        <a:rPr lang="en-GB" sz="2400" b="1" dirty="0" err="1">
                          <a:solidFill>
                            <a:srgbClr val="00B0F0"/>
                          </a:solidFill>
                          <a:latin typeface="Century Gothic" panose="020B0502020202020204" pitchFamily="34" charset="0"/>
                        </a:rPr>
                        <a:t>vais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plage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tc>
                  <a:txBody>
                    <a:bodyPr/>
                    <a:lstStyle/>
                    <a:p>
                      <a:r>
                        <a:rPr lang="en-GB" sz="2400" b="1" dirty="0">
                          <a:solidFill>
                            <a:srgbClr val="00B0F0"/>
                          </a:solidFill>
                          <a:latin typeface="Century Gothic" panose="020B0502020202020204" pitchFamily="34" charset="0"/>
                        </a:rPr>
                        <a:t>il/</a:t>
                      </a:r>
                      <a:r>
                        <a:rPr lang="en-GB" sz="2400" b="1" dirty="0" err="1">
                          <a:solidFill>
                            <a:srgbClr val="00B0F0"/>
                          </a:solidFill>
                          <a:latin typeface="Century Gothic" panose="020B0502020202020204" pitchFamily="34" charset="0"/>
                        </a:rPr>
                        <a:t>elle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va</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l’ile</a:t>
                      </a:r>
                      <a:endParaRPr lang="en-GB" sz="2400" b="1" dirty="0">
                        <a:solidFill>
                          <a:srgbClr val="00B0F0"/>
                        </a:solidFill>
                        <a:latin typeface="Century Gothic" panose="020B0502020202020204" pitchFamily="34" charset="0"/>
                      </a:endParaRPr>
                    </a:p>
                  </a:txBody>
                  <a:tcPr/>
                </a:tc>
                <a:tc>
                  <a:txBody>
                    <a:bodyPr/>
                    <a:lstStyle/>
                    <a:p>
                      <a:r>
                        <a:rPr lang="en-GB" sz="2300" b="1" dirty="0">
                          <a:solidFill>
                            <a:srgbClr val="00B0F0"/>
                          </a:solidFill>
                          <a:latin typeface="Century Gothic" panose="020B0502020202020204" pitchFamily="34" charset="0"/>
                        </a:rPr>
                        <a:t>la </a:t>
                      </a:r>
                      <a:r>
                        <a:rPr lang="en-GB" sz="2300" b="1" dirty="0" err="1">
                          <a:solidFill>
                            <a:srgbClr val="00B0F0"/>
                          </a:solidFill>
                          <a:latin typeface="Century Gothic" panose="020B0502020202020204" pitchFamily="34" charset="0"/>
                        </a:rPr>
                        <a:t>campagne</a:t>
                      </a:r>
                      <a:endParaRPr lang="en-GB" sz="23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montagne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3095545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tennis</a:t>
                      </a:r>
                    </a:p>
                  </a:txBody>
                  <a:tcPr/>
                </a:tc>
                <a:tc>
                  <a:txBody>
                    <a:bodyPr/>
                    <a:lstStyle/>
                    <a:p>
                      <a:r>
                        <a:rPr lang="en-GB" sz="2400" b="1" dirty="0">
                          <a:solidFill>
                            <a:srgbClr val="92D050"/>
                          </a:solidFill>
                          <a:latin typeface="Century Gothic" panose="020B0502020202020204" pitchFamily="34" charset="0"/>
                        </a:rPr>
                        <a:t>le football</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corde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mes</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tes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parent</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jus</a:t>
                      </a: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voudrais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voudrais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fromage</a:t>
                      </a:r>
                    </a:p>
                  </a:txBody>
                  <a:tcPr/>
                </a:tc>
                <a:tc>
                  <a:txBody>
                    <a:bodyPr/>
                    <a:lstStyle/>
                    <a:p>
                      <a:r>
                        <a:rPr lang="en-GB" sz="2400" b="1" dirty="0">
                          <a:solidFill>
                            <a:srgbClr val="FF3399"/>
                          </a:solidFill>
                          <a:latin typeface="Century Gothic" panose="020B0502020202020204" pitchFamily="34" charset="0"/>
                        </a:rPr>
                        <a:t>il/</a:t>
                      </a:r>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voudrait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chocolat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85845" y="3946303"/>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45" y="148108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85845" y="5503647"/>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737567" y="28956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329743" y="546880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juice</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75042" y="542400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would</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like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47659" y="540399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would like</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404420" y="4636482"/>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my (pl)</a:t>
            </a:r>
          </a:p>
        </p:txBody>
      </p:sp>
      <p:sp>
        <p:nvSpPr>
          <p:cNvPr id="58" name="TextBox 57">
            <a:extLst>
              <a:ext uri="{FF2B5EF4-FFF2-40B4-BE49-F238E27FC236}">
                <a16:creationId xmlns:a16="http://schemas.microsoft.com/office/drawing/2014/main" id="{C06CE59E-B564-46BD-A1EB-B80FA5553BCA}"/>
              </a:ext>
            </a:extLst>
          </p:cNvPr>
          <p:cNvSpPr txBox="1"/>
          <p:nvPr/>
        </p:nvSpPr>
        <p:spPr>
          <a:xfrm>
            <a:off x="4793299" y="465550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your (pl)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708393" y="4695906"/>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parent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368090" y="3784511"/>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tennis</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758248" y="383055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football</a:t>
            </a:r>
          </a:p>
        </p:txBody>
      </p:sp>
      <p:sp>
        <p:nvSpPr>
          <p:cNvPr id="62" name="TextBox 61">
            <a:extLst>
              <a:ext uri="{FF2B5EF4-FFF2-40B4-BE49-F238E27FC236}">
                <a16:creationId xmlns:a16="http://schemas.microsoft.com/office/drawing/2014/main" id="{53982CEC-4146-4DE6-945A-557A22BFFACF}"/>
              </a:ext>
            </a:extLst>
          </p:cNvPr>
          <p:cNvSpPr txBox="1"/>
          <p:nvPr/>
        </p:nvSpPr>
        <p:spPr>
          <a:xfrm>
            <a:off x="7769392" y="381153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rope</a:t>
            </a:r>
          </a:p>
        </p:txBody>
      </p:sp>
      <p:sp>
        <p:nvSpPr>
          <p:cNvPr id="66" name="TextBox 65">
            <a:extLst>
              <a:ext uri="{FF2B5EF4-FFF2-40B4-BE49-F238E27FC236}">
                <a16:creationId xmlns:a16="http://schemas.microsoft.com/office/drawing/2014/main" id="{8F13D433-1943-4A9A-AA62-42C1B505C79D}"/>
              </a:ext>
            </a:extLst>
          </p:cNvPr>
          <p:cNvSpPr txBox="1"/>
          <p:nvPr/>
        </p:nvSpPr>
        <p:spPr>
          <a:xfrm>
            <a:off x="2368090" y="224140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in, at, on</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28374" y="224421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he/she goes, is going</a:t>
            </a:r>
          </a:p>
        </p:txBody>
      </p:sp>
      <p:sp>
        <p:nvSpPr>
          <p:cNvPr id="68" name="TextBox 67">
            <a:extLst>
              <a:ext uri="{FF2B5EF4-FFF2-40B4-BE49-F238E27FC236}">
                <a16:creationId xmlns:a16="http://schemas.microsoft.com/office/drawing/2014/main" id="{A574AE94-70A1-432B-9182-1D34DF9DB81B}"/>
              </a:ext>
            </a:extLst>
          </p:cNvPr>
          <p:cNvSpPr txBox="1"/>
          <p:nvPr/>
        </p:nvSpPr>
        <p:spPr>
          <a:xfrm>
            <a:off x="7739682" y="224132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sp>
        <p:nvSpPr>
          <p:cNvPr id="69" name="TextBox 68">
            <a:extLst>
              <a:ext uri="{FF2B5EF4-FFF2-40B4-BE49-F238E27FC236}">
                <a16:creationId xmlns:a16="http://schemas.microsoft.com/office/drawing/2014/main" id="{64280B8F-B508-4662-9F05-EA1AA838EE4A}"/>
              </a:ext>
            </a:extLst>
          </p:cNvPr>
          <p:cNvSpPr txBox="1"/>
          <p:nvPr/>
        </p:nvSpPr>
        <p:spPr>
          <a:xfrm>
            <a:off x="2330720" y="126202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port</a:t>
            </a:r>
          </a:p>
        </p:txBody>
      </p:sp>
      <p:sp>
        <p:nvSpPr>
          <p:cNvPr id="70" name="TextBox 69">
            <a:extLst>
              <a:ext uri="{FF2B5EF4-FFF2-40B4-BE49-F238E27FC236}">
                <a16:creationId xmlns:a16="http://schemas.microsoft.com/office/drawing/2014/main" id="{79382738-D0E1-4FEB-ABCC-005B1F3241EA}"/>
              </a:ext>
            </a:extLst>
          </p:cNvPr>
          <p:cNvSpPr txBox="1"/>
          <p:nvPr/>
        </p:nvSpPr>
        <p:spPr>
          <a:xfrm>
            <a:off x="4758247" y="1303353"/>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p>
        </p:txBody>
      </p:sp>
      <p:sp>
        <p:nvSpPr>
          <p:cNvPr id="71" name="TextBox 70">
            <a:extLst>
              <a:ext uri="{FF2B5EF4-FFF2-40B4-BE49-F238E27FC236}">
                <a16:creationId xmlns:a16="http://schemas.microsoft.com/office/drawing/2014/main" id="{8A3A4295-A1E6-4285-95B5-EBF80D7D4829}"/>
              </a:ext>
            </a:extLst>
          </p:cNvPr>
          <p:cNvSpPr txBox="1"/>
          <p:nvPr/>
        </p:nvSpPr>
        <p:spPr>
          <a:xfrm>
            <a:off x="7747659" y="129678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beach</a:t>
            </a:r>
          </a:p>
        </p:txBody>
      </p:sp>
      <p:sp>
        <p:nvSpPr>
          <p:cNvPr id="35" name="TextBox 34">
            <a:extLst>
              <a:ext uri="{FF2B5EF4-FFF2-40B4-BE49-F238E27FC236}">
                <a16:creationId xmlns:a16="http://schemas.microsoft.com/office/drawing/2014/main" id="{1786A9DD-5F5A-4C5F-8F21-FCA776211612}"/>
              </a:ext>
            </a:extLst>
          </p:cNvPr>
          <p:cNvSpPr txBox="1"/>
          <p:nvPr/>
        </p:nvSpPr>
        <p:spPr>
          <a:xfrm>
            <a:off x="2370527" y="626950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cheese</a:t>
            </a:r>
          </a:p>
        </p:txBody>
      </p:sp>
      <p:sp>
        <p:nvSpPr>
          <p:cNvPr id="36" name="TextBox 35">
            <a:extLst>
              <a:ext uri="{FF2B5EF4-FFF2-40B4-BE49-F238E27FC236}">
                <a16:creationId xmlns:a16="http://schemas.microsoft.com/office/drawing/2014/main" id="{B1F1B387-4963-47EC-BFAB-9F14210E33B1}"/>
              </a:ext>
            </a:extLst>
          </p:cNvPr>
          <p:cNvSpPr txBox="1"/>
          <p:nvPr/>
        </p:nvSpPr>
        <p:spPr>
          <a:xfrm>
            <a:off x="4758248" y="6280509"/>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he/she would like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02723" y="6292708"/>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chocolate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4" name="TextBox 43">
            <a:extLst>
              <a:ext uri="{FF2B5EF4-FFF2-40B4-BE49-F238E27FC236}">
                <a16:creationId xmlns:a16="http://schemas.microsoft.com/office/drawing/2014/main" id="{59DEB2B4-DEB2-46D8-B1EA-7AD04F889DD5}"/>
              </a:ext>
            </a:extLst>
          </p:cNvPr>
          <p:cNvSpPr txBox="1"/>
          <p:nvPr/>
        </p:nvSpPr>
        <p:spPr>
          <a:xfrm>
            <a:off x="2320423" y="3065942"/>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island</a:t>
            </a:r>
          </a:p>
        </p:txBody>
      </p:sp>
      <p:sp>
        <p:nvSpPr>
          <p:cNvPr id="45" name="TextBox 44">
            <a:extLst>
              <a:ext uri="{FF2B5EF4-FFF2-40B4-BE49-F238E27FC236}">
                <a16:creationId xmlns:a16="http://schemas.microsoft.com/office/drawing/2014/main" id="{20F401CF-8F67-4493-9E42-DFFAA6715A48}"/>
              </a:ext>
            </a:extLst>
          </p:cNvPr>
          <p:cNvSpPr txBox="1"/>
          <p:nvPr/>
        </p:nvSpPr>
        <p:spPr>
          <a:xfrm>
            <a:off x="4758247" y="308496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countryside</a:t>
            </a:r>
          </a:p>
        </p:txBody>
      </p:sp>
      <p:sp>
        <p:nvSpPr>
          <p:cNvPr id="49" name="TextBox 48">
            <a:extLst>
              <a:ext uri="{FF2B5EF4-FFF2-40B4-BE49-F238E27FC236}">
                <a16:creationId xmlns:a16="http://schemas.microsoft.com/office/drawing/2014/main" id="{E7C1146E-ADEA-4F86-B088-53A1C2D072F2}"/>
              </a:ext>
            </a:extLst>
          </p:cNvPr>
          <p:cNvSpPr txBox="1"/>
          <p:nvPr/>
        </p:nvSpPr>
        <p:spPr>
          <a:xfrm>
            <a:off x="7747659" y="3056197"/>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mountain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P spid="44" grpId="0"/>
      <p:bldP spid="45"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009BB811-E182-47B7-9DDA-B795B0193F6A}"/>
              </a:ext>
            </a:extLst>
          </p:cNvPr>
          <p:cNvGraphicFramePr>
            <a:graphicFrameLocks noGrp="1"/>
          </p:cNvGraphicFramePr>
          <p:nvPr>
            <p:extLst>
              <p:ext uri="{D42A27DB-BD31-4B8C-83A1-F6EECF244321}">
                <p14:modId xmlns:p14="http://schemas.microsoft.com/office/powerpoint/2010/main" val="749500881"/>
              </p:ext>
            </p:extLst>
          </p:nvPr>
        </p:nvGraphicFramePr>
        <p:xfrm>
          <a:off x="632550" y="749341"/>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in, at, on</a:t>
                      </a:r>
                    </a:p>
                  </a:txBody>
                  <a:tcPr/>
                </a:tc>
                <a:tc>
                  <a:txBody>
                    <a:bodyPr/>
                    <a:lstStyle/>
                    <a:p>
                      <a:r>
                        <a:rPr lang="en-GB" sz="2400" b="1" dirty="0">
                          <a:solidFill>
                            <a:srgbClr val="00B0F0"/>
                          </a:solidFill>
                          <a:latin typeface="Century Gothic" panose="020B0502020202020204" pitchFamily="34" charset="0"/>
                        </a:rPr>
                        <a:t>s/he goes, is going</a:t>
                      </a:r>
                    </a:p>
                  </a:txBody>
                  <a:tcPr/>
                </a:tc>
                <a:tc>
                  <a:txBody>
                    <a:bodyPr/>
                    <a:lstStyle/>
                    <a:p>
                      <a:r>
                        <a:rPr lang="en-GB" sz="2400" b="1" dirty="0">
                          <a:solidFill>
                            <a:srgbClr val="00B0F0"/>
                          </a:solidFill>
                          <a:latin typeface="Century Gothic" panose="020B0502020202020204" pitchFamily="34" charset="0"/>
                        </a:rPr>
                        <a:t>(the) beach</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island</a:t>
                      </a:r>
                    </a:p>
                  </a:txBody>
                  <a:tcPr/>
                </a:tc>
                <a:tc>
                  <a:txBody>
                    <a:bodyPr/>
                    <a:lstStyle/>
                    <a:p>
                      <a:r>
                        <a:rPr lang="en-GB" sz="2400" b="1" dirty="0">
                          <a:solidFill>
                            <a:srgbClr val="00B0F0"/>
                          </a:solidFill>
                          <a:latin typeface="Century Gothic" panose="020B0502020202020204" pitchFamily="34" charset="0"/>
                        </a:rPr>
                        <a:t>I go, am going</a:t>
                      </a:r>
                    </a:p>
                  </a:txBody>
                  <a:tcPr/>
                </a:tc>
                <a:tc>
                  <a:txBody>
                    <a:bodyPr/>
                    <a:lstStyle/>
                    <a:p>
                      <a:r>
                        <a:rPr lang="en-GB" sz="2200" b="1" dirty="0">
                          <a:solidFill>
                            <a:srgbClr val="00B0F0"/>
                          </a:solidFill>
                          <a:latin typeface="Century Gothic" panose="020B0502020202020204" pitchFamily="34" charset="0"/>
                        </a:rPr>
                        <a:t>(the) </a:t>
                      </a:r>
                      <a:r>
                        <a:rPr lang="en-GB" sz="2400" b="1" dirty="0">
                          <a:solidFill>
                            <a:srgbClr val="00B0F0"/>
                          </a:solidFill>
                          <a:latin typeface="Century Gothic" panose="020B0502020202020204" pitchFamily="34" charset="0"/>
                        </a:rPr>
                        <a:t>mountain(s)</a:t>
                      </a:r>
                    </a:p>
                  </a:txBody>
                  <a:tcPr/>
                </a:tc>
                <a:extLst>
                  <a:ext uri="{0D108BD9-81ED-4DB2-BD59-A6C34878D82A}">
                    <a16:rowId xmlns:a16="http://schemas.microsoft.com/office/drawing/2014/main" val="760878619"/>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port</a:t>
                      </a:r>
                    </a:p>
                  </a:txBody>
                  <a:tcPr/>
                </a:tc>
                <a:tc>
                  <a:txBody>
                    <a:bodyPr/>
                    <a:lstStyle/>
                    <a:p>
                      <a:r>
                        <a:rPr lang="en-GB" sz="2300" b="1" dirty="0">
                          <a:solidFill>
                            <a:srgbClr val="00B0F0"/>
                          </a:solidFill>
                          <a:latin typeface="Century Gothic" panose="020B0502020202020204" pitchFamily="34" charset="0"/>
                        </a:rPr>
                        <a:t>(the) country(</a:t>
                      </a:r>
                      <a:r>
                        <a:rPr lang="en-GB" sz="2300" b="1" dirty="0" err="1">
                          <a:solidFill>
                            <a:srgbClr val="00B0F0"/>
                          </a:solidFill>
                          <a:latin typeface="Century Gothic" panose="020B0502020202020204" pitchFamily="34" charset="0"/>
                        </a:rPr>
                        <a:t>sie</a:t>
                      </a:r>
                      <a:r>
                        <a:rPr lang="en-GB" sz="2300" b="1" dirty="0">
                          <a:solidFill>
                            <a:srgbClr val="00B0F0"/>
                          </a:solidFill>
                          <a:latin typeface="Century Gothic" panose="020B0502020202020204" pitchFamily="34" charset="0"/>
                        </a:rPr>
                        <a:t>)</a:t>
                      </a:r>
                    </a:p>
                  </a:txBody>
                  <a:tcPr/>
                </a:tc>
                <a:tc>
                  <a:txBody>
                    <a:bodyPr/>
                    <a:lstStyle/>
                    <a:p>
                      <a:r>
                        <a:rPr lang="en-GB" sz="2400" b="1" dirty="0">
                          <a:solidFill>
                            <a:srgbClr val="00B0F0"/>
                          </a:solidFill>
                          <a:latin typeface="Century Gothic" panose="020B0502020202020204" pitchFamily="34" charset="0"/>
                        </a:rPr>
                        <a:t>to go, going</a:t>
                      </a:r>
                    </a:p>
                  </a:txBody>
                  <a:tcPr/>
                </a:tc>
                <a:extLst>
                  <a:ext uri="{0D108BD9-81ED-4DB2-BD59-A6C34878D82A}">
                    <a16:rowId xmlns:a16="http://schemas.microsoft.com/office/drawing/2014/main" val="13095545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rope</a:t>
                      </a:r>
                    </a:p>
                  </a:txBody>
                  <a:tcPr/>
                </a:tc>
                <a:tc>
                  <a:txBody>
                    <a:bodyPr/>
                    <a:lstStyle/>
                    <a:p>
                      <a:r>
                        <a:rPr lang="en-GB" sz="2400" b="1" dirty="0">
                          <a:solidFill>
                            <a:srgbClr val="92D050"/>
                          </a:solidFill>
                          <a:latin typeface="Century Gothic" panose="020B0502020202020204" pitchFamily="34" charset="0"/>
                        </a:rPr>
                        <a:t>(the) football</a:t>
                      </a:r>
                    </a:p>
                  </a:txBody>
                  <a:tcPr/>
                </a:tc>
                <a:tc>
                  <a:txBody>
                    <a:bodyPr/>
                    <a:lstStyle/>
                    <a:p>
                      <a:r>
                        <a:rPr lang="en-GB" sz="2400" b="1" dirty="0">
                          <a:solidFill>
                            <a:srgbClr val="92D050"/>
                          </a:solidFill>
                          <a:latin typeface="Century Gothic" panose="020B0502020202020204" pitchFamily="34" charset="0"/>
                        </a:rPr>
                        <a:t>my (pl)</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your (pl)</a:t>
                      </a:r>
                    </a:p>
                  </a:txBody>
                  <a:tcPr/>
                </a:tc>
                <a:tc>
                  <a:txBody>
                    <a:bodyPr/>
                    <a:lstStyle/>
                    <a:p>
                      <a:r>
                        <a:rPr lang="en-GB" sz="2400" b="1" dirty="0">
                          <a:solidFill>
                            <a:srgbClr val="92D050"/>
                          </a:solidFill>
                          <a:latin typeface="Century Gothic" panose="020B0502020202020204" pitchFamily="34" charset="0"/>
                        </a:rPr>
                        <a:t>(the) parent</a:t>
                      </a:r>
                    </a:p>
                  </a:txBody>
                  <a:tcPr/>
                </a:tc>
                <a:tc>
                  <a:txBody>
                    <a:bodyPr/>
                    <a:lstStyle/>
                    <a:p>
                      <a:r>
                        <a:rPr lang="en-GB" sz="2400" b="1" dirty="0">
                          <a:solidFill>
                            <a:srgbClr val="92D050"/>
                          </a:solidFill>
                          <a:latin typeface="Century Gothic" panose="020B0502020202020204" pitchFamily="34" charset="0"/>
                        </a:rPr>
                        <a:t>(the) tennis</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cheese</a:t>
                      </a:r>
                    </a:p>
                  </a:txBody>
                  <a:tcPr/>
                </a:tc>
                <a:tc>
                  <a:txBody>
                    <a:bodyPr/>
                    <a:lstStyle/>
                    <a:p>
                      <a:r>
                        <a:rPr lang="en-GB" sz="2400" b="1" dirty="0">
                          <a:solidFill>
                            <a:srgbClr val="FF3399"/>
                          </a:solidFill>
                          <a:latin typeface="Century Gothic" panose="020B0502020202020204" pitchFamily="34" charset="0"/>
                        </a:rPr>
                        <a:t>you would like</a:t>
                      </a:r>
                    </a:p>
                  </a:txBody>
                  <a:tcPr/>
                </a:tc>
                <a:tc>
                  <a:txBody>
                    <a:bodyPr/>
                    <a:lstStyle/>
                    <a:p>
                      <a:r>
                        <a:rPr lang="en-GB" sz="2400" b="1" dirty="0">
                          <a:solidFill>
                            <a:srgbClr val="FF3399"/>
                          </a:solidFill>
                          <a:latin typeface="Century Gothic" panose="020B0502020202020204" pitchFamily="34" charset="0"/>
                        </a:rPr>
                        <a:t>(the) juice</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 would like</a:t>
                      </a:r>
                    </a:p>
                  </a:txBody>
                  <a:tcPr/>
                </a:tc>
                <a:tc>
                  <a:txBody>
                    <a:bodyPr/>
                    <a:lstStyle/>
                    <a:p>
                      <a:r>
                        <a:rPr lang="en-GB" sz="2400" b="1" dirty="0">
                          <a:solidFill>
                            <a:srgbClr val="FF3399"/>
                          </a:solidFill>
                          <a:latin typeface="Century Gothic" panose="020B0502020202020204" pitchFamily="34" charset="0"/>
                        </a:rPr>
                        <a:t>S/he would like</a:t>
                      </a:r>
                    </a:p>
                  </a:txBody>
                  <a:tcPr/>
                </a:tc>
                <a:tc>
                  <a:txBody>
                    <a:bodyPr/>
                    <a:lstStyle/>
                    <a:p>
                      <a:r>
                        <a:rPr lang="en-GB" sz="2400" b="1" dirty="0">
                          <a:solidFill>
                            <a:srgbClr val="FF3399"/>
                          </a:solidFill>
                          <a:latin typeface="Century Gothic" panose="020B0502020202020204" pitchFamily="34" charset="0"/>
                        </a:rPr>
                        <a:t>(the) chocolate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88F7D247-CDBE-41AF-8CFD-EE01DF0D2512}"/>
              </a:ext>
            </a:extLst>
          </p:cNvPr>
          <p:cNvPicPr>
            <a:picLocks noChangeAspect="1"/>
          </p:cNvPicPr>
          <p:nvPr/>
        </p:nvPicPr>
        <p:blipFill>
          <a:blip r:embed="rId5"/>
          <a:stretch>
            <a:fillRect/>
          </a:stretch>
        </p:blipFill>
        <p:spPr>
          <a:xfrm>
            <a:off x="740345" y="3905388"/>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A67FD83C-5B96-4D62-8E10-CFA46DF656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457" y="1595071"/>
            <a:ext cx="1211560" cy="1211560"/>
          </a:xfrm>
          <a:prstGeom prst="rect">
            <a:avLst/>
          </a:prstGeom>
        </p:spPr>
      </p:pic>
      <p:pic>
        <p:nvPicPr>
          <p:cNvPr id="48" name="Picture 47">
            <a:extLst>
              <a:ext uri="{FF2B5EF4-FFF2-40B4-BE49-F238E27FC236}">
                <a16:creationId xmlns:a16="http://schemas.microsoft.com/office/drawing/2014/main" id="{7FAC1D19-0361-4393-9DB9-51B06CB65332}"/>
              </a:ext>
            </a:extLst>
          </p:cNvPr>
          <p:cNvPicPr>
            <a:picLocks noChangeAspect="1"/>
          </p:cNvPicPr>
          <p:nvPr/>
        </p:nvPicPr>
        <p:blipFill>
          <a:blip r:embed="rId7"/>
          <a:stretch>
            <a:fillRect/>
          </a:stretch>
        </p:blipFill>
        <p:spPr>
          <a:xfrm>
            <a:off x="785845" y="5503647"/>
            <a:ext cx="893494" cy="846468"/>
          </a:xfrm>
          <a:prstGeom prst="rect">
            <a:avLst/>
          </a:prstGeom>
        </p:spPr>
      </p:pic>
      <p:sp>
        <p:nvSpPr>
          <p:cNvPr id="49" name="TextBox 48">
            <a:extLst>
              <a:ext uri="{FF2B5EF4-FFF2-40B4-BE49-F238E27FC236}">
                <a16:creationId xmlns:a16="http://schemas.microsoft.com/office/drawing/2014/main" id="{C08A2A63-52F1-4120-8971-A9146F311996}"/>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0" name="TextBox 49">
            <a:extLst>
              <a:ext uri="{FF2B5EF4-FFF2-40B4-BE49-F238E27FC236}">
                <a16:creationId xmlns:a16="http://schemas.microsoft.com/office/drawing/2014/main" id="{8B35FAF3-4D5A-4B99-A702-0E14F7E8EE60}"/>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1" name="TextBox 50">
            <a:extLst>
              <a:ext uri="{FF2B5EF4-FFF2-40B4-BE49-F238E27FC236}">
                <a16:creationId xmlns:a16="http://schemas.microsoft.com/office/drawing/2014/main" id="{B9A2007F-8191-42D1-95F2-F17C1DE686E2}"/>
              </a:ext>
            </a:extLst>
          </p:cNvPr>
          <p:cNvSpPr txBox="1"/>
          <p:nvPr/>
        </p:nvSpPr>
        <p:spPr>
          <a:xfrm>
            <a:off x="1720281" y="280271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2" name="TextBox 51">
            <a:extLst>
              <a:ext uri="{FF2B5EF4-FFF2-40B4-BE49-F238E27FC236}">
                <a16:creationId xmlns:a16="http://schemas.microsoft.com/office/drawing/2014/main" id="{491ECB3E-3537-4A9F-983D-8B691156BB09}"/>
              </a:ext>
            </a:extLst>
          </p:cNvPr>
          <p:cNvSpPr txBox="1"/>
          <p:nvPr/>
        </p:nvSpPr>
        <p:spPr>
          <a:xfrm>
            <a:off x="2387457" y="5474749"/>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fromage</a:t>
            </a:r>
          </a:p>
        </p:txBody>
      </p:sp>
      <p:sp>
        <p:nvSpPr>
          <p:cNvPr id="53" name="TextBox 52">
            <a:extLst>
              <a:ext uri="{FF2B5EF4-FFF2-40B4-BE49-F238E27FC236}">
                <a16:creationId xmlns:a16="http://schemas.microsoft.com/office/drawing/2014/main" id="{F048C13F-7926-4A12-9888-2F22C650DE04}"/>
              </a:ext>
            </a:extLst>
          </p:cNvPr>
          <p:cNvSpPr txBox="1"/>
          <p:nvPr/>
        </p:nvSpPr>
        <p:spPr>
          <a:xfrm>
            <a:off x="4775042" y="549434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voudrais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DC07058D-661F-400A-85AB-073FDF6E4D10}"/>
              </a:ext>
            </a:extLst>
          </p:cNvPr>
          <p:cNvSpPr txBox="1"/>
          <p:nvPr/>
        </p:nvSpPr>
        <p:spPr>
          <a:xfrm>
            <a:off x="7747659" y="54743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jus</a:t>
            </a:r>
          </a:p>
        </p:txBody>
      </p:sp>
      <p:sp>
        <p:nvSpPr>
          <p:cNvPr id="55" name="TextBox 54">
            <a:extLst>
              <a:ext uri="{FF2B5EF4-FFF2-40B4-BE49-F238E27FC236}">
                <a16:creationId xmlns:a16="http://schemas.microsoft.com/office/drawing/2014/main" id="{49DD0808-31D5-481D-80B5-DFB032F14EF5}"/>
              </a:ext>
            </a:extLst>
          </p:cNvPr>
          <p:cNvSpPr txBox="1"/>
          <p:nvPr/>
        </p:nvSpPr>
        <p:spPr>
          <a:xfrm>
            <a:off x="2404420" y="4689237"/>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62B12289-0DE1-4814-9B46-CBC0A81C7712}"/>
              </a:ext>
            </a:extLst>
          </p:cNvPr>
          <p:cNvSpPr txBox="1"/>
          <p:nvPr/>
        </p:nvSpPr>
        <p:spPr>
          <a:xfrm>
            <a:off x="4793298" y="472727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parent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36206FB3-46FB-4FD1-8288-4A69566237FD}"/>
              </a:ext>
            </a:extLst>
          </p:cNvPr>
          <p:cNvSpPr txBox="1"/>
          <p:nvPr/>
        </p:nvSpPr>
        <p:spPr>
          <a:xfrm>
            <a:off x="7731727" y="4693833"/>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tennis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8D04BB6D-DD5C-4E63-8E91-D20334841032}"/>
              </a:ext>
            </a:extLst>
          </p:cNvPr>
          <p:cNvSpPr txBox="1"/>
          <p:nvPr/>
        </p:nvSpPr>
        <p:spPr>
          <a:xfrm>
            <a:off x="2356528" y="3937719"/>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01A4BEA-B9C3-4F89-A09C-994566C6C929}"/>
              </a:ext>
            </a:extLst>
          </p:cNvPr>
          <p:cNvSpPr txBox="1"/>
          <p:nvPr/>
        </p:nvSpPr>
        <p:spPr>
          <a:xfrm>
            <a:off x="4758247" y="393691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football</a:t>
            </a:r>
          </a:p>
        </p:txBody>
      </p:sp>
      <p:sp>
        <p:nvSpPr>
          <p:cNvPr id="60" name="TextBox 59">
            <a:extLst>
              <a:ext uri="{FF2B5EF4-FFF2-40B4-BE49-F238E27FC236}">
                <a16:creationId xmlns:a16="http://schemas.microsoft.com/office/drawing/2014/main" id="{1A8EE642-34D4-49CE-9AA9-0AC8489E1775}"/>
              </a:ext>
            </a:extLst>
          </p:cNvPr>
          <p:cNvSpPr txBox="1"/>
          <p:nvPr/>
        </p:nvSpPr>
        <p:spPr>
          <a:xfrm>
            <a:off x="7753198" y="3881565"/>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81CC1928-C60B-487F-8B0C-F51EC278757E}"/>
              </a:ext>
            </a:extLst>
          </p:cNvPr>
          <p:cNvSpPr txBox="1"/>
          <p:nvPr/>
        </p:nvSpPr>
        <p:spPr>
          <a:xfrm>
            <a:off x="2404420" y="229904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321E251B-F0B0-4EB7-A740-612B742D98EF}"/>
              </a:ext>
            </a:extLst>
          </p:cNvPr>
          <p:cNvSpPr txBox="1"/>
          <p:nvPr/>
        </p:nvSpPr>
        <p:spPr>
          <a:xfrm>
            <a:off x="4793298" y="226853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A69BABD7-891F-4009-848B-184A7E62DA1E}"/>
              </a:ext>
            </a:extLst>
          </p:cNvPr>
          <p:cNvSpPr txBox="1"/>
          <p:nvPr/>
        </p:nvSpPr>
        <p:spPr>
          <a:xfrm>
            <a:off x="7807272" y="226853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0A1D1BAC-DCC9-47F4-AAB7-4903179EDF64}"/>
              </a:ext>
            </a:extLst>
          </p:cNvPr>
          <p:cNvSpPr txBox="1"/>
          <p:nvPr/>
        </p:nvSpPr>
        <p:spPr>
          <a:xfrm>
            <a:off x="2404420" y="129342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65" name="TextBox 64">
            <a:extLst>
              <a:ext uri="{FF2B5EF4-FFF2-40B4-BE49-F238E27FC236}">
                <a16:creationId xmlns:a16="http://schemas.microsoft.com/office/drawing/2014/main" id="{1E34AA74-D93A-4FBF-B56B-B3C7A99C84D1}"/>
              </a:ext>
            </a:extLst>
          </p:cNvPr>
          <p:cNvSpPr txBox="1"/>
          <p:nvPr/>
        </p:nvSpPr>
        <p:spPr>
          <a:xfrm>
            <a:off x="4824606" y="131149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/il </a:t>
            </a:r>
            <a:r>
              <a:rPr lang="en-GB" sz="2000" kern="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5F50714-B2AB-4304-86B7-34907842E3F6}"/>
              </a:ext>
            </a:extLst>
          </p:cNvPr>
          <p:cNvSpPr txBox="1"/>
          <p:nvPr/>
        </p:nvSpPr>
        <p:spPr>
          <a:xfrm>
            <a:off x="7792170" y="130703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plage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575E7975-8324-4FB4-BFFC-DF934F44FCB2}"/>
              </a:ext>
            </a:extLst>
          </p:cNvPr>
          <p:cNvSpPr txBox="1"/>
          <p:nvPr/>
        </p:nvSpPr>
        <p:spPr>
          <a:xfrm>
            <a:off x="2356528" y="630885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voudrais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DBBE7127-E7A1-4C04-9064-39A6272478B3}"/>
              </a:ext>
            </a:extLst>
          </p:cNvPr>
          <p:cNvSpPr txBox="1"/>
          <p:nvPr/>
        </p:nvSpPr>
        <p:spPr>
          <a:xfrm>
            <a:off x="4712860" y="626993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/il </a:t>
            </a:r>
            <a:r>
              <a:rPr lang="en-GB" sz="2000" kern="0" dirty="0" err="1">
                <a:solidFill>
                  <a:srgbClr val="002060"/>
                </a:solidFill>
                <a:latin typeface="Century Gothic" panose="020B0502020202020204" pitchFamily="34" charset="0"/>
                <a:cs typeface="Arial"/>
                <a:sym typeface="Arial"/>
              </a:rPr>
              <a:t>voudrait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CC64521B-6C98-41B6-84F1-2ECE7115A625}"/>
              </a:ext>
            </a:extLst>
          </p:cNvPr>
          <p:cNvSpPr txBox="1"/>
          <p:nvPr/>
        </p:nvSpPr>
        <p:spPr>
          <a:xfrm>
            <a:off x="7747659" y="6315858"/>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chocolat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9CAB9E15-8F29-42F5-A2B2-B470DB65F753}"/>
              </a:ext>
            </a:extLst>
          </p:cNvPr>
          <p:cNvSpPr txBox="1"/>
          <p:nvPr/>
        </p:nvSpPr>
        <p:spPr>
          <a:xfrm>
            <a:off x="2329743" y="3090071"/>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port</a:t>
            </a:r>
          </a:p>
        </p:txBody>
      </p:sp>
      <p:sp>
        <p:nvSpPr>
          <p:cNvPr id="71" name="TextBox 70">
            <a:extLst>
              <a:ext uri="{FF2B5EF4-FFF2-40B4-BE49-F238E27FC236}">
                <a16:creationId xmlns:a16="http://schemas.microsoft.com/office/drawing/2014/main" id="{19C54C93-09DC-4C97-BB37-2B989251EF9D}"/>
              </a:ext>
            </a:extLst>
          </p:cNvPr>
          <p:cNvSpPr txBox="1"/>
          <p:nvPr/>
        </p:nvSpPr>
        <p:spPr>
          <a:xfrm>
            <a:off x="4721960" y="306879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campagne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C916B540-662C-4265-8EC3-FE2DF479DDEC}"/>
              </a:ext>
            </a:extLst>
          </p:cNvPr>
          <p:cNvSpPr txBox="1"/>
          <p:nvPr/>
        </p:nvSpPr>
        <p:spPr>
          <a:xfrm>
            <a:off x="7791090" y="3081732"/>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4D37D449-45D5-4892-ADFD-00E247F81DDC}"/>
              </a:ext>
            </a:extLst>
          </p:cNvPr>
          <p:cNvGraphicFramePr>
            <a:graphicFrameLocks noGrp="1"/>
          </p:cNvGraphicFramePr>
          <p:nvPr>
            <p:extLst>
              <p:ext uri="{D42A27DB-BD31-4B8C-83A1-F6EECF244321}">
                <p14:modId xmlns:p14="http://schemas.microsoft.com/office/powerpoint/2010/main" val="4061973775"/>
              </p:ext>
            </p:extLst>
          </p:nvPr>
        </p:nvGraphicFramePr>
        <p:xfrm>
          <a:off x="123172" y="1048140"/>
          <a:ext cx="9482474" cy="286512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Lundi</a:t>
                      </a:r>
                      <a:endParaRPr lang="en-GB" sz="1800" b="1" dirty="0">
                        <a:solidFill>
                          <a:srgbClr val="002060"/>
                        </a:solidFill>
                        <a:latin typeface="Segoe Print" panose="02000600000000000000" pitchFamily="2" charset="0"/>
                      </a:endParaRP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dirty="0">
                          <a:solidFill>
                            <a:srgbClr val="002060"/>
                          </a:solidFill>
                          <a:latin typeface="Segoe Print" panose="02000600000000000000" pitchFamily="2" charset="0"/>
                        </a:rPr>
                        <a:t>Mardi</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Mer.</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Jeudi</a:t>
                      </a:r>
                      <a:endParaRPr lang="en-GB" sz="1800" b="1" dirty="0">
                        <a:solidFill>
                          <a:srgbClr val="002060"/>
                        </a:solidFill>
                        <a:latin typeface="Segoe Print" panose="02000600000000000000" pitchFamily="2" charset="0"/>
                      </a:endParaRP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Ven.</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Sam.</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Dim.</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Aujourd</a:t>
                      </a:r>
                      <a:r>
                        <a:rPr lang="en-GB" sz="1800" b="1" dirty="0">
                          <a:solidFill>
                            <a:srgbClr val="002060"/>
                          </a:solidFill>
                          <a:latin typeface="Segoe Print" panose="02000600000000000000" pitchFamily="2" charset="0"/>
                        </a:rPr>
                        <a:t>’</a:t>
                      </a:r>
                    </a:p>
                    <a:p>
                      <a:pPr algn="ctr"/>
                      <a:r>
                        <a:rPr lang="en-GB" sz="1800" b="1" dirty="0">
                          <a:solidFill>
                            <a:srgbClr val="002060"/>
                          </a:solidFill>
                          <a:latin typeface="Segoe Print" panose="02000600000000000000" pitchFamily="2" charset="0"/>
                        </a:rPr>
                        <a:t>-hui</a:t>
                      </a:r>
                    </a:p>
                  </a:txBody>
                  <a:tcPr anchor="ct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grpSp>
        <p:nvGrpSpPr>
          <p:cNvPr id="29" name="Group 28">
            <a:extLst>
              <a:ext uri="{FF2B5EF4-FFF2-40B4-BE49-F238E27FC236}">
                <a16:creationId xmlns:a16="http://schemas.microsoft.com/office/drawing/2014/main" id="{6C308D62-8C71-4878-A33E-C6A8B00348DA}"/>
              </a:ext>
            </a:extLst>
          </p:cNvPr>
          <p:cNvGrpSpPr/>
          <p:nvPr/>
        </p:nvGrpSpPr>
        <p:grpSpPr>
          <a:xfrm>
            <a:off x="123172" y="1885890"/>
            <a:ext cx="9482474" cy="883761"/>
            <a:chOff x="644541" y="3032790"/>
            <a:chExt cx="10120720" cy="740851"/>
          </a:xfrm>
        </p:grpSpPr>
        <p:pic>
          <p:nvPicPr>
            <p:cNvPr id="2" name="Picture 1">
              <a:extLst>
                <a:ext uri="{FF2B5EF4-FFF2-40B4-BE49-F238E27FC236}">
                  <a16:creationId xmlns:a16="http://schemas.microsoft.com/office/drawing/2014/main" id="{F57D2E00-0388-483F-8493-D5AF352C3AF3}"/>
                </a:ext>
              </a:extLst>
            </p:cNvPr>
            <p:cNvPicPr>
              <a:picLocks noChangeAspect="1"/>
            </p:cNvPicPr>
            <p:nvPr/>
          </p:nvPicPr>
          <p:blipFill>
            <a:blip r:embed="rId3"/>
            <a:stretch>
              <a:fillRect/>
            </a:stretch>
          </p:blipFill>
          <p:spPr>
            <a:xfrm>
              <a:off x="644541" y="3084359"/>
              <a:ext cx="1159616" cy="689282"/>
            </a:xfrm>
            <a:prstGeom prst="rect">
              <a:avLst/>
            </a:prstGeom>
          </p:spPr>
        </p:pic>
        <p:pic>
          <p:nvPicPr>
            <p:cNvPr id="8" name="Picture 7">
              <a:extLst>
                <a:ext uri="{FF2B5EF4-FFF2-40B4-BE49-F238E27FC236}">
                  <a16:creationId xmlns:a16="http://schemas.microsoft.com/office/drawing/2014/main" id="{375FB80B-187B-4EE2-AE2A-872F96908036}"/>
                </a:ext>
              </a:extLst>
            </p:cNvPr>
            <p:cNvPicPr>
              <a:picLocks noChangeAspect="1"/>
            </p:cNvPicPr>
            <p:nvPr/>
          </p:nvPicPr>
          <p:blipFill>
            <a:blip r:embed="rId3"/>
            <a:stretch>
              <a:fillRect/>
            </a:stretch>
          </p:blipFill>
          <p:spPr>
            <a:xfrm>
              <a:off x="2006547" y="3065731"/>
              <a:ext cx="1159616" cy="689282"/>
            </a:xfrm>
            <a:prstGeom prst="rect">
              <a:avLst/>
            </a:prstGeom>
          </p:spPr>
        </p:pic>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3"/>
            <a:stretch>
              <a:fillRect/>
            </a:stretch>
          </p:blipFill>
          <p:spPr>
            <a:xfrm>
              <a:off x="3166163" y="3032790"/>
              <a:ext cx="1159616" cy="689282"/>
            </a:xfrm>
            <a:prstGeom prst="rect">
              <a:avLst/>
            </a:prstGeom>
          </p:spPr>
        </p:pic>
        <p:pic>
          <p:nvPicPr>
            <p:cNvPr id="10" name="Picture 9">
              <a:extLst>
                <a:ext uri="{FF2B5EF4-FFF2-40B4-BE49-F238E27FC236}">
                  <a16:creationId xmlns:a16="http://schemas.microsoft.com/office/drawing/2014/main" id="{8EC909B4-899F-4E7D-B269-FBCA29DC3A3E}"/>
                </a:ext>
              </a:extLst>
            </p:cNvPr>
            <p:cNvPicPr>
              <a:picLocks noChangeAspect="1"/>
            </p:cNvPicPr>
            <p:nvPr/>
          </p:nvPicPr>
          <p:blipFill>
            <a:blip r:embed="rId3"/>
            <a:stretch>
              <a:fillRect/>
            </a:stretch>
          </p:blipFill>
          <p:spPr>
            <a:xfrm>
              <a:off x="4502489" y="3032790"/>
              <a:ext cx="1159616" cy="689282"/>
            </a:xfrm>
            <a:prstGeom prst="rect">
              <a:avLst/>
            </a:prstGeom>
          </p:spPr>
        </p:pic>
        <p:pic>
          <p:nvPicPr>
            <p:cNvPr id="11" name="Picture 10">
              <a:extLst>
                <a:ext uri="{FF2B5EF4-FFF2-40B4-BE49-F238E27FC236}">
                  <a16:creationId xmlns:a16="http://schemas.microsoft.com/office/drawing/2014/main" id="{20A8263A-8473-4254-8F21-2E74F1BC04D8}"/>
                </a:ext>
              </a:extLst>
            </p:cNvPr>
            <p:cNvPicPr>
              <a:picLocks noChangeAspect="1"/>
            </p:cNvPicPr>
            <p:nvPr/>
          </p:nvPicPr>
          <p:blipFill>
            <a:blip r:embed="rId3"/>
            <a:stretch>
              <a:fillRect/>
            </a:stretch>
          </p:blipFill>
          <p:spPr>
            <a:xfrm>
              <a:off x="5763300" y="3032790"/>
              <a:ext cx="1159616" cy="689282"/>
            </a:xfrm>
            <a:prstGeom prst="rect">
              <a:avLst/>
            </a:prstGeom>
          </p:spPr>
        </p:pic>
        <p:pic>
          <p:nvPicPr>
            <p:cNvPr id="12" name="Picture 11">
              <a:extLst>
                <a:ext uri="{FF2B5EF4-FFF2-40B4-BE49-F238E27FC236}">
                  <a16:creationId xmlns:a16="http://schemas.microsoft.com/office/drawing/2014/main" id="{AB853ADD-F111-47B7-B848-215312F30E90}"/>
                </a:ext>
              </a:extLst>
            </p:cNvPr>
            <p:cNvPicPr>
              <a:picLocks noChangeAspect="1"/>
            </p:cNvPicPr>
            <p:nvPr/>
          </p:nvPicPr>
          <p:blipFill>
            <a:blip r:embed="rId3"/>
            <a:stretch>
              <a:fillRect/>
            </a:stretch>
          </p:blipFill>
          <p:spPr>
            <a:xfrm>
              <a:off x="7024111" y="3032790"/>
              <a:ext cx="1159616" cy="689282"/>
            </a:xfrm>
            <a:prstGeom prst="rect">
              <a:avLst/>
            </a:prstGeom>
          </p:spPr>
        </p:pic>
        <p:pic>
          <p:nvPicPr>
            <p:cNvPr id="13" name="Picture 12">
              <a:extLst>
                <a:ext uri="{FF2B5EF4-FFF2-40B4-BE49-F238E27FC236}">
                  <a16:creationId xmlns:a16="http://schemas.microsoft.com/office/drawing/2014/main" id="{584BC7B4-D4D3-435E-948C-C60A98A323F4}"/>
                </a:ext>
              </a:extLst>
            </p:cNvPr>
            <p:cNvPicPr>
              <a:picLocks noChangeAspect="1"/>
            </p:cNvPicPr>
            <p:nvPr/>
          </p:nvPicPr>
          <p:blipFill>
            <a:blip r:embed="rId3"/>
            <a:stretch>
              <a:fillRect/>
            </a:stretch>
          </p:blipFill>
          <p:spPr>
            <a:xfrm>
              <a:off x="8284922" y="3032790"/>
              <a:ext cx="1159616" cy="689282"/>
            </a:xfrm>
            <a:prstGeom prst="rect">
              <a:avLst/>
            </a:prstGeom>
          </p:spPr>
        </p:pic>
        <p:pic>
          <p:nvPicPr>
            <p:cNvPr id="14" name="Picture 13">
              <a:extLst>
                <a:ext uri="{FF2B5EF4-FFF2-40B4-BE49-F238E27FC236}">
                  <a16:creationId xmlns:a16="http://schemas.microsoft.com/office/drawing/2014/main" id="{C50B69A3-787B-4594-A201-6CF6D1D86F30}"/>
                </a:ext>
              </a:extLst>
            </p:cNvPr>
            <p:cNvPicPr>
              <a:picLocks noChangeAspect="1"/>
            </p:cNvPicPr>
            <p:nvPr/>
          </p:nvPicPr>
          <p:blipFill>
            <a:blip r:embed="rId3"/>
            <a:stretch>
              <a:fillRect/>
            </a:stretch>
          </p:blipFill>
          <p:spPr>
            <a:xfrm>
              <a:off x="9605645" y="3032790"/>
              <a:ext cx="1159616" cy="689282"/>
            </a:xfrm>
            <a:prstGeom prst="rect">
              <a:avLst/>
            </a:prstGeom>
          </p:spPr>
        </p:pic>
      </p:grpSp>
      <p:sp>
        <p:nvSpPr>
          <p:cNvPr id="31" name="TextBox 30">
            <a:extLst>
              <a:ext uri="{FF2B5EF4-FFF2-40B4-BE49-F238E27FC236}">
                <a16:creationId xmlns:a16="http://schemas.microsoft.com/office/drawing/2014/main" id="{558034C0-D96F-4BAF-B440-03DDFC95BB6B}"/>
              </a:ext>
            </a:extLst>
          </p:cNvPr>
          <p:cNvSpPr txBox="1"/>
          <p:nvPr/>
        </p:nvSpPr>
        <p:spPr>
          <a:xfrm>
            <a:off x="2882537" y="76045"/>
            <a:ext cx="71128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Draw your activities in the first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the second table to keep track of which of your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ships you have sunk and what you have already asked.</a:t>
            </a:r>
          </a:p>
        </p:txBody>
      </p:sp>
      <p:sp>
        <p:nvSpPr>
          <p:cNvPr id="33" name="TextBox 32">
            <a:extLst>
              <a:ext uri="{FF2B5EF4-FFF2-40B4-BE49-F238E27FC236}">
                <a16:creationId xmlns:a16="http://schemas.microsoft.com/office/drawing/2014/main" id="{9E93CC78-FB89-4C48-9423-91D5C71E3E44}"/>
              </a:ext>
            </a:extLst>
          </p:cNvPr>
          <p:cNvSpPr txBox="1"/>
          <p:nvPr/>
        </p:nvSpPr>
        <p:spPr>
          <a:xfrm rot="16200000">
            <a:off x="8508914" y="3318497"/>
            <a:ext cx="4927318" cy="2062103"/>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 de la danse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jouer</a:t>
            </a:r>
            <a:r>
              <a:rPr lang="en-GB" sz="1600" dirty="0">
                <a:solidFill>
                  <a:srgbClr val="002060"/>
                </a:solidFill>
                <a:latin typeface="Century Gothic" panose="020B0502020202020204" pitchFamily="34" charset="0"/>
              </a:rPr>
              <a:t> de la </a:t>
            </a:r>
            <a:r>
              <a:rPr lang="en-GB" sz="1600" dirty="0" err="1">
                <a:solidFill>
                  <a:srgbClr val="002060"/>
                </a:solidFill>
                <a:latin typeface="Century Gothic" panose="020B0502020202020204" pitchFamily="34" charset="0"/>
              </a:rPr>
              <a:t>guitare</a:t>
            </a:r>
            <a:endParaRPr lang="en-GB" sz="16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 du 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aller</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montagne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rester</a:t>
            </a:r>
            <a:r>
              <a:rPr lang="en-GB" sz="1600" dirty="0">
                <a:solidFill>
                  <a:srgbClr val="002060"/>
                </a:solidFill>
                <a:latin typeface="Century Gothic" panose="020B0502020202020204" pitchFamily="34" charset="0"/>
              </a:rPr>
              <a:t> </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regarder</a:t>
            </a:r>
            <a:r>
              <a:rPr lang="en-GB" sz="1600" dirty="0">
                <a:solidFill>
                  <a:srgbClr val="002060"/>
                </a:solidFill>
                <a:latin typeface="Century Gothic" panose="020B0502020202020204" pitchFamily="34" charset="0"/>
              </a:rPr>
              <a:t> un film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jouer</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piano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jouer</a:t>
            </a:r>
            <a:r>
              <a:rPr lang="en-GB" sz="1600" dirty="0">
                <a:solidFill>
                  <a:srgbClr val="002060"/>
                </a:solidFill>
                <a:latin typeface="Century Gothic" panose="020B0502020202020204" pitchFamily="34" charset="0"/>
              </a:rPr>
              <a:t> au football</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4" name="Table 7">
            <a:extLst>
              <a:ext uri="{FF2B5EF4-FFF2-40B4-BE49-F238E27FC236}">
                <a16:creationId xmlns:a16="http://schemas.microsoft.com/office/drawing/2014/main" id="{E02FADEC-B27E-4513-8939-5AF3783D40D5}"/>
              </a:ext>
            </a:extLst>
          </p:cNvPr>
          <p:cNvGraphicFramePr>
            <a:graphicFrameLocks noGrp="1"/>
          </p:cNvGraphicFramePr>
          <p:nvPr>
            <p:extLst>
              <p:ext uri="{D42A27DB-BD31-4B8C-83A1-F6EECF244321}">
                <p14:modId xmlns:p14="http://schemas.microsoft.com/office/powerpoint/2010/main" val="731771121"/>
              </p:ext>
            </p:extLst>
          </p:nvPr>
        </p:nvGraphicFramePr>
        <p:xfrm>
          <a:off x="123172" y="3948088"/>
          <a:ext cx="9482474" cy="286512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Lundi</a:t>
                      </a:r>
                      <a:endParaRPr lang="en-GB" sz="1800" b="1" dirty="0">
                        <a:solidFill>
                          <a:srgbClr val="002060"/>
                        </a:solidFill>
                        <a:latin typeface="Segoe Print" panose="02000600000000000000" pitchFamily="2" charset="0"/>
                      </a:endParaRP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dirty="0">
                          <a:solidFill>
                            <a:srgbClr val="002060"/>
                          </a:solidFill>
                          <a:latin typeface="Segoe Print" panose="02000600000000000000" pitchFamily="2" charset="0"/>
                        </a:rPr>
                        <a:t>Mardi</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Mer.</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Jeudi</a:t>
                      </a:r>
                      <a:endParaRPr lang="en-GB" sz="1800" b="1" dirty="0">
                        <a:solidFill>
                          <a:srgbClr val="002060"/>
                        </a:solidFill>
                        <a:latin typeface="Segoe Print" panose="02000600000000000000" pitchFamily="2" charset="0"/>
                      </a:endParaRP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Ven.</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Sam.</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Dim.</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Aujourd</a:t>
                      </a:r>
                      <a:r>
                        <a:rPr lang="en-GB" sz="1800" b="1" dirty="0">
                          <a:solidFill>
                            <a:srgbClr val="002060"/>
                          </a:solidFill>
                          <a:latin typeface="Segoe Print" panose="02000600000000000000" pitchFamily="2" charset="0"/>
                        </a:rPr>
                        <a:t>’</a:t>
                      </a:r>
                    </a:p>
                    <a:p>
                      <a:pPr algn="ctr"/>
                      <a:r>
                        <a:rPr lang="en-GB" sz="1800" b="1" dirty="0">
                          <a:solidFill>
                            <a:srgbClr val="002060"/>
                          </a:solidFill>
                          <a:latin typeface="Segoe Print" panose="02000600000000000000" pitchFamily="2" charset="0"/>
                        </a:rPr>
                        <a:t>-hui</a:t>
                      </a:r>
                    </a:p>
                  </a:txBody>
                  <a:tcPr anchor="ct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sp>
        <p:nvSpPr>
          <p:cNvPr id="18" name="Google Shape;167;p2">
            <a:extLst>
              <a:ext uri="{FF2B5EF4-FFF2-40B4-BE49-F238E27FC236}">
                <a16:creationId xmlns:a16="http://schemas.microsoft.com/office/drawing/2014/main" id="{6BAABC89-D132-465A-B489-EC03C84D708D}"/>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9" name="Title 2">
            <a:extLst>
              <a:ext uri="{FF2B5EF4-FFF2-40B4-BE49-F238E27FC236}">
                <a16:creationId xmlns:a16="http://schemas.microsoft.com/office/drawing/2014/main" id="{7E8620EA-3A91-4AC1-84E9-D186DCCE3AC2}"/>
              </a:ext>
            </a:extLst>
          </p:cNvPr>
          <p:cNvSpPr txBox="1">
            <a:spLocks/>
          </p:cNvSpPr>
          <p:nvPr/>
        </p:nvSpPr>
        <p:spPr>
          <a:xfrm>
            <a:off x="11052313" y="1134571"/>
            <a:ext cx="1032555" cy="436321"/>
          </a:xfrm>
          <a:prstGeom prst="rect">
            <a:avLst/>
          </a:prstGeom>
          <a:solidFill>
            <a:srgbClr val="FF0066"/>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20" name="Picture 19" descr="Icon&#10;&#10;Description automatically generated">
            <a:extLst>
              <a:ext uri="{FF2B5EF4-FFF2-40B4-BE49-F238E27FC236}">
                <a16:creationId xmlns:a16="http://schemas.microsoft.com/office/drawing/2014/main" id="{DB46957B-4625-4C4D-9957-C95F76A2E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400470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165768410"/>
              </p:ext>
            </p:extLst>
          </p:nvPr>
        </p:nvGraphicFramePr>
        <p:xfrm>
          <a:off x="625538" y="707137"/>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port</a:t>
                      </a:r>
                    </a:p>
                  </a:txBody>
                  <a:tcPr/>
                </a:tc>
                <a:tc>
                  <a:txBody>
                    <a:bodyPr/>
                    <a:lstStyle/>
                    <a:p>
                      <a:r>
                        <a:rPr lang="en-GB" sz="2000" b="1" dirty="0">
                          <a:solidFill>
                            <a:srgbClr val="002060"/>
                          </a:solidFill>
                          <a:latin typeface="Century Gothic" panose="020B0502020202020204" pitchFamily="34" charset="0"/>
                        </a:rPr>
                        <a:t>je </a:t>
                      </a:r>
                      <a:r>
                        <a:rPr lang="en-GB" sz="2000" b="1" dirty="0" err="1">
                          <a:solidFill>
                            <a:srgbClr val="002060"/>
                          </a:solidFill>
                          <a:latin typeface="Century Gothic" panose="020B0502020202020204" pitchFamily="34" charset="0"/>
                        </a:rPr>
                        <a:t>vais</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plage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à</a:t>
                      </a:r>
                    </a:p>
                  </a:txBody>
                  <a:tcPr/>
                </a:tc>
                <a:tc>
                  <a:txBody>
                    <a:bodyPr/>
                    <a:lstStyle/>
                    <a:p>
                      <a:r>
                        <a:rPr lang="en-GB" sz="2000" b="1" dirty="0">
                          <a:solidFill>
                            <a:srgbClr val="002060"/>
                          </a:solidFill>
                          <a:latin typeface="Century Gothic" panose="020B0502020202020204" pitchFamily="34" charset="0"/>
                        </a:rPr>
                        <a:t>il/</a:t>
                      </a:r>
                      <a:r>
                        <a:rPr lang="en-GB" sz="2000" b="1" dirty="0" err="1">
                          <a:solidFill>
                            <a:srgbClr val="002060"/>
                          </a:solidFill>
                          <a:latin typeface="Century Gothic" panose="020B0502020202020204" pitchFamily="34" charset="0"/>
                        </a:rPr>
                        <a:t>elle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va</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aller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l’ile</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campagne</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montagne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3095545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tennis</a:t>
                      </a:r>
                    </a:p>
                  </a:txBody>
                  <a:tcPr/>
                </a:tc>
                <a:tc>
                  <a:txBody>
                    <a:bodyPr/>
                    <a:lstStyle/>
                    <a:p>
                      <a:r>
                        <a:rPr lang="en-GB" sz="2000" b="1" dirty="0">
                          <a:solidFill>
                            <a:srgbClr val="002060"/>
                          </a:solidFill>
                          <a:latin typeface="Century Gothic" panose="020B0502020202020204" pitchFamily="34" charset="0"/>
                        </a:rPr>
                        <a:t>le football</a:t>
                      </a: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corde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mes</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tes</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parent</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jus</a:t>
                      </a:r>
                    </a:p>
                  </a:txBody>
                  <a:tcPr/>
                </a:tc>
                <a:tc>
                  <a:txBody>
                    <a:bodyPr/>
                    <a:lstStyle/>
                    <a:p>
                      <a:r>
                        <a:rPr lang="en-GB" sz="2000" b="1" dirty="0" err="1">
                          <a:solidFill>
                            <a:srgbClr val="002060"/>
                          </a:solidFill>
                          <a:latin typeface="Century Gothic" panose="020B0502020202020204" pitchFamily="34" charset="0"/>
                        </a:rPr>
                        <a:t>tu</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voudrais</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je </a:t>
                      </a:r>
                      <a:r>
                        <a:rPr lang="en-GB" sz="2000" b="1" dirty="0" err="1">
                          <a:solidFill>
                            <a:srgbClr val="002060"/>
                          </a:solidFill>
                          <a:latin typeface="Century Gothic" panose="020B0502020202020204" pitchFamily="34" charset="0"/>
                        </a:rPr>
                        <a:t>voudrais</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fromage</a:t>
                      </a:r>
                    </a:p>
                  </a:txBody>
                  <a:tcPr/>
                </a:tc>
                <a:tc>
                  <a:txBody>
                    <a:bodyPr/>
                    <a:lstStyle/>
                    <a:p>
                      <a:r>
                        <a:rPr lang="en-GB" sz="2000" b="1" dirty="0">
                          <a:solidFill>
                            <a:srgbClr val="002060"/>
                          </a:solidFill>
                          <a:latin typeface="Century Gothic" panose="020B0502020202020204" pitchFamily="34" charset="0"/>
                        </a:rPr>
                        <a:t>il/</a:t>
                      </a:r>
                      <a:r>
                        <a:rPr lang="en-GB" sz="2000" b="1" dirty="0" err="1">
                          <a:solidFill>
                            <a:srgbClr val="002060"/>
                          </a:solidFill>
                          <a:latin typeface="Century Gothic" panose="020B0502020202020204" pitchFamily="34" charset="0"/>
                        </a:rPr>
                        <a:t>elle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voudrait</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chocolat</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85845" y="3946303"/>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45" y="148108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85845" y="5503647"/>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737567" y="28956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1290297"/>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2429</TotalTime>
  <Words>2401</Words>
  <Application>Microsoft Office PowerPoint</Application>
  <PresentationFormat>Widescreen</PresentationFormat>
  <Paragraphs>429</Paragraphs>
  <Slides>10</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vt:i4>
      </vt:variant>
    </vt:vector>
  </HeadingPairs>
  <TitlesOfParts>
    <vt:vector size="24" baseType="lpstr">
      <vt:lpstr>Arial</vt:lpstr>
      <vt:lpstr>Bradley Hand ITC</vt:lpstr>
      <vt:lpstr>Calibri</vt:lpstr>
      <vt:lpstr>Cavolini</vt:lpstr>
      <vt:lpstr>Century Gothic</vt:lpstr>
      <vt:lpstr>Century Gothic</vt:lpstr>
      <vt:lpstr>Eras Demi ITC</vt:lpstr>
      <vt:lpstr>Modern Love</vt:lpstr>
      <vt:lpstr>Segoe Print</vt:lpstr>
      <vt:lpstr>Symbol</vt:lpstr>
      <vt:lpstr>Wingdings</vt:lpstr>
      <vt:lpstr>1_Office Theme</vt:lpstr>
      <vt:lpstr>Office Theme</vt:lpstr>
      <vt:lpstr>2_Office Theme</vt:lpstr>
      <vt:lpstr>Expressing likes and saying what I and others do </vt:lpstr>
      <vt:lpstr>Follow up 1: </vt:lpstr>
      <vt:lpstr>Follow up 2 </vt:lpstr>
      <vt:lpstr>écrire</vt:lpstr>
      <vt:lpstr>parler</vt:lpstr>
      <vt:lpstr>vocabulaire</vt:lpstr>
      <vt:lpstr>vocabulaire</vt:lpstr>
      <vt:lpstr>PowerPoint Presentation</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66</cp:revision>
  <dcterms:created xsi:type="dcterms:W3CDTF">2021-06-12T06:20:35Z</dcterms:created>
  <dcterms:modified xsi:type="dcterms:W3CDTF">2023-06-19T15:21:45Z</dcterms:modified>
</cp:coreProperties>
</file>