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5"/>
  </p:notesMasterIdLst>
  <p:sldIdLst>
    <p:sldId id="257" r:id="rId5"/>
    <p:sldId id="299" r:id="rId6"/>
    <p:sldId id="995" r:id="rId7"/>
    <p:sldId id="997" r:id="rId8"/>
    <p:sldId id="996" r:id="rId9"/>
    <p:sldId id="998" r:id="rId10"/>
    <p:sldId id="964" r:id="rId11"/>
    <p:sldId id="965" r:id="rId12"/>
    <p:sldId id="999" r:id="rId13"/>
    <p:sldId id="10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E7F6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544" autoAdjust="0"/>
  </p:normalViewPr>
  <p:slideViewPr>
    <p:cSldViewPr snapToGrid="0">
      <p:cViewPr varScale="1">
        <p:scale>
          <a:sx n="96" d="100"/>
          <a:sy n="96" d="100"/>
        </p:scale>
        <p:origin x="318"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1" i="0" strike="noStrike" spc="-1" dirty="0">
                <a:solidFill>
                  <a:srgbClr val="002060"/>
                </a:solidFill>
                <a:latin typeface="Century Gothic"/>
                <a:ea typeface="Century Gothic"/>
              </a:rPr>
              <a:t>j (soft g) jour </a:t>
            </a:r>
            <a:r>
              <a:rPr lang="fr-FR" sz="1800" b="0" i="0" strike="noStrike" spc="-1" dirty="0">
                <a:solidFill>
                  <a:srgbClr val="002060"/>
                </a:solidFill>
                <a:latin typeface="Century Gothic"/>
                <a:ea typeface="Century Gothic"/>
              </a:rPr>
              <a:t>[78] </a:t>
            </a:r>
            <a:r>
              <a:rPr lang="fr-FR" sz="1800" b="1" i="0" strike="noStrike" spc="-1" dirty="0">
                <a:solidFill>
                  <a:srgbClr val="002060"/>
                </a:solidFill>
                <a:latin typeface="Century Gothic"/>
                <a:ea typeface="Century Gothic"/>
              </a:rPr>
              <a:t>j’ai </a:t>
            </a:r>
            <a:r>
              <a:rPr lang="fr-FR" sz="1800" b="0" i="0" strike="noStrike" spc="-1" dirty="0">
                <a:solidFill>
                  <a:srgbClr val="002060"/>
                </a:solidFill>
                <a:latin typeface="Century Gothic"/>
                <a:ea typeface="Century Gothic"/>
              </a:rPr>
              <a:t>[8 - avoir] </a:t>
            </a:r>
            <a:r>
              <a:rPr lang="fr-FR" sz="1800" b="1" i="0" strike="noStrike" spc="-1" dirty="0">
                <a:solidFill>
                  <a:srgbClr val="002060"/>
                </a:solidFill>
                <a:latin typeface="Century Gothic"/>
                <a:ea typeface="Century Gothic"/>
              </a:rPr>
              <a:t>génial </a:t>
            </a:r>
            <a:r>
              <a:rPr lang="fr-FR" sz="1800" b="0" i="0" strike="noStrike" spc="-1" dirty="0">
                <a:solidFill>
                  <a:srgbClr val="002060"/>
                </a:solidFill>
                <a:latin typeface="Century Gothic"/>
                <a:ea typeface="Century Gothic"/>
              </a:rPr>
              <a:t>[3872] </a:t>
            </a:r>
            <a:r>
              <a:rPr lang="fr-FR" sz="1800" b="1" i="0" strike="noStrike" spc="-1" dirty="0">
                <a:solidFill>
                  <a:srgbClr val="002060"/>
                </a:solidFill>
                <a:latin typeface="Century Gothic"/>
                <a:ea typeface="Century Gothic"/>
              </a:rPr>
              <a:t>gymnastique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déjà </a:t>
            </a:r>
            <a:r>
              <a:rPr lang="fr-FR" sz="1800" b="0" i="0" strike="noStrike" spc="-1" dirty="0">
                <a:solidFill>
                  <a:srgbClr val="002060"/>
                </a:solidFill>
                <a:latin typeface="Century Gothic"/>
                <a:ea typeface="Century Gothic"/>
              </a:rPr>
              <a:t>[58]</a:t>
            </a:r>
            <a:endParaRPr lang="it-IT" sz="1800" b="0"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vouloir</a:t>
            </a:r>
            <a:r>
              <a:rPr lang="fr-FR" sz="1800" b="0" strike="noStrike" spc="-1" dirty="0">
                <a:solidFill>
                  <a:srgbClr val="002060"/>
                </a:solidFill>
                <a:latin typeface="Century Gothic"/>
                <a:ea typeface="Century Gothic"/>
              </a:rPr>
              <a:t> [57] </a:t>
            </a:r>
            <a:r>
              <a:rPr lang="fr-FR" sz="1800" b="1" strike="noStrike" spc="-1" dirty="0">
                <a:solidFill>
                  <a:srgbClr val="002060"/>
                </a:solidFill>
                <a:latin typeface="Century Gothic"/>
                <a:ea typeface="Century Gothic"/>
              </a:rPr>
              <a:t>je veux, tu veux</a:t>
            </a:r>
            <a:r>
              <a:rPr lang="fr-FR"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il/elle veut </a:t>
            </a:r>
            <a:r>
              <a:rPr lang="fr-FR" sz="1800" b="0" strike="noStrike" spc="-1" dirty="0">
                <a:solidFill>
                  <a:srgbClr val="002060"/>
                </a:solidFill>
                <a:latin typeface="Century Gothic"/>
                <a:ea typeface="Century Gothic"/>
              </a:rPr>
              <a:t>[57] </a:t>
            </a:r>
            <a:endParaRPr lang="it-IT" sz="1800" b="0" strike="noStrike" spc="-1" dirty="0">
              <a:solidFill>
                <a:srgbClr val="002060"/>
              </a:solidFill>
              <a:latin typeface="Century Gothic"/>
              <a:ea typeface="Century Gothic"/>
            </a:endParaRPr>
          </a:p>
          <a:p>
            <a:pPr marL="216000" indent="-216000">
              <a:lnSpc>
                <a:spcPct val="100000"/>
              </a:lnSpc>
            </a:pPr>
            <a:r>
              <a:rPr lang="it-IT" sz="1800" b="1" i="0" strike="noStrike" spc="-1" dirty="0">
                <a:solidFill>
                  <a:srgbClr val="002060"/>
                </a:solidFill>
                <a:latin typeface="Century Gothic"/>
                <a:ea typeface="Century Gothic"/>
              </a:rPr>
              <a:t>Revisit 1: Il fait </a:t>
            </a:r>
            <a:r>
              <a:rPr lang="it-IT" sz="1800" b="0" i="0" strike="noStrike" spc="-1" dirty="0">
                <a:solidFill>
                  <a:srgbClr val="002060"/>
                </a:solidFill>
                <a:latin typeface="Century Gothic"/>
                <a:ea typeface="Century Gothic"/>
              </a:rPr>
              <a:t>[25] </a:t>
            </a:r>
            <a:r>
              <a:rPr lang="it-IT" sz="1800" b="1" i="0" strike="noStrike" spc="-1" dirty="0">
                <a:solidFill>
                  <a:srgbClr val="002060"/>
                </a:solidFill>
                <a:latin typeface="Century Gothic"/>
                <a:ea typeface="Century Gothic"/>
              </a:rPr>
              <a:t>Allemagne</a:t>
            </a:r>
            <a:r>
              <a:rPr lang="it-IT" sz="1800" b="0" i="0" strike="noStrike" spc="-1" dirty="0">
                <a:solidFill>
                  <a:srgbClr val="002060"/>
                </a:solidFill>
                <a:latin typeface="Century Gothic"/>
                <a:ea typeface="Century Gothic"/>
              </a:rPr>
              <a:t> [n/a] </a:t>
            </a:r>
            <a:r>
              <a:rPr lang="it-IT" sz="1800" b="1" i="0" strike="noStrike" spc="-1" dirty="0">
                <a:solidFill>
                  <a:srgbClr val="002060"/>
                </a:solidFill>
                <a:latin typeface="Century Gothic"/>
                <a:ea typeface="Century Gothic"/>
              </a:rPr>
              <a:t>Belgique </a:t>
            </a:r>
            <a:r>
              <a:rPr lang="it-IT" sz="1800" b="0" i="0" strike="noStrike" spc="-1" dirty="0">
                <a:solidFill>
                  <a:srgbClr val="002060"/>
                </a:solidFill>
                <a:latin typeface="Century Gothic"/>
                <a:ea typeface="Century Gothic"/>
              </a:rPr>
              <a:t>[n/a] Canada [n/a] </a:t>
            </a:r>
            <a:r>
              <a:rPr lang="it-IT" sz="1800" b="1" i="0" strike="noStrike" spc="-1" dirty="0">
                <a:solidFill>
                  <a:srgbClr val="002060"/>
                </a:solidFill>
                <a:latin typeface="Century Gothic"/>
                <a:ea typeface="Century Gothic"/>
              </a:rPr>
              <a:t>Grande-Bretagne</a:t>
            </a:r>
            <a:r>
              <a:rPr lang="it-IT" sz="1800" b="0" i="0" strike="noStrike" spc="-1" dirty="0">
                <a:solidFill>
                  <a:srgbClr val="002060"/>
                </a:solidFill>
                <a:latin typeface="Century Gothic"/>
                <a:ea typeface="Century Gothic"/>
              </a:rPr>
              <a:t> [n/a] </a:t>
            </a:r>
            <a:r>
              <a:rPr lang="it-IT" sz="1800" b="1" i="0" strike="noStrike" spc="-1" dirty="0">
                <a:solidFill>
                  <a:srgbClr val="002060"/>
                </a:solidFill>
                <a:latin typeface="Century Gothic"/>
                <a:ea typeface="Century Gothic"/>
              </a:rPr>
              <a:t>Espagne </a:t>
            </a:r>
            <a:r>
              <a:rPr lang="it-IT" sz="1800" b="0" i="0" strike="noStrike" spc="-1" dirty="0">
                <a:solidFill>
                  <a:srgbClr val="002060"/>
                </a:solidFill>
                <a:latin typeface="Century Gothic"/>
                <a:ea typeface="Century Gothic"/>
              </a:rPr>
              <a:t>[n/a] France [n/a] </a:t>
            </a:r>
            <a:r>
              <a:rPr lang="it-IT" sz="1800" b="1" i="0" strike="noStrike" spc="-1" dirty="0">
                <a:solidFill>
                  <a:srgbClr val="002060"/>
                </a:solidFill>
                <a:latin typeface="Century Gothic"/>
                <a:ea typeface="Century Gothic"/>
              </a:rPr>
              <a:t>Italie </a:t>
            </a:r>
            <a:r>
              <a:rPr lang="it-IT" sz="1800" b="0" i="0" strike="noStrike" spc="-1" dirty="0">
                <a:solidFill>
                  <a:srgbClr val="002060"/>
                </a:solidFill>
                <a:latin typeface="Century Gothic"/>
                <a:ea typeface="Century Gothic"/>
              </a:rPr>
              <a:t>[n/a]  </a:t>
            </a:r>
            <a:r>
              <a:rPr lang="it-IT" sz="1800" b="1" i="0" strike="noStrike" spc="-1" dirty="0">
                <a:solidFill>
                  <a:srgbClr val="002060"/>
                </a:solidFill>
                <a:latin typeface="Century Gothic"/>
                <a:ea typeface="Century Gothic"/>
              </a:rPr>
              <a:t>Luxembourg </a:t>
            </a:r>
            <a:r>
              <a:rPr lang="it-IT" sz="1800" b="0" i="0" strike="noStrike" spc="-1" dirty="0">
                <a:solidFill>
                  <a:srgbClr val="002060"/>
                </a:solidFill>
                <a:latin typeface="Century Gothic"/>
                <a:ea typeface="Century Gothic"/>
              </a:rPr>
              <a:t>[n/a] </a:t>
            </a:r>
            <a:r>
              <a:rPr lang="it-IT" sz="1800" b="1" i="0" strike="noStrike" spc="-1" dirty="0">
                <a:solidFill>
                  <a:srgbClr val="002060"/>
                </a:solidFill>
                <a:latin typeface="Century Gothic"/>
                <a:ea typeface="Century Gothic"/>
              </a:rPr>
              <a:t>Suisse</a:t>
            </a:r>
            <a:r>
              <a:rPr lang="it-IT" sz="1800" b="0" i="0" strike="noStrike" spc="-1" dirty="0">
                <a:solidFill>
                  <a:srgbClr val="002060"/>
                </a:solidFill>
                <a:latin typeface="Century Gothic"/>
                <a:ea typeface="Century Gothic"/>
              </a:rPr>
              <a:t> [n/a] chaud [1852] froid [1307]</a:t>
            </a:r>
          </a:p>
          <a:p>
            <a:pPr marL="216000" indent="-216000">
              <a:lnSpc>
                <a:spcPct val="100000"/>
              </a:lnSpc>
            </a:pPr>
            <a:r>
              <a:rPr lang="it-IT" sz="1800" b="1" i="0" strike="noStrike" spc="-1" dirty="0">
                <a:solidFill>
                  <a:srgbClr val="002060"/>
                </a:solidFill>
                <a:latin typeface="Century Gothic"/>
                <a:ea typeface="Century Gothic"/>
              </a:rPr>
              <a:t>soleil </a:t>
            </a:r>
            <a:r>
              <a:rPr lang="it-IT" sz="1800" b="0" i="0" strike="noStrike" spc="-1" dirty="0">
                <a:solidFill>
                  <a:srgbClr val="002060"/>
                </a:solidFill>
                <a:latin typeface="Century Gothic"/>
                <a:ea typeface="Century Gothic"/>
              </a:rPr>
              <a:t>[1713] </a:t>
            </a:r>
            <a:r>
              <a:rPr lang="it-IT" sz="1800" b="1" i="0" strike="noStrike" spc="-1" dirty="0">
                <a:solidFill>
                  <a:srgbClr val="002060"/>
                </a:solidFill>
                <a:latin typeface="Century Gothic"/>
                <a:ea typeface="Century Gothic"/>
              </a:rPr>
              <a:t>vent </a:t>
            </a:r>
            <a:r>
              <a:rPr lang="it-IT" sz="1800" b="0" i="0" strike="noStrike" spc="-1" dirty="0">
                <a:solidFill>
                  <a:srgbClr val="002060"/>
                </a:solidFill>
                <a:latin typeface="Century Gothic"/>
                <a:ea typeface="Century Gothic"/>
              </a:rPr>
              <a:t>[1387] quand [119] à [4] en [7]</a:t>
            </a:r>
          </a:p>
          <a:p>
            <a:pPr marL="216000" indent="-216000">
              <a:lnSpc>
                <a:spcPct val="100000"/>
              </a:lnSpc>
            </a:pPr>
            <a:r>
              <a:rPr lang="it-IT"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il y a un [3] deux [41] trois [115] quatre [253] cinq [288] six [450] sept [905] huit [877] neuf [787] dix [372] onze [2447] douze [1664] des [2] combien [800] treize [3285], quatorze [3359],</a:t>
            </a:r>
          </a:p>
          <a:p>
            <a:pPr marL="216000" indent="-216000">
              <a:lnSpc>
                <a:spcPct val="100000"/>
              </a:lnSpc>
            </a:pPr>
            <a:r>
              <a:rPr lang="fr-FR" sz="1800" b="0" i="0" strike="noStrike" spc="-1" dirty="0">
                <a:solidFill>
                  <a:srgbClr val="002060"/>
                </a:solidFill>
                <a:latin typeface="Century Gothic"/>
                <a:ea typeface="Century Gothic"/>
              </a:rPr>
              <a:t>quinze [1472] seize [3285] dix-sept [3812] dix-huit [3592] dix-neuf [4851] vingt [1273] vingt-et-un [1273/6/3] vingt-deux, vingt-trois, vingt-quatre, vingt-cinq, vingt-six, vingt-sept, vingt-huit,</a:t>
            </a:r>
          </a:p>
          <a:p>
            <a:pPr marL="216000" indent="-216000">
              <a:lnSpc>
                <a:spcPct val="100000"/>
              </a:lnSpc>
            </a:pPr>
            <a:r>
              <a:rPr lang="fr-FR" sz="1800" b="0" i="0" strike="noStrike" spc="-1" dirty="0">
                <a:solidFill>
                  <a:srgbClr val="002060"/>
                </a:solidFill>
                <a:latin typeface="Century Gothic"/>
                <a:ea typeface="Century Gothic"/>
              </a:rPr>
              <a:t>vingt-neuf, trente [1646]</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1415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and aural distinction of the SSC [j/soft g] and [g]; to practise comprehension of mainly previously taught words and a few cognates.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show that Pupil B needs to turn away from the board (image B revolves).</a:t>
            </a:r>
          </a:p>
          <a:p>
            <a:pPr marL="228600" lvl="0" indent="-228600" algn="l" rtl="0">
              <a:spcBef>
                <a:spcPts val="0"/>
              </a:spcBef>
              <a:spcAft>
                <a:spcPts val="0"/>
              </a:spcAft>
              <a:buAutoNum type="arabicPeriod"/>
            </a:pPr>
            <a:r>
              <a:rPr lang="en-GB" dirty="0"/>
              <a:t>Click to bring up the table of 3 sentences.</a:t>
            </a:r>
          </a:p>
          <a:p>
            <a:pPr marL="228600" lvl="0" indent="-228600" algn="l" rtl="0">
              <a:spcBef>
                <a:spcPts val="0"/>
              </a:spcBef>
              <a:spcAft>
                <a:spcPts val="0"/>
              </a:spcAft>
              <a:buAutoNum type="arabicPeriod"/>
            </a:pPr>
            <a:r>
              <a:rPr lang="en-GB" dirty="0"/>
              <a:t>Pupil A reads the sentences. Pupil B tallies the number of [j/soft g] and [g] sounds s/he hears.</a:t>
            </a:r>
          </a:p>
          <a:p>
            <a:pPr marL="228600" lvl="0" indent="-228600" algn="l" rtl="0">
              <a:spcBef>
                <a:spcPts val="0"/>
              </a:spcBef>
              <a:spcAft>
                <a:spcPts val="0"/>
              </a:spcAft>
              <a:buAutoNum type="arabicPeriod"/>
            </a:pPr>
            <a:r>
              <a:rPr lang="en-GB" dirty="0"/>
              <a:t>Pupil B turns back to the board.</a:t>
            </a:r>
          </a:p>
          <a:p>
            <a:pPr marL="228600" lvl="0" indent="-228600" algn="l" rtl="0">
              <a:spcBef>
                <a:spcPts val="0"/>
              </a:spcBef>
              <a:spcAft>
                <a:spcPts val="0"/>
              </a:spcAft>
              <a:buAutoNum type="arabicPeriod"/>
            </a:pPr>
            <a:r>
              <a:rPr lang="en-GB" dirty="0"/>
              <a:t>Elicit the tally answers – Il y a </a:t>
            </a:r>
            <a:r>
              <a:rPr lang="en-GB" dirty="0" err="1"/>
              <a:t>combien</a:t>
            </a:r>
            <a:r>
              <a:rPr lang="en-GB" dirty="0"/>
              <a:t> de [j] dans la phrase ?  Il y a </a:t>
            </a:r>
            <a:r>
              <a:rPr lang="en-GB" dirty="0" err="1"/>
              <a:t>combien</a:t>
            </a:r>
            <a:r>
              <a:rPr lang="en-GB" dirty="0"/>
              <a:t> de [g] ? </a:t>
            </a:r>
          </a:p>
          <a:p>
            <a:pPr marL="228600" lvl="0" indent="-228600" algn="l" rtl="0">
              <a:spcBef>
                <a:spcPts val="0"/>
              </a:spcBef>
              <a:spcAft>
                <a:spcPts val="0"/>
              </a:spcAft>
              <a:buAutoNum type="arabicPeriod"/>
            </a:pPr>
            <a:r>
              <a:rPr lang="en-GB" dirty="0"/>
              <a:t>Click to reveal the tally answers, and to bring up an audio button.</a:t>
            </a:r>
          </a:p>
          <a:p>
            <a:pPr marL="228600" lvl="0" indent="-228600" algn="l" rtl="0">
              <a:spcBef>
                <a:spcPts val="0"/>
              </a:spcBef>
              <a:spcAft>
                <a:spcPts val="0"/>
              </a:spcAft>
              <a:buAutoNum type="arabicPeriod"/>
            </a:pPr>
            <a:r>
              <a:rPr lang="en-GB" dirty="0"/>
              <a:t>Listen to the sentences, if required. </a:t>
            </a:r>
          </a:p>
          <a:p>
            <a:pPr marL="228600" lvl="0" indent="-228600" algn="l" rtl="0">
              <a:spcBef>
                <a:spcPts val="0"/>
              </a:spcBef>
              <a:spcAft>
                <a:spcPts val="0"/>
              </a:spcAft>
              <a:buAutoNum type="arabicPeriod"/>
            </a:pPr>
            <a:r>
              <a:rPr lang="en-GB" dirty="0"/>
              <a:t>Click to bring up the images and elicit the meaning of each sentence in English.</a:t>
            </a:r>
          </a:p>
          <a:p>
            <a:pPr marL="228600" lvl="0" indent="-228600" algn="l" rtl="0">
              <a:spcBef>
                <a:spcPts val="0"/>
              </a:spcBef>
              <a:spcAft>
                <a:spcPts val="0"/>
              </a:spcAft>
              <a:buAutoNum type="arabicPeriod"/>
            </a:pPr>
            <a:r>
              <a:rPr lang="en-GB" dirty="0"/>
              <a:t>Click to show that Pupil A needs to turn away.</a:t>
            </a:r>
          </a:p>
          <a:p>
            <a:pPr marL="228600" lvl="0" indent="-228600" algn="l" rtl="0">
              <a:spcBef>
                <a:spcPts val="0"/>
              </a:spcBef>
              <a:spcAft>
                <a:spcPts val="0"/>
              </a:spcAft>
              <a:buAutoNum type="arabicPeriod"/>
            </a:pPr>
            <a:r>
              <a:rPr lang="en-GB" dirty="0"/>
              <a:t>Repeat steps 2 –8.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dirty="0"/>
            </a:br>
            <a:r>
              <a:rPr lang="en-GB" dirty="0"/>
              <a:t>Part A:</a:t>
            </a:r>
            <a:br>
              <a:rPr lang="en-GB" dirty="0"/>
            </a:br>
            <a:r>
              <a:rPr lang="en-GB" dirty="0"/>
              <a:t>[1] </a:t>
            </a:r>
            <a:r>
              <a:rPr lang="en-GB" sz="1200" b="1" dirty="0">
                <a:solidFill>
                  <a:srgbClr val="002060"/>
                </a:solidFill>
                <a:latin typeface="Century Gothic" panose="020B0502020202020204" pitchFamily="34" charset="0"/>
              </a:rPr>
              <a:t>J</a:t>
            </a:r>
            <a:r>
              <a:rPr lang="en-GB" sz="1200" dirty="0">
                <a:solidFill>
                  <a:srgbClr val="002060"/>
                </a:solidFill>
                <a:latin typeface="Century Gothic" panose="020B0502020202020204" pitchFamily="34" charset="0"/>
              </a:rPr>
              <a:t>ulien man</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e des </a:t>
            </a:r>
            <a:r>
              <a:rPr lang="en-GB" sz="1200" dirty="0" err="1">
                <a:solidFill>
                  <a:srgbClr val="002060"/>
                </a:solidFill>
                <a:latin typeface="Century Gothic" panose="020B0502020202020204" pitchFamily="34" charset="0"/>
              </a:rPr>
              <a:t>lé</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umes</a:t>
            </a:r>
            <a:r>
              <a:rPr lang="en-GB" sz="1200" dirty="0">
                <a:solidFill>
                  <a:srgbClr val="002060"/>
                </a:solidFill>
                <a:latin typeface="Century Gothic" panose="020B0502020202020204" pitchFamily="34" charset="0"/>
              </a:rPr>
              <a:t> dans le </a:t>
            </a:r>
            <a:r>
              <a:rPr lang="en-GB" sz="1200" b="1" dirty="0" err="1">
                <a:solidFill>
                  <a:srgbClr val="002060"/>
                </a:solidFill>
                <a:latin typeface="Century Gothic" panose="020B0502020202020204" pitchFamily="34" charset="0"/>
              </a:rPr>
              <a:t>j</a:t>
            </a:r>
            <a:r>
              <a:rPr lang="en-GB" sz="1200" dirty="0" err="1">
                <a:solidFill>
                  <a:srgbClr val="002060"/>
                </a:solidFill>
                <a:latin typeface="Century Gothic" panose="020B0502020202020204" pitchFamily="34" charset="0"/>
              </a:rPr>
              <a:t>ardin</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dirty="0" err="1">
                <a:solidFill>
                  <a:srgbClr val="002060"/>
                </a:solidFill>
                <a:latin typeface="Century Gothic" panose="020B0502020202020204" pitchFamily="34" charset="0"/>
              </a:rPr>
              <a:t>Mor</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ane</a:t>
            </a:r>
            <a:r>
              <a:rPr lang="en-GB" sz="1200" dirty="0">
                <a:solidFill>
                  <a:srgbClr val="002060"/>
                </a:solidFill>
                <a:latin typeface="Century Gothic" panose="020B0502020202020204" pitchFamily="34" charset="0"/>
              </a:rPr>
              <a:t> fait de la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ymnastique</a:t>
            </a:r>
            <a:r>
              <a:rPr lang="en-GB" sz="1200" dirty="0">
                <a:solidFill>
                  <a:srgbClr val="002060"/>
                </a:solidFill>
                <a:latin typeface="Century Gothic" panose="020B0502020202020204" pitchFamily="34" charset="0"/>
              </a:rPr>
              <a:t> pour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agner</a:t>
            </a:r>
            <a:r>
              <a:rPr lang="en-GB" sz="1200" dirty="0">
                <a:solidFill>
                  <a:srgbClr val="002060"/>
                </a:solidFill>
                <a:latin typeface="Century Gothic" panose="020B0502020202020204" pitchFamily="34" charset="0"/>
              </a:rPr>
              <a:t> un prix.</a:t>
            </a:r>
          </a:p>
          <a:p>
            <a:r>
              <a:rPr lang="en-GB" dirty="0"/>
              <a:t>[3] </a:t>
            </a:r>
            <a:r>
              <a:rPr lang="en-GB" sz="1200" dirty="0">
                <a:solidFill>
                  <a:srgbClr val="002060"/>
                </a:solidFill>
                <a:latin typeface="Century Gothic" panose="020B0502020202020204" pitchFamily="34" charset="0"/>
              </a:rPr>
              <a:t>Mar</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ot or</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anise </a:t>
            </a:r>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visite</a:t>
            </a:r>
            <a:r>
              <a:rPr lang="en-GB" sz="1200" dirty="0">
                <a:solidFill>
                  <a:srgbClr val="002060"/>
                </a:solidFill>
                <a:latin typeface="Century Gothic" panose="020B0502020202020204" pitchFamily="34" charset="0"/>
              </a:rPr>
              <a:t> du villa</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e de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assin</a:t>
            </a:r>
            <a:r>
              <a:rPr lang="en-GB" sz="1200" dirty="0">
                <a:solidFill>
                  <a:srgbClr val="002060"/>
                </a:solidFill>
                <a:latin typeface="Century Gothic" panose="020B0502020202020204" pitchFamily="34" charset="0"/>
              </a:rPr>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Part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aëlle</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na</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e</a:t>
            </a:r>
            <a:r>
              <a:rPr lang="en-GB" sz="1200" b="0" dirty="0">
                <a:solidFill>
                  <a:srgbClr val="002060"/>
                </a:solidFill>
                <a:latin typeface="Century Gothic" panose="020B0502020202020204" pitchFamily="34" charset="0"/>
              </a:rPr>
              <a:t> dans la </a:t>
            </a:r>
            <a:r>
              <a:rPr lang="en-GB" sz="1200" b="0" dirty="0" err="1">
                <a:solidFill>
                  <a:srgbClr val="002060"/>
                </a:solidFill>
                <a:latin typeface="Century Gothic" panose="020B0502020202020204" pitchFamily="34" charset="0"/>
              </a:rPr>
              <a:t>nei</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e</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énial</a:t>
            </a:r>
            <a:r>
              <a:rPr lang="en-GB" sz="1200" b="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érard </a:t>
            </a:r>
            <a:r>
              <a:rPr lang="en-GB" sz="1200" dirty="0" err="1">
                <a:solidFill>
                  <a:srgbClr val="002060"/>
                </a:solidFill>
                <a:latin typeface="Century Gothic" panose="020B0502020202020204" pitchFamily="34" charset="0"/>
              </a:rPr>
              <a:t>habite</a:t>
            </a:r>
            <a:r>
              <a:rPr lang="en-GB" sz="1200" dirty="0">
                <a:solidFill>
                  <a:srgbClr val="002060"/>
                </a:solidFill>
                <a:latin typeface="Century Gothic" panose="020B0502020202020204" pitchFamily="34" charset="0"/>
              </a:rPr>
              <a:t> à </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avarnie. Il parta</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e un appartement avec </a:t>
            </a:r>
            <a:r>
              <a:rPr lang="en-GB" sz="1200" b="1" dirty="0">
                <a:solidFill>
                  <a:srgbClr val="002060"/>
                </a:solidFill>
                <a:latin typeface="Century Gothic" panose="020B0502020202020204" pitchFamily="34" charset="0"/>
              </a:rPr>
              <a:t>J</a:t>
            </a:r>
            <a:r>
              <a:rPr lang="en-GB" sz="1200" dirty="0">
                <a:solidFill>
                  <a:srgbClr val="002060"/>
                </a:solidFill>
                <a:latin typeface="Century Gothic" panose="020B0502020202020204" pitchFamily="34" charset="0"/>
              </a:rPr>
              <a:t>ean. </a:t>
            </a:r>
          </a:p>
          <a:p>
            <a:r>
              <a:rPr lang="en-GB" dirty="0"/>
              <a:t>[3] </a:t>
            </a:r>
            <a:r>
              <a:rPr lang="en-GB" sz="1200" b="1" dirty="0">
                <a:solidFill>
                  <a:srgbClr val="002060"/>
                </a:solidFill>
                <a:latin typeface="Century Gothic" panose="020B0502020202020204" pitchFamily="34" charset="0"/>
              </a:rPr>
              <a:t>J</a:t>
            </a:r>
            <a:r>
              <a:rPr lang="en-GB" sz="1200" dirty="0">
                <a:solidFill>
                  <a:srgbClr val="002060"/>
                </a:solidFill>
                <a:latin typeface="Century Gothic" panose="020B0502020202020204" pitchFamily="34" charset="0"/>
              </a:rPr>
              <a:t>acqueline la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irafe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re</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arde</a:t>
            </a:r>
            <a:r>
              <a:rPr lang="en-GB" sz="1200" dirty="0">
                <a:solidFill>
                  <a:srgbClr val="002060"/>
                </a:solidFill>
                <a:latin typeface="Century Gothic" panose="020B0502020202020204" pitchFamily="34" charset="0"/>
              </a:rPr>
              <a:t> les ma</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azines dans le </a:t>
            </a:r>
            <a:r>
              <a:rPr lang="en-GB" sz="1200" dirty="0" err="1">
                <a:solidFill>
                  <a:srgbClr val="002060"/>
                </a:solidFill>
                <a:latin typeface="Century Gothic" panose="020B0502020202020204" pitchFamily="34" charset="0"/>
              </a:rPr>
              <a:t>ma</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asin</a:t>
            </a:r>
            <a:r>
              <a:rPr lang="en-GB" sz="1200" dirty="0">
                <a:solidFill>
                  <a:srgbClr val="002060"/>
                </a:solidFill>
                <a:latin typeface="Century Gothic" panose="020B0502020202020204" pitchFamily="34" charset="0"/>
              </a:rPr>
              <a: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and previously taught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 Pupils may need to listen to each sentence several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4 letters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French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Elle aime monter à cheval.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préfère aller au centre commercial.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Il déteste jouer au foot.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Tu veux faire du vélo.</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Moi, j</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vélo</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veut</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rester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la piscine.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Tu préfères aller au cinéma.</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Elle déteste faire du sport.</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transcription and written comprehension of previously taught numbers; to practise oral recall of other previously taught numbers.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 Pupils may need to listen to each sentence several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the number down in words, and then also write the digits.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additional numbers in digits, and elicit spoken production of the numbers.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these numbers, if required, to hear the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n-GB" sz="1800" b="1"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Part 1:</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quatorze</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trente</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Treize</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dix-sept</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vingt-neuf</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1"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Part 2:</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quinze</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-trois</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trente</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-et-un</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dix-</a:t>
            </a: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neuf</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-six</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-quatre</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seize</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vingt-et-un</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-sept</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-cinq</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dix-</a:t>
            </a: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huit</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vingt-huit</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-deux</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688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8-10 minutes</a:t>
            </a:r>
          </a:p>
          <a:p>
            <a:r>
              <a:rPr lang="en-GB" b="1" baseline="0" dirty="0"/>
              <a:t>Aim: </a:t>
            </a:r>
            <a:r>
              <a:rPr lang="en-GB" b="0" baseline="0" dirty="0"/>
              <a:t>To ask and understand 2-verb questions and answers using ‘</a:t>
            </a:r>
            <a:r>
              <a:rPr lang="en-GB" b="0" baseline="0" dirty="0" err="1"/>
              <a:t>est-ce</a:t>
            </a:r>
            <a:r>
              <a:rPr lang="en-GB" b="0" baseline="0" dirty="0"/>
              <a:t> que </a:t>
            </a:r>
            <a:r>
              <a:rPr lang="en-GB" b="0" baseline="0" dirty="0" err="1"/>
              <a:t>tu</a:t>
            </a:r>
            <a:r>
              <a:rPr lang="en-GB" b="0" baseline="0" dirty="0"/>
              <a:t> </a:t>
            </a:r>
            <a:r>
              <a:rPr lang="en-GB" b="0" baseline="0" dirty="0" err="1"/>
              <a:t>veux</a:t>
            </a:r>
            <a:r>
              <a:rPr lang="en-GB" b="0" baseline="0" dirty="0"/>
              <a:t>…’ and ‘je </a:t>
            </a:r>
            <a:r>
              <a:rPr lang="en-GB" b="0" baseline="0" dirty="0" err="1"/>
              <a:t>veux</a:t>
            </a:r>
            <a:r>
              <a:rPr lang="en-GB" b="0" baseline="0" dirty="0"/>
              <a:t>’ structures.</a:t>
            </a:r>
          </a:p>
          <a:p>
            <a:endParaRPr lang="en-GB" b="0" baseline="0" dirty="0"/>
          </a:p>
          <a:p>
            <a:pPr>
              <a:buAutoNum type="arabicPeriod"/>
            </a:pPr>
            <a:r>
              <a:rPr lang="en-GB" baseline="0" dirty="0"/>
              <a:t>Read the title in French and click to bring a brief explanation of the instructions.</a:t>
            </a:r>
          </a:p>
          <a:p>
            <a:pPr>
              <a:buAutoNum type="arabicPeriod"/>
            </a:pPr>
            <a:r>
              <a:rPr lang="en-GB" baseline="0" dirty="0"/>
              <a:t>Tell pupils they are going to work in pairs. Partners </a:t>
            </a:r>
            <a:r>
              <a:rPr lang="en-GB" dirty="0"/>
              <a:t>take it in turns</a:t>
            </a:r>
            <a:r>
              <a:rPr lang="en-GB" baseline="0" dirty="0"/>
              <a:t> to ask yes/no questions to try to figure out the other player’s character. </a:t>
            </a:r>
          </a:p>
          <a:p>
            <a:pPr>
              <a:buAutoNum type="arabicPeriod"/>
            </a:pPr>
            <a:r>
              <a:rPr lang="en-GB" baseline="0" dirty="0"/>
              <a:t>Click x3 to bring the speech bubbles to make sure students are clear about what the exchange should look like Est-</a:t>
            </a:r>
            <a:r>
              <a:rPr lang="en-GB" baseline="0" dirty="0" err="1"/>
              <a:t>ce</a:t>
            </a:r>
            <a:r>
              <a:rPr lang="en-GB" baseline="0" dirty="0"/>
              <a:t> que </a:t>
            </a:r>
            <a:r>
              <a:rPr lang="en-GB" baseline="0" dirty="0" err="1"/>
              <a:t>tu</a:t>
            </a:r>
            <a:r>
              <a:rPr lang="en-GB" baseline="0" dirty="0"/>
              <a:t> </a:t>
            </a:r>
            <a:r>
              <a:rPr lang="en-GB" baseline="0" dirty="0" err="1"/>
              <a:t>veux</a:t>
            </a:r>
            <a:r>
              <a:rPr lang="en-GB" baseline="0" dirty="0"/>
              <a:t> </a:t>
            </a:r>
            <a:r>
              <a:rPr lang="en-GB" baseline="0" dirty="0" err="1"/>
              <a:t>jouer</a:t>
            </a:r>
            <a:r>
              <a:rPr lang="en-GB" baseline="0" dirty="0"/>
              <a:t> de la </a:t>
            </a:r>
            <a:r>
              <a:rPr lang="en-GB" baseline="0"/>
              <a:t>guitare</a:t>
            </a:r>
            <a:r>
              <a:rPr lang="en-GB" baseline="0" dirty="0"/>
              <a:t> ? / No). There is a callout to reminder them to use raised intonation. </a:t>
            </a:r>
          </a:p>
          <a:p>
            <a:pPr>
              <a:buAutoNum type="arabicPeriod"/>
            </a:pPr>
            <a:r>
              <a:rPr lang="en-GB" baseline="0" dirty="0"/>
              <a:t> Animation appears on click to allow teachers to narrow down the options together with the whole class. Who wants to play the guitar? </a:t>
            </a:r>
            <a:r>
              <a:rPr lang="en-GB" b="1" baseline="0" dirty="0" err="1"/>
              <a:t>Clémentine</a:t>
            </a:r>
            <a:r>
              <a:rPr lang="en-GB" b="1" baseline="0" dirty="0"/>
              <a:t> and </a:t>
            </a:r>
            <a:r>
              <a:rPr lang="en-GB" b="1" baseline="0" dirty="0" err="1"/>
              <a:t>Eugénie</a:t>
            </a:r>
            <a:r>
              <a:rPr lang="en-GB" baseline="0" dirty="0"/>
              <a:t>. Click to bring up crosses. </a:t>
            </a:r>
          </a:p>
          <a:p>
            <a:pPr>
              <a:buAutoNum type="arabicPeriod"/>
            </a:pPr>
            <a:r>
              <a:rPr lang="en-GB" baseline="0" dirty="0"/>
              <a:t>Click x2 to model another example (Est-</a:t>
            </a:r>
            <a:r>
              <a:rPr lang="en-GB" baseline="0" dirty="0" err="1"/>
              <a:t>ce</a:t>
            </a:r>
            <a:r>
              <a:rPr lang="en-GB" baseline="0" dirty="0"/>
              <a:t> que </a:t>
            </a:r>
            <a:r>
              <a:rPr lang="en-GB" baseline="0" dirty="0" err="1"/>
              <a:t>tu</a:t>
            </a:r>
            <a:r>
              <a:rPr lang="en-GB" baseline="0" dirty="0"/>
              <a:t> </a:t>
            </a:r>
            <a:r>
              <a:rPr lang="en-GB" baseline="0" dirty="0" err="1"/>
              <a:t>veux</a:t>
            </a:r>
            <a:r>
              <a:rPr lang="en-GB" baseline="0" dirty="0"/>
              <a:t> </a:t>
            </a:r>
            <a:r>
              <a:rPr lang="en-GB" baseline="0" dirty="0" err="1"/>
              <a:t>jouer</a:t>
            </a:r>
            <a:r>
              <a:rPr lang="en-GB" baseline="0" dirty="0"/>
              <a:t> au foot ? / Non !). Show students on the board how that means </a:t>
            </a:r>
            <a:r>
              <a:rPr lang="en-GB" b="1" baseline="0" dirty="0"/>
              <a:t>Pierre and Jean-Michel </a:t>
            </a:r>
            <a:r>
              <a:rPr lang="en-GB" baseline="0" dirty="0"/>
              <a:t>are not the secret character &amp; click to bring X shapes to cover them.</a:t>
            </a:r>
          </a:p>
          <a:p>
            <a:pPr>
              <a:buAutoNum type="arabicPeriod"/>
            </a:pPr>
            <a:r>
              <a:rPr lang="en-GB" baseline="0" dirty="0"/>
              <a:t>Click x2 to trigger the next question Est-</a:t>
            </a:r>
            <a:r>
              <a:rPr lang="en-GB" baseline="0" dirty="0" err="1"/>
              <a:t>ce</a:t>
            </a:r>
            <a:r>
              <a:rPr lang="en-GB" baseline="0" dirty="0"/>
              <a:t> que </a:t>
            </a:r>
            <a:r>
              <a:rPr lang="en-GB" baseline="0" dirty="0" err="1"/>
              <a:t>tu</a:t>
            </a:r>
            <a:r>
              <a:rPr lang="en-GB" baseline="0" dirty="0"/>
              <a:t> </a:t>
            </a:r>
            <a:r>
              <a:rPr lang="en-GB" baseline="0" dirty="0" err="1"/>
              <a:t>veux</a:t>
            </a:r>
            <a:r>
              <a:rPr lang="en-GB" baseline="0" dirty="0"/>
              <a:t> faire de la danse ?’. The response is “Yes” so this can only be </a:t>
            </a:r>
            <a:r>
              <a:rPr lang="en-GB" baseline="0" dirty="0" err="1"/>
              <a:t>Léa</a:t>
            </a:r>
            <a:r>
              <a:rPr lang="en-GB" baseline="0" dirty="0"/>
              <a:t>.</a:t>
            </a:r>
          </a:p>
          <a:p>
            <a:r>
              <a:rPr lang="en-GB" baseline="0" dirty="0"/>
              <a:t>7. Click x2 to bring further question Est-</a:t>
            </a:r>
            <a:r>
              <a:rPr lang="en-GB" baseline="0" dirty="0" err="1"/>
              <a:t>ce</a:t>
            </a:r>
            <a:r>
              <a:rPr lang="en-GB" baseline="0" dirty="0"/>
              <a:t> que </a:t>
            </a:r>
            <a:r>
              <a:rPr lang="en-GB" baseline="0" dirty="0" err="1"/>
              <a:t>tu</a:t>
            </a:r>
            <a:r>
              <a:rPr lang="en-GB" baseline="0" dirty="0"/>
              <a:t> es </a:t>
            </a:r>
            <a:r>
              <a:rPr lang="en-GB" baseline="0" dirty="0" err="1"/>
              <a:t>Léa</a:t>
            </a:r>
            <a:r>
              <a:rPr lang="en-GB" baseline="0" dirty="0"/>
              <a:t> ?’ and the answer ‘yes’. This means </a:t>
            </a:r>
            <a:r>
              <a:rPr lang="en-GB" baseline="0" dirty="0" err="1"/>
              <a:t>Léa</a:t>
            </a:r>
            <a:r>
              <a:rPr lang="en-GB" baseline="0" dirty="0"/>
              <a:t> is the secret character.</a:t>
            </a:r>
          </a:p>
          <a:p>
            <a:r>
              <a:rPr lang="en-GB" baseline="0" dirty="0"/>
              <a:t> Teachers can model another round with the whole class (getting students to ask the questions) before getting them started in pairs.</a:t>
            </a:r>
          </a:p>
          <a:p>
            <a:r>
              <a:rPr lang="en-GB" baseline="0" dirty="0"/>
              <a:t>3. Give students 30 seconds to write down 4 names (mixture of male/female). </a:t>
            </a:r>
          </a:p>
          <a:p>
            <a:r>
              <a:rPr lang="en-GB" baseline="0" dirty="0"/>
              <a:t>4. The aim is to work with your partner, to identify all 8 people as quickly as possible.</a:t>
            </a:r>
          </a:p>
          <a:p>
            <a:endParaRPr lang="en-GB" b="1" baseline="0" dirty="0"/>
          </a:p>
          <a:p>
            <a:r>
              <a:rPr lang="en-GB" b="1" baseline="0" dirty="0"/>
              <a:t>NB. </a:t>
            </a:r>
            <a:r>
              <a:rPr lang="en-GB" b="0" baseline="0" dirty="0"/>
              <a:t>Print the template slide (slide 12) in A5 so that students can cross out as they play. </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380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 slide for guess who game. </a:t>
            </a:r>
            <a:r>
              <a:rPr lang="en-GB" b="0" baseline="0" dirty="0"/>
              <a:t>Print the template slide in A5 so that students can cross out as they play. </a:t>
            </a:r>
            <a:endParaRPr lang="en-GB" dirty="0"/>
          </a:p>
          <a:p>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542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1798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94879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890297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912203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019197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41733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13743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911716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2229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72138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685879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42135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3495080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png"/><Relationship Id="rId42" Type="http://schemas.openxmlformats.org/officeDocument/2006/relationships/audio" Target="../media/audio7.wav"/><Relationship Id="rId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41" Type="http://schemas.openxmlformats.org/officeDocument/2006/relationships/audio" Target="../media/audio6.wav"/><Relationship Id="rId1" Type="http://schemas.openxmlformats.org/officeDocument/2006/relationships/slideLayout" Target="../slideLayouts/slideLayout17.xml"/><Relationship Id="rId6" Type="http://schemas.openxmlformats.org/officeDocument/2006/relationships/audio" Target="../media/audio1.wav"/><Relationship Id="rId11" Type="http://schemas.openxmlformats.org/officeDocument/2006/relationships/audio" Target="../media/audio3.wav"/><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png"/><Relationship Id="rId40" Type="http://schemas.openxmlformats.org/officeDocument/2006/relationships/audio" Target="../media/audio5.wav"/><Relationship Id="rId5" Type="http://schemas.openxmlformats.org/officeDocument/2006/relationships/image" Target="../media/image10.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png"/><Relationship Id="rId10" Type="http://schemas.openxmlformats.org/officeDocument/2006/relationships/image" Target="../media/image13.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audio" Target="../media/audio2.wav"/><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8" Type="http://schemas.openxmlformats.org/officeDocument/2006/relationships/image" Target="../media/image12.svg"/><Relationship Id="rId3" Type="http://schemas.openxmlformats.org/officeDocument/2006/relationships/image" Target="../media/image8.png"/><Relationship Id="rId12" Type="http://schemas.openxmlformats.org/officeDocument/2006/relationships/audio" Target="../media/audio4.wav"/><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svg"/><Relationship Id="rId38" Type="http://schemas.openxmlformats.org/officeDocument/2006/relationships/image" Target="../media/image39.jp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41.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0.svg"/><Relationship Id="rId11" Type="http://schemas.openxmlformats.org/officeDocument/2006/relationships/audio" Target="../media/audio13.wav"/><Relationship Id="rId5" Type="http://schemas.openxmlformats.org/officeDocument/2006/relationships/image" Target="../media/image9.png"/><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audio" Target="../media/audio8.wav"/><Relationship Id="rId9" Type="http://schemas.openxmlformats.org/officeDocument/2006/relationships/audio" Target="../media/audio11.wav"/><Relationship Id="rId14" Type="http://schemas.openxmlformats.org/officeDocument/2006/relationships/audio" Target="../media/audio16.wav"/></Relationships>
</file>

<file path=ppt/slides/_rels/slide4.xml.rels><?xml version="1.0" encoding="UTF-8" standalone="yes"?>
<Relationships xmlns="http://schemas.openxmlformats.org/package/2006/relationships"><Relationship Id="rId13" Type="http://schemas.openxmlformats.org/officeDocument/2006/relationships/audio" Target="../media/audio25.wav"/><Relationship Id="rId18" Type="http://schemas.openxmlformats.org/officeDocument/2006/relationships/audio" Target="../media/audio27.wav"/><Relationship Id="rId26" Type="http://schemas.openxmlformats.org/officeDocument/2006/relationships/audio" Target="../media/audio30.wav"/><Relationship Id="rId39" Type="http://schemas.openxmlformats.org/officeDocument/2006/relationships/audio" Target="../media/audio36.wav"/><Relationship Id="rId21" Type="http://schemas.openxmlformats.org/officeDocument/2006/relationships/image" Target="../media/image46.png"/><Relationship Id="rId34" Type="http://schemas.openxmlformats.org/officeDocument/2006/relationships/image" Target="../media/image54.png"/><Relationship Id="rId42" Type="http://schemas.openxmlformats.org/officeDocument/2006/relationships/image" Target="../media/image58.png"/><Relationship Id="rId7" Type="http://schemas.openxmlformats.org/officeDocument/2006/relationships/audio" Target="../media/audio19.wav"/><Relationship Id="rId2" Type="http://schemas.openxmlformats.org/officeDocument/2006/relationships/notesSlide" Target="../notesSlides/notesSlide4.xml"/><Relationship Id="rId16" Type="http://schemas.openxmlformats.org/officeDocument/2006/relationships/audio" Target="../media/audio26.wav"/><Relationship Id="rId29"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10.svg"/><Relationship Id="rId11" Type="http://schemas.openxmlformats.org/officeDocument/2006/relationships/audio" Target="../media/audio23.wav"/><Relationship Id="rId24" Type="http://schemas.openxmlformats.org/officeDocument/2006/relationships/image" Target="../media/image48.png"/><Relationship Id="rId32" Type="http://schemas.openxmlformats.org/officeDocument/2006/relationships/image" Target="../media/image53.png"/><Relationship Id="rId37" Type="http://schemas.openxmlformats.org/officeDocument/2006/relationships/audio" Target="../media/audio35.wav"/><Relationship Id="rId40" Type="http://schemas.openxmlformats.org/officeDocument/2006/relationships/image" Target="../media/image57.png"/><Relationship Id="rId45" Type="http://schemas.openxmlformats.org/officeDocument/2006/relationships/image" Target="../media/image60.png"/><Relationship Id="rId5" Type="http://schemas.openxmlformats.org/officeDocument/2006/relationships/image" Target="../media/image9.png"/><Relationship Id="rId15" Type="http://schemas.openxmlformats.org/officeDocument/2006/relationships/image" Target="../media/image43.png"/><Relationship Id="rId23" Type="http://schemas.openxmlformats.org/officeDocument/2006/relationships/image" Target="../media/image47.png"/><Relationship Id="rId28" Type="http://schemas.openxmlformats.org/officeDocument/2006/relationships/audio" Target="../media/audio31.wav"/><Relationship Id="rId36" Type="http://schemas.openxmlformats.org/officeDocument/2006/relationships/image" Target="../media/image55.png"/><Relationship Id="rId10" Type="http://schemas.openxmlformats.org/officeDocument/2006/relationships/audio" Target="../media/audio22.wav"/><Relationship Id="rId19" Type="http://schemas.openxmlformats.org/officeDocument/2006/relationships/image" Target="../media/image45.png"/><Relationship Id="rId31" Type="http://schemas.openxmlformats.org/officeDocument/2006/relationships/audio" Target="../media/audio32.wav"/><Relationship Id="rId44" Type="http://schemas.openxmlformats.org/officeDocument/2006/relationships/image" Target="../media/image59.png"/><Relationship Id="rId4" Type="http://schemas.openxmlformats.org/officeDocument/2006/relationships/image" Target="../media/image41.png"/><Relationship Id="rId9" Type="http://schemas.openxmlformats.org/officeDocument/2006/relationships/audio" Target="../media/audio21.wav"/><Relationship Id="rId14" Type="http://schemas.openxmlformats.org/officeDocument/2006/relationships/image" Target="../media/image42.png"/><Relationship Id="rId22" Type="http://schemas.openxmlformats.org/officeDocument/2006/relationships/audio" Target="../media/audio29.wav"/><Relationship Id="rId27" Type="http://schemas.openxmlformats.org/officeDocument/2006/relationships/image" Target="../media/image50.png"/><Relationship Id="rId30" Type="http://schemas.openxmlformats.org/officeDocument/2006/relationships/image" Target="../media/image52.png"/><Relationship Id="rId35" Type="http://schemas.openxmlformats.org/officeDocument/2006/relationships/audio" Target="../media/audio34.wav"/><Relationship Id="rId43" Type="http://schemas.openxmlformats.org/officeDocument/2006/relationships/audio" Target="../media/audio38.wav"/><Relationship Id="rId8" Type="http://schemas.openxmlformats.org/officeDocument/2006/relationships/audio" Target="../media/audio20.wav"/><Relationship Id="rId3" Type="http://schemas.openxmlformats.org/officeDocument/2006/relationships/audio" Target="../media/audio18.wav"/><Relationship Id="rId12" Type="http://schemas.openxmlformats.org/officeDocument/2006/relationships/audio" Target="../media/audio24.wav"/><Relationship Id="rId17" Type="http://schemas.openxmlformats.org/officeDocument/2006/relationships/image" Target="../media/image44.png"/><Relationship Id="rId25" Type="http://schemas.openxmlformats.org/officeDocument/2006/relationships/image" Target="../media/image49.png"/><Relationship Id="rId33" Type="http://schemas.openxmlformats.org/officeDocument/2006/relationships/audio" Target="../media/audio33.wav"/><Relationship Id="rId38" Type="http://schemas.openxmlformats.org/officeDocument/2006/relationships/image" Target="../media/image56.png"/><Relationship Id="rId20" Type="http://schemas.openxmlformats.org/officeDocument/2006/relationships/audio" Target="../media/audio28.wav"/><Relationship Id="rId41" Type="http://schemas.openxmlformats.org/officeDocument/2006/relationships/audio" Target="../media/audio37.wav"/></Relationships>
</file>

<file path=ppt/slides/_rels/slide5.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10.sv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audio" Target="../media/audio42.wav"/><Relationship Id="rId11" Type="http://schemas.openxmlformats.org/officeDocument/2006/relationships/audio" Target="../media/audio46.wav"/><Relationship Id="rId5" Type="http://schemas.openxmlformats.org/officeDocument/2006/relationships/audio" Target="../media/audio41.wav"/><Relationship Id="rId15" Type="http://schemas.openxmlformats.org/officeDocument/2006/relationships/image" Target="../media/image63.png"/><Relationship Id="rId10" Type="http://schemas.openxmlformats.org/officeDocument/2006/relationships/image" Target="../media/image61.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gif"/><Relationship Id="rId18" Type="http://schemas.openxmlformats.org/officeDocument/2006/relationships/image" Target="../media/image74.gif"/><Relationship Id="rId3" Type="http://schemas.openxmlformats.org/officeDocument/2006/relationships/image" Target="../media/image61.png"/><Relationship Id="rId7" Type="http://schemas.openxmlformats.org/officeDocument/2006/relationships/image" Target="../media/image62.png"/><Relationship Id="rId12" Type="http://schemas.openxmlformats.org/officeDocument/2006/relationships/image" Target="../media/image68.gif"/><Relationship Id="rId17" Type="http://schemas.openxmlformats.org/officeDocument/2006/relationships/image" Target="../media/image73.gif"/><Relationship Id="rId2" Type="http://schemas.openxmlformats.org/officeDocument/2006/relationships/notesSlide" Target="../notesSlides/notesSlide6.xml"/><Relationship Id="rId16" Type="http://schemas.openxmlformats.org/officeDocument/2006/relationships/image" Target="../media/image72.gif"/><Relationship Id="rId1" Type="http://schemas.openxmlformats.org/officeDocument/2006/relationships/slideLayout" Target="../slideLayouts/slideLayout40.xml"/><Relationship Id="rId6" Type="http://schemas.openxmlformats.org/officeDocument/2006/relationships/image" Target="../media/image10.svg"/><Relationship Id="rId11" Type="http://schemas.openxmlformats.org/officeDocument/2006/relationships/image" Target="../media/image67.gif"/><Relationship Id="rId5" Type="http://schemas.openxmlformats.org/officeDocument/2006/relationships/image" Target="../media/image9.png"/><Relationship Id="rId15" Type="http://schemas.openxmlformats.org/officeDocument/2006/relationships/image" Target="../media/image71.gif"/><Relationship Id="rId10" Type="http://schemas.openxmlformats.org/officeDocument/2006/relationships/image" Target="../media/image66.gif"/><Relationship Id="rId4" Type="http://schemas.openxmlformats.org/officeDocument/2006/relationships/audio" Target="../media/audio46.wav"/><Relationship Id="rId9" Type="http://schemas.openxmlformats.org/officeDocument/2006/relationships/image" Target="../media/image65.gif"/><Relationship Id="rId14" Type="http://schemas.openxmlformats.org/officeDocument/2006/relationships/image" Target="../media/image70.gif"/></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1.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76.png"/><Relationship Id="rId5" Type="http://schemas.openxmlformats.org/officeDocument/2006/relationships/audio" Target="../media/audio47.wav"/><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26" Type="http://schemas.openxmlformats.org/officeDocument/2006/relationships/audio" Target="../media/audio69.wav"/><Relationship Id="rId3" Type="http://schemas.openxmlformats.org/officeDocument/2006/relationships/audio" Target="../media/audio48.wav"/><Relationship Id="rId21" Type="http://schemas.openxmlformats.org/officeDocument/2006/relationships/audio" Target="../media/audio66.wav"/><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5"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audio" Target="../media/audio61.wav"/><Relationship Id="rId20" Type="http://schemas.openxmlformats.org/officeDocument/2006/relationships/audio" Target="../media/audio65.wav"/><Relationship Id="rId29" Type="http://schemas.openxmlformats.org/officeDocument/2006/relationships/image" Target="../media/image78.png"/><Relationship Id="rId1" Type="http://schemas.openxmlformats.org/officeDocument/2006/relationships/slideLayout" Target="../slideLayouts/slideLayout27.xml"/><Relationship Id="rId6" Type="http://schemas.openxmlformats.org/officeDocument/2006/relationships/audio" Target="../media/audio51.wav"/><Relationship Id="rId11" Type="http://schemas.openxmlformats.org/officeDocument/2006/relationships/audio" Target="../media/audio56.wav"/><Relationship Id="rId24" Type="http://schemas.openxmlformats.org/officeDocument/2006/relationships/image" Target="../media/image61.png"/><Relationship Id="rId5" Type="http://schemas.openxmlformats.org/officeDocument/2006/relationships/audio" Target="../media/audio50.wav"/><Relationship Id="rId15" Type="http://schemas.openxmlformats.org/officeDocument/2006/relationships/audio" Target="../media/audio60.wav"/><Relationship Id="rId23" Type="http://schemas.openxmlformats.org/officeDocument/2006/relationships/audio" Target="../media/audio68.wav"/><Relationship Id="rId28" Type="http://schemas.openxmlformats.org/officeDocument/2006/relationships/image" Target="../media/image77.png"/><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audio" Target="../media/audio67.wav"/><Relationship Id="rId27"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97576" y="341499"/>
            <a:ext cx="4155831"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aphicFrame>
        <p:nvGraphicFramePr>
          <p:cNvPr id="3" name="Table 3">
            <a:extLst>
              <a:ext uri="{FF2B5EF4-FFF2-40B4-BE49-F238E27FC236}">
                <a16:creationId xmlns:a16="http://schemas.microsoft.com/office/drawing/2014/main" id="{CAA805A8-C68E-47D0-B1C0-E11BB0C5180B}"/>
              </a:ext>
            </a:extLst>
          </p:cNvPr>
          <p:cNvGraphicFramePr>
            <a:graphicFrameLocks noGrp="1"/>
          </p:cNvGraphicFramePr>
          <p:nvPr>
            <p:extLst>
              <p:ext uri="{D42A27DB-BD31-4B8C-83A1-F6EECF244321}">
                <p14:modId xmlns:p14="http://schemas.microsoft.com/office/powerpoint/2010/main" val="4157166557"/>
              </p:ext>
            </p:extLst>
          </p:nvPr>
        </p:nvGraphicFramePr>
        <p:xfrm>
          <a:off x="285759" y="1752712"/>
          <a:ext cx="3684226" cy="2981736"/>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842113">
                  <a:extLst>
                    <a:ext uri="{9D8B030D-6E8A-4147-A177-3AD203B41FA5}">
                      <a16:colId xmlns:a16="http://schemas.microsoft.com/office/drawing/2014/main" val="383898547"/>
                    </a:ext>
                  </a:extLst>
                </a:gridCol>
                <a:gridCol w="1842113">
                  <a:extLst>
                    <a:ext uri="{9D8B030D-6E8A-4147-A177-3AD203B41FA5}">
                      <a16:colId xmlns:a16="http://schemas.microsoft.com/office/drawing/2014/main" val="3106061754"/>
                    </a:ext>
                  </a:extLst>
                </a:gridCol>
              </a:tblGrid>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tc>
                  <a:txBody>
                    <a:bodyPr/>
                    <a:lstStyle/>
                    <a:p>
                      <a:endParaRPr lang="en-GB"/>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extLst>
                  <a:ext uri="{0D108BD9-81ED-4DB2-BD59-A6C34878D82A}">
                    <a16:rowId xmlns:a16="http://schemas.microsoft.com/office/drawing/2014/main" val="3189070793"/>
                  </a:ext>
                </a:extLst>
              </a:tr>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tc>
                  <a:txBody>
                    <a:bodyPr/>
                    <a:lstStyle/>
                    <a:p>
                      <a:endParaRPr lang="en-GB" dirty="0"/>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extLst>
                  <a:ext uri="{0D108BD9-81ED-4DB2-BD59-A6C34878D82A}">
                    <a16:rowId xmlns:a16="http://schemas.microsoft.com/office/drawing/2014/main" val="2832527592"/>
                  </a:ext>
                </a:extLst>
              </a:tr>
            </a:tbl>
          </a:graphicData>
        </a:graphic>
      </p:graphicFrame>
      <p:pic>
        <p:nvPicPr>
          <p:cNvPr id="10" name="Picture 9" descr="A yellow face with white smoke coming out of it&#10;&#10;Description automatically generated with low confidence">
            <a:extLst>
              <a:ext uri="{FF2B5EF4-FFF2-40B4-BE49-F238E27FC236}">
                <a16:creationId xmlns:a16="http://schemas.microsoft.com/office/drawing/2014/main" id="{B8DAF777-9F8B-44B5-8C53-1E9F39B6A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276" y="2094227"/>
            <a:ext cx="940821" cy="921423"/>
          </a:xfrm>
          <a:prstGeom prst="rect">
            <a:avLst/>
          </a:prstGeom>
        </p:spPr>
      </p:pic>
      <p:pic>
        <p:nvPicPr>
          <p:cNvPr id="11" name="Picture 10" descr="A red heart in a pink circle&#10;&#10;Description automatically generated with medium confidence">
            <a:extLst>
              <a:ext uri="{FF2B5EF4-FFF2-40B4-BE49-F238E27FC236}">
                <a16:creationId xmlns:a16="http://schemas.microsoft.com/office/drawing/2014/main" id="{5B77D5C9-849F-44B5-9F39-F36F19516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7941" y="3429000"/>
            <a:ext cx="970110" cy="921423"/>
          </a:xfrm>
          <a:prstGeom prst="rect">
            <a:avLst/>
          </a:prstGeom>
        </p:spPr>
      </p:pic>
      <p:pic>
        <p:nvPicPr>
          <p:cNvPr id="12" name="Picture 11" descr="A blue circle with a white and blue thumb up symbol&#10;&#10;Description automatically generated with low confidence">
            <a:extLst>
              <a:ext uri="{FF2B5EF4-FFF2-40B4-BE49-F238E27FC236}">
                <a16:creationId xmlns:a16="http://schemas.microsoft.com/office/drawing/2014/main" id="{0EB37CDA-A1AC-44ED-A38C-252052E79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15" y="2097078"/>
            <a:ext cx="939651" cy="921423"/>
          </a:xfrm>
          <a:prstGeom prst="rect">
            <a:avLst/>
          </a:prstGeom>
        </p:spPr>
      </p:pic>
      <p:pic>
        <p:nvPicPr>
          <p:cNvPr id="13" name="Graphic 12" descr="In love face with solid fill with solid fill">
            <a:extLst>
              <a:ext uri="{FF2B5EF4-FFF2-40B4-BE49-F238E27FC236}">
                <a16:creationId xmlns:a16="http://schemas.microsoft.com/office/drawing/2014/main" id="{0FDC4ED9-B2DE-471D-94BB-8B41282B46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4266" y="3320360"/>
            <a:ext cx="1183327" cy="1183327"/>
          </a:xfrm>
          <a:prstGeom prst="rect">
            <a:avLst/>
          </a:prstGeom>
        </p:spPr>
      </p:pic>
      <p:pic>
        <p:nvPicPr>
          <p:cNvPr id="14" name="Picture 13" descr="A picture containing graphics, clipart, circle, font&#10;&#10;Description automatically generated">
            <a:extLst>
              <a:ext uri="{FF2B5EF4-FFF2-40B4-BE49-F238E27FC236}">
                <a16:creationId xmlns:a16="http://schemas.microsoft.com/office/drawing/2014/main" id="{FDFEF77C-18E3-4D7D-9CF5-20F032EE6F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5008" y="2571929"/>
            <a:ext cx="1236688" cy="1183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1627951662"/>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17</a:t>
                      </a:r>
                    </a:p>
                  </a:txBody>
                  <a:tcPr/>
                </a:tc>
                <a:tc>
                  <a:txBody>
                    <a:bodyPr/>
                    <a:lstStyle/>
                    <a:p>
                      <a:r>
                        <a:rPr lang="en-GB" sz="24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21</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30</a:t>
                      </a:r>
                    </a:p>
                  </a:txBody>
                  <a:tcPr/>
                </a:tc>
                <a:tc>
                  <a:txBody>
                    <a:bodyPr/>
                    <a:lstStyle/>
                    <a:p>
                      <a:r>
                        <a:rPr lang="en-GB" sz="2400" b="1" dirty="0">
                          <a:solidFill>
                            <a:srgbClr val="002060"/>
                          </a:solidFill>
                          <a:latin typeface="Century Gothic" panose="020B0502020202020204" pitchFamily="34" charset="0"/>
                        </a:rPr>
                        <a:t>20</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Italy</a:t>
                      </a:r>
                    </a:p>
                  </a:txBody>
                  <a:tcPr/>
                </a:tc>
                <a:tc>
                  <a:txBody>
                    <a:bodyPr/>
                    <a:lstStyle/>
                    <a:p>
                      <a:r>
                        <a:rPr lang="en-GB" sz="2300" b="1" dirty="0">
                          <a:solidFill>
                            <a:srgbClr val="002060"/>
                          </a:solidFill>
                          <a:latin typeface="Century Gothic" panose="020B0502020202020204" pitchFamily="34" charset="0"/>
                        </a:rPr>
                        <a:t>(the) Luxembourg</a:t>
                      </a:r>
                    </a:p>
                  </a:txBody>
                  <a:tcPr/>
                </a:tc>
                <a:tc>
                  <a:txBody>
                    <a:bodyPr/>
                    <a:lstStyle/>
                    <a:p>
                      <a:r>
                        <a:rPr lang="en-GB" sz="2400" b="1" dirty="0">
                          <a:solidFill>
                            <a:srgbClr val="002060"/>
                          </a:solidFill>
                          <a:latin typeface="Century Gothic" panose="020B0502020202020204" pitchFamily="34" charset="0"/>
                        </a:rPr>
                        <a:t>(</a:t>
                      </a:r>
                      <a:r>
                        <a:rPr lang="en-GB" sz="2400" b="1">
                          <a:solidFill>
                            <a:srgbClr val="002060"/>
                          </a:solidFill>
                          <a:latin typeface="Century Gothic" panose="020B0502020202020204" pitchFamily="34" charset="0"/>
                        </a:rPr>
                        <a:t>the) wind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Germany</a:t>
                      </a:r>
                    </a:p>
                  </a:txBody>
                  <a:tcPr/>
                </a:tc>
                <a:tc>
                  <a:txBody>
                    <a:bodyPr/>
                    <a:lstStyle/>
                    <a:p>
                      <a:r>
                        <a:rPr lang="en-GB" sz="2400" b="1" dirty="0">
                          <a:solidFill>
                            <a:srgbClr val="002060"/>
                          </a:solidFill>
                          <a:latin typeface="Century Gothic" panose="020B0502020202020204" pitchFamily="34" charset="0"/>
                        </a:rPr>
                        <a:t>(the) Switzerland</a:t>
                      </a:r>
                    </a:p>
                  </a:txBody>
                  <a:tcPr/>
                </a:tc>
                <a:tc>
                  <a:txBody>
                    <a:bodyPr/>
                    <a:lstStyle/>
                    <a:p>
                      <a:r>
                        <a:rPr lang="en-GB" sz="2400" b="1" dirty="0">
                          <a:solidFill>
                            <a:srgbClr val="002060"/>
                          </a:solidFill>
                          <a:latin typeface="Century Gothic" panose="020B0502020202020204" pitchFamily="34" charset="0"/>
                        </a:rPr>
                        <a:t>it is (weather)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sun</a:t>
                      </a:r>
                    </a:p>
                  </a:txBody>
                  <a:tcPr/>
                </a:tc>
                <a:tc>
                  <a:txBody>
                    <a:bodyPr/>
                    <a:lstStyle/>
                    <a:p>
                      <a:r>
                        <a:rPr lang="en-GB" sz="2400" b="1" dirty="0">
                          <a:solidFill>
                            <a:srgbClr val="002060"/>
                          </a:solidFill>
                          <a:latin typeface="Century Gothic" panose="020B0502020202020204" pitchFamily="34" charset="0"/>
                        </a:rPr>
                        <a:t>(the) Great Britain</a:t>
                      </a:r>
                    </a:p>
                  </a:txBody>
                  <a:tcPr/>
                </a:tc>
                <a:tc>
                  <a:txBody>
                    <a:bodyPr/>
                    <a:lstStyle/>
                    <a:p>
                      <a:r>
                        <a:rPr lang="en-GB" sz="2400" b="1" dirty="0">
                          <a:solidFill>
                            <a:srgbClr val="002060"/>
                          </a:solidFill>
                          <a:latin typeface="Century Gothic" panose="020B0502020202020204" pitchFamily="34" charset="0"/>
                        </a:rPr>
                        <a:t>(the) Belgium</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want</a:t>
                      </a:r>
                    </a:p>
                  </a:txBody>
                  <a:tcPr/>
                </a:tc>
                <a:tc>
                  <a:txBody>
                    <a:bodyPr/>
                    <a:lstStyle/>
                    <a:p>
                      <a:r>
                        <a:rPr lang="en-GB" sz="2400" b="1" dirty="0">
                          <a:solidFill>
                            <a:srgbClr val="002060"/>
                          </a:solidFill>
                          <a:latin typeface="Century Gothic" panose="020B0502020202020204" pitchFamily="34" charset="0"/>
                        </a:rPr>
                        <a:t>to want</a:t>
                      </a:r>
                    </a:p>
                  </a:txBody>
                  <a:tcPr/>
                </a:tc>
                <a:tc>
                  <a:txBody>
                    <a:bodyPr/>
                    <a:lstStyle/>
                    <a:p>
                      <a:r>
                        <a:rPr lang="en-GB" sz="2400" b="1" dirty="0">
                          <a:solidFill>
                            <a:srgbClr val="002060"/>
                          </a:solidFill>
                          <a:latin typeface="Century Gothic" panose="020B0502020202020204" pitchFamily="34" charset="0"/>
                        </a:rPr>
                        <a:t>(the) Spain</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 wants</a:t>
                      </a:r>
                    </a:p>
                  </a:txBody>
                  <a:tcPr/>
                </a:tc>
                <a:tc>
                  <a:txBody>
                    <a:bodyPr/>
                    <a:lstStyle/>
                    <a:p>
                      <a:r>
                        <a:rPr lang="en-GB" sz="2400" b="1" dirty="0">
                          <a:solidFill>
                            <a:srgbClr val="002060"/>
                          </a:solidFill>
                          <a:latin typeface="Century Gothic" panose="020B0502020202020204" pitchFamily="34" charset="0"/>
                        </a:rPr>
                        <a:t>you want</a:t>
                      </a:r>
                    </a:p>
                  </a:txBody>
                  <a:tcPr/>
                </a:tc>
                <a:tc>
                  <a:txBody>
                    <a:bodyPr/>
                    <a:lstStyle/>
                    <a:p>
                      <a:r>
                        <a:rPr lang="en-GB" sz="2400" b="1" dirty="0">
                          <a:solidFill>
                            <a:srgbClr val="002060"/>
                          </a:solidFill>
                          <a:latin typeface="Century Gothic" panose="020B0502020202020204" pitchFamily="34" charset="0"/>
                        </a:rPr>
                        <a:t>she wants</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5"/>
          <a:stretch>
            <a:fillRect/>
          </a:stretch>
        </p:blipFill>
        <p:spPr>
          <a:xfrm>
            <a:off x="712142" y="3717641"/>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7"/>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55080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2736" y="-18193"/>
            <a:ext cx="914400" cy="914400"/>
          </a:xfrm>
          <a:prstGeom prst="rect">
            <a:avLst/>
          </a:prstGeom>
        </p:spPr>
      </p:pic>
      <p:sp>
        <p:nvSpPr>
          <p:cNvPr id="29" name="Speech Bubble: Rectangle with Corners Rounded 28">
            <a:hlinkClick r:id="" action="ppaction://noaction">
              <a:snd r:embed="rId6" name="FUS2_i.wav"/>
            </a:hlinkClick>
            <a:extLst>
              <a:ext uri="{FF2B5EF4-FFF2-40B4-BE49-F238E27FC236}">
                <a16:creationId xmlns:a16="http://schemas.microsoft.com/office/drawing/2014/main" id="{BB6DCDCC-EF03-49CB-8BDA-573478687DE9}"/>
              </a:ext>
            </a:extLst>
          </p:cNvPr>
          <p:cNvSpPr/>
          <p:nvPr/>
        </p:nvSpPr>
        <p:spPr>
          <a:xfrm>
            <a:off x="4064915" y="116768"/>
            <a:ext cx="673133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hlinkClick r:id="" action="ppaction://noaction">
              <a:snd r:embed="rId6" name="FUS2_i.wav"/>
            </a:hlinkClick>
            <a:extLst>
              <a:ext uri="{FF2B5EF4-FFF2-40B4-BE49-F238E27FC236}">
                <a16:creationId xmlns:a16="http://schemas.microsoft.com/office/drawing/2014/main" id="{85D56EB6-9910-4722-B8BF-2BD769C15BEA}"/>
              </a:ext>
            </a:extLst>
          </p:cNvPr>
          <p:cNvSpPr/>
          <p:nvPr/>
        </p:nvSpPr>
        <p:spPr>
          <a:xfrm>
            <a:off x="4007136" y="167330"/>
            <a:ext cx="697966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Il y a combien de </a:t>
            </a:r>
            <a:r>
              <a:rPr kumimoji="0" lang="en-GB" sz="2400" b="1" i="0" u="none" strike="noStrike" kern="1200" cap="none" spc="-1" normalizeH="0" baseline="0" noProof="0" dirty="0">
                <a:ln>
                  <a:noFill/>
                </a:ln>
                <a:solidFill>
                  <a:srgbClr val="002060"/>
                </a:solidFill>
                <a:effectLst/>
                <a:uLnTx/>
                <a:uFillTx/>
                <a:latin typeface="Century Gothic"/>
                <a:ea typeface="Century Gothic"/>
              </a:rPr>
              <a:t>[j/soft g] et de [g] ?</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11" name="Group 10">
            <a:extLst>
              <a:ext uri="{FF2B5EF4-FFF2-40B4-BE49-F238E27FC236}">
                <a16:creationId xmlns:a16="http://schemas.microsoft.com/office/drawing/2014/main" id="{42CB9089-FA4C-40F2-B1AE-B245B52935E7}"/>
              </a:ext>
            </a:extLst>
          </p:cNvPr>
          <p:cNvGrpSpPr/>
          <p:nvPr/>
        </p:nvGrpSpPr>
        <p:grpSpPr>
          <a:xfrm>
            <a:off x="162499" y="482278"/>
            <a:ext cx="914400" cy="914400"/>
            <a:chOff x="99274" y="525942"/>
            <a:chExt cx="914400" cy="914400"/>
          </a:xfrm>
        </p:grpSpPr>
        <p:pic>
          <p:nvPicPr>
            <p:cNvPr id="4" name="Graphic 3" descr="User with solid fill">
              <a:extLst>
                <a:ext uri="{FF2B5EF4-FFF2-40B4-BE49-F238E27FC236}">
                  <a16:creationId xmlns:a16="http://schemas.microsoft.com/office/drawing/2014/main" id="{B2988283-428B-4154-A035-3DA3992F24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74" y="525942"/>
              <a:ext cx="914400" cy="914400"/>
            </a:xfrm>
            <a:prstGeom prst="rect">
              <a:avLst/>
            </a:prstGeom>
          </p:spPr>
        </p:pic>
        <p:sp>
          <p:nvSpPr>
            <p:cNvPr id="5" name="TextBox 4">
              <a:extLst>
                <a:ext uri="{FF2B5EF4-FFF2-40B4-BE49-F238E27FC236}">
                  <a16:creationId xmlns:a16="http://schemas.microsoft.com/office/drawing/2014/main" id="{AAFC1387-B15B-4987-91A2-89278182A9EA}"/>
                </a:ext>
              </a:extLst>
            </p:cNvPr>
            <p:cNvSpPr txBox="1"/>
            <p:nvPr/>
          </p:nvSpPr>
          <p:spPr>
            <a:xfrm>
              <a:off x="350488" y="921534"/>
              <a:ext cx="363843"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A</a:t>
              </a:r>
            </a:p>
          </p:txBody>
        </p:sp>
      </p:grpSp>
      <p:grpSp>
        <p:nvGrpSpPr>
          <p:cNvPr id="7" name="Group 6">
            <a:extLst>
              <a:ext uri="{FF2B5EF4-FFF2-40B4-BE49-F238E27FC236}">
                <a16:creationId xmlns:a16="http://schemas.microsoft.com/office/drawing/2014/main" id="{D89EE9A2-8405-43F6-93E2-61431DC359E1}"/>
              </a:ext>
            </a:extLst>
          </p:cNvPr>
          <p:cNvGrpSpPr/>
          <p:nvPr/>
        </p:nvGrpSpPr>
        <p:grpSpPr>
          <a:xfrm>
            <a:off x="10529599" y="534428"/>
            <a:ext cx="914400" cy="914400"/>
            <a:chOff x="6684535" y="831531"/>
            <a:chExt cx="914400" cy="914400"/>
          </a:xfrm>
        </p:grpSpPr>
        <p:pic>
          <p:nvPicPr>
            <p:cNvPr id="32" name="Graphic 31" descr="User with solid fill">
              <a:extLst>
                <a:ext uri="{FF2B5EF4-FFF2-40B4-BE49-F238E27FC236}">
                  <a16:creationId xmlns:a16="http://schemas.microsoft.com/office/drawing/2014/main" id="{3E4A509E-2609-433C-9E97-BE36600292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4535" y="831531"/>
              <a:ext cx="914400" cy="914400"/>
            </a:xfrm>
            <a:prstGeom prst="rect">
              <a:avLst/>
            </a:prstGeom>
          </p:spPr>
        </p:pic>
        <p:sp>
          <p:nvSpPr>
            <p:cNvPr id="33" name="TextBox 32">
              <a:extLst>
                <a:ext uri="{FF2B5EF4-FFF2-40B4-BE49-F238E27FC236}">
                  <a16:creationId xmlns:a16="http://schemas.microsoft.com/office/drawing/2014/main" id="{1D2593FE-89B8-4BBB-B2E6-C3220CB28E72}"/>
                </a:ext>
              </a:extLst>
            </p:cNvPr>
            <p:cNvSpPr txBox="1"/>
            <p:nvPr/>
          </p:nvSpPr>
          <p:spPr>
            <a:xfrm>
              <a:off x="6935749" y="1227123"/>
              <a:ext cx="363843"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B</a:t>
              </a:r>
            </a:p>
          </p:txBody>
        </p:sp>
      </p:grpSp>
      <p:graphicFrame>
        <p:nvGraphicFramePr>
          <p:cNvPr id="6" name="Table 6">
            <a:extLst>
              <a:ext uri="{FF2B5EF4-FFF2-40B4-BE49-F238E27FC236}">
                <a16:creationId xmlns:a16="http://schemas.microsoft.com/office/drawing/2014/main" id="{E54B567A-3D77-46AF-B926-040C79C3F041}"/>
              </a:ext>
            </a:extLst>
          </p:cNvPr>
          <p:cNvGraphicFramePr>
            <a:graphicFrameLocks noGrp="1"/>
          </p:cNvGraphicFramePr>
          <p:nvPr>
            <p:extLst>
              <p:ext uri="{D42A27DB-BD31-4B8C-83A1-F6EECF244321}">
                <p14:modId xmlns:p14="http://schemas.microsoft.com/office/powerpoint/2010/main" val="2827508128"/>
              </p:ext>
            </p:extLst>
          </p:nvPr>
        </p:nvGraphicFramePr>
        <p:xfrm>
          <a:off x="188993" y="1280951"/>
          <a:ext cx="9520491" cy="2365014"/>
        </p:xfrm>
        <a:graphic>
          <a:graphicData uri="http://schemas.openxmlformats.org/drawingml/2006/table">
            <a:tbl>
              <a:tblPr firstRow="1" bandRow="1">
                <a:tableStyleId>{5940675A-B579-460E-94D1-54222C63F5DA}</a:tableStyleId>
              </a:tblPr>
              <a:tblGrid>
                <a:gridCol w="892761">
                  <a:extLst>
                    <a:ext uri="{9D8B030D-6E8A-4147-A177-3AD203B41FA5}">
                      <a16:colId xmlns:a16="http://schemas.microsoft.com/office/drawing/2014/main" val="1803460943"/>
                    </a:ext>
                  </a:extLst>
                </a:gridCol>
                <a:gridCol w="8627730">
                  <a:extLst>
                    <a:ext uri="{9D8B030D-6E8A-4147-A177-3AD203B41FA5}">
                      <a16:colId xmlns:a16="http://schemas.microsoft.com/office/drawing/2014/main" val="84466261"/>
                    </a:ext>
                  </a:extLst>
                </a:gridCol>
              </a:tblGrid>
              <a:tr h="788338">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b="1" dirty="0">
                          <a:solidFill>
                            <a:srgbClr val="002060"/>
                          </a:solidFill>
                          <a:latin typeface="Century Gothic" panose="020B0502020202020204" pitchFamily="34" charset="0"/>
                        </a:rPr>
                        <a:t>J</a:t>
                      </a:r>
                      <a:r>
                        <a:rPr lang="en-GB" sz="2400" dirty="0">
                          <a:solidFill>
                            <a:srgbClr val="002060"/>
                          </a:solidFill>
                          <a:latin typeface="Century Gothic" panose="020B0502020202020204" pitchFamily="34" charset="0"/>
                        </a:rPr>
                        <a:t>ulien man</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e des </a:t>
                      </a:r>
                      <a:r>
                        <a:rPr lang="en-GB" sz="2400" dirty="0" err="1">
                          <a:solidFill>
                            <a:srgbClr val="002060"/>
                          </a:solidFill>
                          <a:latin typeface="Century Gothic" panose="020B0502020202020204" pitchFamily="34" charset="0"/>
                        </a:rPr>
                        <a:t>lé</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umes</a:t>
                      </a:r>
                      <a:r>
                        <a:rPr lang="en-GB" sz="2400" dirty="0">
                          <a:solidFill>
                            <a:srgbClr val="002060"/>
                          </a:solidFill>
                          <a:latin typeface="Century Gothic" panose="020B0502020202020204" pitchFamily="34" charset="0"/>
                        </a:rPr>
                        <a:t> dans le </a:t>
                      </a:r>
                      <a:r>
                        <a:rPr lang="en-GB" sz="2400" b="1" dirty="0" err="1">
                          <a:solidFill>
                            <a:srgbClr val="002060"/>
                          </a:solidFill>
                          <a:latin typeface="Century Gothic" panose="020B0502020202020204" pitchFamily="34" charset="0"/>
                        </a:rPr>
                        <a:t>j</a:t>
                      </a:r>
                      <a:r>
                        <a:rPr lang="en-GB" sz="2400" dirty="0" err="1">
                          <a:solidFill>
                            <a:srgbClr val="002060"/>
                          </a:solidFill>
                          <a:latin typeface="Century Gothic" panose="020B0502020202020204" pitchFamily="34" charset="0"/>
                        </a:rPr>
                        <a:t>ardin</a:t>
                      </a:r>
                      <a:r>
                        <a:rPr lang="en-GB" sz="2400" dirty="0">
                          <a:solidFill>
                            <a:srgbClr val="002060"/>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4019685460"/>
                  </a:ext>
                </a:extLst>
              </a:tr>
              <a:tr h="788338">
                <a:tc>
                  <a:txBody>
                    <a:bodyPr/>
                    <a:lstStyle/>
                    <a:p>
                      <a:endParaRPr lang="en-GB" sz="240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Mor</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ane</a:t>
                      </a:r>
                      <a:r>
                        <a:rPr lang="en-GB" sz="2400" dirty="0">
                          <a:solidFill>
                            <a:srgbClr val="002060"/>
                          </a:solidFill>
                          <a:latin typeface="Century Gothic" panose="020B0502020202020204" pitchFamily="34" charset="0"/>
                        </a:rPr>
                        <a:t> fait de la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ymnastique</a:t>
                      </a:r>
                      <a:r>
                        <a:rPr lang="en-GB" sz="2400" dirty="0">
                          <a:solidFill>
                            <a:srgbClr val="002060"/>
                          </a:solidFill>
                          <a:latin typeface="Century Gothic" panose="020B0502020202020204" pitchFamily="34" charset="0"/>
                        </a:rPr>
                        <a:t> pour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agner</a:t>
                      </a:r>
                      <a:r>
                        <a:rPr lang="en-GB" sz="2400" dirty="0">
                          <a:solidFill>
                            <a:srgbClr val="002060"/>
                          </a:solidFill>
                          <a:latin typeface="Century Gothic" panose="020B0502020202020204" pitchFamily="34" charset="0"/>
                        </a:rPr>
                        <a:t> un prix.</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97091668"/>
                  </a:ext>
                </a:extLst>
              </a:tr>
              <a:tr h="788338">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dirty="0">
                          <a:solidFill>
                            <a:srgbClr val="002060"/>
                          </a:solidFill>
                          <a:latin typeface="Century Gothic" panose="020B0502020202020204" pitchFamily="34" charset="0"/>
                        </a:rPr>
                        <a:t>Mar</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ot or</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anise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visite</a:t>
                      </a:r>
                      <a:r>
                        <a:rPr lang="en-GB" sz="2400" dirty="0">
                          <a:solidFill>
                            <a:srgbClr val="002060"/>
                          </a:solidFill>
                          <a:latin typeface="Century Gothic" panose="020B0502020202020204" pitchFamily="34" charset="0"/>
                        </a:rPr>
                        <a:t> au villa</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e de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assin</a:t>
                      </a:r>
                      <a:r>
                        <a:rPr lang="en-GB" sz="2400" dirty="0">
                          <a:solidFill>
                            <a:srgbClr val="002060"/>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70434152"/>
                  </a:ext>
                </a:extLst>
              </a:tr>
            </a:tbl>
          </a:graphicData>
        </a:graphic>
      </p:graphicFrame>
      <p:graphicFrame>
        <p:nvGraphicFramePr>
          <p:cNvPr id="8" name="Table 7">
            <a:extLst>
              <a:ext uri="{FF2B5EF4-FFF2-40B4-BE49-F238E27FC236}">
                <a16:creationId xmlns:a16="http://schemas.microsoft.com/office/drawing/2014/main" id="{E43F12D6-ECD9-4316-9B82-0B13C2C9CA7E}"/>
              </a:ext>
            </a:extLst>
          </p:cNvPr>
          <p:cNvGraphicFramePr>
            <a:graphicFrameLocks noGrp="1"/>
          </p:cNvGraphicFramePr>
          <p:nvPr>
            <p:extLst>
              <p:ext uri="{D42A27DB-BD31-4B8C-83A1-F6EECF244321}">
                <p14:modId xmlns:p14="http://schemas.microsoft.com/office/powerpoint/2010/main" val="1767363412"/>
              </p:ext>
            </p:extLst>
          </p:nvPr>
        </p:nvGraphicFramePr>
        <p:xfrm>
          <a:off x="10040850" y="1647954"/>
          <a:ext cx="1913342" cy="1836189"/>
        </p:xfrm>
        <a:graphic>
          <a:graphicData uri="http://schemas.openxmlformats.org/drawingml/2006/table">
            <a:tbl>
              <a:tblPr firstRow="1" bandRow="1">
                <a:tableStyleId>{5940675A-B579-460E-94D1-54222C63F5DA}</a:tableStyleId>
              </a:tblPr>
              <a:tblGrid>
                <a:gridCol w="956671">
                  <a:extLst>
                    <a:ext uri="{9D8B030D-6E8A-4147-A177-3AD203B41FA5}">
                      <a16:colId xmlns:a16="http://schemas.microsoft.com/office/drawing/2014/main" val="3510125474"/>
                    </a:ext>
                  </a:extLst>
                </a:gridCol>
                <a:gridCol w="956671">
                  <a:extLst>
                    <a:ext uri="{9D8B030D-6E8A-4147-A177-3AD203B41FA5}">
                      <a16:colId xmlns:a16="http://schemas.microsoft.com/office/drawing/2014/main" val="3882201660"/>
                    </a:ext>
                  </a:extLst>
                </a:gridCol>
              </a:tblGrid>
              <a:tr h="612063">
                <a:tc>
                  <a:txBody>
                    <a:bodyPr/>
                    <a:lstStyle/>
                    <a:p>
                      <a:endParaRPr lang="en-GB" sz="28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25294032"/>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80303369"/>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233997871"/>
                  </a:ext>
                </a:extLst>
              </a:tr>
            </a:tbl>
          </a:graphicData>
        </a:graphic>
      </p:graphicFrame>
      <p:graphicFrame>
        <p:nvGraphicFramePr>
          <p:cNvPr id="38" name="Table 6">
            <a:extLst>
              <a:ext uri="{FF2B5EF4-FFF2-40B4-BE49-F238E27FC236}">
                <a16:creationId xmlns:a16="http://schemas.microsoft.com/office/drawing/2014/main" id="{22366F89-64C1-4411-A62A-E7E93EB1CC5E}"/>
              </a:ext>
            </a:extLst>
          </p:cNvPr>
          <p:cNvGraphicFramePr>
            <a:graphicFrameLocks noGrp="1"/>
          </p:cNvGraphicFramePr>
          <p:nvPr>
            <p:extLst>
              <p:ext uri="{D42A27DB-BD31-4B8C-83A1-F6EECF244321}">
                <p14:modId xmlns:p14="http://schemas.microsoft.com/office/powerpoint/2010/main" val="309238091"/>
              </p:ext>
            </p:extLst>
          </p:nvPr>
        </p:nvGraphicFramePr>
        <p:xfrm>
          <a:off x="2159609" y="4307657"/>
          <a:ext cx="9927783" cy="2458455"/>
        </p:xfrm>
        <a:graphic>
          <a:graphicData uri="http://schemas.openxmlformats.org/drawingml/2006/table">
            <a:tbl>
              <a:tblPr firstRow="1" bandRow="1">
                <a:tableStyleId>{5940675A-B579-460E-94D1-54222C63F5DA}</a:tableStyleId>
              </a:tblPr>
              <a:tblGrid>
                <a:gridCol w="656430">
                  <a:extLst>
                    <a:ext uri="{9D8B030D-6E8A-4147-A177-3AD203B41FA5}">
                      <a16:colId xmlns:a16="http://schemas.microsoft.com/office/drawing/2014/main" val="1803460943"/>
                    </a:ext>
                  </a:extLst>
                </a:gridCol>
                <a:gridCol w="9271353">
                  <a:extLst>
                    <a:ext uri="{9D8B030D-6E8A-4147-A177-3AD203B41FA5}">
                      <a16:colId xmlns:a16="http://schemas.microsoft.com/office/drawing/2014/main" val="84466261"/>
                    </a:ext>
                  </a:extLst>
                </a:gridCol>
              </a:tblGrid>
              <a:tr h="861699">
                <a:tc>
                  <a:txBody>
                    <a:bodyPr/>
                    <a:lstStyle/>
                    <a:p>
                      <a:endParaRPr lang="en-GB" sz="240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aëlle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na</a:t>
                      </a:r>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e</a:t>
                      </a:r>
                      <a:r>
                        <a:rPr lang="en-GB" sz="2400" b="0" dirty="0">
                          <a:solidFill>
                            <a:srgbClr val="002060"/>
                          </a:solidFill>
                          <a:latin typeface="Century Gothic" panose="020B0502020202020204" pitchFamily="34" charset="0"/>
                        </a:rPr>
                        <a:t> dans la </a:t>
                      </a:r>
                      <a:r>
                        <a:rPr lang="en-GB" sz="2400" b="0" dirty="0" err="1">
                          <a:solidFill>
                            <a:srgbClr val="002060"/>
                          </a:solidFill>
                          <a:latin typeface="Century Gothic" panose="020B0502020202020204" pitchFamily="34" charset="0"/>
                        </a:rPr>
                        <a:t>nei</a:t>
                      </a:r>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e</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c’est</a:t>
                      </a:r>
                      <a:r>
                        <a:rPr lang="en-GB" sz="2400" b="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énial</a:t>
                      </a:r>
                      <a:r>
                        <a:rPr lang="en-GB" sz="2400" b="0" dirty="0">
                          <a:solidFill>
                            <a:srgbClr val="002060"/>
                          </a:solidFill>
                          <a:latin typeface="Century Gothic" panose="020B0502020202020204" pitchFamily="34" charset="0"/>
                        </a:rPr>
                        <a:t> !</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4019685460"/>
                  </a:ext>
                </a:extLst>
              </a:tr>
              <a:tr h="907180">
                <a:tc>
                  <a:txBody>
                    <a:bodyPr/>
                    <a:lstStyle/>
                    <a:p>
                      <a:endParaRPr lang="en-GB" sz="240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200" b="1" dirty="0">
                          <a:solidFill>
                            <a:srgbClr val="002060"/>
                          </a:solidFill>
                          <a:latin typeface="Century Gothic" panose="020B0502020202020204" pitchFamily="34" charset="0"/>
                        </a:rPr>
                        <a:t>G</a:t>
                      </a:r>
                      <a:r>
                        <a:rPr lang="en-GB" sz="2200" dirty="0">
                          <a:solidFill>
                            <a:srgbClr val="002060"/>
                          </a:solidFill>
                          <a:latin typeface="Century Gothic" panose="020B0502020202020204" pitchFamily="34" charset="0"/>
                        </a:rPr>
                        <a:t>érard </a:t>
                      </a:r>
                      <a:r>
                        <a:rPr lang="en-GB" sz="2200" dirty="0" err="1">
                          <a:solidFill>
                            <a:srgbClr val="002060"/>
                          </a:solidFill>
                          <a:latin typeface="Century Gothic" panose="020B0502020202020204" pitchFamily="34" charset="0"/>
                        </a:rPr>
                        <a:t>habite</a:t>
                      </a:r>
                      <a:r>
                        <a:rPr lang="en-GB" sz="2200" dirty="0">
                          <a:solidFill>
                            <a:srgbClr val="002060"/>
                          </a:solidFill>
                          <a:latin typeface="Century Gothic" panose="020B0502020202020204" pitchFamily="34" charset="0"/>
                        </a:rPr>
                        <a:t> à </a:t>
                      </a:r>
                      <a:r>
                        <a:rPr lang="en-GB" sz="2200" b="1" dirty="0">
                          <a:solidFill>
                            <a:srgbClr val="002060"/>
                          </a:solidFill>
                          <a:latin typeface="Century Gothic" panose="020B0502020202020204" pitchFamily="34" charset="0"/>
                        </a:rPr>
                        <a:t>G</a:t>
                      </a:r>
                      <a:r>
                        <a:rPr lang="en-GB" sz="2200" dirty="0">
                          <a:solidFill>
                            <a:srgbClr val="002060"/>
                          </a:solidFill>
                          <a:latin typeface="Century Gothic" panose="020B0502020202020204" pitchFamily="34" charset="0"/>
                        </a:rPr>
                        <a:t>avarnie. Il parta</a:t>
                      </a:r>
                      <a:r>
                        <a:rPr lang="en-GB" sz="2200" b="1" dirty="0">
                          <a:solidFill>
                            <a:srgbClr val="002060"/>
                          </a:solidFill>
                          <a:latin typeface="Century Gothic" panose="020B0502020202020204" pitchFamily="34" charset="0"/>
                        </a:rPr>
                        <a:t>g</a:t>
                      </a:r>
                      <a:r>
                        <a:rPr lang="en-GB" sz="2200" dirty="0">
                          <a:solidFill>
                            <a:srgbClr val="002060"/>
                          </a:solidFill>
                          <a:latin typeface="Century Gothic" panose="020B0502020202020204" pitchFamily="34" charset="0"/>
                        </a:rPr>
                        <a:t>e un appartement avec </a:t>
                      </a:r>
                      <a:r>
                        <a:rPr lang="en-GB" sz="2200" b="1" dirty="0">
                          <a:solidFill>
                            <a:srgbClr val="002060"/>
                          </a:solidFill>
                          <a:latin typeface="Century Gothic" panose="020B0502020202020204" pitchFamily="34" charset="0"/>
                        </a:rPr>
                        <a:t>J</a:t>
                      </a:r>
                      <a:r>
                        <a:rPr lang="en-GB" sz="2200" dirty="0">
                          <a:solidFill>
                            <a:srgbClr val="002060"/>
                          </a:solidFill>
                          <a:latin typeface="Century Gothic" panose="020B0502020202020204" pitchFamily="34" charset="0"/>
                        </a:rPr>
                        <a:t>ean. </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97091668"/>
                  </a:ext>
                </a:extLst>
              </a:tr>
              <a:tr h="689576">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b="1" dirty="0">
                          <a:solidFill>
                            <a:srgbClr val="002060"/>
                          </a:solidFill>
                          <a:latin typeface="Century Gothic" panose="020B0502020202020204" pitchFamily="34" charset="0"/>
                        </a:rPr>
                        <a:t>J</a:t>
                      </a:r>
                      <a:r>
                        <a:rPr lang="en-GB" sz="2400" dirty="0">
                          <a:solidFill>
                            <a:srgbClr val="002060"/>
                          </a:solidFill>
                          <a:latin typeface="Century Gothic" panose="020B0502020202020204" pitchFamily="34" charset="0"/>
                        </a:rPr>
                        <a:t>acqueline la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irafe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arde</a:t>
                      </a:r>
                      <a:r>
                        <a:rPr lang="en-GB" sz="2400" dirty="0">
                          <a:solidFill>
                            <a:srgbClr val="002060"/>
                          </a:solidFill>
                          <a:latin typeface="Century Gothic" panose="020B0502020202020204" pitchFamily="34" charset="0"/>
                        </a:rPr>
                        <a:t> les ma</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azines dans le </a:t>
                      </a:r>
                      <a:r>
                        <a:rPr lang="en-GB" sz="2400" dirty="0" err="1">
                          <a:solidFill>
                            <a:srgbClr val="002060"/>
                          </a:solidFill>
                          <a:latin typeface="Century Gothic" panose="020B0502020202020204" pitchFamily="34" charset="0"/>
                        </a:rPr>
                        <a:t>ma</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asin</a:t>
                      </a:r>
                      <a:r>
                        <a:rPr lang="en-GB" sz="2400" dirty="0">
                          <a:solidFill>
                            <a:srgbClr val="002060"/>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70434152"/>
                  </a:ext>
                </a:extLst>
              </a:tr>
            </a:tbl>
          </a:graphicData>
        </a:graphic>
      </p:graphicFrame>
      <p:cxnSp>
        <p:nvCxnSpPr>
          <p:cNvPr id="10" name="Straight Connector 9">
            <a:extLst>
              <a:ext uri="{FF2B5EF4-FFF2-40B4-BE49-F238E27FC236}">
                <a16:creationId xmlns:a16="http://schemas.microsoft.com/office/drawing/2014/main" id="{0BB9BB7C-D7AF-42A8-B21A-43EC9ABAF494}"/>
              </a:ext>
            </a:extLst>
          </p:cNvPr>
          <p:cNvCxnSpPr/>
          <p:nvPr/>
        </p:nvCxnSpPr>
        <p:spPr>
          <a:xfrm>
            <a:off x="0" y="3737805"/>
            <a:ext cx="12192000"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5D7BD78-DAC3-4CAC-BA40-768113EB9BBD}"/>
              </a:ext>
            </a:extLst>
          </p:cNvPr>
          <p:cNvGrpSpPr/>
          <p:nvPr/>
        </p:nvGrpSpPr>
        <p:grpSpPr>
          <a:xfrm>
            <a:off x="191695" y="3697127"/>
            <a:ext cx="914400" cy="914400"/>
            <a:chOff x="99274" y="525942"/>
            <a:chExt cx="914400" cy="914400"/>
          </a:xfrm>
        </p:grpSpPr>
        <p:pic>
          <p:nvPicPr>
            <p:cNvPr id="44" name="Graphic 43" descr="User with solid fill">
              <a:extLst>
                <a:ext uri="{FF2B5EF4-FFF2-40B4-BE49-F238E27FC236}">
                  <a16:creationId xmlns:a16="http://schemas.microsoft.com/office/drawing/2014/main" id="{649870C2-62C8-4949-B686-3362DB23A7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74" y="525942"/>
              <a:ext cx="914400" cy="914400"/>
            </a:xfrm>
            <a:prstGeom prst="rect">
              <a:avLst/>
            </a:prstGeom>
          </p:spPr>
        </p:pic>
        <p:sp>
          <p:nvSpPr>
            <p:cNvPr id="45" name="TextBox 44">
              <a:extLst>
                <a:ext uri="{FF2B5EF4-FFF2-40B4-BE49-F238E27FC236}">
                  <a16:creationId xmlns:a16="http://schemas.microsoft.com/office/drawing/2014/main" id="{6AB68781-C566-4481-907B-F76B6F4FD90A}"/>
                </a:ext>
              </a:extLst>
            </p:cNvPr>
            <p:cNvSpPr txBox="1"/>
            <p:nvPr/>
          </p:nvSpPr>
          <p:spPr>
            <a:xfrm>
              <a:off x="350488" y="921534"/>
              <a:ext cx="363843"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A</a:t>
              </a:r>
            </a:p>
          </p:txBody>
        </p:sp>
      </p:grpSp>
      <p:grpSp>
        <p:nvGrpSpPr>
          <p:cNvPr id="46" name="Group 45">
            <a:extLst>
              <a:ext uri="{FF2B5EF4-FFF2-40B4-BE49-F238E27FC236}">
                <a16:creationId xmlns:a16="http://schemas.microsoft.com/office/drawing/2014/main" id="{424105C1-49AC-4755-9EA4-AD4F4B884D59}"/>
              </a:ext>
            </a:extLst>
          </p:cNvPr>
          <p:cNvGrpSpPr/>
          <p:nvPr/>
        </p:nvGrpSpPr>
        <p:grpSpPr>
          <a:xfrm>
            <a:off x="10589798" y="3752707"/>
            <a:ext cx="914400" cy="914400"/>
            <a:chOff x="6684535" y="831531"/>
            <a:chExt cx="914400" cy="914400"/>
          </a:xfrm>
        </p:grpSpPr>
        <p:pic>
          <p:nvPicPr>
            <p:cNvPr id="47" name="Graphic 46" descr="User with solid fill">
              <a:extLst>
                <a:ext uri="{FF2B5EF4-FFF2-40B4-BE49-F238E27FC236}">
                  <a16:creationId xmlns:a16="http://schemas.microsoft.com/office/drawing/2014/main" id="{53D849AD-6621-46AA-8C1D-FAFF44FAE5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4535" y="831531"/>
              <a:ext cx="914400" cy="914400"/>
            </a:xfrm>
            <a:prstGeom prst="rect">
              <a:avLst/>
            </a:prstGeom>
          </p:spPr>
        </p:pic>
        <p:sp>
          <p:nvSpPr>
            <p:cNvPr id="48" name="TextBox 47">
              <a:extLst>
                <a:ext uri="{FF2B5EF4-FFF2-40B4-BE49-F238E27FC236}">
                  <a16:creationId xmlns:a16="http://schemas.microsoft.com/office/drawing/2014/main" id="{F35766DA-93A6-45B4-8894-D4E13AE8C6BE}"/>
                </a:ext>
              </a:extLst>
            </p:cNvPr>
            <p:cNvSpPr txBox="1"/>
            <p:nvPr/>
          </p:nvSpPr>
          <p:spPr>
            <a:xfrm>
              <a:off x="6935749" y="1227123"/>
              <a:ext cx="363843"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B</a:t>
              </a:r>
            </a:p>
          </p:txBody>
        </p:sp>
      </p:grpSp>
      <p:pic>
        <p:nvPicPr>
          <p:cNvPr id="51" name="Google Shape;127;p2">
            <a:hlinkClick r:id="" action="ppaction://noaction">
              <a:snd r:embed="rId9" name="FUS2_4.wav"/>
            </a:hlinkClick>
            <a:extLst>
              <a:ext uri="{FF2B5EF4-FFF2-40B4-BE49-F238E27FC236}">
                <a16:creationId xmlns:a16="http://schemas.microsoft.com/office/drawing/2014/main" id="{26806140-BD7B-4F4D-B6C2-8A2DA1D474EA}"/>
              </a:ext>
            </a:extLst>
          </p:cNvPr>
          <p:cNvPicPr preferRelativeResize="0"/>
          <p:nvPr/>
        </p:nvPicPr>
        <p:blipFill rotWithShape="1">
          <a:blip r:embed="rId10">
            <a:alphaModFix/>
          </a:blip>
          <a:srcRect/>
          <a:stretch/>
        </p:blipFill>
        <p:spPr>
          <a:xfrm>
            <a:off x="2277155" y="4489955"/>
            <a:ext cx="429364" cy="406416"/>
          </a:xfrm>
          <a:prstGeom prst="rect">
            <a:avLst/>
          </a:prstGeom>
          <a:noFill/>
          <a:ln>
            <a:noFill/>
          </a:ln>
          <a:effectLst>
            <a:outerShdw blurRad="50800" dist="38100" dir="5400000" algn="t" rotWithShape="0">
              <a:prstClr val="black">
                <a:alpha val="40000"/>
              </a:prstClr>
            </a:outerShdw>
          </a:effectLst>
        </p:spPr>
      </p:pic>
      <p:pic>
        <p:nvPicPr>
          <p:cNvPr id="52" name="Google Shape;127;p2">
            <a:hlinkClick r:id="" action="ppaction://noaction">
              <a:snd r:embed="rId11" name="FUS2_5.wav"/>
            </a:hlinkClick>
            <a:extLst>
              <a:ext uri="{FF2B5EF4-FFF2-40B4-BE49-F238E27FC236}">
                <a16:creationId xmlns:a16="http://schemas.microsoft.com/office/drawing/2014/main" id="{84F9A780-AE2F-42C0-91A3-062FFA91F839}"/>
              </a:ext>
            </a:extLst>
          </p:cNvPr>
          <p:cNvPicPr preferRelativeResize="0"/>
          <p:nvPr/>
        </p:nvPicPr>
        <p:blipFill rotWithShape="1">
          <a:blip r:embed="rId10">
            <a:alphaModFix/>
          </a:blip>
          <a:srcRect/>
          <a:stretch/>
        </p:blipFill>
        <p:spPr>
          <a:xfrm>
            <a:off x="2302472" y="5374240"/>
            <a:ext cx="429364" cy="406416"/>
          </a:xfrm>
          <a:prstGeom prst="rect">
            <a:avLst/>
          </a:prstGeom>
          <a:noFill/>
          <a:ln>
            <a:noFill/>
          </a:ln>
          <a:effectLst>
            <a:outerShdw blurRad="50800" dist="38100" dir="5400000" algn="t" rotWithShape="0">
              <a:prstClr val="black">
                <a:alpha val="40000"/>
              </a:prstClr>
            </a:outerShdw>
          </a:effectLst>
        </p:spPr>
      </p:pic>
      <p:pic>
        <p:nvPicPr>
          <p:cNvPr id="53" name="Google Shape;127;p2">
            <a:hlinkClick r:id="" action="ppaction://noaction">
              <a:snd r:embed="rId12" name="FUS2_6.wav"/>
            </a:hlinkClick>
            <a:extLst>
              <a:ext uri="{FF2B5EF4-FFF2-40B4-BE49-F238E27FC236}">
                <a16:creationId xmlns:a16="http://schemas.microsoft.com/office/drawing/2014/main" id="{0889C029-916A-446D-8610-563129A7BDB4}"/>
              </a:ext>
            </a:extLst>
          </p:cNvPr>
          <p:cNvPicPr preferRelativeResize="0"/>
          <p:nvPr/>
        </p:nvPicPr>
        <p:blipFill rotWithShape="1">
          <a:blip r:embed="rId10">
            <a:alphaModFix/>
          </a:blip>
          <a:srcRect/>
          <a:stretch/>
        </p:blipFill>
        <p:spPr>
          <a:xfrm>
            <a:off x="2302472" y="6198076"/>
            <a:ext cx="429364" cy="406416"/>
          </a:xfrm>
          <a:prstGeom prst="rect">
            <a:avLst/>
          </a:prstGeom>
          <a:noFill/>
          <a:ln>
            <a:noFill/>
          </a:ln>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CF02DB14-7BD6-400A-B2B6-FCF58EAD468B}"/>
              </a:ext>
            </a:extLst>
          </p:cNvPr>
          <p:cNvSpPr txBox="1"/>
          <p:nvPr/>
        </p:nvSpPr>
        <p:spPr>
          <a:xfrm>
            <a:off x="10204745" y="1692168"/>
            <a:ext cx="757989"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a:t>
            </a:r>
          </a:p>
        </p:txBody>
      </p:sp>
      <p:sp>
        <p:nvSpPr>
          <p:cNvPr id="55" name="TextBox 54">
            <a:extLst>
              <a:ext uri="{FF2B5EF4-FFF2-40B4-BE49-F238E27FC236}">
                <a16:creationId xmlns:a16="http://schemas.microsoft.com/office/drawing/2014/main" id="{EE75C3FC-D979-4F62-BEF2-0A0FDB63AED4}"/>
              </a:ext>
            </a:extLst>
          </p:cNvPr>
          <p:cNvSpPr txBox="1"/>
          <p:nvPr/>
        </p:nvSpPr>
        <p:spPr>
          <a:xfrm>
            <a:off x="9852437" y="1277551"/>
            <a:ext cx="1455822" cy="400110"/>
          </a:xfrm>
          <a:prstGeom prst="rect">
            <a:avLst/>
          </a:prstGeom>
          <a:noFill/>
        </p:spPr>
        <p:txBody>
          <a:bodyPr wrap="square" rtlCol="0">
            <a:spAutoFit/>
          </a:bodyPr>
          <a:lstStyle/>
          <a:p>
            <a:r>
              <a:rPr lang="en-GB" sz="2000" b="1" dirty="0">
                <a:solidFill>
                  <a:srgbClr val="002060"/>
                </a:solidFill>
                <a:latin typeface="Cavolini" panose="03000502040302020204" pitchFamily="66" charset="0"/>
                <a:cs typeface="Cavolini" panose="03000502040302020204" pitchFamily="66" charset="0"/>
              </a:rPr>
              <a:t>[j/soft g]</a:t>
            </a:r>
          </a:p>
        </p:txBody>
      </p:sp>
      <p:sp>
        <p:nvSpPr>
          <p:cNvPr id="56" name="TextBox 55">
            <a:extLst>
              <a:ext uri="{FF2B5EF4-FFF2-40B4-BE49-F238E27FC236}">
                <a16:creationId xmlns:a16="http://schemas.microsoft.com/office/drawing/2014/main" id="{F6D7A39E-73C8-4F8D-8231-D3C2399DFD85}"/>
              </a:ext>
            </a:extLst>
          </p:cNvPr>
          <p:cNvSpPr txBox="1"/>
          <p:nvPr/>
        </p:nvSpPr>
        <p:spPr>
          <a:xfrm>
            <a:off x="11232919" y="1274656"/>
            <a:ext cx="653107" cy="400110"/>
          </a:xfrm>
          <a:prstGeom prst="rect">
            <a:avLst/>
          </a:prstGeom>
          <a:noFill/>
        </p:spPr>
        <p:txBody>
          <a:bodyPr wrap="square" rtlCol="0">
            <a:spAutoFit/>
          </a:bodyPr>
          <a:lstStyle/>
          <a:p>
            <a:r>
              <a:rPr lang="en-GB" sz="2000" b="1" dirty="0">
                <a:solidFill>
                  <a:srgbClr val="002060"/>
                </a:solidFill>
                <a:latin typeface="Cavolini" panose="03000502040302020204" pitchFamily="66" charset="0"/>
                <a:cs typeface="Cavolini" panose="03000502040302020204" pitchFamily="66" charset="0"/>
              </a:rPr>
              <a:t>[g]</a:t>
            </a:r>
          </a:p>
        </p:txBody>
      </p:sp>
      <p:sp>
        <p:nvSpPr>
          <p:cNvPr id="57" name="TextBox 56">
            <a:extLst>
              <a:ext uri="{FF2B5EF4-FFF2-40B4-BE49-F238E27FC236}">
                <a16:creationId xmlns:a16="http://schemas.microsoft.com/office/drawing/2014/main" id="{62AAB5B3-9348-4EC6-A9E9-526809BFEFDE}"/>
              </a:ext>
            </a:extLst>
          </p:cNvPr>
          <p:cNvSpPr txBox="1"/>
          <p:nvPr/>
        </p:nvSpPr>
        <p:spPr>
          <a:xfrm>
            <a:off x="11046998" y="1687765"/>
            <a:ext cx="794002"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pic>
        <p:nvPicPr>
          <p:cNvPr id="58" name="Picture 57">
            <a:extLst>
              <a:ext uri="{FF2B5EF4-FFF2-40B4-BE49-F238E27FC236}">
                <a16:creationId xmlns:a16="http://schemas.microsoft.com/office/drawing/2014/main" id="{FF0DA6D1-2360-40EC-95A4-8332BEE0BC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4632" y="1679196"/>
            <a:ext cx="342124" cy="347942"/>
          </a:xfrm>
          <a:prstGeom prst="rect">
            <a:avLst/>
          </a:prstGeom>
        </p:spPr>
      </p:pic>
      <p:pic>
        <p:nvPicPr>
          <p:cNvPr id="14" name="Picture 13" descr="A picture containing food, fast food, american food, bun&#10;&#10;Description automatically generated">
            <a:extLst>
              <a:ext uri="{FF2B5EF4-FFF2-40B4-BE49-F238E27FC236}">
                <a16:creationId xmlns:a16="http://schemas.microsoft.com/office/drawing/2014/main" id="{972BB465-A7B5-476C-B09A-4548545389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2516" y="1674766"/>
            <a:ext cx="368085" cy="365592"/>
          </a:xfrm>
          <a:prstGeom prst="rect">
            <a:avLst/>
          </a:prstGeom>
        </p:spPr>
      </p:pic>
      <p:pic>
        <p:nvPicPr>
          <p:cNvPr id="15" name="Picture 14">
            <a:extLst>
              <a:ext uri="{FF2B5EF4-FFF2-40B4-BE49-F238E27FC236}">
                <a16:creationId xmlns:a16="http://schemas.microsoft.com/office/drawing/2014/main" id="{1229274F-BAA5-46A1-A096-0878E17A8680}"/>
              </a:ext>
            </a:extLst>
          </p:cNvPr>
          <p:cNvPicPr>
            <a:picLocks noChangeAspect="1"/>
          </p:cNvPicPr>
          <p:nvPr/>
        </p:nvPicPr>
        <p:blipFill>
          <a:blip r:embed="rId15"/>
          <a:stretch>
            <a:fillRect/>
          </a:stretch>
        </p:blipFill>
        <p:spPr>
          <a:xfrm>
            <a:off x="4469388" y="1644954"/>
            <a:ext cx="405978" cy="405978"/>
          </a:xfrm>
          <a:prstGeom prst="rect">
            <a:avLst/>
          </a:prstGeom>
        </p:spPr>
      </p:pic>
      <p:pic>
        <p:nvPicPr>
          <p:cNvPr id="16" name="Picture 15">
            <a:extLst>
              <a:ext uri="{FF2B5EF4-FFF2-40B4-BE49-F238E27FC236}">
                <a16:creationId xmlns:a16="http://schemas.microsoft.com/office/drawing/2014/main" id="{B09F6BAC-786C-4465-A94C-EB7EA9D8471A}"/>
              </a:ext>
            </a:extLst>
          </p:cNvPr>
          <p:cNvPicPr>
            <a:picLocks noChangeAspect="1"/>
          </p:cNvPicPr>
          <p:nvPr/>
        </p:nvPicPr>
        <p:blipFill>
          <a:blip r:embed="rId16"/>
          <a:stretch>
            <a:fillRect/>
          </a:stretch>
        </p:blipFill>
        <p:spPr>
          <a:xfrm>
            <a:off x="6465124" y="1653412"/>
            <a:ext cx="632848" cy="406416"/>
          </a:xfrm>
          <a:prstGeom prst="rect">
            <a:avLst/>
          </a:prstGeom>
        </p:spPr>
      </p:pic>
      <p:sp>
        <p:nvSpPr>
          <p:cNvPr id="63" name="TextBox 62">
            <a:extLst>
              <a:ext uri="{FF2B5EF4-FFF2-40B4-BE49-F238E27FC236}">
                <a16:creationId xmlns:a16="http://schemas.microsoft.com/office/drawing/2014/main" id="{F8FA73F2-FC59-4CDA-A89E-75023B385640}"/>
              </a:ext>
            </a:extLst>
          </p:cNvPr>
          <p:cNvSpPr txBox="1"/>
          <p:nvPr/>
        </p:nvSpPr>
        <p:spPr>
          <a:xfrm>
            <a:off x="10150604" y="2293684"/>
            <a:ext cx="757989"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
        <p:nvSpPr>
          <p:cNvPr id="64" name="TextBox 63">
            <a:extLst>
              <a:ext uri="{FF2B5EF4-FFF2-40B4-BE49-F238E27FC236}">
                <a16:creationId xmlns:a16="http://schemas.microsoft.com/office/drawing/2014/main" id="{48D8E221-6560-4493-82D0-FCB5CDAE4C48}"/>
              </a:ext>
            </a:extLst>
          </p:cNvPr>
          <p:cNvSpPr txBox="1"/>
          <p:nvPr/>
        </p:nvSpPr>
        <p:spPr>
          <a:xfrm>
            <a:off x="11180477" y="2316266"/>
            <a:ext cx="561845"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pic>
        <p:nvPicPr>
          <p:cNvPr id="17" name="Picture 16">
            <a:extLst>
              <a:ext uri="{FF2B5EF4-FFF2-40B4-BE49-F238E27FC236}">
                <a16:creationId xmlns:a16="http://schemas.microsoft.com/office/drawing/2014/main" id="{4B2C5002-96FA-4978-9874-D70AB3BA64E2}"/>
              </a:ext>
            </a:extLst>
          </p:cNvPr>
          <p:cNvPicPr>
            <a:picLocks noChangeAspect="1"/>
          </p:cNvPicPr>
          <p:nvPr/>
        </p:nvPicPr>
        <p:blipFill>
          <a:blip r:embed="rId17"/>
          <a:stretch>
            <a:fillRect/>
          </a:stretch>
        </p:blipFill>
        <p:spPr>
          <a:xfrm>
            <a:off x="1538238" y="2511848"/>
            <a:ext cx="391357" cy="314390"/>
          </a:xfrm>
          <a:prstGeom prst="rect">
            <a:avLst/>
          </a:prstGeom>
        </p:spPr>
      </p:pic>
      <p:pic>
        <p:nvPicPr>
          <p:cNvPr id="68" name="Picture 67" descr="smiling face">
            <a:extLst>
              <a:ext uri="{FF2B5EF4-FFF2-40B4-BE49-F238E27FC236}">
                <a16:creationId xmlns:a16="http://schemas.microsoft.com/office/drawing/2014/main" id="{8E0CCF54-330D-44A3-B404-A747858BFB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73328" y="4765986"/>
            <a:ext cx="334436" cy="334436"/>
          </a:xfrm>
          <a:prstGeom prst="rect">
            <a:avLst/>
          </a:prstGeom>
        </p:spPr>
      </p:pic>
      <p:pic>
        <p:nvPicPr>
          <p:cNvPr id="69" name="Picture 68" descr="Shape&#10;&#10;Description automatically generated with medium confidence">
            <a:extLst>
              <a:ext uri="{FF2B5EF4-FFF2-40B4-BE49-F238E27FC236}">
                <a16:creationId xmlns:a16="http://schemas.microsoft.com/office/drawing/2014/main" id="{325CF9BA-A813-4117-B087-2D8FFDA1D56E}"/>
              </a:ext>
            </a:extLst>
          </p:cNvPr>
          <p:cNvPicPr>
            <a:picLocks noChangeAspect="1"/>
          </p:cNvPicPr>
          <p:nvPr/>
        </p:nvPicPr>
        <p:blipFill>
          <a:blip r:embed="rId19">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4466589" y="2456147"/>
            <a:ext cx="539221" cy="393884"/>
          </a:xfrm>
          <a:prstGeom prst="rect">
            <a:avLst/>
          </a:prstGeom>
        </p:spPr>
      </p:pic>
      <p:pic>
        <p:nvPicPr>
          <p:cNvPr id="19" name="Picture 18" descr="A picture containing text, font, circle, screenshot&#10;&#10;Description automatically generated">
            <a:extLst>
              <a:ext uri="{FF2B5EF4-FFF2-40B4-BE49-F238E27FC236}">
                <a16:creationId xmlns:a16="http://schemas.microsoft.com/office/drawing/2014/main" id="{DB17BC3F-0535-4761-A5E1-6987973C24C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40879" y="2472407"/>
            <a:ext cx="393333" cy="366971"/>
          </a:xfrm>
          <a:prstGeom prst="rect">
            <a:avLst/>
          </a:prstGeom>
        </p:spPr>
      </p:pic>
      <p:pic>
        <p:nvPicPr>
          <p:cNvPr id="21" name="Picture 20" descr="A red white and blue ribbon with a number one&#10;&#10;Description automatically generated with medium confidence">
            <a:extLst>
              <a:ext uri="{FF2B5EF4-FFF2-40B4-BE49-F238E27FC236}">
                <a16:creationId xmlns:a16="http://schemas.microsoft.com/office/drawing/2014/main" id="{6DB58E89-14FF-4659-A2D3-0FBE82395DB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56432" y="2503598"/>
            <a:ext cx="366883" cy="355629"/>
          </a:xfrm>
          <a:prstGeom prst="rect">
            <a:avLst/>
          </a:prstGeom>
        </p:spPr>
      </p:pic>
      <p:pic>
        <p:nvPicPr>
          <p:cNvPr id="22" name="Picture 21">
            <a:extLst>
              <a:ext uri="{FF2B5EF4-FFF2-40B4-BE49-F238E27FC236}">
                <a16:creationId xmlns:a16="http://schemas.microsoft.com/office/drawing/2014/main" id="{17873FCE-9C3A-48E7-BC6C-A7FCA2AA58A9}"/>
              </a:ext>
            </a:extLst>
          </p:cNvPr>
          <p:cNvPicPr>
            <a:picLocks noChangeAspect="1"/>
          </p:cNvPicPr>
          <p:nvPr/>
        </p:nvPicPr>
        <p:blipFill>
          <a:blip r:embed="rId22"/>
          <a:stretch>
            <a:fillRect/>
          </a:stretch>
        </p:blipFill>
        <p:spPr>
          <a:xfrm>
            <a:off x="8562942" y="2472407"/>
            <a:ext cx="234804" cy="355629"/>
          </a:xfrm>
          <a:prstGeom prst="rect">
            <a:avLst/>
          </a:prstGeom>
        </p:spPr>
      </p:pic>
      <p:sp>
        <p:nvSpPr>
          <p:cNvPr id="75" name="TextBox 74">
            <a:extLst>
              <a:ext uri="{FF2B5EF4-FFF2-40B4-BE49-F238E27FC236}">
                <a16:creationId xmlns:a16="http://schemas.microsoft.com/office/drawing/2014/main" id="{07E3A216-DFEE-478F-B65C-08E1E255D9B9}"/>
              </a:ext>
            </a:extLst>
          </p:cNvPr>
          <p:cNvSpPr txBox="1"/>
          <p:nvPr/>
        </p:nvSpPr>
        <p:spPr>
          <a:xfrm>
            <a:off x="10133203" y="2953857"/>
            <a:ext cx="757989"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
        <p:nvSpPr>
          <p:cNvPr id="76" name="TextBox 75">
            <a:extLst>
              <a:ext uri="{FF2B5EF4-FFF2-40B4-BE49-F238E27FC236}">
                <a16:creationId xmlns:a16="http://schemas.microsoft.com/office/drawing/2014/main" id="{00DA1DA8-57A5-4E6A-8620-A80D8591A937}"/>
              </a:ext>
            </a:extLst>
          </p:cNvPr>
          <p:cNvSpPr txBox="1"/>
          <p:nvPr/>
        </p:nvSpPr>
        <p:spPr>
          <a:xfrm>
            <a:off x="11144656" y="2953857"/>
            <a:ext cx="677924"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pic>
        <p:nvPicPr>
          <p:cNvPr id="77" name="Picture 18" descr="Ciudad, Pueblo, Región, Casas, Arquitectura, Comunidad">
            <a:extLst>
              <a:ext uri="{FF2B5EF4-FFF2-40B4-BE49-F238E27FC236}">
                <a16:creationId xmlns:a16="http://schemas.microsoft.com/office/drawing/2014/main" id="{7D711CAD-E240-4080-9E36-6CFD0152798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86600" y="3231662"/>
            <a:ext cx="818800" cy="4424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DF1BA76-BBBF-4004-8901-11B27B85228B}"/>
              </a:ext>
            </a:extLst>
          </p:cNvPr>
          <p:cNvPicPr>
            <a:picLocks noChangeAspect="1"/>
          </p:cNvPicPr>
          <p:nvPr/>
        </p:nvPicPr>
        <p:blipFill>
          <a:blip r:embed="rId24"/>
          <a:stretch>
            <a:fillRect/>
          </a:stretch>
        </p:blipFill>
        <p:spPr>
          <a:xfrm>
            <a:off x="3358985" y="5616650"/>
            <a:ext cx="353048" cy="406416"/>
          </a:xfrm>
          <a:prstGeom prst="rect">
            <a:avLst/>
          </a:prstGeom>
        </p:spPr>
      </p:pic>
      <p:graphicFrame>
        <p:nvGraphicFramePr>
          <p:cNvPr id="79" name="Table 78">
            <a:extLst>
              <a:ext uri="{FF2B5EF4-FFF2-40B4-BE49-F238E27FC236}">
                <a16:creationId xmlns:a16="http://schemas.microsoft.com/office/drawing/2014/main" id="{421CA4DE-5E9B-4FBA-95C8-D6F717C92C60}"/>
              </a:ext>
            </a:extLst>
          </p:cNvPr>
          <p:cNvGraphicFramePr>
            <a:graphicFrameLocks noGrp="1"/>
          </p:cNvGraphicFramePr>
          <p:nvPr>
            <p:extLst>
              <p:ext uri="{D42A27DB-BD31-4B8C-83A1-F6EECF244321}">
                <p14:modId xmlns:p14="http://schemas.microsoft.com/office/powerpoint/2010/main" val="2502126948"/>
              </p:ext>
            </p:extLst>
          </p:nvPr>
        </p:nvGraphicFramePr>
        <p:xfrm>
          <a:off x="188993" y="4939471"/>
          <a:ext cx="1913342" cy="1836189"/>
        </p:xfrm>
        <a:graphic>
          <a:graphicData uri="http://schemas.openxmlformats.org/drawingml/2006/table">
            <a:tbl>
              <a:tblPr firstRow="1" bandRow="1">
                <a:tableStyleId>{5940675A-B579-460E-94D1-54222C63F5DA}</a:tableStyleId>
              </a:tblPr>
              <a:tblGrid>
                <a:gridCol w="956671">
                  <a:extLst>
                    <a:ext uri="{9D8B030D-6E8A-4147-A177-3AD203B41FA5}">
                      <a16:colId xmlns:a16="http://schemas.microsoft.com/office/drawing/2014/main" val="3510125474"/>
                    </a:ext>
                  </a:extLst>
                </a:gridCol>
                <a:gridCol w="956671">
                  <a:extLst>
                    <a:ext uri="{9D8B030D-6E8A-4147-A177-3AD203B41FA5}">
                      <a16:colId xmlns:a16="http://schemas.microsoft.com/office/drawing/2014/main" val="3882201660"/>
                    </a:ext>
                  </a:extLst>
                </a:gridCol>
              </a:tblGrid>
              <a:tr h="612063">
                <a:tc>
                  <a:txBody>
                    <a:bodyPr/>
                    <a:lstStyle/>
                    <a:p>
                      <a:endParaRPr lang="en-GB" sz="28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25294032"/>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80303369"/>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233997871"/>
                  </a:ext>
                </a:extLst>
              </a:tr>
            </a:tbl>
          </a:graphicData>
        </a:graphic>
      </p:graphicFrame>
      <p:sp>
        <p:nvSpPr>
          <p:cNvPr id="80" name="TextBox 79">
            <a:extLst>
              <a:ext uri="{FF2B5EF4-FFF2-40B4-BE49-F238E27FC236}">
                <a16:creationId xmlns:a16="http://schemas.microsoft.com/office/drawing/2014/main" id="{78E15175-DB6F-4158-96CB-AE424F66615A}"/>
              </a:ext>
            </a:extLst>
          </p:cNvPr>
          <p:cNvSpPr txBox="1"/>
          <p:nvPr/>
        </p:nvSpPr>
        <p:spPr>
          <a:xfrm>
            <a:off x="580" y="4569068"/>
            <a:ext cx="1455822" cy="400110"/>
          </a:xfrm>
          <a:prstGeom prst="rect">
            <a:avLst/>
          </a:prstGeom>
          <a:noFill/>
        </p:spPr>
        <p:txBody>
          <a:bodyPr wrap="square" rtlCol="0">
            <a:spAutoFit/>
          </a:bodyPr>
          <a:lstStyle/>
          <a:p>
            <a:r>
              <a:rPr lang="en-GB" sz="2000" b="1" dirty="0">
                <a:solidFill>
                  <a:srgbClr val="002060"/>
                </a:solidFill>
                <a:latin typeface="Cavolini" panose="03000502040302020204" pitchFamily="66" charset="0"/>
                <a:cs typeface="Cavolini" panose="03000502040302020204" pitchFamily="66" charset="0"/>
              </a:rPr>
              <a:t>[j/soft g]</a:t>
            </a:r>
          </a:p>
        </p:txBody>
      </p:sp>
      <p:sp>
        <p:nvSpPr>
          <p:cNvPr id="81" name="TextBox 80">
            <a:extLst>
              <a:ext uri="{FF2B5EF4-FFF2-40B4-BE49-F238E27FC236}">
                <a16:creationId xmlns:a16="http://schemas.microsoft.com/office/drawing/2014/main" id="{89889E36-7BA9-42A4-A62B-A468C4E6CC1F}"/>
              </a:ext>
            </a:extLst>
          </p:cNvPr>
          <p:cNvSpPr txBox="1"/>
          <p:nvPr/>
        </p:nvSpPr>
        <p:spPr>
          <a:xfrm>
            <a:off x="1381062" y="4566173"/>
            <a:ext cx="653107" cy="400110"/>
          </a:xfrm>
          <a:prstGeom prst="rect">
            <a:avLst/>
          </a:prstGeom>
          <a:noFill/>
        </p:spPr>
        <p:txBody>
          <a:bodyPr wrap="square" rtlCol="0">
            <a:spAutoFit/>
          </a:bodyPr>
          <a:lstStyle/>
          <a:p>
            <a:r>
              <a:rPr lang="en-GB" sz="2000" b="1" dirty="0">
                <a:solidFill>
                  <a:srgbClr val="002060"/>
                </a:solidFill>
                <a:latin typeface="Cavolini" panose="03000502040302020204" pitchFamily="66" charset="0"/>
                <a:cs typeface="Cavolini" panose="03000502040302020204" pitchFamily="66" charset="0"/>
              </a:rPr>
              <a:t>[g]</a:t>
            </a:r>
          </a:p>
        </p:txBody>
      </p:sp>
      <p:pic>
        <p:nvPicPr>
          <p:cNvPr id="24" name="Picture 23">
            <a:extLst>
              <a:ext uri="{FF2B5EF4-FFF2-40B4-BE49-F238E27FC236}">
                <a16:creationId xmlns:a16="http://schemas.microsoft.com/office/drawing/2014/main" id="{3A3E2594-7661-411C-8D9D-8778CEF07437}"/>
              </a:ext>
            </a:extLst>
          </p:cNvPr>
          <p:cNvPicPr>
            <a:picLocks noChangeAspect="1"/>
          </p:cNvPicPr>
          <p:nvPr/>
        </p:nvPicPr>
        <p:blipFill>
          <a:blip r:embed="rId25"/>
          <a:stretch>
            <a:fillRect/>
          </a:stretch>
        </p:blipFill>
        <p:spPr>
          <a:xfrm>
            <a:off x="1381062" y="3262655"/>
            <a:ext cx="548533" cy="360203"/>
          </a:xfrm>
          <a:prstGeom prst="rect">
            <a:avLst/>
          </a:prstGeom>
        </p:spPr>
      </p:pic>
      <p:pic>
        <p:nvPicPr>
          <p:cNvPr id="31" name="Picture 30" descr="A clipboard with a pencil and checklist&#10;&#10;Description automatically generated with low confidence">
            <a:extLst>
              <a:ext uri="{FF2B5EF4-FFF2-40B4-BE49-F238E27FC236}">
                <a16:creationId xmlns:a16="http://schemas.microsoft.com/office/drawing/2014/main" id="{A91C7FE1-6A75-4D25-B067-35AF2DE4415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00376" y="3199518"/>
            <a:ext cx="791722" cy="414649"/>
          </a:xfrm>
          <a:prstGeom prst="rect">
            <a:avLst/>
          </a:prstGeom>
        </p:spPr>
      </p:pic>
      <p:pic>
        <p:nvPicPr>
          <p:cNvPr id="35" name="Picture 34" descr="A picture containing halloween, cartoon, graphics, pumpkin&#10;&#10;Description automatically generated">
            <a:extLst>
              <a:ext uri="{FF2B5EF4-FFF2-40B4-BE49-F238E27FC236}">
                <a16:creationId xmlns:a16="http://schemas.microsoft.com/office/drawing/2014/main" id="{38CDBCAD-A079-41C5-8D2B-0FD281C30D6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68776" y="3239548"/>
            <a:ext cx="653990" cy="406416"/>
          </a:xfrm>
          <a:prstGeom prst="rect">
            <a:avLst/>
          </a:prstGeom>
        </p:spPr>
      </p:pic>
      <p:sp>
        <p:nvSpPr>
          <p:cNvPr id="87" name="TextBox 86">
            <a:extLst>
              <a:ext uri="{FF2B5EF4-FFF2-40B4-BE49-F238E27FC236}">
                <a16:creationId xmlns:a16="http://schemas.microsoft.com/office/drawing/2014/main" id="{5BADDC95-0EE4-4866-B005-0E0655C380D9}"/>
              </a:ext>
            </a:extLst>
          </p:cNvPr>
          <p:cNvSpPr txBox="1"/>
          <p:nvPr/>
        </p:nvSpPr>
        <p:spPr>
          <a:xfrm>
            <a:off x="352414" y="4985537"/>
            <a:ext cx="757989"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a:t>
            </a:r>
          </a:p>
        </p:txBody>
      </p:sp>
      <p:sp>
        <p:nvSpPr>
          <p:cNvPr id="88" name="TextBox 87">
            <a:extLst>
              <a:ext uri="{FF2B5EF4-FFF2-40B4-BE49-F238E27FC236}">
                <a16:creationId xmlns:a16="http://schemas.microsoft.com/office/drawing/2014/main" id="{3237592B-0095-42BA-9913-8C2644C0CF62}"/>
              </a:ext>
            </a:extLst>
          </p:cNvPr>
          <p:cNvSpPr txBox="1"/>
          <p:nvPr/>
        </p:nvSpPr>
        <p:spPr>
          <a:xfrm>
            <a:off x="1194667" y="4981134"/>
            <a:ext cx="794002"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pic>
        <p:nvPicPr>
          <p:cNvPr id="36" name="Picture 35">
            <a:extLst>
              <a:ext uri="{FF2B5EF4-FFF2-40B4-BE49-F238E27FC236}">
                <a16:creationId xmlns:a16="http://schemas.microsoft.com/office/drawing/2014/main" id="{2C55065A-FFC6-45E9-9B9B-8C0CFD9B23EA}"/>
              </a:ext>
            </a:extLst>
          </p:cNvPr>
          <p:cNvPicPr>
            <a:picLocks noChangeAspect="1"/>
          </p:cNvPicPr>
          <p:nvPr/>
        </p:nvPicPr>
        <p:blipFill rotWithShape="1">
          <a:blip r:embed="rId28">
            <a:clrChange>
              <a:clrFrom>
                <a:srgbClr val="FFFFFF"/>
              </a:clrFrom>
              <a:clrTo>
                <a:srgbClr val="FFFFFF">
                  <a:alpha val="0"/>
                </a:srgbClr>
              </a:clrTo>
            </a:clrChange>
          </a:blip>
          <a:srcRect b="45680"/>
          <a:stretch/>
        </p:blipFill>
        <p:spPr>
          <a:xfrm>
            <a:off x="3535509" y="4692400"/>
            <a:ext cx="429364" cy="444719"/>
          </a:xfrm>
          <a:prstGeom prst="ellipse">
            <a:avLst/>
          </a:prstGeom>
        </p:spPr>
      </p:pic>
      <p:pic>
        <p:nvPicPr>
          <p:cNvPr id="40" name="Picture 39" descr="A blue and white circle with a person swimming in the water&#10;&#10;Description automatically generated with low confidence">
            <a:extLst>
              <a:ext uri="{FF2B5EF4-FFF2-40B4-BE49-F238E27FC236}">
                <a16:creationId xmlns:a16="http://schemas.microsoft.com/office/drawing/2014/main" id="{7B8A7B61-0AAD-4D23-8D3B-5A53A5D471A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91865" y="4749348"/>
            <a:ext cx="361025" cy="367711"/>
          </a:xfrm>
          <a:prstGeom prst="rect">
            <a:avLst/>
          </a:prstGeom>
        </p:spPr>
      </p:pic>
      <p:pic>
        <p:nvPicPr>
          <p:cNvPr id="42" name="Picture 41">
            <a:extLst>
              <a:ext uri="{FF2B5EF4-FFF2-40B4-BE49-F238E27FC236}">
                <a16:creationId xmlns:a16="http://schemas.microsoft.com/office/drawing/2014/main" id="{04A5DDD7-E07F-44A5-ABE8-9899A14D776D}"/>
              </a:ext>
            </a:extLst>
          </p:cNvPr>
          <p:cNvPicPr>
            <a:picLocks noChangeAspect="1"/>
          </p:cNvPicPr>
          <p:nvPr/>
        </p:nvPicPr>
        <p:blipFill>
          <a:blip r:embed="rId30"/>
          <a:stretch>
            <a:fillRect/>
          </a:stretch>
        </p:blipFill>
        <p:spPr>
          <a:xfrm>
            <a:off x="6653308" y="4712326"/>
            <a:ext cx="429365" cy="411475"/>
          </a:xfrm>
          <a:prstGeom prst="rect">
            <a:avLst/>
          </a:prstGeom>
        </p:spPr>
      </p:pic>
      <p:sp>
        <p:nvSpPr>
          <p:cNvPr id="93" name="TextBox 92">
            <a:extLst>
              <a:ext uri="{FF2B5EF4-FFF2-40B4-BE49-F238E27FC236}">
                <a16:creationId xmlns:a16="http://schemas.microsoft.com/office/drawing/2014/main" id="{9994AD96-FC21-478A-98DA-A87A775F0BA5}"/>
              </a:ext>
            </a:extLst>
          </p:cNvPr>
          <p:cNvSpPr txBox="1"/>
          <p:nvPr/>
        </p:nvSpPr>
        <p:spPr>
          <a:xfrm>
            <a:off x="318910" y="5647911"/>
            <a:ext cx="757989"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a:t>
            </a:r>
          </a:p>
        </p:txBody>
      </p:sp>
      <p:sp>
        <p:nvSpPr>
          <p:cNvPr id="94" name="TextBox 93">
            <a:extLst>
              <a:ext uri="{FF2B5EF4-FFF2-40B4-BE49-F238E27FC236}">
                <a16:creationId xmlns:a16="http://schemas.microsoft.com/office/drawing/2014/main" id="{E1EB715C-D746-451A-B886-F42A0B5287AE}"/>
              </a:ext>
            </a:extLst>
          </p:cNvPr>
          <p:cNvSpPr txBox="1"/>
          <p:nvPr/>
        </p:nvSpPr>
        <p:spPr>
          <a:xfrm>
            <a:off x="1162920" y="5642324"/>
            <a:ext cx="794002"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
        <p:nvSpPr>
          <p:cNvPr id="95" name="TextBox 94">
            <a:extLst>
              <a:ext uri="{FF2B5EF4-FFF2-40B4-BE49-F238E27FC236}">
                <a16:creationId xmlns:a16="http://schemas.microsoft.com/office/drawing/2014/main" id="{0E2D3491-02EB-4F2E-AC5A-A01ECBB2992E}"/>
              </a:ext>
            </a:extLst>
          </p:cNvPr>
          <p:cNvSpPr txBox="1"/>
          <p:nvPr/>
        </p:nvSpPr>
        <p:spPr>
          <a:xfrm>
            <a:off x="293340" y="6213029"/>
            <a:ext cx="757989"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a:t>
            </a:r>
          </a:p>
        </p:txBody>
      </p:sp>
      <p:sp>
        <p:nvSpPr>
          <p:cNvPr id="96" name="TextBox 95">
            <a:extLst>
              <a:ext uri="{FF2B5EF4-FFF2-40B4-BE49-F238E27FC236}">
                <a16:creationId xmlns:a16="http://schemas.microsoft.com/office/drawing/2014/main" id="{D66B4E87-97F5-49C5-B4A5-28496A777BF9}"/>
              </a:ext>
            </a:extLst>
          </p:cNvPr>
          <p:cNvSpPr txBox="1"/>
          <p:nvPr/>
        </p:nvSpPr>
        <p:spPr>
          <a:xfrm>
            <a:off x="1135593" y="6208626"/>
            <a:ext cx="794002"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pic>
        <p:nvPicPr>
          <p:cNvPr id="59" name="Picture 58" descr="A picture containing font, logo, symbol, graphics&#10;&#10;Description automatically generated">
            <a:extLst>
              <a:ext uri="{FF2B5EF4-FFF2-40B4-BE49-F238E27FC236}">
                <a16:creationId xmlns:a16="http://schemas.microsoft.com/office/drawing/2014/main" id="{9FCBE958-1CD6-4E56-A3B1-969F0DB337F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201468" y="5617042"/>
            <a:ext cx="530242" cy="406416"/>
          </a:xfrm>
          <a:prstGeom prst="rect">
            <a:avLst/>
          </a:prstGeom>
        </p:spPr>
      </p:pic>
      <p:pic>
        <p:nvPicPr>
          <p:cNvPr id="61" name="Graphic 60" descr="Building with solid fill">
            <a:extLst>
              <a:ext uri="{FF2B5EF4-FFF2-40B4-BE49-F238E27FC236}">
                <a16:creationId xmlns:a16="http://schemas.microsoft.com/office/drawing/2014/main" id="{E78AF1AE-7C22-44EE-8B53-3A9AF84BCBA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948057" y="5507784"/>
            <a:ext cx="571149" cy="571149"/>
          </a:xfrm>
          <a:prstGeom prst="rect">
            <a:avLst/>
          </a:prstGeom>
        </p:spPr>
      </p:pic>
      <p:pic>
        <p:nvPicPr>
          <p:cNvPr id="65" name="Picture 64" descr="A picture containing circle, food, illustration&#10;&#10;Description automatically generated">
            <a:extLst>
              <a:ext uri="{FF2B5EF4-FFF2-40B4-BE49-F238E27FC236}">
                <a16:creationId xmlns:a16="http://schemas.microsoft.com/office/drawing/2014/main" id="{287E4DDE-81E7-4B72-BF3D-0D1DB18AA0C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00793" y="5551023"/>
            <a:ext cx="475132" cy="459266"/>
          </a:xfrm>
          <a:prstGeom prst="rect">
            <a:avLst/>
          </a:prstGeom>
        </p:spPr>
      </p:pic>
      <p:pic>
        <p:nvPicPr>
          <p:cNvPr id="70" name="Picture 69">
            <a:extLst>
              <a:ext uri="{FF2B5EF4-FFF2-40B4-BE49-F238E27FC236}">
                <a16:creationId xmlns:a16="http://schemas.microsoft.com/office/drawing/2014/main" id="{B248E15A-CAF3-45BD-8F30-F374500A0189}"/>
              </a:ext>
            </a:extLst>
          </p:cNvPr>
          <p:cNvPicPr>
            <a:picLocks noChangeAspect="1"/>
          </p:cNvPicPr>
          <p:nvPr/>
        </p:nvPicPr>
        <p:blipFill>
          <a:blip r:embed="rId35"/>
          <a:stretch>
            <a:fillRect/>
          </a:stretch>
        </p:blipFill>
        <p:spPr>
          <a:xfrm>
            <a:off x="11204855" y="5523261"/>
            <a:ext cx="398958" cy="459266"/>
          </a:xfrm>
          <a:prstGeom prst="rect">
            <a:avLst/>
          </a:prstGeom>
        </p:spPr>
      </p:pic>
      <p:pic>
        <p:nvPicPr>
          <p:cNvPr id="71" name="Picture 70">
            <a:extLst>
              <a:ext uri="{FF2B5EF4-FFF2-40B4-BE49-F238E27FC236}">
                <a16:creationId xmlns:a16="http://schemas.microsoft.com/office/drawing/2014/main" id="{16582846-3907-4A7C-96E9-CE174EB9C75E}"/>
              </a:ext>
            </a:extLst>
          </p:cNvPr>
          <p:cNvPicPr>
            <a:picLocks noChangeAspect="1"/>
          </p:cNvPicPr>
          <p:nvPr/>
        </p:nvPicPr>
        <p:blipFill>
          <a:blip r:embed="rId36">
            <a:clrChange>
              <a:clrFrom>
                <a:srgbClr val="FFFFFF"/>
              </a:clrFrom>
              <a:clrTo>
                <a:srgbClr val="FFFFFF">
                  <a:alpha val="0"/>
                </a:srgbClr>
              </a:clrTo>
            </a:clrChange>
          </a:blip>
          <a:stretch>
            <a:fillRect/>
          </a:stretch>
        </p:blipFill>
        <p:spPr>
          <a:xfrm flipH="1">
            <a:off x="4324225" y="6419228"/>
            <a:ext cx="335279" cy="324875"/>
          </a:xfrm>
          <a:prstGeom prst="rect">
            <a:avLst/>
          </a:prstGeom>
        </p:spPr>
      </p:pic>
      <p:pic>
        <p:nvPicPr>
          <p:cNvPr id="109" name="Picture 108" descr="A green circle with two eyes&#10;&#10;Description automatically generated with low confidence">
            <a:extLst>
              <a:ext uri="{FF2B5EF4-FFF2-40B4-BE49-F238E27FC236}">
                <a16:creationId xmlns:a16="http://schemas.microsoft.com/office/drawing/2014/main" id="{5C67D400-5645-4B09-BE42-6723174FD64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37760" y="6461627"/>
            <a:ext cx="335280" cy="328393"/>
          </a:xfrm>
          <a:prstGeom prst="rect">
            <a:avLst/>
          </a:prstGeom>
        </p:spPr>
      </p:pic>
      <p:pic>
        <p:nvPicPr>
          <p:cNvPr id="73" name="Picture 72" descr="A close-up of a book&#10;&#10;Description automatically generated with low confidence">
            <a:extLst>
              <a:ext uri="{FF2B5EF4-FFF2-40B4-BE49-F238E27FC236}">
                <a16:creationId xmlns:a16="http://schemas.microsoft.com/office/drawing/2014/main" id="{5F6E1396-BD4F-4A76-8167-8C77FAD93EF9}"/>
              </a:ext>
            </a:extLst>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9681" y="6457184"/>
            <a:ext cx="466521" cy="308928"/>
          </a:xfrm>
          <a:prstGeom prst="rect">
            <a:avLst/>
          </a:prstGeom>
        </p:spPr>
      </p:pic>
      <p:pic>
        <p:nvPicPr>
          <p:cNvPr id="112" name="Picture 111" descr="Shape, rectangle&#10;&#10;Description automatically generated">
            <a:extLst>
              <a:ext uri="{FF2B5EF4-FFF2-40B4-BE49-F238E27FC236}">
                <a16:creationId xmlns:a16="http://schemas.microsoft.com/office/drawing/2014/main" id="{01446B26-A3F8-4A9D-8E0F-D7320CC0827A}"/>
              </a:ext>
            </a:extLst>
          </p:cNvPr>
          <p:cNvPicPr>
            <a:picLocks noChangeAspect="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1955" y="6370920"/>
            <a:ext cx="742379" cy="509806"/>
          </a:xfrm>
          <a:prstGeom prst="rect">
            <a:avLst/>
          </a:prstGeom>
        </p:spPr>
      </p:pic>
      <p:pic>
        <p:nvPicPr>
          <p:cNvPr id="127" name="Google Shape;127;p2">
            <a:hlinkClick r:id="" action="ppaction://noaction">
              <a:snd r:embed="rId40" name="FUS2_1.wav"/>
            </a:hlinkClick>
          </p:cNvPr>
          <p:cNvPicPr preferRelativeResize="0"/>
          <p:nvPr/>
        </p:nvPicPr>
        <p:blipFill rotWithShape="1">
          <a:blip r:embed="rId10">
            <a:alphaModFix/>
          </a:blip>
          <a:srcRect/>
          <a:stretch/>
        </p:blipFill>
        <p:spPr>
          <a:xfrm>
            <a:off x="442909" y="1464376"/>
            <a:ext cx="429364" cy="406416"/>
          </a:xfrm>
          <a:prstGeom prst="rect">
            <a:avLst/>
          </a:prstGeom>
          <a:noFill/>
          <a:ln>
            <a:noFill/>
          </a:ln>
          <a:effectLst>
            <a:outerShdw blurRad="50800" dist="38100" dir="5400000" algn="t" rotWithShape="0">
              <a:prstClr val="black">
                <a:alpha val="40000"/>
              </a:prstClr>
            </a:outerShdw>
          </a:effectLst>
        </p:spPr>
      </p:pic>
      <p:pic>
        <p:nvPicPr>
          <p:cNvPr id="49" name="Google Shape;127;p2">
            <a:hlinkClick r:id="" action="ppaction://noaction">
              <a:snd r:embed="rId41" name="FUS2_2.wav"/>
            </a:hlinkClick>
            <a:extLst>
              <a:ext uri="{FF2B5EF4-FFF2-40B4-BE49-F238E27FC236}">
                <a16:creationId xmlns:a16="http://schemas.microsoft.com/office/drawing/2014/main" id="{7D88D815-DFD6-4AD2-A9A8-E145CA38740B}"/>
              </a:ext>
            </a:extLst>
          </p:cNvPr>
          <p:cNvPicPr preferRelativeResize="0"/>
          <p:nvPr/>
        </p:nvPicPr>
        <p:blipFill rotWithShape="1">
          <a:blip r:embed="rId10">
            <a:alphaModFix/>
          </a:blip>
          <a:srcRect/>
          <a:stretch/>
        </p:blipFill>
        <p:spPr>
          <a:xfrm>
            <a:off x="457652" y="2241195"/>
            <a:ext cx="429364" cy="406416"/>
          </a:xfrm>
          <a:prstGeom prst="rect">
            <a:avLst/>
          </a:prstGeom>
          <a:noFill/>
          <a:ln>
            <a:noFill/>
          </a:ln>
          <a:effectLst>
            <a:outerShdw blurRad="50800" dist="38100" dir="5400000" algn="t" rotWithShape="0">
              <a:prstClr val="black">
                <a:alpha val="40000"/>
              </a:prstClr>
            </a:outerShdw>
          </a:effectLst>
        </p:spPr>
      </p:pic>
      <p:pic>
        <p:nvPicPr>
          <p:cNvPr id="50" name="Google Shape;127;p2">
            <a:hlinkClick r:id="" action="ppaction://noaction">
              <a:snd r:embed="rId42" name="FUS2_3.wav"/>
            </a:hlinkClick>
            <a:extLst>
              <a:ext uri="{FF2B5EF4-FFF2-40B4-BE49-F238E27FC236}">
                <a16:creationId xmlns:a16="http://schemas.microsoft.com/office/drawing/2014/main" id="{9C94AE8E-CCCA-4079-BDE3-68D1E106AC05}"/>
              </a:ext>
            </a:extLst>
          </p:cNvPr>
          <p:cNvPicPr preferRelativeResize="0"/>
          <p:nvPr/>
        </p:nvPicPr>
        <p:blipFill rotWithShape="1">
          <a:blip r:embed="rId10">
            <a:alphaModFix/>
          </a:blip>
          <a:srcRect/>
          <a:stretch/>
        </p:blipFill>
        <p:spPr>
          <a:xfrm>
            <a:off x="449678" y="3049312"/>
            <a:ext cx="429364" cy="406416"/>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fade">
                                      <p:cBhvr>
                                        <p:cTn id="27" dur="500"/>
                                        <p:tgtEl>
                                          <p:spTgt spid="1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7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45" presetClass="entr" presetSubtype="0" fill="hold"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2000"/>
                                        <p:tgtEl>
                                          <p:spTgt spid="43"/>
                                        </p:tgtEl>
                                      </p:cBhvr>
                                    </p:animEffect>
                                    <p:anim calcmode="lin" valueType="num">
                                      <p:cBhvr>
                                        <p:cTn id="91" dur="2000" fill="hold"/>
                                        <p:tgtEl>
                                          <p:spTgt spid="43"/>
                                        </p:tgtEl>
                                        <p:attrNameLst>
                                          <p:attrName>ppt_w</p:attrName>
                                        </p:attrNameLst>
                                      </p:cBhvr>
                                      <p:tavLst>
                                        <p:tav tm="0" fmla="#ppt_w*sin(2.5*pi*$)">
                                          <p:val>
                                            <p:fltVal val="0"/>
                                          </p:val>
                                        </p:tav>
                                        <p:tav tm="100000">
                                          <p:val>
                                            <p:fltVal val="1"/>
                                          </p:val>
                                        </p:tav>
                                      </p:tavLst>
                                    </p:anim>
                                    <p:anim calcmode="lin" valueType="num">
                                      <p:cBhvr>
                                        <p:cTn id="92"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6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61"/>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7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9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5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1"/>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0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7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7" grpId="0"/>
      <p:bldP spid="63" grpId="0"/>
      <p:bldP spid="64" grpId="0"/>
      <p:bldP spid="75" grpId="0"/>
      <p:bldP spid="76" grpId="0"/>
      <p:bldP spid="87" grpId="0"/>
      <p:bldP spid="88" grpId="0"/>
      <p:bldP spid="93" grpId="0"/>
      <p:bldP spid="94" grpId="0"/>
      <p:bldP spid="95" grpId="0"/>
      <p:bldP spid="9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extLst>
              <p:ext uri="{D42A27DB-BD31-4B8C-83A1-F6EECF244321}">
                <p14:modId xmlns:p14="http://schemas.microsoft.com/office/powerpoint/2010/main" val="2093884205"/>
              </p:ext>
            </p:extLst>
          </p:nvPr>
        </p:nvGraphicFramePr>
        <p:xfrm>
          <a:off x="123172" y="1031879"/>
          <a:ext cx="12019210" cy="4377385"/>
        </p:xfrm>
        <a:graphic>
          <a:graphicData uri="http://schemas.openxmlformats.org/drawingml/2006/table">
            <a:tbl>
              <a:tblPr firstRow="1" bandRow="1">
                <a:tableStyleId>{5940675A-B579-460E-94D1-54222C63F5DA}</a:tableStyleId>
              </a:tblPr>
              <a:tblGrid>
                <a:gridCol w="1350505">
                  <a:extLst>
                    <a:ext uri="{9D8B030D-6E8A-4147-A177-3AD203B41FA5}">
                      <a16:colId xmlns:a16="http://schemas.microsoft.com/office/drawing/2014/main" val="1793041539"/>
                    </a:ext>
                  </a:extLst>
                </a:gridCol>
                <a:gridCol w="1977296">
                  <a:extLst>
                    <a:ext uri="{9D8B030D-6E8A-4147-A177-3AD203B41FA5}">
                      <a16:colId xmlns:a16="http://schemas.microsoft.com/office/drawing/2014/main" val="4108464527"/>
                    </a:ext>
                  </a:extLst>
                </a:gridCol>
                <a:gridCol w="4997561">
                  <a:extLst>
                    <a:ext uri="{9D8B030D-6E8A-4147-A177-3AD203B41FA5}">
                      <a16:colId xmlns:a16="http://schemas.microsoft.com/office/drawing/2014/main" val="2605482868"/>
                    </a:ext>
                  </a:extLst>
                </a:gridCol>
                <a:gridCol w="3693848">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like(s)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to</a:t>
                      </a:r>
                      <a:r>
                        <a:rPr lang="en-GB" sz="2400" b="1"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go, going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N     </a:t>
                      </a:r>
                      <a:r>
                        <a:rPr lang="en-GB" sz="2400" b="0" dirty="0">
                          <a:solidFill>
                            <a:srgbClr val="002060"/>
                          </a:solidFill>
                          <a:latin typeface="Century Gothic" panose="020B0502020202020204" pitchFamily="34" charset="0"/>
                        </a:rPr>
                        <a:t>sport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want(s)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a:solidFill>
                            <a:srgbClr val="002060"/>
                          </a:solidFill>
                          <a:latin typeface="Century Gothic" panose="020B0502020202020204" pitchFamily="34" charset="0"/>
                        </a:rPr>
                        <a:t>to ride, riding (a)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O    </a:t>
                      </a:r>
                      <a:r>
                        <a:rPr lang="en-GB" sz="2400" b="0" dirty="0">
                          <a:solidFill>
                            <a:srgbClr val="002060"/>
                          </a:solidFill>
                          <a:latin typeface="Century Gothic" panose="020B0502020202020204" pitchFamily="34" charset="0"/>
                        </a:rPr>
                        <a:t>(at) home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hate(s)</a:t>
                      </a:r>
                    </a:p>
                  </a:txBody>
                  <a:tcPr anchor="ctr">
                    <a:lnL w="12700" cap="flat" cmpd="sng" algn="ctr">
                      <a:solidFill>
                        <a:srgbClr val="002060"/>
                      </a:solid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K     </a:t>
                      </a:r>
                      <a:r>
                        <a:rPr lang="en-GB" sz="2400" b="0" dirty="0">
                          <a:solidFill>
                            <a:srgbClr val="002060"/>
                          </a:solidFill>
                          <a:latin typeface="Century Gothic" panose="020B0502020202020204" pitchFamily="34" charset="0"/>
                        </a:rPr>
                        <a:t>to do, make, doing, making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P     </a:t>
                      </a:r>
                      <a:r>
                        <a:rPr lang="en-GB" sz="2400" b="0" dirty="0">
                          <a:solidFill>
                            <a:srgbClr val="002060"/>
                          </a:solidFill>
                          <a:latin typeface="Century Gothic" panose="020B0502020202020204" pitchFamily="34" charset="0"/>
                        </a:rPr>
                        <a:t>horse</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prefer(s)</a:t>
                      </a:r>
                    </a:p>
                  </a:txBody>
                  <a:tcPr anchor="ctr">
                    <a:lnL w="12700" cap="flat" cmpd="sng" algn="ctr">
                      <a:solidFill>
                        <a:srgbClr val="002060"/>
                      </a:solid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L     </a:t>
                      </a:r>
                      <a:r>
                        <a:rPr lang="en-GB" sz="2400" b="0" dirty="0">
                          <a:solidFill>
                            <a:srgbClr val="002060"/>
                          </a:solidFill>
                          <a:latin typeface="Century Gothic" panose="020B0502020202020204" pitchFamily="34" charset="0"/>
                        </a:rPr>
                        <a:t>to play, playing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Q     </a:t>
                      </a:r>
                      <a:r>
                        <a:rPr lang="en-GB" sz="2400" b="0" dirty="0">
                          <a:solidFill>
                            <a:srgbClr val="002060"/>
                          </a:solidFill>
                          <a:latin typeface="Century Gothic" panose="020B0502020202020204" pitchFamily="34" charset="0"/>
                        </a:rPr>
                        <a:t>to/at the pool</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    </a:t>
                      </a:r>
                      <a:r>
                        <a:rPr lang="en-GB" sz="2400" b="0" dirty="0">
                          <a:solidFill>
                            <a:srgbClr val="002060"/>
                          </a:solidFill>
                          <a:latin typeface="Century Gothic" panose="020B0502020202020204" pitchFamily="34" charset="0"/>
                        </a:rPr>
                        <a:t>to stay, staying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R     </a:t>
                      </a:r>
                      <a:r>
                        <a:rPr lang="en-GB" sz="2400" b="0" dirty="0">
                          <a:solidFill>
                            <a:srgbClr val="002060"/>
                          </a:solidFill>
                          <a:latin typeface="Century Gothic" panose="020B0502020202020204" pitchFamily="34" charset="0"/>
                        </a:rPr>
                        <a:t>to/at the cinema</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6350" cap="flat" cmpd="sng" algn="ctr">
                      <a:solidFill>
                        <a:srgbClr val="002060"/>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S    </a:t>
                      </a:r>
                      <a:r>
                        <a:rPr lang="en-GB" sz="2400" b="0" dirty="0">
                          <a:solidFill>
                            <a:srgbClr val="002060"/>
                          </a:solidFill>
                          <a:latin typeface="Century Gothic" panose="020B0502020202020204" pitchFamily="34" charset="0"/>
                        </a:rPr>
                        <a:t>bike, cycling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T    </a:t>
                      </a:r>
                      <a:r>
                        <a:rPr lang="en-GB" sz="2400" b="0" dirty="0">
                          <a:solidFill>
                            <a:srgbClr val="002060"/>
                          </a:solidFill>
                          <a:latin typeface="Century Gothic" panose="020B0502020202020204" pitchFamily="34" charset="0"/>
                        </a:rPr>
                        <a:t>football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U     </a:t>
                      </a:r>
                      <a:r>
                        <a:rPr lang="en-GB" sz="2400" b="0" dirty="0">
                          <a:solidFill>
                            <a:srgbClr val="002060"/>
                          </a:solidFill>
                          <a:latin typeface="Century Gothic" panose="020B0502020202020204" pitchFamily="34" charset="0"/>
                        </a:rPr>
                        <a:t>to/at the shopping centre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887740" y="1036331"/>
            <a:ext cx="1304260" cy="462348"/>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Speech Bubble: Rectangle with Corners Rounded 35">
            <a:hlinkClick r:id="" action="ppaction://noaction">
              <a:snd r:embed="rId4" name="FUS3_i.wav"/>
            </a:hlinkClick>
            <a:extLst>
              <a:ext uri="{FF2B5EF4-FFF2-40B4-BE49-F238E27FC236}">
                <a16:creationId xmlns:a16="http://schemas.microsoft.com/office/drawing/2014/main" id="{9C7F51F2-5AF2-42F7-868B-CD0BB7BBDA0B}"/>
              </a:ext>
            </a:extLst>
          </p:cNvPr>
          <p:cNvSpPr/>
          <p:nvPr/>
        </p:nvSpPr>
        <p:spPr>
          <a:xfrm>
            <a:off x="3554342" y="151884"/>
            <a:ext cx="4729457"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5492" y="-68014"/>
            <a:ext cx="816961" cy="938928"/>
          </a:xfrm>
          <a:prstGeom prst="rect">
            <a:avLst/>
          </a:prstGeom>
        </p:spPr>
      </p:pic>
      <p:sp>
        <p:nvSpPr>
          <p:cNvPr id="38" name="TextBox 37">
            <a:hlinkClick r:id="" action="ppaction://noaction">
              <a:snd r:embed="rId7" name="T3_W8F_5.1.wav"/>
            </a:hlinkClick>
            <a:extLst>
              <a:ext uri="{FF2B5EF4-FFF2-40B4-BE49-F238E27FC236}">
                <a16:creationId xmlns:a16="http://schemas.microsoft.com/office/drawing/2014/main" id="{C7E5FAE2-89CE-4D27-B044-DE28F91B7E30}"/>
              </a:ext>
            </a:extLst>
          </p:cNvPr>
          <p:cNvSpPr txBox="1"/>
          <p:nvPr/>
        </p:nvSpPr>
        <p:spPr>
          <a:xfrm>
            <a:off x="3554342" y="204167"/>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les bonnes lettres.</a:t>
            </a:r>
          </a:p>
        </p:txBody>
      </p:sp>
      <p:sp>
        <p:nvSpPr>
          <p:cNvPr id="29" name="Rectangle 28">
            <a:hlinkClick r:id="" action="ppaction://noaction">
              <a:snd r:embed="rId8" name="FUS3_1.wav"/>
            </a:hlinkClick>
            <a:extLst>
              <a:ext uri="{FF2B5EF4-FFF2-40B4-BE49-F238E27FC236}">
                <a16:creationId xmlns:a16="http://schemas.microsoft.com/office/drawing/2014/main" id="{9D36396E-932A-2103-2265-0898D2E58101}"/>
              </a:ext>
            </a:extLst>
          </p:cNvPr>
          <p:cNvSpPr/>
          <p:nvPr/>
        </p:nvSpPr>
        <p:spPr>
          <a:xfrm>
            <a:off x="418429" y="380820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9" name="FUS3_2.wav"/>
            </a:hlinkClick>
            <a:extLst>
              <a:ext uri="{FF2B5EF4-FFF2-40B4-BE49-F238E27FC236}">
                <a16:creationId xmlns:a16="http://schemas.microsoft.com/office/drawing/2014/main" id="{027270EE-94CA-4065-8E80-C8AD1AC5F481}"/>
              </a:ext>
            </a:extLst>
          </p:cNvPr>
          <p:cNvSpPr/>
          <p:nvPr/>
        </p:nvSpPr>
        <p:spPr>
          <a:xfrm>
            <a:off x="418430"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10" name="FUS3_3.wav"/>
            </a:hlinkClick>
            <a:extLst>
              <a:ext uri="{FF2B5EF4-FFF2-40B4-BE49-F238E27FC236}">
                <a16:creationId xmlns:a16="http://schemas.microsoft.com/office/drawing/2014/main" id="{6CD5CCB0-0ADB-420E-866C-D4FEC855D5A4}"/>
              </a:ext>
            </a:extLst>
          </p:cNvPr>
          <p:cNvSpPr/>
          <p:nvPr/>
        </p:nvSpPr>
        <p:spPr>
          <a:xfrm>
            <a:off x="418429" y="538479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11" name="FUS3_4.wav"/>
            </a:hlinkClick>
            <a:extLst>
              <a:ext uri="{FF2B5EF4-FFF2-40B4-BE49-F238E27FC236}">
                <a16:creationId xmlns:a16="http://schemas.microsoft.com/office/drawing/2014/main" id="{BA2BCDB9-61CA-437D-9F18-C0F418A0EDC8}"/>
              </a:ext>
            </a:extLst>
          </p:cNvPr>
          <p:cNvSpPr/>
          <p:nvPr/>
        </p:nvSpPr>
        <p:spPr>
          <a:xfrm>
            <a:off x="418429"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2" name="FUS3_5.wav"/>
            </a:hlinkClick>
            <a:extLst>
              <a:ext uri="{FF2B5EF4-FFF2-40B4-BE49-F238E27FC236}">
                <a16:creationId xmlns:a16="http://schemas.microsoft.com/office/drawing/2014/main" id="{DF23B6BD-AF73-4A98-B988-91FDBE9407E5}"/>
              </a:ext>
            </a:extLst>
          </p:cNvPr>
          <p:cNvSpPr/>
          <p:nvPr/>
        </p:nvSpPr>
        <p:spPr>
          <a:xfrm>
            <a:off x="4607853" y="3807639"/>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3" name="FUS3_6.wav"/>
            </a:hlinkClick>
            <a:extLst>
              <a:ext uri="{FF2B5EF4-FFF2-40B4-BE49-F238E27FC236}">
                <a16:creationId xmlns:a16="http://schemas.microsoft.com/office/drawing/2014/main" id="{380A90B0-FF39-4FE4-B5C3-21864C4B0BDE}"/>
              </a:ext>
            </a:extLst>
          </p:cNvPr>
          <p:cNvSpPr/>
          <p:nvPr/>
        </p:nvSpPr>
        <p:spPr>
          <a:xfrm>
            <a:off x="4614415"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4" name="FUS3_7.wav"/>
            </a:hlinkClick>
            <a:extLst>
              <a:ext uri="{FF2B5EF4-FFF2-40B4-BE49-F238E27FC236}">
                <a16:creationId xmlns:a16="http://schemas.microsoft.com/office/drawing/2014/main" id="{DAD40C6A-6D11-4E17-8F5C-F480FA94D125}"/>
              </a:ext>
            </a:extLst>
          </p:cNvPr>
          <p:cNvSpPr/>
          <p:nvPr/>
        </p:nvSpPr>
        <p:spPr>
          <a:xfrm>
            <a:off x="4616050" y="5386162"/>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5" name="FUS3_8.wav"/>
            </a:hlinkClick>
            <a:extLst>
              <a:ext uri="{FF2B5EF4-FFF2-40B4-BE49-F238E27FC236}">
                <a16:creationId xmlns:a16="http://schemas.microsoft.com/office/drawing/2014/main" id="{233F1315-2EB4-4A84-A14B-AA696D177C19}"/>
              </a:ext>
            </a:extLst>
          </p:cNvPr>
          <p:cNvSpPr/>
          <p:nvPr/>
        </p:nvSpPr>
        <p:spPr>
          <a:xfrm>
            <a:off x="4607852"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p>
        </p:txBody>
      </p:sp>
      <p:sp>
        <p:nvSpPr>
          <p:cNvPr id="78" name="Rectangle 77">
            <a:extLst>
              <a:ext uri="{FF2B5EF4-FFF2-40B4-BE49-F238E27FC236}">
                <a16:creationId xmlns:a16="http://schemas.microsoft.com/office/drawing/2014/main" id="{66EE3BA1-3EFB-491B-B031-9CE502B39A89}"/>
              </a:ext>
            </a:extLst>
          </p:cNvPr>
          <p:cNvSpPr/>
          <p:nvPr/>
        </p:nvSpPr>
        <p:spPr>
          <a:xfrm>
            <a:off x="942765"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sp>
        <p:nvSpPr>
          <p:cNvPr id="84" name="Rectangle 83">
            <a:extLst>
              <a:ext uri="{FF2B5EF4-FFF2-40B4-BE49-F238E27FC236}">
                <a16:creationId xmlns:a16="http://schemas.microsoft.com/office/drawing/2014/main" id="{08AFFEAA-963C-49D6-8C94-1163557A0A45}"/>
              </a:ext>
            </a:extLst>
          </p:cNvPr>
          <p:cNvSpPr/>
          <p:nvPr/>
        </p:nvSpPr>
        <p:spPr>
          <a:xfrm>
            <a:off x="942455"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90" name="Rectangle 89">
            <a:extLst>
              <a:ext uri="{FF2B5EF4-FFF2-40B4-BE49-F238E27FC236}">
                <a16:creationId xmlns:a16="http://schemas.microsoft.com/office/drawing/2014/main" id="{246A8DA3-9E52-41B8-BF7C-33ADE96C22C3}"/>
              </a:ext>
            </a:extLst>
          </p:cNvPr>
          <p:cNvSpPr/>
          <p:nvPr/>
        </p:nvSpPr>
        <p:spPr>
          <a:xfrm>
            <a:off x="942455"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t>
            </a: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53" name="Google Shape;167;p2">
            <a:extLst>
              <a:ext uri="{FF2B5EF4-FFF2-40B4-BE49-F238E27FC236}">
                <a16:creationId xmlns:a16="http://schemas.microsoft.com/office/drawing/2014/main" id="{8EEA03BD-312A-458C-8410-637109A9E483}"/>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4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CBA5924-9FB3-4E14-BFAA-443830FA85C6}"/>
              </a:ext>
            </a:extLst>
          </p:cNvPr>
          <p:cNvGraphicFramePr>
            <a:graphicFrameLocks noGrp="1"/>
          </p:cNvGraphicFramePr>
          <p:nvPr>
            <p:extLst>
              <p:ext uri="{D42A27DB-BD31-4B8C-83A1-F6EECF244321}">
                <p14:modId xmlns:p14="http://schemas.microsoft.com/office/powerpoint/2010/main" val="1507348418"/>
              </p:ext>
            </p:extLst>
          </p:nvPr>
        </p:nvGraphicFramePr>
        <p:xfrm>
          <a:off x="173272" y="1117244"/>
          <a:ext cx="4939641" cy="5283558"/>
        </p:xfrm>
        <a:graphic>
          <a:graphicData uri="http://schemas.openxmlformats.org/drawingml/2006/table">
            <a:tbl>
              <a:tblPr firstRow="1" bandRow="1">
                <a:tableStyleId>{5940675A-B579-460E-94D1-54222C63F5DA}</a:tableStyleId>
              </a:tblPr>
              <a:tblGrid>
                <a:gridCol w="4939641">
                  <a:extLst>
                    <a:ext uri="{9D8B030D-6E8A-4147-A177-3AD203B41FA5}">
                      <a16:colId xmlns:a16="http://schemas.microsoft.com/office/drawing/2014/main" val="3343642163"/>
                    </a:ext>
                  </a:extLst>
                </a:gridCol>
              </a:tblGrid>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95948914"/>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85313755"/>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11123179"/>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87598827"/>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8846800"/>
                  </a:ext>
                </a:extLst>
              </a:tr>
              <a:tr h="880593">
                <a:tc>
                  <a:txBody>
                    <a:bodyPr/>
                    <a:lstStyle/>
                    <a:p>
                      <a:endParaRPr lang="en-GB" dirty="0"/>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27524500"/>
                  </a:ext>
                </a:extLst>
              </a:tr>
            </a:tbl>
          </a:graphicData>
        </a:graphic>
      </p:graphicFrame>
      <p:sp>
        <p:nvSpPr>
          <p:cNvPr id="36" name="Speech Bubble: Rectangle with Corners Rounded 35">
            <a:hlinkClick r:id="" action="ppaction://noaction">
              <a:snd r:embed="rId3" name="FUS4_i.wav"/>
            </a:hlinkClick>
            <a:extLst>
              <a:ext uri="{FF2B5EF4-FFF2-40B4-BE49-F238E27FC236}">
                <a16:creationId xmlns:a16="http://schemas.microsoft.com/office/drawing/2014/main" id="{9C7F51F2-5AF2-42F7-868B-CD0BB7BBDA0B}"/>
              </a:ext>
            </a:extLst>
          </p:cNvPr>
          <p:cNvSpPr/>
          <p:nvPr/>
        </p:nvSpPr>
        <p:spPr>
          <a:xfrm>
            <a:off x="3685798" y="238337"/>
            <a:ext cx="4729457" cy="384243"/>
          </a:xfrm>
          <a:prstGeom prst="wedgeRoundRectCallout">
            <a:avLst>
              <a:gd name="adj1" fmla="val -58199"/>
              <a:gd name="adj2" fmla="val 103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887740" y="1036331"/>
            <a:ext cx="1304260" cy="462348"/>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7290" y="-68014"/>
            <a:ext cx="905163" cy="938928"/>
          </a:xfrm>
          <a:prstGeom prst="rect">
            <a:avLst/>
          </a:prstGeom>
        </p:spPr>
      </p:pic>
      <p:sp>
        <p:nvSpPr>
          <p:cNvPr id="38" name="TextBox 37">
            <a:hlinkClick r:id="" action="ppaction://noaction">
              <a:snd r:embed="rId3" name="FUS4_i.wav"/>
            </a:hlinkClick>
            <a:extLst>
              <a:ext uri="{FF2B5EF4-FFF2-40B4-BE49-F238E27FC236}">
                <a16:creationId xmlns:a16="http://schemas.microsoft.com/office/drawing/2014/main" id="{C7E5FAE2-89CE-4D27-B044-DE28F91B7E30}"/>
              </a:ext>
            </a:extLst>
          </p:cNvPr>
          <p:cNvSpPr txBox="1"/>
          <p:nvPr/>
        </p:nvSpPr>
        <p:spPr>
          <a:xfrm>
            <a:off x="3687289" y="191063"/>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les nombres.</a:t>
            </a:r>
          </a:p>
        </p:txBody>
      </p:sp>
      <p:sp>
        <p:nvSpPr>
          <p:cNvPr id="53" name="Google Shape;167;p2">
            <a:extLst>
              <a:ext uri="{FF2B5EF4-FFF2-40B4-BE49-F238E27FC236}">
                <a16:creationId xmlns:a16="http://schemas.microsoft.com/office/drawing/2014/main" id="{8EEA03BD-312A-458C-8410-637109A9E483}"/>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Rectangle 50">
            <a:hlinkClick r:id="" action="ppaction://noaction">
              <a:snd r:embed="rId7" name="FUS4_1.wav"/>
            </a:hlinkClick>
            <a:extLst>
              <a:ext uri="{FF2B5EF4-FFF2-40B4-BE49-F238E27FC236}">
                <a16:creationId xmlns:a16="http://schemas.microsoft.com/office/drawing/2014/main" id="{F5A6E067-5C11-4DE5-AC8A-5458D7055B7B}"/>
              </a:ext>
            </a:extLst>
          </p:cNvPr>
          <p:cNvSpPr/>
          <p:nvPr/>
        </p:nvSpPr>
        <p:spPr>
          <a:xfrm>
            <a:off x="386867" y="1267505"/>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 name="TextBox 4">
            <a:extLst>
              <a:ext uri="{FF2B5EF4-FFF2-40B4-BE49-F238E27FC236}">
                <a16:creationId xmlns:a16="http://schemas.microsoft.com/office/drawing/2014/main" id="{5164E207-9958-42C3-BF51-28E9A066DE2C}"/>
              </a:ext>
            </a:extLst>
          </p:cNvPr>
          <p:cNvSpPr txBox="1"/>
          <p:nvPr/>
        </p:nvSpPr>
        <p:spPr>
          <a:xfrm>
            <a:off x="1066996" y="1245130"/>
            <a:ext cx="386366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quatorze</a:t>
            </a:r>
          </a:p>
        </p:txBody>
      </p:sp>
      <p:sp>
        <p:nvSpPr>
          <p:cNvPr id="55" name="Speech Bubble: Rectangle with Corners Rounded 54">
            <a:hlinkClick r:id="" action="ppaction://noaction">
              <a:snd r:embed="rId8" name="FUS4_i2.wav"/>
            </a:hlinkClick>
            <a:extLst>
              <a:ext uri="{FF2B5EF4-FFF2-40B4-BE49-F238E27FC236}">
                <a16:creationId xmlns:a16="http://schemas.microsoft.com/office/drawing/2014/main" id="{EDEB73DC-B3F7-4CE8-B011-D40706B59D91}"/>
              </a:ext>
            </a:extLst>
          </p:cNvPr>
          <p:cNvSpPr/>
          <p:nvPr/>
        </p:nvSpPr>
        <p:spPr>
          <a:xfrm>
            <a:off x="6909370" y="1619963"/>
            <a:ext cx="4729457" cy="559823"/>
          </a:xfrm>
          <a:prstGeom prst="wedgeRoundRectCallout">
            <a:avLst>
              <a:gd name="adj1" fmla="val -58199"/>
              <a:gd name="adj2" fmla="val 103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7" name="Graphic 56" descr="Teacher">
            <a:extLst>
              <a:ext uri="{FF2B5EF4-FFF2-40B4-BE49-F238E27FC236}">
                <a16:creationId xmlns:a16="http://schemas.microsoft.com/office/drawing/2014/main" id="{0FAFB78C-3EF1-490D-BC4B-FDD89346D3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4382" y="1399204"/>
            <a:ext cx="905163" cy="938928"/>
          </a:xfrm>
          <a:prstGeom prst="rect">
            <a:avLst/>
          </a:prstGeom>
        </p:spPr>
      </p:pic>
      <p:sp>
        <p:nvSpPr>
          <p:cNvPr id="58" name="TextBox 57">
            <a:hlinkClick r:id="" action="ppaction://noaction">
              <a:snd r:embed="rId8" name="FUS4_i2.wav"/>
            </a:hlinkClick>
            <a:extLst>
              <a:ext uri="{FF2B5EF4-FFF2-40B4-BE49-F238E27FC236}">
                <a16:creationId xmlns:a16="http://schemas.microsoft.com/office/drawing/2014/main" id="{B47E4DE1-F486-4902-BFFA-92C825C8A1B6}"/>
              </a:ext>
            </a:extLst>
          </p:cNvPr>
          <p:cNvSpPr txBox="1"/>
          <p:nvPr/>
        </p:nvSpPr>
        <p:spPr>
          <a:xfrm>
            <a:off x="6928479" y="1698845"/>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dit-on ça en français ?</a:t>
            </a:r>
          </a:p>
        </p:txBody>
      </p:sp>
      <p:sp>
        <p:nvSpPr>
          <p:cNvPr id="59" name="Rectangle 58">
            <a:hlinkClick r:id="" action="ppaction://noaction">
              <a:snd r:embed="rId9" name="FUS4_2.wav"/>
            </a:hlinkClick>
            <a:extLst>
              <a:ext uri="{FF2B5EF4-FFF2-40B4-BE49-F238E27FC236}">
                <a16:creationId xmlns:a16="http://schemas.microsoft.com/office/drawing/2014/main" id="{3D1BC532-300E-42B8-8052-8BE23933FE7F}"/>
              </a:ext>
            </a:extLst>
          </p:cNvPr>
          <p:cNvSpPr/>
          <p:nvPr/>
        </p:nvSpPr>
        <p:spPr>
          <a:xfrm>
            <a:off x="386866" y="2179786"/>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0" name="Rectangle 59">
            <a:hlinkClick r:id="" action="ppaction://noaction">
              <a:snd r:embed="rId10" name="FUS4_3.wav"/>
            </a:hlinkClick>
            <a:extLst>
              <a:ext uri="{FF2B5EF4-FFF2-40B4-BE49-F238E27FC236}">
                <a16:creationId xmlns:a16="http://schemas.microsoft.com/office/drawing/2014/main" id="{10D60B00-3735-46BD-92F1-0E647E93AEB9}"/>
              </a:ext>
            </a:extLst>
          </p:cNvPr>
          <p:cNvSpPr/>
          <p:nvPr/>
        </p:nvSpPr>
        <p:spPr>
          <a:xfrm>
            <a:off x="386865" y="3062933"/>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1" name="Rectangle 60">
            <a:hlinkClick r:id="" action="ppaction://noaction">
              <a:snd r:embed="rId11" name="FUS4_4.wav"/>
            </a:hlinkClick>
            <a:extLst>
              <a:ext uri="{FF2B5EF4-FFF2-40B4-BE49-F238E27FC236}">
                <a16:creationId xmlns:a16="http://schemas.microsoft.com/office/drawing/2014/main" id="{0963997F-F9EF-44DA-82AA-BA1548A4A51D}"/>
              </a:ext>
            </a:extLst>
          </p:cNvPr>
          <p:cNvSpPr/>
          <p:nvPr/>
        </p:nvSpPr>
        <p:spPr>
          <a:xfrm>
            <a:off x="386865" y="3946080"/>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2" name="Rectangle 61">
            <a:hlinkClick r:id="" action="ppaction://noaction">
              <a:snd r:embed="rId12" name="FUS4_5.wav"/>
            </a:hlinkClick>
            <a:extLst>
              <a:ext uri="{FF2B5EF4-FFF2-40B4-BE49-F238E27FC236}">
                <a16:creationId xmlns:a16="http://schemas.microsoft.com/office/drawing/2014/main" id="{425A5421-56B0-40EB-923D-CA84275AA431}"/>
              </a:ext>
            </a:extLst>
          </p:cNvPr>
          <p:cNvSpPr/>
          <p:nvPr/>
        </p:nvSpPr>
        <p:spPr>
          <a:xfrm>
            <a:off x="386865" y="4872591"/>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4" name="Rectangle 63">
            <a:hlinkClick r:id="" action="ppaction://noaction">
              <a:snd r:embed="rId13" name="FUS4_6.wav"/>
            </a:hlinkClick>
            <a:extLst>
              <a:ext uri="{FF2B5EF4-FFF2-40B4-BE49-F238E27FC236}">
                <a16:creationId xmlns:a16="http://schemas.microsoft.com/office/drawing/2014/main" id="{3588EF95-963E-4644-8440-5613F625B776}"/>
              </a:ext>
            </a:extLst>
          </p:cNvPr>
          <p:cNvSpPr/>
          <p:nvPr/>
        </p:nvSpPr>
        <p:spPr>
          <a:xfrm>
            <a:off x="386865" y="5739669"/>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69" name="Picture 68" descr="A picture containing text, clipart, tableware, light&#10;&#10;Description automatically generated">
            <a:extLst>
              <a:ext uri="{FF2B5EF4-FFF2-40B4-BE49-F238E27FC236}">
                <a16:creationId xmlns:a16="http://schemas.microsoft.com/office/drawing/2014/main" id="{2C002144-900A-4F91-A468-BB14139A73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1426" y="2934919"/>
            <a:ext cx="988665" cy="880660"/>
          </a:xfrm>
          <a:prstGeom prst="rect">
            <a:avLst/>
          </a:prstGeom>
        </p:spPr>
      </p:pic>
      <p:pic>
        <p:nvPicPr>
          <p:cNvPr id="70" name="Picture 69" descr="Logo, icon&#10;&#10;Description automatically generated">
            <a:extLst>
              <a:ext uri="{FF2B5EF4-FFF2-40B4-BE49-F238E27FC236}">
                <a16:creationId xmlns:a16="http://schemas.microsoft.com/office/drawing/2014/main" id="{49C9ACEA-14C5-404F-8966-4023FFC779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06900" y="2085758"/>
            <a:ext cx="993720" cy="835987"/>
          </a:xfrm>
          <a:prstGeom prst="rect">
            <a:avLst/>
          </a:prstGeom>
        </p:spPr>
      </p:pic>
      <p:pic>
        <p:nvPicPr>
          <p:cNvPr id="71" name="Picture 70">
            <a:hlinkClick r:id="" action="ppaction://noaction">
              <a:snd r:embed="rId16" name="FUS4_16.wav"/>
            </a:hlinkClick>
            <a:extLst>
              <a:ext uri="{FF2B5EF4-FFF2-40B4-BE49-F238E27FC236}">
                <a16:creationId xmlns:a16="http://schemas.microsoft.com/office/drawing/2014/main" id="{47F63BDA-1CB3-4856-BD72-7728E6F0D0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19027" y="2697870"/>
            <a:ext cx="1186701" cy="1014438"/>
          </a:xfrm>
          <a:prstGeom prst="rect">
            <a:avLst/>
          </a:prstGeom>
        </p:spPr>
      </p:pic>
      <p:pic>
        <p:nvPicPr>
          <p:cNvPr id="72" name="Picture 71">
            <a:hlinkClick r:id="" action="ppaction://noaction">
              <a:snd r:embed="rId18" name="FUS4_15.wav"/>
            </a:hlinkClick>
            <a:extLst>
              <a:ext uri="{FF2B5EF4-FFF2-40B4-BE49-F238E27FC236}">
                <a16:creationId xmlns:a16="http://schemas.microsoft.com/office/drawing/2014/main" id="{B950C4E2-8BA1-4609-B403-869528C62F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21975" y="2773834"/>
            <a:ext cx="1148050" cy="943359"/>
          </a:xfrm>
          <a:prstGeom prst="rect">
            <a:avLst/>
          </a:prstGeom>
        </p:spPr>
      </p:pic>
      <p:pic>
        <p:nvPicPr>
          <p:cNvPr id="73" name="Picture 72" descr="A picture containing text, light, clipart&#10;&#10;Description automatically generated">
            <a:hlinkClick r:id="" action="ppaction://noaction">
              <a:snd r:embed="rId20" name="FUS4_21.wav"/>
            </a:hlinkClick>
            <a:extLst>
              <a:ext uri="{FF2B5EF4-FFF2-40B4-BE49-F238E27FC236}">
                <a16:creationId xmlns:a16="http://schemas.microsoft.com/office/drawing/2014/main" id="{7D10D260-0909-4C5D-B825-70D21DEC15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80950" y="4045925"/>
            <a:ext cx="1097964" cy="946213"/>
          </a:xfrm>
          <a:prstGeom prst="rect">
            <a:avLst/>
          </a:prstGeom>
        </p:spPr>
      </p:pic>
      <p:pic>
        <p:nvPicPr>
          <p:cNvPr id="74" name="Picture 73">
            <a:hlinkClick r:id="" action="ppaction://noaction">
              <a:snd r:embed="rId22" name="FUS4_31.wav"/>
            </a:hlinkClick>
            <a:extLst>
              <a:ext uri="{FF2B5EF4-FFF2-40B4-BE49-F238E27FC236}">
                <a16:creationId xmlns:a16="http://schemas.microsoft.com/office/drawing/2014/main" id="{00D4F431-FEFE-412F-8BDC-BBB527C927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41184" y="5489736"/>
            <a:ext cx="1007709" cy="890143"/>
          </a:xfrm>
          <a:prstGeom prst="rect">
            <a:avLst/>
          </a:prstGeom>
        </p:spPr>
      </p:pic>
      <p:pic>
        <p:nvPicPr>
          <p:cNvPr id="75" name="Picture 74">
            <a:extLst>
              <a:ext uri="{FF2B5EF4-FFF2-40B4-BE49-F238E27FC236}">
                <a16:creationId xmlns:a16="http://schemas.microsoft.com/office/drawing/2014/main" id="{13688C72-4C6D-4366-89AC-13FFB73051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06900" y="3787478"/>
            <a:ext cx="1079670" cy="887171"/>
          </a:xfrm>
          <a:prstGeom prst="rect">
            <a:avLst/>
          </a:prstGeom>
        </p:spPr>
      </p:pic>
      <p:pic>
        <p:nvPicPr>
          <p:cNvPr id="76" name="Picture 75">
            <a:extLst>
              <a:ext uri="{FF2B5EF4-FFF2-40B4-BE49-F238E27FC236}">
                <a16:creationId xmlns:a16="http://schemas.microsoft.com/office/drawing/2014/main" id="{42402AD8-6205-442F-98E4-E6B8E78E562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06900" y="1104070"/>
            <a:ext cx="1014342" cy="814548"/>
          </a:xfrm>
          <a:prstGeom prst="rect">
            <a:avLst/>
          </a:prstGeom>
        </p:spPr>
      </p:pic>
      <p:pic>
        <p:nvPicPr>
          <p:cNvPr id="77" name="Picture 76" descr="A picture containing icon&#10;&#10;Description automatically generated">
            <a:hlinkClick r:id="" action="ppaction://noaction">
              <a:snd r:embed="rId26" name="FUS4_24.wav"/>
            </a:hlinkClick>
            <a:extLst>
              <a:ext uri="{FF2B5EF4-FFF2-40B4-BE49-F238E27FC236}">
                <a16:creationId xmlns:a16="http://schemas.microsoft.com/office/drawing/2014/main" id="{2C611A96-6201-4CFC-A1EA-FE6A8C16A45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738514" y="4037047"/>
            <a:ext cx="1170021" cy="867288"/>
          </a:xfrm>
          <a:prstGeom prst="rect">
            <a:avLst/>
          </a:prstGeom>
        </p:spPr>
      </p:pic>
      <p:sp>
        <p:nvSpPr>
          <p:cNvPr id="81" name="TextBox 80">
            <a:extLst>
              <a:ext uri="{FF2B5EF4-FFF2-40B4-BE49-F238E27FC236}">
                <a16:creationId xmlns:a16="http://schemas.microsoft.com/office/drawing/2014/main" id="{9E50ECBA-DAC1-4930-AE67-F894FAB60BAC}"/>
              </a:ext>
            </a:extLst>
          </p:cNvPr>
          <p:cNvSpPr txBox="1"/>
          <p:nvPr/>
        </p:nvSpPr>
        <p:spPr>
          <a:xfrm>
            <a:off x="1037031" y="2138612"/>
            <a:ext cx="185840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trente</a:t>
            </a:r>
            <a:endParaRPr lang="en-GB" sz="28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25C949DF-C49A-449F-BF49-9E1E861A18E3}"/>
              </a:ext>
            </a:extLst>
          </p:cNvPr>
          <p:cNvSpPr txBox="1"/>
          <p:nvPr/>
        </p:nvSpPr>
        <p:spPr>
          <a:xfrm>
            <a:off x="1115805" y="2987334"/>
            <a:ext cx="2491095"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treize</a:t>
            </a:r>
            <a:endParaRPr lang="en-GB" sz="28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05ABC467-D515-4F87-9C33-CF5D1DE0BA22}"/>
              </a:ext>
            </a:extLst>
          </p:cNvPr>
          <p:cNvSpPr txBox="1"/>
          <p:nvPr/>
        </p:nvSpPr>
        <p:spPr>
          <a:xfrm>
            <a:off x="1086553" y="3872317"/>
            <a:ext cx="230476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vingt</a:t>
            </a:r>
            <a:endParaRPr lang="en-GB" sz="2800" dirty="0">
              <a:solidFill>
                <a:srgbClr val="002060"/>
              </a:solidFill>
              <a:latin typeface="Century Gothic" panose="020B0502020202020204" pitchFamily="34" charset="0"/>
            </a:endParaRPr>
          </a:p>
        </p:txBody>
      </p:sp>
      <p:pic>
        <p:nvPicPr>
          <p:cNvPr id="9" name="Picture 8" descr="A blue number on a black background&#10;&#10;Description automatically generated with medium confidence">
            <a:hlinkClick r:id="" action="ppaction://noaction">
              <a:snd r:embed="rId28" name="FUS4_19.wav"/>
            </a:hlinkClick>
            <a:extLst>
              <a:ext uri="{FF2B5EF4-FFF2-40B4-BE49-F238E27FC236}">
                <a16:creationId xmlns:a16="http://schemas.microsoft.com/office/drawing/2014/main" id="{DEE0CE12-2A09-4A15-9AE3-B226689315D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621496" y="2634119"/>
            <a:ext cx="1158252" cy="1023123"/>
          </a:xfrm>
          <a:prstGeom prst="rect">
            <a:avLst/>
          </a:prstGeom>
        </p:spPr>
      </p:pic>
      <p:pic>
        <p:nvPicPr>
          <p:cNvPr id="11" name="Picture 10" descr="A blue number on a black background&#10;&#10;Description automatically generated with medium confidence">
            <a:extLst>
              <a:ext uri="{FF2B5EF4-FFF2-40B4-BE49-F238E27FC236}">
                <a16:creationId xmlns:a16="http://schemas.microsoft.com/office/drawing/2014/main" id="{B10C4819-73B7-4EB3-925C-78754B22ED8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707411" y="5523139"/>
            <a:ext cx="1079670" cy="873626"/>
          </a:xfrm>
          <a:prstGeom prst="rect">
            <a:avLst/>
          </a:prstGeom>
        </p:spPr>
      </p:pic>
      <p:pic>
        <p:nvPicPr>
          <p:cNvPr id="13" name="Picture 12" descr="A blue number on a black background&#10;&#10;Description automatically generated with medium confidence">
            <a:hlinkClick r:id="" action="ppaction://noaction">
              <a:snd r:embed="rId31" name="FUS4_28.wav"/>
            </a:hlinkClick>
            <a:extLst>
              <a:ext uri="{FF2B5EF4-FFF2-40B4-BE49-F238E27FC236}">
                <a16:creationId xmlns:a16="http://schemas.microsoft.com/office/drawing/2014/main" id="{FA554C4D-C855-42C0-A97D-18A6AA791C2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314112" y="5463394"/>
            <a:ext cx="1130468" cy="928912"/>
          </a:xfrm>
          <a:prstGeom prst="rect">
            <a:avLst/>
          </a:prstGeom>
        </p:spPr>
      </p:pic>
      <p:pic>
        <p:nvPicPr>
          <p:cNvPr id="15" name="Picture 14" descr="Blue numbers on a black background&#10;&#10;Description automatically generated with medium confidence">
            <a:hlinkClick r:id="" action="ppaction://noaction">
              <a:snd r:embed="rId33" name="FUS4_27.wav"/>
            </a:hlinkClick>
            <a:extLst>
              <a:ext uri="{FF2B5EF4-FFF2-40B4-BE49-F238E27FC236}">
                <a16:creationId xmlns:a16="http://schemas.microsoft.com/office/drawing/2014/main" id="{3A9E9EE1-657C-4C7F-BC71-7DAEBDFCAB3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389945" y="5475873"/>
            <a:ext cx="1186701" cy="924929"/>
          </a:xfrm>
          <a:prstGeom prst="rect">
            <a:avLst/>
          </a:prstGeom>
        </p:spPr>
      </p:pic>
      <p:pic>
        <p:nvPicPr>
          <p:cNvPr id="17" name="Picture 16" descr="A blue number on a black background&#10;&#10;Description automatically generated with medium confidence">
            <a:hlinkClick r:id="" action="ppaction://noaction">
              <a:snd r:embed="rId35" name="FUS4_26.wav"/>
            </a:hlinkClick>
            <a:extLst>
              <a:ext uri="{FF2B5EF4-FFF2-40B4-BE49-F238E27FC236}">
                <a16:creationId xmlns:a16="http://schemas.microsoft.com/office/drawing/2014/main" id="{C2D20E95-3E5E-4C08-A252-937B5DCEC48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454071" y="5469319"/>
            <a:ext cx="1139987" cy="895101"/>
          </a:xfrm>
          <a:prstGeom prst="rect">
            <a:avLst/>
          </a:prstGeom>
        </p:spPr>
      </p:pic>
      <p:pic>
        <p:nvPicPr>
          <p:cNvPr id="19" name="Picture 18" descr="A blue number on a black background&#10;&#10;Description automatically generated with medium confidence">
            <a:hlinkClick r:id="" action="ppaction://noaction">
              <a:snd r:embed="rId37" name="FUS4_25.wav"/>
            </a:hlinkClick>
            <a:extLst>
              <a:ext uri="{FF2B5EF4-FFF2-40B4-BE49-F238E27FC236}">
                <a16:creationId xmlns:a16="http://schemas.microsoft.com/office/drawing/2014/main" id="{8FCB0357-DA92-444D-AC4B-BAE330FFC3A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1066089" y="4005303"/>
            <a:ext cx="1145475" cy="867288"/>
          </a:xfrm>
          <a:prstGeom prst="rect">
            <a:avLst/>
          </a:prstGeom>
        </p:spPr>
      </p:pic>
      <p:pic>
        <p:nvPicPr>
          <p:cNvPr id="21" name="Picture 20" descr="A blue number on a black background&#10;&#10;Description automatically generated with medium confidence">
            <a:hlinkClick r:id="" action="ppaction://noaction">
              <a:snd r:embed="rId39" name="FUS4_23.wav"/>
            </a:hlinkClick>
            <a:extLst>
              <a:ext uri="{FF2B5EF4-FFF2-40B4-BE49-F238E27FC236}">
                <a16:creationId xmlns:a16="http://schemas.microsoft.com/office/drawing/2014/main" id="{C96D062E-957C-421E-8F8C-7A39400660B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326335" y="4075910"/>
            <a:ext cx="1071184" cy="873427"/>
          </a:xfrm>
          <a:prstGeom prst="rect">
            <a:avLst/>
          </a:prstGeom>
        </p:spPr>
      </p:pic>
      <p:pic>
        <p:nvPicPr>
          <p:cNvPr id="23" name="Picture 22" descr="A blue number on a black background&#10;&#10;Description automatically generated with medium confidence">
            <a:hlinkClick r:id="" action="ppaction://noaction">
              <a:snd r:embed="rId41" name="FUS4_22.wav"/>
            </a:hlinkClick>
            <a:extLst>
              <a:ext uri="{FF2B5EF4-FFF2-40B4-BE49-F238E27FC236}">
                <a16:creationId xmlns:a16="http://schemas.microsoft.com/office/drawing/2014/main" id="{E29D4A44-66C2-44B2-ADAD-852B6156AA87}"/>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746323" y="4044039"/>
            <a:ext cx="1175883" cy="937170"/>
          </a:xfrm>
          <a:prstGeom prst="rect">
            <a:avLst/>
          </a:prstGeom>
        </p:spPr>
      </p:pic>
      <p:pic>
        <p:nvPicPr>
          <p:cNvPr id="25" name="Picture 24" descr="A blue number on a black background&#10;&#10;Description automatically generated with medium confidence">
            <a:hlinkClick r:id="" action="ppaction://noaction">
              <a:snd r:embed="rId43" name="FUS4_18.wav"/>
            </a:hlinkClick>
            <a:extLst>
              <a:ext uri="{FF2B5EF4-FFF2-40B4-BE49-F238E27FC236}">
                <a16:creationId xmlns:a16="http://schemas.microsoft.com/office/drawing/2014/main" id="{294F1E69-140E-4C8D-9DF2-1511E57AF3D3}"/>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864673" y="2658257"/>
            <a:ext cx="1186701" cy="1066020"/>
          </a:xfrm>
          <a:prstGeom prst="rect">
            <a:avLst/>
          </a:prstGeom>
        </p:spPr>
      </p:pic>
      <p:pic>
        <p:nvPicPr>
          <p:cNvPr id="27" name="Picture 26" descr="A blue number on a black background&#10;&#10;Description automatically generated with medium confidence">
            <a:extLst>
              <a:ext uri="{FF2B5EF4-FFF2-40B4-BE49-F238E27FC236}">
                <a16:creationId xmlns:a16="http://schemas.microsoft.com/office/drawing/2014/main" id="{E6E54379-9C00-4437-88C2-EDFC2F46819E}"/>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707411" y="4668138"/>
            <a:ext cx="983520" cy="834025"/>
          </a:xfrm>
          <a:prstGeom prst="rect">
            <a:avLst/>
          </a:prstGeom>
        </p:spPr>
      </p:pic>
      <p:sp>
        <p:nvSpPr>
          <p:cNvPr id="110" name="TextBox 109">
            <a:extLst>
              <a:ext uri="{FF2B5EF4-FFF2-40B4-BE49-F238E27FC236}">
                <a16:creationId xmlns:a16="http://schemas.microsoft.com/office/drawing/2014/main" id="{B2E811D8-9360-49BB-B774-A76632AEB137}"/>
              </a:ext>
            </a:extLst>
          </p:cNvPr>
          <p:cNvSpPr txBox="1"/>
          <p:nvPr/>
        </p:nvSpPr>
        <p:spPr>
          <a:xfrm>
            <a:off x="1115805" y="4800213"/>
            <a:ext cx="230476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dix-sept</a:t>
            </a:r>
          </a:p>
        </p:txBody>
      </p:sp>
      <p:sp>
        <p:nvSpPr>
          <p:cNvPr id="111" name="TextBox 110">
            <a:extLst>
              <a:ext uri="{FF2B5EF4-FFF2-40B4-BE49-F238E27FC236}">
                <a16:creationId xmlns:a16="http://schemas.microsoft.com/office/drawing/2014/main" id="{BEE9BE5F-E392-4335-BCE4-E55416529749}"/>
              </a:ext>
            </a:extLst>
          </p:cNvPr>
          <p:cNvSpPr txBox="1"/>
          <p:nvPr/>
        </p:nvSpPr>
        <p:spPr>
          <a:xfrm>
            <a:off x="1122503" y="5727322"/>
            <a:ext cx="230476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vingt-neuf</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888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dissolve">
                                      <p:cBhvr>
                                        <p:cTn id="63" dur="500"/>
                                        <p:tgtEl>
                                          <p:spTgt spid="72"/>
                                        </p:tgtEl>
                                      </p:cBhvr>
                                    </p:animEffect>
                                  </p:childTnLst>
                                </p:cTn>
                              </p:par>
                              <p:par>
                                <p:cTn id="64" presetID="9"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par>
                                <p:cTn id="67" presetID="9" presetClass="entr" presetSubtype="0"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dissolve">
                                      <p:cBhvr>
                                        <p:cTn id="69" dur="500"/>
                                        <p:tgtEl>
                                          <p:spTgt spid="74"/>
                                        </p:tgtEl>
                                      </p:cBhvr>
                                    </p:animEffect>
                                  </p:childTnLst>
                                </p:cTn>
                              </p:par>
                              <p:par>
                                <p:cTn id="70" presetID="9"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dissolve">
                                      <p:cBhvr>
                                        <p:cTn id="72" dur="500"/>
                                        <p:tgtEl>
                                          <p:spTgt spid="9"/>
                                        </p:tgtEl>
                                      </p:cBhvr>
                                    </p:animEffect>
                                  </p:childTnLst>
                                </p:cTn>
                              </p:par>
                              <p:par>
                                <p:cTn id="73" presetID="9"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dissolve">
                                      <p:cBhvr>
                                        <p:cTn id="75" dur="500"/>
                                        <p:tgtEl>
                                          <p:spTgt spid="17"/>
                                        </p:tgtEl>
                                      </p:cBhvr>
                                    </p:animEffect>
                                  </p:childTnLst>
                                </p:cTn>
                              </p:par>
                              <p:par>
                                <p:cTn id="76" presetID="9" presetClass="entr" presetSubtype="0" fill="hold" nodeType="with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dissolve">
                                      <p:cBhvr>
                                        <p:cTn id="78" dur="500"/>
                                        <p:tgtEl>
                                          <p:spTgt spid="77"/>
                                        </p:tgtEl>
                                      </p:cBhvr>
                                    </p:animEffect>
                                  </p:childTnLst>
                                </p:cTn>
                              </p:par>
                              <p:par>
                                <p:cTn id="79" presetID="9"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dissolve">
                                      <p:cBhvr>
                                        <p:cTn id="81" dur="500"/>
                                        <p:tgtEl>
                                          <p:spTgt spid="71"/>
                                        </p:tgtEl>
                                      </p:cBhvr>
                                    </p:animEffect>
                                  </p:childTnLst>
                                </p:cTn>
                              </p:par>
                              <p:par>
                                <p:cTn id="82" presetID="9" presetClass="entr" presetSubtype="0" fill="hold"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dissolve">
                                      <p:cBhvr>
                                        <p:cTn id="84" dur="500"/>
                                        <p:tgtEl>
                                          <p:spTgt spid="73"/>
                                        </p:tgtEl>
                                      </p:cBhvr>
                                    </p:animEffect>
                                  </p:childTnLst>
                                </p:cTn>
                              </p:par>
                              <p:par>
                                <p:cTn id="85" presetID="9"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dissolve">
                                      <p:cBhvr>
                                        <p:cTn id="90" dur="500"/>
                                        <p:tgtEl>
                                          <p:spTgt spid="19"/>
                                        </p:tgtEl>
                                      </p:cBhvr>
                                    </p:animEffect>
                                  </p:childTnLst>
                                </p:cTn>
                              </p:par>
                              <p:par>
                                <p:cTn id="91" presetID="9"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dissolve">
                                      <p:cBhvr>
                                        <p:cTn id="93" dur="500"/>
                                        <p:tgtEl>
                                          <p:spTgt spid="25"/>
                                        </p:tgtEl>
                                      </p:cBhvr>
                                    </p:animEffect>
                                  </p:childTnLst>
                                </p:cTn>
                              </p:par>
                              <p:par>
                                <p:cTn id="94" presetID="9"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dissolve">
                                      <p:cBhvr>
                                        <p:cTn id="96" dur="500"/>
                                        <p:tgtEl>
                                          <p:spTgt spid="13"/>
                                        </p:tgtEl>
                                      </p:cBhvr>
                                    </p:animEffect>
                                  </p:childTnLst>
                                </p:cTn>
                              </p:par>
                              <p:par>
                                <p:cTn id="97" presetID="9" presetClass="entr" presetSubtype="0" fill="hold"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dissolve">
                                      <p:cBhvr>
                                        <p:cTn id="99" dur="500"/>
                                        <p:tgtEl>
                                          <p:spTgt spid="23"/>
                                        </p:tgtEl>
                                      </p:cBhvr>
                                    </p:animEffec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72"/>
                                        </p:tgtEl>
                                        <p:attrNameLst>
                                          <p:attrName>r</p:attrName>
                                        </p:attrNameLst>
                                      </p:cBhvr>
                                    </p:animRot>
                                    <p:animRot by="-240000">
                                      <p:cBhvr>
                                        <p:cTn id="104" dur="200" fill="hold">
                                          <p:stCondLst>
                                            <p:cond delay="200"/>
                                          </p:stCondLst>
                                        </p:cTn>
                                        <p:tgtEl>
                                          <p:spTgt spid="72"/>
                                        </p:tgtEl>
                                        <p:attrNameLst>
                                          <p:attrName>r</p:attrName>
                                        </p:attrNameLst>
                                      </p:cBhvr>
                                    </p:animRot>
                                    <p:animRot by="240000">
                                      <p:cBhvr>
                                        <p:cTn id="105" dur="200" fill="hold">
                                          <p:stCondLst>
                                            <p:cond delay="400"/>
                                          </p:stCondLst>
                                        </p:cTn>
                                        <p:tgtEl>
                                          <p:spTgt spid="72"/>
                                        </p:tgtEl>
                                        <p:attrNameLst>
                                          <p:attrName>r</p:attrName>
                                        </p:attrNameLst>
                                      </p:cBhvr>
                                    </p:animRot>
                                    <p:animRot by="-240000">
                                      <p:cBhvr>
                                        <p:cTn id="106" dur="200" fill="hold">
                                          <p:stCondLst>
                                            <p:cond delay="600"/>
                                          </p:stCondLst>
                                        </p:cTn>
                                        <p:tgtEl>
                                          <p:spTgt spid="72"/>
                                        </p:tgtEl>
                                        <p:attrNameLst>
                                          <p:attrName>r</p:attrName>
                                        </p:attrNameLst>
                                      </p:cBhvr>
                                    </p:animRot>
                                    <p:animRot by="120000">
                                      <p:cBhvr>
                                        <p:cTn id="107" dur="200" fill="hold">
                                          <p:stCondLst>
                                            <p:cond delay="800"/>
                                          </p:stCondLst>
                                        </p:cTn>
                                        <p:tgtEl>
                                          <p:spTgt spid="72"/>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32" presetClass="emph" presetSubtype="0" fill="hold" nodeType="clickEffect">
                                  <p:stCondLst>
                                    <p:cond delay="0"/>
                                  </p:stCondLst>
                                  <p:childTnLst>
                                    <p:animRot by="120000">
                                      <p:cBhvr>
                                        <p:cTn id="111" dur="100" fill="hold">
                                          <p:stCondLst>
                                            <p:cond delay="0"/>
                                          </p:stCondLst>
                                        </p:cTn>
                                        <p:tgtEl>
                                          <p:spTgt spid="21"/>
                                        </p:tgtEl>
                                        <p:attrNameLst>
                                          <p:attrName>r</p:attrName>
                                        </p:attrNameLst>
                                      </p:cBhvr>
                                    </p:animRot>
                                    <p:animRot by="-240000">
                                      <p:cBhvr>
                                        <p:cTn id="112" dur="200" fill="hold">
                                          <p:stCondLst>
                                            <p:cond delay="200"/>
                                          </p:stCondLst>
                                        </p:cTn>
                                        <p:tgtEl>
                                          <p:spTgt spid="21"/>
                                        </p:tgtEl>
                                        <p:attrNameLst>
                                          <p:attrName>r</p:attrName>
                                        </p:attrNameLst>
                                      </p:cBhvr>
                                    </p:animRot>
                                    <p:animRot by="240000">
                                      <p:cBhvr>
                                        <p:cTn id="113" dur="200" fill="hold">
                                          <p:stCondLst>
                                            <p:cond delay="400"/>
                                          </p:stCondLst>
                                        </p:cTn>
                                        <p:tgtEl>
                                          <p:spTgt spid="21"/>
                                        </p:tgtEl>
                                        <p:attrNameLst>
                                          <p:attrName>r</p:attrName>
                                        </p:attrNameLst>
                                      </p:cBhvr>
                                    </p:animRot>
                                    <p:animRot by="-240000">
                                      <p:cBhvr>
                                        <p:cTn id="114" dur="200" fill="hold">
                                          <p:stCondLst>
                                            <p:cond delay="600"/>
                                          </p:stCondLst>
                                        </p:cTn>
                                        <p:tgtEl>
                                          <p:spTgt spid="21"/>
                                        </p:tgtEl>
                                        <p:attrNameLst>
                                          <p:attrName>r</p:attrName>
                                        </p:attrNameLst>
                                      </p:cBhvr>
                                    </p:animRot>
                                    <p:animRot by="120000">
                                      <p:cBhvr>
                                        <p:cTn id="115" dur="200" fill="hold">
                                          <p:stCondLst>
                                            <p:cond delay="800"/>
                                          </p:stCondLst>
                                        </p:cTn>
                                        <p:tgtEl>
                                          <p:spTgt spid="21"/>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32" presetClass="emph" presetSubtype="0" fill="hold" nodeType="clickEffect">
                                  <p:stCondLst>
                                    <p:cond delay="0"/>
                                  </p:stCondLst>
                                  <p:childTnLst>
                                    <p:animRot by="120000">
                                      <p:cBhvr>
                                        <p:cTn id="119" dur="100" fill="hold">
                                          <p:stCondLst>
                                            <p:cond delay="0"/>
                                          </p:stCondLst>
                                        </p:cTn>
                                        <p:tgtEl>
                                          <p:spTgt spid="74"/>
                                        </p:tgtEl>
                                        <p:attrNameLst>
                                          <p:attrName>r</p:attrName>
                                        </p:attrNameLst>
                                      </p:cBhvr>
                                    </p:animRot>
                                    <p:animRot by="-240000">
                                      <p:cBhvr>
                                        <p:cTn id="120" dur="200" fill="hold">
                                          <p:stCondLst>
                                            <p:cond delay="200"/>
                                          </p:stCondLst>
                                        </p:cTn>
                                        <p:tgtEl>
                                          <p:spTgt spid="74"/>
                                        </p:tgtEl>
                                        <p:attrNameLst>
                                          <p:attrName>r</p:attrName>
                                        </p:attrNameLst>
                                      </p:cBhvr>
                                    </p:animRot>
                                    <p:animRot by="240000">
                                      <p:cBhvr>
                                        <p:cTn id="121" dur="200" fill="hold">
                                          <p:stCondLst>
                                            <p:cond delay="400"/>
                                          </p:stCondLst>
                                        </p:cTn>
                                        <p:tgtEl>
                                          <p:spTgt spid="74"/>
                                        </p:tgtEl>
                                        <p:attrNameLst>
                                          <p:attrName>r</p:attrName>
                                        </p:attrNameLst>
                                      </p:cBhvr>
                                    </p:animRot>
                                    <p:animRot by="-240000">
                                      <p:cBhvr>
                                        <p:cTn id="122" dur="200" fill="hold">
                                          <p:stCondLst>
                                            <p:cond delay="600"/>
                                          </p:stCondLst>
                                        </p:cTn>
                                        <p:tgtEl>
                                          <p:spTgt spid="74"/>
                                        </p:tgtEl>
                                        <p:attrNameLst>
                                          <p:attrName>r</p:attrName>
                                        </p:attrNameLst>
                                      </p:cBhvr>
                                    </p:animRot>
                                    <p:animRot by="120000">
                                      <p:cBhvr>
                                        <p:cTn id="123" dur="200" fill="hold">
                                          <p:stCondLst>
                                            <p:cond delay="800"/>
                                          </p:stCondLst>
                                        </p:cTn>
                                        <p:tgtEl>
                                          <p:spTgt spid="74"/>
                                        </p:tgtEl>
                                        <p:attrNameLst>
                                          <p:attrName>r</p:attrName>
                                        </p:attrNameLst>
                                      </p:cBhvr>
                                    </p:animRot>
                                  </p:childTnLst>
                                </p:cTn>
                              </p:par>
                            </p:childTnLst>
                          </p:cTn>
                        </p:par>
                      </p:childTnLst>
                    </p:cTn>
                  </p:par>
                  <p:par>
                    <p:cTn id="124" fill="hold">
                      <p:stCondLst>
                        <p:cond delay="indefinite"/>
                      </p:stCondLst>
                      <p:childTnLst>
                        <p:par>
                          <p:cTn id="125" fill="hold">
                            <p:stCondLst>
                              <p:cond delay="0"/>
                            </p:stCondLst>
                            <p:childTnLst>
                              <p:par>
                                <p:cTn id="126" presetID="32" presetClass="emph" presetSubtype="0" fill="hold" nodeType="clickEffect">
                                  <p:stCondLst>
                                    <p:cond delay="0"/>
                                  </p:stCondLst>
                                  <p:childTnLst>
                                    <p:animRot by="120000">
                                      <p:cBhvr>
                                        <p:cTn id="127" dur="100" fill="hold">
                                          <p:stCondLst>
                                            <p:cond delay="0"/>
                                          </p:stCondLst>
                                        </p:cTn>
                                        <p:tgtEl>
                                          <p:spTgt spid="9"/>
                                        </p:tgtEl>
                                        <p:attrNameLst>
                                          <p:attrName>r</p:attrName>
                                        </p:attrNameLst>
                                      </p:cBhvr>
                                    </p:animRot>
                                    <p:animRot by="-240000">
                                      <p:cBhvr>
                                        <p:cTn id="128" dur="200" fill="hold">
                                          <p:stCondLst>
                                            <p:cond delay="200"/>
                                          </p:stCondLst>
                                        </p:cTn>
                                        <p:tgtEl>
                                          <p:spTgt spid="9"/>
                                        </p:tgtEl>
                                        <p:attrNameLst>
                                          <p:attrName>r</p:attrName>
                                        </p:attrNameLst>
                                      </p:cBhvr>
                                    </p:animRot>
                                    <p:animRot by="240000">
                                      <p:cBhvr>
                                        <p:cTn id="129" dur="200" fill="hold">
                                          <p:stCondLst>
                                            <p:cond delay="400"/>
                                          </p:stCondLst>
                                        </p:cTn>
                                        <p:tgtEl>
                                          <p:spTgt spid="9"/>
                                        </p:tgtEl>
                                        <p:attrNameLst>
                                          <p:attrName>r</p:attrName>
                                        </p:attrNameLst>
                                      </p:cBhvr>
                                    </p:animRot>
                                    <p:animRot by="-240000">
                                      <p:cBhvr>
                                        <p:cTn id="130" dur="200" fill="hold">
                                          <p:stCondLst>
                                            <p:cond delay="600"/>
                                          </p:stCondLst>
                                        </p:cTn>
                                        <p:tgtEl>
                                          <p:spTgt spid="9"/>
                                        </p:tgtEl>
                                        <p:attrNameLst>
                                          <p:attrName>r</p:attrName>
                                        </p:attrNameLst>
                                      </p:cBhvr>
                                    </p:animRot>
                                    <p:animRot by="120000">
                                      <p:cBhvr>
                                        <p:cTn id="131" dur="200" fill="hold">
                                          <p:stCondLst>
                                            <p:cond delay="800"/>
                                          </p:stCondLst>
                                        </p:cTn>
                                        <p:tgtEl>
                                          <p:spTgt spid="9"/>
                                        </p:tgtEl>
                                        <p:attrNameLst>
                                          <p:attrName>r</p:attrName>
                                        </p:attrNameLst>
                                      </p:cBhvr>
                                    </p:animRot>
                                  </p:childTnLst>
                                </p:cTn>
                              </p:par>
                            </p:childTnLst>
                          </p:cTn>
                        </p:par>
                      </p:childTnLst>
                    </p:cTn>
                  </p:par>
                  <p:par>
                    <p:cTn id="132" fill="hold">
                      <p:stCondLst>
                        <p:cond delay="indefinite"/>
                      </p:stCondLst>
                      <p:childTnLst>
                        <p:par>
                          <p:cTn id="133" fill="hold">
                            <p:stCondLst>
                              <p:cond delay="0"/>
                            </p:stCondLst>
                            <p:childTnLst>
                              <p:par>
                                <p:cTn id="134" presetID="32" presetClass="emph" presetSubtype="0" fill="hold" nodeType="clickEffect">
                                  <p:stCondLst>
                                    <p:cond delay="0"/>
                                  </p:stCondLst>
                                  <p:childTnLst>
                                    <p:animRot by="120000">
                                      <p:cBhvr>
                                        <p:cTn id="135" dur="100" fill="hold">
                                          <p:stCondLst>
                                            <p:cond delay="0"/>
                                          </p:stCondLst>
                                        </p:cTn>
                                        <p:tgtEl>
                                          <p:spTgt spid="17"/>
                                        </p:tgtEl>
                                        <p:attrNameLst>
                                          <p:attrName>r</p:attrName>
                                        </p:attrNameLst>
                                      </p:cBhvr>
                                    </p:animRot>
                                    <p:animRot by="-240000">
                                      <p:cBhvr>
                                        <p:cTn id="136" dur="200" fill="hold">
                                          <p:stCondLst>
                                            <p:cond delay="200"/>
                                          </p:stCondLst>
                                        </p:cTn>
                                        <p:tgtEl>
                                          <p:spTgt spid="17"/>
                                        </p:tgtEl>
                                        <p:attrNameLst>
                                          <p:attrName>r</p:attrName>
                                        </p:attrNameLst>
                                      </p:cBhvr>
                                    </p:animRot>
                                    <p:animRot by="240000">
                                      <p:cBhvr>
                                        <p:cTn id="137" dur="200" fill="hold">
                                          <p:stCondLst>
                                            <p:cond delay="400"/>
                                          </p:stCondLst>
                                        </p:cTn>
                                        <p:tgtEl>
                                          <p:spTgt spid="17"/>
                                        </p:tgtEl>
                                        <p:attrNameLst>
                                          <p:attrName>r</p:attrName>
                                        </p:attrNameLst>
                                      </p:cBhvr>
                                    </p:animRot>
                                    <p:animRot by="-240000">
                                      <p:cBhvr>
                                        <p:cTn id="138" dur="200" fill="hold">
                                          <p:stCondLst>
                                            <p:cond delay="600"/>
                                          </p:stCondLst>
                                        </p:cTn>
                                        <p:tgtEl>
                                          <p:spTgt spid="17"/>
                                        </p:tgtEl>
                                        <p:attrNameLst>
                                          <p:attrName>r</p:attrName>
                                        </p:attrNameLst>
                                      </p:cBhvr>
                                    </p:animRot>
                                    <p:animRot by="120000">
                                      <p:cBhvr>
                                        <p:cTn id="139" dur="200" fill="hold">
                                          <p:stCondLst>
                                            <p:cond delay="800"/>
                                          </p:stCondLst>
                                        </p:cTn>
                                        <p:tgtEl>
                                          <p:spTgt spid="17"/>
                                        </p:tgtEl>
                                        <p:attrNameLst>
                                          <p:attrName>r</p:attrName>
                                        </p:attrNameLst>
                                      </p:cBhvr>
                                    </p:animRot>
                                  </p:childTnLst>
                                </p:cTn>
                              </p:par>
                            </p:childTnLst>
                          </p:cTn>
                        </p:par>
                      </p:childTnLst>
                    </p:cTn>
                  </p:par>
                  <p:par>
                    <p:cTn id="140" fill="hold">
                      <p:stCondLst>
                        <p:cond delay="indefinite"/>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77"/>
                                        </p:tgtEl>
                                        <p:attrNameLst>
                                          <p:attrName>r</p:attrName>
                                        </p:attrNameLst>
                                      </p:cBhvr>
                                    </p:animRot>
                                    <p:animRot by="-240000">
                                      <p:cBhvr>
                                        <p:cTn id="144" dur="200" fill="hold">
                                          <p:stCondLst>
                                            <p:cond delay="200"/>
                                          </p:stCondLst>
                                        </p:cTn>
                                        <p:tgtEl>
                                          <p:spTgt spid="77"/>
                                        </p:tgtEl>
                                        <p:attrNameLst>
                                          <p:attrName>r</p:attrName>
                                        </p:attrNameLst>
                                      </p:cBhvr>
                                    </p:animRot>
                                    <p:animRot by="240000">
                                      <p:cBhvr>
                                        <p:cTn id="145" dur="200" fill="hold">
                                          <p:stCondLst>
                                            <p:cond delay="400"/>
                                          </p:stCondLst>
                                        </p:cTn>
                                        <p:tgtEl>
                                          <p:spTgt spid="77"/>
                                        </p:tgtEl>
                                        <p:attrNameLst>
                                          <p:attrName>r</p:attrName>
                                        </p:attrNameLst>
                                      </p:cBhvr>
                                    </p:animRot>
                                    <p:animRot by="-240000">
                                      <p:cBhvr>
                                        <p:cTn id="146" dur="200" fill="hold">
                                          <p:stCondLst>
                                            <p:cond delay="600"/>
                                          </p:stCondLst>
                                        </p:cTn>
                                        <p:tgtEl>
                                          <p:spTgt spid="77"/>
                                        </p:tgtEl>
                                        <p:attrNameLst>
                                          <p:attrName>r</p:attrName>
                                        </p:attrNameLst>
                                      </p:cBhvr>
                                    </p:animRot>
                                    <p:animRot by="120000">
                                      <p:cBhvr>
                                        <p:cTn id="147" dur="200" fill="hold">
                                          <p:stCondLst>
                                            <p:cond delay="800"/>
                                          </p:stCondLst>
                                        </p:cTn>
                                        <p:tgtEl>
                                          <p:spTgt spid="77"/>
                                        </p:tgtEl>
                                        <p:attrNameLst>
                                          <p:attrName>r</p:attrName>
                                        </p:attrNameLst>
                                      </p:cBhvr>
                                    </p:animRot>
                                  </p:childTnLst>
                                </p:cTn>
                              </p:par>
                            </p:childTnLst>
                          </p:cTn>
                        </p:par>
                      </p:childTnLst>
                    </p:cTn>
                  </p:par>
                  <p:par>
                    <p:cTn id="148" fill="hold">
                      <p:stCondLst>
                        <p:cond delay="indefinite"/>
                      </p:stCondLst>
                      <p:childTnLst>
                        <p:par>
                          <p:cTn id="149" fill="hold">
                            <p:stCondLst>
                              <p:cond delay="0"/>
                            </p:stCondLst>
                            <p:childTnLst>
                              <p:par>
                                <p:cTn id="150" presetID="32" presetClass="emph" presetSubtype="0" fill="hold" nodeType="clickEffect">
                                  <p:stCondLst>
                                    <p:cond delay="0"/>
                                  </p:stCondLst>
                                  <p:childTnLst>
                                    <p:animRot by="120000">
                                      <p:cBhvr>
                                        <p:cTn id="151" dur="100" fill="hold">
                                          <p:stCondLst>
                                            <p:cond delay="0"/>
                                          </p:stCondLst>
                                        </p:cTn>
                                        <p:tgtEl>
                                          <p:spTgt spid="71"/>
                                        </p:tgtEl>
                                        <p:attrNameLst>
                                          <p:attrName>r</p:attrName>
                                        </p:attrNameLst>
                                      </p:cBhvr>
                                    </p:animRot>
                                    <p:animRot by="-240000">
                                      <p:cBhvr>
                                        <p:cTn id="152" dur="200" fill="hold">
                                          <p:stCondLst>
                                            <p:cond delay="200"/>
                                          </p:stCondLst>
                                        </p:cTn>
                                        <p:tgtEl>
                                          <p:spTgt spid="71"/>
                                        </p:tgtEl>
                                        <p:attrNameLst>
                                          <p:attrName>r</p:attrName>
                                        </p:attrNameLst>
                                      </p:cBhvr>
                                    </p:animRot>
                                    <p:animRot by="240000">
                                      <p:cBhvr>
                                        <p:cTn id="153" dur="200" fill="hold">
                                          <p:stCondLst>
                                            <p:cond delay="400"/>
                                          </p:stCondLst>
                                        </p:cTn>
                                        <p:tgtEl>
                                          <p:spTgt spid="71"/>
                                        </p:tgtEl>
                                        <p:attrNameLst>
                                          <p:attrName>r</p:attrName>
                                        </p:attrNameLst>
                                      </p:cBhvr>
                                    </p:animRot>
                                    <p:animRot by="-240000">
                                      <p:cBhvr>
                                        <p:cTn id="154" dur="200" fill="hold">
                                          <p:stCondLst>
                                            <p:cond delay="600"/>
                                          </p:stCondLst>
                                        </p:cTn>
                                        <p:tgtEl>
                                          <p:spTgt spid="71"/>
                                        </p:tgtEl>
                                        <p:attrNameLst>
                                          <p:attrName>r</p:attrName>
                                        </p:attrNameLst>
                                      </p:cBhvr>
                                    </p:animRot>
                                    <p:animRot by="120000">
                                      <p:cBhvr>
                                        <p:cTn id="155" dur="200" fill="hold">
                                          <p:stCondLst>
                                            <p:cond delay="800"/>
                                          </p:stCondLst>
                                        </p:cTn>
                                        <p:tgtEl>
                                          <p:spTgt spid="71"/>
                                        </p:tgtEl>
                                        <p:attrNameLst>
                                          <p:attrName>r</p:attrName>
                                        </p:attrNameLst>
                                      </p:cBhvr>
                                    </p:animRot>
                                  </p:childTnLst>
                                </p:cTn>
                              </p:par>
                            </p:childTnLst>
                          </p:cTn>
                        </p:par>
                      </p:childTnLst>
                    </p:cTn>
                  </p:par>
                  <p:par>
                    <p:cTn id="156" fill="hold">
                      <p:stCondLst>
                        <p:cond delay="indefinite"/>
                      </p:stCondLst>
                      <p:childTnLst>
                        <p:par>
                          <p:cTn id="157" fill="hold">
                            <p:stCondLst>
                              <p:cond delay="0"/>
                            </p:stCondLst>
                            <p:childTnLst>
                              <p:par>
                                <p:cTn id="158" presetID="32" presetClass="emph" presetSubtype="0" fill="hold" nodeType="clickEffect">
                                  <p:stCondLst>
                                    <p:cond delay="0"/>
                                  </p:stCondLst>
                                  <p:childTnLst>
                                    <p:animRot by="120000">
                                      <p:cBhvr>
                                        <p:cTn id="159" dur="100" fill="hold">
                                          <p:stCondLst>
                                            <p:cond delay="0"/>
                                          </p:stCondLst>
                                        </p:cTn>
                                        <p:tgtEl>
                                          <p:spTgt spid="73"/>
                                        </p:tgtEl>
                                        <p:attrNameLst>
                                          <p:attrName>r</p:attrName>
                                        </p:attrNameLst>
                                      </p:cBhvr>
                                    </p:animRot>
                                    <p:animRot by="-240000">
                                      <p:cBhvr>
                                        <p:cTn id="160" dur="200" fill="hold">
                                          <p:stCondLst>
                                            <p:cond delay="200"/>
                                          </p:stCondLst>
                                        </p:cTn>
                                        <p:tgtEl>
                                          <p:spTgt spid="73"/>
                                        </p:tgtEl>
                                        <p:attrNameLst>
                                          <p:attrName>r</p:attrName>
                                        </p:attrNameLst>
                                      </p:cBhvr>
                                    </p:animRot>
                                    <p:animRot by="240000">
                                      <p:cBhvr>
                                        <p:cTn id="161" dur="200" fill="hold">
                                          <p:stCondLst>
                                            <p:cond delay="400"/>
                                          </p:stCondLst>
                                        </p:cTn>
                                        <p:tgtEl>
                                          <p:spTgt spid="73"/>
                                        </p:tgtEl>
                                        <p:attrNameLst>
                                          <p:attrName>r</p:attrName>
                                        </p:attrNameLst>
                                      </p:cBhvr>
                                    </p:animRot>
                                    <p:animRot by="-240000">
                                      <p:cBhvr>
                                        <p:cTn id="162" dur="200" fill="hold">
                                          <p:stCondLst>
                                            <p:cond delay="600"/>
                                          </p:stCondLst>
                                        </p:cTn>
                                        <p:tgtEl>
                                          <p:spTgt spid="73"/>
                                        </p:tgtEl>
                                        <p:attrNameLst>
                                          <p:attrName>r</p:attrName>
                                        </p:attrNameLst>
                                      </p:cBhvr>
                                    </p:animRot>
                                    <p:animRot by="120000">
                                      <p:cBhvr>
                                        <p:cTn id="163" dur="200" fill="hold">
                                          <p:stCondLst>
                                            <p:cond delay="800"/>
                                          </p:stCondLst>
                                        </p:cTn>
                                        <p:tgtEl>
                                          <p:spTgt spid="73"/>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32" presetClass="emph" presetSubtype="0" fill="hold" nodeType="clickEffect">
                                  <p:stCondLst>
                                    <p:cond delay="0"/>
                                  </p:stCondLst>
                                  <p:childTnLst>
                                    <p:animRot by="120000">
                                      <p:cBhvr>
                                        <p:cTn id="167" dur="100" fill="hold">
                                          <p:stCondLst>
                                            <p:cond delay="0"/>
                                          </p:stCondLst>
                                        </p:cTn>
                                        <p:tgtEl>
                                          <p:spTgt spid="15"/>
                                        </p:tgtEl>
                                        <p:attrNameLst>
                                          <p:attrName>r</p:attrName>
                                        </p:attrNameLst>
                                      </p:cBhvr>
                                    </p:animRot>
                                    <p:animRot by="-240000">
                                      <p:cBhvr>
                                        <p:cTn id="168" dur="200" fill="hold">
                                          <p:stCondLst>
                                            <p:cond delay="200"/>
                                          </p:stCondLst>
                                        </p:cTn>
                                        <p:tgtEl>
                                          <p:spTgt spid="15"/>
                                        </p:tgtEl>
                                        <p:attrNameLst>
                                          <p:attrName>r</p:attrName>
                                        </p:attrNameLst>
                                      </p:cBhvr>
                                    </p:animRot>
                                    <p:animRot by="240000">
                                      <p:cBhvr>
                                        <p:cTn id="169" dur="200" fill="hold">
                                          <p:stCondLst>
                                            <p:cond delay="400"/>
                                          </p:stCondLst>
                                        </p:cTn>
                                        <p:tgtEl>
                                          <p:spTgt spid="15"/>
                                        </p:tgtEl>
                                        <p:attrNameLst>
                                          <p:attrName>r</p:attrName>
                                        </p:attrNameLst>
                                      </p:cBhvr>
                                    </p:animRot>
                                    <p:animRot by="-240000">
                                      <p:cBhvr>
                                        <p:cTn id="170" dur="200" fill="hold">
                                          <p:stCondLst>
                                            <p:cond delay="600"/>
                                          </p:stCondLst>
                                        </p:cTn>
                                        <p:tgtEl>
                                          <p:spTgt spid="15"/>
                                        </p:tgtEl>
                                        <p:attrNameLst>
                                          <p:attrName>r</p:attrName>
                                        </p:attrNameLst>
                                      </p:cBhvr>
                                    </p:animRot>
                                    <p:animRot by="120000">
                                      <p:cBhvr>
                                        <p:cTn id="171" dur="200" fill="hold">
                                          <p:stCondLst>
                                            <p:cond delay="800"/>
                                          </p:stCondLst>
                                        </p:cTn>
                                        <p:tgtEl>
                                          <p:spTgt spid="15"/>
                                        </p:tgtEl>
                                        <p:attrNameLst>
                                          <p:attrName>r</p:attrName>
                                        </p:attrNameLst>
                                      </p:cBhvr>
                                    </p:animRot>
                                  </p:childTnLst>
                                </p:cTn>
                              </p:par>
                            </p:childTnLst>
                          </p:cTn>
                        </p:par>
                      </p:childTnLst>
                    </p:cTn>
                  </p:par>
                  <p:par>
                    <p:cTn id="172" fill="hold">
                      <p:stCondLst>
                        <p:cond delay="indefinite"/>
                      </p:stCondLst>
                      <p:childTnLst>
                        <p:par>
                          <p:cTn id="173" fill="hold">
                            <p:stCondLst>
                              <p:cond delay="0"/>
                            </p:stCondLst>
                            <p:childTnLst>
                              <p:par>
                                <p:cTn id="174" presetID="32" presetClass="emph" presetSubtype="0" fill="hold" nodeType="clickEffect">
                                  <p:stCondLst>
                                    <p:cond delay="0"/>
                                  </p:stCondLst>
                                  <p:childTnLst>
                                    <p:animRot by="120000">
                                      <p:cBhvr>
                                        <p:cTn id="175" dur="100" fill="hold">
                                          <p:stCondLst>
                                            <p:cond delay="0"/>
                                          </p:stCondLst>
                                        </p:cTn>
                                        <p:tgtEl>
                                          <p:spTgt spid="19"/>
                                        </p:tgtEl>
                                        <p:attrNameLst>
                                          <p:attrName>r</p:attrName>
                                        </p:attrNameLst>
                                      </p:cBhvr>
                                    </p:animRot>
                                    <p:animRot by="-240000">
                                      <p:cBhvr>
                                        <p:cTn id="176" dur="200" fill="hold">
                                          <p:stCondLst>
                                            <p:cond delay="200"/>
                                          </p:stCondLst>
                                        </p:cTn>
                                        <p:tgtEl>
                                          <p:spTgt spid="19"/>
                                        </p:tgtEl>
                                        <p:attrNameLst>
                                          <p:attrName>r</p:attrName>
                                        </p:attrNameLst>
                                      </p:cBhvr>
                                    </p:animRot>
                                    <p:animRot by="240000">
                                      <p:cBhvr>
                                        <p:cTn id="177" dur="200" fill="hold">
                                          <p:stCondLst>
                                            <p:cond delay="400"/>
                                          </p:stCondLst>
                                        </p:cTn>
                                        <p:tgtEl>
                                          <p:spTgt spid="19"/>
                                        </p:tgtEl>
                                        <p:attrNameLst>
                                          <p:attrName>r</p:attrName>
                                        </p:attrNameLst>
                                      </p:cBhvr>
                                    </p:animRot>
                                    <p:animRot by="-240000">
                                      <p:cBhvr>
                                        <p:cTn id="178" dur="200" fill="hold">
                                          <p:stCondLst>
                                            <p:cond delay="600"/>
                                          </p:stCondLst>
                                        </p:cTn>
                                        <p:tgtEl>
                                          <p:spTgt spid="19"/>
                                        </p:tgtEl>
                                        <p:attrNameLst>
                                          <p:attrName>r</p:attrName>
                                        </p:attrNameLst>
                                      </p:cBhvr>
                                    </p:animRot>
                                    <p:animRot by="120000">
                                      <p:cBhvr>
                                        <p:cTn id="179" dur="200" fill="hold">
                                          <p:stCondLst>
                                            <p:cond delay="800"/>
                                          </p:stCondLst>
                                        </p:cTn>
                                        <p:tgtEl>
                                          <p:spTgt spid="19"/>
                                        </p:tgtEl>
                                        <p:attrNameLst>
                                          <p:attrName>r</p:attrName>
                                        </p:attrNameLst>
                                      </p:cBhvr>
                                    </p:animRot>
                                  </p:childTnLst>
                                </p:cTn>
                              </p:par>
                            </p:childTnLst>
                          </p:cTn>
                        </p:par>
                      </p:childTnLst>
                    </p:cTn>
                  </p:par>
                  <p:par>
                    <p:cTn id="180" fill="hold">
                      <p:stCondLst>
                        <p:cond delay="indefinite"/>
                      </p:stCondLst>
                      <p:childTnLst>
                        <p:par>
                          <p:cTn id="181" fill="hold">
                            <p:stCondLst>
                              <p:cond delay="0"/>
                            </p:stCondLst>
                            <p:childTnLst>
                              <p:par>
                                <p:cTn id="182" presetID="32" presetClass="emph" presetSubtype="0" fill="hold" nodeType="clickEffect">
                                  <p:stCondLst>
                                    <p:cond delay="0"/>
                                  </p:stCondLst>
                                  <p:childTnLst>
                                    <p:animRot by="120000">
                                      <p:cBhvr>
                                        <p:cTn id="183" dur="100" fill="hold">
                                          <p:stCondLst>
                                            <p:cond delay="0"/>
                                          </p:stCondLst>
                                        </p:cTn>
                                        <p:tgtEl>
                                          <p:spTgt spid="25"/>
                                        </p:tgtEl>
                                        <p:attrNameLst>
                                          <p:attrName>r</p:attrName>
                                        </p:attrNameLst>
                                      </p:cBhvr>
                                    </p:animRot>
                                    <p:animRot by="-240000">
                                      <p:cBhvr>
                                        <p:cTn id="184" dur="200" fill="hold">
                                          <p:stCondLst>
                                            <p:cond delay="200"/>
                                          </p:stCondLst>
                                        </p:cTn>
                                        <p:tgtEl>
                                          <p:spTgt spid="25"/>
                                        </p:tgtEl>
                                        <p:attrNameLst>
                                          <p:attrName>r</p:attrName>
                                        </p:attrNameLst>
                                      </p:cBhvr>
                                    </p:animRot>
                                    <p:animRot by="240000">
                                      <p:cBhvr>
                                        <p:cTn id="185" dur="200" fill="hold">
                                          <p:stCondLst>
                                            <p:cond delay="400"/>
                                          </p:stCondLst>
                                        </p:cTn>
                                        <p:tgtEl>
                                          <p:spTgt spid="25"/>
                                        </p:tgtEl>
                                        <p:attrNameLst>
                                          <p:attrName>r</p:attrName>
                                        </p:attrNameLst>
                                      </p:cBhvr>
                                    </p:animRot>
                                    <p:animRot by="-240000">
                                      <p:cBhvr>
                                        <p:cTn id="186" dur="200" fill="hold">
                                          <p:stCondLst>
                                            <p:cond delay="600"/>
                                          </p:stCondLst>
                                        </p:cTn>
                                        <p:tgtEl>
                                          <p:spTgt spid="25"/>
                                        </p:tgtEl>
                                        <p:attrNameLst>
                                          <p:attrName>r</p:attrName>
                                        </p:attrNameLst>
                                      </p:cBhvr>
                                    </p:animRot>
                                    <p:animRot by="120000">
                                      <p:cBhvr>
                                        <p:cTn id="187" dur="200" fill="hold">
                                          <p:stCondLst>
                                            <p:cond delay="800"/>
                                          </p:stCondLst>
                                        </p:cTn>
                                        <p:tgtEl>
                                          <p:spTgt spid="25"/>
                                        </p:tgtEl>
                                        <p:attrNameLst>
                                          <p:attrName>r</p:attrName>
                                        </p:attrNameLst>
                                      </p:cBhvr>
                                    </p:animRot>
                                  </p:childTnLst>
                                </p:cTn>
                              </p:par>
                            </p:childTnLst>
                          </p:cTn>
                        </p:par>
                      </p:childTnLst>
                    </p:cTn>
                  </p:par>
                  <p:par>
                    <p:cTn id="188" fill="hold">
                      <p:stCondLst>
                        <p:cond delay="indefinite"/>
                      </p:stCondLst>
                      <p:childTnLst>
                        <p:par>
                          <p:cTn id="189" fill="hold">
                            <p:stCondLst>
                              <p:cond delay="0"/>
                            </p:stCondLst>
                            <p:childTnLst>
                              <p:par>
                                <p:cTn id="190" presetID="32" presetClass="emph" presetSubtype="0" fill="hold" nodeType="clickEffect">
                                  <p:stCondLst>
                                    <p:cond delay="0"/>
                                  </p:stCondLst>
                                  <p:childTnLst>
                                    <p:animRot by="120000">
                                      <p:cBhvr>
                                        <p:cTn id="191" dur="100" fill="hold">
                                          <p:stCondLst>
                                            <p:cond delay="0"/>
                                          </p:stCondLst>
                                        </p:cTn>
                                        <p:tgtEl>
                                          <p:spTgt spid="13"/>
                                        </p:tgtEl>
                                        <p:attrNameLst>
                                          <p:attrName>r</p:attrName>
                                        </p:attrNameLst>
                                      </p:cBhvr>
                                    </p:animRot>
                                    <p:animRot by="-240000">
                                      <p:cBhvr>
                                        <p:cTn id="192" dur="200" fill="hold">
                                          <p:stCondLst>
                                            <p:cond delay="200"/>
                                          </p:stCondLst>
                                        </p:cTn>
                                        <p:tgtEl>
                                          <p:spTgt spid="13"/>
                                        </p:tgtEl>
                                        <p:attrNameLst>
                                          <p:attrName>r</p:attrName>
                                        </p:attrNameLst>
                                      </p:cBhvr>
                                    </p:animRot>
                                    <p:animRot by="240000">
                                      <p:cBhvr>
                                        <p:cTn id="193" dur="200" fill="hold">
                                          <p:stCondLst>
                                            <p:cond delay="400"/>
                                          </p:stCondLst>
                                        </p:cTn>
                                        <p:tgtEl>
                                          <p:spTgt spid="13"/>
                                        </p:tgtEl>
                                        <p:attrNameLst>
                                          <p:attrName>r</p:attrName>
                                        </p:attrNameLst>
                                      </p:cBhvr>
                                    </p:animRot>
                                    <p:animRot by="-240000">
                                      <p:cBhvr>
                                        <p:cTn id="194" dur="200" fill="hold">
                                          <p:stCondLst>
                                            <p:cond delay="600"/>
                                          </p:stCondLst>
                                        </p:cTn>
                                        <p:tgtEl>
                                          <p:spTgt spid="13"/>
                                        </p:tgtEl>
                                        <p:attrNameLst>
                                          <p:attrName>r</p:attrName>
                                        </p:attrNameLst>
                                      </p:cBhvr>
                                    </p:animRot>
                                    <p:animRot by="120000">
                                      <p:cBhvr>
                                        <p:cTn id="195" dur="200" fill="hold">
                                          <p:stCondLst>
                                            <p:cond delay="800"/>
                                          </p:stCondLst>
                                        </p:cTn>
                                        <p:tgtEl>
                                          <p:spTgt spid="13"/>
                                        </p:tgtEl>
                                        <p:attrNameLst>
                                          <p:attrName>r</p:attrName>
                                        </p:attrNameLst>
                                      </p:cBhvr>
                                    </p:animRot>
                                  </p:childTnLst>
                                </p:cTn>
                              </p:par>
                            </p:childTnLst>
                          </p:cTn>
                        </p:par>
                      </p:childTnLst>
                    </p:cTn>
                  </p:par>
                  <p:par>
                    <p:cTn id="196" fill="hold">
                      <p:stCondLst>
                        <p:cond delay="indefinite"/>
                      </p:stCondLst>
                      <p:childTnLst>
                        <p:par>
                          <p:cTn id="197" fill="hold">
                            <p:stCondLst>
                              <p:cond delay="0"/>
                            </p:stCondLst>
                            <p:childTnLst>
                              <p:par>
                                <p:cTn id="198" presetID="32" presetClass="emph" presetSubtype="0" fill="hold" nodeType="clickEffect">
                                  <p:stCondLst>
                                    <p:cond delay="0"/>
                                  </p:stCondLst>
                                  <p:childTnLst>
                                    <p:animRot by="120000">
                                      <p:cBhvr>
                                        <p:cTn id="199" dur="100" fill="hold">
                                          <p:stCondLst>
                                            <p:cond delay="0"/>
                                          </p:stCondLst>
                                        </p:cTn>
                                        <p:tgtEl>
                                          <p:spTgt spid="23"/>
                                        </p:tgtEl>
                                        <p:attrNameLst>
                                          <p:attrName>r</p:attrName>
                                        </p:attrNameLst>
                                      </p:cBhvr>
                                    </p:animRot>
                                    <p:animRot by="-240000">
                                      <p:cBhvr>
                                        <p:cTn id="200" dur="200" fill="hold">
                                          <p:stCondLst>
                                            <p:cond delay="200"/>
                                          </p:stCondLst>
                                        </p:cTn>
                                        <p:tgtEl>
                                          <p:spTgt spid="23"/>
                                        </p:tgtEl>
                                        <p:attrNameLst>
                                          <p:attrName>r</p:attrName>
                                        </p:attrNameLst>
                                      </p:cBhvr>
                                    </p:animRot>
                                    <p:animRot by="240000">
                                      <p:cBhvr>
                                        <p:cTn id="201" dur="200" fill="hold">
                                          <p:stCondLst>
                                            <p:cond delay="400"/>
                                          </p:stCondLst>
                                        </p:cTn>
                                        <p:tgtEl>
                                          <p:spTgt spid="23"/>
                                        </p:tgtEl>
                                        <p:attrNameLst>
                                          <p:attrName>r</p:attrName>
                                        </p:attrNameLst>
                                      </p:cBhvr>
                                    </p:animRot>
                                    <p:animRot by="-240000">
                                      <p:cBhvr>
                                        <p:cTn id="202" dur="200" fill="hold">
                                          <p:stCondLst>
                                            <p:cond delay="600"/>
                                          </p:stCondLst>
                                        </p:cTn>
                                        <p:tgtEl>
                                          <p:spTgt spid="23"/>
                                        </p:tgtEl>
                                        <p:attrNameLst>
                                          <p:attrName>r</p:attrName>
                                        </p:attrNameLst>
                                      </p:cBhvr>
                                    </p:animRot>
                                    <p:animRot by="120000">
                                      <p:cBhvr>
                                        <p:cTn id="203"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animBg="1"/>
      <p:bldP spid="58" grpId="0"/>
      <p:bldP spid="81" grpId="0"/>
      <p:bldP spid="82" grpId="0"/>
      <p:bldP spid="86" grpId="0"/>
      <p:bldP spid="110" grpId="0"/>
      <p:bldP spid="1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11" name="FUS5_i.wav"/>
            </a:hlinkClick>
            <a:extLst>
              <a:ext uri="{FF2B5EF4-FFF2-40B4-BE49-F238E27FC236}">
                <a16:creationId xmlns:a16="http://schemas.microsoft.com/office/drawing/2014/main" id="{9A45B2EF-B154-46BD-A141-F0262C94A9B2}"/>
              </a:ext>
            </a:extLst>
          </p:cNvPr>
          <p:cNvSpPr/>
          <p:nvPr/>
        </p:nvSpPr>
        <p:spPr>
          <a:xfrm>
            <a:off x="3831780" y="164666"/>
            <a:ext cx="6080845" cy="50445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11" name="FUS5_i.wav"/>
            </a:hlinkClick>
            <a:extLst>
              <a:ext uri="{FF2B5EF4-FFF2-40B4-BE49-F238E27FC236}">
                <a16:creationId xmlns:a16="http://schemas.microsoft.com/office/drawing/2014/main" id="{04139E59-938F-4284-8A74-DAABEE57B396}"/>
              </a:ext>
            </a:extLst>
          </p:cNvPr>
          <p:cNvSpPr txBox="1"/>
          <p:nvPr/>
        </p:nvSpPr>
        <p:spPr>
          <a:xfrm>
            <a:off x="3872008" y="181219"/>
            <a:ext cx="702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Pose des questions.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57376" y="-35979"/>
            <a:ext cx="914400" cy="914400"/>
          </a:xfrm>
          <a:prstGeom prst="rect">
            <a:avLst/>
          </a:prstGeom>
        </p:spPr>
      </p:pic>
      <p:pic>
        <p:nvPicPr>
          <p:cNvPr id="15" name="Picture 14" descr="A cartoon of a child&#10;&#10;Description automatically generated with low confidence">
            <a:extLst>
              <a:ext uri="{FF2B5EF4-FFF2-40B4-BE49-F238E27FC236}">
                <a16:creationId xmlns:a16="http://schemas.microsoft.com/office/drawing/2014/main" id="{3A50B590-8534-448F-A720-E8650540F5CA}"/>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3186" y="166840"/>
            <a:ext cx="1338054" cy="1004551"/>
          </a:xfrm>
          <a:prstGeom prst="rect">
            <a:avLst/>
          </a:prstGeom>
        </p:spPr>
      </p:pic>
      <p:sp>
        <p:nvSpPr>
          <p:cNvPr id="56" name="Google Shape;167;p2">
            <a:extLst>
              <a:ext uri="{FF2B5EF4-FFF2-40B4-BE49-F238E27FC236}">
                <a16:creationId xmlns:a16="http://schemas.microsoft.com/office/drawing/2014/main" id="{9EC2BB6A-8DF7-4DA5-BACB-4B2C2FFA9321}"/>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a:extLst>
              <a:ext uri="{FF2B5EF4-FFF2-40B4-BE49-F238E27FC236}">
                <a16:creationId xmlns:a16="http://schemas.microsoft.com/office/drawing/2014/main" id="{78188C93-91AF-444D-9DC7-B72A5BBA040E}"/>
              </a:ext>
            </a:extLst>
          </p:cNvPr>
          <p:cNvPicPr>
            <a:picLocks noChangeAspect="1"/>
          </p:cNvPicPr>
          <p:nvPr/>
        </p:nvPicPr>
        <p:blipFill>
          <a:blip r:embed="rId15"/>
          <a:stretch>
            <a:fillRect/>
          </a:stretch>
        </p:blipFill>
        <p:spPr>
          <a:xfrm>
            <a:off x="2621211" y="2698970"/>
            <a:ext cx="7653377" cy="3972972"/>
          </a:xfrm>
          <a:prstGeom prst="rect">
            <a:avLst/>
          </a:prstGeom>
        </p:spPr>
      </p:pic>
      <p:sp>
        <p:nvSpPr>
          <p:cNvPr id="58" name="TextBox 57">
            <a:extLst>
              <a:ext uri="{FF2B5EF4-FFF2-40B4-BE49-F238E27FC236}">
                <a16:creationId xmlns:a16="http://schemas.microsoft.com/office/drawing/2014/main" id="{C6D031BE-7B1D-45CF-9A08-4815B40FDDCF}"/>
              </a:ext>
            </a:extLst>
          </p:cNvPr>
          <p:cNvSpPr txBox="1"/>
          <p:nvPr/>
        </p:nvSpPr>
        <p:spPr>
          <a:xfrm>
            <a:off x="161518" y="635071"/>
            <a:ext cx="107353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questions to guess their secret character.</a:t>
            </a:r>
          </a:p>
        </p:txBody>
      </p:sp>
      <p:sp>
        <p:nvSpPr>
          <p:cNvPr id="59" name="Speech Bubble: Oval 58">
            <a:extLst>
              <a:ext uri="{FF2B5EF4-FFF2-40B4-BE49-F238E27FC236}">
                <a16:creationId xmlns:a16="http://schemas.microsoft.com/office/drawing/2014/main" id="{D25A49FF-9197-4172-B46C-9D7DD23357B0}"/>
              </a:ext>
            </a:extLst>
          </p:cNvPr>
          <p:cNvSpPr/>
          <p:nvPr/>
        </p:nvSpPr>
        <p:spPr>
          <a:xfrm>
            <a:off x="76129" y="1238784"/>
            <a:ext cx="2998413" cy="1332640"/>
          </a:xfrm>
          <a:prstGeom prst="wedgeEllipseCallout">
            <a:avLst>
              <a:gd name="adj1" fmla="val 57705"/>
              <a:gd name="adj2" fmla="val 3612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Est-</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ce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que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tu</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veux</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jouer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de la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guitare</a:t>
            </a:r>
            <a:r>
              <a:rPr lang="en-GB" sz="2000" dirty="0">
                <a:solidFill>
                  <a:prstClr val="white"/>
                </a:solidFill>
                <a:latin typeface="Century Gothic" panose="020B0502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1" name="Speech Bubble: Oval 60">
            <a:extLst>
              <a:ext uri="{FF2B5EF4-FFF2-40B4-BE49-F238E27FC236}">
                <a16:creationId xmlns:a16="http://schemas.microsoft.com/office/drawing/2014/main" id="{8E1AD604-3CBA-4C81-852C-54A4C98F7792}"/>
              </a:ext>
            </a:extLst>
          </p:cNvPr>
          <p:cNvSpPr/>
          <p:nvPr/>
        </p:nvSpPr>
        <p:spPr>
          <a:xfrm>
            <a:off x="8970264" y="1240707"/>
            <a:ext cx="2480391" cy="1155406"/>
          </a:xfrm>
          <a:prstGeom prst="wedgeEllipseCallout">
            <a:avLst>
              <a:gd name="adj1" fmla="val -50847"/>
              <a:gd name="adj2" fmla="val 50645"/>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62" name="Multiplication Sign 61">
            <a:extLst>
              <a:ext uri="{FF2B5EF4-FFF2-40B4-BE49-F238E27FC236}">
                <a16:creationId xmlns:a16="http://schemas.microsoft.com/office/drawing/2014/main" id="{FA278B02-C3D0-4D76-8352-9E319638871F}"/>
              </a:ext>
            </a:extLst>
          </p:cNvPr>
          <p:cNvSpPr/>
          <p:nvPr/>
        </p:nvSpPr>
        <p:spPr>
          <a:xfrm>
            <a:off x="6434430" y="2677045"/>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Multiplication Sign 62">
            <a:extLst>
              <a:ext uri="{FF2B5EF4-FFF2-40B4-BE49-F238E27FC236}">
                <a16:creationId xmlns:a16="http://schemas.microsoft.com/office/drawing/2014/main" id="{9DDE4EC8-EDBE-467E-BFAF-11C9241F89C3}"/>
              </a:ext>
            </a:extLst>
          </p:cNvPr>
          <p:cNvSpPr/>
          <p:nvPr/>
        </p:nvSpPr>
        <p:spPr>
          <a:xfrm>
            <a:off x="8306017" y="3895302"/>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Speech Bubble: Rectangle with Corners Rounded 64">
            <a:extLst>
              <a:ext uri="{FF2B5EF4-FFF2-40B4-BE49-F238E27FC236}">
                <a16:creationId xmlns:a16="http://schemas.microsoft.com/office/drawing/2014/main" id="{ED385873-024E-4DD8-B03F-4E973354C2B8}"/>
              </a:ext>
            </a:extLst>
          </p:cNvPr>
          <p:cNvSpPr/>
          <p:nvPr/>
        </p:nvSpPr>
        <p:spPr>
          <a:xfrm>
            <a:off x="3597417" y="1388568"/>
            <a:ext cx="5066698" cy="797066"/>
          </a:xfrm>
          <a:prstGeom prst="wedgeRoundRectCallout">
            <a:avLst>
              <a:gd name="adj1" fmla="val 24433"/>
              <a:gd name="adj2" fmla="val 67756"/>
              <a:gd name="adj3" fmla="val 16667"/>
            </a:avLst>
          </a:prstGeom>
          <a:solidFill>
            <a:srgbClr val="3BCED5"/>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E4E79"/>
              </a:buClr>
              <a:buSzPts val="2800"/>
              <a:buFontTx/>
              <a:buNone/>
              <a:tabLst/>
              <a:defRPr/>
            </a:pPr>
            <a:r>
              <a:rPr kumimoji="0" lang="en-GB" sz="2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use ‘Est-</a:t>
            </a:r>
            <a:r>
              <a:rPr kumimoji="0" lang="en-GB" sz="26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ce</a:t>
            </a:r>
            <a:r>
              <a:rPr kumimoji="0" lang="en-GB" sz="2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to ask yes/no questions.</a:t>
            </a:r>
          </a:p>
        </p:txBody>
      </p:sp>
      <p:sp>
        <p:nvSpPr>
          <p:cNvPr id="66" name="Speech Bubble: Oval 65">
            <a:extLst>
              <a:ext uri="{FF2B5EF4-FFF2-40B4-BE49-F238E27FC236}">
                <a16:creationId xmlns:a16="http://schemas.microsoft.com/office/drawing/2014/main" id="{2596726F-2A2B-4D89-A0FD-DB7D0035AB53}"/>
              </a:ext>
            </a:extLst>
          </p:cNvPr>
          <p:cNvSpPr/>
          <p:nvPr/>
        </p:nvSpPr>
        <p:spPr>
          <a:xfrm>
            <a:off x="54574" y="2622248"/>
            <a:ext cx="2377172" cy="1481349"/>
          </a:xfrm>
          <a:prstGeom prst="wedgeEllipseCallout">
            <a:avLst>
              <a:gd name="adj1" fmla="val 56789"/>
              <a:gd name="adj2" fmla="val -49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2000" dirty="0">
                <a:solidFill>
                  <a:prstClr val="white"/>
                </a:solidFill>
                <a:latin typeface="Century Gothic" panose="020B0502020202020204" pitchFamily="34" charset="0"/>
              </a:rPr>
              <a:t>Est-</a:t>
            </a:r>
            <a:r>
              <a:rPr lang="en-GB" sz="2000" dirty="0" err="1">
                <a:solidFill>
                  <a:prstClr val="white"/>
                </a:solidFill>
                <a:latin typeface="Century Gothic" panose="020B0502020202020204" pitchFamily="34" charset="0"/>
              </a:rPr>
              <a:t>ce</a:t>
            </a:r>
            <a:r>
              <a:rPr lang="en-GB" sz="2000" dirty="0">
                <a:solidFill>
                  <a:prstClr val="white"/>
                </a:solidFill>
                <a:latin typeface="Century Gothic" panose="020B0502020202020204" pitchFamily="34" charset="0"/>
              </a:rPr>
              <a:t> que </a:t>
            </a:r>
            <a:r>
              <a:rPr lang="en-GB" sz="2000" dirty="0" err="1">
                <a:solidFill>
                  <a:prstClr val="white"/>
                </a:solidFill>
                <a:latin typeface="Century Gothic" panose="020B0502020202020204" pitchFamily="34" charset="0"/>
              </a:rPr>
              <a:t>tu</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veux</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nager</a:t>
            </a:r>
            <a:r>
              <a:rPr lang="en-GB" sz="2000" dirty="0">
                <a:solidFill>
                  <a:prstClr val="white"/>
                </a:solidFill>
                <a:latin typeface="Century Gothic" panose="020B0502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Speech Bubble: Oval 67">
            <a:extLst>
              <a:ext uri="{FF2B5EF4-FFF2-40B4-BE49-F238E27FC236}">
                <a16:creationId xmlns:a16="http://schemas.microsoft.com/office/drawing/2014/main" id="{CEA378E1-2CC8-43A9-87FC-9553DD41DE60}"/>
              </a:ext>
            </a:extLst>
          </p:cNvPr>
          <p:cNvSpPr/>
          <p:nvPr/>
        </p:nvSpPr>
        <p:spPr>
          <a:xfrm>
            <a:off x="9570790" y="2080708"/>
            <a:ext cx="2521194" cy="1155406"/>
          </a:xfrm>
          <a:prstGeom prst="wedgeEllipseCallout">
            <a:avLst>
              <a:gd name="adj1" fmla="val -49276"/>
              <a:gd name="adj2" fmla="val 48562"/>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69" name="Multiplication Sign 68">
            <a:extLst>
              <a:ext uri="{FF2B5EF4-FFF2-40B4-BE49-F238E27FC236}">
                <a16:creationId xmlns:a16="http://schemas.microsoft.com/office/drawing/2014/main" id="{C7F62F83-7750-4494-BDC2-4D7D897727EF}"/>
              </a:ext>
            </a:extLst>
          </p:cNvPr>
          <p:cNvSpPr/>
          <p:nvPr/>
        </p:nvSpPr>
        <p:spPr>
          <a:xfrm>
            <a:off x="4547485" y="2760506"/>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Speech Bubble: Oval 69">
            <a:extLst>
              <a:ext uri="{FF2B5EF4-FFF2-40B4-BE49-F238E27FC236}">
                <a16:creationId xmlns:a16="http://schemas.microsoft.com/office/drawing/2014/main" id="{5EF07255-5EB7-4A55-A0F7-907293E9492A}"/>
              </a:ext>
            </a:extLst>
          </p:cNvPr>
          <p:cNvSpPr/>
          <p:nvPr/>
        </p:nvSpPr>
        <p:spPr>
          <a:xfrm>
            <a:off x="-162221" y="4174945"/>
            <a:ext cx="2377172" cy="1481349"/>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2000" dirty="0">
                <a:solidFill>
                  <a:prstClr val="white"/>
                </a:solidFill>
                <a:latin typeface="Century Gothic" panose="020B0502020202020204" pitchFamily="34" charset="0"/>
              </a:rPr>
              <a:t>Est-</a:t>
            </a:r>
            <a:r>
              <a:rPr lang="en-GB" sz="2000" dirty="0" err="1">
                <a:solidFill>
                  <a:prstClr val="white"/>
                </a:solidFill>
                <a:latin typeface="Century Gothic" panose="020B0502020202020204" pitchFamily="34" charset="0"/>
              </a:rPr>
              <a:t>ce</a:t>
            </a:r>
            <a:r>
              <a:rPr lang="en-GB" sz="2000" dirty="0">
                <a:solidFill>
                  <a:prstClr val="white"/>
                </a:solidFill>
                <a:latin typeface="Century Gothic" panose="020B0502020202020204" pitchFamily="34" charset="0"/>
              </a:rPr>
              <a:t> que </a:t>
            </a:r>
            <a:r>
              <a:rPr lang="en-GB" sz="2000" dirty="0" err="1">
                <a:solidFill>
                  <a:prstClr val="white"/>
                </a:solidFill>
                <a:latin typeface="Century Gothic" panose="020B0502020202020204" pitchFamily="34" charset="0"/>
              </a:rPr>
              <a:t>tu</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veux</a:t>
            </a:r>
            <a:r>
              <a:rPr lang="en-GB" sz="2000" dirty="0">
                <a:solidFill>
                  <a:prstClr val="white"/>
                </a:solidFill>
                <a:latin typeface="Century Gothic" panose="020B0502020202020204" pitchFamily="34" charset="0"/>
              </a:rPr>
              <a:t> faire de la danse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1" name="Speech Bubble: Oval 70">
            <a:extLst>
              <a:ext uri="{FF2B5EF4-FFF2-40B4-BE49-F238E27FC236}">
                <a16:creationId xmlns:a16="http://schemas.microsoft.com/office/drawing/2014/main" id="{4BD8629B-6EE3-4A03-9F32-B9969DB6BEE8}"/>
              </a:ext>
            </a:extLst>
          </p:cNvPr>
          <p:cNvSpPr/>
          <p:nvPr/>
        </p:nvSpPr>
        <p:spPr>
          <a:xfrm>
            <a:off x="9757444" y="3020078"/>
            <a:ext cx="2414170" cy="1155406"/>
          </a:xfrm>
          <a:prstGeom prst="wedgeEllipseCallout">
            <a:avLst>
              <a:gd name="adj1" fmla="val -49276"/>
              <a:gd name="adj2" fmla="val 52727"/>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kumimoji="0" lang="en-GB" sz="320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kumimoji="0" lang="en-GB" sz="32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73" name="Multiplication Sign 72">
            <a:extLst>
              <a:ext uri="{FF2B5EF4-FFF2-40B4-BE49-F238E27FC236}">
                <a16:creationId xmlns:a16="http://schemas.microsoft.com/office/drawing/2014/main" id="{3319CAD6-0357-4A04-A246-CB183B733217}"/>
              </a:ext>
            </a:extLst>
          </p:cNvPr>
          <p:cNvSpPr/>
          <p:nvPr/>
        </p:nvSpPr>
        <p:spPr>
          <a:xfrm>
            <a:off x="4482439" y="4095052"/>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Speech Bubble: Oval 74">
            <a:extLst>
              <a:ext uri="{FF2B5EF4-FFF2-40B4-BE49-F238E27FC236}">
                <a16:creationId xmlns:a16="http://schemas.microsoft.com/office/drawing/2014/main" id="{A151FC22-2250-4BB7-8BF6-097D8EEE28A1}"/>
              </a:ext>
            </a:extLst>
          </p:cNvPr>
          <p:cNvSpPr/>
          <p:nvPr/>
        </p:nvSpPr>
        <p:spPr>
          <a:xfrm>
            <a:off x="162384" y="5725560"/>
            <a:ext cx="2052567" cy="1081043"/>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Est-</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 </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Léa</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76" name="Speech Bubble: Oval 75">
            <a:extLst>
              <a:ext uri="{FF2B5EF4-FFF2-40B4-BE49-F238E27FC236}">
                <a16:creationId xmlns:a16="http://schemas.microsoft.com/office/drawing/2014/main" id="{E011F310-6CEB-47DC-A8BC-A36DC3E46B01}"/>
              </a:ext>
            </a:extLst>
          </p:cNvPr>
          <p:cNvSpPr/>
          <p:nvPr/>
        </p:nvSpPr>
        <p:spPr>
          <a:xfrm>
            <a:off x="9757443" y="4058273"/>
            <a:ext cx="2484083" cy="1155406"/>
          </a:xfrm>
          <a:prstGeom prst="wedgeEllipseCallout">
            <a:avLst>
              <a:gd name="adj1" fmla="val -49800"/>
              <a:gd name="adj2" fmla="val 46479"/>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lang="en-GB" sz="3200" dirty="0" err="1">
                <a:solidFill>
                  <a:srgbClr val="FFFFFF"/>
                </a:solidFill>
                <a:latin typeface="Century Gothic" panose="020B0502020202020204" pitchFamily="34" charset="0"/>
              </a:rPr>
              <a:t>Oui</a:t>
            </a:r>
            <a:r>
              <a:rPr lang="en-GB" sz="3200" dirty="0">
                <a:solidFill>
                  <a:srgbClr val="FFFFFF"/>
                </a:solidFill>
                <a:latin typeface="Century Gothic" panose="020B0502020202020204" pitchFamily="34" charset="0"/>
              </a:rPr>
              <a:t> !</a:t>
            </a:r>
            <a:endPar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7" name="Rectangle: Rounded Corners 76">
            <a:extLst>
              <a:ext uri="{FF2B5EF4-FFF2-40B4-BE49-F238E27FC236}">
                <a16:creationId xmlns:a16="http://schemas.microsoft.com/office/drawing/2014/main" id="{60CCF8F6-73B1-42E0-B931-D3A23AD3387D}"/>
              </a:ext>
            </a:extLst>
          </p:cNvPr>
          <p:cNvSpPr/>
          <p:nvPr/>
        </p:nvSpPr>
        <p:spPr>
          <a:xfrm>
            <a:off x="2434557" y="3895303"/>
            <a:ext cx="1982836" cy="131837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5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US5_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FUS5_non.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FUS5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FUS5_non2.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FUS5_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8" name="FUS5_oui.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9" name="FUS5_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FUS5_oui.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1" grpId="0" animBg="1"/>
      <p:bldP spid="62" grpId="0" animBg="1"/>
      <p:bldP spid="63" grpId="0" animBg="1"/>
      <p:bldP spid="65" grpId="0" animBg="1"/>
      <p:bldP spid="65" grpId="1" animBg="1"/>
      <p:bldP spid="66" grpId="0" animBg="1"/>
      <p:bldP spid="68" grpId="0" animBg="1"/>
      <p:bldP spid="69" grpId="0" animBg="1"/>
      <p:bldP spid="70" grpId="0" animBg="1"/>
      <p:bldP spid="71" grpId="0" animBg="1"/>
      <p:bldP spid="73" grpId="0" animBg="1"/>
      <p:bldP spid="75"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6A29DD2-AE48-48D8-88D4-F4457E3B7D1A}"/>
              </a:ext>
            </a:extLst>
          </p:cNvPr>
          <p:cNvGraphicFramePr>
            <a:graphicFrameLocks noGrp="1"/>
          </p:cNvGraphicFramePr>
          <p:nvPr/>
        </p:nvGraphicFramePr>
        <p:xfrm>
          <a:off x="156516" y="800749"/>
          <a:ext cx="11231344" cy="5970210"/>
        </p:xfrm>
        <a:graphic>
          <a:graphicData uri="http://schemas.openxmlformats.org/drawingml/2006/table">
            <a:tbl>
              <a:tblPr firstRow="1" bandRow="1">
                <a:tableStyleId>{5940675A-B579-460E-94D1-54222C63F5DA}</a:tableStyleId>
              </a:tblPr>
              <a:tblGrid>
                <a:gridCol w="2807836">
                  <a:extLst>
                    <a:ext uri="{9D8B030D-6E8A-4147-A177-3AD203B41FA5}">
                      <a16:colId xmlns:a16="http://schemas.microsoft.com/office/drawing/2014/main" val="2959043846"/>
                    </a:ext>
                  </a:extLst>
                </a:gridCol>
                <a:gridCol w="2807836">
                  <a:extLst>
                    <a:ext uri="{9D8B030D-6E8A-4147-A177-3AD203B41FA5}">
                      <a16:colId xmlns:a16="http://schemas.microsoft.com/office/drawing/2014/main" val="1597046227"/>
                    </a:ext>
                  </a:extLst>
                </a:gridCol>
                <a:gridCol w="2807836">
                  <a:extLst>
                    <a:ext uri="{9D8B030D-6E8A-4147-A177-3AD203B41FA5}">
                      <a16:colId xmlns:a16="http://schemas.microsoft.com/office/drawing/2014/main" val="2657591950"/>
                    </a:ext>
                  </a:extLst>
                </a:gridCol>
                <a:gridCol w="2807836">
                  <a:extLst>
                    <a:ext uri="{9D8B030D-6E8A-4147-A177-3AD203B41FA5}">
                      <a16:colId xmlns:a16="http://schemas.microsoft.com/office/drawing/2014/main" val="1204172306"/>
                    </a:ext>
                  </a:extLst>
                </a:gridCol>
              </a:tblGrid>
              <a:tr h="199007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7414130"/>
                  </a:ext>
                </a:extLst>
              </a:tr>
              <a:tr h="199007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0343416"/>
                  </a:ext>
                </a:extLst>
              </a:tr>
              <a:tr h="199007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2343268"/>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2580374" y="1096238"/>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1969" y="-193519"/>
            <a:ext cx="1139687" cy="1143194"/>
          </a:xfrm>
          <a:prstGeom prst="rect">
            <a:avLst/>
          </a:prstGeom>
        </p:spPr>
      </p:pic>
      <p:sp>
        <p:nvSpPr>
          <p:cNvPr id="51" name="Speech Bubble: Rectangle with Corners Rounded 50">
            <a:hlinkClick r:id="" action="ppaction://noaction">
              <a:snd r:embed="rId4" name="FUS5_i.wav"/>
            </a:hlinkClick>
            <a:extLst>
              <a:ext uri="{FF2B5EF4-FFF2-40B4-BE49-F238E27FC236}">
                <a16:creationId xmlns:a16="http://schemas.microsoft.com/office/drawing/2014/main" id="{9A45B2EF-B154-46BD-A141-F0262C94A9B2}"/>
              </a:ext>
            </a:extLst>
          </p:cNvPr>
          <p:cNvSpPr/>
          <p:nvPr/>
        </p:nvSpPr>
        <p:spPr>
          <a:xfrm>
            <a:off x="3831780" y="164666"/>
            <a:ext cx="6080845" cy="50445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4" name="FUS5_i.wav"/>
            </a:hlinkClick>
            <a:extLst>
              <a:ext uri="{FF2B5EF4-FFF2-40B4-BE49-F238E27FC236}">
                <a16:creationId xmlns:a16="http://schemas.microsoft.com/office/drawing/2014/main" id="{04139E59-938F-4284-8A74-DAABEE57B396}"/>
              </a:ext>
            </a:extLst>
          </p:cNvPr>
          <p:cNvSpPr txBox="1"/>
          <p:nvPr/>
        </p:nvSpPr>
        <p:spPr>
          <a:xfrm>
            <a:off x="3849637" y="186058"/>
            <a:ext cx="702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Pose des questions.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7376" y="-35979"/>
            <a:ext cx="914400" cy="914400"/>
          </a:xfrm>
          <a:prstGeom prst="rect">
            <a:avLst/>
          </a:prstGeom>
        </p:spPr>
      </p:pic>
      <p:pic>
        <p:nvPicPr>
          <p:cNvPr id="15" name="Picture 14" descr="A cartoon of a child&#10;&#10;Description automatically generated with low confidence">
            <a:extLst>
              <a:ext uri="{FF2B5EF4-FFF2-40B4-BE49-F238E27FC236}">
                <a16:creationId xmlns:a16="http://schemas.microsoft.com/office/drawing/2014/main" id="{3A50B590-8534-448F-A720-E8650540F5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112" y="4389"/>
            <a:ext cx="1057971" cy="794277"/>
          </a:xfrm>
          <a:prstGeom prst="rect">
            <a:avLst/>
          </a:prstGeom>
        </p:spPr>
      </p:pic>
      <p:sp>
        <p:nvSpPr>
          <p:cNvPr id="16" name="Rectangle: Rounded Corners 15">
            <a:extLst>
              <a:ext uri="{FF2B5EF4-FFF2-40B4-BE49-F238E27FC236}">
                <a16:creationId xmlns:a16="http://schemas.microsoft.com/office/drawing/2014/main" id="{610B89AD-B74D-4C61-984F-5E5194B32899}"/>
              </a:ext>
            </a:extLst>
          </p:cNvPr>
          <p:cNvSpPr/>
          <p:nvPr/>
        </p:nvSpPr>
        <p:spPr>
          <a:xfrm>
            <a:off x="5769620" y="4797552"/>
            <a:ext cx="5637600" cy="197549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17" name="Picture 16" descr="Icon&#10;&#10;Description automatically generated">
            <a:extLst>
              <a:ext uri="{FF2B5EF4-FFF2-40B4-BE49-F238E27FC236}">
                <a16:creationId xmlns:a16="http://schemas.microsoft.com/office/drawing/2014/main" id="{61FF5517-B418-4574-BB45-66F43511F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580807" flipV="1">
            <a:off x="10893109" y="4561945"/>
            <a:ext cx="604935" cy="604935"/>
          </a:xfrm>
          <a:prstGeom prst="rect">
            <a:avLst/>
          </a:prstGeom>
        </p:spPr>
      </p:pic>
      <p:sp>
        <p:nvSpPr>
          <p:cNvPr id="18" name="Rectangle 17">
            <a:extLst>
              <a:ext uri="{FF2B5EF4-FFF2-40B4-BE49-F238E27FC236}">
                <a16:creationId xmlns:a16="http://schemas.microsoft.com/office/drawing/2014/main" id="{3496E339-B203-499E-A64F-D449A81F46F3}"/>
              </a:ext>
            </a:extLst>
          </p:cNvPr>
          <p:cNvSpPr/>
          <p:nvPr/>
        </p:nvSpPr>
        <p:spPr>
          <a:xfrm>
            <a:off x="129211" y="2743849"/>
            <a:ext cx="854722"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Léa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1215F7B2-6614-4C64-9CB2-B33E02AF755C}"/>
              </a:ext>
            </a:extLst>
          </p:cNvPr>
          <p:cNvSpPr/>
          <p:nvPr/>
        </p:nvSpPr>
        <p:spPr>
          <a:xfrm>
            <a:off x="2941144" y="2760414"/>
            <a:ext cx="2350323"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Clémentine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421A57D6-79CC-4BD8-B2E4-79FCA459BD1F}"/>
              </a:ext>
            </a:extLst>
          </p:cNvPr>
          <p:cNvSpPr/>
          <p:nvPr/>
        </p:nvSpPr>
        <p:spPr>
          <a:xfrm>
            <a:off x="2422561" y="4770134"/>
            <a:ext cx="2550725"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Hervé</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D662E0B-375D-4AC9-B2AA-E263AEE1DCE0}"/>
              </a:ext>
            </a:extLst>
          </p:cNvPr>
          <p:cNvSpPr/>
          <p:nvPr/>
        </p:nvSpPr>
        <p:spPr>
          <a:xfrm>
            <a:off x="5540511" y="2743849"/>
            <a:ext cx="1708167"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Max</a:t>
            </a:r>
          </a:p>
        </p:txBody>
      </p:sp>
      <p:sp>
        <p:nvSpPr>
          <p:cNvPr id="22" name="Rectangle 21">
            <a:extLst>
              <a:ext uri="{FF2B5EF4-FFF2-40B4-BE49-F238E27FC236}">
                <a16:creationId xmlns:a16="http://schemas.microsoft.com/office/drawing/2014/main" id="{0C3E0F06-93E2-4C20-AD04-2387C9DEE07E}"/>
              </a:ext>
            </a:extLst>
          </p:cNvPr>
          <p:cNvSpPr/>
          <p:nvPr/>
        </p:nvSpPr>
        <p:spPr>
          <a:xfrm>
            <a:off x="-413044" y="4733813"/>
            <a:ext cx="2550725"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Médor</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F0AFBE1-2549-4D89-9F34-71096A2C566B}"/>
              </a:ext>
            </a:extLst>
          </p:cNvPr>
          <p:cNvSpPr txBox="1"/>
          <p:nvPr/>
        </p:nvSpPr>
        <p:spPr>
          <a:xfrm>
            <a:off x="111953" y="3733614"/>
            <a:ext cx="15007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(skipping)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(dance)</a:t>
            </a:r>
          </a:p>
        </p:txBody>
      </p:sp>
      <p:sp>
        <p:nvSpPr>
          <p:cNvPr id="25" name="TextBox 24">
            <a:extLst>
              <a:ext uri="{FF2B5EF4-FFF2-40B4-BE49-F238E27FC236}">
                <a16:creationId xmlns:a16="http://schemas.microsoft.com/office/drawing/2014/main" id="{592A6F31-4BD1-435A-B4AA-E1917896706F}"/>
              </a:ext>
            </a:extLst>
          </p:cNvPr>
          <p:cNvSpPr txBox="1"/>
          <p:nvPr/>
        </p:nvSpPr>
        <p:spPr>
          <a:xfrm>
            <a:off x="2975334" y="3717963"/>
            <a:ext cx="13163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(guitar)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(dance)</a:t>
            </a:r>
          </a:p>
        </p:txBody>
      </p:sp>
      <p:sp>
        <p:nvSpPr>
          <p:cNvPr id="27" name="TextBox 26">
            <a:extLst>
              <a:ext uri="{FF2B5EF4-FFF2-40B4-BE49-F238E27FC236}">
                <a16:creationId xmlns:a16="http://schemas.microsoft.com/office/drawing/2014/main" id="{3E8119F6-0803-401F-8E38-5C61FE6049D1}"/>
              </a:ext>
            </a:extLst>
          </p:cNvPr>
          <p:cNvSpPr txBox="1"/>
          <p:nvPr/>
        </p:nvSpPr>
        <p:spPr>
          <a:xfrm>
            <a:off x="123171" y="5705653"/>
            <a:ext cx="138211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(cycling)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(singing)</a:t>
            </a:r>
          </a:p>
        </p:txBody>
      </p:sp>
      <p:sp>
        <p:nvSpPr>
          <p:cNvPr id="28" name="TextBox 27">
            <a:extLst>
              <a:ext uri="{FF2B5EF4-FFF2-40B4-BE49-F238E27FC236}">
                <a16:creationId xmlns:a16="http://schemas.microsoft.com/office/drawing/2014/main" id="{87576A65-EDCB-4067-B167-89E84C22755E}"/>
              </a:ext>
            </a:extLst>
          </p:cNvPr>
          <p:cNvSpPr txBox="1"/>
          <p:nvPr/>
        </p:nvSpPr>
        <p:spPr>
          <a:xfrm>
            <a:off x="3018563" y="5705652"/>
            <a:ext cx="133562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(tennis)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(singing)</a:t>
            </a:r>
          </a:p>
        </p:txBody>
      </p:sp>
      <p:sp>
        <p:nvSpPr>
          <p:cNvPr id="29" name="TextBox 28">
            <a:extLst>
              <a:ext uri="{FF2B5EF4-FFF2-40B4-BE49-F238E27FC236}">
                <a16:creationId xmlns:a16="http://schemas.microsoft.com/office/drawing/2014/main" id="{61089F30-4C1D-47DE-8D7D-239B045A91CF}"/>
              </a:ext>
            </a:extLst>
          </p:cNvPr>
          <p:cNvSpPr txBox="1"/>
          <p:nvPr/>
        </p:nvSpPr>
        <p:spPr>
          <a:xfrm>
            <a:off x="8618750" y="3655533"/>
            <a:ext cx="15007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(skipping)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(guitar)</a:t>
            </a:r>
          </a:p>
        </p:txBody>
      </p:sp>
      <p:sp>
        <p:nvSpPr>
          <p:cNvPr id="37" name="Rectangle 36">
            <a:extLst>
              <a:ext uri="{FF2B5EF4-FFF2-40B4-BE49-F238E27FC236}">
                <a16:creationId xmlns:a16="http://schemas.microsoft.com/office/drawing/2014/main" id="{0078317C-828A-4EF9-B69A-F752645359B3}"/>
              </a:ext>
            </a:extLst>
          </p:cNvPr>
          <p:cNvSpPr/>
          <p:nvPr/>
        </p:nvSpPr>
        <p:spPr>
          <a:xfrm>
            <a:off x="129382" y="819239"/>
            <a:ext cx="1309974"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Adèle</a:t>
            </a:r>
          </a:p>
        </p:txBody>
      </p:sp>
      <p:sp>
        <p:nvSpPr>
          <p:cNvPr id="40" name="TextBox 39">
            <a:extLst>
              <a:ext uri="{FF2B5EF4-FFF2-40B4-BE49-F238E27FC236}">
                <a16:creationId xmlns:a16="http://schemas.microsoft.com/office/drawing/2014/main" id="{00EC4DD5-4F70-4EB8-8298-C086E60CC42A}"/>
              </a:ext>
            </a:extLst>
          </p:cNvPr>
          <p:cNvSpPr txBox="1"/>
          <p:nvPr/>
        </p:nvSpPr>
        <p:spPr>
          <a:xfrm>
            <a:off x="46190" y="1585505"/>
            <a:ext cx="144302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(cycling)</a:t>
            </a:r>
          </a:p>
        </p:txBody>
      </p:sp>
      <p:sp>
        <p:nvSpPr>
          <p:cNvPr id="41" name="TextBox 40">
            <a:extLst>
              <a:ext uri="{FF2B5EF4-FFF2-40B4-BE49-F238E27FC236}">
                <a16:creationId xmlns:a16="http://schemas.microsoft.com/office/drawing/2014/main" id="{0F19D631-B6FA-47A4-9E49-AAB62F5D6824}"/>
              </a:ext>
            </a:extLst>
          </p:cNvPr>
          <p:cNvSpPr txBox="1"/>
          <p:nvPr/>
        </p:nvSpPr>
        <p:spPr>
          <a:xfrm>
            <a:off x="8526453" y="1586938"/>
            <a:ext cx="133562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(singing)</a:t>
            </a:r>
          </a:p>
        </p:txBody>
      </p:sp>
      <p:sp>
        <p:nvSpPr>
          <p:cNvPr id="43" name="Rectangle 42">
            <a:extLst>
              <a:ext uri="{FF2B5EF4-FFF2-40B4-BE49-F238E27FC236}">
                <a16:creationId xmlns:a16="http://schemas.microsoft.com/office/drawing/2014/main" id="{33A1A950-FE24-4833-B951-4698541D41F7}"/>
              </a:ext>
            </a:extLst>
          </p:cNvPr>
          <p:cNvSpPr/>
          <p:nvPr/>
        </p:nvSpPr>
        <p:spPr>
          <a:xfrm>
            <a:off x="2883276" y="790981"/>
            <a:ext cx="1233030"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Pierre</a:t>
            </a:r>
          </a:p>
        </p:txBody>
      </p:sp>
      <p:sp>
        <p:nvSpPr>
          <p:cNvPr id="44" name="TextBox 43">
            <a:extLst>
              <a:ext uri="{FF2B5EF4-FFF2-40B4-BE49-F238E27FC236}">
                <a16:creationId xmlns:a16="http://schemas.microsoft.com/office/drawing/2014/main" id="{56274FB3-1D8A-42C5-BD9C-7CE1DFCFE5CC}"/>
              </a:ext>
            </a:extLst>
          </p:cNvPr>
          <p:cNvSpPr txBox="1"/>
          <p:nvPr/>
        </p:nvSpPr>
        <p:spPr>
          <a:xfrm>
            <a:off x="2927466" y="1579615"/>
            <a:ext cx="17379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(skipping)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(swimming)</a:t>
            </a:r>
          </a:p>
        </p:txBody>
      </p:sp>
      <p:sp>
        <p:nvSpPr>
          <p:cNvPr id="45" name="Rectangle 44">
            <a:extLst>
              <a:ext uri="{FF2B5EF4-FFF2-40B4-BE49-F238E27FC236}">
                <a16:creationId xmlns:a16="http://schemas.microsoft.com/office/drawing/2014/main" id="{C95C4E5B-FCD5-4FB5-B330-5D626A66841C}"/>
              </a:ext>
            </a:extLst>
          </p:cNvPr>
          <p:cNvSpPr/>
          <p:nvPr/>
        </p:nvSpPr>
        <p:spPr>
          <a:xfrm>
            <a:off x="5750259" y="756983"/>
            <a:ext cx="2518638"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Jean-Michel</a:t>
            </a:r>
          </a:p>
        </p:txBody>
      </p:sp>
      <p:sp>
        <p:nvSpPr>
          <p:cNvPr id="46" name="TextBox 45">
            <a:extLst>
              <a:ext uri="{FF2B5EF4-FFF2-40B4-BE49-F238E27FC236}">
                <a16:creationId xmlns:a16="http://schemas.microsoft.com/office/drawing/2014/main" id="{2525B3BB-87B7-4F02-826A-0C61EEB2CB23}"/>
              </a:ext>
            </a:extLst>
          </p:cNvPr>
          <p:cNvSpPr txBox="1"/>
          <p:nvPr/>
        </p:nvSpPr>
        <p:spPr>
          <a:xfrm>
            <a:off x="5718718" y="1581658"/>
            <a:ext cx="17379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(swimming)</a:t>
            </a:r>
          </a:p>
        </p:txBody>
      </p:sp>
      <p:sp>
        <p:nvSpPr>
          <p:cNvPr id="47" name="Rectangle 46">
            <a:extLst>
              <a:ext uri="{FF2B5EF4-FFF2-40B4-BE49-F238E27FC236}">
                <a16:creationId xmlns:a16="http://schemas.microsoft.com/office/drawing/2014/main" id="{CD026CC6-B8E8-42E2-A8D6-9CE67BBAC1B6}"/>
              </a:ext>
            </a:extLst>
          </p:cNvPr>
          <p:cNvSpPr/>
          <p:nvPr/>
        </p:nvSpPr>
        <p:spPr>
          <a:xfrm>
            <a:off x="8587830" y="750481"/>
            <a:ext cx="1598516"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Sanaya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48" name="Rectangle 47">
            <a:extLst>
              <a:ext uri="{FF2B5EF4-FFF2-40B4-BE49-F238E27FC236}">
                <a16:creationId xmlns:a16="http://schemas.microsoft.com/office/drawing/2014/main" id="{56205413-6905-4023-82E3-6510AA11E31C}"/>
              </a:ext>
            </a:extLst>
          </p:cNvPr>
          <p:cNvSpPr/>
          <p:nvPr/>
        </p:nvSpPr>
        <p:spPr>
          <a:xfrm>
            <a:off x="8580258" y="2728957"/>
            <a:ext cx="1708167"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Eugénie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6BE7B3D8-7429-4FAE-946A-D4F71E915F26}"/>
              </a:ext>
            </a:extLst>
          </p:cNvPr>
          <p:cNvSpPr txBox="1"/>
          <p:nvPr/>
        </p:nvSpPr>
        <p:spPr>
          <a:xfrm>
            <a:off x="5798670" y="3725357"/>
            <a:ext cx="144302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6" name="TextBox 5">
            <a:extLst>
              <a:ext uri="{FF2B5EF4-FFF2-40B4-BE49-F238E27FC236}">
                <a16:creationId xmlns:a16="http://schemas.microsoft.com/office/drawing/2014/main" id="{648A3AFF-E11E-45A3-860C-B532F3040FF9}"/>
              </a:ext>
            </a:extLst>
          </p:cNvPr>
          <p:cNvSpPr txBox="1"/>
          <p:nvPr/>
        </p:nvSpPr>
        <p:spPr>
          <a:xfrm>
            <a:off x="5883684" y="5093682"/>
            <a:ext cx="5513856" cy="830997"/>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corde</a:t>
            </a:r>
            <a:r>
              <a:rPr lang="en-GB" sz="2400" dirty="0">
                <a:solidFill>
                  <a:schemeClr val="bg1"/>
                </a:solidFill>
                <a:latin typeface="Century Gothic" panose="020B0502020202020204" pitchFamily="34" charset="0"/>
              </a:rPr>
              <a:t> | danse | football | piano | tennis | </a:t>
            </a:r>
            <a:r>
              <a:rPr lang="en-GB" sz="2400" dirty="0" err="1">
                <a:solidFill>
                  <a:schemeClr val="bg1"/>
                </a:solidFill>
                <a:latin typeface="Century Gothic" panose="020B0502020202020204" pitchFamily="34" charset="0"/>
              </a:rPr>
              <a:t>vélo</a:t>
            </a:r>
            <a:r>
              <a:rPr lang="en-GB" sz="2400" dirty="0">
                <a:solidFill>
                  <a:schemeClr val="bg1"/>
                </a:solidFill>
                <a:latin typeface="Century Gothic" panose="020B0502020202020204" pitchFamily="34" charset="0"/>
              </a:rPr>
              <a:t> | </a:t>
            </a:r>
          </a:p>
        </p:txBody>
      </p:sp>
      <p:sp>
        <p:nvSpPr>
          <p:cNvPr id="55" name="TextBox 54">
            <a:extLst>
              <a:ext uri="{FF2B5EF4-FFF2-40B4-BE49-F238E27FC236}">
                <a16:creationId xmlns:a16="http://schemas.microsoft.com/office/drawing/2014/main" id="{C1C1CE21-503B-43E0-8D94-4C2DC5E5FE83}"/>
              </a:ext>
            </a:extLst>
          </p:cNvPr>
          <p:cNvSpPr txBox="1"/>
          <p:nvPr/>
        </p:nvSpPr>
        <p:spPr>
          <a:xfrm>
            <a:off x="6014817" y="6164832"/>
            <a:ext cx="52233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chanter | faire | </a:t>
            </a:r>
            <a:r>
              <a:rPr lang="en-GB" sz="2400" dirty="0" err="1">
                <a:solidFill>
                  <a:schemeClr val="bg1"/>
                </a:solidFill>
                <a:latin typeface="Century Gothic" panose="020B0502020202020204" pitchFamily="34" charset="0"/>
              </a:rPr>
              <a:t>jouer</a:t>
            </a:r>
            <a:r>
              <a:rPr lang="en-GB" sz="2400" dirty="0">
                <a:solidFill>
                  <a:schemeClr val="bg1"/>
                </a:solidFill>
                <a:latin typeface="Century Gothic" panose="020B0502020202020204" pitchFamily="34" charset="0"/>
              </a:rPr>
              <a:t> | </a:t>
            </a:r>
            <a:r>
              <a:rPr lang="en-GB" sz="2400" dirty="0" err="1">
                <a:solidFill>
                  <a:schemeClr val="bg1"/>
                </a:solidFill>
                <a:latin typeface="Century Gothic" panose="020B0502020202020204" pitchFamily="34" charset="0"/>
              </a:rPr>
              <a:t>nager</a:t>
            </a:r>
            <a:endParaRPr lang="en-GB" sz="2400"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9EC2BB6A-8DF7-4DA5-BACB-4B2C2FFA9321}"/>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cartoon of a child with her hands on her hips&#10;&#10;Description automatically generated with medium confidence">
            <a:extLst>
              <a:ext uri="{FF2B5EF4-FFF2-40B4-BE49-F238E27FC236}">
                <a16:creationId xmlns:a16="http://schemas.microsoft.com/office/drawing/2014/main" id="{F620E9B9-0E43-41C7-BBD3-8AB30D2A91C9}"/>
              </a:ext>
            </a:extLst>
          </p:cNvPr>
          <p:cNvPicPr>
            <a:picLocks noChangeAspect="1"/>
          </p:cNvPicPr>
          <p:nvPr/>
        </p:nvPicPr>
        <p:blipFill rotWithShape="1">
          <a:blip r:embed="rId9">
            <a:extLst>
              <a:ext uri="{28A0092B-C50C-407E-A947-70E740481C1C}">
                <a14:useLocalDpi xmlns:a14="http://schemas.microsoft.com/office/drawing/2010/main" val="0"/>
              </a:ext>
            </a:extLst>
          </a:blip>
          <a:srcRect b="64091"/>
          <a:stretch/>
        </p:blipFill>
        <p:spPr>
          <a:xfrm>
            <a:off x="1247930" y="1365953"/>
            <a:ext cx="1512633" cy="1211409"/>
          </a:xfrm>
          <a:prstGeom prst="ellipse">
            <a:avLst/>
          </a:prstGeom>
        </p:spPr>
      </p:pic>
      <p:pic>
        <p:nvPicPr>
          <p:cNvPr id="8" name="Picture 7" descr="A cartoon of a person in a striped shirt&#10;&#10;Description automatically generated with low confidence">
            <a:extLst>
              <a:ext uri="{FF2B5EF4-FFF2-40B4-BE49-F238E27FC236}">
                <a16:creationId xmlns:a16="http://schemas.microsoft.com/office/drawing/2014/main" id="{724941DF-8B07-44EE-903F-BFC5448267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6852" y="3252023"/>
            <a:ext cx="911599" cy="1503445"/>
          </a:xfrm>
          <a:prstGeom prst="ellipse">
            <a:avLst/>
          </a:prstGeom>
        </p:spPr>
      </p:pic>
      <p:pic>
        <p:nvPicPr>
          <p:cNvPr id="10" name="Picture 9" descr="A cartoon of a child&#10;&#10;Description automatically generated with medium confidence">
            <a:extLst>
              <a:ext uri="{FF2B5EF4-FFF2-40B4-BE49-F238E27FC236}">
                <a16:creationId xmlns:a16="http://schemas.microsoft.com/office/drawing/2014/main" id="{81EB9787-E61F-4157-AFE3-9358FCC5CF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7324" y="2910107"/>
            <a:ext cx="933371" cy="1459708"/>
          </a:xfrm>
          <a:prstGeom prst="rect">
            <a:avLst/>
          </a:prstGeom>
        </p:spPr>
      </p:pic>
      <p:pic>
        <p:nvPicPr>
          <p:cNvPr id="12" name="Picture 11" descr="A cartoon of a person&#10;&#10;Description automatically generated">
            <a:extLst>
              <a:ext uri="{FF2B5EF4-FFF2-40B4-BE49-F238E27FC236}">
                <a16:creationId xmlns:a16="http://schemas.microsoft.com/office/drawing/2014/main" id="{E521082A-B5C1-47F2-8FA0-92B1D05AD419}"/>
              </a:ext>
            </a:extLst>
          </p:cNvPr>
          <p:cNvPicPr>
            <a:picLocks noChangeAspect="1"/>
          </p:cNvPicPr>
          <p:nvPr/>
        </p:nvPicPr>
        <p:blipFill rotWithShape="1">
          <a:blip r:embed="rId12">
            <a:extLst>
              <a:ext uri="{28A0092B-C50C-407E-A947-70E740481C1C}">
                <a14:useLocalDpi xmlns:a14="http://schemas.microsoft.com/office/drawing/2010/main" val="0"/>
              </a:ext>
            </a:extLst>
          </a:blip>
          <a:srcRect b="44250"/>
          <a:stretch/>
        </p:blipFill>
        <p:spPr>
          <a:xfrm>
            <a:off x="4221487" y="5026521"/>
            <a:ext cx="1503597" cy="1369143"/>
          </a:xfrm>
          <a:prstGeom prst="ellipse">
            <a:avLst/>
          </a:prstGeom>
        </p:spPr>
      </p:pic>
      <p:pic>
        <p:nvPicPr>
          <p:cNvPr id="14" name="Picture 13" descr="A cartoon of a child&#10;&#10;Description automatically generated with medium confidence">
            <a:extLst>
              <a:ext uri="{FF2B5EF4-FFF2-40B4-BE49-F238E27FC236}">
                <a16:creationId xmlns:a16="http://schemas.microsoft.com/office/drawing/2014/main" id="{406AC188-DFE2-44C0-9ED2-174904D9FA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3070" y="1320528"/>
            <a:ext cx="959539" cy="974301"/>
          </a:xfrm>
          <a:prstGeom prst="ellipse">
            <a:avLst/>
          </a:prstGeom>
        </p:spPr>
      </p:pic>
      <p:pic>
        <p:nvPicPr>
          <p:cNvPr id="26" name="Picture 25" descr="A cartoon of a person in a blue dress&#10;&#10;Description automatically generated with medium confidence">
            <a:extLst>
              <a:ext uri="{FF2B5EF4-FFF2-40B4-BE49-F238E27FC236}">
                <a16:creationId xmlns:a16="http://schemas.microsoft.com/office/drawing/2014/main" id="{45FF66B7-6D75-4A7C-A9CB-E603DA1E1311}"/>
              </a:ext>
            </a:extLst>
          </p:cNvPr>
          <p:cNvPicPr>
            <a:picLocks noChangeAspect="1"/>
          </p:cNvPicPr>
          <p:nvPr/>
        </p:nvPicPr>
        <p:blipFill rotWithShape="1">
          <a:blip r:embed="rId14">
            <a:extLst>
              <a:ext uri="{28A0092B-C50C-407E-A947-70E740481C1C}">
                <a14:useLocalDpi xmlns:a14="http://schemas.microsoft.com/office/drawing/2010/main" val="0"/>
              </a:ext>
            </a:extLst>
          </a:blip>
          <a:srcRect b="63684"/>
          <a:stretch/>
        </p:blipFill>
        <p:spPr>
          <a:xfrm>
            <a:off x="1253564" y="3064980"/>
            <a:ext cx="1417949" cy="1458670"/>
          </a:xfrm>
          <a:prstGeom prst="ellipse">
            <a:avLst/>
          </a:prstGeom>
        </p:spPr>
      </p:pic>
      <p:pic>
        <p:nvPicPr>
          <p:cNvPr id="31" name="Picture 30" descr="A cartoon of a child with his hands in his pockets&#10;&#10;Description automatically generated with medium confidence">
            <a:extLst>
              <a:ext uri="{FF2B5EF4-FFF2-40B4-BE49-F238E27FC236}">
                <a16:creationId xmlns:a16="http://schemas.microsoft.com/office/drawing/2014/main" id="{B9C32349-7FF7-4215-AAB7-5263CFDB98F8}"/>
              </a:ext>
            </a:extLst>
          </p:cNvPr>
          <p:cNvPicPr>
            <a:picLocks noChangeAspect="1"/>
          </p:cNvPicPr>
          <p:nvPr/>
        </p:nvPicPr>
        <p:blipFill rotWithShape="1">
          <a:blip r:embed="rId15">
            <a:extLst>
              <a:ext uri="{28A0092B-C50C-407E-A947-70E740481C1C}">
                <a14:useLocalDpi xmlns:a14="http://schemas.microsoft.com/office/drawing/2010/main" val="0"/>
              </a:ext>
            </a:extLst>
          </a:blip>
          <a:srcRect b="57876"/>
          <a:stretch/>
        </p:blipFill>
        <p:spPr>
          <a:xfrm>
            <a:off x="7134480" y="2990312"/>
            <a:ext cx="1288833" cy="1229938"/>
          </a:xfrm>
          <a:prstGeom prst="ellipse">
            <a:avLst/>
          </a:prstGeom>
        </p:spPr>
      </p:pic>
      <p:pic>
        <p:nvPicPr>
          <p:cNvPr id="33" name="Picture 32" descr="A dog sitting on its hind legs&#10;&#10;Description automatically generated with low confidence">
            <a:extLst>
              <a:ext uri="{FF2B5EF4-FFF2-40B4-BE49-F238E27FC236}">
                <a16:creationId xmlns:a16="http://schemas.microsoft.com/office/drawing/2014/main" id="{F2A76BA7-825C-437B-B4E3-93F5FF89A2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37619" y="5138814"/>
            <a:ext cx="935375" cy="1503445"/>
          </a:xfrm>
          <a:prstGeom prst="rect">
            <a:avLst/>
          </a:prstGeom>
        </p:spPr>
      </p:pic>
      <p:pic>
        <p:nvPicPr>
          <p:cNvPr id="35" name="Picture 34" descr="A cartoon of a person with his hands in his pockets&#10;&#10;Description automatically generated with medium confidence">
            <a:extLst>
              <a:ext uri="{FF2B5EF4-FFF2-40B4-BE49-F238E27FC236}">
                <a16:creationId xmlns:a16="http://schemas.microsoft.com/office/drawing/2014/main" id="{94224799-DB72-47E8-9CFB-757D26635FA1}"/>
              </a:ext>
            </a:extLst>
          </p:cNvPr>
          <p:cNvPicPr>
            <a:picLocks noChangeAspect="1"/>
          </p:cNvPicPr>
          <p:nvPr/>
        </p:nvPicPr>
        <p:blipFill rotWithShape="1">
          <a:blip r:embed="rId17">
            <a:extLst>
              <a:ext uri="{28A0092B-C50C-407E-A947-70E740481C1C}">
                <a14:useLocalDpi xmlns:a14="http://schemas.microsoft.com/office/drawing/2010/main" val="0"/>
              </a:ext>
            </a:extLst>
          </a:blip>
          <a:srcRect b="62245"/>
          <a:stretch/>
        </p:blipFill>
        <p:spPr>
          <a:xfrm>
            <a:off x="4510540" y="1221348"/>
            <a:ext cx="1199181" cy="1269619"/>
          </a:xfrm>
          <a:prstGeom prst="ellipse">
            <a:avLst/>
          </a:prstGeom>
        </p:spPr>
      </p:pic>
      <p:pic>
        <p:nvPicPr>
          <p:cNvPr id="38" name="Picture 37" descr="A cartoon of a child&#10;&#10;Description automatically generated with medium confidence">
            <a:extLst>
              <a:ext uri="{FF2B5EF4-FFF2-40B4-BE49-F238E27FC236}">
                <a16:creationId xmlns:a16="http://schemas.microsoft.com/office/drawing/2014/main" id="{956DA257-B348-4700-9C4C-A6B21A3AE356}"/>
              </a:ext>
            </a:extLst>
          </p:cNvPr>
          <p:cNvPicPr>
            <a:picLocks noChangeAspect="1"/>
          </p:cNvPicPr>
          <p:nvPr/>
        </p:nvPicPr>
        <p:blipFill rotWithShape="1">
          <a:blip r:embed="rId18">
            <a:extLst>
              <a:ext uri="{28A0092B-C50C-407E-A947-70E740481C1C}">
                <a14:useLocalDpi xmlns:a14="http://schemas.microsoft.com/office/drawing/2010/main" val="0"/>
              </a:ext>
            </a:extLst>
          </a:blip>
          <a:srcRect b="45558"/>
          <a:stretch/>
        </p:blipFill>
        <p:spPr>
          <a:xfrm>
            <a:off x="9737136" y="1331016"/>
            <a:ext cx="1102578" cy="1008850"/>
          </a:xfrm>
          <a:prstGeom prst="ellipse">
            <a:avLst/>
          </a:prstGeom>
        </p:spPr>
      </p:pic>
    </p:spTree>
    <p:extLst>
      <p:ext uri="{BB962C8B-B14F-4D97-AF65-F5344CB8AC3E}">
        <p14:creationId xmlns:p14="http://schemas.microsoft.com/office/powerpoint/2010/main" val="4224938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670867705"/>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dix-</a:t>
                      </a:r>
                      <a:r>
                        <a:rPr lang="en-GB" sz="2400" b="1" dirty="0" err="1">
                          <a:solidFill>
                            <a:srgbClr val="00B0F0"/>
                          </a:solidFill>
                          <a:latin typeface="Century Gothic" panose="020B0502020202020204" pitchFamily="34" charset="0"/>
                        </a:rPr>
                        <a:t>neuf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il y a</a:t>
                      </a:r>
                    </a:p>
                  </a:txBody>
                  <a:tcPr/>
                </a:tc>
                <a:tc>
                  <a:txBody>
                    <a:bodyPr/>
                    <a:lstStyle/>
                    <a:p>
                      <a:r>
                        <a:rPr lang="en-GB" sz="2400" b="1" dirty="0" err="1">
                          <a:solidFill>
                            <a:srgbClr val="00B0F0"/>
                          </a:solidFill>
                          <a:latin typeface="Century Gothic" panose="020B0502020202020204" pitchFamily="34" charset="0"/>
                        </a:rPr>
                        <a:t>trente</a:t>
                      </a:r>
                      <a:r>
                        <a:rPr lang="en-GB" sz="2400" b="1" dirty="0">
                          <a:solidFill>
                            <a:srgbClr val="00B0F0"/>
                          </a:solidFill>
                          <a:latin typeface="Century Gothic" panose="020B0502020202020204" pitchFamily="34" charset="0"/>
                        </a:rPr>
                        <a:t>-et-un</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vingt-huit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-deux</a:t>
                      </a:r>
                    </a:p>
                  </a:txBody>
                  <a:tcPr/>
                </a:tc>
                <a:tc>
                  <a:txBody>
                    <a:bodyPr/>
                    <a:lstStyle/>
                    <a:p>
                      <a:r>
                        <a:rPr lang="en-GB" sz="2400" b="1" dirty="0">
                          <a:solidFill>
                            <a:srgbClr val="00B0F0"/>
                          </a:solidFill>
                          <a:latin typeface="Century Gothic" panose="020B0502020202020204" pitchFamily="34" charset="0"/>
                        </a:rPr>
                        <a:t>quinze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Suisse</a:t>
                      </a:r>
                    </a:p>
                  </a:txBody>
                  <a:tcPr/>
                </a:tc>
                <a:tc>
                  <a:txBody>
                    <a:bodyPr/>
                    <a:lstStyle/>
                    <a:p>
                      <a:r>
                        <a:rPr lang="en-GB" sz="2300" b="1" dirty="0">
                          <a:solidFill>
                            <a:srgbClr val="92D050"/>
                          </a:solidFill>
                          <a:latin typeface="Century Gothic" panose="020B0502020202020204" pitchFamily="34" charset="0"/>
                        </a:rPr>
                        <a:t>le Luxembourg</a:t>
                      </a:r>
                    </a:p>
                  </a:txBody>
                  <a:tcPr/>
                </a:tc>
                <a:tc>
                  <a:txBody>
                    <a:bodyPr/>
                    <a:lstStyle/>
                    <a:p>
                      <a:r>
                        <a:rPr lang="en-GB" sz="2400" b="1" dirty="0">
                          <a:solidFill>
                            <a:srgbClr val="92D050"/>
                          </a:solidFill>
                          <a:latin typeface="Century Gothic" panose="020B0502020202020204" pitchFamily="34" charset="0"/>
                        </a:rPr>
                        <a:t>la Belgique</a:t>
                      </a: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l’Italie</a:t>
                      </a:r>
                      <a:endParaRPr lang="en-GB" sz="24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la Grande-Bretagne</a:t>
                      </a:r>
                    </a:p>
                  </a:txBody>
                  <a:tcPr/>
                </a:tc>
                <a:tc>
                  <a:txBody>
                    <a:bodyPr/>
                    <a:lstStyle/>
                    <a:p>
                      <a:r>
                        <a:rPr lang="en-GB" sz="2400" b="1" dirty="0" err="1">
                          <a:solidFill>
                            <a:srgbClr val="92D050"/>
                          </a:solidFill>
                          <a:latin typeface="Century Gothic" panose="020B0502020202020204" pitchFamily="34" charset="0"/>
                        </a:rPr>
                        <a:t>l’Allemagne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Il fait </a:t>
                      </a:r>
                      <a:r>
                        <a:rPr lang="en-GB" sz="2000" b="1" dirty="0">
                          <a:solidFill>
                            <a:srgbClr val="92D050"/>
                          </a:solidFill>
                          <a:latin typeface="Century Gothic" panose="020B0502020202020204" pitchFamily="34" charset="0"/>
                        </a:rPr>
                        <a:t>(weather)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soleil</a:t>
                      </a:r>
                    </a:p>
                  </a:txBody>
                  <a:tcPr/>
                </a:tc>
                <a:tc>
                  <a:txBody>
                    <a:bodyPr/>
                    <a:lstStyle/>
                    <a:p>
                      <a:r>
                        <a:rPr lang="en-GB" sz="2400" b="1" dirty="0">
                          <a:solidFill>
                            <a:srgbClr val="92D050"/>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a:t>
                      </a:r>
                      <a:r>
                        <a:rPr lang="en-GB" sz="2400" b="1" dirty="0" err="1">
                          <a:solidFill>
                            <a:srgbClr val="FF3399"/>
                          </a:solidFill>
                          <a:latin typeface="Century Gothic" panose="020B0502020202020204" pitchFamily="34" charset="0"/>
                        </a:rPr>
                        <a:t>veut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veut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l’Espagne</a:t>
                      </a:r>
                      <a:r>
                        <a:rPr lang="en-GB" sz="2400" b="1" dirty="0">
                          <a:solidFill>
                            <a:srgbClr val="FF3399"/>
                          </a:solidFill>
                          <a:latin typeface="Century Gothic" panose="020B0502020202020204" pitchFamily="34" charset="0"/>
                        </a:rPr>
                        <a:t> (f)</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vouloir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veux</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veux</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FUS7_i.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712142" y="3717641"/>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334529" y="541605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wants</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75042" y="542400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she wants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47659" y="540399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Spain</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404420" y="463648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93299" y="465550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sun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32607" y="4636482"/>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wind</a:t>
            </a:r>
          </a:p>
        </p:txBody>
      </p:sp>
      <p:sp>
        <p:nvSpPr>
          <p:cNvPr id="60" name="TextBox 59">
            <a:extLst>
              <a:ext uri="{FF2B5EF4-FFF2-40B4-BE49-F238E27FC236}">
                <a16:creationId xmlns:a16="http://schemas.microsoft.com/office/drawing/2014/main" id="{5DCB7683-CC1E-4D1E-87CB-CBB652E4D1C3}"/>
              </a:ext>
            </a:extLst>
          </p:cNvPr>
          <p:cNvSpPr txBox="1"/>
          <p:nvPr/>
        </p:nvSpPr>
        <p:spPr>
          <a:xfrm>
            <a:off x="2368090" y="378451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Italy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758248" y="383055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Great Britain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69392" y="38115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Germany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419221" y="219431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28</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856329" y="2174326"/>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22</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808504" y="217432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15</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419221" y="122405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19</a:t>
            </a:r>
          </a:p>
        </p:txBody>
      </p:sp>
      <p:sp>
        <p:nvSpPr>
          <p:cNvPr id="70" name="TextBox 69">
            <a:extLst>
              <a:ext uri="{FF2B5EF4-FFF2-40B4-BE49-F238E27FC236}">
                <a16:creationId xmlns:a16="http://schemas.microsoft.com/office/drawing/2014/main" id="{79382738-D0E1-4FEB-ABCC-005B1F3241EA}"/>
              </a:ext>
            </a:extLst>
          </p:cNvPr>
          <p:cNvSpPr txBox="1"/>
          <p:nvPr/>
        </p:nvSpPr>
        <p:spPr>
          <a:xfrm>
            <a:off x="4848220" y="118675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there is, there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862890" y="11878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31</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70091" y="618554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want</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12860" y="619959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want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83221" y="617348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want</a:t>
            </a: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TextBox 43">
            <a:extLst>
              <a:ext uri="{FF2B5EF4-FFF2-40B4-BE49-F238E27FC236}">
                <a16:creationId xmlns:a16="http://schemas.microsoft.com/office/drawing/2014/main" id="{59DEB2B4-DEB2-46D8-B1EA-7AD04F889DD5}"/>
              </a:ext>
            </a:extLst>
          </p:cNvPr>
          <p:cNvSpPr txBox="1"/>
          <p:nvPr/>
        </p:nvSpPr>
        <p:spPr>
          <a:xfrm>
            <a:off x="2329743" y="296980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Switzerland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20F401CF-8F67-4493-9E42-DFFAA6715A48}"/>
              </a:ext>
            </a:extLst>
          </p:cNvPr>
          <p:cNvSpPr txBox="1"/>
          <p:nvPr/>
        </p:nvSpPr>
        <p:spPr>
          <a:xfrm>
            <a:off x="4719901" y="301596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Luxembourg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E7C1146E-ADEA-4F86-B088-53A1C2D072F2}"/>
              </a:ext>
            </a:extLst>
          </p:cNvPr>
          <p:cNvSpPr txBox="1"/>
          <p:nvPr/>
        </p:nvSpPr>
        <p:spPr>
          <a:xfrm>
            <a:off x="7731045" y="29969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Belgium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P spid="44" grpId="0"/>
      <p:bldP spid="45"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914728703"/>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17</a:t>
                      </a:r>
                    </a:p>
                  </a:txBody>
                  <a:tcPr/>
                </a:tc>
                <a:tc>
                  <a:txBody>
                    <a:bodyPr/>
                    <a:lstStyle/>
                    <a:p>
                      <a:r>
                        <a:rPr lang="en-GB" sz="2400" b="1" dirty="0">
                          <a:solidFill>
                            <a:srgbClr val="00B0F0"/>
                          </a:solidFill>
                          <a:latin typeface="Century Gothic" panose="020B0502020202020204" pitchFamily="34" charset="0"/>
                        </a:rPr>
                        <a:t>there is, there are</a:t>
                      </a:r>
                    </a:p>
                  </a:txBody>
                  <a:tcPr/>
                </a:tc>
                <a:tc>
                  <a:txBody>
                    <a:bodyPr/>
                    <a:lstStyle/>
                    <a:p>
                      <a:r>
                        <a:rPr lang="en-GB" sz="2400" b="1" dirty="0">
                          <a:solidFill>
                            <a:srgbClr val="00B0F0"/>
                          </a:solidFill>
                          <a:latin typeface="Century Gothic" panose="020B0502020202020204" pitchFamily="34" charset="0"/>
                        </a:rPr>
                        <a:t>21</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20</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Italy</a:t>
                      </a:r>
                    </a:p>
                  </a:txBody>
                  <a:tcPr/>
                </a:tc>
                <a:tc>
                  <a:txBody>
                    <a:bodyPr/>
                    <a:lstStyle/>
                    <a:p>
                      <a:r>
                        <a:rPr lang="en-GB" sz="2300" b="1" dirty="0">
                          <a:solidFill>
                            <a:srgbClr val="92D050"/>
                          </a:solidFill>
                          <a:latin typeface="Century Gothic" panose="020B0502020202020204" pitchFamily="34" charset="0"/>
                        </a:rPr>
                        <a:t>(the) Luxembourg</a:t>
                      </a:r>
                    </a:p>
                  </a:txBody>
                  <a:tcPr/>
                </a:tc>
                <a:tc>
                  <a:txBody>
                    <a:bodyPr/>
                    <a:lstStyle/>
                    <a:p>
                      <a:r>
                        <a:rPr lang="en-GB" sz="2400" b="1" dirty="0">
                          <a:solidFill>
                            <a:srgbClr val="92D050"/>
                          </a:solidFill>
                          <a:latin typeface="Century Gothic" panose="020B0502020202020204" pitchFamily="34" charset="0"/>
                        </a:rPr>
                        <a:t>(the) wind</a:t>
                      </a: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Germany</a:t>
                      </a:r>
                    </a:p>
                  </a:txBody>
                  <a:tcPr/>
                </a:tc>
                <a:tc>
                  <a:txBody>
                    <a:bodyPr/>
                    <a:lstStyle/>
                    <a:p>
                      <a:r>
                        <a:rPr lang="en-GB" sz="2400" b="1" dirty="0">
                          <a:solidFill>
                            <a:srgbClr val="92D050"/>
                          </a:solidFill>
                          <a:latin typeface="Century Gothic" panose="020B0502020202020204" pitchFamily="34" charset="0"/>
                        </a:rPr>
                        <a:t>(the) Switzerland</a:t>
                      </a:r>
                    </a:p>
                  </a:txBody>
                  <a:tcPr/>
                </a:tc>
                <a:tc>
                  <a:txBody>
                    <a:bodyPr/>
                    <a:lstStyle/>
                    <a:p>
                      <a:r>
                        <a:rPr lang="en-GB" sz="2400" b="1" dirty="0">
                          <a:solidFill>
                            <a:srgbClr val="92D050"/>
                          </a:solidFill>
                          <a:latin typeface="Century Gothic" panose="020B0502020202020204" pitchFamily="34" charset="0"/>
                        </a:rPr>
                        <a:t>it is (weather)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sun</a:t>
                      </a:r>
                    </a:p>
                  </a:txBody>
                  <a:tcPr/>
                </a:tc>
                <a:tc>
                  <a:txBody>
                    <a:bodyPr/>
                    <a:lstStyle/>
                    <a:p>
                      <a:r>
                        <a:rPr lang="en-GB" sz="2400" b="1" dirty="0">
                          <a:solidFill>
                            <a:srgbClr val="92D050"/>
                          </a:solidFill>
                          <a:latin typeface="Century Gothic" panose="020B0502020202020204" pitchFamily="34" charset="0"/>
                        </a:rPr>
                        <a:t>(the) Great Britain</a:t>
                      </a:r>
                    </a:p>
                  </a:txBody>
                  <a:tcPr/>
                </a:tc>
                <a:tc>
                  <a:txBody>
                    <a:bodyPr/>
                    <a:lstStyle/>
                    <a:p>
                      <a:r>
                        <a:rPr lang="en-GB" sz="2400" b="1" dirty="0">
                          <a:solidFill>
                            <a:srgbClr val="92D050"/>
                          </a:solidFill>
                          <a:latin typeface="Century Gothic" panose="020B0502020202020204" pitchFamily="34" charset="0"/>
                        </a:rPr>
                        <a:t>(the) Belgium</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 want</a:t>
                      </a:r>
                    </a:p>
                  </a:txBody>
                  <a:tcPr/>
                </a:tc>
                <a:tc>
                  <a:txBody>
                    <a:bodyPr/>
                    <a:lstStyle/>
                    <a:p>
                      <a:r>
                        <a:rPr lang="en-GB" sz="2400" b="1" dirty="0">
                          <a:solidFill>
                            <a:srgbClr val="FF3399"/>
                          </a:solidFill>
                          <a:latin typeface="Century Gothic" panose="020B0502020202020204" pitchFamily="34" charset="0"/>
                        </a:rPr>
                        <a:t>to want</a:t>
                      </a:r>
                    </a:p>
                  </a:txBody>
                  <a:tcPr/>
                </a:tc>
                <a:tc>
                  <a:txBody>
                    <a:bodyPr/>
                    <a:lstStyle/>
                    <a:p>
                      <a:r>
                        <a:rPr lang="en-GB" sz="2400" b="1" dirty="0">
                          <a:solidFill>
                            <a:srgbClr val="FF3399"/>
                          </a:solidFill>
                          <a:latin typeface="Century Gothic" panose="020B0502020202020204" pitchFamily="34" charset="0"/>
                        </a:rPr>
                        <a:t>(the) Spain</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he wants</a:t>
                      </a:r>
                    </a:p>
                  </a:txBody>
                  <a:tcPr/>
                </a:tc>
                <a:tc>
                  <a:txBody>
                    <a:bodyPr/>
                    <a:lstStyle/>
                    <a:p>
                      <a:r>
                        <a:rPr lang="en-GB" sz="2400" b="1" dirty="0">
                          <a:solidFill>
                            <a:srgbClr val="FF3399"/>
                          </a:solidFill>
                          <a:latin typeface="Century Gothic" panose="020B0502020202020204" pitchFamily="34" charset="0"/>
                        </a:rPr>
                        <a:t>you want</a:t>
                      </a:r>
                    </a:p>
                  </a:txBody>
                  <a:tcPr/>
                </a:tc>
                <a:tc>
                  <a:txBody>
                    <a:bodyPr/>
                    <a:lstStyle/>
                    <a:p>
                      <a:r>
                        <a:rPr lang="en-GB" sz="2400" b="1" dirty="0">
                          <a:solidFill>
                            <a:srgbClr val="FF3399"/>
                          </a:solidFill>
                          <a:latin typeface="Century Gothic" panose="020B0502020202020204" pitchFamily="34" charset="0"/>
                        </a:rPr>
                        <a:t>she wants</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hlinkClick r:id="" action="ppaction://noaction">
              <a:snd r:embed="rId26" name="FUS8_i.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27"/>
          <a:stretch>
            <a:fillRect/>
          </a:stretch>
        </p:blipFill>
        <p:spPr>
          <a:xfrm>
            <a:off x="712142" y="3717641"/>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29"/>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2" name="TextBox 51">
            <a:extLst>
              <a:ext uri="{FF2B5EF4-FFF2-40B4-BE49-F238E27FC236}">
                <a16:creationId xmlns:a16="http://schemas.microsoft.com/office/drawing/2014/main" id="{491ECB3E-3537-4A9F-983D-8B691156BB09}"/>
              </a:ext>
            </a:extLst>
          </p:cNvPr>
          <p:cNvSpPr txBox="1"/>
          <p:nvPr/>
        </p:nvSpPr>
        <p:spPr>
          <a:xfrm>
            <a:off x="2387457" y="5474749"/>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veux</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F048C13F-7926-4A12-9888-2F22C650DE04}"/>
              </a:ext>
            </a:extLst>
          </p:cNvPr>
          <p:cNvSpPr txBox="1"/>
          <p:nvPr/>
        </p:nvSpPr>
        <p:spPr>
          <a:xfrm>
            <a:off x="4775042" y="549434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vouloir</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DC07058D-661F-400A-85AB-073FDF6E4D10}"/>
              </a:ext>
            </a:extLst>
          </p:cNvPr>
          <p:cNvSpPr txBox="1"/>
          <p:nvPr/>
        </p:nvSpPr>
        <p:spPr>
          <a:xfrm>
            <a:off x="7747659" y="5474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l’Espagne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49DD0808-31D5-481D-80B5-DFB032F14EF5}"/>
              </a:ext>
            </a:extLst>
          </p:cNvPr>
          <p:cNvSpPr txBox="1"/>
          <p:nvPr/>
        </p:nvSpPr>
        <p:spPr>
          <a:xfrm>
            <a:off x="2404420" y="4689237"/>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soleil</a:t>
            </a:r>
          </a:p>
        </p:txBody>
      </p:sp>
      <p:sp>
        <p:nvSpPr>
          <p:cNvPr id="56" name="TextBox 55">
            <a:extLst>
              <a:ext uri="{FF2B5EF4-FFF2-40B4-BE49-F238E27FC236}">
                <a16:creationId xmlns:a16="http://schemas.microsoft.com/office/drawing/2014/main" id="{62B12289-0DE1-4814-9B46-CBC0A81C7712}"/>
              </a:ext>
            </a:extLst>
          </p:cNvPr>
          <p:cNvSpPr txBox="1"/>
          <p:nvPr/>
        </p:nvSpPr>
        <p:spPr>
          <a:xfrm>
            <a:off x="4793298" y="472727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Grande-Bretagne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6206FB3-46FB-4FD1-8288-4A69566237FD}"/>
              </a:ext>
            </a:extLst>
          </p:cNvPr>
          <p:cNvSpPr txBox="1"/>
          <p:nvPr/>
        </p:nvSpPr>
        <p:spPr>
          <a:xfrm>
            <a:off x="7731727" y="4693833"/>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Belgique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8D04BB6D-DD5C-4E63-8E91-D20334841032}"/>
              </a:ext>
            </a:extLst>
          </p:cNvPr>
          <p:cNvSpPr txBox="1"/>
          <p:nvPr/>
        </p:nvSpPr>
        <p:spPr>
          <a:xfrm>
            <a:off x="2359486" y="387207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l’Allemagne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01A4BEA-B9C3-4F89-A09C-994566C6C929}"/>
              </a:ext>
            </a:extLst>
          </p:cNvPr>
          <p:cNvSpPr txBox="1"/>
          <p:nvPr/>
        </p:nvSpPr>
        <p:spPr>
          <a:xfrm>
            <a:off x="4758247" y="393691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Suisse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1A8EE642-34D4-49CE-9AA9-0AC8489E1775}"/>
              </a:ext>
            </a:extLst>
          </p:cNvPr>
          <p:cNvSpPr txBox="1"/>
          <p:nvPr/>
        </p:nvSpPr>
        <p:spPr>
          <a:xfrm>
            <a:off x="7753198" y="3881565"/>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fait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81CC1928-C60B-487F-8B0C-F51EC278757E}"/>
              </a:ext>
            </a:extLst>
          </p:cNvPr>
          <p:cNvSpPr txBox="1"/>
          <p:nvPr/>
        </p:nvSpPr>
        <p:spPr>
          <a:xfrm>
            <a:off x="2419221" y="219431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321E251B-F0B0-4EB7-A740-612B742D98EF}"/>
              </a:ext>
            </a:extLst>
          </p:cNvPr>
          <p:cNvSpPr txBox="1"/>
          <p:nvPr/>
        </p:nvSpPr>
        <p:spPr>
          <a:xfrm>
            <a:off x="4856329" y="2174326"/>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A69BABD7-891F-4009-848B-184A7E62DA1E}"/>
              </a:ext>
            </a:extLst>
          </p:cNvPr>
          <p:cNvSpPr txBox="1"/>
          <p:nvPr/>
        </p:nvSpPr>
        <p:spPr>
          <a:xfrm>
            <a:off x="7808504" y="217432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0A1D1BAC-DCC9-47F4-AAB7-4903179EDF64}"/>
              </a:ext>
            </a:extLst>
          </p:cNvPr>
          <p:cNvSpPr txBox="1"/>
          <p:nvPr/>
        </p:nvSpPr>
        <p:spPr>
          <a:xfrm>
            <a:off x="2404420" y="12934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dix-sept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E34AA74-D93A-4FBF-B56B-B3C7A99C84D1}"/>
              </a:ext>
            </a:extLst>
          </p:cNvPr>
          <p:cNvSpPr txBox="1"/>
          <p:nvPr/>
        </p:nvSpPr>
        <p:spPr>
          <a:xfrm>
            <a:off x="4851582" y="125671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y 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5F50714-B2AB-4304-86B7-34907842E3F6}"/>
              </a:ext>
            </a:extLst>
          </p:cNvPr>
          <p:cNvSpPr txBox="1"/>
          <p:nvPr/>
        </p:nvSpPr>
        <p:spPr>
          <a:xfrm>
            <a:off x="7792170" y="124013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vingt-et-un</a:t>
            </a:r>
          </a:p>
        </p:txBody>
      </p:sp>
      <p:sp>
        <p:nvSpPr>
          <p:cNvPr id="67" name="TextBox 66">
            <a:extLst>
              <a:ext uri="{FF2B5EF4-FFF2-40B4-BE49-F238E27FC236}">
                <a16:creationId xmlns:a16="http://schemas.microsoft.com/office/drawing/2014/main" id="{575E7975-8324-4FB4-BFFC-DF934F44FCB2}"/>
              </a:ext>
            </a:extLst>
          </p:cNvPr>
          <p:cNvSpPr txBox="1"/>
          <p:nvPr/>
        </p:nvSpPr>
        <p:spPr>
          <a:xfrm>
            <a:off x="2356528" y="630885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veut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DBBE7127-E7A1-4C04-9064-39A6272478B3}"/>
              </a:ext>
            </a:extLst>
          </p:cNvPr>
          <p:cNvSpPr txBox="1"/>
          <p:nvPr/>
        </p:nvSpPr>
        <p:spPr>
          <a:xfrm>
            <a:off x="4712860" y="62699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veux</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CC64521B-6C98-41B6-84F1-2ECE7115A625}"/>
              </a:ext>
            </a:extLst>
          </p:cNvPr>
          <p:cNvSpPr txBox="1"/>
          <p:nvPr/>
        </p:nvSpPr>
        <p:spPr>
          <a:xfrm>
            <a:off x="7747659" y="631585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veut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9CAB9E15-8F29-42F5-A2B2-B470DB65F753}"/>
              </a:ext>
            </a:extLst>
          </p:cNvPr>
          <p:cNvSpPr txBox="1"/>
          <p:nvPr/>
        </p:nvSpPr>
        <p:spPr>
          <a:xfrm>
            <a:off x="2329743" y="309007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l’Italie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19C54C93-09DC-4C97-BB37-2B989251EF9D}"/>
              </a:ext>
            </a:extLst>
          </p:cNvPr>
          <p:cNvSpPr txBox="1"/>
          <p:nvPr/>
        </p:nvSpPr>
        <p:spPr>
          <a:xfrm>
            <a:off x="4721960" y="306879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Luxembourg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C916B540-662C-4265-8EC3-FE2DF479DDEC}"/>
              </a:ext>
            </a:extLst>
          </p:cNvPr>
          <p:cNvSpPr txBox="1"/>
          <p:nvPr/>
        </p:nvSpPr>
        <p:spPr>
          <a:xfrm>
            <a:off x="7791090" y="308173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vent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8_il veu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8_tu veux.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8_elle veu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8_je veux.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8_vouloi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8_l'Espagn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8_le soleil.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8_la GB.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8_la Belgiqu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8_l'Allemagn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8_la Suiss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8_il fait.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8_l'Itali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8_le Luxembourg.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8_le vent.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8_12.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8_3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8_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US8_1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US8_il y a.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US8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809572821"/>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vingt-huit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-deux</a:t>
                      </a:r>
                    </a:p>
                  </a:txBody>
                  <a:tcPr/>
                </a:tc>
                <a:tc>
                  <a:txBody>
                    <a:bodyPr/>
                    <a:lstStyle/>
                    <a:p>
                      <a:r>
                        <a:rPr lang="en-GB" sz="2400" b="1" dirty="0">
                          <a:solidFill>
                            <a:srgbClr val="002060"/>
                          </a:solidFill>
                          <a:latin typeface="Century Gothic" panose="020B0502020202020204" pitchFamily="34" charset="0"/>
                        </a:rPr>
                        <a:t>quinze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Suisse</a:t>
                      </a:r>
                    </a:p>
                  </a:txBody>
                  <a:tcPr/>
                </a:tc>
                <a:tc>
                  <a:txBody>
                    <a:bodyPr/>
                    <a:lstStyle/>
                    <a:p>
                      <a:r>
                        <a:rPr lang="en-GB" sz="2300" b="1" dirty="0">
                          <a:solidFill>
                            <a:srgbClr val="002060"/>
                          </a:solidFill>
                          <a:latin typeface="Century Gothic" panose="020B0502020202020204" pitchFamily="34" charset="0"/>
                        </a:rPr>
                        <a:t>le Luxembourg</a:t>
                      </a:r>
                    </a:p>
                  </a:txBody>
                  <a:tcPr/>
                </a:tc>
                <a:tc>
                  <a:txBody>
                    <a:bodyPr/>
                    <a:lstStyle/>
                    <a:p>
                      <a:r>
                        <a:rPr lang="en-GB" sz="2400" b="1" dirty="0">
                          <a:solidFill>
                            <a:srgbClr val="002060"/>
                          </a:solidFill>
                          <a:latin typeface="Century Gothic" panose="020B0502020202020204" pitchFamily="34" charset="0"/>
                        </a:rPr>
                        <a:t>la Belgique</a:t>
                      </a: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l’Italie</a:t>
                      </a:r>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Grande-Bretagne</a:t>
                      </a:r>
                    </a:p>
                  </a:txBody>
                  <a:tcPr/>
                </a:tc>
                <a:tc>
                  <a:txBody>
                    <a:bodyPr/>
                    <a:lstStyle/>
                    <a:p>
                      <a:r>
                        <a:rPr lang="en-GB" sz="2400" b="1" dirty="0" err="1">
                          <a:solidFill>
                            <a:srgbClr val="002060"/>
                          </a:solidFill>
                          <a:latin typeface="Century Gothic" panose="020B0502020202020204" pitchFamily="34" charset="0"/>
                        </a:rPr>
                        <a:t>l’Allemagne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fait </a:t>
                      </a:r>
                      <a:r>
                        <a:rPr lang="en-GB" sz="2000" b="1" dirty="0">
                          <a:solidFill>
                            <a:srgbClr val="002060"/>
                          </a:solidFill>
                          <a:latin typeface="Century Gothic" panose="020B0502020202020204" pitchFamily="34" charset="0"/>
                        </a:rPr>
                        <a:t>(weather)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soleil</a:t>
                      </a:r>
                    </a:p>
                  </a:txBody>
                  <a:tcPr/>
                </a:tc>
                <a:tc>
                  <a:txBody>
                    <a:bodyPr/>
                    <a:lstStyle/>
                    <a:p>
                      <a:r>
                        <a:rPr lang="en-GB" sz="2400" b="1" dirty="0">
                          <a:solidFill>
                            <a:srgbClr val="002060"/>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veut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veut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l’Espagne</a:t>
                      </a:r>
                      <a:r>
                        <a:rPr lang="en-GB" sz="2400" b="1" dirty="0">
                          <a:solidFill>
                            <a:srgbClr val="002060"/>
                          </a:solidFill>
                          <a:latin typeface="Century Gothic" panose="020B0502020202020204" pitchFamily="34" charset="0"/>
                        </a:rPr>
                        <a:t> (f)</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vouloir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12142" y="3717641"/>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36684"/>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2427</Words>
  <Application>Microsoft Office PowerPoint</Application>
  <PresentationFormat>Widescreen</PresentationFormat>
  <Paragraphs>435</Paragraphs>
  <Slides>10</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vt:i4>
      </vt:variant>
    </vt:vector>
  </HeadingPairs>
  <TitlesOfParts>
    <vt:vector size="23" baseType="lpstr">
      <vt:lpstr>Arial</vt:lpstr>
      <vt:lpstr>Calibri</vt:lpstr>
      <vt:lpstr>Calibri Light</vt:lpstr>
      <vt:lpstr>Cavolini</vt:lpstr>
      <vt:lpstr>Century Gothic</vt:lpstr>
      <vt:lpstr>Eras Demi ITC</vt:lpstr>
      <vt:lpstr>Modern Love</vt:lpstr>
      <vt:lpstr>Symbol</vt:lpstr>
      <vt:lpstr>Wingdings</vt:lpstr>
      <vt:lpstr>1_Office Theme</vt:lpstr>
      <vt:lpstr>Office Theme</vt:lpstr>
      <vt:lpstr>2_Office Theme</vt:lpstr>
      <vt:lpstr>3_Office Theme</vt:lpstr>
      <vt:lpstr>Expressing likes and saying what I and others do </vt:lpstr>
      <vt:lpstr>Follow up 1: </vt:lpstr>
      <vt:lpstr>Follow up 2 </vt:lpstr>
      <vt:lpstr>Follow up 3 </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72</cp:revision>
  <dcterms:created xsi:type="dcterms:W3CDTF">2021-06-12T06:20:35Z</dcterms:created>
  <dcterms:modified xsi:type="dcterms:W3CDTF">2023-06-19T14:44:50Z</dcterms:modified>
</cp:coreProperties>
</file>