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375" r:id="rId5"/>
    <p:sldId id="923" r:id="rId6"/>
    <p:sldId id="952" r:id="rId7"/>
    <p:sldId id="956" r:id="rId8"/>
    <p:sldId id="957" r:id="rId9"/>
    <p:sldId id="926" r:id="rId10"/>
    <p:sldId id="960" r:id="rId11"/>
    <p:sldId id="911" r:id="rId12"/>
    <p:sldId id="296" r:id="rId13"/>
    <p:sldId id="298" r:id="rId14"/>
    <p:sldId id="961" r:id="rId15"/>
    <p:sldId id="964" r:id="rId16"/>
    <p:sldId id="965" r:id="rId17"/>
    <p:sldId id="967" r:id="rId18"/>
    <p:sldId id="9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A3399-7C62-41E4-B12C-71A7BC5AB9D7}" v="149" dt="2023-04-15T15:38:52.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436" autoAdjust="0"/>
  </p:normalViewPr>
  <p:slideViewPr>
    <p:cSldViewPr snapToGrid="0">
      <p:cViewPr>
        <p:scale>
          <a:sx n="69" d="100"/>
          <a:sy n="69" d="100"/>
        </p:scale>
        <p:origin x="1362"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0" strike="noStrike" spc="-1" dirty="0">
                <a:solidFill>
                  <a:srgbClr val="002060"/>
                </a:solidFill>
                <a:latin typeface="Century Gothic"/>
                <a:ea typeface="Century Gothic"/>
              </a:rPr>
              <a:t>[-s-] maison [325] chose [125] magasin [1736] église [1782] cuisine [2618]</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ami [467] </a:t>
            </a:r>
            <a:r>
              <a:rPr lang="fr-FR" sz="1800" b="1" i="0" strike="noStrike" spc="-1" dirty="0">
                <a:solidFill>
                  <a:srgbClr val="002060"/>
                </a:solidFill>
                <a:latin typeface="Century Gothic"/>
                <a:ea typeface="Century Gothic"/>
              </a:rPr>
              <a:t>corde </a:t>
            </a:r>
            <a:r>
              <a:rPr lang="fr-FR" sz="1800" b="0" i="0" strike="noStrike" spc="-1" dirty="0">
                <a:solidFill>
                  <a:srgbClr val="002060"/>
                </a:solidFill>
                <a:latin typeface="Century Gothic"/>
                <a:ea typeface="Century Gothic"/>
              </a:rPr>
              <a:t>[3784] famille [172] </a:t>
            </a:r>
            <a:r>
              <a:rPr lang="fr-FR" sz="1800" b="1" i="0" strike="noStrike" spc="-1" dirty="0">
                <a:solidFill>
                  <a:srgbClr val="002060"/>
                </a:solidFill>
                <a:latin typeface="Century Gothic"/>
                <a:ea typeface="Century Gothic"/>
              </a:rPr>
              <a:t>football </a:t>
            </a:r>
            <a:r>
              <a:rPr lang="fr-FR" sz="1800" b="0" i="0" strike="noStrike" spc="-1" dirty="0">
                <a:solidFill>
                  <a:srgbClr val="002060"/>
                </a:solidFill>
                <a:latin typeface="Century Gothic"/>
                <a:ea typeface="Century Gothic"/>
              </a:rPr>
              <a:t>[2602] </a:t>
            </a:r>
            <a:r>
              <a:rPr lang="fr-FR" sz="1800" b="1" i="0" strike="noStrike" spc="-1" dirty="0">
                <a:solidFill>
                  <a:srgbClr val="002060"/>
                </a:solidFill>
                <a:latin typeface="Century Gothic"/>
                <a:ea typeface="Century Gothic"/>
              </a:rPr>
              <a:t>parent </a:t>
            </a:r>
            <a:r>
              <a:rPr lang="fr-FR" sz="1800" b="0" i="0" strike="noStrike" spc="-1" dirty="0">
                <a:solidFill>
                  <a:srgbClr val="002060"/>
                </a:solidFill>
                <a:latin typeface="Century Gothic"/>
                <a:ea typeface="Century Gothic"/>
              </a:rPr>
              <a:t>[546] </a:t>
            </a:r>
            <a:r>
              <a:rPr lang="fr-FR" sz="1800" b="1" i="0" strike="noStrike" spc="-1" dirty="0">
                <a:solidFill>
                  <a:srgbClr val="002060"/>
                </a:solidFill>
                <a:latin typeface="Century Gothic"/>
                <a:ea typeface="Century Gothic"/>
              </a:rPr>
              <a:t>tennis </a:t>
            </a:r>
            <a:r>
              <a:rPr lang="fr-FR" sz="1800" b="0" i="0" strike="noStrike" spc="-1" dirty="0">
                <a:solidFill>
                  <a:srgbClr val="002060"/>
                </a:solidFill>
                <a:latin typeface="Century Gothic"/>
                <a:ea typeface="Century Gothic"/>
              </a:rPr>
              <a:t>[3687] </a:t>
            </a:r>
            <a:r>
              <a:rPr lang="fr-FR" sz="1800" b="1" i="0" strike="noStrike" spc="-1" dirty="0">
                <a:solidFill>
                  <a:srgbClr val="002060"/>
                </a:solidFill>
                <a:latin typeface="Century Gothic"/>
                <a:ea typeface="Century Gothic"/>
              </a:rPr>
              <a:t>mes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tes </a:t>
            </a:r>
            <a:r>
              <a:rPr lang="fr-FR" sz="1800" b="0" i="0" strike="noStrike" spc="-1" dirty="0">
                <a:solidFill>
                  <a:srgbClr val="002060"/>
                </a:solidFill>
                <a:latin typeface="Century Gothic"/>
                <a:ea typeface="Century Gothic"/>
              </a:rPr>
              <a:t>[330]</a:t>
            </a:r>
          </a:p>
          <a:p>
            <a:pPr marL="216000" indent="-216000">
              <a:lnSpc>
                <a:spcPct val="100000"/>
              </a:lnSpc>
            </a:pPr>
            <a:r>
              <a:rPr lang="fr-FR" sz="1800" b="1" i="0" strike="noStrike" spc="-1" dirty="0">
                <a:solidFill>
                  <a:srgbClr val="002060"/>
                </a:solidFill>
                <a:latin typeface="Century Gothic"/>
                <a:ea typeface="Century Gothic"/>
              </a:rPr>
              <a:t>Revisit 1: faire</a:t>
            </a:r>
            <a:r>
              <a:rPr lang="fr-FR" sz="1800" b="0" i="0" strike="noStrike" spc="-1" dirty="0">
                <a:solidFill>
                  <a:srgbClr val="002060"/>
                </a:solidFill>
                <a:latin typeface="Century Gothic"/>
                <a:ea typeface="Century Gothic"/>
              </a:rPr>
              <a:t> [25] </a:t>
            </a:r>
            <a:r>
              <a:rPr lang="fr-FR" sz="1800" b="1" i="0" strike="noStrike" spc="-1" dirty="0">
                <a:solidFill>
                  <a:srgbClr val="002060"/>
                </a:solidFill>
                <a:latin typeface="Century Gothic"/>
                <a:ea typeface="Century Gothic"/>
              </a:rPr>
              <a:t>je fais il/elle fait  activité </a:t>
            </a:r>
            <a:r>
              <a:rPr lang="fr-FR" sz="1800" b="0" i="0" strike="noStrike" spc="-1" dirty="0">
                <a:solidFill>
                  <a:srgbClr val="002060"/>
                </a:solidFill>
                <a:latin typeface="Century Gothic"/>
                <a:ea typeface="Century Gothic"/>
              </a:rPr>
              <a:t>[452] course à pied [n/a] chanson [2142] dessin [2624] film [848] gâteau [4845] </a:t>
            </a:r>
            <a:r>
              <a:rPr lang="fr-FR" sz="1800" b="1" i="0" strike="noStrike" spc="-1" dirty="0">
                <a:solidFill>
                  <a:srgbClr val="002060"/>
                </a:solidFill>
                <a:latin typeface="Century Gothic"/>
                <a:ea typeface="Century Gothic"/>
              </a:rPr>
              <a:t>matin </a:t>
            </a:r>
            <a:r>
              <a:rPr lang="fr-FR" sz="1800" b="0" i="0" strike="noStrike" spc="-1" dirty="0">
                <a:solidFill>
                  <a:srgbClr val="002060"/>
                </a:solidFill>
                <a:latin typeface="Century Gothic"/>
                <a:ea typeface="Century Gothic"/>
              </a:rPr>
              <a:t>[442]  soir [397]  spectacle [1687] ville</a:t>
            </a:r>
          </a:p>
          <a:p>
            <a:pPr marL="216000" indent="-216000">
              <a:lnSpc>
                <a:spcPct val="100000"/>
              </a:lnSpc>
            </a:pPr>
            <a:r>
              <a:rPr lang="fr-FR" sz="1800" b="0" i="0" strike="noStrike" spc="-1" dirty="0">
                <a:solidFill>
                  <a:srgbClr val="002060"/>
                </a:solidFill>
                <a:latin typeface="Century Gothic"/>
                <a:ea typeface="Century Gothic"/>
              </a:rPr>
              <a:t>[360] visite [1072] weekend [2475] </a:t>
            </a:r>
            <a:r>
              <a:rPr lang="fr-FR" sz="1800" b="1" i="0" strike="noStrike" spc="-1" dirty="0">
                <a:solidFill>
                  <a:srgbClr val="002060"/>
                </a:solidFill>
                <a:latin typeface="Century Gothic"/>
                <a:ea typeface="Century Gothic"/>
              </a:rPr>
              <a:t>demain</a:t>
            </a:r>
            <a:r>
              <a:rPr lang="fr-FR" sz="1800" b="0" i="0" strike="noStrike" spc="-1" dirty="0">
                <a:solidFill>
                  <a:srgbClr val="002060"/>
                </a:solidFill>
                <a:latin typeface="Century Gothic"/>
                <a:ea typeface="Century Gothic"/>
              </a:rPr>
              <a:t> [871] </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chanter [1820] chercher [336] créer [332] </a:t>
            </a:r>
            <a:r>
              <a:rPr lang="fr-FR" sz="1800" b="1" i="0" strike="noStrike" spc="-1" dirty="0">
                <a:solidFill>
                  <a:srgbClr val="002060"/>
                </a:solidFill>
                <a:latin typeface="Century Gothic"/>
                <a:ea typeface="Century Gothic"/>
              </a:rPr>
              <a:t>danser</a:t>
            </a:r>
            <a:r>
              <a:rPr lang="fr-FR" sz="1800" b="0" i="0" strike="noStrike" spc="-1" dirty="0">
                <a:solidFill>
                  <a:srgbClr val="002060"/>
                </a:solidFill>
                <a:latin typeface="Century Gothic"/>
                <a:ea typeface="Century Gothic"/>
              </a:rPr>
              <a:t> [2934] donner [46]  écouter [429] manger [1338] organiser [791] préparer [368] porter [105] regarder [425] trouver</a:t>
            </a:r>
          </a:p>
          <a:p>
            <a:pPr marL="216000" indent="-216000">
              <a:lnSpc>
                <a:spcPct val="100000"/>
              </a:lnSpc>
            </a:pPr>
            <a:r>
              <a:rPr lang="fr-FR" sz="1800" b="0" i="0" strike="noStrike" spc="-1" dirty="0">
                <a:solidFill>
                  <a:srgbClr val="002060"/>
                </a:solidFill>
                <a:latin typeface="Century Gothic"/>
                <a:ea typeface="Century Gothic"/>
              </a:rPr>
              <a:t>[83] utiliser [345]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questions and answers about different activities, based on secure knowledge of the prepositions à, de and interrogatives </a:t>
            </a:r>
            <a:r>
              <a:rPr lang="en-GB" b="0" dirty="0" err="1"/>
              <a:t>quel</a:t>
            </a:r>
            <a:r>
              <a:rPr lang="en-GB" b="0" dirty="0"/>
              <a:t>/quelle and their connection to verbs and nouns respectively.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using the title and instruction given.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Work through item 1 as an example.  Elicit from pupils the reasons why the sentence ending cannot be F or H, for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confirm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Allow pupils to work through items 2-8.</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responses and click to provide answers.</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and answering questions about activities; to listen out carefully for the question in order to know how to respond.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Model item one with the class.  Ask them ‘Tu </a:t>
            </a:r>
            <a:r>
              <a:rPr lang="en-GB" b="0" dirty="0" err="1"/>
              <a:t>joues</a:t>
            </a:r>
            <a:r>
              <a:rPr lang="en-GB" b="0" dirty="0"/>
              <a:t> </a:t>
            </a:r>
            <a:r>
              <a:rPr lang="en-GB" b="0" dirty="0" err="1"/>
              <a:t>quel</a:t>
            </a:r>
            <a:r>
              <a:rPr lang="en-GB" b="0" dirty="0"/>
              <a:t> sport ?’ and elicit the response ‘Je </a:t>
            </a:r>
            <a:r>
              <a:rPr lang="en-GB" b="0" dirty="0" err="1"/>
              <a:t>joue</a:t>
            </a:r>
            <a:r>
              <a:rPr lang="en-GB" b="0" dirty="0"/>
              <a:t> au foot’ (B). Then ask ‘Tu </a:t>
            </a:r>
            <a:r>
              <a:rPr lang="en-GB" b="0" dirty="0" err="1"/>
              <a:t>fais</a:t>
            </a:r>
            <a:r>
              <a:rPr lang="en-GB" b="0" dirty="0"/>
              <a:t> quelle </a:t>
            </a:r>
            <a:r>
              <a:rPr lang="en-GB" b="0" dirty="0" err="1"/>
              <a:t>activité</a:t>
            </a:r>
            <a:r>
              <a:rPr lang="en-GB" b="0" dirty="0"/>
              <a:t> ?’ and elicit ‘je </a:t>
            </a:r>
            <a:r>
              <a:rPr lang="en-GB" b="0" dirty="0" err="1"/>
              <a:t>fais</a:t>
            </a:r>
            <a:r>
              <a:rPr lang="en-GB" b="0" dirty="0"/>
              <a:t> un film’.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Make it clear that pupils can ask any appropriate question and that pupils need to listen out carefully to the question to know whether to answer with picture A or B prompts.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Complete all 6 items.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Swap roles – move to the next slide.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Tell pupils asking the questions that they will have chosen the answer (A or B) for their partner (but without telling them) and will ask the appropriate question.  Responding pupils should know from the question how to answer.  As should flag to their partner if they get a different answer from the one expected, and the two pupils should try to work out where it went wrong.</a:t>
            </a:r>
          </a:p>
          <a:p>
            <a:pPr marL="0" marR="0" lvl="0" indent="0" algn="l" rtl="0">
              <a:lnSpc>
                <a:spcPct val="100000"/>
              </a:lnSpc>
              <a:spcBef>
                <a:spcPts val="0"/>
              </a:spcBef>
              <a:spcAft>
                <a:spcPts val="0"/>
              </a:spcAft>
              <a:buClr>
                <a:schemeClr val="dk1"/>
              </a:buClr>
              <a:buSzPts val="1200"/>
              <a:buFont typeface="Calibri"/>
              <a:buNone/>
            </a:pPr>
            <a:endParaRPr lang="en-GB" sz="1200"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For the 2</a:t>
            </a:r>
            <a:r>
              <a:rPr lang="en-GB" b="0" baseline="30000" dirty="0"/>
              <a:t>nd</a:t>
            </a:r>
            <a:r>
              <a:rPr lang="en-GB" b="0" dirty="0"/>
              <a:t> round, teachers might like to </a:t>
            </a:r>
            <a:r>
              <a:rPr lang="en-GB" b="1" dirty="0"/>
              <a:t>a</a:t>
            </a:r>
            <a:r>
              <a:rPr lang="en-GB" b="0" dirty="0"/>
              <a:t>) put the timer on and/or </a:t>
            </a:r>
            <a:r>
              <a:rPr lang="en-GB" b="1" dirty="0"/>
              <a:t>b</a:t>
            </a:r>
            <a:r>
              <a:rPr lang="en-GB" b="0" dirty="0"/>
              <a:t>) remove the question prompts.  Click on the teacher icon to remove the question prompts.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524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580628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5893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baseline="0" dirty="0"/>
              <a:t>Timing: 2 minutes</a:t>
            </a:r>
          </a:p>
          <a:p>
            <a:endParaRPr lang="en-GB" b="1" baseline="0" dirty="0"/>
          </a:p>
          <a:p>
            <a:r>
              <a:rPr lang="en-GB" b="1" baseline="0" dirty="0"/>
              <a:t>Aim: </a:t>
            </a:r>
            <a:r>
              <a:rPr lang="en-GB" b="0" baseline="0" dirty="0"/>
              <a:t>to recap spelling rules governing SSC [-s-]</a:t>
            </a:r>
            <a:endParaRPr lang="en-GB" b="1" baseline="0" dirty="0"/>
          </a:p>
          <a:p>
            <a:pPr marL="0" indent="0">
              <a:buNone/>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Procedure</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a:solidFill>
                  <a:srgbClr val="000000"/>
                </a:solidFill>
                <a:latin typeface="Arial"/>
              </a:rPr>
              <a:t>1. Click to present the information.</a:t>
            </a:r>
          </a:p>
          <a:p>
            <a:pPr marL="0" indent="0">
              <a:buNone/>
            </a:pPr>
            <a:r>
              <a:rPr lang="en-GB" sz="1200" b="0" strike="noStrike" spc="-1" dirty="0">
                <a:solidFill>
                  <a:srgbClr val="000000"/>
                </a:solidFill>
                <a:latin typeface="Arial"/>
              </a:rPr>
              <a:t>2. Check understanding.</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[-s-] in cognates.  Pupils need to apply the rules from the previous slide and then decide if the [s] sound is the same or different from English.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Note for teachers: </a:t>
            </a:r>
            <a:r>
              <a:rPr lang="en-US" dirty="0"/>
              <a:t>All of these words have the same sound in both English and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Ensure that pupils know these are all French words that are similar or identical to English words.</a:t>
            </a:r>
          </a:p>
          <a:p>
            <a:pPr marL="228600" indent="-228600">
              <a:buAutoNum type="arabicPeriod"/>
            </a:pPr>
            <a:r>
              <a:rPr lang="en-US" dirty="0"/>
              <a:t>Pupils pronounce all the words and decide if the [s] sound is the same as or different from English.</a:t>
            </a:r>
          </a:p>
          <a:p>
            <a:pPr marL="228600" indent="-228600">
              <a:buAutoNum type="arabicPeriod"/>
            </a:pPr>
            <a:r>
              <a:rPr lang="en-US" dirty="0"/>
              <a:t>Elicit pupils’ pronunciations.  All of these words have the same [s] sound in both English and French. Teachers may like to elicit suggestions from pupils as to sounds which are not the same – e.g., [r], [in], [</a:t>
            </a:r>
            <a:r>
              <a:rPr lang="en-US" dirty="0" err="1"/>
              <a:t>en</a:t>
            </a:r>
            <a:r>
              <a:rPr lang="en-US" dirty="0"/>
              <a:t>], [er] [u], [e] [o].</a:t>
            </a:r>
          </a:p>
          <a:p>
            <a:pPr marL="228600" indent="-228600">
              <a:buAutoNum type="arabicPeriod" startAt="4"/>
            </a:pPr>
            <a:r>
              <a:rPr lang="en-US" dirty="0"/>
              <a:t>Click on each word to hear the audio, if desired.</a:t>
            </a:r>
            <a:br>
              <a:rPr lang="en-US" dirty="0"/>
            </a:br>
            <a:endParaRPr lang="en-US" dirty="0"/>
          </a:p>
          <a:p>
            <a:pPr marL="0" indent="0">
              <a:buNone/>
            </a:pPr>
            <a:r>
              <a:rPr lang="en-US" b="1" dirty="0"/>
              <a:t>Frequency of unknown words and cognates</a:t>
            </a:r>
            <a:r>
              <a:rPr lang="en-US" dirty="0"/>
              <a:t>:</a:t>
            </a:r>
            <a:br>
              <a:rPr lang="en-US" dirty="0"/>
            </a:br>
            <a:r>
              <a:rPr lang="en-US" dirty="0" err="1"/>
              <a:t>considérer</a:t>
            </a:r>
            <a:r>
              <a:rPr lang="en-US" dirty="0"/>
              <a:t> [255] dentist [&gt;5000] </a:t>
            </a:r>
            <a:r>
              <a:rPr lang="en-US" dirty="0" err="1"/>
              <a:t>exister</a:t>
            </a:r>
            <a:r>
              <a:rPr lang="en-US" dirty="0"/>
              <a:t> [269] invisible [3369] laser [&gt;5000] </a:t>
            </a:r>
            <a:r>
              <a:rPr lang="en-US" dirty="0" err="1"/>
              <a:t>positif</a:t>
            </a:r>
            <a:r>
              <a:rPr lang="en-US" dirty="0"/>
              <a:t> [949] possible [175] refuser [271] </a:t>
            </a:r>
            <a:r>
              <a:rPr lang="en-US" dirty="0" err="1"/>
              <a:t>réserver</a:t>
            </a:r>
            <a:r>
              <a:rPr lang="en-US" dirty="0"/>
              <a:t> [695] rose [2671] </a:t>
            </a:r>
            <a:r>
              <a:rPr lang="en-US" dirty="0" err="1"/>
              <a:t>salade</a:t>
            </a:r>
            <a:r>
              <a:rPr lang="en-US" dirty="0"/>
              <a:t> [&gt;5000] sculpture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3823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full sentences with familiar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pupils need to work out who is speaking by listening to 8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be encouraged to make notes in English to help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Alternatively, the teacher can provide more support by eliciting the English sentence meanings one by one.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When pupils have suggested their answer, click to reveal.</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Answer</a:t>
            </a:r>
            <a:r>
              <a:rPr lang="en-GB" sz="1200" b="0" dirty="0"/>
              <a:t>: Pierre</a:t>
            </a:r>
            <a:br>
              <a:rPr lang="en-GB" sz="1200" b="0" dirty="0"/>
            </a:b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endParaRPr lang="en-GB" sz="1200" b="0" dirty="0"/>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Clémentine, tu es ma cousine.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Lulu est ta tortue.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Éloi est ton animal.</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Hervé et Claudine sont mes parents.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Jean-Michel est ton frère.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Annick et Jacques sont tes parents.</a:t>
            </a: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Médor est mon chien.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Adèle est ma sœur.</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err="1"/>
              <a:t>jouer</a:t>
            </a:r>
            <a:r>
              <a:rPr lang="en-GB" b="1" dirty="0"/>
              <a:t> de </a:t>
            </a:r>
            <a:r>
              <a:rPr lang="en-GB" dirty="0"/>
              <a:t>to say you play an instrument and </a:t>
            </a:r>
            <a:r>
              <a:rPr lang="en-GB" b="1" dirty="0" err="1"/>
              <a:t>jouer</a:t>
            </a:r>
            <a:r>
              <a:rPr lang="en-GB" b="1" dirty="0"/>
              <a:t> à</a:t>
            </a:r>
            <a:r>
              <a:rPr lang="en-GB" dirty="0"/>
              <a:t> to say you play a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8987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connecting </a:t>
            </a:r>
            <a:r>
              <a:rPr lang="en-GB" b="0" dirty="0" err="1"/>
              <a:t>jouer</a:t>
            </a:r>
            <a:r>
              <a:rPr lang="en-GB" b="0" dirty="0"/>
              <a:t> à to sports and </a:t>
            </a:r>
            <a:r>
              <a:rPr lang="en-GB" b="0" dirty="0" err="1"/>
              <a:t>jouer</a:t>
            </a:r>
            <a:r>
              <a:rPr lang="en-GB" b="0" dirty="0"/>
              <a:t> de to instruments; to practise comprehension of previously taught language and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listen to a set of sentences and have to work out whether a sport or instrument is being talked about, depending on the preposition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they listen again and try to write the meaning of the full sentence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a 2</a:t>
            </a:r>
            <a:r>
              <a:rPr lang="en-GB" sz="1200" b="0" baseline="30000" dirty="0"/>
              <a:t>nd</a:t>
            </a:r>
            <a:r>
              <a:rPr lang="en-GB" sz="1200" b="0" dirty="0"/>
              <a:t> set of audio buttons, with full sentence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correct part 1, then part 2, listening to the audio, if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endParaRPr lang="en-GB" dirty="0"/>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souvent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[basket]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amis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[tennis] avec 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Adèle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[violon] avec ma grand-</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guitare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Il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professeur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musique.</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weekend,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amis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foot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dans le parc. </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 grand-</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trompette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Il adore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ça</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314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DO THIS BEFORE FOLLOW UP 4</a:t>
            </a:r>
          </a:p>
          <a:p>
            <a:endParaRPr lang="en-GB" b="1" i="0" dirty="0"/>
          </a:p>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quel</a:t>
            </a:r>
            <a:r>
              <a:rPr lang="en-GB" b="0" i="0" dirty="0"/>
              <a:t>/quelle</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endParaRPr lang="en-GB" dirty="0"/>
          </a:p>
        </p:txBody>
      </p:sp>
    </p:spTree>
    <p:extLst>
      <p:ext uri="{BB962C8B-B14F-4D97-AF65-F5344CB8AC3E}">
        <p14:creationId xmlns:p14="http://schemas.microsoft.com/office/powerpoint/2010/main" val="389589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12158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37532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48422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409387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33543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61544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80465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95055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02307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70756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483331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6162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38427935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audio" Target="../media/audio66.wav"/><Relationship Id="rId3" Type="http://schemas.openxmlformats.org/officeDocument/2006/relationships/audio" Target="../media/audio60.wav"/><Relationship Id="rId7" Type="http://schemas.openxmlformats.org/officeDocument/2006/relationships/audio" Target="../media/audio61.wav"/><Relationship Id="rId12" Type="http://schemas.openxmlformats.org/officeDocument/2006/relationships/audio" Target="../media/audio65.wav"/><Relationship Id="rId2" Type="http://schemas.openxmlformats.org/officeDocument/2006/relationships/notesSlide" Target="../notesSlides/notesSlide10.xml"/><Relationship Id="rId16" Type="http://schemas.openxmlformats.org/officeDocument/2006/relationships/audio" Target="../media/audio69.wav"/><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audio" Target="../media/audio64.wav"/><Relationship Id="rId5" Type="http://schemas.openxmlformats.org/officeDocument/2006/relationships/image" Target="../media/image17.png"/><Relationship Id="rId15" Type="http://schemas.openxmlformats.org/officeDocument/2006/relationships/audio" Target="../media/audio68.wav"/><Relationship Id="rId10" Type="http://schemas.openxmlformats.org/officeDocument/2006/relationships/audio" Target="../media/audio63.wav"/><Relationship Id="rId4" Type="http://schemas.openxmlformats.org/officeDocument/2006/relationships/image" Target="../media/image73.png"/><Relationship Id="rId9" Type="http://schemas.openxmlformats.org/officeDocument/2006/relationships/audio" Target="../media/audio62.wav"/><Relationship Id="rId14" Type="http://schemas.openxmlformats.org/officeDocument/2006/relationships/audio" Target="../media/audio67.wav"/></Relationships>
</file>

<file path=ppt/slides/_rels/slide11.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audio" Target="../media/audio74.wav"/><Relationship Id="rId26" Type="http://schemas.openxmlformats.org/officeDocument/2006/relationships/audio" Target="../media/audio76.wav"/><Relationship Id="rId39" Type="http://schemas.openxmlformats.org/officeDocument/2006/relationships/image" Target="../media/image53.svg"/><Relationship Id="rId21" Type="http://schemas.openxmlformats.org/officeDocument/2006/relationships/image" Target="../media/image86.png"/><Relationship Id="rId34" Type="http://schemas.openxmlformats.org/officeDocument/2006/relationships/audio" Target="../media/audio78.wav"/><Relationship Id="rId42" Type="http://schemas.openxmlformats.org/officeDocument/2006/relationships/image" Target="../media/image62.svg"/><Relationship Id="rId47" Type="http://schemas.openxmlformats.org/officeDocument/2006/relationships/image" Target="../media/image46.png"/><Relationship Id="rId50" Type="http://schemas.openxmlformats.org/officeDocument/2006/relationships/audio" Target="../media/audio84.wav"/><Relationship Id="rId7" Type="http://schemas.openxmlformats.org/officeDocument/2006/relationships/audio" Target="../media/audio71.wav"/><Relationship Id="rId2" Type="http://schemas.openxmlformats.org/officeDocument/2006/relationships/notesSlide" Target="../notesSlides/notesSlide11.xml"/><Relationship Id="rId16" Type="http://schemas.openxmlformats.org/officeDocument/2006/relationships/image" Target="../media/image82.png"/><Relationship Id="rId29" Type="http://schemas.openxmlformats.org/officeDocument/2006/relationships/image" Target="../media/image92.png"/><Relationship Id="rId11" Type="http://schemas.openxmlformats.org/officeDocument/2006/relationships/image" Target="../media/image78.png"/><Relationship Id="rId24" Type="http://schemas.openxmlformats.org/officeDocument/2006/relationships/image" Target="../media/image88.png"/><Relationship Id="rId32" Type="http://schemas.openxmlformats.org/officeDocument/2006/relationships/image" Target="../media/image54.png"/><Relationship Id="rId37" Type="http://schemas.openxmlformats.org/officeDocument/2006/relationships/audio" Target="../media/audio79.wav"/><Relationship Id="rId40" Type="http://schemas.openxmlformats.org/officeDocument/2006/relationships/audio" Target="../media/audio80.wav"/><Relationship Id="rId45" Type="http://schemas.openxmlformats.org/officeDocument/2006/relationships/image" Target="../media/image94.svg"/><Relationship Id="rId5" Type="http://schemas.openxmlformats.org/officeDocument/2006/relationships/image" Target="../media/image18.svg"/><Relationship Id="rId15" Type="http://schemas.openxmlformats.org/officeDocument/2006/relationships/audio" Target="../media/audio73.wav"/><Relationship Id="rId23" Type="http://schemas.openxmlformats.org/officeDocument/2006/relationships/audio" Target="../media/audio75.wav"/><Relationship Id="rId28" Type="http://schemas.openxmlformats.org/officeDocument/2006/relationships/image" Target="../media/image91.svg"/><Relationship Id="rId36" Type="http://schemas.openxmlformats.org/officeDocument/2006/relationships/image" Target="../media/image58.svg"/><Relationship Id="rId49" Type="http://schemas.openxmlformats.org/officeDocument/2006/relationships/audio" Target="../media/audio83.wav"/><Relationship Id="rId10" Type="http://schemas.openxmlformats.org/officeDocument/2006/relationships/audio" Target="../media/audio72.wav"/><Relationship Id="rId19" Type="http://schemas.openxmlformats.org/officeDocument/2006/relationships/image" Target="../media/image84.png"/><Relationship Id="rId31" Type="http://schemas.openxmlformats.org/officeDocument/2006/relationships/audio" Target="../media/audio77.wav"/><Relationship Id="rId44" Type="http://schemas.openxmlformats.org/officeDocument/2006/relationships/image" Target="../media/image50.png"/><Relationship Id="rId4" Type="http://schemas.openxmlformats.org/officeDocument/2006/relationships/image" Target="../media/image17.png"/><Relationship Id="rId9" Type="http://schemas.openxmlformats.org/officeDocument/2006/relationships/image" Target="../media/image77.svg"/><Relationship Id="rId14" Type="http://schemas.openxmlformats.org/officeDocument/2006/relationships/image" Target="../media/image81.svg"/><Relationship Id="rId22" Type="http://schemas.openxmlformats.org/officeDocument/2006/relationships/image" Target="../media/image87.svg"/><Relationship Id="rId27" Type="http://schemas.openxmlformats.org/officeDocument/2006/relationships/image" Target="../media/image90.png"/><Relationship Id="rId30" Type="http://schemas.openxmlformats.org/officeDocument/2006/relationships/image" Target="../media/image93.svg"/><Relationship Id="rId35" Type="http://schemas.openxmlformats.org/officeDocument/2006/relationships/image" Target="../media/image57.png"/><Relationship Id="rId43" Type="http://schemas.openxmlformats.org/officeDocument/2006/relationships/audio" Target="../media/audio81.wav"/><Relationship Id="rId48" Type="http://schemas.openxmlformats.org/officeDocument/2006/relationships/image" Target="../media/image95.svg"/><Relationship Id="rId8" Type="http://schemas.openxmlformats.org/officeDocument/2006/relationships/image" Target="../media/image76.png"/><Relationship Id="rId3" Type="http://schemas.openxmlformats.org/officeDocument/2006/relationships/image" Target="../media/image75.png"/><Relationship Id="rId12" Type="http://schemas.openxmlformats.org/officeDocument/2006/relationships/image" Target="../media/image79.svg"/><Relationship Id="rId17" Type="http://schemas.openxmlformats.org/officeDocument/2006/relationships/image" Target="../media/image83.svg"/><Relationship Id="rId25" Type="http://schemas.openxmlformats.org/officeDocument/2006/relationships/image" Target="../media/image89.svg"/><Relationship Id="rId33" Type="http://schemas.openxmlformats.org/officeDocument/2006/relationships/image" Target="../media/image55.svg"/><Relationship Id="rId38" Type="http://schemas.openxmlformats.org/officeDocument/2006/relationships/image" Target="../media/image52.png"/><Relationship Id="rId46" Type="http://schemas.openxmlformats.org/officeDocument/2006/relationships/audio" Target="../media/audio82.wav"/><Relationship Id="rId20" Type="http://schemas.openxmlformats.org/officeDocument/2006/relationships/image" Target="../media/image85.svg"/><Relationship Id="rId41"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audio" Target="../media/audio70.wav"/></Relationships>
</file>

<file path=ppt/slides/_rels/slide12.xml.rels><?xml version="1.0" encoding="UTF-8" standalone="yes"?>
<Relationships xmlns="http://schemas.openxmlformats.org/package/2006/relationships"><Relationship Id="rId13" Type="http://schemas.openxmlformats.org/officeDocument/2006/relationships/image" Target="../media/image83.svg"/><Relationship Id="rId18" Type="http://schemas.openxmlformats.org/officeDocument/2006/relationships/image" Target="../media/image88.png"/><Relationship Id="rId26" Type="http://schemas.openxmlformats.org/officeDocument/2006/relationships/image" Target="../media/image57.png"/><Relationship Id="rId3" Type="http://schemas.openxmlformats.org/officeDocument/2006/relationships/image" Target="../media/image75.png"/><Relationship Id="rId21" Type="http://schemas.openxmlformats.org/officeDocument/2006/relationships/image" Target="../media/image91.svg"/><Relationship Id="rId34" Type="http://schemas.openxmlformats.org/officeDocument/2006/relationships/image" Target="../media/image46.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55.svg"/><Relationship Id="rId33" Type="http://schemas.openxmlformats.org/officeDocument/2006/relationships/image" Target="../media/image94.svg"/><Relationship Id="rId2" Type="http://schemas.openxmlformats.org/officeDocument/2006/relationships/notesSlide" Target="../notesSlides/notesSlide12.xml"/><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53.sv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81.svg"/><Relationship Id="rId24" Type="http://schemas.openxmlformats.org/officeDocument/2006/relationships/image" Target="../media/image54.png"/><Relationship Id="rId32" Type="http://schemas.openxmlformats.org/officeDocument/2006/relationships/image" Target="../media/image50.png"/><Relationship Id="rId5" Type="http://schemas.openxmlformats.org/officeDocument/2006/relationships/image" Target="../media/image18.svg"/><Relationship Id="rId15" Type="http://schemas.openxmlformats.org/officeDocument/2006/relationships/image" Target="../media/image85.svg"/><Relationship Id="rId23" Type="http://schemas.openxmlformats.org/officeDocument/2006/relationships/image" Target="../media/image93.svg"/><Relationship Id="rId28" Type="http://schemas.openxmlformats.org/officeDocument/2006/relationships/image" Target="../media/image52.png"/><Relationship Id="rId10" Type="http://schemas.openxmlformats.org/officeDocument/2006/relationships/image" Target="../media/image80.png"/><Relationship Id="rId19" Type="http://schemas.openxmlformats.org/officeDocument/2006/relationships/image" Target="../media/image89.svg"/><Relationship Id="rId31" Type="http://schemas.openxmlformats.org/officeDocument/2006/relationships/image" Target="../media/image62.svg"/><Relationship Id="rId4" Type="http://schemas.openxmlformats.org/officeDocument/2006/relationships/image" Target="../media/image17.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58.svg"/><Relationship Id="rId30" Type="http://schemas.openxmlformats.org/officeDocument/2006/relationships/image" Target="../media/image61.png"/><Relationship Id="rId35" Type="http://schemas.openxmlformats.org/officeDocument/2006/relationships/image" Target="../media/image95.svg"/><Relationship Id="rId8"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5.png"/><Relationship Id="rId7"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audio" Target="../media/audio85.wav"/><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audio" Target="../media/audio91.wav"/><Relationship Id="rId13" Type="http://schemas.openxmlformats.org/officeDocument/2006/relationships/audio" Target="../media/audio96.wav"/><Relationship Id="rId18" Type="http://schemas.openxmlformats.org/officeDocument/2006/relationships/audio" Target="../media/audio101.wav"/><Relationship Id="rId26" Type="http://schemas.openxmlformats.org/officeDocument/2006/relationships/image" Target="../media/image99.png"/><Relationship Id="rId3" Type="http://schemas.openxmlformats.org/officeDocument/2006/relationships/audio" Target="../media/audio86.wav"/><Relationship Id="rId21" Type="http://schemas.openxmlformats.org/officeDocument/2006/relationships/image" Target="../media/image75.png"/><Relationship Id="rId7" Type="http://schemas.openxmlformats.org/officeDocument/2006/relationships/audio" Target="../media/audio90.wav"/><Relationship Id="rId12" Type="http://schemas.openxmlformats.org/officeDocument/2006/relationships/audio" Target="../media/audio95.wav"/><Relationship Id="rId17" Type="http://schemas.openxmlformats.org/officeDocument/2006/relationships/audio" Target="../media/audio100.wav"/><Relationship Id="rId25" Type="http://schemas.openxmlformats.org/officeDocument/2006/relationships/image" Target="../media/image98.png"/><Relationship Id="rId2" Type="http://schemas.openxmlformats.org/officeDocument/2006/relationships/notesSlide" Target="../notesSlides/notesSlide14.xml"/><Relationship Id="rId16" Type="http://schemas.openxmlformats.org/officeDocument/2006/relationships/audio" Target="../media/audio99.wav"/><Relationship Id="rId20" Type="http://schemas.openxmlformats.org/officeDocument/2006/relationships/audio" Target="../media/audio103.wav"/><Relationship Id="rId1" Type="http://schemas.openxmlformats.org/officeDocument/2006/relationships/slideLayout" Target="../slideLayouts/slideLayout17.xml"/><Relationship Id="rId6" Type="http://schemas.openxmlformats.org/officeDocument/2006/relationships/audio" Target="../media/audio89.wav"/><Relationship Id="rId11" Type="http://schemas.openxmlformats.org/officeDocument/2006/relationships/audio" Target="../media/audio94.wav"/><Relationship Id="rId24" Type="http://schemas.openxmlformats.org/officeDocument/2006/relationships/image" Target="../media/image97.png"/><Relationship Id="rId5" Type="http://schemas.openxmlformats.org/officeDocument/2006/relationships/audio" Target="../media/audio88.wav"/><Relationship Id="rId15" Type="http://schemas.openxmlformats.org/officeDocument/2006/relationships/audio" Target="../media/audio98.wav"/><Relationship Id="rId23" Type="http://schemas.openxmlformats.org/officeDocument/2006/relationships/audio" Target="../media/audio104.wav"/><Relationship Id="rId10" Type="http://schemas.openxmlformats.org/officeDocument/2006/relationships/audio" Target="../media/audio93.wav"/><Relationship Id="rId19" Type="http://schemas.openxmlformats.org/officeDocument/2006/relationships/audio" Target="../media/audio102.wav"/><Relationship Id="rId4" Type="http://schemas.openxmlformats.org/officeDocument/2006/relationships/audio" Target="../media/audio87.wav"/><Relationship Id="rId9" Type="http://schemas.openxmlformats.org/officeDocument/2006/relationships/audio" Target="../media/audio92.wav"/><Relationship Id="rId14" Type="http://schemas.openxmlformats.org/officeDocument/2006/relationships/audio" Target="../media/audio97.wav"/><Relationship Id="rId22" Type="http://schemas.openxmlformats.org/officeDocument/2006/relationships/image" Target="../media/image96.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2.xml"/><Relationship Id="rId10" Type="http://schemas.openxmlformats.org/officeDocument/2006/relationships/image" Target="../media/image10.jpg"/><Relationship Id="rId4" Type="http://schemas.openxmlformats.org/officeDocument/2006/relationships/video" Target="../media/media2.mkv"/><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7.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8.svg"/><Relationship Id="rId4" Type="http://schemas.openxmlformats.org/officeDocument/2006/relationships/audio" Target="../media/audio8.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audio" Target="../media/audio20.wav"/><Relationship Id="rId20" Type="http://schemas.openxmlformats.org/officeDocument/2006/relationships/audio" Target="../media/audio24.wav"/><Relationship Id="rId29"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audio" Target="../media/audio12.wav"/><Relationship Id="rId11" Type="http://schemas.openxmlformats.org/officeDocument/2006/relationships/audio" Target="../media/audio15.wav"/><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audio" Target="../media/audio11.wav"/><Relationship Id="rId15" Type="http://schemas.openxmlformats.org/officeDocument/2006/relationships/audio" Target="../media/audio19.wav"/><Relationship Id="rId23" Type="http://schemas.openxmlformats.org/officeDocument/2006/relationships/image" Target="../media/image22.jpeg"/><Relationship Id="rId28" Type="http://schemas.openxmlformats.org/officeDocument/2006/relationships/image" Target="../media/image27.png"/><Relationship Id="rId10" Type="http://schemas.openxmlformats.org/officeDocument/2006/relationships/audio" Target="../media/audio14.wav"/><Relationship Id="rId19" Type="http://schemas.openxmlformats.org/officeDocument/2006/relationships/audio" Target="../media/audio23.wav"/><Relationship Id="rId31"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32.gif"/><Relationship Id="rId18" Type="http://schemas.openxmlformats.org/officeDocument/2006/relationships/image" Target="../media/image37.gif"/><Relationship Id="rId26" Type="http://schemas.openxmlformats.org/officeDocument/2006/relationships/image" Target="../media/image44.png"/><Relationship Id="rId3" Type="http://schemas.openxmlformats.org/officeDocument/2006/relationships/audio" Target="../media/audio25.wav"/><Relationship Id="rId21" Type="http://schemas.openxmlformats.org/officeDocument/2006/relationships/image" Target="../media/image40.gif"/><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image" Target="../media/image36.gif"/><Relationship Id="rId25" Type="http://schemas.openxmlformats.org/officeDocument/2006/relationships/audio" Target="../media/audio33.wav"/><Relationship Id="rId2" Type="http://schemas.openxmlformats.org/officeDocument/2006/relationships/notesSlide" Target="../notesSlides/notesSlide6.xml"/><Relationship Id="rId16" Type="http://schemas.openxmlformats.org/officeDocument/2006/relationships/image" Target="../media/image35.gif"/><Relationship Id="rId20" Type="http://schemas.openxmlformats.org/officeDocument/2006/relationships/image" Target="../media/image39.gif"/><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1.wav"/><Relationship Id="rId24" Type="http://schemas.openxmlformats.org/officeDocument/2006/relationships/image" Target="../media/image43.png"/><Relationship Id="rId5" Type="http://schemas.openxmlformats.org/officeDocument/2006/relationships/image" Target="../media/image18.svg"/><Relationship Id="rId15" Type="http://schemas.openxmlformats.org/officeDocument/2006/relationships/image" Target="../media/image34.gif"/><Relationship Id="rId23" Type="http://schemas.openxmlformats.org/officeDocument/2006/relationships/image" Target="../media/image42.gif"/><Relationship Id="rId28" Type="http://schemas.openxmlformats.org/officeDocument/2006/relationships/audio" Target="../media/audio34.wav"/><Relationship Id="rId10" Type="http://schemas.openxmlformats.org/officeDocument/2006/relationships/audio" Target="../media/audio30.wav"/><Relationship Id="rId19" Type="http://schemas.openxmlformats.org/officeDocument/2006/relationships/image" Target="../media/image38.gif"/><Relationship Id="rId4" Type="http://schemas.openxmlformats.org/officeDocument/2006/relationships/image" Target="../media/image17.png"/><Relationship Id="rId9" Type="http://schemas.openxmlformats.org/officeDocument/2006/relationships/audio" Target="../media/audio29.wav"/><Relationship Id="rId14" Type="http://schemas.openxmlformats.org/officeDocument/2006/relationships/image" Target="../media/image33.gif"/><Relationship Id="rId22" Type="http://schemas.openxmlformats.org/officeDocument/2006/relationships/image" Target="../media/image41.gif"/><Relationship Id="rId27" Type="http://schemas.openxmlformats.org/officeDocument/2006/relationships/image" Target="../media/image45.gif"/></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audio" Target="../media/audio35.wav"/><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audio" Target="../media/audio39.wav"/><Relationship Id="rId2" Type="http://schemas.openxmlformats.org/officeDocument/2006/relationships/notesSlide" Target="../notesSlides/notesSlide7.xml"/><Relationship Id="rId16" Type="http://schemas.openxmlformats.org/officeDocument/2006/relationships/image" Target="../media/image55.svg"/><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50.png"/><Relationship Id="rId5" Type="http://schemas.openxmlformats.org/officeDocument/2006/relationships/audio" Target="../media/audio37.wav"/><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audio" Target="../media/audio36.wav"/><Relationship Id="rId9" Type="http://schemas.openxmlformats.org/officeDocument/2006/relationships/image" Target="../media/image48.png"/><Relationship Id="rId14" Type="http://schemas.openxmlformats.org/officeDocument/2006/relationships/image" Target="../media/image53.svg"/></Relationships>
</file>

<file path=ppt/slides/_rels/slide8.xml.rels><?xml version="1.0" encoding="UTF-8" standalone="yes"?>
<Relationships xmlns="http://schemas.openxmlformats.org/package/2006/relationships"><Relationship Id="rId13" Type="http://schemas.openxmlformats.org/officeDocument/2006/relationships/audio" Target="../media/audio46.wav"/><Relationship Id="rId18" Type="http://schemas.openxmlformats.org/officeDocument/2006/relationships/image" Target="../media/image46.png"/><Relationship Id="rId26" Type="http://schemas.openxmlformats.org/officeDocument/2006/relationships/image" Target="../media/image61.png"/><Relationship Id="rId39" Type="http://schemas.openxmlformats.org/officeDocument/2006/relationships/audio" Target="../media/audio47.wav"/><Relationship Id="rId21" Type="http://schemas.openxmlformats.org/officeDocument/2006/relationships/image" Target="../media/image55.svg"/><Relationship Id="rId34" Type="http://schemas.openxmlformats.org/officeDocument/2006/relationships/image" Target="../media/image69.svg"/><Relationship Id="rId42" Type="http://schemas.openxmlformats.org/officeDocument/2006/relationships/audio" Target="../media/audio50.wav"/><Relationship Id="rId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4.png"/><Relationship Id="rId41" Type="http://schemas.openxmlformats.org/officeDocument/2006/relationships/audio" Target="../media/audio49.wav"/><Relationship Id="rId1" Type="http://schemas.openxmlformats.org/officeDocument/2006/relationships/slideLayout" Target="../slideLayouts/slideLayout26.xml"/><Relationship Id="rId6" Type="http://schemas.openxmlformats.org/officeDocument/2006/relationships/image" Target="../media/image18.svg"/><Relationship Id="rId11" Type="http://schemas.openxmlformats.org/officeDocument/2006/relationships/audio" Target="../media/audio44.wav"/><Relationship Id="rId24" Type="http://schemas.openxmlformats.org/officeDocument/2006/relationships/image" Target="../media/image59.png"/><Relationship Id="rId32" Type="http://schemas.openxmlformats.org/officeDocument/2006/relationships/image" Target="../media/image67.svg"/><Relationship Id="rId37" Type="http://schemas.openxmlformats.org/officeDocument/2006/relationships/image" Target="../media/image72.png"/><Relationship Id="rId40" Type="http://schemas.openxmlformats.org/officeDocument/2006/relationships/audio" Target="../media/audio48.wav"/><Relationship Id="rId5" Type="http://schemas.openxmlformats.org/officeDocument/2006/relationships/image" Target="../media/image17.png"/><Relationship Id="rId15" Type="http://schemas.openxmlformats.org/officeDocument/2006/relationships/image" Target="../media/image53.svg"/><Relationship Id="rId23" Type="http://schemas.openxmlformats.org/officeDocument/2006/relationships/image" Target="../media/image58.svg"/><Relationship Id="rId28" Type="http://schemas.openxmlformats.org/officeDocument/2006/relationships/image" Target="../media/image63.png"/><Relationship Id="rId36" Type="http://schemas.openxmlformats.org/officeDocument/2006/relationships/image" Target="../media/image71.svg"/><Relationship Id="rId10" Type="http://schemas.openxmlformats.org/officeDocument/2006/relationships/audio" Target="../media/audio43.wav"/><Relationship Id="rId19" Type="http://schemas.openxmlformats.org/officeDocument/2006/relationships/image" Target="../media/image47.svg"/><Relationship Id="rId31" Type="http://schemas.openxmlformats.org/officeDocument/2006/relationships/image" Target="../media/image66.png"/><Relationship Id="rId44" Type="http://schemas.openxmlformats.org/officeDocument/2006/relationships/audio" Target="../media/audio52.wav"/><Relationship Id="rId4" Type="http://schemas.openxmlformats.org/officeDocument/2006/relationships/audio" Target="../media/audio40.wav"/><Relationship Id="rId9" Type="http://schemas.openxmlformats.org/officeDocument/2006/relationships/audio" Target="../media/audio42.wav"/><Relationship Id="rId14" Type="http://schemas.openxmlformats.org/officeDocument/2006/relationships/image" Target="../media/image52.png"/><Relationship Id="rId22" Type="http://schemas.openxmlformats.org/officeDocument/2006/relationships/image" Target="../media/image57.png"/><Relationship Id="rId27" Type="http://schemas.openxmlformats.org/officeDocument/2006/relationships/image" Target="../media/image62.svg"/><Relationship Id="rId30" Type="http://schemas.openxmlformats.org/officeDocument/2006/relationships/image" Target="../media/image65.svg"/><Relationship Id="rId35" Type="http://schemas.openxmlformats.org/officeDocument/2006/relationships/image" Target="../media/image70.png"/><Relationship Id="rId43" Type="http://schemas.openxmlformats.org/officeDocument/2006/relationships/audio" Target="../media/audio51.wav"/><Relationship Id="rId8" Type="http://schemas.openxmlformats.org/officeDocument/2006/relationships/audio" Target="../media/audio41.wav"/><Relationship Id="rId3" Type="http://schemas.openxmlformats.org/officeDocument/2006/relationships/image" Target="../media/image44.png"/><Relationship Id="rId12" Type="http://schemas.openxmlformats.org/officeDocument/2006/relationships/audio" Target="../media/audio45.wav"/><Relationship Id="rId17" Type="http://schemas.openxmlformats.org/officeDocument/2006/relationships/image" Target="../media/image51.svg"/><Relationship Id="rId25" Type="http://schemas.openxmlformats.org/officeDocument/2006/relationships/image" Target="../media/image60.svg"/><Relationship Id="rId33" Type="http://schemas.openxmlformats.org/officeDocument/2006/relationships/image" Target="../media/image68.png"/><Relationship Id="rId38" Type="http://schemas.openxmlformats.org/officeDocument/2006/relationships/image" Target="../media/image39.gif"/></Relationships>
</file>

<file path=ppt/slides/_rels/slide9.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audio" Target="../media/audio53.wav"/><Relationship Id="rId7" Type="http://schemas.openxmlformats.org/officeDocument/2006/relationships/audio" Target="../media/audio57.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56.wav"/><Relationship Id="rId11" Type="http://schemas.openxmlformats.org/officeDocument/2006/relationships/audio" Target="../media/audio59.wav"/><Relationship Id="rId5" Type="http://schemas.openxmlformats.org/officeDocument/2006/relationships/audio" Target="../media/audio55.wav"/><Relationship Id="rId10" Type="http://schemas.openxmlformats.org/officeDocument/2006/relationships/image" Target="../media/image49.png"/><Relationship Id="rId4" Type="http://schemas.openxmlformats.org/officeDocument/2006/relationships/audio" Target="../media/audio54.wav"/><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text, shirt&#10;&#10;Description automatically generated">
            <a:extLst>
              <a:ext uri="{FF2B5EF4-FFF2-40B4-BE49-F238E27FC236}">
                <a16:creationId xmlns:a16="http://schemas.microsoft.com/office/drawing/2014/main" id="{F432AE23-C7B6-41AC-B7E5-B3630457EDD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10" name="Picture 9" descr="A tennis racket on a green background&#10;&#10;Description automatically generated with medium confidence">
            <a:extLst>
              <a:ext uri="{FF2B5EF4-FFF2-40B4-BE49-F238E27FC236}">
                <a16:creationId xmlns:a16="http://schemas.microsoft.com/office/drawing/2014/main" id="{519CB0B0-EFB1-42C7-BAC1-5A36B6DCB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11" name="Picture 10" descr="Shape, circle&#10;&#10;Description automatically generated">
            <a:extLst>
              <a:ext uri="{FF2B5EF4-FFF2-40B4-BE49-F238E27FC236}">
                <a16:creationId xmlns:a16="http://schemas.microsoft.com/office/drawing/2014/main" id="{EABF7AB3-81D5-4DD0-8245-45DBDB769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DE268803-C62C-4456-8476-0413859470E5}"/>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3" name="Picture 12" descr="A black and white football ball&#10;&#10;Description automatically generated with medium confidence">
            <a:extLst>
              <a:ext uri="{FF2B5EF4-FFF2-40B4-BE49-F238E27FC236}">
                <a16:creationId xmlns:a16="http://schemas.microsoft.com/office/drawing/2014/main" id="{F5EF8212-1877-4197-95AF-ED8F7C25F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14" name="Picture 13" descr="A picture containing music, piano&#10;&#10;Description automatically generated">
            <a:extLst>
              <a:ext uri="{FF2B5EF4-FFF2-40B4-BE49-F238E27FC236}">
                <a16:creationId xmlns:a16="http://schemas.microsoft.com/office/drawing/2014/main" id="{182125EA-E5E8-4CCD-A9DC-B90AD25DF5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907" y="1839858"/>
            <a:ext cx="1868831" cy="1930672"/>
          </a:xfrm>
          <a:prstGeom prst="rect">
            <a:avLst/>
          </a:prstGeom>
        </p:spPr>
      </p:pic>
      <p:pic>
        <p:nvPicPr>
          <p:cNvPr id="15" name="Picture 14" descr="A picture containing mandolin, music, building material, lumber&#10;&#10;Description automatically generated">
            <a:extLst>
              <a:ext uri="{FF2B5EF4-FFF2-40B4-BE49-F238E27FC236}">
                <a16:creationId xmlns:a16="http://schemas.microsoft.com/office/drawing/2014/main" id="{ABB38015-2D66-4487-AC52-4CBB6054AA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876809">
            <a:off x="2755557" y="3088206"/>
            <a:ext cx="1593905" cy="6872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6">
            <a:extLst>
              <a:ext uri="{FF2B5EF4-FFF2-40B4-BE49-F238E27FC236}">
                <a16:creationId xmlns:a16="http://schemas.microsoft.com/office/drawing/2014/main" id="{387781DF-7DF1-46F9-BFAE-D531CD05DF6E}"/>
              </a:ext>
            </a:extLst>
          </p:cNvPr>
          <p:cNvGraphicFramePr>
            <a:graphicFrameLocks noGrp="1"/>
          </p:cNvGraphicFramePr>
          <p:nvPr>
            <p:extLst>
              <p:ext uri="{D42A27DB-BD31-4B8C-83A1-F6EECF244321}">
                <p14:modId xmlns:p14="http://schemas.microsoft.com/office/powerpoint/2010/main" val="3733305248"/>
              </p:ext>
            </p:extLst>
          </p:nvPr>
        </p:nvGraphicFramePr>
        <p:xfrm>
          <a:off x="6096000" y="1419643"/>
          <a:ext cx="5293050" cy="5304896"/>
        </p:xfrm>
        <a:graphic>
          <a:graphicData uri="http://schemas.openxmlformats.org/drawingml/2006/table">
            <a:tbl>
              <a:tblPr firstRow="1" bandRow="1">
                <a:tableStyleId>{5940675A-B579-460E-94D1-54222C63F5DA}</a:tableStyleId>
              </a:tblPr>
              <a:tblGrid>
                <a:gridCol w="639407">
                  <a:extLst>
                    <a:ext uri="{9D8B030D-6E8A-4147-A177-3AD203B41FA5}">
                      <a16:colId xmlns:a16="http://schemas.microsoft.com/office/drawing/2014/main" val="1957295334"/>
                    </a:ext>
                  </a:extLst>
                </a:gridCol>
                <a:gridCol w="4653643">
                  <a:extLst>
                    <a:ext uri="{9D8B030D-6E8A-4147-A177-3AD203B41FA5}">
                      <a16:colId xmlns:a16="http://schemas.microsoft.com/office/drawing/2014/main" val="3457788979"/>
                    </a:ext>
                  </a:extLst>
                </a:gridCol>
              </a:tblGrid>
              <a:tr h="663112">
                <a:tc>
                  <a:txBody>
                    <a:bodyPr/>
                    <a:lstStyle/>
                    <a:p>
                      <a:pPr algn="ctr"/>
                      <a:r>
                        <a:rPr lang="en-GB" sz="2800" b="1" dirty="0">
                          <a:solidFill>
                            <a:srgbClr val="786EB1"/>
                          </a:solidFill>
                          <a:latin typeface="Century Gothic" panose="020B0502020202020204" pitchFamily="34" charset="0"/>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quelle </a:t>
                      </a:r>
                      <a:r>
                        <a:rPr lang="en-GB" sz="2400" dirty="0" err="1">
                          <a:solidFill>
                            <a:srgbClr val="002060"/>
                          </a:solidFill>
                          <a:latin typeface="Century Gothic" panose="020B0502020202020204" pitchFamily="34" charset="0"/>
                        </a:rPr>
                        <a:t>activité</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4897131"/>
                  </a:ext>
                </a:extLst>
              </a:tr>
              <a:tr h="663112">
                <a:tc>
                  <a:txBody>
                    <a:bodyPr/>
                    <a:lstStyle/>
                    <a:p>
                      <a:pPr algn="ctr"/>
                      <a:r>
                        <a:rPr lang="en-GB" sz="2800" b="1" dirty="0">
                          <a:solidFill>
                            <a:srgbClr val="786EB1"/>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course à pied.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25050202"/>
                  </a:ext>
                </a:extLst>
              </a:tr>
              <a:tr h="663112">
                <a:tc>
                  <a:txBody>
                    <a:bodyPr/>
                    <a:lstStyle/>
                    <a:p>
                      <a:pPr algn="ctr"/>
                      <a:r>
                        <a:rPr lang="en-GB" sz="2800" b="1" dirty="0">
                          <a:solidFill>
                            <a:srgbClr val="786EB1"/>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instrument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58607313"/>
                  </a:ext>
                </a:extLst>
              </a:tr>
              <a:tr h="663112">
                <a:tc>
                  <a:txBody>
                    <a:bodyPr/>
                    <a:lstStyle/>
                    <a:p>
                      <a:pPr algn="ctr"/>
                      <a:r>
                        <a:rPr lang="en-GB" sz="2800" b="1" dirty="0">
                          <a:solidFill>
                            <a:srgbClr val="786EB1"/>
                          </a:solidFill>
                          <a:latin typeface="Century Gothic" panose="020B0502020202020204" pitchFamily="34" charset="0"/>
                        </a:rPr>
                        <a:t>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corde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5868724"/>
                  </a:ext>
                </a:extLst>
              </a:tr>
              <a:tr h="663112">
                <a:tc>
                  <a:txBody>
                    <a:bodyPr/>
                    <a:lstStyle/>
                    <a:p>
                      <a:pPr algn="ctr"/>
                      <a:r>
                        <a:rPr lang="en-GB" sz="2800" b="1" dirty="0">
                          <a:solidFill>
                            <a:srgbClr val="786EB1"/>
                          </a:solidFill>
                          <a:latin typeface="Century Gothic" panose="020B0502020202020204" pitchFamily="34" charset="0"/>
                        </a:rPr>
                        <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fait un film.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559777"/>
                  </a:ext>
                </a:extLst>
              </a:tr>
              <a:tr h="663112">
                <a:tc>
                  <a:txBody>
                    <a:bodyPr/>
                    <a:lstStyle/>
                    <a:p>
                      <a:pPr algn="ctr"/>
                      <a:r>
                        <a:rPr lang="en-GB" sz="2800" b="1" dirty="0">
                          <a:solidFill>
                            <a:srgbClr val="786EB1"/>
                          </a:solidFill>
                          <a:latin typeface="Century Gothic" panose="020B0502020202020204" pitchFamily="34" charset="0"/>
                        </a:rPr>
                        <a:t>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sport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0407066"/>
                  </a:ext>
                </a:extLst>
              </a:tr>
              <a:tr h="663112">
                <a:tc>
                  <a:txBody>
                    <a:bodyPr/>
                    <a:lstStyle/>
                    <a:p>
                      <a:pPr algn="ctr"/>
                      <a:r>
                        <a:rPr lang="en-GB" sz="2800" b="1" dirty="0">
                          <a:solidFill>
                            <a:srgbClr val="786EB1"/>
                          </a:solidFill>
                          <a:latin typeface="Century Gothic" panose="020B0502020202020204" pitchFamily="34" charset="0"/>
                        </a:rPr>
                        <a:t>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de la </a:t>
                      </a:r>
                      <a:r>
                        <a:rPr lang="en-GB" sz="2400" dirty="0" err="1">
                          <a:solidFill>
                            <a:srgbClr val="002060"/>
                          </a:solidFill>
                          <a:latin typeface="Century Gothic" panose="020B0502020202020204" pitchFamily="34" charset="0"/>
                        </a:rPr>
                        <a:t>guitare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85598984"/>
                  </a:ext>
                </a:extLst>
              </a:tr>
              <a:tr h="663112">
                <a:tc>
                  <a:txBody>
                    <a:bodyPr/>
                    <a:lstStyle/>
                    <a:p>
                      <a:pPr algn="ctr"/>
                      <a:r>
                        <a:rPr lang="en-GB" sz="2800" b="1" dirty="0">
                          <a:solidFill>
                            <a:srgbClr val="786EB1"/>
                          </a:solidFill>
                          <a:latin typeface="Century Gothic" panose="020B0502020202020204" pitchFamily="34" charset="0"/>
                        </a:rPr>
                        <a:t>H</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piano.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0959075"/>
                  </a:ext>
                </a:extLst>
              </a:tr>
            </a:tbl>
          </a:graphicData>
        </a:graphic>
      </p:graphicFrame>
      <p:sp>
        <p:nvSpPr>
          <p:cNvPr id="4" name="TextBox 3">
            <a:hlinkClick r:id="" action="ppaction://noaction">
              <a:snd r:embed="rId3" name="T3_W5F_5.1.wav"/>
            </a:hlinkClick>
            <a:extLst>
              <a:ext uri="{FF2B5EF4-FFF2-40B4-BE49-F238E27FC236}">
                <a16:creationId xmlns:a16="http://schemas.microsoft.com/office/drawing/2014/main" id="{7D58E920-5769-461D-BF6A-E26F610CFC7C}"/>
              </a:ext>
            </a:extLst>
          </p:cNvPr>
          <p:cNvSpPr txBox="1"/>
          <p:nvPr/>
        </p:nvSpPr>
        <p:spPr>
          <a:xfrm>
            <a:off x="3038767" y="83750"/>
            <a:ext cx="950157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Max a un problème avec les devoirs de français.</a:t>
            </a:r>
            <a:endParaRPr kumimoji="0" lang="es-AR" sz="27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4319"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81090"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 name="Google Shape;167;p2">
            <a:extLst>
              <a:ext uri="{FF2B5EF4-FFF2-40B4-BE49-F238E27FC236}">
                <a16:creationId xmlns:a16="http://schemas.microsoft.com/office/drawing/2014/main" id="{E0519D7D-EF2C-41B4-A0DF-663DC0B95645}"/>
              </a:ext>
            </a:extLst>
          </p:cNvPr>
          <p:cNvSpPr/>
          <p:nvPr/>
        </p:nvSpPr>
        <p:spPr>
          <a:xfrm>
            <a:off x="77558" y="4086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E005381F-5B84-401B-919C-11B65D0BE3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036" y="401618"/>
            <a:ext cx="914400" cy="914400"/>
          </a:xfrm>
          <a:prstGeom prst="rect">
            <a:avLst/>
          </a:prstGeom>
        </p:spPr>
      </p:pic>
      <p:sp>
        <p:nvSpPr>
          <p:cNvPr id="12" name="Speech Bubble: Rectangle with Corners Rounded 11">
            <a:extLst>
              <a:ext uri="{FF2B5EF4-FFF2-40B4-BE49-F238E27FC236}">
                <a16:creationId xmlns:a16="http://schemas.microsoft.com/office/drawing/2014/main" id="{AE7008B4-7FC4-44E8-A89F-71B8CB1D6AAF}"/>
              </a:ext>
            </a:extLst>
          </p:cNvPr>
          <p:cNvSpPr/>
          <p:nvPr/>
        </p:nvSpPr>
        <p:spPr>
          <a:xfrm>
            <a:off x="1240674" y="582768"/>
            <a:ext cx="902349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3" name="CustomShape 7">
            <a:hlinkClick r:id="" action="ppaction://noaction">
              <a:snd r:embed="rId7" name="T3_W5F_5.2.wav"/>
            </a:hlinkClick>
            <a:extLst>
              <a:ext uri="{FF2B5EF4-FFF2-40B4-BE49-F238E27FC236}">
                <a16:creationId xmlns:a16="http://schemas.microsoft.com/office/drawing/2014/main" id="{DF6C4134-B911-4B46-AC85-B75DBFD96FB3}"/>
              </a:ext>
            </a:extLst>
          </p:cNvPr>
          <p:cNvSpPr/>
          <p:nvPr/>
        </p:nvSpPr>
        <p:spPr>
          <a:xfrm>
            <a:off x="1384969" y="646201"/>
            <a:ext cx="887919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Lis et complète les phrases. Écris 1C, 2?, etc...</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6" name="Table 6">
            <a:extLst>
              <a:ext uri="{FF2B5EF4-FFF2-40B4-BE49-F238E27FC236}">
                <a16:creationId xmlns:a16="http://schemas.microsoft.com/office/drawing/2014/main" id="{41394172-9396-4808-992C-10A895DF30B0}"/>
              </a:ext>
            </a:extLst>
          </p:cNvPr>
          <p:cNvGraphicFramePr>
            <a:graphicFrameLocks noGrp="1"/>
          </p:cNvGraphicFramePr>
          <p:nvPr>
            <p:extLst>
              <p:ext uri="{D42A27DB-BD31-4B8C-83A1-F6EECF244321}">
                <p14:modId xmlns:p14="http://schemas.microsoft.com/office/powerpoint/2010/main" val="1298571399"/>
              </p:ext>
            </p:extLst>
          </p:nvPr>
        </p:nvGraphicFramePr>
        <p:xfrm>
          <a:off x="128036" y="1408954"/>
          <a:ext cx="3643864" cy="5304896"/>
        </p:xfrm>
        <a:graphic>
          <a:graphicData uri="http://schemas.openxmlformats.org/drawingml/2006/table">
            <a:tbl>
              <a:tblPr firstRow="1" bandRow="1">
                <a:tableStyleId>{5940675A-B579-460E-94D1-54222C63F5DA}</a:tableStyleId>
              </a:tblPr>
              <a:tblGrid>
                <a:gridCol w="639407">
                  <a:extLst>
                    <a:ext uri="{9D8B030D-6E8A-4147-A177-3AD203B41FA5}">
                      <a16:colId xmlns:a16="http://schemas.microsoft.com/office/drawing/2014/main" val="1957295334"/>
                    </a:ext>
                  </a:extLst>
                </a:gridCol>
                <a:gridCol w="3004457">
                  <a:extLst>
                    <a:ext uri="{9D8B030D-6E8A-4147-A177-3AD203B41FA5}">
                      <a16:colId xmlns:a16="http://schemas.microsoft.com/office/drawing/2014/main" val="3457788979"/>
                    </a:ext>
                  </a:extLst>
                </a:gridCol>
              </a:tblGrid>
              <a:tr h="663112">
                <a:tc>
                  <a:txBody>
                    <a:bodyPr/>
                    <a:lstStyle/>
                    <a:p>
                      <a:pPr algn="ctr"/>
                      <a:r>
                        <a:rPr lang="en-GB" sz="2800" b="1" dirty="0">
                          <a:solidFill>
                            <a:srgbClr val="786EB1"/>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joues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quel</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4897131"/>
                  </a:ext>
                </a:extLst>
              </a:tr>
              <a:tr h="663112">
                <a:tc>
                  <a:txBody>
                    <a:bodyPr/>
                    <a:lstStyle/>
                    <a:p>
                      <a:pPr algn="ctr"/>
                      <a:r>
                        <a:rPr lang="en-GB" sz="2800" b="1" dirty="0">
                          <a:solidFill>
                            <a:srgbClr val="786EB1"/>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25050202"/>
                  </a:ext>
                </a:extLst>
              </a:tr>
              <a:tr h="663112">
                <a:tc>
                  <a:txBody>
                    <a:bodyPr/>
                    <a:lstStyle/>
                    <a:p>
                      <a:pPr algn="ctr"/>
                      <a:r>
                        <a:rPr lang="en-GB" sz="2800" b="1" dirty="0">
                          <a:solidFill>
                            <a:srgbClr val="786EB1"/>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58607313"/>
                  </a:ext>
                </a:extLst>
              </a:tr>
              <a:tr h="663112">
                <a:tc>
                  <a:txBody>
                    <a:bodyPr/>
                    <a:lstStyle/>
                    <a:p>
                      <a:pPr algn="ctr"/>
                      <a:r>
                        <a:rPr lang="en-GB" sz="2800" b="1" dirty="0">
                          <a:solidFill>
                            <a:srgbClr val="786EB1"/>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5868724"/>
                  </a:ext>
                </a:extLst>
              </a:tr>
              <a:tr h="663112">
                <a:tc>
                  <a:txBody>
                    <a:bodyPr/>
                    <a:lstStyle/>
                    <a:p>
                      <a:pPr algn="ctr"/>
                      <a:r>
                        <a:rPr lang="en-GB" sz="2800" b="1" dirty="0">
                          <a:solidFill>
                            <a:srgbClr val="786EB1"/>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joues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quel</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559777"/>
                  </a:ext>
                </a:extLst>
              </a:tr>
              <a:tr h="663112">
                <a:tc>
                  <a:txBody>
                    <a:bodyPr/>
                    <a:lstStyle/>
                    <a:p>
                      <a:pPr algn="ctr"/>
                      <a:r>
                        <a:rPr lang="en-GB" sz="2800" b="1" dirty="0">
                          <a:solidFill>
                            <a:srgbClr val="786EB1"/>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Elle fait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0407066"/>
                  </a:ext>
                </a:extLst>
              </a:tr>
              <a:tr h="663112">
                <a:tc>
                  <a:txBody>
                    <a:bodyPr/>
                    <a:lstStyle/>
                    <a:p>
                      <a:pPr algn="ctr"/>
                      <a:r>
                        <a:rPr lang="en-GB" sz="2800" b="1" dirty="0">
                          <a:solidFill>
                            <a:srgbClr val="786EB1"/>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85598984"/>
                  </a:ext>
                </a:extLst>
              </a:tr>
              <a:tr h="663112">
                <a:tc>
                  <a:txBody>
                    <a:bodyPr/>
                    <a:lstStyle/>
                    <a:p>
                      <a:pPr algn="ctr"/>
                      <a:r>
                        <a:rPr lang="en-GB" sz="2800" b="1" dirty="0">
                          <a:solidFill>
                            <a:srgbClr val="786EB1"/>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à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0959075"/>
                  </a:ext>
                </a:extLst>
              </a:tr>
            </a:tbl>
          </a:graphicData>
        </a:graphic>
      </p:graphicFrame>
      <p:pic>
        <p:nvPicPr>
          <p:cNvPr id="3" name="Picture 2" descr="A picture containing text, toy, doll&#10;&#10;Description automatically generated">
            <a:extLst>
              <a:ext uri="{FF2B5EF4-FFF2-40B4-BE49-F238E27FC236}">
                <a16:creationId xmlns:a16="http://schemas.microsoft.com/office/drawing/2014/main" id="{3BBF9251-4274-4B82-B7EC-2DA5B024190A}"/>
              </a:ext>
            </a:extLst>
          </p:cNvPr>
          <p:cNvPicPr>
            <a:picLocks noChangeAspect="1"/>
          </p:cNvPicPr>
          <p:nvPr/>
        </p:nvPicPr>
        <p:blipFill rotWithShape="1">
          <a:blip r:embed="rId8">
            <a:extLst>
              <a:ext uri="{28A0092B-C50C-407E-A947-70E740481C1C}">
                <a14:useLocalDpi xmlns:a14="http://schemas.microsoft.com/office/drawing/2010/main" val="0"/>
              </a:ext>
            </a:extLst>
          </a:blip>
          <a:srcRect b="54898"/>
          <a:stretch/>
        </p:blipFill>
        <p:spPr>
          <a:xfrm>
            <a:off x="10264168" y="519338"/>
            <a:ext cx="1374316" cy="1404257"/>
          </a:xfrm>
          <a:prstGeom prst="ellipse">
            <a:avLst/>
          </a:prstGeom>
        </p:spPr>
      </p:pic>
      <p:cxnSp>
        <p:nvCxnSpPr>
          <p:cNvPr id="16" name="Straight Arrow Connector 15">
            <a:extLst>
              <a:ext uri="{FF2B5EF4-FFF2-40B4-BE49-F238E27FC236}">
                <a16:creationId xmlns:a16="http://schemas.microsoft.com/office/drawing/2014/main" id="{FADCF025-ECFB-435C-B54A-8C944A9C0196}"/>
              </a:ext>
            </a:extLst>
          </p:cNvPr>
          <p:cNvCxnSpPr>
            <a:cxnSpLocks/>
          </p:cNvCxnSpPr>
          <p:nvPr/>
        </p:nvCxnSpPr>
        <p:spPr>
          <a:xfrm>
            <a:off x="3771900" y="1758141"/>
            <a:ext cx="2324100" cy="136061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387EDE1-0D92-41C5-B49F-B5F31BE9048B}"/>
              </a:ext>
            </a:extLst>
          </p:cNvPr>
          <p:cNvCxnSpPr>
            <a:cxnSpLocks/>
          </p:cNvCxnSpPr>
          <p:nvPr/>
        </p:nvCxnSpPr>
        <p:spPr>
          <a:xfrm>
            <a:off x="3771900" y="2451490"/>
            <a:ext cx="2324100" cy="200621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1FCE87E-1E30-4F05-B9C4-9C1DDA38B7CA}"/>
              </a:ext>
            </a:extLst>
          </p:cNvPr>
          <p:cNvCxnSpPr>
            <a:cxnSpLocks/>
          </p:cNvCxnSpPr>
          <p:nvPr/>
        </p:nvCxnSpPr>
        <p:spPr>
          <a:xfrm flipV="1">
            <a:off x="3771899" y="1727387"/>
            <a:ext cx="2324101" cy="1334221"/>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7895A6-4329-40CC-ACF2-F564FFD7E9FC}"/>
              </a:ext>
            </a:extLst>
          </p:cNvPr>
          <p:cNvCxnSpPr>
            <a:cxnSpLocks/>
          </p:cNvCxnSpPr>
          <p:nvPr/>
        </p:nvCxnSpPr>
        <p:spPr>
          <a:xfrm>
            <a:off x="3771899" y="3658583"/>
            <a:ext cx="2324101" cy="274221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FC8006A-940D-4FBD-ACD0-E37020AC2BAE}"/>
              </a:ext>
            </a:extLst>
          </p:cNvPr>
          <p:cNvCxnSpPr>
            <a:cxnSpLocks/>
          </p:cNvCxnSpPr>
          <p:nvPr/>
        </p:nvCxnSpPr>
        <p:spPr>
          <a:xfrm>
            <a:off x="3771898" y="4377039"/>
            <a:ext cx="2324102" cy="77401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864816C-2D43-4205-AE07-C87362723BD4}"/>
              </a:ext>
            </a:extLst>
          </p:cNvPr>
          <p:cNvCxnSpPr>
            <a:cxnSpLocks/>
          </p:cNvCxnSpPr>
          <p:nvPr/>
        </p:nvCxnSpPr>
        <p:spPr>
          <a:xfrm flipV="1">
            <a:off x="3771897" y="2351807"/>
            <a:ext cx="2324103" cy="2693722"/>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873714A-8504-4A71-B6B1-E38B05058BC5}"/>
              </a:ext>
            </a:extLst>
          </p:cNvPr>
          <p:cNvCxnSpPr>
            <a:cxnSpLocks/>
          </p:cNvCxnSpPr>
          <p:nvPr/>
        </p:nvCxnSpPr>
        <p:spPr>
          <a:xfrm>
            <a:off x="3771897" y="5705613"/>
            <a:ext cx="2324103"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206B230-66DF-4A2A-8ECA-2DB3CB0E17F3}"/>
              </a:ext>
            </a:extLst>
          </p:cNvPr>
          <p:cNvCxnSpPr>
            <a:cxnSpLocks/>
          </p:cNvCxnSpPr>
          <p:nvPr/>
        </p:nvCxnSpPr>
        <p:spPr>
          <a:xfrm flipV="1">
            <a:off x="3771897" y="3739244"/>
            <a:ext cx="2324103" cy="266155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CustomShape 23">
            <a:hlinkClick r:id="" action="ppaction://noaction">
              <a:snd r:embed="rId9" name="T3_W5F_5.3.wav"/>
            </a:hlinkClick>
            <a:extLst>
              <a:ext uri="{FF2B5EF4-FFF2-40B4-BE49-F238E27FC236}">
                <a16:creationId xmlns:a16="http://schemas.microsoft.com/office/drawing/2014/main" id="{F44C459A-D3A2-4CE9-A999-3BC731D5BAA6}"/>
              </a:ext>
            </a:extLst>
          </p:cNvPr>
          <p:cNvSpPr/>
          <p:nvPr/>
        </p:nvSpPr>
        <p:spPr>
          <a:xfrm>
            <a:off x="222853" y="1557903"/>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6" name="CustomShape 23">
            <a:hlinkClick r:id="" action="ppaction://noaction">
              <a:snd r:embed="rId10" name="T3_W5F_5.4.wav"/>
            </a:hlinkClick>
            <a:extLst>
              <a:ext uri="{FF2B5EF4-FFF2-40B4-BE49-F238E27FC236}">
                <a16:creationId xmlns:a16="http://schemas.microsoft.com/office/drawing/2014/main" id="{1FCCBFB0-5F31-4F6F-8C31-000213151FE1}"/>
              </a:ext>
            </a:extLst>
          </p:cNvPr>
          <p:cNvSpPr/>
          <p:nvPr/>
        </p:nvSpPr>
        <p:spPr>
          <a:xfrm>
            <a:off x="222853" y="2223965"/>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7" name="CustomShape 23">
            <a:hlinkClick r:id="" action="ppaction://noaction">
              <a:snd r:embed="rId11" name="T3_W5F_5.5.wav"/>
            </a:hlinkClick>
            <a:extLst>
              <a:ext uri="{FF2B5EF4-FFF2-40B4-BE49-F238E27FC236}">
                <a16:creationId xmlns:a16="http://schemas.microsoft.com/office/drawing/2014/main" id="{1A7B9276-2EF9-4D54-BE18-FECB61CB534E}"/>
              </a:ext>
            </a:extLst>
          </p:cNvPr>
          <p:cNvSpPr/>
          <p:nvPr/>
        </p:nvSpPr>
        <p:spPr>
          <a:xfrm>
            <a:off x="222853" y="2903598"/>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8" name="CustomShape 23">
            <a:hlinkClick r:id="" action="ppaction://noaction">
              <a:snd r:embed="rId12" name="T3_W5F_5.6.wav"/>
            </a:hlinkClick>
            <a:extLst>
              <a:ext uri="{FF2B5EF4-FFF2-40B4-BE49-F238E27FC236}">
                <a16:creationId xmlns:a16="http://schemas.microsoft.com/office/drawing/2014/main" id="{47ED81BA-423E-4325-B504-F38D5C3DB7C9}"/>
              </a:ext>
            </a:extLst>
          </p:cNvPr>
          <p:cNvSpPr/>
          <p:nvPr/>
        </p:nvSpPr>
        <p:spPr>
          <a:xfrm>
            <a:off x="228223" y="3537424"/>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9" name="CustomShape 23">
            <a:hlinkClick r:id="" action="ppaction://noaction">
              <a:snd r:embed="rId13" name="T3_W5F_5.7.wav"/>
            </a:hlinkClick>
            <a:extLst>
              <a:ext uri="{FF2B5EF4-FFF2-40B4-BE49-F238E27FC236}">
                <a16:creationId xmlns:a16="http://schemas.microsoft.com/office/drawing/2014/main" id="{FFD839AF-5EC8-4F25-AA76-CD3A41751C6F}"/>
              </a:ext>
            </a:extLst>
          </p:cNvPr>
          <p:cNvSpPr/>
          <p:nvPr/>
        </p:nvSpPr>
        <p:spPr>
          <a:xfrm>
            <a:off x="222853" y="4178859"/>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0" name="CustomShape 23">
            <a:hlinkClick r:id="" action="ppaction://noaction">
              <a:snd r:embed="rId14" name="T3_W5F_5.8.wav"/>
            </a:hlinkClick>
            <a:extLst>
              <a:ext uri="{FF2B5EF4-FFF2-40B4-BE49-F238E27FC236}">
                <a16:creationId xmlns:a16="http://schemas.microsoft.com/office/drawing/2014/main" id="{B4AC6634-6EBB-4C72-94A0-368D33C23457}"/>
              </a:ext>
            </a:extLst>
          </p:cNvPr>
          <p:cNvSpPr/>
          <p:nvPr/>
        </p:nvSpPr>
        <p:spPr>
          <a:xfrm>
            <a:off x="222853" y="4793868"/>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1" name="CustomShape 23">
            <a:hlinkClick r:id="" action="ppaction://noaction">
              <a:snd r:embed="rId15" name="T3_W5F_5.9.wav"/>
            </a:hlinkClick>
            <a:extLst>
              <a:ext uri="{FF2B5EF4-FFF2-40B4-BE49-F238E27FC236}">
                <a16:creationId xmlns:a16="http://schemas.microsoft.com/office/drawing/2014/main" id="{EE597F2F-07F6-400B-998E-7AD530A96296}"/>
              </a:ext>
            </a:extLst>
          </p:cNvPr>
          <p:cNvSpPr/>
          <p:nvPr/>
        </p:nvSpPr>
        <p:spPr>
          <a:xfrm>
            <a:off x="222853" y="5504301"/>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2" name="CustomShape 23">
            <a:hlinkClick r:id="" action="ppaction://noaction">
              <a:snd r:embed="rId16" name="T3_W5F_5.10.wav"/>
            </a:hlinkClick>
            <a:extLst>
              <a:ext uri="{FF2B5EF4-FFF2-40B4-BE49-F238E27FC236}">
                <a16:creationId xmlns:a16="http://schemas.microsoft.com/office/drawing/2014/main" id="{AB179F67-5BAF-4514-B21D-40A63720D6AF}"/>
              </a:ext>
            </a:extLst>
          </p:cNvPr>
          <p:cNvSpPr/>
          <p:nvPr/>
        </p:nvSpPr>
        <p:spPr>
          <a:xfrm>
            <a:off x="222853" y="6119310"/>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5">
            <a:extLst>
              <a:ext uri="{FF2B5EF4-FFF2-40B4-BE49-F238E27FC236}">
                <a16:creationId xmlns:a16="http://schemas.microsoft.com/office/drawing/2014/main" id="{E38C45D3-96AE-4CA9-B1DD-224A56035102}"/>
              </a:ext>
            </a:extLst>
          </p:cNvPr>
          <p:cNvGraphicFramePr>
            <a:graphicFrameLocks noGrp="1"/>
          </p:cNvGraphicFramePr>
          <p:nvPr>
            <p:extLst>
              <p:ext uri="{D42A27DB-BD31-4B8C-83A1-F6EECF244321}">
                <p14:modId xmlns:p14="http://schemas.microsoft.com/office/powerpoint/2010/main" val="1410769478"/>
              </p:ext>
            </p:extLst>
          </p:nvPr>
        </p:nvGraphicFramePr>
        <p:xfrm>
          <a:off x="7508671"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3" name="Table 5">
            <a:extLst>
              <a:ext uri="{FF2B5EF4-FFF2-40B4-BE49-F238E27FC236}">
                <a16:creationId xmlns:a16="http://schemas.microsoft.com/office/drawing/2014/main" id="{7AAA438B-B925-4D14-B0ED-927C762687FA}"/>
              </a:ext>
            </a:extLst>
          </p:cNvPr>
          <p:cNvGraphicFramePr>
            <a:graphicFrameLocks noGrp="1"/>
          </p:cNvGraphicFramePr>
          <p:nvPr>
            <p:extLst>
              <p:ext uri="{D42A27DB-BD31-4B8C-83A1-F6EECF244321}">
                <p14:modId xmlns:p14="http://schemas.microsoft.com/office/powerpoint/2010/main" val="3423663680"/>
              </p:ext>
            </p:extLst>
          </p:nvPr>
        </p:nvGraphicFramePr>
        <p:xfrm>
          <a:off x="3938533"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0" name="Table 5">
            <a:extLst>
              <a:ext uri="{FF2B5EF4-FFF2-40B4-BE49-F238E27FC236}">
                <a16:creationId xmlns:a16="http://schemas.microsoft.com/office/drawing/2014/main" id="{6CC622B8-396E-4F1E-B7E7-C8C7FA72632B}"/>
              </a:ext>
            </a:extLst>
          </p:cNvPr>
          <p:cNvGraphicFramePr>
            <a:graphicFrameLocks noGrp="1"/>
          </p:cNvGraphicFramePr>
          <p:nvPr>
            <p:extLst>
              <p:ext uri="{D42A27DB-BD31-4B8C-83A1-F6EECF244321}">
                <p14:modId xmlns:p14="http://schemas.microsoft.com/office/powerpoint/2010/main" val="1085683212"/>
              </p:ext>
            </p:extLst>
          </p:nvPr>
        </p:nvGraphicFramePr>
        <p:xfrm>
          <a:off x="358779" y="3901202"/>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4" name="Table 5">
            <a:extLst>
              <a:ext uri="{FF2B5EF4-FFF2-40B4-BE49-F238E27FC236}">
                <a16:creationId xmlns:a16="http://schemas.microsoft.com/office/drawing/2014/main" id="{1CAAC914-6B47-427B-B120-31F969D312AB}"/>
              </a:ext>
            </a:extLst>
          </p:cNvPr>
          <p:cNvGraphicFramePr>
            <a:graphicFrameLocks noGrp="1"/>
          </p:cNvGraphicFramePr>
          <p:nvPr>
            <p:extLst>
              <p:ext uri="{D42A27DB-BD31-4B8C-83A1-F6EECF244321}">
                <p14:modId xmlns:p14="http://schemas.microsoft.com/office/powerpoint/2010/main" val="2781803564"/>
              </p:ext>
            </p:extLst>
          </p:nvPr>
        </p:nvGraphicFramePr>
        <p:xfrm>
          <a:off x="3860092"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7" name="Table 5">
            <a:extLst>
              <a:ext uri="{FF2B5EF4-FFF2-40B4-BE49-F238E27FC236}">
                <a16:creationId xmlns:a16="http://schemas.microsoft.com/office/drawing/2014/main" id="{F47BD9B7-126B-4CB1-9477-4951B42C71F6}"/>
              </a:ext>
            </a:extLst>
          </p:cNvPr>
          <p:cNvGraphicFramePr>
            <a:graphicFrameLocks noGrp="1"/>
          </p:cNvGraphicFramePr>
          <p:nvPr>
            <p:extLst>
              <p:ext uri="{D42A27DB-BD31-4B8C-83A1-F6EECF244321}">
                <p14:modId xmlns:p14="http://schemas.microsoft.com/office/powerpoint/2010/main" val="3563882412"/>
              </p:ext>
            </p:extLst>
          </p:nvPr>
        </p:nvGraphicFramePr>
        <p:xfrm>
          <a:off x="7430230"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182563"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8" name="Google Shape;167;p2">
            <a:extLst>
              <a:ext uri="{FF2B5EF4-FFF2-40B4-BE49-F238E27FC236}">
                <a16:creationId xmlns:a16="http://schemas.microsoft.com/office/drawing/2014/main" id="{8DF176C6-377F-4762-9938-52586FEA5C44}"/>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 name="Graphic 16" descr="Teacher">
            <a:extLst>
              <a:ext uri="{FF2B5EF4-FFF2-40B4-BE49-F238E27FC236}">
                <a16:creationId xmlns:a16="http://schemas.microsoft.com/office/drawing/2014/main" id="{D115C1F3-C95E-4A2A-A872-FBC90D742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0538" y="-7177"/>
            <a:ext cx="914400" cy="914400"/>
          </a:xfrm>
          <a:prstGeom prst="rect">
            <a:avLst/>
          </a:prstGeom>
        </p:spPr>
      </p:pic>
      <p:sp>
        <p:nvSpPr>
          <p:cNvPr id="19" name="Speech Bubble: Rectangle with Corners Rounded 18">
            <a:extLst>
              <a:ext uri="{FF2B5EF4-FFF2-40B4-BE49-F238E27FC236}">
                <a16:creationId xmlns:a16="http://schemas.microsoft.com/office/drawing/2014/main" id="{A9D1F87B-08D9-4400-8CB7-6DFE03E70900}"/>
              </a:ext>
            </a:extLst>
          </p:cNvPr>
          <p:cNvSpPr/>
          <p:nvPr/>
        </p:nvSpPr>
        <p:spPr>
          <a:xfrm>
            <a:off x="4624938" y="122952"/>
            <a:ext cx="5523846" cy="749110"/>
          </a:xfrm>
          <a:prstGeom prst="wedgeRoundRectCallout">
            <a:avLst>
              <a:gd name="adj1" fmla="val -54157"/>
              <a:gd name="adj2" fmla="val -13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6" name="T3_W5F_6.1.wav"/>
            </a:hlinkClick>
            <a:extLst>
              <a:ext uri="{FF2B5EF4-FFF2-40B4-BE49-F238E27FC236}">
                <a16:creationId xmlns:a16="http://schemas.microsoft.com/office/drawing/2014/main" id="{CEA1C852-2A7E-44DC-9CC2-9454AD42F9E7}"/>
              </a:ext>
            </a:extLst>
          </p:cNvPr>
          <p:cNvSpPr/>
          <p:nvPr/>
        </p:nvSpPr>
        <p:spPr>
          <a:xfrm>
            <a:off x="4624938" y="59016"/>
            <a:ext cx="564148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rgbClr val="002060"/>
                </a:solidFill>
                <a:latin typeface="Century Gothic"/>
                <a:ea typeface="Century Gothic"/>
              </a:rPr>
              <a:t>Partenaire</a:t>
            </a:r>
            <a:r>
              <a:rPr lang="en-GB" sz="2400" b="1" spc="-1" dirty="0">
                <a:solidFill>
                  <a:srgbClr val="002060"/>
                </a:solidFill>
                <a:latin typeface="Century Gothic"/>
                <a:ea typeface="Century Gothic"/>
              </a:rPr>
              <a:t> A p</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ose</a:t>
            </a:r>
            <a:r>
              <a:rPr kumimoji="0" lang="en-GB" sz="2400" b="1" i="0" u="none" strike="noStrike" kern="1200" cap="none" spc="-1" normalizeH="0" baseline="0" noProof="0" dirty="0">
                <a:ln>
                  <a:noFill/>
                </a:ln>
                <a:solidFill>
                  <a:srgbClr val="002060"/>
                </a:solidFill>
                <a:effectLst/>
                <a:uLnTx/>
                <a:uFillTx/>
                <a:latin typeface="Century Gothic"/>
                <a:ea typeface="Century Gothic"/>
              </a:rPr>
              <a:t> des questions.</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5" name="Table 5">
            <a:extLst>
              <a:ext uri="{FF2B5EF4-FFF2-40B4-BE49-F238E27FC236}">
                <a16:creationId xmlns:a16="http://schemas.microsoft.com/office/drawing/2014/main" id="{DFBC086D-9527-43F5-BED3-D4C95E1B0820}"/>
              </a:ext>
            </a:extLst>
          </p:cNvPr>
          <p:cNvGraphicFramePr>
            <a:graphicFrameLocks noGrp="1"/>
          </p:cNvGraphicFramePr>
          <p:nvPr>
            <p:extLst>
              <p:ext uri="{D42A27DB-BD31-4B8C-83A1-F6EECF244321}">
                <p14:modId xmlns:p14="http://schemas.microsoft.com/office/powerpoint/2010/main" val="1470520106"/>
              </p:ext>
            </p:extLst>
          </p:nvPr>
        </p:nvGraphicFramePr>
        <p:xfrm>
          <a:off x="280338" y="147118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pic>
        <p:nvPicPr>
          <p:cNvPr id="7" name="Graphic 6" descr="Cake with solid fill">
            <a:hlinkClick r:id="" action="ppaction://noaction">
              <a:snd r:embed="rId7" name="T3_W5F_6.13.wav"/>
            </a:hlinkClick>
            <a:extLst>
              <a:ext uri="{FF2B5EF4-FFF2-40B4-BE49-F238E27FC236}">
                <a16:creationId xmlns:a16="http://schemas.microsoft.com/office/drawing/2014/main" id="{294F029F-3AC7-4521-AA18-FCB2491771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80705" y="4222045"/>
            <a:ext cx="914400" cy="914400"/>
          </a:xfrm>
          <a:prstGeom prst="rect">
            <a:avLst/>
          </a:prstGeom>
        </p:spPr>
      </p:pic>
      <p:pic>
        <p:nvPicPr>
          <p:cNvPr id="9" name="Graphic 8" descr="Microphone with solid fill">
            <a:hlinkClick r:id="" action="ppaction://noaction">
              <a:snd r:embed="rId10" name="T3_W5F_6.10.wav"/>
            </a:hlinkClick>
            <a:extLst>
              <a:ext uri="{FF2B5EF4-FFF2-40B4-BE49-F238E27FC236}">
                <a16:creationId xmlns:a16="http://schemas.microsoft.com/office/drawing/2014/main" id="{F602CBE9-3743-43BD-B950-AFBE2D60CE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0306" y="4323310"/>
            <a:ext cx="914400" cy="914400"/>
          </a:xfrm>
          <a:prstGeom prst="rect">
            <a:avLst/>
          </a:prstGeom>
        </p:spPr>
      </p:pic>
      <p:pic>
        <p:nvPicPr>
          <p:cNvPr id="11" name="Graphic 10" descr="Music notation with solid fill">
            <a:extLst>
              <a:ext uri="{FF2B5EF4-FFF2-40B4-BE49-F238E27FC236}">
                <a16:creationId xmlns:a16="http://schemas.microsoft.com/office/drawing/2014/main" id="{F93605CE-316F-4067-A3E3-3A01C8649A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1093" y="3796746"/>
            <a:ext cx="914400" cy="914400"/>
          </a:xfrm>
          <a:prstGeom prst="rect">
            <a:avLst/>
          </a:prstGeom>
        </p:spPr>
      </p:pic>
      <p:pic>
        <p:nvPicPr>
          <p:cNvPr id="13" name="Graphic 12" descr="Video camera with solid fill">
            <a:hlinkClick r:id="" action="ppaction://noaction">
              <a:snd r:embed="rId15" name="T3_W5F_6.4.wav"/>
            </a:hlinkClick>
            <a:extLst>
              <a:ext uri="{FF2B5EF4-FFF2-40B4-BE49-F238E27FC236}">
                <a16:creationId xmlns:a16="http://schemas.microsoft.com/office/drawing/2014/main" id="{01CBE03B-1868-4C47-801E-D12DF76818E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0814" y="1855442"/>
            <a:ext cx="914400" cy="914400"/>
          </a:xfrm>
          <a:prstGeom prst="rect">
            <a:avLst/>
          </a:prstGeom>
        </p:spPr>
      </p:pic>
      <p:pic>
        <p:nvPicPr>
          <p:cNvPr id="26" name="Graphic 25" descr="Run with solid fill">
            <a:hlinkClick r:id="" action="ppaction://noaction">
              <a:snd r:embed="rId18" name="T3_W5F_6.8.wav"/>
            </a:hlinkClick>
            <a:extLst>
              <a:ext uri="{FF2B5EF4-FFF2-40B4-BE49-F238E27FC236}">
                <a16:creationId xmlns:a16="http://schemas.microsoft.com/office/drawing/2014/main" id="{9E5E879A-02A8-43E2-B066-7ED92BA919F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08671" y="2002349"/>
            <a:ext cx="914400" cy="914400"/>
          </a:xfrm>
          <a:prstGeom prst="rect">
            <a:avLst/>
          </a:prstGeom>
        </p:spPr>
      </p:pic>
      <p:pic>
        <p:nvPicPr>
          <p:cNvPr id="28" name="Graphic 27" descr="Race Flag with solid fill">
            <a:extLst>
              <a:ext uri="{FF2B5EF4-FFF2-40B4-BE49-F238E27FC236}">
                <a16:creationId xmlns:a16="http://schemas.microsoft.com/office/drawing/2014/main" id="{FF576EC4-3441-45C1-BF16-BD880B89F92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65253" y="1383382"/>
            <a:ext cx="872517" cy="872517"/>
          </a:xfrm>
          <a:prstGeom prst="rect">
            <a:avLst/>
          </a:prstGeom>
        </p:spPr>
      </p:pic>
      <p:pic>
        <p:nvPicPr>
          <p:cNvPr id="30" name="Graphic 29" descr="Present with solid fill">
            <a:hlinkClick r:id="" action="ppaction://noaction">
              <a:snd r:embed="rId23" name="T3_W5F_6.14.wav"/>
            </a:hlinkClick>
            <a:extLst>
              <a:ext uri="{FF2B5EF4-FFF2-40B4-BE49-F238E27FC236}">
                <a16:creationId xmlns:a16="http://schemas.microsoft.com/office/drawing/2014/main" id="{DD88D179-3C50-4B31-ACC5-F40A3FE05CC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59982" y="4201992"/>
            <a:ext cx="914400" cy="914400"/>
          </a:xfrm>
          <a:prstGeom prst="rect">
            <a:avLst/>
          </a:prstGeom>
        </p:spPr>
      </p:pic>
      <p:pic>
        <p:nvPicPr>
          <p:cNvPr id="32" name="Graphic 31" descr="Cave Drawing with solid fill">
            <a:hlinkClick r:id="" action="ppaction://noaction">
              <a:snd r:embed="rId26" name="T3_W5F_6.7.wav"/>
            </a:hlinkClick>
            <a:extLst>
              <a:ext uri="{FF2B5EF4-FFF2-40B4-BE49-F238E27FC236}">
                <a16:creationId xmlns:a16="http://schemas.microsoft.com/office/drawing/2014/main" id="{3CDF9685-B273-4727-A769-B171F99A3F6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635705" y="1851162"/>
            <a:ext cx="914400" cy="914400"/>
          </a:xfrm>
          <a:prstGeom prst="rect">
            <a:avLst/>
          </a:prstGeom>
        </p:spPr>
      </p:pic>
      <p:pic>
        <p:nvPicPr>
          <p:cNvPr id="34" name="Graphic 33" descr="Pencil with solid fill">
            <a:extLst>
              <a:ext uri="{FF2B5EF4-FFF2-40B4-BE49-F238E27FC236}">
                <a16:creationId xmlns:a16="http://schemas.microsoft.com/office/drawing/2014/main" id="{CC634BF1-7284-42E0-B266-9E9A34226B4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835693">
            <a:off x="6270923" y="1436603"/>
            <a:ext cx="554214" cy="554214"/>
          </a:xfrm>
          <a:prstGeom prst="rect">
            <a:avLst/>
          </a:prstGeom>
        </p:spPr>
      </p:pic>
      <p:pic>
        <p:nvPicPr>
          <p:cNvPr id="49" name="Graphic 48" descr="Football with solid fill">
            <a:hlinkClick r:id="" action="ppaction://noaction">
              <a:snd r:embed="rId31" name="T3_W5F_6.5.wav"/>
            </a:hlinkClick>
            <a:extLst>
              <a:ext uri="{FF2B5EF4-FFF2-40B4-BE49-F238E27FC236}">
                <a16:creationId xmlns:a16="http://schemas.microsoft.com/office/drawing/2014/main" id="{3ACFB227-1CC7-4704-B9FF-EB403CBC6F3D}"/>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228700" y="1917044"/>
            <a:ext cx="746097" cy="746097"/>
          </a:xfrm>
          <a:prstGeom prst="rect">
            <a:avLst/>
          </a:prstGeom>
        </p:spPr>
      </p:pic>
      <p:pic>
        <p:nvPicPr>
          <p:cNvPr id="50" name="Graphic 49" descr="Tennis racket and ball with solid fill">
            <a:hlinkClick r:id="" action="ppaction://noaction">
              <a:snd r:embed="rId34" name="T3_W5F_6.6.wav"/>
            </a:hlinkClick>
            <a:extLst>
              <a:ext uri="{FF2B5EF4-FFF2-40B4-BE49-F238E27FC236}">
                <a16:creationId xmlns:a16="http://schemas.microsoft.com/office/drawing/2014/main" id="{E83C7EC8-1598-49ED-8514-068D1F8E9FD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102470" y="1746386"/>
            <a:ext cx="1087411" cy="1087411"/>
          </a:xfrm>
          <a:prstGeom prst="rect">
            <a:avLst/>
          </a:prstGeom>
        </p:spPr>
      </p:pic>
      <p:pic>
        <p:nvPicPr>
          <p:cNvPr id="36" name="Graphic 35" descr="Skipping Rope with solid fill">
            <a:hlinkClick r:id="" action="ppaction://noaction">
              <a:snd r:embed="rId37" name="T3_W5F_6.11.wav"/>
            </a:hlinkClick>
            <a:extLst>
              <a:ext uri="{FF2B5EF4-FFF2-40B4-BE49-F238E27FC236}">
                <a16:creationId xmlns:a16="http://schemas.microsoft.com/office/drawing/2014/main" id="{3C1D7A54-35E7-4214-B69E-933A0B1CBAE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173840" y="4222045"/>
            <a:ext cx="914400" cy="914400"/>
          </a:xfrm>
          <a:prstGeom prst="rect">
            <a:avLst/>
          </a:prstGeom>
        </p:spPr>
      </p:pic>
      <p:pic>
        <p:nvPicPr>
          <p:cNvPr id="39" name="Graphic 38" descr="Saxophone with solid fill">
            <a:hlinkClick r:id="" action="ppaction://noaction">
              <a:snd r:embed="rId40" name="T3_W5F_6.15.wav"/>
            </a:hlinkClick>
            <a:extLst>
              <a:ext uri="{FF2B5EF4-FFF2-40B4-BE49-F238E27FC236}">
                <a16:creationId xmlns:a16="http://schemas.microsoft.com/office/drawing/2014/main" id="{7DE66DA1-D22F-4B87-9D1E-50F7E7F58A8F}"/>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368810" y="4323310"/>
            <a:ext cx="914400" cy="914400"/>
          </a:xfrm>
          <a:prstGeom prst="rect">
            <a:avLst/>
          </a:prstGeom>
        </p:spPr>
      </p:pic>
      <p:pic>
        <p:nvPicPr>
          <p:cNvPr id="51" name="Graphic 50" descr="Guitar with solid fill">
            <a:hlinkClick r:id="" action="ppaction://noaction">
              <a:snd r:embed="rId43" name="T3_W5F_6.9.wav"/>
            </a:hlinkClick>
            <a:extLst>
              <a:ext uri="{FF2B5EF4-FFF2-40B4-BE49-F238E27FC236}">
                <a16:creationId xmlns:a16="http://schemas.microsoft.com/office/drawing/2014/main" id="{0C1E96A1-2138-4ADC-BBF0-CC8001F391AA}"/>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195762" y="1733268"/>
            <a:ext cx="1103614" cy="1103614"/>
          </a:xfrm>
          <a:prstGeom prst="rect">
            <a:avLst/>
          </a:prstGeom>
        </p:spPr>
      </p:pic>
      <p:pic>
        <p:nvPicPr>
          <p:cNvPr id="53" name="Graphic 52" descr="Piano with solid fill">
            <a:hlinkClick r:id="" action="ppaction://noaction">
              <a:snd r:embed="rId46" name="T3_W5F_6.12.wav"/>
            </a:hlinkClick>
            <a:extLst>
              <a:ext uri="{FF2B5EF4-FFF2-40B4-BE49-F238E27FC236}">
                <a16:creationId xmlns:a16="http://schemas.microsoft.com/office/drawing/2014/main" id="{C274E6F9-E1C6-4EEB-A56A-868AC6779B2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4316008" y="4323310"/>
            <a:ext cx="914400" cy="914400"/>
          </a:xfrm>
          <a:prstGeom prst="rect">
            <a:avLst/>
          </a:prstGeom>
        </p:spPr>
      </p:pic>
      <p:sp>
        <p:nvSpPr>
          <p:cNvPr id="69" name="CustomShape 23">
            <a:extLst>
              <a:ext uri="{FF2B5EF4-FFF2-40B4-BE49-F238E27FC236}">
                <a16:creationId xmlns:a16="http://schemas.microsoft.com/office/drawing/2014/main" id="{1E8C18C3-941D-4083-A666-D366A3A368BC}"/>
              </a:ext>
            </a:extLst>
          </p:cNvPr>
          <p:cNvSpPr/>
          <p:nvPr/>
        </p:nvSpPr>
        <p:spPr>
          <a:xfrm>
            <a:off x="5240024" y="34089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0" name="CustomShape 23">
            <a:extLst>
              <a:ext uri="{FF2B5EF4-FFF2-40B4-BE49-F238E27FC236}">
                <a16:creationId xmlns:a16="http://schemas.microsoft.com/office/drawing/2014/main" id="{03D823FA-CB39-4099-BCF1-019E03A227F0}"/>
              </a:ext>
            </a:extLst>
          </p:cNvPr>
          <p:cNvSpPr/>
          <p:nvPr/>
        </p:nvSpPr>
        <p:spPr>
          <a:xfrm>
            <a:off x="8810163" y="33763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1" name="CustomShape 23">
            <a:extLst>
              <a:ext uri="{FF2B5EF4-FFF2-40B4-BE49-F238E27FC236}">
                <a16:creationId xmlns:a16="http://schemas.microsoft.com/office/drawing/2014/main" id="{EE1DD9B6-B7BB-4BFD-B817-6160E4A210DF}"/>
              </a:ext>
            </a:extLst>
          </p:cNvPr>
          <p:cNvSpPr/>
          <p:nvPr/>
        </p:nvSpPr>
        <p:spPr>
          <a:xfrm>
            <a:off x="5189881" y="9778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2" name="CustomShape 23">
            <a:extLst>
              <a:ext uri="{FF2B5EF4-FFF2-40B4-BE49-F238E27FC236}">
                <a16:creationId xmlns:a16="http://schemas.microsoft.com/office/drawing/2014/main" id="{5EFB4396-FC90-403A-BED7-E9FB82B7CC77}"/>
              </a:ext>
            </a:extLst>
          </p:cNvPr>
          <p:cNvSpPr/>
          <p:nvPr/>
        </p:nvSpPr>
        <p:spPr>
          <a:xfrm>
            <a:off x="8760020" y="9452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3" name="CustomShape 23">
            <a:extLst>
              <a:ext uri="{FF2B5EF4-FFF2-40B4-BE49-F238E27FC236}">
                <a16:creationId xmlns:a16="http://schemas.microsoft.com/office/drawing/2014/main" id="{E5480386-BB2B-4ED6-97C2-6362A76A0BFC}"/>
              </a:ext>
            </a:extLst>
          </p:cNvPr>
          <p:cNvSpPr/>
          <p:nvPr/>
        </p:nvSpPr>
        <p:spPr>
          <a:xfrm>
            <a:off x="1686193" y="34104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4" name="CustomShape 23">
            <a:extLst>
              <a:ext uri="{FF2B5EF4-FFF2-40B4-BE49-F238E27FC236}">
                <a16:creationId xmlns:a16="http://schemas.microsoft.com/office/drawing/2014/main" id="{63518B1D-9DDC-43DF-9BAA-2253125691BE}"/>
              </a:ext>
            </a:extLst>
          </p:cNvPr>
          <p:cNvSpPr/>
          <p:nvPr/>
        </p:nvSpPr>
        <p:spPr>
          <a:xfrm>
            <a:off x="1636050" y="9793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75" name="Graphic 74" descr="Teacher">
            <a:extLst>
              <a:ext uri="{FF2B5EF4-FFF2-40B4-BE49-F238E27FC236}">
                <a16:creationId xmlns:a16="http://schemas.microsoft.com/office/drawing/2014/main" id="{19CD9B2D-434B-49B4-90BA-2A3799F8D1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882" y="5801083"/>
            <a:ext cx="914400" cy="914400"/>
          </a:xfrm>
          <a:prstGeom prst="rect">
            <a:avLst/>
          </a:prstGeom>
        </p:spPr>
      </p:pic>
      <p:sp>
        <p:nvSpPr>
          <p:cNvPr id="76" name="Speech Bubble: Rectangle with Corners Rounded 75">
            <a:extLst>
              <a:ext uri="{FF2B5EF4-FFF2-40B4-BE49-F238E27FC236}">
                <a16:creationId xmlns:a16="http://schemas.microsoft.com/office/drawing/2014/main" id="{7DC53D0F-90C5-4C31-AE6A-ACEFE6942A25}"/>
              </a:ext>
            </a:extLst>
          </p:cNvPr>
          <p:cNvSpPr/>
          <p:nvPr/>
        </p:nvSpPr>
        <p:spPr>
          <a:xfrm>
            <a:off x="1142572" y="5548046"/>
            <a:ext cx="9600293" cy="1250937"/>
          </a:xfrm>
          <a:prstGeom prst="wedgeRoundRectCallout">
            <a:avLst>
              <a:gd name="adj1" fmla="val -53990"/>
              <a:gd name="adj2" fmla="val -3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CustomShape 7">
            <a:extLst>
              <a:ext uri="{FF2B5EF4-FFF2-40B4-BE49-F238E27FC236}">
                <a16:creationId xmlns:a16="http://schemas.microsoft.com/office/drawing/2014/main" id="{A511334D-5024-40F3-9ACF-C2F6D7029BDB}"/>
              </a:ext>
            </a:extLst>
          </p:cNvPr>
          <p:cNvSpPr/>
          <p:nvPr/>
        </p:nvSpPr>
        <p:spPr>
          <a:xfrm>
            <a:off x="1117608" y="5503706"/>
            <a:ext cx="87084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Choose an appropriate question to ask:</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8" name="CustomShape 7">
            <a:hlinkClick r:id="" action="ppaction://noaction">
              <a:snd r:embed="rId49" name="T3_W5F_6.3.wav"/>
            </a:hlinkClick>
            <a:extLst>
              <a:ext uri="{FF2B5EF4-FFF2-40B4-BE49-F238E27FC236}">
                <a16:creationId xmlns:a16="http://schemas.microsoft.com/office/drawing/2014/main" id="{3D25421F-9E7C-4D2E-8A61-C2D8D106AD0F}"/>
              </a:ext>
            </a:extLst>
          </p:cNvPr>
          <p:cNvSpPr/>
          <p:nvPr/>
        </p:nvSpPr>
        <p:spPr>
          <a:xfrm>
            <a:off x="1189079" y="5875879"/>
            <a:ext cx="8708402" cy="8138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Tu </a:t>
            </a:r>
            <a:r>
              <a:rPr lang="en-GB" sz="2400" b="1" spc="-1" dirty="0" err="1">
                <a:solidFill>
                  <a:srgbClr val="002060"/>
                </a:solidFill>
                <a:latin typeface="Century Gothic"/>
                <a:ea typeface="Century Gothic"/>
              </a:rPr>
              <a:t>joues</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quel</a:t>
            </a:r>
            <a:r>
              <a:rPr lang="en-GB" sz="2400" b="1" spc="-1" dirty="0">
                <a:solidFill>
                  <a:srgbClr val="002060"/>
                </a:solidFill>
                <a:latin typeface="Century Gothic"/>
                <a:ea typeface="Century Gothic"/>
              </a:rPr>
              <a:t> sport ?  Tu </a:t>
            </a:r>
            <a:r>
              <a:rPr lang="en-GB" sz="2400" b="1" spc="-1" dirty="0" err="1">
                <a:solidFill>
                  <a:srgbClr val="002060"/>
                </a:solidFill>
                <a:latin typeface="Century Gothic"/>
                <a:ea typeface="Century Gothic"/>
              </a:rPr>
              <a:t>joues</a:t>
            </a:r>
            <a:r>
              <a:rPr lang="en-GB" sz="2400" b="1" spc="-1" dirty="0">
                <a:solidFill>
                  <a:srgbClr val="002060"/>
                </a:solidFill>
                <a:latin typeface="Century Gothic"/>
                <a:ea typeface="Century Gothic"/>
              </a:rPr>
              <a:t> de </a:t>
            </a:r>
            <a:r>
              <a:rPr lang="en-GB" sz="2400" b="1" spc="-1" dirty="0" err="1">
                <a:solidFill>
                  <a:srgbClr val="002060"/>
                </a:solidFill>
                <a:latin typeface="Century Gothic"/>
                <a:ea typeface="Century Gothic"/>
              </a:rPr>
              <a:t>quel</a:t>
            </a:r>
            <a:r>
              <a:rPr lang="en-GB" sz="2400" b="1" spc="-1" dirty="0">
                <a:solidFill>
                  <a:srgbClr val="002060"/>
                </a:solidFill>
                <a:latin typeface="Century Gothic"/>
                <a:ea typeface="Century Gothic"/>
              </a:rPr>
              <a:t> instrument ?</a:t>
            </a:r>
            <a:br>
              <a:rPr lang="en-GB" sz="2400" b="1" spc="-1" dirty="0">
                <a:solidFill>
                  <a:srgbClr val="002060"/>
                </a:solidFill>
                <a:latin typeface="Century Gothic"/>
                <a:ea typeface="Century Gothic"/>
              </a:rPr>
            </a:br>
            <a:r>
              <a:rPr lang="en-GB" sz="2400" b="1" spc="-1" dirty="0">
                <a:solidFill>
                  <a:srgbClr val="002060"/>
                </a:solidFill>
                <a:latin typeface="Century Gothic"/>
                <a:ea typeface="Century Gothic"/>
              </a:rPr>
              <a:t>Tu </a:t>
            </a:r>
            <a:r>
              <a:rPr lang="en-GB" sz="2400" b="1" spc="-1" dirty="0" err="1">
                <a:solidFill>
                  <a:srgbClr val="002060"/>
                </a:solidFill>
                <a:latin typeface="Century Gothic"/>
                <a:ea typeface="Century Gothic"/>
              </a:rPr>
              <a:t>fais</a:t>
            </a:r>
            <a:r>
              <a:rPr lang="en-GB" sz="2400" b="1" spc="-1" dirty="0">
                <a:solidFill>
                  <a:srgbClr val="002060"/>
                </a:solidFill>
                <a:latin typeface="Century Gothic"/>
                <a:ea typeface="Century Gothic"/>
              </a:rPr>
              <a:t> quelle </a:t>
            </a:r>
            <a:r>
              <a:rPr lang="en-GB" sz="2400" b="1" spc="-1" dirty="0" err="1">
                <a:solidFill>
                  <a:srgbClr val="002060"/>
                </a:solidFill>
                <a:latin typeface="Century Gothic"/>
                <a:ea typeface="Century Gothic"/>
              </a:rPr>
              <a:t>activité</a:t>
            </a:r>
            <a:r>
              <a:rPr lang="en-GB" sz="2400" b="1" spc="-1" dirty="0">
                <a:solidFill>
                  <a:srgbClr val="002060"/>
                </a:solidFill>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CustomShape 7">
            <a:hlinkClick r:id="" action="ppaction://noaction">
              <a:snd r:embed="rId50" name="T3_W5F_6.2.wav"/>
            </a:hlinkClick>
            <a:extLst>
              <a:ext uri="{FF2B5EF4-FFF2-40B4-BE49-F238E27FC236}">
                <a16:creationId xmlns:a16="http://schemas.microsoft.com/office/drawing/2014/main" id="{798FC3E0-9420-48DA-5E67-FB422BBD6B9C}"/>
              </a:ext>
            </a:extLst>
          </p:cNvPr>
          <p:cNvSpPr/>
          <p:nvPr/>
        </p:nvSpPr>
        <p:spPr>
          <a:xfrm>
            <a:off x="4609489" y="446637"/>
            <a:ext cx="564148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rPr>
              <a:t> B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répond</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rPr>
              <a:t> 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400" b="1" i="0" u="none" strike="noStrike" kern="1200" cap="none" spc="-1" normalizeH="0" baseline="0" noProof="0" dirty="0">
                <a:ln>
                  <a:noFill/>
                </a:ln>
                <a:solidFill>
                  <a:srgbClr val="002060"/>
                </a:solidFill>
                <a:effectLst/>
                <a:uLnTx/>
                <a:uFillTx/>
                <a:latin typeface="Century Gothic"/>
                <a:ea typeface="Century Gothic"/>
              </a:rPr>
              <a:t> B ?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62" name="Google Shape;410;p19">
            <a:extLst>
              <a:ext uri="{FF2B5EF4-FFF2-40B4-BE49-F238E27FC236}">
                <a16:creationId xmlns:a16="http://schemas.microsoft.com/office/drawing/2014/main" id="{1D64B5BC-A6CA-4202-B00F-BAA6CA430C9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4" name="Google Shape;387;p19">
            <a:extLst>
              <a:ext uri="{FF2B5EF4-FFF2-40B4-BE49-F238E27FC236}">
                <a16:creationId xmlns:a16="http://schemas.microsoft.com/office/drawing/2014/main" id="{60236BAC-1699-427B-9070-E333FDA1B775}"/>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5" name="Google Shape;388;p19">
            <a:extLst>
              <a:ext uri="{FF2B5EF4-FFF2-40B4-BE49-F238E27FC236}">
                <a16:creationId xmlns:a16="http://schemas.microsoft.com/office/drawing/2014/main" id="{98E9A44D-676E-413F-9B90-B276B253D2E0}"/>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90;p19">
            <a:extLst>
              <a:ext uri="{FF2B5EF4-FFF2-40B4-BE49-F238E27FC236}">
                <a16:creationId xmlns:a16="http://schemas.microsoft.com/office/drawing/2014/main" id="{A60F0646-18BB-47F4-8360-6A650A95F210}"/>
              </a:ext>
            </a:extLst>
          </p:cNvPr>
          <p:cNvCxnSpPr/>
          <p:nvPr/>
        </p:nvCxnSpPr>
        <p:spPr>
          <a:xfrm>
            <a:off x="11503897" y="189388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8" name="Google Shape;391;p19">
            <a:extLst>
              <a:ext uri="{FF2B5EF4-FFF2-40B4-BE49-F238E27FC236}">
                <a16:creationId xmlns:a16="http://schemas.microsoft.com/office/drawing/2014/main" id="{23A6D8DF-1179-44EA-A8F0-D0E2240CDDB3}"/>
              </a:ext>
            </a:extLst>
          </p:cNvPr>
          <p:cNvCxnSpPr/>
          <p:nvPr/>
        </p:nvCxnSpPr>
        <p:spPr>
          <a:xfrm>
            <a:off x="11524583" y="6028146"/>
            <a:ext cx="216791" cy="0"/>
          </a:xfrm>
          <a:prstGeom prst="straightConnector1">
            <a:avLst/>
          </a:prstGeom>
          <a:noFill/>
          <a:ln w="28575" cap="flat" cmpd="sng">
            <a:solidFill>
              <a:srgbClr val="1E4E79"/>
            </a:solidFill>
            <a:prstDash val="solid"/>
            <a:round/>
            <a:headEnd type="none" w="med" len="med"/>
            <a:tailEnd type="none" w="med" len="med"/>
          </a:ln>
        </p:spPr>
      </p:cxnSp>
      <p:sp>
        <p:nvSpPr>
          <p:cNvPr id="79" name="Google Shape;393;p19">
            <a:extLst>
              <a:ext uri="{FF2B5EF4-FFF2-40B4-BE49-F238E27FC236}">
                <a16:creationId xmlns:a16="http://schemas.microsoft.com/office/drawing/2014/main" id="{5C37360B-B30F-435F-A5CC-3A6717960EEC}"/>
              </a:ext>
            </a:extLst>
          </p:cNvPr>
          <p:cNvSpPr txBox="1"/>
          <p:nvPr/>
        </p:nvSpPr>
        <p:spPr>
          <a:xfrm>
            <a:off x="11713307" y="1733985"/>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394;p19">
            <a:extLst>
              <a:ext uri="{FF2B5EF4-FFF2-40B4-BE49-F238E27FC236}">
                <a16:creationId xmlns:a16="http://schemas.microsoft.com/office/drawing/2014/main" id="{8FEFC416-F29D-4AD5-AFE9-972BEAC5C376}"/>
              </a:ext>
            </a:extLst>
          </p:cNvPr>
          <p:cNvSpPr txBox="1"/>
          <p:nvPr/>
        </p:nvSpPr>
        <p:spPr>
          <a:xfrm>
            <a:off x="11720688" y="5813180"/>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1" name="Google Shape;395;p19">
            <a:extLst>
              <a:ext uri="{FF2B5EF4-FFF2-40B4-BE49-F238E27FC236}">
                <a16:creationId xmlns:a16="http://schemas.microsoft.com/office/drawing/2014/main" id="{4D85C52C-2CF1-448C-88A1-D73553E17EA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65"/>
                                        </p:tgtEl>
                                        <p:attrNameLst>
                                          <p:attrName>ppt_y</p:attrName>
                                        </p:attrNameLst>
                                      </p:cBhvr>
                                      <p:tavLst>
                                        <p:tav tm="0">
                                          <p:val>
                                            <p:strVal val="#ppt_y"/>
                                          </p:val>
                                        </p:tav>
                                        <p:tav tm="100000">
                                          <p:val>
                                            <p:strVal val="#ppt_y+#ppt_h*1.125000"/>
                                          </p:val>
                                        </p:tav>
                                      </p:tavLst>
                                    </p:anim>
                                    <p:animEffect transition="out" filter="wipe(down)">
                                      <p:cBhvr>
                                        <p:cTn id="7" dur="59000"/>
                                        <p:tgtEl>
                                          <p:spTgt spid="65"/>
                                        </p:tgtEl>
                                      </p:cBhvr>
                                    </p:animEffect>
                                    <p:set>
                                      <p:cBhvr>
                                        <p:cTn id="8" dur="1" fill="hold">
                                          <p:stCondLst>
                                            <p:cond delay="58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5">
            <a:extLst>
              <a:ext uri="{FF2B5EF4-FFF2-40B4-BE49-F238E27FC236}">
                <a16:creationId xmlns:a16="http://schemas.microsoft.com/office/drawing/2014/main" id="{E38C45D3-96AE-4CA9-B1DD-224A56035102}"/>
              </a:ext>
            </a:extLst>
          </p:cNvPr>
          <p:cNvGraphicFramePr>
            <a:graphicFrameLocks noGrp="1"/>
          </p:cNvGraphicFramePr>
          <p:nvPr/>
        </p:nvGraphicFramePr>
        <p:xfrm>
          <a:off x="7508671"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7" name="Table 5">
            <a:extLst>
              <a:ext uri="{FF2B5EF4-FFF2-40B4-BE49-F238E27FC236}">
                <a16:creationId xmlns:a16="http://schemas.microsoft.com/office/drawing/2014/main" id="{F47BD9B7-126B-4CB1-9477-4951B42C71F6}"/>
              </a:ext>
            </a:extLst>
          </p:cNvPr>
          <p:cNvGraphicFramePr>
            <a:graphicFrameLocks noGrp="1"/>
          </p:cNvGraphicFramePr>
          <p:nvPr/>
        </p:nvGraphicFramePr>
        <p:xfrm>
          <a:off x="7430230"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0" name="Table 5">
            <a:extLst>
              <a:ext uri="{FF2B5EF4-FFF2-40B4-BE49-F238E27FC236}">
                <a16:creationId xmlns:a16="http://schemas.microsoft.com/office/drawing/2014/main" id="{6CC622B8-396E-4F1E-B7E7-C8C7FA72632B}"/>
              </a:ext>
            </a:extLst>
          </p:cNvPr>
          <p:cNvGraphicFramePr>
            <a:graphicFrameLocks noGrp="1"/>
          </p:cNvGraphicFramePr>
          <p:nvPr/>
        </p:nvGraphicFramePr>
        <p:xfrm>
          <a:off x="358779" y="3901202"/>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4" name="Table 5">
            <a:extLst>
              <a:ext uri="{FF2B5EF4-FFF2-40B4-BE49-F238E27FC236}">
                <a16:creationId xmlns:a16="http://schemas.microsoft.com/office/drawing/2014/main" id="{1CAAC914-6B47-427B-B120-31F969D312AB}"/>
              </a:ext>
            </a:extLst>
          </p:cNvPr>
          <p:cNvGraphicFramePr>
            <a:graphicFrameLocks noGrp="1"/>
          </p:cNvGraphicFramePr>
          <p:nvPr/>
        </p:nvGraphicFramePr>
        <p:xfrm>
          <a:off x="3860092"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3" name="Table 5">
            <a:extLst>
              <a:ext uri="{FF2B5EF4-FFF2-40B4-BE49-F238E27FC236}">
                <a16:creationId xmlns:a16="http://schemas.microsoft.com/office/drawing/2014/main" id="{7AAA438B-B925-4D14-B0ED-927C762687FA}"/>
              </a:ext>
            </a:extLst>
          </p:cNvPr>
          <p:cNvGraphicFramePr>
            <a:graphicFrameLocks noGrp="1"/>
          </p:cNvGraphicFramePr>
          <p:nvPr/>
        </p:nvGraphicFramePr>
        <p:xfrm>
          <a:off x="3938533"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182563"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5b:</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8" name="Google Shape;167;p2">
            <a:extLst>
              <a:ext uri="{FF2B5EF4-FFF2-40B4-BE49-F238E27FC236}">
                <a16:creationId xmlns:a16="http://schemas.microsoft.com/office/drawing/2014/main" id="{8DF176C6-377F-4762-9938-52586FEA5C44}"/>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 name="Graphic 16" descr="Teacher">
            <a:extLst>
              <a:ext uri="{FF2B5EF4-FFF2-40B4-BE49-F238E27FC236}">
                <a16:creationId xmlns:a16="http://schemas.microsoft.com/office/drawing/2014/main" id="{D115C1F3-C95E-4A2A-A872-FBC90D742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0538" y="-7177"/>
            <a:ext cx="914400" cy="914400"/>
          </a:xfrm>
          <a:prstGeom prst="rect">
            <a:avLst/>
          </a:prstGeom>
        </p:spPr>
      </p:pic>
      <p:sp>
        <p:nvSpPr>
          <p:cNvPr id="19" name="Speech Bubble: Rectangle with Corners Rounded 18">
            <a:extLst>
              <a:ext uri="{FF2B5EF4-FFF2-40B4-BE49-F238E27FC236}">
                <a16:creationId xmlns:a16="http://schemas.microsoft.com/office/drawing/2014/main" id="{A9D1F87B-08D9-4400-8CB7-6DFE03E70900}"/>
              </a:ext>
            </a:extLst>
          </p:cNvPr>
          <p:cNvSpPr/>
          <p:nvPr/>
        </p:nvSpPr>
        <p:spPr>
          <a:xfrm>
            <a:off x="4624938" y="122952"/>
            <a:ext cx="5523846" cy="749110"/>
          </a:xfrm>
          <a:prstGeom prst="wedgeRoundRectCallout">
            <a:avLst>
              <a:gd name="adj1" fmla="val -54157"/>
              <a:gd name="adj2" fmla="val -13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extLst>
              <a:ext uri="{FF2B5EF4-FFF2-40B4-BE49-F238E27FC236}">
                <a16:creationId xmlns:a16="http://schemas.microsoft.com/office/drawing/2014/main" id="{CEA1C852-2A7E-44DC-9CC2-9454AD42F9E7}"/>
              </a:ext>
            </a:extLst>
          </p:cNvPr>
          <p:cNvSpPr/>
          <p:nvPr/>
        </p:nvSpPr>
        <p:spPr>
          <a:xfrm>
            <a:off x="4624938" y="59016"/>
            <a:ext cx="564148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rgbClr val="002060"/>
                </a:solidFill>
                <a:latin typeface="Century Gothic"/>
                <a:ea typeface="Century Gothic"/>
              </a:rPr>
              <a:t>Partenaire</a:t>
            </a:r>
            <a:r>
              <a:rPr lang="en-GB" sz="2400" b="1" spc="-1" dirty="0">
                <a:solidFill>
                  <a:srgbClr val="002060"/>
                </a:solidFill>
                <a:latin typeface="Century Gothic"/>
                <a:ea typeface="Century Gothic"/>
              </a:rPr>
              <a:t> B p</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ose</a:t>
            </a:r>
            <a:r>
              <a:rPr kumimoji="0" lang="en-GB" sz="2400" b="1" i="0" u="none" strike="noStrike" kern="1200" cap="none" spc="-1" normalizeH="0" baseline="0" noProof="0" dirty="0">
                <a:ln>
                  <a:noFill/>
                </a:ln>
                <a:solidFill>
                  <a:srgbClr val="002060"/>
                </a:solidFill>
                <a:effectLst/>
                <a:uLnTx/>
                <a:uFillTx/>
                <a:latin typeface="Century Gothic"/>
                <a:ea typeface="Century Gothic"/>
              </a:rPr>
              <a:t> des questions. </a:t>
            </a:r>
            <a:br>
              <a:rPr kumimoji="0" lang="en-GB" sz="2400" b="1" i="0" u="none" strike="noStrike" kern="1200" cap="none" spc="-1" normalizeH="0" baseline="0" noProof="0" dirty="0">
                <a:ln>
                  <a:noFill/>
                </a:ln>
                <a:solidFill>
                  <a:srgbClr val="002060"/>
                </a:solidFill>
                <a:effectLst/>
                <a:uLnTx/>
                <a:uFillTx/>
                <a:latin typeface="Century Gothic"/>
                <a:ea typeface="Century Gothic"/>
              </a:rPr>
            </a:b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rPr>
              <a:t> 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répond</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rPr>
              <a:t> 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400" b="1" i="0" u="none" strike="noStrike" kern="1200" cap="none" spc="-1" normalizeH="0" baseline="0" noProof="0" dirty="0">
                <a:ln>
                  <a:noFill/>
                </a:ln>
                <a:solidFill>
                  <a:srgbClr val="002060"/>
                </a:solidFill>
                <a:effectLst/>
                <a:uLnTx/>
                <a:uFillTx/>
                <a:latin typeface="Century Gothic"/>
                <a:ea typeface="Century Gothic"/>
              </a:rPr>
              <a:t> B ?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5" name="Table 5">
            <a:extLst>
              <a:ext uri="{FF2B5EF4-FFF2-40B4-BE49-F238E27FC236}">
                <a16:creationId xmlns:a16="http://schemas.microsoft.com/office/drawing/2014/main" id="{DFBC086D-9527-43F5-BED3-D4C95E1B0820}"/>
              </a:ext>
            </a:extLst>
          </p:cNvPr>
          <p:cNvGraphicFramePr>
            <a:graphicFrameLocks noGrp="1"/>
          </p:cNvGraphicFramePr>
          <p:nvPr/>
        </p:nvGraphicFramePr>
        <p:xfrm>
          <a:off x="280338" y="147118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pic>
        <p:nvPicPr>
          <p:cNvPr id="7" name="Graphic 6" descr="Cake with solid fill">
            <a:extLst>
              <a:ext uri="{FF2B5EF4-FFF2-40B4-BE49-F238E27FC236}">
                <a16:creationId xmlns:a16="http://schemas.microsoft.com/office/drawing/2014/main" id="{294F029F-3AC7-4521-AA18-FCB2491771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22114" y="1760797"/>
            <a:ext cx="914400" cy="914400"/>
          </a:xfrm>
          <a:prstGeom prst="rect">
            <a:avLst/>
          </a:prstGeom>
        </p:spPr>
      </p:pic>
      <p:pic>
        <p:nvPicPr>
          <p:cNvPr id="9" name="Graphic 8" descr="Microphone with solid fill">
            <a:extLst>
              <a:ext uri="{FF2B5EF4-FFF2-40B4-BE49-F238E27FC236}">
                <a16:creationId xmlns:a16="http://schemas.microsoft.com/office/drawing/2014/main" id="{F602CBE9-3743-43BD-B950-AFBE2D60CE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71451" y="1884389"/>
            <a:ext cx="914400" cy="914400"/>
          </a:xfrm>
          <a:prstGeom prst="rect">
            <a:avLst/>
          </a:prstGeom>
        </p:spPr>
      </p:pic>
      <p:pic>
        <p:nvPicPr>
          <p:cNvPr id="11" name="Graphic 10" descr="Music notation with solid fill">
            <a:extLst>
              <a:ext uri="{FF2B5EF4-FFF2-40B4-BE49-F238E27FC236}">
                <a16:creationId xmlns:a16="http://schemas.microsoft.com/office/drawing/2014/main" id="{F93605CE-316F-4067-A3E3-3A01C8649A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28651" y="1294224"/>
            <a:ext cx="914400" cy="914400"/>
          </a:xfrm>
          <a:prstGeom prst="rect">
            <a:avLst/>
          </a:prstGeom>
        </p:spPr>
      </p:pic>
      <p:pic>
        <p:nvPicPr>
          <p:cNvPr id="13" name="Graphic 12" descr="Video camera with solid fill">
            <a:extLst>
              <a:ext uri="{FF2B5EF4-FFF2-40B4-BE49-F238E27FC236}">
                <a16:creationId xmlns:a16="http://schemas.microsoft.com/office/drawing/2014/main" id="{01CBE03B-1868-4C47-801E-D12DF76818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29524" y="4302368"/>
            <a:ext cx="914400" cy="914400"/>
          </a:xfrm>
          <a:prstGeom prst="rect">
            <a:avLst/>
          </a:prstGeom>
        </p:spPr>
      </p:pic>
      <p:pic>
        <p:nvPicPr>
          <p:cNvPr id="26" name="Graphic 25" descr="Run with solid fill">
            <a:extLst>
              <a:ext uri="{FF2B5EF4-FFF2-40B4-BE49-F238E27FC236}">
                <a16:creationId xmlns:a16="http://schemas.microsoft.com/office/drawing/2014/main" id="{9E5E879A-02A8-43E2-B066-7ED92BA919F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39520" y="4451130"/>
            <a:ext cx="914400" cy="914400"/>
          </a:xfrm>
          <a:prstGeom prst="rect">
            <a:avLst/>
          </a:prstGeom>
        </p:spPr>
      </p:pic>
      <p:pic>
        <p:nvPicPr>
          <p:cNvPr id="28" name="Graphic 27" descr="Race Flag with solid fill">
            <a:extLst>
              <a:ext uri="{FF2B5EF4-FFF2-40B4-BE49-F238E27FC236}">
                <a16:creationId xmlns:a16="http://schemas.microsoft.com/office/drawing/2014/main" id="{FF576EC4-3441-45C1-BF16-BD880B89F9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26057" y="3887051"/>
            <a:ext cx="872517" cy="872517"/>
          </a:xfrm>
          <a:prstGeom prst="rect">
            <a:avLst/>
          </a:prstGeom>
        </p:spPr>
      </p:pic>
      <p:pic>
        <p:nvPicPr>
          <p:cNvPr id="30" name="Graphic 29" descr="Present with solid fill">
            <a:extLst>
              <a:ext uri="{FF2B5EF4-FFF2-40B4-BE49-F238E27FC236}">
                <a16:creationId xmlns:a16="http://schemas.microsoft.com/office/drawing/2014/main" id="{DD88D179-3C50-4B31-ACC5-F40A3FE05C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772803" y="1730685"/>
            <a:ext cx="914400" cy="914400"/>
          </a:xfrm>
          <a:prstGeom prst="rect">
            <a:avLst/>
          </a:prstGeom>
        </p:spPr>
      </p:pic>
      <p:pic>
        <p:nvPicPr>
          <p:cNvPr id="32" name="Graphic 31" descr="Cave Drawing with solid fill">
            <a:extLst>
              <a:ext uri="{FF2B5EF4-FFF2-40B4-BE49-F238E27FC236}">
                <a16:creationId xmlns:a16="http://schemas.microsoft.com/office/drawing/2014/main" id="{3CDF9685-B273-4727-A769-B171F99A3F6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592092" y="4346376"/>
            <a:ext cx="914400" cy="914400"/>
          </a:xfrm>
          <a:prstGeom prst="rect">
            <a:avLst/>
          </a:prstGeom>
        </p:spPr>
      </p:pic>
      <p:pic>
        <p:nvPicPr>
          <p:cNvPr id="34" name="Graphic 33" descr="Pencil with solid fill">
            <a:extLst>
              <a:ext uri="{FF2B5EF4-FFF2-40B4-BE49-F238E27FC236}">
                <a16:creationId xmlns:a16="http://schemas.microsoft.com/office/drawing/2014/main" id="{CC634BF1-7284-42E0-B266-9E9A34226B4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835693">
            <a:off x="8259255" y="4024784"/>
            <a:ext cx="554214" cy="554214"/>
          </a:xfrm>
          <a:prstGeom prst="rect">
            <a:avLst/>
          </a:prstGeom>
        </p:spPr>
      </p:pic>
      <p:pic>
        <p:nvPicPr>
          <p:cNvPr id="49" name="Graphic 48" descr="Football with solid fill">
            <a:extLst>
              <a:ext uri="{FF2B5EF4-FFF2-40B4-BE49-F238E27FC236}">
                <a16:creationId xmlns:a16="http://schemas.microsoft.com/office/drawing/2014/main" id="{3ACFB227-1CC7-4704-B9FF-EB403CBC6F3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47056" y="4291652"/>
            <a:ext cx="746097" cy="746097"/>
          </a:xfrm>
          <a:prstGeom prst="rect">
            <a:avLst/>
          </a:prstGeom>
        </p:spPr>
      </p:pic>
      <p:pic>
        <p:nvPicPr>
          <p:cNvPr id="50" name="Graphic 49" descr="Tennis racket and ball with solid fill">
            <a:extLst>
              <a:ext uri="{FF2B5EF4-FFF2-40B4-BE49-F238E27FC236}">
                <a16:creationId xmlns:a16="http://schemas.microsoft.com/office/drawing/2014/main" id="{E83C7EC8-1598-49ED-8514-068D1F8E9FD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177349" y="1712193"/>
            <a:ext cx="1087411" cy="1087411"/>
          </a:xfrm>
          <a:prstGeom prst="rect">
            <a:avLst/>
          </a:prstGeom>
        </p:spPr>
      </p:pic>
      <p:pic>
        <p:nvPicPr>
          <p:cNvPr id="36" name="Graphic 35" descr="Skipping Rope with solid fill">
            <a:extLst>
              <a:ext uri="{FF2B5EF4-FFF2-40B4-BE49-F238E27FC236}">
                <a16:creationId xmlns:a16="http://schemas.microsoft.com/office/drawing/2014/main" id="{3C1D7A54-35E7-4214-B69E-933A0B1CBAE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195938" y="1798699"/>
            <a:ext cx="914400" cy="914400"/>
          </a:xfrm>
          <a:prstGeom prst="rect">
            <a:avLst/>
          </a:prstGeom>
        </p:spPr>
      </p:pic>
      <p:pic>
        <p:nvPicPr>
          <p:cNvPr id="39" name="Graphic 38" descr="Saxophone with solid fill">
            <a:extLst>
              <a:ext uri="{FF2B5EF4-FFF2-40B4-BE49-F238E27FC236}">
                <a16:creationId xmlns:a16="http://schemas.microsoft.com/office/drawing/2014/main" id="{7DE66DA1-D22F-4B87-9D1E-50F7E7F58A8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30306" y="4336493"/>
            <a:ext cx="914400" cy="914400"/>
          </a:xfrm>
          <a:prstGeom prst="rect">
            <a:avLst/>
          </a:prstGeom>
        </p:spPr>
      </p:pic>
      <p:pic>
        <p:nvPicPr>
          <p:cNvPr id="51" name="Graphic 50" descr="Guitar with solid fill">
            <a:extLst>
              <a:ext uri="{FF2B5EF4-FFF2-40B4-BE49-F238E27FC236}">
                <a16:creationId xmlns:a16="http://schemas.microsoft.com/office/drawing/2014/main" id="{0C1E96A1-2138-4ADC-BBF0-CC8001F391A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2579" y="1636078"/>
            <a:ext cx="1103614" cy="1103614"/>
          </a:xfrm>
          <a:prstGeom prst="rect">
            <a:avLst/>
          </a:prstGeom>
        </p:spPr>
      </p:pic>
      <p:pic>
        <p:nvPicPr>
          <p:cNvPr id="53" name="Graphic 52" descr="Piano with solid fill">
            <a:extLst>
              <a:ext uri="{FF2B5EF4-FFF2-40B4-BE49-F238E27FC236}">
                <a16:creationId xmlns:a16="http://schemas.microsoft.com/office/drawing/2014/main" id="{C274E6F9-E1C6-4EEB-A56A-868AC6779B27}"/>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316008" y="4323310"/>
            <a:ext cx="914400" cy="914400"/>
          </a:xfrm>
          <a:prstGeom prst="rect">
            <a:avLst/>
          </a:prstGeom>
        </p:spPr>
      </p:pic>
      <p:sp>
        <p:nvSpPr>
          <p:cNvPr id="69" name="CustomShape 23">
            <a:extLst>
              <a:ext uri="{FF2B5EF4-FFF2-40B4-BE49-F238E27FC236}">
                <a16:creationId xmlns:a16="http://schemas.microsoft.com/office/drawing/2014/main" id="{1E8C18C3-941D-4083-A666-D366A3A368BC}"/>
              </a:ext>
            </a:extLst>
          </p:cNvPr>
          <p:cNvSpPr/>
          <p:nvPr/>
        </p:nvSpPr>
        <p:spPr>
          <a:xfrm>
            <a:off x="5240024" y="34089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0" name="CustomShape 23">
            <a:extLst>
              <a:ext uri="{FF2B5EF4-FFF2-40B4-BE49-F238E27FC236}">
                <a16:creationId xmlns:a16="http://schemas.microsoft.com/office/drawing/2014/main" id="{03D823FA-CB39-4099-BCF1-019E03A227F0}"/>
              </a:ext>
            </a:extLst>
          </p:cNvPr>
          <p:cNvSpPr/>
          <p:nvPr/>
        </p:nvSpPr>
        <p:spPr>
          <a:xfrm>
            <a:off x="8810163" y="33763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1" name="CustomShape 23">
            <a:extLst>
              <a:ext uri="{FF2B5EF4-FFF2-40B4-BE49-F238E27FC236}">
                <a16:creationId xmlns:a16="http://schemas.microsoft.com/office/drawing/2014/main" id="{EE1DD9B6-B7BB-4BFD-B817-6160E4A210DF}"/>
              </a:ext>
            </a:extLst>
          </p:cNvPr>
          <p:cNvSpPr/>
          <p:nvPr/>
        </p:nvSpPr>
        <p:spPr>
          <a:xfrm>
            <a:off x="5189881" y="9778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2" name="CustomShape 23">
            <a:extLst>
              <a:ext uri="{FF2B5EF4-FFF2-40B4-BE49-F238E27FC236}">
                <a16:creationId xmlns:a16="http://schemas.microsoft.com/office/drawing/2014/main" id="{5EFB4396-FC90-403A-BED7-E9FB82B7CC77}"/>
              </a:ext>
            </a:extLst>
          </p:cNvPr>
          <p:cNvSpPr/>
          <p:nvPr/>
        </p:nvSpPr>
        <p:spPr>
          <a:xfrm>
            <a:off x="8760020" y="9452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3" name="CustomShape 23">
            <a:extLst>
              <a:ext uri="{FF2B5EF4-FFF2-40B4-BE49-F238E27FC236}">
                <a16:creationId xmlns:a16="http://schemas.microsoft.com/office/drawing/2014/main" id="{E5480386-BB2B-4ED6-97C2-6362A76A0BFC}"/>
              </a:ext>
            </a:extLst>
          </p:cNvPr>
          <p:cNvSpPr/>
          <p:nvPr/>
        </p:nvSpPr>
        <p:spPr>
          <a:xfrm>
            <a:off x="1686193" y="34104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4" name="CustomShape 23">
            <a:extLst>
              <a:ext uri="{FF2B5EF4-FFF2-40B4-BE49-F238E27FC236}">
                <a16:creationId xmlns:a16="http://schemas.microsoft.com/office/drawing/2014/main" id="{63518B1D-9DDC-43DF-9BAA-2253125691BE}"/>
              </a:ext>
            </a:extLst>
          </p:cNvPr>
          <p:cNvSpPr/>
          <p:nvPr/>
        </p:nvSpPr>
        <p:spPr>
          <a:xfrm>
            <a:off x="1636050" y="9793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75" name="Graphic 74" descr="Teacher">
            <a:extLst>
              <a:ext uri="{FF2B5EF4-FFF2-40B4-BE49-F238E27FC236}">
                <a16:creationId xmlns:a16="http://schemas.microsoft.com/office/drawing/2014/main" id="{19CD9B2D-434B-49B4-90BA-2A3799F8D1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882" y="5801083"/>
            <a:ext cx="914400" cy="914400"/>
          </a:xfrm>
          <a:prstGeom prst="rect">
            <a:avLst/>
          </a:prstGeom>
        </p:spPr>
      </p:pic>
      <p:sp>
        <p:nvSpPr>
          <p:cNvPr id="76" name="Speech Bubble: Rectangle with Corners Rounded 75">
            <a:extLst>
              <a:ext uri="{FF2B5EF4-FFF2-40B4-BE49-F238E27FC236}">
                <a16:creationId xmlns:a16="http://schemas.microsoft.com/office/drawing/2014/main" id="{7DC53D0F-90C5-4C31-AE6A-ACEFE6942A25}"/>
              </a:ext>
            </a:extLst>
          </p:cNvPr>
          <p:cNvSpPr/>
          <p:nvPr/>
        </p:nvSpPr>
        <p:spPr>
          <a:xfrm>
            <a:off x="1142572" y="5548046"/>
            <a:ext cx="9600293" cy="1250937"/>
          </a:xfrm>
          <a:prstGeom prst="wedgeRoundRectCallout">
            <a:avLst>
              <a:gd name="adj1" fmla="val -53990"/>
              <a:gd name="adj2" fmla="val -3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CustomShape 7">
            <a:extLst>
              <a:ext uri="{FF2B5EF4-FFF2-40B4-BE49-F238E27FC236}">
                <a16:creationId xmlns:a16="http://schemas.microsoft.com/office/drawing/2014/main" id="{A511334D-5024-40F3-9ACF-C2F6D7029BDB}"/>
              </a:ext>
            </a:extLst>
          </p:cNvPr>
          <p:cNvSpPr/>
          <p:nvPr/>
        </p:nvSpPr>
        <p:spPr>
          <a:xfrm>
            <a:off x="1117608" y="5503706"/>
            <a:ext cx="87084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Choose an appropriate question to ask:</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8" name="CustomShape 7">
            <a:extLst>
              <a:ext uri="{FF2B5EF4-FFF2-40B4-BE49-F238E27FC236}">
                <a16:creationId xmlns:a16="http://schemas.microsoft.com/office/drawing/2014/main" id="{3D25421F-9E7C-4D2E-8A61-C2D8D106AD0F}"/>
              </a:ext>
            </a:extLst>
          </p:cNvPr>
          <p:cNvSpPr/>
          <p:nvPr/>
        </p:nvSpPr>
        <p:spPr>
          <a:xfrm>
            <a:off x="1189079" y="5875879"/>
            <a:ext cx="8708402" cy="8138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Tu </a:t>
            </a:r>
            <a:r>
              <a:rPr lang="en-GB" sz="2400" b="1" spc="-1" dirty="0" err="1">
                <a:solidFill>
                  <a:srgbClr val="002060"/>
                </a:solidFill>
                <a:latin typeface="Century Gothic"/>
                <a:ea typeface="Century Gothic"/>
              </a:rPr>
              <a:t>joues</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quel</a:t>
            </a:r>
            <a:r>
              <a:rPr lang="en-GB" sz="2400" b="1" spc="-1" dirty="0">
                <a:solidFill>
                  <a:srgbClr val="002060"/>
                </a:solidFill>
                <a:latin typeface="Century Gothic"/>
                <a:ea typeface="Century Gothic"/>
              </a:rPr>
              <a:t> sport ?  Tu </a:t>
            </a:r>
            <a:r>
              <a:rPr lang="en-GB" sz="2400" b="1" spc="-1" dirty="0" err="1">
                <a:solidFill>
                  <a:srgbClr val="002060"/>
                </a:solidFill>
                <a:latin typeface="Century Gothic"/>
                <a:ea typeface="Century Gothic"/>
              </a:rPr>
              <a:t>joues</a:t>
            </a:r>
            <a:r>
              <a:rPr lang="en-GB" sz="2400" b="1" spc="-1" dirty="0">
                <a:solidFill>
                  <a:srgbClr val="002060"/>
                </a:solidFill>
                <a:latin typeface="Century Gothic"/>
                <a:ea typeface="Century Gothic"/>
              </a:rPr>
              <a:t> de </a:t>
            </a:r>
            <a:r>
              <a:rPr lang="en-GB" sz="2400" b="1" spc="-1" dirty="0" err="1">
                <a:solidFill>
                  <a:srgbClr val="002060"/>
                </a:solidFill>
                <a:latin typeface="Century Gothic"/>
                <a:ea typeface="Century Gothic"/>
              </a:rPr>
              <a:t>quel</a:t>
            </a:r>
            <a:r>
              <a:rPr lang="en-GB" sz="2400" b="1" spc="-1" dirty="0">
                <a:solidFill>
                  <a:srgbClr val="002060"/>
                </a:solidFill>
                <a:latin typeface="Century Gothic"/>
                <a:ea typeface="Century Gothic"/>
              </a:rPr>
              <a:t> instrument ?</a:t>
            </a:r>
            <a:br>
              <a:rPr lang="en-GB" sz="2400" b="1" spc="-1" dirty="0">
                <a:solidFill>
                  <a:srgbClr val="002060"/>
                </a:solidFill>
                <a:latin typeface="Century Gothic"/>
                <a:ea typeface="Century Gothic"/>
              </a:rPr>
            </a:br>
            <a:r>
              <a:rPr lang="en-GB" sz="2400" b="1" spc="-1" dirty="0">
                <a:solidFill>
                  <a:srgbClr val="002060"/>
                </a:solidFill>
                <a:latin typeface="Century Gothic"/>
                <a:ea typeface="Century Gothic"/>
              </a:rPr>
              <a:t>Tu </a:t>
            </a:r>
            <a:r>
              <a:rPr lang="en-GB" sz="2400" b="1" spc="-1" dirty="0" err="1">
                <a:solidFill>
                  <a:srgbClr val="002060"/>
                </a:solidFill>
                <a:latin typeface="Century Gothic"/>
                <a:ea typeface="Century Gothic"/>
              </a:rPr>
              <a:t>fais</a:t>
            </a:r>
            <a:r>
              <a:rPr lang="en-GB" sz="2400" b="1" spc="-1" dirty="0">
                <a:solidFill>
                  <a:srgbClr val="002060"/>
                </a:solidFill>
                <a:latin typeface="Century Gothic"/>
                <a:ea typeface="Century Gothic"/>
              </a:rPr>
              <a:t> quelle </a:t>
            </a:r>
            <a:r>
              <a:rPr lang="en-GB" sz="2400" b="1" spc="-1" dirty="0" err="1">
                <a:solidFill>
                  <a:srgbClr val="002060"/>
                </a:solidFill>
                <a:latin typeface="Century Gothic"/>
                <a:ea typeface="Century Gothic"/>
              </a:rPr>
              <a:t>activité</a:t>
            </a:r>
            <a:r>
              <a:rPr lang="en-GB" sz="2400" b="1" spc="-1" dirty="0">
                <a:solidFill>
                  <a:srgbClr val="002060"/>
                </a:solidFill>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2" name="Google Shape;410;p19">
            <a:extLst>
              <a:ext uri="{FF2B5EF4-FFF2-40B4-BE49-F238E27FC236}">
                <a16:creationId xmlns:a16="http://schemas.microsoft.com/office/drawing/2014/main" id="{E3C0D94E-0943-4B77-B98F-B3D0D279DB92}"/>
              </a:ext>
            </a:extLst>
          </p:cNvPr>
          <p:cNvSpPr txBox="1"/>
          <p:nvPr/>
        </p:nvSpPr>
        <p:spPr>
          <a:xfrm>
            <a:off x="11503897" y="3571102"/>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387;p19">
            <a:extLst>
              <a:ext uri="{FF2B5EF4-FFF2-40B4-BE49-F238E27FC236}">
                <a16:creationId xmlns:a16="http://schemas.microsoft.com/office/drawing/2014/main" id="{265CB91A-71C8-46E2-8135-254E77DFD13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6" name="Google Shape;388;p19">
            <a:extLst>
              <a:ext uri="{FF2B5EF4-FFF2-40B4-BE49-F238E27FC236}">
                <a16:creationId xmlns:a16="http://schemas.microsoft.com/office/drawing/2014/main" id="{9BDABE6F-73B9-42A0-AADF-40723A14ADB4}"/>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8" name="Google Shape;390;p19">
            <a:extLst>
              <a:ext uri="{FF2B5EF4-FFF2-40B4-BE49-F238E27FC236}">
                <a16:creationId xmlns:a16="http://schemas.microsoft.com/office/drawing/2014/main" id="{7B2BF301-39E6-4C42-8307-CFAB12D52FC6}"/>
              </a:ext>
            </a:extLst>
          </p:cNvPr>
          <p:cNvCxnSpPr/>
          <p:nvPr/>
        </p:nvCxnSpPr>
        <p:spPr>
          <a:xfrm>
            <a:off x="11503897" y="188699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9" name="Google Shape;391;p19">
            <a:extLst>
              <a:ext uri="{FF2B5EF4-FFF2-40B4-BE49-F238E27FC236}">
                <a16:creationId xmlns:a16="http://schemas.microsoft.com/office/drawing/2014/main" id="{D0FBCF38-4A7A-430A-94E6-DB7CBF10CFAE}"/>
              </a:ext>
            </a:extLst>
          </p:cNvPr>
          <p:cNvCxnSpPr/>
          <p:nvPr/>
        </p:nvCxnSpPr>
        <p:spPr>
          <a:xfrm>
            <a:off x="11516598" y="6021422"/>
            <a:ext cx="216791" cy="0"/>
          </a:xfrm>
          <a:prstGeom prst="straightConnector1">
            <a:avLst/>
          </a:prstGeom>
          <a:noFill/>
          <a:ln w="28575" cap="flat" cmpd="sng">
            <a:solidFill>
              <a:srgbClr val="1E4E79"/>
            </a:solidFill>
            <a:prstDash val="solid"/>
            <a:round/>
            <a:headEnd type="none" w="med" len="med"/>
            <a:tailEnd type="none" w="med" len="med"/>
          </a:ln>
        </p:spPr>
      </p:cxnSp>
      <p:sp>
        <p:nvSpPr>
          <p:cNvPr id="61" name="Google Shape;393;p19">
            <a:extLst>
              <a:ext uri="{FF2B5EF4-FFF2-40B4-BE49-F238E27FC236}">
                <a16:creationId xmlns:a16="http://schemas.microsoft.com/office/drawing/2014/main" id="{0DA1FDA8-A4A2-46C5-A433-26AE01B11242}"/>
              </a:ext>
            </a:extLst>
          </p:cNvPr>
          <p:cNvSpPr txBox="1"/>
          <p:nvPr/>
        </p:nvSpPr>
        <p:spPr>
          <a:xfrm>
            <a:off x="11609421" y="18185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394;p19">
            <a:extLst>
              <a:ext uri="{FF2B5EF4-FFF2-40B4-BE49-F238E27FC236}">
                <a16:creationId xmlns:a16="http://schemas.microsoft.com/office/drawing/2014/main" id="{566AF765-7179-4DF3-8C3F-7B8390AA4619}"/>
              </a:ext>
            </a:extLst>
          </p:cNvPr>
          <p:cNvSpPr txBox="1"/>
          <p:nvPr/>
        </p:nvSpPr>
        <p:spPr>
          <a:xfrm>
            <a:off x="11669325" y="57780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 name="Google Shape;395;p19">
            <a:extLst>
              <a:ext uri="{FF2B5EF4-FFF2-40B4-BE49-F238E27FC236}">
                <a16:creationId xmlns:a16="http://schemas.microsoft.com/office/drawing/2014/main" id="{B72BC57E-39EC-472B-9AA5-83A737A20AA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305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8"/>
                                        </p:tgtEl>
                                      </p:cBhvr>
                                    </p:animEffect>
                                    <p:set>
                                      <p:cBhvr>
                                        <p:cTn id="10" dur="1" fill="hold">
                                          <p:stCondLst>
                                            <p:cond delay="499"/>
                                          </p:stCondLst>
                                        </p:cTn>
                                        <p:tgtEl>
                                          <p:spTgt spid="7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7"/>
                                        </p:tgtEl>
                                      </p:cBhvr>
                                    </p:animEffect>
                                    <p:set>
                                      <p:cBhvr>
                                        <p:cTn id="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 restart="whenNotActive" fill="hold" evtFilter="cancelBubble" nodeType="interactiveSeq">
                <p:stCondLst>
                  <p:cond evt="onClick" delay="0">
                    <p:tgtEl>
                      <p:spTgt spid="64"/>
                    </p:tgtEl>
                  </p:cond>
                </p:stCondLst>
                <p:endSync evt="end" delay="0">
                  <p:rtn val="all"/>
                </p:endSync>
                <p:childTnLst>
                  <p:par>
                    <p:cTn id="15" fill="hold">
                      <p:stCondLst>
                        <p:cond delay="0"/>
                      </p:stCondLst>
                      <p:childTnLst>
                        <p:par>
                          <p:cTn id="16" fill="hold">
                            <p:stCondLst>
                              <p:cond delay="0"/>
                            </p:stCondLst>
                            <p:childTnLst>
                              <p:par>
                                <p:cTn id="17" presetID="12" presetClass="exit" presetSubtype="4" fill="remove" grpId="0" nodeType="clickEffect">
                                  <p:stCondLst>
                                    <p:cond delay="0"/>
                                  </p:stCondLst>
                                  <p:childTnLst>
                                    <p:anim calcmode="lin" valueType="num">
                                      <p:cBhvr additive="base">
                                        <p:cTn id="18" dur="45000"/>
                                        <p:tgtEl>
                                          <p:spTgt spid="56"/>
                                        </p:tgtEl>
                                        <p:attrNameLst>
                                          <p:attrName>ppt_y</p:attrName>
                                        </p:attrNameLst>
                                      </p:cBhvr>
                                      <p:tavLst>
                                        <p:tav tm="0">
                                          <p:val>
                                            <p:strVal val="#ppt_y"/>
                                          </p:val>
                                        </p:tav>
                                        <p:tav tm="100000">
                                          <p:val>
                                            <p:strVal val="#ppt_y+#ppt_h*1.125000"/>
                                          </p:val>
                                        </p:tav>
                                      </p:tavLst>
                                    </p:anim>
                                    <p:animEffect transition="out" filter="wipe(down)">
                                      <p:cBhvr>
                                        <p:cTn id="19" dur="45000"/>
                                        <p:tgtEl>
                                          <p:spTgt spid="56"/>
                                        </p:tgtEl>
                                      </p:cBhvr>
                                    </p:animEffect>
                                    <p:set>
                                      <p:cBhvr>
                                        <p:cTn id="20" dur="1" fill="hold">
                                          <p:stCondLst>
                                            <p:cond delay="44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76" grpId="0" animBg="1"/>
      <p:bldP spid="77" grpId="0"/>
      <p:bldP spid="78" grpId="0"/>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29169233"/>
              </p:ext>
            </p:extLst>
          </p:nvPr>
        </p:nvGraphicFramePr>
        <p:xfrm>
          <a:off x="60940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chercher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créer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regarder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utiliser</a:t>
                      </a:r>
                    </a:p>
                  </a:txBody>
                  <a:tcPr/>
                </a:tc>
                <a:tc>
                  <a:txBody>
                    <a:bodyPr/>
                    <a:lstStyle/>
                    <a:p>
                      <a:r>
                        <a:rPr lang="en-GB" sz="2400" b="1" dirty="0">
                          <a:solidFill>
                            <a:srgbClr val="00B0F0"/>
                          </a:solidFill>
                          <a:latin typeface="Century Gothic" panose="020B0502020202020204" pitchFamily="34" charset="0"/>
                        </a:rPr>
                        <a:t>porter</a:t>
                      </a:r>
                    </a:p>
                  </a:txBody>
                  <a:tcPr/>
                </a:tc>
                <a:tc>
                  <a:txBody>
                    <a:bodyPr/>
                    <a:lstStyle/>
                    <a:p>
                      <a:r>
                        <a:rPr lang="en-GB" sz="2400" b="1" dirty="0" err="1">
                          <a:solidFill>
                            <a:srgbClr val="00B0F0"/>
                          </a:solidFill>
                          <a:latin typeface="Century Gothic" panose="020B0502020202020204" pitchFamily="34" charset="0"/>
                        </a:rPr>
                        <a:t>danser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l’activité</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faire</a:t>
                      </a:r>
                    </a:p>
                  </a:txBody>
                  <a:tcPr/>
                </a:tc>
                <a:tc>
                  <a:txBody>
                    <a:bodyPr/>
                    <a:lstStyle/>
                    <a:p>
                      <a:r>
                        <a:rPr lang="en-GB" sz="2400" b="1" dirty="0">
                          <a:solidFill>
                            <a:srgbClr val="92D050"/>
                          </a:solidFill>
                          <a:latin typeface="Century Gothic" panose="020B0502020202020204" pitchFamily="34" charset="0"/>
                        </a:rPr>
                        <a:t>il fait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fait</a:t>
                      </a:r>
                    </a:p>
                  </a:txBody>
                  <a:tcPr/>
                </a:tc>
                <a:tc>
                  <a:txBody>
                    <a:bodyPr/>
                    <a:lstStyle/>
                    <a:p>
                      <a:r>
                        <a:rPr lang="en-GB" sz="2400" b="1" dirty="0">
                          <a:solidFill>
                            <a:srgbClr val="92D050"/>
                          </a:solidFill>
                          <a:latin typeface="Century Gothic" panose="020B0502020202020204" pitchFamily="34" charset="0"/>
                        </a:rPr>
                        <a:t>le matin</a:t>
                      </a: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fais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parent</a:t>
                      </a:r>
                    </a:p>
                  </a:txBody>
                  <a:tcPr/>
                </a:tc>
                <a:tc>
                  <a:txBody>
                    <a:bodyPr/>
                    <a:lstStyle/>
                    <a:p>
                      <a:r>
                        <a:rPr lang="en-GB" sz="2400" b="1" dirty="0">
                          <a:solidFill>
                            <a:srgbClr val="FF3399"/>
                          </a:solidFill>
                          <a:latin typeface="Century Gothic" panose="020B0502020202020204" pitchFamily="34" charset="0"/>
                        </a:rPr>
                        <a:t>le foot(ball)</a:t>
                      </a:r>
                    </a:p>
                  </a:txBody>
                  <a:tcPr/>
                </a:tc>
                <a:tc>
                  <a:txBody>
                    <a:bodyPr/>
                    <a:lstStyle/>
                    <a:p>
                      <a:r>
                        <a:rPr lang="en-GB" sz="2400" b="1" dirty="0">
                          <a:solidFill>
                            <a:srgbClr val="FF3399"/>
                          </a:solidFill>
                          <a:latin typeface="Century Gothic" panose="020B0502020202020204" pitchFamily="34" charset="0"/>
                        </a:rPr>
                        <a:t>le tennis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corde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tes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T3_W5F_7.2.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parent</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08644" y="476072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football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tennis</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338022"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sh</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 does/makes</a:t>
            </a:r>
          </a:p>
        </p:txBody>
      </p:sp>
      <p:sp>
        <p:nvSpPr>
          <p:cNvPr id="58" name="TextBox 57">
            <a:extLst>
              <a:ext uri="{FF2B5EF4-FFF2-40B4-BE49-F238E27FC236}">
                <a16:creationId xmlns:a16="http://schemas.microsoft.com/office/drawing/2014/main" id="{C06CE59E-B564-46BD-A1EB-B80FA5553BCA}"/>
              </a:ext>
            </a:extLst>
          </p:cNvPr>
          <p:cNvSpPr txBox="1"/>
          <p:nvPr/>
        </p:nvSpPr>
        <p:spPr>
          <a:xfrm>
            <a:off x="4726901" y="3992228"/>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morning</a:t>
            </a:r>
          </a:p>
        </p:txBody>
      </p:sp>
      <p:sp>
        <p:nvSpPr>
          <p:cNvPr id="59" name="TextBox 58">
            <a:extLst>
              <a:ext uri="{FF2B5EF4-FFF2-40B4-BE49-F238E27FC236}">
                <a16:creationId xmlns:a16="http://schemas.microsoft.com/office/drawing/2014/main" id="{839E6EBF-DDB8-4C06-B428-41FDF712E3AA}"/>
              </a:ext>
            </a:extLst>
          </p:cNvPr>
          <p:cNvSpPr txBox="1"/>
          <p:nvPr/>
        </p:nvSpPr>
        <p:spPr>
          <a:xfrm>
            <a:off x="7666209" y="397320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 do,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268131" y="318569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activity</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691850" y="3167279"/>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3148260"/>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does, makes</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378889" y="2368897"/>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use, using</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wear, wearing</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dance, dancing</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a:r>
            <a:r>
              <a:rPr lang="en-GB" sz="2000" kern="0" dirty="0">
                <a:solidFill>
                  <a:srgbClr val="002060"/>
                </a:solidFill>
                <a:latin typeface="Century Gothic" panose="020B0502020202020204" pitchFamily="34" charset="0"/>
                <a:cs typeface="Arial"/>
                <a:sym typeface="Arial"/>
              </a:rPr>
              <a:t>look for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742710" y="134501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 creating</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57380" y="134611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watch</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(pl)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B1F1B387-4963-47EC-BFAB-9F14210E33B1}"/>
              </a:ext>
            </a:extLst>
          </p:cNvPr>
          <p:cNvSpPr txBox="1"/>
          <p:nvPr/>
        </p:nvSpPr>
        <p:spPr>
          <a:xfrm>
            <a:off x="4646462" y="553632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rope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681261" y="561314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your (pl)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Google Shape;167;p2">
            <a:extLst>
              <a:ext uri="{FF2B5EF4-FFF2-40B4-BE49-F238E27FC236}">
                <a16:creationId xmlns:a16="http://schemas.microsoft.com/office/drawing/2014/main" id="{00D4675F-7187-459D-8988-32BD6C6FCF8F}"/>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1189652563"/>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find, finding</a:t>
                      </a: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400" b="1" dirty="0">
                          <a:solidFill>
                            <a:srgbClr val="00B0F0"/>
                          </a:solidFill>
                          <a:latin typeface="Century Gothic" panose="020B0502020202020204" pitchFamily="34" charset="0"/>
                        </a:rPr>
                        <a:t>to give, giving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eat, eating</a:t>
                      </a:r>
                    </a:p>
                  </a:txBody>
                  <a:tcPr/>
                </a:tc>
                <a:tc>
                  <a:txBody>
                    <a:bodyPr/>
                    <a:lstStyle/>
                    <a:p>
                      <a:r>
                        <a:rPr lang="en-GB" sz="2400" b="1" dirty="0">
                          <a:solidFill>
                            <a:srgbClr val="00B0F0"/>
                          </a:solidFill>
                          <a:latin typeface="Century Gothic" panose="020B0502020202020204" pitchFamily="34" charset="0"/>
                        </a:rPr>
                        <a:t>to dance, dancing</a:t>
                      </a:r>
                    </a:p>
                  </a:txBody>
                  <a:tcPr/>
                </a:tc>
                <a:tc>
                  <a:txBody>
                    <a:bodyPr/>
                    <a:lstStyle/>
                    <a:p>
                      <a:r>
                        <a:rPr lang="en-GB" sz="2400" b="1" dirty="0">
                          <a:solidFill>
                            <a:srgbClr val="00B0F0"/>
                          </a:solidFill>
                          <a:latin typeface="Century Gothic" panose="020B0502020202020204" pitchFamily="34" charset="0"/>
                        </a:rPr>
                        <a:t>to wear, wearing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 do, make</a:t>
                      </a:r>
                    </a:p>
                  </a:txBody>
                  <a:tcPr/>
                </a:tc>
                <a:tc>
                  <a:txBody>
                    <a:bodyPr/>
                    <a:lstStyle/>
                    <a:p>
                      <a:r>
                        <a:rPr lang="en-GB" sz="2300" b="1" dirty="0">
                          <a:solidFill>
                            <a:srgbClr val="92D050"/>
                          </a:solidFill>
                          <a:latin typeface="Century Gothic" panose="020B0502020202020204" pitchFamily="34" charset="0"/>
                        </a:rPr>
                        <a:t>(the) activity</a:t>
                      </a:r>
                    </a:p>
                  </a:txBody>
                  <a:tcPr/>
                </a:tc>
                <a:tc>
                  <a:txBody>
                    <a:bodyPr/>
                    <a:lstStyle/>
                    <a:p>
                      <a:r>
                        <a:rPr lang="en-GB" sz="2400" b="1" dirty="0">
                          <a:solidFill>
                            <a:srgbClr val="92D050"/>
                          </a:solidFill>
                          <a:latin typeface="Century Gothic" panose="020B0502020202020204" pitchFamily="34" charset="0"/>
                        </a:rPr>
                        <a:t>she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he does/makes</a:t>
                      </a:r>
                    </a:p>
                  </a:txBody>
                  <a:tcPr/>
                </a:tc>
                <a:tc>
                  <a:txBody>
                    <a:bodyPr/>
                    <a:lstStyle/>
                    <a:p>
                      <a:r>
                        <a:rPr lang="en-GB" sz="2400" b="1" dirty="0">
                          <a:solidFill>
                            <a:srgbClr val="92D050"/>
                          </a:solidFill>
                          <a:latin typeface="Century Gothic" panose="020B0502020202020204" pitchFamily="34" charset="0"/>
                        </a:rPr>
                        <a:t>to do, make</a:t>
                      </a:r>
                    </a:p>
                  </a:txBody>
                  <a:tcPr/>
                </a:tc>
                <a:tc>
                  <a:txBody>
                    <a:bodyPr/>
                    <a:lstStyle/>
                    <a:p>
                      <a:r>
                        <a:rPr lang="en-GB" sz="2400" b="1" dirty="0">
                          <a:solidFill>
                            <a:srgbClr val="92D050"/>
                          </a:solidFill>
                          <a:latin typeface="Century Gothic" panose="020B0502020202020204" pitchFamily="34" charset="0"/>
                        </a:rPr>
                        <a:t>(the) morning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tennis</a:t>
                      </a:r>
                    </a:p>
                  </a:txBody>
                  <a:tcPr/>
                </a:tc>
                <a:tc>
                  <a:txBody>
                    <a:bodyPr/>
                    <a:lstStyle/>
                    <a:p>
                      <a:r>
                        <a:rPr lang="en-GB" sz="2400" b="1" dirty="0">
                          <a:solidFill>
                            <a:srgbClr val="FF3399"/>
                          </a:solidFill>
                          <a:latin typeface="Century Gothic" panose="020B0502020202020204" pitchFamily="34" charset="0"/>
                        </a:rPr>
                        <a:t>my (pl)</a:t>
                      </a:r>
                    </a:p>
                  </a:txBody>
                  <a:tcPr/>
                </a:tc>
                <a:tc>
                  <a:txBody>
                    <a:bodyPr/>
                    <a:lstStyle/>
                    <a:p>
                      <a:r>
                        <a:rPr lang="en-GB" sz="2400" b="1" dirty="0">
                          <a:solidFill>
                            <a:srgbClr val="FF3399"/>
                          </a:solidFill>
                          <a:latin typeface="Century Gothic" panose="020B0502020202020204" pitchFamily="34" charset="0"/>
                        </a:rPr>
                        <a:t>your (pl)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rope</a:t>
                      </a:r>
                    </a:p>
                  </a:txBody>
                  <a:tcPr/>
                </a:tc>
                <a:tc>
                  <a:txBody>
                    <a:bodyPr/>
                    <a:lstStyle/>
                    <a:p>
                      <a:r>
                        <a:rPr lang="en-GB" sz="2400" b="1" dirty="0">
                          <a:solidFill>
                            <a:srgbClr val="FF3399"/>
                          </a:solidFill>
                          <a:latin typeface="Century Gothic" panose="020B0502020202020204" pitchFamily="34" charset="0"/>
                        </a:rPr>
                        <a:t>(the) football</a:t>
                      </a:r>
                    </a:p>
                  </a:txBody>
                  <a:tcPr/>
                </a:tc>
                <a:tc>
                  <a:txBody>
                    <a:bodyPr/>
                    <a:lstStyle/>
                    <a:p>
                      <a:r>
                        <a:rPr lang="en-GB" sz="2400" b="1" dirty="0">
                          <a:solidFill>
                            <a:srgbClr val="FF3399"/>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hlinkClick r:id="" action="ppaction://noaction">
              <a:snd r:embed="rId23" name="T3_W5F_7.3.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24"/>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26"/>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349426" y="4763659"/>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tennis</a:t>
            </a:r>
          </a:p>
        </p:txBody>
      </p:sp>
      <p:sp>
        <p:nvSpPr>
          <p:cNvPr id="76" name="TextBox 75">
            <a:extLst>
              <a:ext uri="{FF2B5EF4-FFF2-40B4-BE49-F238E27FC236}">
                <a16:creationId xmlns:a16="http://schemas.microsoft.com/office/drawing/2014/main" id="{002C63B8-9D58-426C-ADEF-B3EFE4537559}"/>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A4B8ABE-A383-4831-B3E9-AE117D7A81E1}"/>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fait</a:t>
            </a:r>
          </a:p>
        </p:txBody>
      </p:sp>
      <p:sp>
        <p:nvSpPr>
          <p:cNvPr id="79" name="TextBox 78">
            <a:extLst>
              <a:ext uri="{FF2B5EF4-FFF2-40B4-BE49-F238E27FC236}">
                <a16:creationId xmlns:a16="http://schemas.microsoft.com/office/drawing/2014/main" id="{26AD12F7-7FF6-401D-9C65-BF3D52593DDD}"/>
              </a:ext>
            </a:extLst>
          </p:cNvPr>
          <p:cNvSpPr txBox="1"/>
          <p:nvPr/>
        </p:nvSpPr>
        <p:spPr>
          <a:xfrm>
            <a:off x="4691779" y="393061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faire</a:t>
            </a:r>
          </a:p>
        </p:txBody>
      </p:sp>
      <p:sp>
        <p:nvSpPr>
          <p:cNvPr id="80" name="TextBox 79">
            <a:extLst>
              <a:ext uri="{FF2B5EF4-FFF2-40B4-BE49-F238E27FC236}">
                <a16:creationId xmlns:a16="http://schemas.microsoft.com/office/drawing/2014/main" id="{B8BD871B-BFC2-4309-A60A-18B6F56A903A}"/>
              </a:ext>
            </a:extLst>
          </p:cNvPr>
          <p:cNvSpPr txBox="1"/>
          <p:nvPr/>
        </p:nvSpPr>
        <p:spPr>
          <a:xfrm>
            <a:off x="7705297" y="393771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matin</a:t>
            </a:r>
          </a:p>
        </p:txBody>
      </p:sp>
      <p:sp>
        <p:nvSpPr>
          <p:cNvPr id="81" name="TextBox 80">
            <a:extLst>
              <a:ext uri="{FF2B5EF4-FFF2-40B4-BE49-F238E27FC236}">
                <a16:creationId xmlns:a16="http://schemas.microsoft.com/office/drawing/2014/main" id="{9C77F414-ED63-4F9C-997B-0FD39DA2F6CE}"/>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l’activité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fait</a:t>
            </a:r>
          </a:p>
        </p:txBody>
      </p:sp>
      <p:sp>
        <p:nvSpPr>
          <p:cNvPr id="84" name="TextBox 83">
            <a:extLst>
              <a:ext uri="{FF2B5EF4-FFF2-40B4-BE49-F238E27FC236}">
                <a16:creationId xmlns:a16="http://schemas.microsoft.com/office/drawing/2014/main" id="{4F6ECE7E-4B51-4A53-A016-48037CFF5C02}"/>
              </a:ext>
            </a:extLst>
          </p:cNvPr>
          <p:cNvSpPr txBox="1"/>
          <p:nvPr/>
        </p:nvSpPr>
        <p:spPr>
          <a:xfrm>
            <a:off x="2313711" y="23272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manger</a:t>
            </a:r>
          </a:p>
        </p:txBody>
      </p:sp>
      <p:sp>
        <p:nvSpPr>
          <p:cNvPr id="85" name="TextBox 84">
            <a:extLst>
              <a:ext uri="{FF2B5EF4-FFF2-40B4-BE49-F238E27FC236}">
                <a16:creationId xmlns:a16="http://schemas.microsoft.com/office/drawing/2014/main" id="{9BF7CA41-2A30-48B0-9716-6253DC53604E}"/>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danser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porter</a:t>
            </a:r>
          </a:p>
        </p:txBody>
      </p:sp>
      <p:sp>
        <p:nvSpPr>
          <p:cNvPr id="87" name="TextBox 86">
            <a:extLst>
              <a:ext uri="{FF2B5EF4-FFF2-40B4-BE49-F238E27FC236}">
                <a16:creationId xmlns:a16="http://schemas.microsoft.com/office/drawing/2014/main" id="{0EA0C09E-B9D2-4C8E-B2D3-A99775C826C0}"/>
              </a:ext>
            </a:extLst>
          </p:cNvPr>
          <p:cNvSpPr txBox="1"/>
          <p:nvPr/>
        </p:nvSpPr>
        <p:spPr>
          <a:xfrm>
            <a:off x="2343482" y="135059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691779" y="137981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89" name="TextBox 88">
            <a:extLst>
              <a:ext uri="{FF2B5EF4-FFF2-40B4-BE49-F238E27FC236}">
                <a16:creationId xmlns:a16="http://schemas.microsoft.com/office/drawing/2014/main" id="{9AEFEAB4-B0CB-4732-AEC5-923C60D6CF68}"/>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a:t>
            </a:r>
          </a:p>
        </p:txBody>
      </p:sp>
      <p:sp>
        <p:nvSpPr>
          <p:cNvPr id="90" name="TextBox 89">
            <a:extLst>
              <a:ext uri="{FF2B5EF4-FFF2-40B4-BE49-F238E27FC236}">
                <a16:creationId xmlns:a16="http://schemas.microsoft.com/office/drawing/2014/main" id="{B2AE5C21-BB05-43BE-9311-CF0707B48A9C}"/>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12902" y="55487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foot(ball)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35117" y="557385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67;p2">
            <a:extLst>
              <a:ext uri="{FF2B5EF4-FFF2-40B4-BE49-F238E27FC236}">
                <a16:creationId xmlns:a16="http://schemas.microsoft.com/office/drawing/2014/main" id="{A178DE04-AA45-4DD0-8E8E-27E27ED313A7}"/>
              </a:ext>
            </a:extLst>
          </p:cNvPr>
          <p:cNvSpPr/>
          <p:nvPr/>
        </p:nvSpPr>
        <p:spPr>
          <a:xfrm>
            <a:off x="7594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F_7.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5F_7.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5F_7.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5F_7.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5F_7.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5F_7.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5F_7.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5F_7.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5F_7.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5F_7.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5F_7.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5F_7.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5F_7.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5F_7.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5F_7.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5F_7.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5F_7.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5F_7.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884944644"/>
              </p:ext>
            </p:extLst>
          </p:nvPr>
        </p:nvGraphicFramePr>
        <p:xfrm>
          <a:off x="60940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chercher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créer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regarder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a:solidFill>
                            <a:srgbClr val="002060"/>
                          </a:solidFill>
                          <a:latin typeface="Century Gothic" panose="020B0502020202020204" pitchFamily="34" charset="0"/>
                        </a:rPr>
                        <a:t>porter</a:t>
                      </a:r>
                    </a:p>
                  </a:txBody>
                  <a:tcPr/>
                </a:tc>
                <a:tc>
                  <a:txBody>
                    <a:bodyPr/>
                    <a:lstStyle/>
                    <a:p>
                      <a:r>
                        <a:rPr lang="en-GB" sz="2400" b="1" dirty="0" err="1">
                          <a:solidFill>
                            <a:srgbClr val="002060"/>
                          </a:solidFill>
                          <a:latin typeface="Century Gothic" panose="020B0502020202020204" pitchFamily="34" charset="0"/>
                        </a:rPr>
                        <a:t>danser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l’activité</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faire</a:t>
                      </a:r>
                    </a:p>
                  </a:txBody>
                  <a:tcPr/>
                </a:tc>
                <a:tc>
                  <a:txBody>
                    <a:bodyPr/>
                    <a:lstStyle/>
                    <a:p>
                      <a:r>
                        <a:rPr lang="en-GB" sz="2400" b="1" dirty="0">
                          <a:solidFill>
                            <a:srgbClr val="002060"/>
                          </a:solidFill>
                          <a:latin typeface="Century Gothic" panose="020B0502020202020204" pitchFamily="34" charset="0"/>
                        </a:rPr>
                        <a:t>il fait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tc>
                  <a:txBody>
                    <a:bodyPr/>
                    <a:lstStyle/>
                    <a:p>
                      <a:r>
                        <a:rPr lang="en-GB" sz="2400" b="1" dirty="0">
                          <a:solidFill>
                            <a:srgbClr val="002060"/>
                          </a:solidFill>
                          <a:latin typeface="Century Gothic" panose="020B0502020202020204" pitchFamily="34" charset="0"/>
                        </a:rPr>
                        <a:t>le matin</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a:solidFill>
                            <a:srgbClr val="002060"/>
                          </a:solidFill>
                          <a:latin typeface="Century Gothic" panose="020B0502020202020204" pitchFamily="34" charset="0"/>
                        </a:rPr>
                        <a:t>le foot(ball)</a:t>
                      </a:r>
                    </a:p>
                  </a:txBody>
                  <a:tcPr/>
                </a:tc>
                <a:tc>
                  <a:txBody>
                    <a:bodyPr/>
                    <a:lstStyle/>
                    <a:p>
                      <a:r>
                        <a:rPr lang="en-GB" sz="2400" b="1" dirty="0">
                          <a:solidFill>
                            <a:srgbClr val="002060"/>
                          </a:solidFill>
                          <a:latin typeface="Century Gothic" panose="020B0502020202020204" pitchFamily="34" charset="0"/>
                        </a:rPr>
                        <a:t>le tennis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corde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9" name="Google Shape;167;p2">
            <a:extLst>
              <a:ext uri="{FF2B5EF4-FFF2-40B4-BE49-F238E27FC236}">
                <a16:creationId xmlns:a16="http://schemas.microsoft.com/office/drawing/2014/main" id="{00D4675F-7187-459D-8988-32BD6C6FCF8F}"/>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5786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4031239976"/>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find, finding</a:t>
                      </a: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to give, giving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eat, eating</a:t>
                      </a:r>
                    </a:p>
                  </a:txBody>
                  <a:tcPr/>
                </a:tc>
                <a:tc>
                  <a:txBody>
                    <a:bodyPr/>
                    <a:lstStyle/>
                    <a:p>
                      <a:r>
                        <a:rPr lang="en-GB" sz="2400" b="1" dirty="0">
                          <a:solidFill>
                            <a:srgbClr val="002060"/>
                          </a:solidFill>
                          <a:latin typeface="Century Gothic" panose="020B0502020202020204" pitchFamily="34" charset="0"/>
                        </a:rPr>
                        <a:t>to dance, dancing</a:t>
                      </a:r>
                    </a:p>
                  </a:txBody>
                  <a:tcPr/>
                </a:tc>
                <a:tc>
                  <a:txBody>
                    <a:bodyPr/>
                    <a:lstStyle/>
                    <a:p>
                      <a:r>
                        <a:rPr lang="en-GB" sz="2400" b="1" dirty="0">
                          <a:solidFill>
                            <a:srgbClr val="002060"/>
                          </a:solidFill>
                          <a:latin typeface="Century Gothic" panose="020B0502020202020204" pitchFamily="34" charset="0"/>
                        </a:rPr>
                        <a:t>to wear, wearing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do, make</a:t>
                      </a:r>
                    </a:p>
                  </a:txBody>
                  <a:tcPr/>
                </a:tc>
                <a:tc>
                  <a:txBody>
                    <a:bodyPr/>
                    <a:lstStyle/>
                    <a:p>
                      <a:r>
                        <a:rPr lang="en-GB" sz="2300" b="1" dirty="0">
                          <a:solidFill>
                            <a:srgbClr val="002060"/>
                          </a:solidFill>
                          <a:latin typeface="Century Gothic" panose="020B0502020202020204" pitchFamily="34" charset="0"/>
                        </a:rPr>
                        <a:t>(the) activity</a:t>
                      </a:r>
                    </a:p>
                  </a:txBody>
                  <a:tcPr/>
                </a:tc>
                <a:tc>
                  <a:txBody>
                    <a:bodyPr/>
                    <a:lstStyle/>
                    <a:p>
                      <a:r>
                        <a:rPr lang="en-GB" sz="2400" b="1" dirty="0">
                          <a:solidFill>
                            <a:srgbClr val="002060"/>
                          </a:solidFill>
                          <a:latin typeface="Century Gothic" panose="020B0502020202020204" pitchFamily="34" charset="0"/>
                        </a:rPr>
                        <a:t>she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he does/makes</a:t>
                      </a:r>
                    </a:p>
                  </a:txBody>
                  <a:tcPr/>
                </a:tc>
                <a:tc>
                  <a:txBody>
                    <a:bodyPr/>
                    <a:lstStyle/>
                    <a:p>
                      <a:r>
                        <a:rPr lang="en-GB" sz="2400" b="1" dirty="0">
                          <a:solidFill>
                            <a:srgbClr val="002060"/>
                          </a:solidFill>
                          <a:latin typeface="Century Gothic" panose="020B0502020202020204" pitchFamily="34" charset="0"/>
                        </a:rPr>
                        <a:t>to do, make</a:t>
                      </a:r>
                    </a:p>
                  </a:txBody>
                  <a:tcPr/>
                </a:tc>
                <a:tc>
                  <a:txBody>
                    <a:bodyPr/>
                    <a:lstStyle/>
                    <a:p>
                      <a:r>
                        <a:rPr lang="en-GB" sz="2400" b="1" dirty="0">
                          <a:solidFill>
                            <a:srgbClr val="002060"/>
                          </a:solidFill>
                          <a:latin typeface="Century Gothic" panose="020B0502020202020204" pitchFamily="34" charset="0"/>
                        </a:rPr>
                        <a:t>(the) morning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tennis</a:t>
                      </a:r>
                    </a:p>
                  </a:txBody>
                  <a:tcPr/>
                </a:tc>
                <a:tc>
                  <a:txBody>
                    <a:bodyPr/>
                    <a:lstStyle/>
                    <a:p>
                      <a:r>
                        <a:rPr lang="en-GB" sz="2400" b="1" dirty="0">
                          <a:solidFill>
                            <a:srgbClr val="002060"/>
                          </a:solidFill>
                          <a:latin typeface="Century Gothic" panose="020B0502020202020204" pitchFamily="34" charset="0"/>
                        </a:rPr>
                        <a:t>my (pl)</a:t>
                      </a:r>
                    </a:p>
                  </a:txBody>
                  <a:tcPr/>
                </a:tc>
                <a:tc>
                  <a:txBody>
                    <a:bodyPr/>
                    <a:lstStyle/>
                    <a:p>
                      <a:r>
                        <a:rPr lang="en-GB" sz="2400" b="1" dirty="0">
                          <a:solidFill>
                            <a:srgbClr val="002060"/>
                          </a:solidFill>
                          <a:latin typeface="Century Gothic" panose="020B0502020202020204" pitchFamily="34" charset="0"/>
                        </a:rPr>
                        <a:t>your (pl)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rope</a:t>
                      </a:r>
                    </a:p>
                  </a:txBody>
                  <a:tcPr/>
                </a:tc>
                <a:tc>
                  <a:txBody>
                    <a:bodyPr/>
                    <a:lstStyle/>
                    <a:p>
                      <a:r>
                        <a:rPr lang="en-GB" sz="2400" b="1" dirty="0">
                          <a:solidFill>
                            <a:srgbClr val="002060"/>
                          </a:solidFill>
                          <a:latin typeface="Century Gothic" panose="020B0502020202020204" pitchFamily="34" charset="0"/>
                        </a:rPr>
                        <a:t>(the) football</a:t>
                      </a:r>
                    </a:p>
                  </a:txBody>
                  <a:tcPr/>
                </a:tc>
                <a:tc>
                  <a:txBody>
                    <a:bodyPr/>
                    <a:lstStyle/>
                    <a:p>
                      <a:r>
                        <a:rPr lang="en-GB" sz="2400" b="1" dirty="0">
                          <a:solidFill>
                            <a:srgbClr val="002060"/>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7"/>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5" name="Google Shape;167;p2">
            <a:extLst>
              <a:ext uri="{FF2B5EF4-FFF2-40B4-BE49-F238E27FC236}">
                <a16:creationId xmlns:a16="http://schemas.microsoft.com/office/drawing/2014/main" id="{A178DE04-AA45-4DD0-8E8E-27E27ED313A7}"/>
              </a:ext>
            </a:extLst>
          </p:cNvPr>
          <p:cNvSpPr/>
          <p:nvPr/>
        </p:nvSpPr>
        <p:spPr>
          <a:xfrm>
            <a:off x="7594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396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2325370"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err="1">
                <a:solidFill>
                  <a:srgbClr val="002060"/>
                </a:solidFill>
                <a:latin typeface="Century Gothic" panose="020B0502020202020204" pitchFamily="34" charset="0"/>
              </a:rPr>
              <a:t>mai</a:t>
            </a:r>
            <a:r>
              <a:rPr lang="en-GB" sz="8000" b="1" dirty="0" err="1">
                <a:solidFill>
                  <a:srgbClr val="FF0066"/>
                </a:solidFill>
                <a:latin typeface="Century Gothic" panose="020B0502020202020204" pitchFamily="34" charset="0"/>
              </a:rPr>
              <a:t>s</a:t>
            </a:r>
            <a:r>
              <a:rPr lang="en-GB" sz="8000" dirty="0" err="1">
                <a:solidFill>
                  <a:srgbClr val="002060"/>
                </a:solidFill>
                <a:latin typeface="Century Gothic" panose="020B0502020202020204" pitchFamily="34" charset="0"/>
              </a:rPr>
              <a:t>on</a:t>
            </a:r>
            <a:r>
              <a:rPr lang="en-GB" sz="8000" b="1" dirty="0">
                <a:solidFill>
                  <a:srgbClr val="FF0066"/>
                </a:solidFill>
                <a:latin typeface="Century Gothic" panose="020B0502020202020204" pitchFamily="34" charset="0"/>
              </a:rPr>
              <a:t> </a:t>
            </a:r>
            <a:endParaRPr lang="en-GB" sz="8000" dirty="0">
              <a:solidFill>
                <a:srgbClr val="002060"/>
              </a:solidFill>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pic>
        <p:nvPicPr>
          <p:cNvPr id="3" name="s (z) BT3W5">
            <a:hlinkClick r:id="" action="ppaction://media"/>
            <a:extLst>
              <a:ext uri="{FF2B5EF4-FFF2-40B4-BE49-F238E27FC236}">
                <a16:creationId xmlns:a16="http://schemas.microsoft.com/office/drawing/2014/main" id="{38E9EF55-4189-4DD0-8BF8-768155661C5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3269" y="1608083"/>
            <a:ext cx="3237186" cy="1820917"/>
          </a:xfrm>
          <a:prstGeom prst="rect">
            <a:avLst/>
          </a:prstGeom>
        </p:spPr>
      </p:pic>
      <p:pic>
        <p:nvPicPr>
          <p:cNvPr id="4" name="maison (BT3W5)">
            <a:hlinkClick r:id="" action="ppaction://media"/>
            <a:extLst>
              <a:ext uri="{FF2B5EF4-FFF2-40B4-BE49-F238E27FC236}">
                <a16:creationId xmlns:a16="http://schemas.microsoft.com/office/drawing/2014/main" id="{9F9B1CBF-1AA9-44BC-9CE5-4EEF0041BAD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50621" y="2206066"/>
            <a:ext cx="3594538" cy="20219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552"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4"/>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égli</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e</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maga</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in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cui</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cho</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mai</a:t>
            </a:r>
            <a:r>
              <a:rPr lang="en-GB" sz="6000" b="1" dirty="0" err="1">
                <a:solidFill>
                  <a:srgbClr val="FF0066"/>
                </a:solidFill>
                <a:latin typeface="Century Gothic" panose="020B0502020202020204" pitchFamily="34" charset="0"/>
              </a:rPr>
              <a:t>s</a:t>
            </a:r>
            <a:r>
              <a:rPr lang="en-GB" sz="6000" dirty="0" err="1">
                <a:solidFill>
                  <a:srgbClr val="002060"/>
                </a:solidFill>
                <a:latin typeface="Century Gothic" panose="020B0502020202020204" pitchFamily="34" charset="0"/>
              </a:rPr>
              <a:t>on</a:t>
            </a:r>
            <a:r>
              <a:rPr lang="en-GB" sz="6000" b="1" dirty="0">
                <a:solidFill>
                  <a:srgbClr val="FF0066"/>
                </a:solidFill>
                <a:latin typeface="Century Gothic" panose="020B0502020202020204" pitchFamily="34" charset="0"/>
              </a:rPr>
              <a:t> </a:t>
            </a:r>
            <a:endParaRPr lang="en-GB" sz="6000" dirty="0">
              <a:solidFill>
                <a:srgbClr val="002060"/>
              </a:solidFill>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algn="ctr"/>
              <a:r>
                <a:rPr lang="en-GB" sz="2400" b="1" dirty="0">
                  <a:latin typeface="Century Gothic" panose="020B0502020202020204" pitchFamily="34" charset="0"/>
                </a:rPr>
                <a:t>[thing]</a:t>
              </a:r>
            </a:p>
          </p:txBody>
        </p:sp>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7"/>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6" name="Title 1">
            <a:hlinkClick r:id="" action="ppaction://noaction">
              <a:snd r:embed="rId8"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Hard or soft [-s-]?</a:t>
            </a:r>
            <a:endParaRPr kumimoji="0" lang="es-AR" sz="3200" b="0" i="0" u="none" strike="noStrike" kern="1200" cap="none" spc="0" normalizeH="0" baseline="0" noProof="0" dirty="0">
              <a:ln>
                <a:noFill/>
              </a:ln>
              <a:solidFill>
                <a:prstClr val="black"/>
              </a:solidFill>
              <a:effectLst/>
              <a:uLnTx/>
              <a:uFillTx/>
              <a:latin typeface="Arial"/>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830" y="595861"/>
            <a:ext cx="914400" cy="914400"/>
          </a:xfrm>
          <a:prstGeom prst="rect">
            <a:avLst/>
          </a:prstGeom>
        </p:spPr>
      </p:pic>
      <p:sp>
        <p:nvSpPr>
          <p:cNvPr id="36" name="TextBox 35">
            <a:extLst>
              <a:ext uri="{FF2B5EF4-FFF2-40B4-BE49-F238E27FC236}">
                <a16:creationId xmlns:a16="http://schemas.microsoft.com/office/drawing/2014/main" id="{F287C0B0-A508-4014-B3E5-54F0ECF1D1BB}"/>
              </a:ext>
            </a:extLst>
          </p:cNvPr>
          <p:cNvSpPr txBox="1"/>
          <p:nvPr/>
        </p:nvSpPr>
        <p:spPr>
          <a:xfrm>
            <a:off x="123170" y="1510261"/>
            <a:ext cx="71920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We know that hard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 in French sounds like ‘z’.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E5EF91B9-F7F5-4935-AF73-2B98177841AD}"/>
              </a:ext>
            </a:extLst>
          </p:cNvPr>
          <p:cNvSpPr txBox="1"/>
          <p:nvPr/>
        </p:nvSpPr>
        <p:spPr>
          <a:xfrm>
            <a:off x="123171" y="2193828"/>
            <a:ext cx="1160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 it is between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two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vowels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including in a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liaison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2" name="Google Shape;171;p8">
            <a:extLst>
              <a:ext uri="{FF2B5EF4-FFF2-40B4-BE49-F238E27FC236}">
                <a16:creationId xmlns:a16="http://schemas.microsoft.com/office/drawing/2014/main" id="{D12DC8DE-B057-4DEE-85C8-A115E3065EEA}"/>
              </a:ext>
            </a:extLst>
          </p:cNvPr>
          <p:cNvSpPr txBox="1"/>
          <p:nvPr/>
        </p:nvSpPr>
        <p:spPr>
          <a:xfrm>
            <a:off x="160359" y="2953058"/>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Exemple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4" name="Google Shape;171;p8">
            <a:extLst>
              <a:ext uri="{FF2B5EF4-FFF2-40B4-BE49-F238E27FC236}">
                <a16:creationId xmlns:a16="http://schemas.microsoft.com/office/drawing/2014/main" id="{E4D0DEDA-26D6-4FFC-96D0-C1600746F3D7}"/>
              </a:ext>
            </a:extLst>
          </p:cNvPr>
          <p:cNvSpPr txBox="1"/>
          <p:nvPr/>
        </p:nvSpPr>
        <p:spPr>
          <a:xfrm>
            <a:off x="7416419" y="4273360"/>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oupe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Google Shape;171;p8">
            <a:extLst>
              <a:ext uri="{FF2B5EF4-FFF2-40B4-BE49-F238E27FC236}">
                <a16:creationId xmlns:a16="http://schemas.microsoft.com/office/drawing/2014/main" id="{7C3A3C34-7D5D-46DE-93DF-618478AB069A}"/>
              </a:ext>
            </a:extLst>
          </p:cNvPr>
          <p:cNvSpPr txBox="1"/>
          <p:nvPr/>
        </p:nvSpPr>
        <p:spPr>
          <a:xfrm>
            <a:off x="2147444" y="2971398"/>
            <a:ext cx="2528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me</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59280600-F334-4844-954F-20D62CF48710}"/>
              </a:ext>
            </a:extLst>
          </p:cNvPr>
          <p:cNvSpPr txBox="1"/>
          <p:nvPr/>
        </p:nvSpPr>
        <p:spPr>
          <a:xfrm>
            <a:off x="108830" y="3692499"/>
            <a:ext cx="1160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2" name="TextBox 61">
            <a:extLst>
              <a:ext uri="{FF2B5EF4-FFF2-40B4-BE49-F238E27FC236}">
                <a16:creationId xmlns:a16="http://schemas.microsoft.com/office/drawing/2014/main" id="{189C7FBD-65F8-48F9-8395-87EDBCE9DA19}"/>
              </a:ext>
            </a:extLst>
          </p:cNvPr>
          <p:cNvSpPr txBox="1"/>
          <p:nvPr/>
        </p:nvSpPr>
        <p:spPr>
          <a:xfrm>
            <a:off x="512173" y="4313744"/>
            <a:ext cx="812733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beginning of a word or syllable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a:t>
            </a:r>
          </a:p>
        </p:txBody>
      </p:sp>
      <p:sp>
        <p:nvSpPr>
          <p:cNvPr id="63" name="Google Shape;171;p8">
            <a:extLst>
              <a:ext uri="{FF2B5EF4-FFF2-40B4-BE49-F238E27FC236}">
                <a16:creationId xmlns:a16="http://schemas.microsoft.com/office/drawing/2014/main" id="{A4605BD2-D192-444C-BFBD-C7E4B47C3E14}"/>
              </a:ext>
            </a:extLst>
          </p:cNvPr>
          <p:cNvSpPr txBox="1"/>
          <p:nvPr/>
        </p:nvSpPr>
        <p:spPr>
          <a:xfrm>
            <a:off x="7416419" y="4663752"/>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ter</a:t>
            </a:r>
          </a:p>
        </p:txBody>
      </p:sp>
      <p:sp>
        <p:nvSpPr>
          <p:cNvPr id="64" name="Google Shape;171;p8">
            <a:extLst>
              <a:ext uri="{FF2B5EF4-FFF2-40B4-BE49-F238E27FC236}">
                <a16:creationId xmlns:a16="http://schemas.microsoft.com/office/drawing/2014/main" id="{33D30F2A-DA65-4A95-917D-BBB0730AAF2F}"/>
              </a:ext>
            </a:extLst>
          </p:cNvPr>
          <p:cNvSpPr txBox="1"/>
          <p:nvPr/>
        </p:nvSpPr>
        <p:spPr>
          <a:xfrm>
            <a:off x="7416418" y="5001969"/>
            <a:ext cx="16634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poi</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ss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Google Shape;171;p8">
            <a:extLst>
              <a:ext uri="{FF2B5EF4-FFF2-40B4-BE49-F238E27FC236}">
                <a16:creationId xmlns:a16="http://schemas.microsoft.com/office/drawing/2014/main" id="{D0F4D46F-4F46-4D94-8D21-3A3406A38C7A}"/>
              </a:ext>
            </a:extLst>
          </p:cNvPr>
          <p:cNvSpPr txBox="1"/>
          <p:nvPr/>
        </p:nvSpPr>
        <p:spPr>
          <a:xfrm>
            <a:off x="7416419" y="3768922"/>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Exemples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8" name="Google Shape;167;p2">
            <a:extLst>
              <a:ext uri="{FF2B5EF4-FFF2-40B4-BE49-F238E27FC236}">
                <a16:creationId xmlns:a16="http://schemas.microsoft.com/office/drawing/2014/main" id="{1B953F31-C8EA-4FFC-9717-DF59B242A1F7}"/>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4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3_W5F_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5F_1.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3_W5F_1.3.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T3_W5F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4" grpId="0"/>
      <p:bldP spid="59" grpId="0"/>
      <p:bldP spid="61" grpId="0"/>
      <p:bldP spid="63" grpId="0"/>
      <p:bldP spid="6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8979F5-85E0-47B7-B0C6-DBBD0370F826}"/>
              </a:ext>
            </a:extLst>
          </p:cNvPr>
          <p:cNvPicPr>
            <a:picLocks noChangeAspect="1"/>
          </p:cNvPicPr>
          <p:nvPr/>
        </p:nvPicPr>
        <p:blipFill>
          <a:blip r:embed="rId3"/>
          <a:stretch>
            <a:fillRect/>
          </a:stretch>
        </p:blipFill>
        <p:spPr>
          <a:xfrm>
            <a:off x="7533122" y="2911447"/>
            <a:ext cx="1627669" cy="1248708"/>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811132" y="1053061"/>
            <a:ext cx="138086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87113" y="1120926"/>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6" name="Title 1">
            <a:hlinkClick r:id="" action="ppaction://noaction">
              <a:snd r:embed="rId5"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972284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6" name="T3_W5F_1.5.wav"/>
            </a:hlinkClick>
            <a:extLst>
              <a:ext uri="{FF2B5EF4-FFF2-40B4-BE49-F238E27FC236}">
                <a16:creationId xmlns:a16="http://schemas.microsoft.com/office/drawing/2014/main" id="{EEEEC65F-70DA-4836-8C8D-69AB906E60DE}"/>
              </a:ext>
            </a:extLst>
          </p:cNvPr>
          <p:cNvSpPr txBox="1"/>
          <p:nvPr/>
        </p:nvSpPr>
        <p:spPr>
          <a:xfrm>
            <a:off x="1009129" y="652562"/>
            <a:ext cx="11008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 français. Le son ‘s’, c’est différent en anglais ?</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02" y="486187"/>
            <a:ext cx="914400" cy="914400"/>
          </a:xfrm>
          <a:prstGeom prst="rect">
            <a:avLst/>
          </a:prstGeom>
        </p:spPr>
      </p:pic>
      <p:sp>
        <p:nvSpPr>
          <p:cNvPr id="38" name="TextBox 37">
            <a:hlinkClick r:id="" action="ppaction://noaction">
              <a:snd r:embed="rId9" name="T3_W5F_1.6.wav"/>
            </a:hlinkClick>
            <a:extLst>
              <a:ext uri="{FF2B5EF4-FFF2-40B4-BE49-F238E27FC236}">
                <a16:creationId xmlns:a16="http://schemas.microsoft.com/office/drawing/2014/main" id="{131A7778-9BBB-4C7B-A8D7-98135A558286}"/>
              </a:ext>
            </a:extLst>
          </p:cNvPr>
          <p:cNvSpPr txBox="1"/>
          <p:nvPr/>
        </p:nvSpPr>
        <p:spPr>
          <a:xfrm rot="21170884">
            <a:off x="383856" y="168344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ro</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39" name="TextBox 38">
            <a:hlinkClick r:id="" action="ppaction://noaction">
              <a:snd r:embed="rId10" name="T3_W5F_1.7.wav"/>
            </a:hlinkClick>
            <a:extLst>
              <a:ext uri="{FF2B5EF4-FFF2-40B4-BE49-F238E27FC236}">
                <a16:creationId xmlns:a16="http://schemas.microsoft.com/office/drawing/2014/main" id="{8D62D532-C80A-4729-B116-41215BFD43F1}"/>
              </a:ext>
            </a:extLst>
          </p:cNvPr>
          <p:cNvSpPr txBox="1"/>
          <p:nvPr/>
        </p:nvSpPr>
        <p:spPr>
          <a:xfrm rot="438844">
            <a:off x="3034726" y="1758996"/>
            <a:ext cx="2136296"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con</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idérer</a:t>
            </a:r>
          </a:p>
        </p:txBody>
      </p:sp>
      <p:sp>
        <p:nvSpPr>
          <p:cNvPr id="40" name="TextBox 39">
            <a:hlinkClick r:id="" action="ppaction://noaction">
              <a:snd r:embed="rId11" name="T3_W5F_1.8.wav"/>
            </a:hlinkClick>
            <a:extLst>
              <a:ext uri="{FF2B5EF4-FFF2-40B4-BE49-F238E27FC236}">
                <a16:creationId xmlns:a16="http://schemas.microsoft.com/office/drawing/2014/main" id="{7FB50621-781D-4499-B9CD-B72812EC6CEA}"/>
              </a:ext>
            </a:extLst>
          </p:cNvPr>
          <p:cNvSpPr txBox="1"/>
          <p:nvPr/>
        </p:nvSpPr>
        <p:spPr>
          <a:xfrm rot="21170884">
            <a:off x="5863565" y="1685112"/>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invi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ible</a:t>
            </a:r>
          </a:p>
        </p:txBody>
      </p:sp>
      <p:sp>
        <p:nvSpPr>
          <p:cNvPr id="41" name="TextBox 40">
            <a:hlinkClick r:id="" action="ppaction://noaction">
              <a:snd r:embed="rId12" name="T3_W5F_1.9.wav"/>
            </a:hlinkClick>
            <a:extLst>
              <a:ext uri="{FF2B5EF4-FFF2-40B4-BE49-F238E27FC236}">
                <a16:creationId xmlns:a16="http://schemas.microsoft.com/office/drawing/2014/main" id="{B0CBC6BA-B7C1-4E70-A0E3-15508A3C3966}"/>
              </a:ext>
            </a:extLst>
          </p:cNvPr>
          <p:cNvSpPr txBox="1"/>
          <p:nvPr/>
        </p:nvSpPr>
        <p:spPr>
          <a:xfrm rot="504358">
            <a:off x="9235955" y="1542477"/>
            <a:ext cx="1621624"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po</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ible</a:t>
            </a:r>
          </a:p>
        </p:txBody>
      </p:sp>
      <p:sp>
        <p:nvSpPr>
          <p:cNvPr id="42" name="TextBox 41">
            <a:hlinkClick r:id="" action="ppaction://noaction">
              <a:snd r:embed="rId13" name="T3_W5F_1.10.wav"/>
            </a:hlinkClick>
            <a:extLst>
              <a:ext uri="{FF2B5EF4-FFF2-40B4-BE49-F238E27FC236}">
                <a16:creationId xmlns:a16="http://schemas.microsoft.com/office/drawing/2014/main" id="{D9B60F1E-6F66-4CFE-BD23-22907A4B92CB}"/>
              </a:ext>
            </a:extLst>
          </p:cNvPr>
          <p:cNvSpPr txBox="1"/>
          <p:nvPr/>
        </p:nvSpPr>
        <p:spPr>
          <a:xfrm rot="407859">
            <a:off x="561760" y="3186478"/>
            <a:ext cx="190771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po</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itif</a:t>
            </a:r>
          </a:p>
        </p:txBody>
      </p:sp>
      <p:sp>
        <p:nvSpPr>
          <p:cNvPr id="43" name="TextBox 42">
            <a:hlinkClick r:id="" action="ppaction://noaction">
              <a:snd r:embed="rId14" name="T3_W5F_1.11.wav"/>
            </a:hlinkClick>
            <a:extLst>
              <a:ext uri="{FF2B5EF4-FFF2-40B4-BE49-F238E27FC236}">
                <a16:creationId xmlns:a16="http://schemas.microsoft.com/office/drawing/2014/main" id="{457EBB34-8014-45CD-90E2-D63F7A2EC73A}"/>
              </a:ext>
            </a:extLst>
          </p:cNvPr>
          <p:cNvSpPr txBox="1"/>
          <p:nvPr/>
        </p:nvSpPr>
        <p:spPr>
          <a:xfrm rot="21170884">
            <a:off x="3440536" y="3371551"/>
            <a:ext cx="176906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culpture</a:t>
            </a:r>
          </a:p>
        </p:txBody>
      </p:sp>
      <p:sp>
        <p:nvSpPr>
          <p:cNvPr id="44" name="TextBox 43">
            <a:hlinkClick r:id="" action="ppaction://noaction">
              <a:snd r:embed="rId15" name="T3_W5F_1.12.wav"/>
            </a:hlinkClick>
            <a:extLst>
              <a:ext uri="{FF2B5EF4-FFF2-40B4-BE49-F238E27FC236}">
                <a16:creationId xmlns:a16="http://schemas.microsoft.com/office/drawing/2014/main" id="{9D9B5A6C-8978-4F26-84A9-12C1E020C481}"/>
              </a:ext>
            </a:extLst>
          </p:cNvPr>
          <p:cNvSpPr txBox="1"/>
          <p:nvPr/>
        </p:nvSpPr>
        <p:spPr>
          <a:xfrm rot="407859">
            <a:off x="6679965" y="320701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ré</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erver</a:t>
            </a:r>
          </a:p>
        </p:txBody>
      </p:sp>
      <p:sp>
        <p:nvSpPr>
          <p:cNvPr id="45" name="TextBox 44">
            <a:hlinkClick r:id="" action="ppaction://noaction">
              <a:snd r:embed="rId16" name="T3_W5F_1.13.wav"/>
            </a:hlinkClick>
            <a:extLst>
              <a:ext uri="{FF2B5EF4-FFF2-40B4-BE49-F238E27FC236}">
                <a16:creationId xmlns:a16="http://schemas.microsoft.com/office/drawing/2014/main" id="{31DA9A39-D71C-47DD-87E0-FAF3116E9F45}"/>
              </a:ext>
            </a:extLst>
          </p:cNvPr>
          <p:cNvSpPr txBox="1"/>
          <p:nvPr/>
        </p:nvSpPr>
        <p:spPr>
          <a:xfrm rot="21170884">
            <a:off x="9824111" y="3075872"/>
            <a:ext cx="1478055"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alade</a:t>
            </a:r>
          </a:p>
        </p:txBody>
      </p:sp>
      <p:sp>
        <p:nvSpPr>
          <p:cNvPr id="46" name="TextBox 45">
            <a:hlinkClick r:id="" action="ppaction://noaction">
              <a:snd r:embed="rId17" name="T3_W5F_1.14.wav"/>
            </a:hlinkClick>
            <a:extLst>
              <a:ext uri="{FF2B5EF4-FFF2-40B4-BE49-F238E27FC236}">
                <a16:creationId xmlns:a16="http://schemas.microsoft.com/office/drawing/2014/main" id="{B9083035-D176-4BD8-9CCA-50EFE49D5ADA}"/>
              </a:ext>
            </a:extLst>
          </p:cNvPr>
          <p:cNvSpPr txBox="1"/>
          <p:nvPr/>
        </p:nvSpPr>
        <p:spPr>
          <a:xfrm rot="21170884">
            <a:off x="651349" y="5095326"/>
            <a:ext cx="2178269"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exi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ter</a:t>
            </a:r>
          </a:p>
        </p:txBody>
      </p:sp>
      <p:sp>
        <p:nvSpPr>
          <p:cNvPr id="47" name="TextBox 46">
            <a:hlinkClick r:id="" action="ppaction://noaction">
              <a:snd r:embed="rId18" name="T3_W5F_1.15.wav"/>
            </a:hlinkClick>
            <a:extLst>
              <a:ext uri="{FF2B5EF4-FFF2-40B4-BE49-F238E27FC236}">
                <a16:creationId xmlns:a16="http://schemas.microsoft.com/office/drawing/2014/main" id="{D8D555BD-B818-45E1-8F3B-BB63ACBB6100}"/>
              </a:ext>
            </a:extLst>
          </p:cNvPr>
          <p:cNvSpPr txBox="1"/>
          <p:nvPr/>
        </p:nvSpPr>
        <p:spPr>
          <a:xfrm rot="438844">
            <a:off x="3714982" y="4971250"/>
            <a:ext cx="193432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denti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48" name="TextBox 47">
            <a:hlinkClick r:id="" action="ppaction://noaction">
              <a:snd r:embed="rId19" name="T3_W5F_1.16.wav"/>
            </a:hlinkClick>
            <a:extLst>
              <a:ext uri="{FF2B5EF4-FFF2-40B4-BE49-F238E27FC236}">
                <a16:creationId xmlns:a16="http://schemas.microsoft.com/office/drawing/2014/main" id="{CC343ACB-413B-4C20-A8AB-4A5A1B43E0C4}"/>
              </a:ext>
            </a:extLst>
          </p:cNvPr>
          <p:cNvSpPr txBox="1"/>
          <p:nvPr/>
        </p:nvSpPr>
        <p:spPr>
          <a:xfrm rot="21170884">
            <a:off x="6680976" y="500791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la</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49" name="TextBox 48">
            <a:hlinkClick r:id="" action="ppaction://noaction">
              <a:snd r:embed="rId20" name="T3_W5F_1.17.wav"/>
            </a:hlinkClick>
            <a:extLst>
              <a:ext uri="{FF2B5EF4-FFF2-40B4-BE49-F238E27FC236}">
                <a16:creationId xmlns:a16="http://schemas.microsoft.com/office/drawing/2014/main" id="{ED8C5231-37D2-4C18-A21B-AABCB3373C04}"/>
              </a:ext>
            </a:extLst>
          </p:cNvPr>
          <p:cNvSpPr txBox="1"/>
          <p:nvPr/>
        </p:nvSpPr>
        <p:spPr>
          <a:xfrm rot="504358">
            <a:off x="9608788" y="5168666"/>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refu</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22" name="Google Shape;167;p2">
            <a:extLst>
              <a:ext uri="{FF2B5EF4-FFF2-40B4-BE49-F238E27FC236}">
                <a16:creationId xmlns:a16="http://schemas.microsoft.com/office/drawing/2014/main" id="{C3DB8AD2-704E-43AD-9FF7-F3A338863E2F}"/>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4D5253E1-29B3-4117-B265-0231CC7394D6}"/>
              </a:ext>
            </a:extLst>
          </p:cNvPr>
          <p:cNvPicPr>
            <a:picLocks noChangeAspect="1"/>
          </p:cNvPicPr>
          <p:nvPr/>
        </p:nvPicPr>
        <p:blipFill>
          <a:blip r:embed="rId21"/>
          <a:stretch>
            <a:fillRect/>
          </a:stretch>
        </p:blipFill>
        <p:spPr>
          <a:xfrm flipH="1">
            <a:off x="1636226" y="1329949"/>
            <a:ext cx="560211" cy="1230219"/>
          </a:xfrm>
          <a:prstGeom prst="rect">
            <a:avLst/>
          </a:prstGeom>
        </p:spPr>
      </p:pic>
      <p:pic>
        <p:nvPicPr>
          <p:cNvPr id="3" name="Picture 2">
            <a:extLst>
              <a:ext uri="{FF2B5EF4-FFF2-40B4-BE49-F238E27FC236}">
                <a16:creationId xmlns:a16="http://schemas.microsoft.com/office/drawing/2014/main" id="{F7395123-1543-48EF-9622-D69110196148}"/>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4796445" y="1323858"/>
            <a:ext cx="950344" cy="1230219"/>
          </a:xfrm>
          <a:prstGeom prst="rect">
            <a:avLst/>
          </a:prstGeom>
        </p:spPr>
      </p:pic>
      <p:pic>
        <p:nvPicPr>
          <p:cNvPr id="1026" name="Picture 2" descr="invisible man clipart - Clip Art Library">
            <a:extLst>
              <a:ext uri="{FF2B5EF4-FFF2-40B4-BE49-F238E27FC236}">
                <a16:creationId xmlns:a16="http://schemas.microsoft.com/office/drawing/2014/main" id="{A33AB6EF-9825-4906-8443-3DF256AAE570}"/>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708" y="1544814"/>
            <a:ext cx="694198" cy="874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24E2FF-868F-4128-B7FC-508AB7C2A724}"/>
              </a:ext>
            </a:extLst>
          </p:cNvPr>
          <p:cNvPicPr>
            <a:picLocks noChangeAspect="1"/>
          </p:cNvPicPr>
          <p:nvPr/>
        </p:nvPicPr>
        <p:blipFill>
          <a:blip r:embed="rId24"/>
          <a:stretch>
            <a:fillRect/>
          </a:stretch>
        </p:blipFill>
        <p:spPr>
          <a:xfrm>
            <a:off x="10555774" y="2058833"/>
            <a:ext cx="1644622" cy="762266"/>
          </a:xfrm>
          <a:prstGeom prst="rect">
            <a:avLst/>
          </a:prstGeom>
        </p:spPr>
      </p:pic>
      <p:pic>
        <p:nvPicPr>
          <p:cNvPr id="6" name="Picture 5">
            <a:extLst>
              <a:ext uri="{FF2B5EF4-FFF2-40B4-BE49-F238E27FC236}">
                <a16:creationId xmlns:a16="http://schemas.microsoft.com/office/drawing/2014/main" id="{865194CD-FE30-4B71-BABD-C13944538188}"/>
              </a:ext>
            </a:extLst>
          </p:cNvPr>
          <p:cNvPicPr>
            <a:picLocks noChangeAspect="1"/>
          </p:cNvPicPr>
          <p:nvPr/>
        </p:nvPicPr>
        <p:blipFill>
          <a:blip r:embed="rId25"/>
          <a:stretch>
            <a:fillRect/>
          </a:stretch>
        </p:blipFill>
        <p:spPr>
          <a:xfrm>
            <a:off x="247448" y="3528585"/>
            <a:ext cx="925830" cy="925830"/>
          </a:xfrm>
          <a:prstGeom prst="rect">
            <a:avLst/>
          </a:prstGeom>
        </p:spPr>
      </p:pic>
      <p:pic>
        <p:nvPicPr>
          <p:cNvPr id="7" name="Picture 6">
            <a:extLst>
              <a:ext uri="{FF2B5EF4-FFF2-40B4-BE49-F238E27FC236}">
                <a16:creationId xmlns:a16="http://schemas.microsoft.com/office/drawing/2014/main" id="{88E85E8C-3A07-43B8-A804-B7535B8385A2}"/>
              </a:ext>
            </a:extLst>
          </p:cNvPr>
          <p:cNvPicPr>
            <a:picLocks noChangeAspect="1"/>
          </p:cNvPicPr>
          <p:nvPr/>
        </p:nvPicPr>
        <p:blipFill>
          <a:blip r:embed="rId26"/>
          <a:stretch>
            <a:fillRect/>
          </a:stretch>
        </p:blipFill>
        <p:spPr>
          <a:xfrm>
            <a:off x="5104392" y="2888883"/>
            <a:ext cx="767399" cy="1078195"/>
          </a:xfrm>
          <a:prstGeom prst="rect">
            <a:avLst/>
          </a:prstGeom>
        </p:spPr>
      </p:pic>
      <p:pic>
        <p:nvPicPr>
          <p:cNvPr id="9" name="Picture 8">
            <a:extLst>
              <a:ext uri="{FF2B5EF4-FFF2-40B4-BE49-F238E27FC236}">
                <a16:creationId xmlns:a16="http://schemas.microsoft.com/office/drawing/2014/main" id="{485D2ED5-B670-408D-B9B6-AC79165EC696}"/>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6365851" y="3584467"/>
            <a:ext cx="518650" cy="765221"/>
          </a:xfrm>
          <a:prstGeom prst="rect">
            <a:avLst/>
          </a:prstGeom>
        </p:spPr>
      </p:pic>
      <p:pic>
        <p:nvPicPr>
          <p:cNvPr id="11" name="Picture 10">
            <a:extLst>
              <a:ext uri="{FF2B5EF4-FFF2-40B4-BE49-F238E27FC236}">
                <a16:creationId xmlns:a16="http://schemas.microsoft.com/office/drawing/2014/main" id="{BE17ABCD-12DE-48B4-865A-2C513BD24B8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11097724" y="3337482"/>
            <a:ext cx="961697" cy="763086"/>
          </a:xfrm>
          <a:prstGeom prst="rect">
            <a:avLst/>
          </a:prstGeom>
        </p:spPr>
      </p:pic>
      <p:pic>
        <p:nvPicPr>
          <p:cNvPr id="12" name="Picture 11">
            <a:extLst>
              <a:ext uri="{FF2B5EF4-FFF2-40B4-BE49-F238E27FC236}">
                <a16:creationId xmlns:a16="http://schemas.microsoft.com/office/drawing/2014/main" id="{467E1232-4C31-4FE3-A251-805C163E3D46}"/>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391375" y="4784666"/>
            <a:ext cx="781903" cy="1105891"/>
          </a:xfrm>
          <a:prstGeom prst="rect">
            <a:avLst/>
          </a:prstGeom>
        </p:spPr>
      </p:pic>
      <p:pic>
        <p:nvPicPr>
          <p:cNvPr id="13" name="Picture 12">
            <a:extLst>
              <a:ext uri="{FF2B5EF4-FFF2-40B4-BE49-F238E27FC236}">
                <a16:creationId xmlns:a16="http://schemas.microsoft.com/office/drawing/2014/main" id="{726541C2-FBDA-4BA8-81E8-BFBFC5C4B212}"/>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2845727" y="5496192"/>
            <a:ext cx="1399066" cy="1233722"/>
          </a:xfrm>
          <a:prstGeom prst="rect">
            <a:avLst/>
          </a:prstGeom>
        </p:spPr>
      </p:pic>
      <p:pic>
        <p:nvPicPr>
          <p:cNvPr id="14" name="Picture 13">
            <a:extLst>
              <a:ext uri="{FF2B5EF4-FFF2-40B4-BE49-F238E27FC236}">
                <a16:creationId xmlns:a16="http://schemas.microsoft.com/office/drawing/2014/main" id="{DB80D413-3837-41B7-82B4-2C12AD7BC521}"/>
              </a:ext>
            </a:extLst>
          </p:cNvPr>
          <p:cNvPicPr>
            <a:picLocks noChangeAspect="1"/>
          </p:cNvPicPr>
          <p:nvPr/>
        </p:nvPicPr>
        <p:blipFill>
          <a:blip r:embed="rId31"/>
          <a:stretch>
            <a:fillRect/>
          </a:stretch>
        </p:blipFill>
        <p:spPr>
          <a:xfrm rot="19507675">
            <a:off x="6726180" y="4905309"/>
            <a:ext cx="1099771" cy="1970497"/>
          </a:xfrm>
          <a:prstGeom prst="rect">
            <a:avLst/>
          </a:prstGeom>
        </p:spPr>
      </p:pic>
      <p:pic>
        <p:nvPicPr>
          <p:cNvPr id="15" name="Picture 14">
            <a:extLst>
              <a:ext uri="{FF2B5EF4-FFF2-40B4-BE49-F238E27FC236}">
                <a16:creationId xmlns:a16="http://schemas.microsoft.com/office/drawing/2014/main" id="{B20FE675-6869-4EC2-A9AE-6E156887E1AE}"/>
              </a:ext>
            </a:extLst>
          </p:cNvPr>
          <p:cNvPicPr>
            <a:picLocks noChangeAspect="1"/>
          </p:cNvPicPr>
          <p:nvPr/>
        </p:nvPicPr>
        <p:blipFill>
          <a:blip r:embed="rId32">
            <a:duotone>
              <a:schemeClr val="accent4">
                <a:shade val="45000"/>
                <a:satMod val="135000"/>
              </a:schemeClr>
              <a:prstClr val="white"/>
            </a:duotone>
          </a:blip>
          <a:stretch>
            <a:fillRect/>
          </a:stretch>
        </p:blipFill>
        <p:spPr>
          <a:xfrm>
            <a:off x="9085533" y="5615470"/>
            <a:ext cx="983971" cy="995167"/>
          </a:xfrm>
          <a:prstGeom prst="rect">
            <a:avLst/>
          </a:prstGeom>
        </p:spPr>
      </p:pic>
    </p:spTree>
    <p:extLst>
      <p:ext uri="{BB962C8B-B14F-4D97-AF65-F5344CB8AC3E}">
        <p14:creationId xmlns:p14="http://schemas.microsoft.com/office/powerpoint/2010/main" val="241387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AE0F8C-515F-4DC2-9B03-11D3E92E7E4B}"/>
              </a:ext>
            </a:extLst>
          </p:cNvPr>
          <p:cNvSpPr/>
          <p:nvPr/>
        </p:nvSpPr>
        <p:spPr>
          <a:xfrm>
            <a:off x="8406043" y="4147706"/>
            <a:ext cx="2478562" cy="1396092"/>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34209" y="149566"/>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 action="ppaction://noaction">
              <a:snd r:embed="rId3" name="T3_W5F_2.1.wav"/>
            </a:hlinkClick>
            <a:extLst>
              <a:ext uri="{FF2B5EF4-FFF2-40B4-BE49-F238E27FC236}">
                <a16:creationId xmlns:a16="http://schemas.microsoft.com/office/drawing/2014/main" id="{ABD7F011-A6FF-4A25-B27A-2073CDC7078D}"/>
              </a:ext>
            </a:extLst>
          </p:cNvPr>
          <p:cNvSpPr txBox="1"/>
          <p:nvPr/>
        </p:nvSpPr>
        <p:spPr>
          <a:xfrm>
            <a:off x="3789294" y="14118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bien. Qui parle ?</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1273" y="-92801"/>
            <a:ext cx="914400" cy="914400"/>
          </a:xfrm>
          <a:prstGeom prst="rect">
            <a:avLst/>
          </a:prstGeom>
        </p:spPr>
      </p:pic>
      <p:sp>
        <p:nvSpPr>
          <p:cNvPr id="58" name="CustomShape 23">
            <a:hlinkClick r:id="" action="ppaction://noaction">
              <a:snd r:embed="rId6" name="T3_W5F_2.3.wav"/>
            </a:hlinkClick>
            <a:extLst>
              <a:ext uri="{FF2B5EF4-FFF2-40B4-BE49-F238E27FC236}">
                <a16:creationId xmlns:a16="http://schemas.microsoft.com/office/drawing/2014/main" id="{3AC8996D-77D4-43D4-91F4-84FFD4B2F506}"/>
              </a:ext>
            </a:extLst>
          </p:cNvPr>
          <p:cNvSpPr/>
          <p:nvPr/>
        </p:nvSpPr>
        <p:spPr>
          <a:xfrm>
            <a:off x="154581" y="96824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7" name="T3_W5F_2.4.wav"/>
            </a:hlinkClick>
            <a:extLst>
              <a:ext uri="{FF2B5EF4-FFF2-40B4-BE49-F238E27FC236}">
                <a16:creationId xmlns:a16="http://schemas.microsoft.com/office/drawing/2014/main" id="{55E274EA-78FA-4F2A-97CB-0DEF9680ED5C}"/>
              </a:ext>
            </a:extLst>
          </p:cNvPr>
          <p:cNvSpPr/>
          <p:nvPr/>
        </p:nvSpPr>
        <p:spPr>
          <a:xfrm>
            <a:off x="850010" y="9629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T3_W5F_2.5.wav"/>
            </a:hlinkClick>
            <a:extLst>
              <a:ext uri="{FF2B5EF4-FFF2-40B4-BE49-F238E27FC236}">
                <a16:creationId xmlns:a16="http://schemas.microsoft.com/office/drawing/2014/main" id="{6B8D1A3D-FD7E-473F-9ED0-8E1FE7874726}"/>
              </a:ext>
            </a:extLst>
          </p:cNvPr>
          <p:cNvSpPr/>
          <p:nvPr/>
        </p:nvSpPr>
        <p:spPr>
          <a:xfrm>
            <a:off x="1516746" y="94728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9" name="T3_W5F_2.6.wav"/>
            </a:hlinkClick>
            <a:extLst>
              <a:ext uri="{FF2B5EF4-FFF2-40B4-BE49-F238E27FC236}">
                <a16:creationId xmlns:a16="http://schemas.microsoft.com/office/drawing/2014/main" id="{9D8011BD-0186-4896-B755-CA7294369761}"/>
              </a:ext>
            </a:extLst>
          </p:cNvPr>
          <p:cNvSpPr/>
          <p:nvPr/>
        </p:nvSpPr>
        <p:spPr>
          <a:xfrm>
            <a:off x="151213"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0" name="T3_W5F_2.7.wav"/>
            </a:hlinkClick>
            <a:extLst>
              <a:ext uri="{FF2B5EF4-FFF2-40B4-BE49-F238E27FC236}">
                <a16:creationId xmlns:a16="http://schemas.microsoft.com/office/drawing/2014/main" id="{7C0C4B87-AB45-4E57-80AB-3CB1A27E128C}"/>
              </a:ext>
            </a:extLst>
          </p:cNvPr>
          <p:cNvSpPr/>
          <p:nvPr/>
        </p:nvSpPr>
        <p:spPr>
          <a:xfrm>
            <a:off x="859428"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1" name="T3_W5F_2.8.wav"/>
            </a:hlinkClick>
            <a:extLst>
              <a:ext uri="{FF2B5EF4-FFF2-40B4-BE49-F238E27FC236}">
                <a16:creationId xmlns:a16="http://schemas.microsoft.com/office/drawing/2014/main" id="{108AB01A-0FF7-4067-9536-9B830FA9F079}"/>
              </a:ext>
            </a:extLst>
          </p:cNvPr>
          <p:cNvSpPr/>
          <p:nvPr/>
        </p:nvSpPr>
        <p:spPr>
          <a:xfrm>
            <a:off x="1518598" y="156226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2" name="T3_W5F_2.9.wav"/>
            </a:hlinkClick>
            <a:extLst>
              <a:ext uri="{FF2B5EF4-FFF2-40B4-BE49-F238E27FC236}">
                <a16:creationId xmlns:a16="http://schemas.microsoft.com/office/drawing/2014/main" id="{F70AD01D-1D40-4C3F-B482-D9D7CFE111DA}"/>
              </a:ext>
            </a:extLst>
          </p:cNvPr>
          <p:cNvSpPr/>
          <p:nvPr/>
        </p:nvSpPr>
        <p:spPr>
          <a:xfrm>
            <a:off x="475526" y="21606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61" name="Straight Connector 60">
            <a:extLst>
              <a:ext uri="{FF2B5EF4-FFF2-40B4-BE49-F238E27FC236}">
                <a16:creationId xmlns:a16="http://schemas.microsoft.com/office/drawing/2014/main" id="{EF5E06B2-E7ED-4367-BB25-7C58E8F4570E}"/>
              </a:ext>
            </a:extLst>
          </p:cNvPr>
          <p:cNvCxnSpPr>
            <a:cxnSpLocks/>
          </p:cNvCxnSpPr>
          <p:nvPr/>
        </p:nvCxnSpPr>
        <p:spPr>
          <a:xfrm>
            <a:off x="4682910" y="3580547"/>
            <a:ext cx="0" cy="540000"/>
          </a:xfrm>
          <a:prstGeom prst="line">
            <a:avLst/>
          </a:prstGeom>
          <a:noFill/>
          <a:ln w="76200" cap="flat" cmpd="sng" algn="ctr">
            <a:solidFill>
              <a:srgbClr val="115076"/>
            </a:solidFill>
            <a:prstDash val="solid"/>
          </a:ln>
          <a:effectLst/>
        </p:spPr>
      </p:cxnSp>
      <p:cxnSp>
        <p:nvCxnSpPr>
          <p:cNvPr id="66" name="Straight Connector 65">
            <a:extLst>
              <a:ext uri="{FF2B5EF4-FFF2-40B4-BE49-F238E27FC236}">
                <a16:creationId xmlns:a16="http://schemas.microsoft.com/office/drawing/2014/main" id="{8B1F6F8C-A70A-4081-8E0A-CC0F34EE4C55}"/>
              </a:ext>
            </a:extLst>
          </p:cNvPr>
          <p:cNvCxnSpPr>
            <a:cxnSpLocks/>
          </p:cNvCxnSpPr>
          <p:nvPr/>
        </p:nvCxnSpPr>
        <p:spPr>
          <a:xfrm>
            <a:off x="1895184" y="3571494"/>
            <a:ext cx="0" cy="540000"/>
          </a:xfrm>
          <a:prstGeom prst="line">
            <a:avLst/>
          </a:prstGeom>
          <a:noFill/>
          <a:ln w="76200" cap="flat" cmpd="sng" algn="ctr">
            <a:solidFill>
              <a:srgbClr val="115076"/>
            </a:solidFill>
            <a:prstDash val="solid"/>
          </a:ln>
          <a:effectLst/>
        </p:spPr>
      </p:cxnSp>
      <p:cxnSp>
        <p:nvCxnSpPr>
          <p:cNvPr id="67" name="Straight Connector 66">
            <a:extLst>
              <a:ext uri="{FF2B5EF4-FFF2-40B4-BE49-F238E27FC236}">
                <a16:creationId xmlns:a16="http://schemas.microsoft.com/office/drawing/2014/main" id="{84A8630F-D03D-468F-A166-5E03C28BAE57}"/>
              </a:ext>
            </a:extLst>
          </p:cNvPr>
          <p:cNvCxnSpPr>
            <a:cxnSpLocks/>
          </p:cNvCxnSpPr>
          <p:nvPr/>
        </p:nvCxnSpPr>
        <p:spPr>
          <a:xfrm>
            <a:off x="3306625" y="3069745"/>
            <a:ext cx="0" cy="540000"/>
          </a:xfrm>
          <a:prstGeom prst="line">
            <a:avLst/>
          </a:prstGeom>
          <a:noFill/>
          <a:ln w="76200" cap="flat" cmpd="sng" algn="ctr">
            <a:solidFill>
              <a:srgbClr val="115076"/>
            </a:solidFill>
            <a:prstDash val="solid"/>
          </a:ln>
          <a:effectLst/>
        </p:spPr>
      </p:cxnSp>
      <p:cxnSp>
        <p:nvCxnSpPr>
          <p:cNvPr id="69" name="Straight Connector 68">
            <a:extLst>
              <a:ext uri="{FF2B5EF4-FFF2-40B4-BE49-F238E27FC236}">
                <a16:creationId xmlns:a16="http://schemas.microsoft.com/office/drawing/2014/main" id="{9B46289E-7C7C-426A-AFAB-33476C85E2A1}"/>
              </a:ext>
            </a:extLst>
          </p:cNvPr>
          <p:cNvCxnSpPr>
            <a:cxnSpLocks/>
          </p:cNvCxnSpPr>
          <p:nvPr/>
        </p:nvCxnSpPr>
        <p:spPr>
          <a:xfrm>
            <a:off x="3114326" y="2649638"/>
            <a:ext cx="360000" cy="0"/>
          </a:xfrm>
          <a:prstGeom prst="line">
            <a:avLst/>
          </a:prstGeom>
          <a:noFill/>
          <a:ln w="76200" cap="flat" cmpd="sng" algn="ctr">
            <a:solidFill>
              <a:srgbClr val="115076"/>
            </a:solidFill>
            <a:prstDash val="solid"/>
          </a:ln>
          <a:effectLst/>
        </p:spPr>
      </p:cxnSp>
      <p:cxnSp>
        <p:nvCxnSpPr>
          <p:cNvPr id="70" name="Straight Connector 69">
            <a:extLst>
              <a:ext uri="{FF2B5EF4-FFF2-40B4-BE49-F238E27FC236}">
                <a16:creationId xmlns:a16="http://schemas.microsoft.com/office/drawing/2014/main" id="{C7C21729-A60E-43F5-82EB-5A1CFF02A164}"/>
              </a:ext>
            </a:extLst>
          </p:cNvPr>
          <p:cNvCxnSpPr>
            <a:cxnSpLocks/>
          </p:cNvCxnSpPr>
          <p:nvPr/>
        </p:nvCxnSpPr>
        <p:spPr>
          <a:xfrm>
            <a:off x="6775672" y="3635468"/>
            <a:ext cx="2796779" cy="15209"/>
          </a:xfrm>
          <a:prstGeom prst="line">
            <a:avLst/>
          </a:prstGeom>
          <a:noFill/>
          <a:ln w="76200" cap="flat" cmpd="sng" algn="ctr">
            <a:solidFill>
              <a:srgbClr val="115076"/>
            </a:solidFill>
            <a:prstDash val="solid"/>
          </a:ln>
          <a:effectLst/>
        </p:spPr>
      </p:cxnSp>
      <p:cxnSp>
        <p:nvCxnSpPr>
          <p:cNvPr id="71" name="Straight Connector 70">
            <a:extLst>
              <a:ext uri="{FF2B5EF4-FFF2-40B4-BE49-F238E27FC236}">
                <a16:creationId xmlns:a16="http://schemas.microsoft.com/office/drawing/2014/main" id="{111B7E90-837E-4511-A192-5C0EA95E9E86}"/>
              </a:ext>
            </a:extLst>
          </p:cNvPr>
          <p:cNvCxnSpPr>
            <a:cxnSpLocks/>
          </p:cNvCxnSpPr>
          <p:nvPr/>
        </p:nvCxnSpPr>
        <p:spPr>
          <a:xfrm>
            <a:off x="9572451" y="3625812"/>
            <a:ext cx="0" cy="540000"/>
          </a:xfrm>
          <a:prstGeom prst="line">
            <a:avLst/>
          </a:prstGeom>
          <a:noFill/>
          <a:ln w="76200" cap="flat" cmpd="sng" algn="ctr">
            <a:solidFill>
              <a:srgbClr val="115076"/>
            </a:solidFill>
            <a:prstDash val="solid"/>
          </a:ln>
          <a:effectLst/>
        </p:spPr>
      </p:cxnSp>
      <p:cxnSp>
        <p:nvCxnSpPr>
          <p:cNvPr id="72" name="Straight Connector 71">
            <a:extLst>
              <a:ext uri="{FF2B5EF4-FFF2-40B4-BE49-F238E27FC236}">
                <a16:creationId xmlns:a16="http://schemas.microsoft.com/office/drawing/2014/main" id="{078386D7-4DA7-4400-AE5B-45CA9B16EDD6}"/>
              </a:ext>
            </a:extLst>
          </p:cNvPr>
          <p:cNvCxnSpPr>
            <a:cxnSpLocks/>
          </p:cNvCxnSpPr>
          <p:nvPr/>
        </p:nvCxnSpPr>
        <p:spPr>
          <a:xfrm>
            <a:off x="6797460" y="3607706"/>
            <a:ext cx="0" cy="540000"/>
          </a:xfrm>
          <a:prstGeom prst="line">
            <a:avLst/>
          </a:prstGeom>
          <a:noFill/>
          <a:ln w="76200" cap="flat" cmpd="sng" algn="ctr">
            <a:solidFill>
              <a:srgbClr val="115076"/>
            </a:solidFill>
            <a:prstDash val="solid"/>
          </a:ln>
          <a:effectLst/>
        </p:spPr>
      </p:cxnSp>
      <p:cxnSp>
        <p:nvCxnSpPr>
          <p:cNvPr id="84" name="Straight Connector 83">
            <a:extLst>
              <a:ext uri="{FF2B5EF4-FFF2-40B4-BE49-F238E27FC236}">
                <a16:creationId xmlns:a16="http://schemas.microsoft.com/office/drawing/2014/main" id="{7F9285FC-91DE-428E-81FC-EB03BFE789F1}"/>
              </a:ext>
            </a:extLst>
          </p:cNvPr>
          <p:cNvCxnSpPr>
            <a:cxnSpLocks/>
          </p:cNvCxnSpPr>
          <p:nvPr/>
        </p:nvCxnSpPr>
        <p:spPr>
          <a:xfrm>
            <a:off x="8064892" y="3069745"/>
            <a:ext cx="0" cy="540000"/>
          </a:xfrm>
          <a:prstGeom prst="line">
            <a:avLst/>
          </a:prstGeom>
          <a:noFill/>
          <a:ln w="76200" cap="flat" cmpd="sng" algn="ctr">
            <a:solidFill>
              <a:srgbClr val="115076"/>
            </a:solidFill>
            <a:prstDash val="solid"/>
          </a:ln>
          <a:effectLst/>
        </p:spPr>
      </p:cxnSp>
      <p:cxnSp>
        <p:nvCxnSpPr>
          <p:cNvPr id="85" name="Straight Connector 84">
            <a:extLst>
              <a:ext uri="{FF2B5EF4-FFF2-40B4-BE49-F238E27FC236}">
                <a16:creationId xmlns:a16="http://schemas.microsoft.com/office/drawing/2014/main" id="{BAC58F81-37C2-4098-B05E-D7C2FE8E0DE0}"/>
              </a:ext>
            </a:extLst>
          </p:cNvPr>
          <p:cNvCxnSpPr>
            <a:cxnSpLocks/>
          </p:cNvCxnSpPr>
          <p:nvPr/>
        </p:nvCxnSpPr>
        <p:spPr>
          <a:xfrm>
            <a:off x="8144160" y="2517401"/>
            <a:ext cx="360000" cy="0"/>
          </a:xfrm>
          <a:prstGeom prst="line">
            <a:avLst/>
          </a:prstGeom>
          <a:noFill/>
          <a:ln w="76200" cap="flat" cmpd="sng" algn="ctr">
            <a:solidFill>
              <a:srgbClr val="115076"/>
            </a:solidFill>
            <a:prstDash val="solid"/>
          </a:ln>
          <a:effectLst/>
        </p:spPr>
      </p:cxnSp>
      <p:cxnSp>
        <p:nvCxnSpPr>
          <p:cNvPr id="86" name="Straight Connector 85">
            <a:extLst>
              <a:ext uri="{FF2B5EF4-FFF2-40B4-BE49-F238E27FC236}">
                <a16:creationId xmlns:a16="http://schemas.microsoft.com/office/drawing/2014/main" id="{E3325F01-6BAF-471B-A0DD-A5999B95AD09}"/>
              </a:ext>
            </a:extLst>
          </p:cNvPr>
          <p:cNvCxnSpPr>
            <a:cxnSpLocks/>
          </p:cNvCxnSpPr>
          <p:nvPr/>
        </p:nvCxnSpPr>
        <p:spPr>
          <a:xfrm>
            <a:off x="4073067" y="1368863"/>
            <a:ext cx="3500220" cy="24044"/>
          </a:xfrm>
          <a:prstGeom prst="line">
            <a:avLst/>
          </a:prstGeom>
          <a:noFill/>
          <a:ln w="76200" cap="flat" cmpd="sng" algn="ctr">
            <a:solidFill>
              <a:srgbClr val="115076"/>
            </a:solidFill>
            <a:prstDash val="solid"/>
          </a:ln>
          <a:effectLst/>
        </p:spPr>
      </p:cxnSp>
      <p:cxnSp>
        <p:nvCxnSpPr>
          <p:cNvPr id="87" name="Straight Connector 86">
            <a:extLst>
              <a:ext uri="{FF2B5EF4-FFF2-40B4-BE49-F238E27FC236}">
                <a16:creationId xmlns:a16="http://schemas.microsoft.com/office/drawing/2014/main" id="{C075C5AB-56B8-4C5F-B807-5B249CD514DC}"/>
              </a:ext>
            </a:extLst>
          </p:cNvPr>
          <p:cNvCxnSpPr>
            <a:cxnSpLocks/>
          </p:cNvCxnSpPr>
          <p:nvPr/>
        </p:nvCxnSpPr>
        <p:spPr>
          <a:xfrm>
            <a:off x="7573287" y="1356732"/>
            <a:ext cx="0" cy="540000"/>
          </a:xfrm>
          <a:prstGeom prst="line">
            <a:avLst/>
          </a:prstGeom>
          <a:noFill/>
          <a:ln w="76200" cap="flat" cmpd="sng" algn="ctr">
            <a:solidFill>
              <a:srgbClr val="115076"/>
            </a:solidFill>
            <a:prstDash val="solid"/>
          </a:ln>
          <a:effectLst/>
        </p:spPr>
      </p:cxnSp>
      <p:cxnSp>
        <p:nvCxnSpPr>
          <p:cNvPr id="89" name="Straight Connector 88">
            <a:extLst>
              <a:ext uri="{FF2B5EF4-FFF2-40B4-BE49-F238E27FC236}">
                <a16:creationId xmlns:a16="http://schemas.microsoft.com/office/drawing/2014/main" id="{B06AB1C1-2390-4C83-B547-5577917E68A1}"/>
              </a:ext>
            </a:extLst>
          </p:cNvPr>
          <p:cNvCxnSpPr>
            <a:cxnSpLocks/>
          </p:cNvCxnSpPr>
          <p:nvPr/>
        </p:nvCxnSpPr>
        <p:spPr>
          <a:xfrm>
            <a:off x="4073067" y="1329573"/>
            <a:ext cx="0" cy="540000"/>
          </a:xfrm>
          <a:prstGeom prst="line">
            <a:avLst/>
          </a:prstGeom>
          <a:noFill/>
          <a:ln w="76200" cap="flat" cmpd="sng" algn="ctr">
            <a:solidFill>
              <a:srgbClr val="115076"/>
            </a:solidFill>
            <a:prstDash val="solid"/>
          </a:ln>
          <a:effectLst/>
        </p:spPr>
      </p:cxnSp>
      <p:cxnSp>
        <p:nvCxnSpPr>
          <p:cNvPr id="90" name="Straight Connector 89">
            <a:extLst>
              <a:ext uri="{FF2B5EF4-FFF2-40B4-BE49-F238E27FC236}">
                <a16:creationId xmlns:a16="http://schemas.microsoft.com/office/drawing/2014/main" id="{104AB53D-5165-4C4D-8E7D-F50A6C619034}"/>
              </a:ext>
            </a:extLst>
          </p:cNvPr>
          <p:cNvCxnSpPr>
            <a:cxnSpLocks/>
          </p:cNvCxnSpPr>
          <p:nvPr/>
        </p:nvCxnSpPr>
        <p:spPr>
          <a:xfrm>
            <a:off x="5892593" y="852907"/>
            <a:ext cx="0" cy="540000"/>
          </a:xfrm>
          <a:prstGeom prst="line">
            <a:avLst/>
          </a:prstGeom>
          <a:noFill/>
          <a:ln w="76200" cap="flat" cmpd="sng" algn="ctr">
            <a:solidFill>
              <a:srgbClr val="115076"/>
            </a:solidFill>
            <a:prstDash val="solid"/>
          </a:ln>
          <a:effectLst/>
        </p:spPr>
      </p:cxnSp>
      <p:cxnSp>
        <p:nvCxnSpPr>
          <p:cNvPr id="91" name="Straight Connector 90">
            <a:extLst>
              <a:ext uri="{FF2B5EF4-FFF2-40B4-BE49-F238E27FC236}">
                <a16:creationId xmlns:a16="http://schemas.microsoft.com/office/drawing/2014/main" id="{D71FAAE7-A571-4FE6-855A-596129FA97B0}"/>
              </a:ext>
            </a:extLst>
          </p:cNvPr>
          <p:cNvCxnSpPr>
            <a:cxnSpLocks/>
          </p:cNvCxnSpPr>
          <p:nvPr/>
        </p:nvCxnSpPr>
        <p:spPr>
          <a:xfrm>
            <a:off x="5892593" y="1392907"/>
            <a:ext cx="0" cy="540000"/>
          </a:xfrm>
          <a:prstGeom prst="line">
            <a:avLst/>
          </a:prstGeom>
          <a:noFill/>
          <a:ln w="76200" cap="flat" cmpd="sng" algn="ctr">
            <a:solidFill>
              <a:srgbClr val="115076"/>
            </a:solidFill>
            <a:prstDash val="solid"/>
          </a:ln>
          <a:effectLst/>
        </p:spPr>
      </p:cxnSp>
      <p:pic>
        <p:nvPicPr>
          <p:cNvPr id="93" name="Picture 92" descr="A picture containing text, vector graphics&#10;&#10;Description automatically generated">
            <a:extLst>
              <a:ext uri="{FF2B5EF4-FFF2-40B4-BE49-F238E27FC236}">
                <a16:creationId xmlns:a16="http://schemas.microsoft.com/office/drawing/2014/main" id="{B8DB0CA0-E1ED-4DF0-BD24-5CEEF76352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94" name="Picture 93" descr="A picture containing text, vector graphics&#10;&#10;Description automatically generated">
            <a:extLst>
              <a:ext uri="{FF2B5EF4-FFF2-40B4-BE49-F238E27FC236}">
                <a16:creationId xmlns:a16="http://schemas.microsoft.com/office/drawing/2014/main" id="{8C2001C8-73E8-422C-B12A-11B21AB5C2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96" name="Picture 95" descr="Logo&#10;&#10;Description automatically generated">
            <a:extLst>
              <a:ext uri="{FF2B5EF4-FFF2-40B4-BE49-F238E27FC236}">
                <a16:creationId xmlns:a16="http://schemas.microsoft.com/office/drawing/2014/main" id="{F5E62A5E-1143-4889-B752-2CBAEC9ADD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97" name="Picture 96">
            <a:extLst>
              <a:ext uri="{FF2B5EF4-FFF2-40B4-BE49-F238E27FC236}">
                <a16:creationId xmlns:a16="http://schemas.microsoft.com/office/drawing/2014/main" id="{5F711A10-4246-4E82-825D-3E5F98C90C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0B48E41B-02EF-4C80-B0B6-693378A78152}"/>
              </a:ext>
            </a:extLst>
          </p:cNvPr>
          <p:cNvPicPr>
            <a:picLocks noChangeAspect="1"/>
          </p:cNvPicPr>
          <p:nvPr/>
        </p:nvPicPr>
        <p:blipFill rotWithShape="1">
          <a:blip r:embed="rId17">
            <a:extLst>
              <a:ext uri="{28A0092B-C50C-407E-A947-70E740481C1C}">
                <a14:useLocalDpi xmlns:a14="http://schemas.microsoft.com/office/drawing/2010/main" val="0"/>
              </a:ext>
            </a:extLst>
          </a:blip>
          <a:srcRect b="46232"/>
          <a:stretch/>
        </p:blipFill>
        <p:spPr>
          <a:xfrm>
            <a:off x="8504160" y="1803010"/>
            <a:ext cx="804932" cy="1013451"/>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856C86EA-E77A-40ED-AB31-732F0FF84631}"/>
              </a:ext>
            </a:extLst>
          </p:cNvPr>
          <p:cNvPicPr>
            <a:picLocks noChangeAspect="1"/>
          </p:cNvPicPr>
          <p:nvPr/>
        </p:nvPicPr>
        <p:blipFill rotWithShape="1">
          <a:blip r:embed="rId18">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100" name="Picture 99">
            <a:extLst>
              <a:ext uri="{FF2B5EF4-FFF2-40B4-BE49-F238E27FC236}">
                <a16:creationId xmlns:a16="http://schemas.microsoft.com/office/drawing/2014/main" id="{8C94B0F9-7B01-419E-BE7B-DF6EF11602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101" name="Picture 100">
            <a:extLst>
              <a:ext uri="{FF2B5EF4-FFF2-40B4-BE49-F238E27FC236}">
                <a16:creationId xmlns:a16="http://schemas.microsoft.com/office/drawing/2014/main" id="{9B69DC34-F59C-4DB4-AB32-172F68AE79DE}"/>
              </a:ext>
            </a:extLst>
          </p:cNvPr>
          <p:cNvPicPr>
            <a:picLocks noChangeAspect="1"/>
          </p:cNvPicPr>
          <p:nvPr/>
        </p:nvPicPr>
        <p:blipFill rotWithShape="1">
          <a:blip r:embed="rId20">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102" name="Picture 101">
            <a:extLst>
              <a:ext uri="{FF2B5EF4-FFF2-40B4-BE49-F238E27FC236}">
                <a16:creationId xmlns:a16="http://schemas.microsoft.com/office/drawing/2014/main" id="{38358983-D52A-40A0-9B89-E312020096D8}"/>
              </a:ext>
            </a:extLst>
          </p:cNvPr>
          <p:cNvPicPr>
            <a:picLocks noChangeAspect="1"/>
          </p:cNvPicPr>
          <p:nvPr/>
        </p:nvPicPr>
        <p:blipFill rotWithShape="1">
          <a:blip r:embed="rId21">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103" name="Straight Connector 102">
            <a:extLst>
              <a:ext uri="{FF2B5EF4-FFF2-40B4-BE49-F238E27FC236}">
                <a16:creationId xmlns:a16="http://schemas.microsoft.com/office/drawing/2014/main" id="{561F917F-5BEA-4C99-B41D-350F120CA050}"/>
              </a:ext>
            </a:extLst>
          </p:cNvPr>
          <p:cNvCxnSpPr>
            <a:cxnSpLocks/>
          </p:cNvCxnSpPr>
          <p:nvPr/>
        </p:nvCxnSpPr>
        <p:spPr>
          <a:xfrm>
            <a:off x="1895184" y="3607706"/>
            <a:ext cx="2796779" cy="15209"/>
          </a:xfrm>
          <a:prstGeom prst="line">
            <a:avLst/>
          </a:prstGeom>
          <a:noFill/>
          <a:ln w="76200" cap="flat" cmpd="sng" algn="ctr">
            <a:solidFill>
              <a:srgbClr val="115076"/>
            </a:solidFill>
            <a:prstDash val="solid"/>
          </a:ln>
          <a:effectLst/>
        </p:spPr>
      </p:cxnSp>
      <p:sp>
        <p:nvSpPr>
          <p:cNvPr id="104" name="TextBox 103">
            <a:extLst>
              <a:ext uri="{FF2B5EF4-FFF2-40B4-BE49-F238E27FC236}">
                <a16:creationId xmlns:a16="http://schemas.microsoft.com/office/drawing/2014/main" id="{F7D5107E-72F2-4DF4-BA27-28B8729B8A0E}"/>
              </a:ext>
            </a:extLst>
          </p:cNvPr>
          <p:cNvSpPr txBox="1"/>
          <p:nvPr/>
        </p:nvSpPr>
        <p:spPr>
          <a:xfrm>
            <a:off x="1820645" y="3110074"/>
            <a:ext cx="14157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 n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c k</a:t>
            </a:r>
          </a:p>
        </p:txBody>
      </p:sp>
      <p:sp>
        <p:nvSpPr>
          <p:cNvPr id="105" name="TextBox 104">
            <a:extLst>
              <a:ext uri="{FF2B5EF4-FFF2-40B4-BE49-F238E27FC236}">
                <a16:creationId xmlns:a16="http://schemas.microsoft.com/office/drawing/2014/main" id="{3C0F9855-57D9-4894-80B4-3C0A942AA50A}"/>
              </a:ext>
            </a:extLst>
          </p:cNvPr>
          <p:cNvSpPr txBox="1"/>
          <p:nvPr/>
        </p:nvSpPr>
        <p:spPr>
          <a:xfrm>
            <a:off x="3290183" y="3101599"/>
            <a:ext cx="1673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J a c q u e s</a:t>
            </a:r>
          </a:p>
        </p:txBody>
      </p:sp>
      <p:sp>
        <p:nvSpPr>
          <p:cNvPr id="106" name="TextBox 105">
            <a:extLst>
              <a:ext uri="{FF2B5EF4-FFF2-40B4-BE49-F238E27FC236}">
                <a16:creationId xmlns:a16="http://schemas.microsoft.com/office/drawing/2014/main" id="{C737A3C6-F8A2-457A-B77F-A03D5B0FAB3C}"/>
              </a:ext>
            </a:extLst>
          </p:cNvPr>
          <p:cNvSpPr txBox="1"/>
          <p:nvPr/>
        </p:nvSpPr>
        <p:spPr>
          <a:xfrm>
            <a:off x="5138458" y="3101599"/>
            <a:ext cx="14670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 y l è n e</a:t>
            </a:r>
          </a:p>
        </p:txBody>
      </p:sp>
      <p:sp>
        <p:nvSpPr>
          <p:cNvPr id="107" name="TextBox 106">
            <a:extLst>
              <a:ext uri="{FF2B5EF4-FFF2-40B4-BE49-F238E27FC236}">
                <a16:creationId xmlns:a16="http://schemas.microsoft.com/office/drawing/2014/main" id="{FAEFD1E4-8BD9-475E-8F0A-DF0446E1D5F2}"/>
              </a:ext>
            </a:extLst>
          </p:cNvPr>
          <p:cNvSpPr txBox="1"/>
          <p:nvPr/>
        </p:nvSpPr>
        <p:spPr>
          <a:xfrm>
            <a:off x="6847469" y="3075720"/>
            <a:ext cx="12009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e r v é</a:t>
            </a:r>
          </a:p>
        </p:txBody>
      </p:sp>
      <p:sp>
        <p:nvSpPr>
          <p:cNvPr id="108" name="TextBox 107">
            <a:extLst>
              <a:ext uri="{FF2B5EF4-FFF2-40B4-BE49-F238E27FC236}">
                <a16:creationId xmlns:a16="http://schemas.microsoft.com/office/drawing/2014/main" id="{BDBB73B3-201D-4F50-ADAC-417B98E24AF0}"/>
              </a:ext>
            </a:extLst>
          </p:cNvPr>
          <p:cNvSpPr txBox="1"/>
          <p:nvPr/>
        </p:nvSpPr>
        <p:spPr>
          <a:xfrm>
            <a:off x="8144160" y="3075720"/>
            <a:ext cx="18229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l a u d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n e</a:t>
            </a:r>
          </a:p>
        </p:txBody>
      </p:sp>
      <p:sp>
        <p:nvSpPr>
          <p:cNvPr id="109" name="TextBox 108">
            <a:extLst>
              <a:ext uri="{FF2B5EF4-FFF2-40B4-BE49-F238E27FC236}">
                <a16:creationId xmlns:a16="http://schemas.microsoft.com/office/drawing/2014/main" id="{C9EC195B-A880-48CF-A4C8-5F6ADD759680}"/>
              </a:ext>
            </a:extLst>
          </p:cNvPr>
          <p:cNvSpPr txBox="1"/>
          <p:nvPr/>
        </p:nvSpPr>
        <p:spPr>
          <a:xfrm>
            <a:off x="684759" y="5458972"/>
            <a:ext cx="22717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l é m e n 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n e</a:t>
            </a:r>
          </a:p>
        </p:txBody>
      </p:sp>
      <p:sp>
        <p:nvSpPr>
          <p:cNvPr id="110" name="TextBox 109">
            <a:extLst>
              <a:ext uri="{FF2B5EF4-FFF2-40B4-BE49-F238E27FC236}">
                <a16:creationId xmlns:a16="http://schemas.microsoft.com/office/drawing/2014/main" id="{269EBCD4-7C75-4915-AEC2-F136F8A7C809}"/>
              </a:ext>
            </a:extLst>
          </p:cNvPr>
          <p:cNvSpPr txBox="1"/>
          <p:nvPr/>
        </p:nvSpPr>
        <p:spPr>
          <a:xfrm>
            <a:off x="3442764" y="5434459"/>
            <a:ext cx="247856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J e a n – M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c h e l</a:t>
            </a:r>
          </a:p>
        </p:txBody>
      </p:sp>
      <p:sp>
        <p:nvSpPr>
          <p:cNvPr id="112" name="TextBox 111">
            <a:extLst>
              <a:ext uri="{FF2B5EF4-FFF2-40B4-BE49-F238E27FC236}">
                <a16:creationId xmlns:a16="http://schemas.microsoft.com/office/drawing/2014/main" id="{815F3414-880B-4AB7-A3CC-B7BC7CF434F4}"/>
              </a:ext>
            </a:extLst>
          </p:cNvPr>
          <p:cNvSpPr txBox="1"/>
          <p:nvPr/>
        </p:nvSpPr>
        <p:spPr>
          <a:xfrm>
            <a:off x="6234773" y="5434459"/>
            <a:ext cx="12923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 d è l e </a:t>
            </a:r>
          </a:p>
        </p:txBody>
      </p:sp>
      <p:sp>
        <p:nvSpPr>
          <p:cNvPr id="113" name="TextBox 112">
            <a:extLst>
              <a:ext uri="{FF2B5EF4-FFF2-40B4-BE49-F238E27FC236}">
                <a16:creationId xmlns:a16="http://schemas.microsoft.com/office/drawing/2014/main" id="{0A065A87-5E99-4110-B655-2E43BBDAF9F7}"/>
              </a:ext>
            </a:extLst>
          </p:cNvPr>
          <p:cNvSpPr txBox="1"/>
          <p:nvPr/>
        </p:nvSpPr>
        <p:spPr>
          <a:xfrm>
            <a:off x="9043458" y="5458972"/>
            <a:ext cx="12410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 r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a:t>
            </a:r>
          </a:p>
        </p:txBody>
      </p:sp>
      <p:pic>
        <p:nvPicPr>
          <p:cNvPr id="114" name="Picture 113">
            <a:extLst>
              <a:ext uri="{FF2B5EF4-FFF2-40B4-BE49-F238E27FC236}">
                <a16:creationId xmlns:a16="http://schemas.microsoft.com/office/drawing/2014/main" id="{9F21B8A6-602B-4EDA-AC5A-E68BB3C4FE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sp>
        <p:nvSpPr>
          <p:cNvPr id="130" name="TextBox 129">
            <a:extLst>
              <a:ext uri="{FF2B5EF4-FFF2-40B4-BE49-F238E27FC236}">
                <a16:creationId xmlns:a16="http://schemas.microsoft.com/office/drawing/2014/main" id="{927A5A3E-0D72-4124-B468-2BC603CB882A}"/>
              </a:ext>
            </a:extLst>
          </p:cNvPr>
          <p:cNvSpPr txBox="1"/>
          <p:nvPr/>
        </p:nvSpPr>
        <p:spPr>
          <a:xfrm>
            <a:off x="5458700" y="6356594"/>
            <a:ext cx="19960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h o u c h o u</a:t>
            </a:r>
          </a:p>
        </p:txBody>
      </p:sp>
      <p:sp>
        <p:nvSpPr>
          <p:cNvPr id="137" name="TextBox 136">
            <a:extLst>
              <a:ext uri="{FF2B5EF4-FFF2-40B4-BE49-F238E27FC236}">
                <a16:creationId xmlns:a16="http://schemas.microsoft.com/office/drawing/2014/main" id="{7671C46A-05C5-4FB3-9883-A1CF00E3F68F}"/>
              </a:ext>
            </a:extLst>
          </p:cNvPr>
          <p:cNvSpPr txBox="1"/>
          <p:nvPr/>
        </p:nvSpPr>
        <p:spPr>
          <a:xfrm>
            <a:off x="9155305" y="6342111"/>
            <a:ext cx="12827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 é d o r</a:t>
            </a:r>
          </a:p>
        </p:txBody>
      </p:sp>
      <p:sp>
        <p:nvSpPr>
          <p:cNvPr id="139" name="TextBox 138">
            <a:extLst>
              <a:ext uri="{FF2B5EF4-FFF2-40B4-BE49-F238E27FC236}">
                <a16:creationId xmlns:a16="http://schemas.microsoft.com/office/drawing/2014/main" id="{23D351F8-4DC6-4711-9262-E19A95AEC467}"/>
              </a:ext>
            </a:extLst>
          </p:cNvPr>
          <p:cNvSpPr txBox="1"/>
          <p:nvPr/>
        </p:nvSpPr>
        <p:spPr>
          <a:xfrm>
            <a:off x="536984" y="6342111"/>
            <a:ext cx="88197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L u l u</a:t>
            </a:r>
          </a:p>
        </p:txBody>
      </p:sp>
      <p:sp>
        <p:nvSpPr>
          <p:cNvPr id="140" name="TextBox 139">
            <a:extLst>
              <a:ext uri="{FF2B5EF4-FFF2-40B4-BE49-F238E27FC236}">
                <a16:creationId xmlns:a16="http://schemas.microsoft.com/office/drawing/2014/main" id="{E2B75B87-51BF-4C61-A020-4C0234A78950}"/>
              </a:ext>
            </a:extLst>
          </p:cNvPr>
          <p:cNvSpPr txBox="1"/>
          <p:nvPr/>
        </p:nvSpPr>
        <p:spPr>
          <a:xfrm>
            <a:off x="3374000" y="6364889"/>
            <a:ext cx="8194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É l o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41" name="Picture 140" descr="A picture containing logo&#10;&#10;Description automatically generated">
            <a:extLst>
              <a:ext uri="{FF2B5EF4-FFF2-40B4-BE49-F238E27FC236}">
                <a16:creationId xmlns:a16="http://schemas.microsoft.com/office/drawing/2014/main" id="{EAA88905-AB5C-42CF-AA2A-D3BD518FB39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142" name="Picture 141">
            <a:extLst>
              <a:ext uri="{FF2B5EF4-FFF2-40B4-BE49-F238E27FC236}">
                <a16:creationId xmlns:a16="http://schemas.microsoft.com/office/drawing/2014/main" id="{EE3C30F7-ECAF-4EA9-933F-685B9CA8071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60" name="Title 7">
            <a:hlinkClick r:id="" action="ppaction://noaction">
              <a:snd r:embed="rId25" name="T3_W5F_2.2.wav"/>
            </a:hlinkClick>
            <a:extLst>
              <a:ext uri="{FF2B5EF4-FFF2-40B4-BE49-F238E27FC236}">
                <a16:creationId xmlns:a16="http://schemas.microsoft.com/office/drawing/2014/main" id="{DDE9E142-1FB0-4A1E-846A-B622DF84F4A7}"/>
              </a:ext>
            </a:extLst>
          </p:cNvPr>
          <p:cNvSpPr txBox="1">
            <a:spLocks/>
          </p:cNvSpPr>
          <p:nvPr/>
        </p:nvSpPr>
        <p:spPr>
          <a:xfrm>
            <a:off x="4019971" y="703782"/>
            <a:ext cx="3978782" cy="543182"/>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famille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Kergosien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3" name="Picture 142" descr="Icon&#10;&#10;Description automatically generated">
            <a:extLst>
              <a:ext uri="{FF2B5EF4-FFF2-40B4-BE49-F238E27FC236}">
                <a16:creationId xmlns:a16="http://schemas.microsoft.com/office/drawing/2014/main" id="{161E1CD8-3C44-4EEF-B00C-5163423C6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44" name="Title 1">
            <a:extLst>
              <a:ext uri="{FF2B5EF4-FFF2-40B4-BE49-F238E27FC236}">
                <a16:creationId xmlns:a16="http://schemas.microsoft.com/office/drawing/2014/main" id="{E2C0502B-0FA5-4909-B691-64991A2A8787}"/>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129" name="Picture 128" descr="A picture containing text&#10;&#10;Description automatically generated">
            <a:extLst>
              <a:ext uri="{FF2B5EF4-FFF2-40B4-BE49-F238E27FC236}">
                <a16:creationId xmlns:a16="http://schemas.microsoft.com/office/drawing/2014/main" id="{23A81509-E076-4EF7-BA71-A2BCCD11CE6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351899" y="5473670"/>
            <a:ext cx="803406" cy="1291329"/>
          </a:xfrm>
          <a:prstGeom prst="rect">
            <a:avLst/>
          </a:prstGeom>
        </p:spPr>
      </p:pic>
      <p:sp>
        <p:nvSpPr>
          <p:cNvPr id="62" name="Google Shape;167;p2">
            <a:extLst>
              <a:ext uri="{FF2B5EF4-FFF2-40B4-BE49-F238E27FC236}">
                <a16:creationId xmlns:a16="http://schemas.microsoft.com/office/drawing/2014/main" id="{4B7F3298-914B-44F9-8758-013C850EB857}"/>
              </a:ext>
            </a:extLst>
          </p:cNvPr>
          <p:cNvSpPr/>
          <p:nvPr/>
        </p:nvSpPr>
        <p:spPr>
          <a:xfrm>
            <a:off x="128569" y="149566"/>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CustomShape 23">
            <a:hlinkClick r:id="" action="ppaction://noaction">
              <a:snd r:embed="rId28" name="T3_W5F_2.10.wav"/>
            </a:hlinkClick>
            <a:extLst>
              <a:ext uri="{FF2B5EF4-FFF2-40B4-BE49-F238E27FC236}">
                <a16:creationId xmlns:a16="http://schemas.microsoft.com/office/drawing/2014/main" id="{55A0572A-D029-42DB-B27D-B5D988CCB855}"/>
              </a:ext>
            </a:extLst>
          </p:cNvPr>
          <p:cNvSpPr/>
          <p:nvPr/>
        </p:nvSpPr>
        <p:spPr>
          <a:xfrm>
            <a:off x="1254914" y="215567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66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1" name="Graphic 50" descr="Piano with solid fill">
            <a:extLst>
              <a:ext uri="{FF2B5EF4-FFF2-40B4-BE49-F238E27FC236}">
                <a16:creationId xmlns:a16="http://schemas.microsoft.com/office/drawing/2014/main" id="{81E2FD4A-003D-4196-9846-992CD02EE1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4836" y="1775092"/>
            <a:ext cx="914400" cy="914400"/>
          </a:xfrm>
          <a:prstGeom prst="rect">
            <a:avLst/>
          </a:prstGeom>
        </p:spPr>
      </p:pic>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18722" y="83900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de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instrument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02111" y="202142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74848" y="203540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0">
            <a:alphaModFix/>
          </a:blip>
          <a:srcRect/>
          <a:stretch/>
        </p:blipFill>
        <p:spPr>
          <a:xfrm>
            <a:off x="6628722" y="197070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7039883" y="197070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209" y="275153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15642" y="275849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10">
            <a:alphaModFix/>
          </a:blip>
          <a:srcRect/>
          <a:stretch/>
        </p:blipFill>
        <p:spPr>
          <a:xfrm>
            <a:off x="6690451" y="2624066"/>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7094506" y="271050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8064499" y="142622"/>
            <a:ext cx="2454939" cy="770175"/>
          </a:xfrm>
          <a:prstGeom prst="wedgeRoundRectCallout">
            <a:avLst>
              <a:gd name="adj1" fmla="val -32789"/>
              <a:gd name="adj2" fmla="val 198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just use ‘the’ in English.</a:t>
            </a:r>
          </a:p>
        </p:txBody>
      </p:sp>
      <p:pic>
        <p:nvPicPr>
          <p:cNvPr id="47" name="Graphic 46" descr="Guitar with solid fill">
            <a:extLst>
              <a:ext uri="{FF2B5EF4-FFF2-40B4-BE49-F238E27FC236}">
                <a16:creationId xmlns:a16="http://schemas.microsoft.com/office/drawing/2014/main" id="{6166E6F1-902C-41A4-A4B8-2566E9B934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62020" y="2129648"/>
            <a:ext cx="1156732" cy="1156732"/>
          </a:xfrm>
          <a:prstGeom prst="rect">
            <a:avLst/>
          </a:prstGeom>
        </p:spPr>
      </p:pic>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247586" y="1483959"/>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28" name="Google Shape;169;p8">
            <a:extLst>
              <a:ext uri="{FF2B5EF4-FFF2-40B4-BE49-F238E27FC236}">
                <a16:creationId xmlns:a16="http://schemas.microsoft.com/office/drawing/2014/main" id="{D9E64A2B-931C-4092-BFAC-8BDE493BED54}"/>
              </a:ext>
            </a:extLst>
          </p:cNvPr>
          <p:cNvSpPr txBox="1"/>
          <p:nvPr/>
        </p:nvSpPr>
        <p:spPr>
          <a:xfrm>
            <a:off x="169867" y="379617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à</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sport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6" name="Rectangle: Rounded Corners 35">
            <a:extLst>
              <a:ext uri="{FF2B5EF4-FFF2-40B4-BE49-F238E27FC236}">
                <a16:creationId xmlns:a16="http://schemas.microsoft.com/office/drawing/2014/main" id="{B45C5C01-2524-4F5E-A552-90D7B68558F8}"/>
              </a:ext>
            </a:extLst>
          </p:cNvPr>
          <p:cNvSpPr/>
          <p:nvPr/>
        </p:nvSpPr>
        <p:spPr>
          <a:xfrm>
            <a:off x="302111" y="492915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EAC0EFE9-4C16-48D1-9CEA-BBB50246E1D1}"/>
              </a:ext>
            </a:extLst>
          </p:cNvPr>
          <p:cNvSpPr txBox="1"/>
          <p:nvPr/>
        </p:nvSpPr>
        <p:spPr>
          <a:xfrm>
            <a:off x="274848" y="494313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DF95733E-5EDC-4836-97F9-36DB5573E296}"/>
              </a:ext>
            </a:extLst>
          </p:cNvPr>
          <p:cNvPicPr preferRelativeResize="0"/>
          <p:nvPr/>
        </p:nvPicPr>
        <p:blipFill rotWithShape="1">
          <a:blip r:embed="rId10">
            <a:alphaModFix/>
          </a:blip>
          <a:srcRect/>
          <a:stretch/>
        </p:blipFill>
        <p:spPr>
          <a:xfrm>
            <a:off x="6628722" y="4878432"/>
            <a:ext cx="404055" cy="551001"/>
          </a:xfrm>
          <a:prstGeom prst="rect">
            <a:avLst/>
          </a:prstGeom>
          <a:noFill/>
          <a:ln>
            <a:noFill/>
          </a:ln>
        </p:spPr>
      </p:pic>
      <p:sp>
        <p:nvSpPr>
          <p:cNvPr id="44" name="Google Shape;171;p8">
            <a:extLst>
              <a:ext uri="{FF2B5EF4-FFF2-40B4-BE49-F238E27FC236}">
                <a16:creationId xmlns:a16="http://schemas.microsoft.com/office/drawing/2014/main" id="{7E67EFCC-3295-4628-96BC-790E68F2F54D}"/>
              </a:ext>
            </a:extLst>
          </p:cNvPr>
          <p:cNvSpPr txBox="1"/>
          <p:nvPr/>
        </p:nvSpPr>
        <p:spPr>
          <a:xfrm>
            <a:off x="7039883" y="487843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5" name="Rectangle: Rounded Corners 44">
            <a:extLst>
              <a:ext uri="{FF2B5EF4-FFF2-40B4-BE49-F238E27FC236}">
                <a16:creationId xmlns:a16="http://schemas.microsoft.com/office/drawing/2014/main" id="{BF2C0291-DB91-4583-BDC7-BA03AB25FF44}"/>
              </a:ext>
            </a:extLst>
          </p:cNvPr>
          <p:cNvSpPr/>
          <p:nvPr/>
        </p:nvSpPr>
        <p:spPr>
          <a:xfrm>
            <a:off x="302209" y="565926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Google Shape;171;p8">
            <a:extLst>
              <a:ext uri="{FF2B5EF4-FFF2-40B4-BE49-F238E27FC236}">
                <a16:creationId xmlns:a16="http://schemas.microsoft.com/office/drawing/2014/main" id="{E725FCCE-7EAC-43BB-AC44-D6CC80696A80}"/>
              </a:ext>
            </a:extLst>
          </p:cNvPr>
          <p:cNvSpPr txBox="1"/>
          <p:nvPr/>
        </p:nvSpPr>
        <p:spPr>
          <a:xfrm>
            <a:off x="415642" y="566622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à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CECBB0A0-8085-45C2-B329-6C50BE8ED026}"/>
              </a:ext>
            </a:extLst>
          </p:cNvPr>
          <p:cNvPicPr preferRelativeResize="0"/>
          <p:nvPr/>
        </p:nvPicPr>
        <p:blipFill rotWithShape="1">
          <a:blip r:embed="rId10">
            <a:alphaModFix/>
          </a:blip>
          <a:srcRect/>
          <a:stretch/>
        </p:blipFill>
        <p:spPr>
          <a:xfrm>
            <a:off x="6690451" y="5531796"/>
            <a:ext cx="404055" cy="551001"/>
          </a:xfrm>
          <a:prstGeom prst="rect">
            <a:avLst/>
          </a:prstGeom>
          <a:noFill/>
          <a:ln>
            <a:noFill/>
          </a:ln>
        </p:spPr>
      </p:pic>
      <p:sp>
        <p:nvSpPr>
          <p:cNvPr id="58" name="Google Shape;171;p8">
            <a:extLst>
              <a:ext uri="{FF2B5EF4-FFF2-40B4-BE49-F238E27FC236}">
                <a16:creationId xmlns:a16="http://schemas.microsoft.com/office/drawing/2014/main" id="{ECB98EFD-39AA-47CD-A23D-C37C98DD1BF1}"/>
              </a:ext>
            </a:extLst>
          </p:cNvPr>
          <p:cNvSpPr txBox="1"/>
          <p:nvPr/>
        </p:nvSpPr>
        <p:spPr>
          <a:xfrm>
            <a:off x="7094506" y="5618230"/>
            <a:ext cx="35628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plays skipping.</a:t>
            </a:r>
          </a:p>
        </p:txBody>
      </p:sp>
      <p:sp>
        <p:nvSpPr>
          <p:cNvPr id="60" name="Speech Bubble: Rectangle with Corners Rounded 59">
            <a:extLst>
              <a:ext uri="{FF2B5EF4-FFF2-40B4-BE49-F238E27FC236}">
                <a16:creationId xmlns:a16="http://schemas.microsoft.com/office/drawing/2014/main" id="{F0D9B58C-EFAE-41F9-B252-53FDD239C92C}"/>
              </a:ext>
            </a:extLst>
          </p:cNvPr>
          <p:cNvSpPr/>
          <p:nvPr/>
        </p:nvSpPr>
        <p:spPr>
          <a:xfrm>
            <a:off x="7528809" y="3905896"/>
            <a:ext cx="3526318" cy="770175"/>
          </a:xfrm>
          <a:prstGeom prst="wedgeRoundRectCallout">
            <a:avLst>
              <a:gd name="adj1" fmla="val -34230"/>
              <a:gd name="adj2" fmla="val 892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In English we don’t use any article here.</a:t>
            </a:r>
          </a:p>
        </p:txBody>
      </p:sp>
      <p:pic>
        <p:nvPicPr>
          <p:cNvPr id="5" name="Graphic 4" descr="Skipping Rope with solid fill">
            <a:extLst>
              <a:ext uri="{FF2B5EF4-FFF2-40B4-BE49-F238E27FC236}">
                <a16:creationId xmlns:a16="http://schemas.microsoft.com/office/drawing/2014/main" id="{1FD2CE18-E248-4952-B27B-B7F69A4F7F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19462" y="5511469"/>
            <a:ext cx="914400" cy="914400"/>
          </a:xfrm>
          <a:prstGeom prst="rect">
            <a:avLst/>
          </a:prstGeom>
        </p:spPr>
      </p:pic>
      <p:pic>
        <p:nvPicPr>
          <p:cNvPr id="7" name="Graphic 6" descr="Football with solid fill">
            <a:extLst>
              <a:ext uri="{FF2B5EF4-FFF2-40B4-BE49-F238E27FC236}">
                <a16:creationId xmlns:a16="http://schemas.microsoft.com/office/drawing/2014/main" id="{AD136F42-D643-4A58-A69C-D31C6DAFD4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37598" y="4676071"/>
            <a:ext cx="914400" cy="914400"/>
          </a:xfrm>
          <a:prstGeom prst="rect">
            <a:avLst/>
          </a:prstGeom>
        </p:spPr>
      </p:pic>
      <p:sp>
        <p:nvSpPr>
          <p:cNvPr id="61" name="Speech Bubble: Rectangle with Corners Rounded 60">
            <a:extLst>
              <a:ext uri="{FF2B5EF4-FFF2-40B4-BE49-F238E27FC236}">
                <a16:creationId xmlns:a16="http://schemas.microsoft.com/office/drawing/2014/main" id="{C52DB985-E648-4897-9493-5C1CA550D0B3}"/>
              </a:ext>
            </a:extLst>
          </p:cNvPr>
          <p:cNvSpPr/>
          <p:nvPr/>
        </p:nvSpPr>
        <p:spPr>
          <a:xfrm>
            <a:off x="379789" y="4367113"/>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3" name="Title 1">
            <a:hlinkClick r:id="" action="ppaction://noaction">
              <a:snd r:embed="rId17" name="T3_W5_5.1.wav"/>
            </a:hlinkClick>
            <a:extLst>
              <a:ext uri="{FF2B5EF4-FFF2-40B4-BE49-F238E27FC236}">
                <a16:creationId xmlns:a16="http://schemas.microsoft.com/office/drawing/2014/main" id="{99E3B63C-400D-6FB1-22D9-81272382456C}"/>
              </a:ext>
            </a:extLst>
          </p:cNvPr>
          <p:cNvSpPr txBox="1">
            <a:spLocks/>
          </p:cNvSpPr>
          <p:nvPr/>
        </p:nvSpPr>
        <p:spPr>
          <a:xfrm>
            <a:off x="247586" y="96481"/>
            <a:ext cx="10515600"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a:solidFill>
                  <a:srgbClr val="1E4E79"/>
                </a:solidFill>
                <a:latin typeface="Century Gothic"/>
                <a:ea typeface="Century Gothic"/>
                <a:cs typeface="Century Gothic"/>
                <a:sym typeface="Century Gothic"/>
              </a:rPr>
              <a:t>jouer de</a:t>
            </a:r>
            <a:r>
              <a:rPr lang="en-GB" sz="3600">
                <a:solidFill>
                  <a:srgbClr val="1E4E79"/>
                </a:solidFill>
                <a:latin typeface="Century Gothic"/>
                <a:ea typeface="Century Gothic"/>
                <a:cs typeface="Century Gothic"/>
                <a:sym typeface="Century Gothic"/>
              </a:rPr>
              <a:t> and </a:t>
            </a:r>
            <a:r>
              <a:rPr lang="en-GB" sz="3600" b="1">
                <a:solidFill>
                  <a:srgbClr val="1E4E79"/>
                </a:solidFill>
                <a:latin typeface="Century Gothic"/>
                <a:ea typeface="Century Gothic"/>
                <a:cs typeface="Century Gothic"/>
                <a:sym typeface="Century Gothic"/>
              </a:rPr>
              <a:t>jouer à</a:t>
            </a:r>
            <a:endParaRPr lang="en-GB" sz="3600" b="1"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6206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5_5.2.wav"/>
                                        </p:tgtEl>
                                      </p:cMediaNode>
                                    </p:audio>
                                  </p:sub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T3_W5_5.3.wav"/>
                                        </p:tgtEl>
                                      </p:cMediaNode>
                                    </p:audio>
                                  </p:subTnLst>
                                </p:cTn>
                              </p:par>
                              <p:par>
                                <p:cTn id="36" presetID="1"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3_W5_5.4.wav"/>
                                        </p:tgtEl>
                                      </p:cMediaNode>
                                    </p:audio>
                                  </p:sub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T3_W5_5.5.wav"/>
                                        </p:tgtEl>
                                      </p:cMediaNode>
                                    </p:audio>
                                  </p:sub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31" grpId="0"/>
      <p:bldP spid="39" grpId="0"/>
      <p:bldP spid="40" grpId="0" animBg="1"/>
      <p:bldP spid="41" grpId="0"/>
      <p:bldP spid="43" grpId="0"/>
      <p:bldP spid="24" grpId="0" animBg="1"/>
      <p:bldP spid="33" grpId="0" animBg="1"/>
      <p:bldP spid="28" grpId="0" animBg="1"/>
      <p:bldP spid="36" grpId="0" animBg="1"/>
      <p:bldP spid="37" grpId="0"/>
      <p:bldP spid="44" grpId="0"/>
      <p:bldP spid="45" grpId="0" animBg="1"/>
      <p:bldP spid="49" grpId="0"/>
      <p:bldP spid="58" grpId="0"/>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3C54592A-9124-47F4-9B75-E2D27DB5A402}"/>
              </a:ext>
            </a:extLst>
          </p:cNvPr>
          <p:cNvGraphicFramePr>
            <a:graphicFrameLocks noGrp="1"/>
          </p:cNvGraphicFramePr>
          <p:nvPr>
            <p:extLst>
              <p:ext uri="{D42A27DB-BD31-4B8C-83A1-F6EECF244321}">
                <p14:modId xmlns:p14="http://schemas.microsoft.com/office/powerpoint/2010/main" val="512498290"/>
              </p:ext>
            </p:extLst>
          </p:nvPr>
        </p:nvGraphicFramePr>
        <p:xfrm>
          <a:off x="862473" y="2070325"/>
          <a:ext cx="9468301" cy="4432758"/>
        </p:xfrm>
        <a:graphic>
          <a:graphicData uri="http://schemas.openxmlformats.org/drawingml/2006/table">
            <a:tbl>
              <a:tblPr firstRow="1" bandRow="1">
                <a:tableStyleId>{5940675A-B579-460E-94D1-54222C63F5DA}</a:tableStyleId>
              </a:tblPr>
              <a:tblGrid>
                <a:gridCol w="1005238">
                  <a:extLst>
                    <a:ext uri="{9D8B030D-6E8A-4147-A177-3AD203B41FA5}">
                      <a16:colId xmlns:a16="http://schemas.microsoft.com/office/drawing/2014/main" val="122440493"/>
                    </a:ext>
                  </a:extLst>
                </a:gridCol>
                <a:gridCol w="1692612">
                  <a:extLst>
                    <a:ext uri="{9D8B030D-6E8A-4147-A177-3AD203B41FA5}">
                      <a16:colId xmlns:a16="http://schemas.microsoft.com/office/drawing/2014/main" val="2412215313"/>
                    </a:ext>
                  </a:extLst>
                </a:gridCol>
                <a:gridCol w="1789890">
                  <a:extLst>
                    <a:ext uri="{9D8B030D-6E8A-4147-A177-3AD203B41FA5}">
                      <a16:colId xmlns:a16="http://schemas.microsoft.com/office/drawing/2014/main" val="684085280"/>
                    </a:ext>
                  </a:extLst>
                </a:gridCol>
                <a:gridCol w="4980561">
                  <a:extLst>
                    <a:ext uri="{9D8B030D-6E8A-4147-A177-3AD203B41FA5}">
                      <a16:colId xmlns:a16="http://schemas.microsoft.com/office/drawing/2014/main" val="2979433178"/>
                    </a:ext>
                  </a:extLst>
                </a:gridCol>
              </a:tblGrid>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37814020"/>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671330171"/>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641465947"/>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329121328"/>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7779816"/>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48277589"/>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3776249" y="232451"/>
            <a:ext cx="7482301" cy="39636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4" name="T3_W5F_3.1.wav"/>
            </a:hlinkClick>
            <a:extLst>
              <a:ext uri="{FF2B5EF4-FFF2-40B4-BE49-F238E27FC236}">
                <a16:creationId xmlns:a16="http://schemas.microsoft.com/office/drawing/2014/main" id="{709BE18D-8A40-471A-A3AE-5C830A4891EA}"/>
              </a:ext>
            </a:extLst>
          </p:cNvPr>
          <p:cNvSpPr txBox="1"/>
          <p:nvPr/>
        </p:nvSpPr>
        <p:spPr>
          <a:xfrm>
            <a:off x="3732335" y="231766"/>
            <a:ext cx="774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Pierre. C’est A ou B ?  Puis, é</a:t>
            </a:r>
            <a:r>
              <a:rPr lang="fr-FR" sz="2400" b="1" dirty="0">
                <a:solidFill>
                  <a:prstClr val="white"/>
                </a:solidFill>
                <a:latin typeface="Century Gothic" panose="020B0502020202020204" pitchFamily="34" charset="0"/>
              </a:rPr>
              <a:t>cris en anglais.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2393" y="19050"/>
            <a:ext cx="914400" cy="914400"/>
          </a:xfrm>
          <a:prstGeom prst="rect">
            <a:avLst/>
          </a:prstGeom>
        </p:spPr>
      </p:pic>
      <p:pic>
        <p:nvPicPr>
          <p:cNvPr id="43" name="Picture 42">
            <a:extLst>
              <a:ext uri="{FF2B5EF4-FFF2-40B4-BE49-F238E27FC236}">
                <a16:creationId xmlns:a16="http://schemas.microsoft.com/office/drawing/2014/main" id="{1FD86817-0A8A-404C-8E73-9E3901F21A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1404" y="2204560"/>
            <a:ext cx="409801" cy="426875"/>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0" name="CustomShape 23">
            <a:hlinkClick r:id="" action="ppaction://noaction">
              <a:snd r:embed="rId8" name="T3_W5F_3.2B.wav"/>
            </a:hlinkClick>
            <a:extLst>
              <a:ext uri="{FF2B5EF4-FFF2-40B4-BE49-F238E27FC236}">
                <a16:creationId xmlns:a16="http://schemas.microsoft.com/office/drawing/2014/main" id="{DE8EF896-99D6-4993-9D18-CBFA70799C0A}"/>
              </a:ext>
            </a:extLst>
          </p:cNvPr>
          <p:cNvSpPr/>
          <p:nvPr/>
        </p:nvSpPr>
        <p:spPr>
          <a:xfrm>
            <a:off x="1064038" y="223542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CustomShape 23">
            <a:hlinkClick r:id="" action="ppaction://noaction">
              <a:snd r:embed="rId9" name="T3_W5F_3.3B.wav"/>
            </a:hlinkClick>
            <a:extLst>
              <a:ext uri="{FF2B5EF4-FFF2-40B4-BE49-F238E27FC236}">
                <a16:creationId xmlns:a16="http://schemas.microsoft.com/office/drawing/2014/main" id="{FB51C639-22A9-4D72-8170-08043220F542}"/>
              </a:ext>
            </a:extLst>
          </p:cNvPr>
          <p:cNvSpPr/>
          <p:nvPr/>
        </p:nvSpPr>
        <p:spPr>
          <a:xfrm>
            <a:off x="1064038" y="297504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1" name="CustomShape 23">
            <a:hlinkClick r:id="" action="ppaction://noaction">
              <a:snd r:embed="rId10" name="T3_W5F_3.4B.wav"/>
            </a:hlinkClick>
            <a:extLst>
              <a:ext uri="{FF2B5EF4-FFF2-40B4-BE49-F238E27FC236}">
                <a16:creationId xmlns:a16="http://schemas.microsoft.com/office/drawing/2014/main" id="{986231EB-D829-4A26-927B-45E50F58096D}"/>
              </a:ext>
            </a:extLst>
          </p:cNvPr>
          <p:cNvSpPr/>
          <p:nvPr/>
        </p:nvSpPr>
        <p:spPr>
          <a:xfrm>
            <a:off x="1064038" y="3739225"/>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3" name="CustomShape 23">
            <a:hlinkClick r:id="" action="ppaction://noaction">
              <a:snd r:embed="rId11" name="T3_W5F_3.5B.wav"/>
            </a:hlinkClick>
            <a:extLst>
              <a:ext uri="{FF2B5EF4-FFF2-40B4-BE49-F238E27FC236}">
                <a16:creationId xmlns:a16="http://schemas.microsoft.com/office/drawing/2014/main" id="{82A88FD0-E779-44B0-B92C-08F489A4D284}"/>
              </a:ext>
            </a:extLst>
          </p:cNvPr>
          <p:cNvSpPr/>
          <p:nvPr/>
        </p:nvSpPr>
        <p:spPr>
          <a:xfrm>
            <a:off x="1064038" y="448483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5" name="CustomShape 23">
            <a:hlinkClick r:id="" action="ppaction://noaction">
              <a:snd r:embed="rId12" name="T3_W5F_3.6B.wav"/>
            </a:hlinkClick>
            <a:extLst>
              <a:ext uri="{FF2B5EF4-FFF2-40B4-BE49-F238E27FC236}">
                <a16:creationId xmlns:a16="http://schemas.microsoft.com/office/drawing/2014/main" id="{4DF75765-AD0F-40C8-81EC-198C124B5BAC}"/>
              </a:ext>
            </a:extLst>
          </p:cNvPr>
          <p:cNvSpPr/>
          <p:nvPr/>
        </p:nvSpPr>
        <p:spPr>
          <a:xfrm>
            <a:off x="1064038" y="527130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7" name="CustomShape 23">
            <a:hlinkClick r:id="" action="ppaction://noaction">
              <a:snd r:embed="rId13" name="T3_W5F_3.7B.wav"/>
            </a:hlinkClick>
            <a:extLst>
              <a:ext uri="{FF2B5EF4-FFF2-40B4-BE49-F238E27FC236}">
                <a16:creationId xmlns:a16="http://schemas.microsoft.com/office/drawing/2014/main" id="{621AED6B-F623-4192-8D78-CB8C13730EE8}"/>
              </a:ext>
            </a:extLst>
          </p:cNvPr>
          <p:cNvSpPr/>
          <p:nvPr/>
        </p:nvSpPr>
        <p:spPr>
          <a:xfrm>
            <a:off x="1064038" y="593864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9" name="CustomShape 23">
            <a:extLst>
              <a:ext uri="{FF2B5EF4-FFF2-40B4-BE49-F238E27FC236}">
                <a16:creationId xmlns:a16="http://schemas.microsoft.com/office/drawing/2014/main" id="{1AA10C56-D7BC-4AD8-8F1B-23998F54A165}"/>
              </a:ext>
            </a:extLst>
          </p:cNvPr>
          <p:cNvSpPr/>
          <p:nvPr/>
        </p:nvSpPr>
        <p:spPr>
          <a:xfrm>
            <a:off x="1928148" y="1591387"/>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0" name="CustomShape 23">
            <a:extLst>
              <a:ext uri="{FF2B5EF4-FFF2-40B4-BE49-F238E27FC236}">
                <a16:creationId xmlns:a16="http://schemas.microsoft.com/office/drawing/2014/main" id="{39D9621F-10F2-4334-949E-44E59EFEA72B}"/>
              </a:ext>
            </a:extLst>
          </p:cNvPr>
          <p:cNvSpPr/>
          <p:nvPr/>
        </p:nvSpPr>
        <p:spPr>
          <a:xfrm>
            <a:off x="3598193" y="1591387"/>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693E141-12F2-4749-9453-02464AF2189A}"/>
              </a:ext>
            </a:extLst>
          </p:cNvPr>
          <p:cNvSpPr txBox="1"/>
          <p:nvPr/>
        </p:nvSpPr>
        <p:spPr>
          <a:xfrm>
            <a:off x="5338980" y="1575470"/>
            <a:ext cx="5042509" cy="461665"/>
          </a:xfrm>
          <a:prstGeom prst="rect">
            <a:avLst/>
          </a:prstGeom>
          <a:noFill/>
        </p:spPr>
        <p:txBody>
          <a:bodyPr wrap="square" rtlCol="0" anchor="ctr">
            <a:spAutoFit/>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p:txBody>
      </p:sp>
      <p:pic>
        <p:nvPicPr>
          <p:cNvPr id="73" name="Graphic 72" descr="Skipping Rope with solid fill">
            <a:extLst>
              <a:ext uri="{FF2B5EF4-FFF2-40B4-BE49-F238E27FC236}">
                <a16:creationId xmlns:a16="http://schemas.microsoft.com/office/drawing/2014/main" id="{16309ACE-24B9-4FCD-8282-69C86532793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60342" y="4277344"/>
            <a:ext cx="749185" cy="749185"/>
          </a:xfrm>
          <a:prstGeom prst="rect">
            <a:avLst/>
          </a:prstGeom>
        </p:spPr>
      </p:pic>
      <p:pic>
        <p:nvPicPr>
          <p:cNvPr id="74" name="Graphic 73" descr="Guitar with solid fill">
            <a:extLst>
              <a:ext uri="{FF2B5EF4-FFF2-40B4-BE49-F238E27FC236}">
                <a16:creationId xmlns:a16="http://schemas.microsoft.com/office/drawing/2014/main" id="{6602B39C-127F-403F-8FCD-7131124D32B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34248" y="4285128"/>
            <a:ext cx="749186" cy="749186"/>
          </a:xfrm>
          <a:prstGeom prst="rect">
            <a:avLst/>
          </a:prstGeom>
        </p:spPr>
      </p:pic>
      <p:pic>
        <p:nvPicPr>
          <p:cNvPr id="75" name="Graphic 74" descr="Piano with solid fill">
            <a:extLst>
              <a:ext uri="{FF2B5EF4-FFF2-40B4-BE49-F238E27FC236}">
                <a16:creationId xmlns:a16="http://schemas.microsoft.com/office/drawing/2014/main" id="{7DB66444-65E6-4883-A077-9EBC85B1F99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112333" y="2055393"/>
            <a:ext cx="756421" cy="756421"/>
          </a:xfrm>
          <a:prstGeom prst="rect">
            <a:avLst/>
          </a:prstGeom>
        </p:spPr>
      </p:pic>
      <p:pic>
        <p:nvPicPr>
          <p:cNvPr id="76" name="Graphic 75" descr="Football with solid fill">
            <a:extLst>
              <a:ext uri="{FF2B5EF4-FFF2-40B4-BE49-F238E27FC236}">
                <a16:creationId xmlns:a16="http://schemas.microsoft.com/office/drawing/2014/main" id="{5D84EDE6-8B3F-4E07-BB28-6C59EDEFE8A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259676" y="5034314"/>
            <a:ext cx="746097" cy="746097"/>
          </a:xfrm>
          <a:prstGeom prst="rect">
            <a:avLst/>
          </a:prstGeom>
        </p:spPr>
      </p:pic>
      <p:pic>
        <p:nvPicPr>
          <p:cNvPr id="8" name="Graphic 7" descr="Tennis racket and ball with solid fill">
            <a:extLst>
              <a:ext uri="{FF2B5EF4-FFF2-40B4-BE49-F238E27FC236}">
                <a16:creationId xmlns:a16="http://schemas.microsoft.com/office/drawing/2014/main" id="{0CEF7F0C-AD65-43C9-816A-59349170791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60342" y="2802298"/>
            <a:ext cx="770551" cy="770551"/>
          </a:xfrm>
          <a:prstGeom prst="rect">
            <a:avLst/>
          </a:prstGeom>
        </p:spPr>
      </p:pic>
      <p:sp>
        <p:nvSpPr>
          <p:cNvPr id="77" name="TextBox 76">
            <a:extLst>
              <a:ext uri="{FF2B5EF4-FFF2-40B4-BE49-F238E27FC236}">
                <a16:creationId xmlns:a16="http://schemas.microsoft.com/office/drawing/2014/main" id="{189B4F12-F7E8-4AFF-81E8-2662FE0B9F16}"/>
              </a:ext>
            </a:extLst>
          </p:cNvPr>
          <p:cNvSpPr txBox="1"/>
          <p:nvPr/>
        </p:nvSpPr>
        <p:spPr>
          <a:xfrm>
            <a:off x="4036192" y="1589755"/>
            <a:ext cx="1770202" cy="475599"/>
          </a:xfrm>
          <a:prstGeom prst="rect">
            <a:avLst/>
          </a:prstGeom>
          <a:noFill/>
        </p:spPr>
        <p:txBody>
          <a:bodyPr wrap="square" rtlCol="0" anchor="ctr">
            <a:spAutoFit/>
          </a:bodyPr>
          <a:lstStyle/>
          <a:p>
            <a:pPr algn="ctr"/>
            <a:r>
              <a:rPr lang="en-GB" sz="2400" dirty="0">
                <a:solidFill>
                  <a:srgbClr val="002060"/>
                </a:solidFill>
                <a:latin typeface="Century Gothic" panose="020B0502020202020204" pitchFamily="34" charset="0"/>
              </a:rPr>
              <a:t>instrument</a:t>
            </a:r>
          </a:p>
        </p:txBody>
      </p:sp>
      <p:sp>
        <p:nvSpPr>
          <p:cNvPr id="78" name="TextBox 77">
            <a:extLst>
              <a:ext uri="{FF2B5EF4-FFF2-40B4-BE49-F238E27FC236}">
                <a16:creationId xmlns:a16="http://schemas.microsoft.com/office/drawing/2014/main" id="{8F8DB101-1ECB-4D07-84E8-ABA467F9A20D}"/>
              </a:ext>
            </a:extLst>
          </p:cNvPr>
          <p:cNvSpPr txBox="1"/>
          <p:nvPr/>
        </p:nvSpPr>
        <p:spPr>
          <a:xfrm>
            <a:off x="2364046" y="1606136"/>
            <a:ext cx="975784" cy="475599"/>
          </a:xfrm>
          <a:prstGeom prst="rect">
            <a:avLst/>
          </a:prstGeom>
          <a:noFill/>
        </p:spPr>
        <p:txBody>
          <a:bodyPr wrap="square" rtlCol="0" anchor="ctr">
            <a:spAutoFit/>
          </a:bodyPr>
          <a:lstStyle/>
          <a:p>
            <a:pPr algn="ctr"/>
            <a:r>
              <a:rPr lang="en-GB" sz="2400" dirty="0">
                <a:solidFill>
                  <a:srgbClr val="002060"/>
                </a:solidFill>
                <a:latin typeface="Century Gothic" panose="020B0502020202020204" pitchFamily="34" charset="0"/>
              </a:rPr>
              <a:t>sport</a:t>
            </a:r>
          </a:p>
        </p:txBody>
      </p:sp>
      <p:pic>
        <p:nvPicPr>
          <p:cNvPr id="14" name="Graphic 13" descr="Basketball Hoop with solid fill">
            <a:extLst>
              <a:ext uri="{FF2B5EF4-FFF2-40B4-BE49-F238E27FC236}">
                <a16:creationId xmlns:a16="http://schemas.microsoft.com/office/drawing/2014/main" id="{7570970B-D375-4238-A022-383202BC68F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297986" y="2027837"/>
            <a:ext cx="914400" cy="914400"/>
          </a:xfrm>
          <a:prstGeom prst="rect">
            <a:avLst/>
          </a:prstGeom>
        </p:spPr>
      </p:pic>
      <p:pic>
        <p:nvPicPr>
          <p:cNvPr id="16" name="Graphic 15" descr="Saxophone with solid fill">
            <a:extLst>
              <a:ext uri="{FF2B5EF4-FFF2-40B4-BE49-F238E27FC236}">
                <a16:creationId xmlns:a16="http://schemas.microsoft.com/office/drawing/2014/main" id="{8AB626F0-9CA3-4881-9832-DDB152A9612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085511" y="2816949"/>
            <a:ext cx="760924" cy="760924"/>
          </a:xfrm>
          <a:prstGeom prst="rect">
            <a:avLst/>
          </a:prstGeom>
        </p:spPr>
      </p:pic>
      <p:pic>
        <p:nvPicPr>
          <p:cNvPr id="18" name="Picture 17">
            <a:extLst>
              <a:ext uri="{FF2B5EF4-FFF2-40B4-BE49-F238E27FC236}">
                <a16:creationId xmlns:a16="http://schemas.microsoft.com/office/drawing/2014/main" id="{1BD90EDE-D087-4D6A-87D7-805085B50E6B}"/>
              </a:ext>
            </a:extLst>
          </p:cNvPr>
          <p:cNvPicPr>
            <a:picLocks noChangeAspect="1"/>
          </p:cNvPicPr>
          <p:nvPr/>
        </p:nvPicPr>
        <p:blipFill>
          <a:blip r:embed="rId28">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190575" y="5822451"/>
            <a:ext cx="914401" cy="645617"/>
          </a:xfrm>
          <a:prstGeom prst="rect">
            <a:avLst/>
          </a:prstGeom>
        </p:spPr>
      </p:pic>
      <p:pic>
        <p:nvPicPr>
          <p:cNvPr id="79" name="Graphic 78" descr="Piano with solid fill">
            <a:extLst>
              <a:ext uri="{FF2B5EF4-FFF2-40B4-BE49-F238E27FC236}">
                <a16:creationId xmlns:a16="http://schemas.microsoft.com/office/drawing/2014/main" id="{A0367D40-8971-48B9-BC0C-BC2217F1088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134248" y="4985148"/>
            <a:ext cx="756421" cy="756421"/>
          </a:xfrm>
          <a:prstGeom prst="rect">
            <a:avLst/>
          </a:prstGeom>
        </p:spPr>
      </p:pic>
      <p:pic>
        <p:nvPicPr>
          <p:cNvPr id="20" name="Graphic 19" descr="Violin with solid fill">
            <a:extLst>
              <a:ext uri="{FF2B5EF4-FFF2-40B4-BE49-F238E27FC236}">
                <a16:creationId xmlns:a16="http://schemas.microsoft.com/office/drawing/2014/main" id="{7762DC7A-E833-4854-804A-1B9F386761D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112333" y="3477290"/>
            <a:ext cx="855251" cy="855251"/>
          </a:xfrm>
          <a:prstGeom prst="rect">
            <a:avLst/>
          </a:prstGeom>
        </p:spPr>
      </p:pic>
      <p:pic>
        <p:nvPicPr>
          <p:cNvPr id="22" name="Graphic 21" descr="Trumpet with solid fill">
            <a:extLst>
              <a:ext uri="{FF2B5EF4-FFF2-40B4-BE49-F238E27FC236}">
                <a16:creationId xmlns:a16="http://schemas.microsoft.com/office/drawing/2014/main" id="{E214E80B-27F8-4715-9315-71B6BAADE5D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053184" y="5726637"/>
            <a:ext cx="914400" cy="914400"/>
          </a:xfrm>
          <a:prstGeom prst="rect">
            <a:avLst/>
          </a:prstGeom>
        </p:spPr>
      </p:pic>
      <p:pic>
        <p:nvPicPr>
          <p:cNvPr id="24" name="Graphic 23" descr="Golf with solid fill">
            <a:extLst>
              <a:ext uri="{FF2B5EF4-FFF2-40B4-BE49-F238E27FC236}">
                <a16:creationId xmlns:a16="http://schemas.microsoft.com/office/drawing/2014/main" id="{683FCA0D-E8E8-4DD4-9BF6-68E5E892B83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866726" y="3468274"/>
            <a:ext cx="801286" cy="801286"/>
          </a:xfrm>
          <a:prstGeom prst="rect">
            <a:avLst/>
          </a:prstGeom>
        </p:spPr>
      </p:pic>
      <p:pic>
        <p:nvPicPr>
          <p:cNvPr id="26" name="Graphic 25" descr="Golf Flag In Hole with solid fill">
            <a:extLst>
              <a:ext uri="{FF2B5EF4-FFF2-40B4-BE49-F238E27FC236}">
                <a16:creationId xmlns:a16="http://schemas.microsoft.com/office/drawing/2014/main" id="{95A7C2BD-5180-447F-83E8-D17581ED588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600298" y="3503536"/>
            <a:ext cx="801286" cy="801286"/>
          </a:xfrm>
          <a:prstGeom prst="rect">
            <a:avLst/>
          </a:prstGeom>
        </p:spPr>
      </p:pic>
      <p:pic>
        <p:nvPicPr>
          <p:cNvPr id="30" name="Picture 29" descr="A group of people posing for the camera&#10;&#10;Description automatically generated">
            <a:extLst>
              <a:ext uri="{FF2B5EF4-FFF2-40B4-BE49-F238E27FC236}">
                <a16:creationId xmlns:a16="http://schemas.microsoft.com/office/drawing/2014/main" id="{3B52FE4D-7E35-4E9B-8A75-B0A778DE0F4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099847" y="606971"/>
            <a:ext cx="1257749" cy="1482696"/>
          </a:xfrm>
          <a:prstGeom prst="rect">
            <a:avLst/>
          </a:prstGeom>
        </p:spPr>
      </p:pic>
      <p:pic>
        <p:nvPicPr>
          <p:cNvPr id="86" name="Picture 85">
            <a:extLst>
              <a:ext uri="{FF2B5EF4-FFF2-40B4-BE49-F238E27FC236}">
                <a16:creationId xmlns:a16="http://schemas.microsoft.com/office/drawing/2014/main" id="{419761B4-9A35-4BE2-BCCA-184074A06E78}"/>
              </a:ext>
            </a:extLst>
          </p:cNvPr>
          <p:cNvPicPr>
            <a:picLocks noChangeAspect="1"/>
          </p:cNvPicPr>
          <p:nvPr/>
        </p:nvPicPr>
        <p:blipFill rotWithShape="1">
          <a:blip r:embed="rId38">
            <a:extLst>
              <a:ext uri="{28A0092B-C50C-407E-A947-70E740481C1C}">
                <a14:useLocalDpi xmlns:a14="http://schemas.microsoft.com/office/drawing/2010/main" val="0"/>
              </a:ext>
            </a:extLst>
          </a:blip>
          <a:srcRect b="57595"/>
          <a:stretch/>
        </p:blipFill>
        <p:spPr>
          <a:xfrm>
            <a:off x="782932" y="804790"/>
            <a:ext cx="1062165" cy="1263049"/>
          </a:xfrm>
          <a:prstGeom prst="rect">
            <a:avLst/>
          </a:prstGeom>
        </p:spPr>
      </p:pic>
      <p:pic>
        <p:nvPicPr>
          <p:cNvPr id="87" name="Picture 86">
            <a:extLst>
              <a:ext uri="{FF2B5EF4-FFF2-40B4-BE49-F238E27FC236}">
                <a16:creationId xmlns:a16="http://schemas.microsoft.com/office/drawing/2014/main" id="{D59073CA-F7EB-4151-854C-86C7703713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0077" y="2922576"/>
            <a:ext cx="409801" cy="426875"/>
          </a:xfrm>
          <a:prstGeom prst="rect">
            <a:avLst/>
          </a:prstGeom>
        </p:spPr>
      </p:pic>
      <p:pic>
        <p:nvPicPr>
          <p:cNvPr id="88" name="Picture 87">
            <a:extLst>
              <a:ext uri="{FF2B5EF4-FFF2-40B4-BE49-F238E27FC236}">
                <a16:creationId xmlns:a16="http://schemas.microsoft.com/office/drawing/2014/main" id="{68CBE59F-8A33-4C29-B142-9AE87FEF27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8217" y="3739225"/>
            <a:ext cx="409801" cy="426875"/>
          </a:xfrm>
          <a:prstGeom prst="rect">
            <a:avLst/>
          </a:prstGeom>
        </p:spPr>
      </p:pic>
      <p:pic>
        <p:nvPicPr>
          <p:cNvPr id="89" name="Picture 88">
            <a:extLst>
              <a:ext uri="{FF2B5EF4-FFF2-40B4-BE49-F238E27FC236}">
                <a16:creationId xmlns:a16="http://schemas.microsoft.com/office/drawing/2014/main" id="{18C04F19-81A0-4B91-8368-804ADE3607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8217" y="4480296"/>
            <a:ext cx="409801" cy="426875"/>
          </a:xfrm>
          <a:prstGeom prst="rect">
            <a:avLst/>
          </a:prstGeom>
        </p:spPr>
      </p:pic>
      <p:pic>
        <p:nvPicPr>
          <p:cNvPr id="90" name="Picture 89">
            <a:extLst>
              <a:ext uri="{FF2B5EF4-FFF2-40B4-BE49-F238E27FC236}">
                <a16:creationId xmlns:a16="http://schemas.microsoft.com/office/drawing/2014/main" id="{A11A3FB7-923C-465D-AFB6-B780914114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0309" y="5194529"/>
            <a:ext cx="409801" cy="426875"/>
          </a:xfrm>
          <a:prstGeom prst="rect">
            <a:avLst/>
          </a:prstGeom>
        </p:spPr>
      </p:pic>
      <p:pic>
        <p:nvPicPr>
          <p:cNvPr id="91" name="Picture 90">
            <a:extLst>
              <a:ext uri="{FF2B5EF4-FFF2-40B4-BE49-F238E27FC236}">
                <a16:creationId xmlns:a16="http://schemas.microsoft.com/office/drawing/2014/main" id="{B88FC12C-4D9D-46B0-94FA-21EEDBE93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0023" y="5936611"/>
            <a:ext cx="409801" cy="426875"/>
          </a:xfrm>
          <a:prstGeom prst="rect">
            <a:avLst/>
          </a:prstGeom>
        </p:spPr>
      </p:pic>
      <p:sp>
        <p:nvSpPr>
          <p:cNvPr id="32" name="TextBox 31">
            <a:extLst>
              <a:ext uri="{FF2B5EF4-FFF2-40B4-BE49-F238E27FC236}">
                <a16:creationId xmlns:a16="http://schemas.microsoft.com/office/drawing/2014/main" id="{5B273503-7002-4678-B61C-8F1E37E5EE71}"/>
              </a:ext>
            </a:extLst>
          </p:cNvPr>
          <p:cNvSpPr txBox="1"/>
          <p:nvPr/>
        </p:nvSpPr>
        <p:spPr>
          <a:xfrm>
            <a:off x="5338980" y="2204560"/>
            <a:ext cx="48709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often play basketball with my friends.</a:t>
            </a:r>
          </a:p>
        </p:txBody>
      </p:sp>
      <p:sp>
        <p:nvSpPr>
          <p:cNvPr id="80" name="CustomShape 23">
            <a:hlinkClick r:id="" action="ppaction://noaction">
              <a:snd r:embed="rId39" name="T3_W5F_3.2.wav"/>
            </a:hlinkClick>
            <a:extLst>
              <a:ext uri="{FF2B5EF4-FFF2-40B4-BE49-F238E27FC236}">
                <a16:creationId xmlns:a16="http://schemas.microsoft.com/office/drawing/2014/main" id="{3E09EB42-2C61-4A29-B617-FF2E6391F2C1}"/>
              </a:ext>
            </a:extLst>
          </p:cNvPr>
          <p:cNvSpPr/>
          <p:nvPr/>
        </p:nvSpPr>
        <p:spPr>
          <a:xfrm>
            <a:off x="10087081" y="2189160"/>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CustomShape 23">
            <a:hlinkClick r:id="" action="ppaction://noaction">
              <a:snd r:embed="rId40" name="T3_W5F_3.3.wav"/>
            </a:hlinkClick>
            <a:extLst>
              <a:ext uri="{FF2B5EF4-FFF2-40B4-BE49-F238E27FC236}">
                <a16:creationId xmlns:a16="http://schemas.microsoft.com/office/drawing/2014/main" id="{A37AA1DD-D27B-432F-AA00-3F66E74EA8E2}"/>
              </a:ext>
            </a:extLst>
          </p:cNvPr>
          <p:cNvSpPr/>
          <p:nvPr/>
        </p:nvSpPr>
        <p:spPr>
          <a:xfrm>
            <a:off x="10087081" y="2928779"/>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CustomShape 23">
            <a:hlinkClick r:id="" action="ppaction://noaction">
              <a:snd r:embed="rId41" name="T3_W5F_3.4.wav"/>
            </a:hlinkClick>
            <a:extLst>
              <a:ext uri="{FF2B5EF4-FFF2-40B4-BE49-F238E27FC236}">
                <a16:creationId xmlns:a16="http://schemas.microsoft.com/office/drawing/2014/main" id="{E04DF7CC-DECF-4B31-AF14-85C1D1FA1F11}"/>
              </a:ext>
            </a:extLst>
          </p:cNvPr>
          <p:cNvSpPr/>
          <p:nvPr/>
        </p:nvSpPr>
        <p:spPr>
          <a:xfrm>
            <a:off x="10087081" y="3692961"/>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CustomShape 23">
            <a:hlinkClick r:id="" action="ppaction://noaction">
              <a:snd r:embed="rId42" name="T3_W5F_3.5.wav"/>
            </a:hlinkClick>
            <a:extLst>
              <a:ext uri="{FF2B5EF4-FFF2-40B4-BE49-F238E27FC236}">
                <a16:creationId xmlns:a16="http://schemas.microsoft.com/office/drawing/2014/main" id="{01E12D5A-0874-4666-BCBC-D9315FEB8E84}"/>
              </a:ext>
            </a:extLst>
          </p:cNvPr>
          <p:cNvSpPr/>
          <p:nvPr/>
        </p:nvSpPr>
        <p:spPr>
          <a:xfrm>
            <a:off x="10087081" y="4438566"/>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CustomShape 23">
            <a:hlinkClick r:id="" action="ppaction://noaction">
              <a:snd r:embed="rId43" name="T3_W5F_3.6.wav"/>
            </a:hlinkClick>
            <a:extLst>
              <a:ext uri="{FF2B5EF4-FFF2-40B4-BE49-F238E27FC236}">
                <a16:creationId xmlns:a16="http://schemas.microsoft.com/office/drawing/2014/main" id="{86572D17-2864-489E-944F-556F352EFF35}"/>
              </a:ext>
            </a:extLst>
          </p:cNvPr>
          <p:cNvSpPr/>
          <p:nvPr/>
        </p:nvSpPr>
        <p:spPr>
          <a:xfrm>
            <a:off x="10087081" y="5225044"/>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CustomShape 23">
            <a:hlinkClick r:id="" action="ppaction://noaction">
              <a:snd r:embed="rId44" name="T3_W5F_3.7.wav"/>
            </a:hlinkClick>
            <a:extLst>
              <a:ext uri="{FF2B5EF4-FFF2-40B4-BE49-F238E27FC236}">
                <a16:creationId xmlns:a16="http://schemas.microsoft.com/office/drawing/2014/main" id="{90B686C4-17E1-4F89-B45C-8D9B57E87093}"/>
              </a:ext>
            </a:extLst>
          </p:cNvPr>
          <p:cNvSpPr/>
          <p:nvPr/>
        </p:nvSpPr>
        <p:spPr>
          <a:xfrm>
            <a:off x="10087081" y="5892384"/>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82F1003C-D2F7-47BB-8D39-AA75FBE01AC4}"/>
              </a:ext>
            </a:extLst>
          </p:cNvPr>
          <p:cNvSpPr txBox="1"/>
          <p:nvPr/>
        </p:nvSpPr>
        <p:spPr>
          <a:xfrm>
            <a:off x="5338980" y="2958783"/>
            <a:ext cx="48709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play tennis with my mum.</a:t>
            </a:r>
          </a:p>
        </p:txBody>
      </p:sp>
      <p:sp>
        <p:nvSpPr>
          <p:cNvPr id="50" name="TextBox 49">
            <a:extLst>
              <a:ext uri="{FF2B5EF4-FFF2-40B4-BE49-F238E27FC236}">
                <a16:creationId xmlns:a16="http://schemas.microsoft.com/office/drawing/2014/main" id="{E7149F89-3E9A-4FA6-BDD0-6CAE63470C51}"/>
              </a:ext>
            </a:extLst>
          </p:cNvPr>
          <p:cNvSpPr txBox="1"/>
          <p:nvPr/>
        </p:nvSpPr>
        <p:spPr>
          <a:xfrm>
            <a:off x="5424759" y="3577571"/>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Adèle plays the violin with my grandma.</a:t>
            </a:r>
          </a:p>
        </p:txBody>
      </p:sp>
      <p:sp>
        <p:nvSpPr>
          <p:cNvPr id="51" name="TextBox 50">
            <a:extLst>
              <a:ext uri="{FF2B5EF4-FFF2-40B4-BE49-F238E27FC236}">
                <a16:creationId xmlns:a16="http://schemas.microsoft.com/office/drawing/2014/main" id="{EB9133F4-34A8-48A7-ADDA-5F9E07037D99}"/>
              </a:ext>
            </a:extLst>
          </p:cNvPr>
          <p:cNvSpPr txBox="1"/>
          <p:nvPr/>
        </p:nvSpPr>
        <p:spPr>
          <a:xfrm>
            <a:off x="5438170" y="4255824"/>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My dad plays the guitar. He is a music teacher.</a:t>
            </a:r>
          </a:p>
        </p:txBody>
      </p:sp>
      <p:sp>
        <p:nvSpPr>
          <p:cNvPr id="52" name="TextBox 51">
            <a:extLst>
              <a:ext uri="{FF2B5EF4-FFF2-40B4-BE49-F238E27FC236}">
                <a16:creationId xmlns:a16="http://schemas.microsoft.com/office/drawing/2014/main" id="{4C9AC65E-B884-434E-9602-6BCF97C1C328}"/>
              </a:ext>
            </a:extLst>
          </p:cNvPr>
          <p:cNvSpPr txBox="1"/>
          <p:nvPr/>
        </p:nvSpPr>
        <p:spPr>
          <a:xfrm>
            <a:off x="5424759" y="5050127"/>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the weekend, my friends play football with me in the park.</a:t>
            </a:r>
          </a:p>
        </p:txBody>
      </p:sp>
      <p:sp>
        <p:nvSpPr>
          <p:cNvPr id="53" name="TextBox 52">
            <a:extLst>
              <a:ext uri="{FF2B5EF4-FFF2-40B4-BE49-F238E27FC236}">
                <a16:creationId xmlns:a16="http://schemas.microsoft.com/office/drawing/2014/main" id="{5B35F0D1-55DA-4BE5-894F-D5FBB3C53ADE}"/>
              </a:ext>
            </a:extLst>
          </p:cNvPr>
          <p:cNvSpPr txBox="1"/>
          <p:nvPr/>
        </p:nvSpPr>
        <p:spPr>
          <a:xfrm>
            <a:off x="5438170" y="5812074"/>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My grandad plays the trumpet. He love it!</a:t>
            </a:r>
          </a:p>
        </p:txBody>
      </p:sp>
    </p:spTree>
    <p:extLst>
      <p:ext uri="{BB962C8B-B14F-4D97-AF65-F5344CB8AC3E}">
        <p14:creationId xmlns:p14="http://schemas.microsoft.com/office/powerpoint/2010/main" val="186227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0" grpId="0" animBg="1"/>
      <p:bldP spid="81" grpId="0" animBg="1"/>
      <p:bldP spid="82" grpId="0" animBg="1"/>
      <p:bldP spid="83" grpId="0" animBg="1"/>
      <p:bldP spid="84" grpId="0" animBg="1"/>
      <p:bldP spid="85" grpId="0" animBg="1"/>
      <p:bldP spid="92" grpId="0"/>
      <p:bldP spid="50"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76" name="Google Shape;169;p8">
            <a:extLst>
              <a:ext uri="{FF2B5EF4-FFF2-40B4-BE49-F238E27FC236}">
                <a16:creationId xmlns:a16="http://schemas.microsoft.com/office/drawing/2014/main" id="{313CD8F1-58BD-4181-BE03-56475F48F583}"/>
              </a:ext>
            </a:extLst>
          </p:cNvPr>
          <p:cNvSpPr txBox="1"/>
          <p:nvPr/>
        </p:nvSpPr>
        <p:spPr>
          <a:xfrm>
            <a:off x="124792" y="689711"/>
            <a:ext cx="1059504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ask ‘which’ with a masculine noun,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quel</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176974" y="1291672"/>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176974" y="1315942"/>
            <a:ext cx="366926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10">
            <a:alphaModFix/>
          </a:blip>
          <a:srcRect/>
          <a:stretch/>
        </p:blipFill>
        <p:spPr>
          <a:xfrm>
            <a:off x="6234615" y="1345292"/>
            <a:ext cx="404055" cy="551001"/>
          </a:xfrm>
          <a:prstGeom prst="rect">
            <a:avLst/>
          </a:prstGeom>
          <a:solidFill>
            <a:schemeClr val="bg1"/>
          </a:solidFill>
          <a:ln>
            <a:noFill/>
          </a:ln>
        </p:spPr>
      </p:pic>
      <p:sp>
        <p:nvSpPr>
          <p:cNvPr id="105" name="Google Shape;171;p8">
            <a:extLst>
              <a:ext uri="{FF2B5EF4-FFF2-40B4-BE49-F238E27FC236}">
                <a16:creationId xmlns:a16="http://schemas.microsoft.com/office/drawing/2014/main" id="{0727F9F2-9019-4CB8-8C0E-8100DD4F5220}"/>
              </a:ext>
            </a:extLst>
          </p:cNvPr>
          <p:cNvSpPr txBox="1"/>
          <p:nvPr/>
        </p:nvSpPr>
        <p:spPr>
          <a:xfrm>
            <a:off x="6667758" y="1299612"/>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 do you play?</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6" name="Google Shape;169;p8">
            <a:extLst>
              <a:ext uri="{FF2B5EF4-FFF2-40B4-BE49-F238E27FC236}">
                <a16:creationId xmlns:a16="http://schemas.microsoft.com/office/drawing/2014/main" id="{91E65503-3A4F-47AB-8146-264C9F95FCFD}"/>
              </a:ext>
            </a:extLst>
          </p:cNvPr>
          <p:cNvSpPr txBox="1"/>
          <p:nvPr/>
        </p:nvSpPr>
        <p:spPr>
          <a:xfrm>
            <a:off x="145439" y="469858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mean ‘which’ with a feminine noun,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quelle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7" name="Rectangle: Rounded Corners 106">
            <a:extLst>
              <a:ext uri="{FF2B5EF4-FFF2-40B4-BE49-F238E27FC236}">
                <a16:creationId xmlns:a16="http://schemas.microsoft.com/office/drawing/2014/main" id="{6567076D-3CEA-414B-9543-D3D8CD6200E4}"/>
              </a:ext>
            </a:extLst>
          </p:cNvPr>
          <p:cNvSpPr/>
          <p:nvPr/>
        </p:nvSpPr>
        <p:spPr>
          <a:xfrm>
            <a:off x="210765" y="5205116"/>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B4E72C95-A49A-4B1C-A40B-573DB361FE61}"/>
              </a:ext>
            </a:extLst>
          </p:cNvPr>
          <p:cNvSpPr txBox="1"/>
          <p:nvPr/>
        </p:nvSpPr>
        <p:spPr>
          <a:xfrm>
            <a:off x="377727" y="5205116"/>
            <a:ext cx="439130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activité</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9" name="Google Shape;183;p8">
            <a:extLst>
              <a:ext uri="{FF2B5EF4-FFF2-40B4-BE49-F238E27FC236}">
                <a16:creationId xmlns:a16="http://schemas.microsoft.com/office/drawing/2014/main" id="{8B35F874-0906-4BBA-A722-B0E39E482370}"/>
              </a:ext>
            </a:extLst>
          </p:cNvPr>
          <p:cNvPicPr preferRelativeResize="0"/>
          <p:nvPr/>
        </p:nvPicPr>
        <p:blipFill rotWithShape="1">
          <a:blip r:embed="rId10">
            <a:alphaModFix/>
          </a:blip>
          <a:srcRect/>
          <a:stretch/>
        </p:blipFill>
        <p:spPr>
          <a:xfrm>
            <a:off x="6305115" y="5333315"/>
            <a:ext cx="404055" cy="551001"/>
          </a:xfrm>
          <a:prstGeom prst="rect">
            <a:avLst/>
          </a:prstGeom>
          <a:solidFill>
            <a:schemeClr val="bg1"/>
          </a:solidFill>
          <a:ln>
            <a:noFill/>
          </a:ln>
        </p:spPr>
      </p:pic>
      <p:sp>
        <p:nvSpPr>
          <p:cNvPr id="110" name="Google Shape;171;p8">
            <a:extLst>
              <a:ext uri="{FF2B5EF4-FFF2-40B4-BE49-F238E27FC236}">
                <a16:creationId xmlns:a16="http://schemas.microsoft.com/office/drawing/2014/main" id="{66EC39FD-1E9D-4028-B690-724A93449195}"/>
              </a:ext>
            </a:extLst>
          </p:cNvPr>
          <p:cNvSpPr txBox="1"/>
          <p:nvPr/>
        </p:nvSpPr>
        <p:spPr>
          <a:xfrm>
            <a:off x="6709171" y="5316878"/>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activity do you do?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1" name="Rectangle: Rounded Corners 110">
            <a:extLst>
              <a:ext uri="{FF2B5EF4-FFF2-40B4-BE49-F238E27FC236}">
                <a16:creationId xmlns:a16="http://schemas.microsoft.com/office/drawing/2014/main" id="{B0759181-95F0-4905-B8A4-DC317CF1CAED}"/>
              </a:ext>
            </a:extLst>
          </p:cNvPr>
          <p:cNvSpPr/>
          <p:nvPr/>
        </p:nvSpPr>
        <p:spPr>
          <a:xfrm>
            <a:off x="176973" y="1919608"/>
            <a:ext cx="2994243"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Google Shape;171;p8">
            <a:extLst>
              <a:ext uri="{FF2B5EF4-FFF2-40B4-BE49-F238E27FC236}">
                <a16:creationId xmlns:a16="http://schemas.microsoft.com/office/drawing/2014/main" id="{E948E02A-3AAD-4DA8-ACDC-F0B428BB7E9D}"/>
              </a:ext>
            </a:extLst>
          </p:cNvPr>
          <p:cNvSpPr txBox="1"/>
          <p:nvPr/>
        </p:nvSpPr>
        <p:spPr>
          <a:xfrm>
            <a:off x="204235" y="1919608"/>
            <a:ext cx="2966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foot.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3" name="Google Shape;183;p8">
            <a:extLst>
              <a:ext uri="{FF2B5EF4-FFF2-40B4-BE49-F238E27FC236}">
                <a16:creationId xmlns:a16="http://schemas.microsoft.com/office/drawing/2014/main" id="{64C746CD-DE33-4883-9FBA-D3DFD26B066F}"/>
              </a:ext>
            </a:extLst>
          </p:cNvPr>
          <p:cNvPicPr preferRelativeResize="0"/>
          <p:nvPr/>
        </p:nvPicPr>
        <p:blipFill rotWithShape="1">
          <a:blip r:embed="rId10">
            <a:alphaModFix/>
          </a:blip>
          <a:srcRect/>
          <a:stretch/>
        </p:blipFill>
        <p:spPr>
          <a:xfrm>
            <a:off x="6234614" y="1862481"/>
            <a:ext cx="404055" cy="551001"/>
          </a:xfrm>
          <a:prstGeom prst="rect">
            <a:avLst/>
          </a:prstGeom>
          <a:solidFill>
            <a:schemeClr val="bg1"/>
          </a:solidFill>
          <a:ln>
            <a:noFill/>
          </a:ln>
        </p:spPr>
      </p:pic>
      <p:sp>
        <p:nvSpPr>
          <p:cNvPr id="114" name="Google Shape;171;p8">
            <a:extLst>
              <a:ext uri="{FF2B5EF4-FFF2-40B4-BE49-F238E27FC236}">
                <a16:creationId xmlns:a16="http://schemas.microsoft.com/office/drawing/2014/main" id="{AA8E0CA1-4173-4FE8-97AB-A366F58BDC15}"/>
              </a:ext>
            </a:extLst>
          </p:cNvPr>
          <p:cNvSpPr txBox="1"/>
          <p:nvPr/>
        </p:nvSpPr>
        <p:spPr>
          <a:xfrm>
            <a:off x="6747199" y="1899727"/>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5" name="Rectangle: Rounded Corners 114">
            <a:extLst>
              <a:ext uri="{FF2B5EF4-FFF2-40B4-BE49-F238E27FC236}">
                <a16:creationId xmlns:a16="http://schemas.microsoft.com/office/drawing/2014/main" id="{A89840F6-57C7-4997-B293-B3312401FB8F}"/>
              </a:ext>
            </a:extLst>
          </p:cNvPr>
          <p:cNvSpPr/>
          <p:nvPr/>
        </p:nvSpPr>
        <p:spPr>
          <a:xfrm>
            <a:off x="203737" y="5899178"/>
            <a:ext cx="517804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6" name="Google Shape;171;p8">
            <a:extLst>
              <a:ext uri="{FF2B5EF4-FFF2-40B4-BE49-F238E27FC236}">
                <a16:creationId xmlns:a16="http://schemas.microsoft.com/office/drawing/2014/main" id="{614E98C7-4D7B-4A82-B875-B1974BD09FF5}"/>
              </a:ext>
            </a:extLst>
          </p:cNvPr>
          <p:cNvSpPr txBox="1"/>
          <p:nvPr/>
        </p:nvSpPr>
        <p:spPr>
          <a:xfrm>
            <a:off x="230999" y="5899178"/>
            <a:ext cx="517804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course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(à pied).</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7" name="Google Shape;183;p8">
            <a:extLst>
              <a:ext uri="{FF2B5EF4-FFF2-40B4-BE49-F238E27FC236}">
                <a16:creationId xmlns:a16="http://schemas.microsoft.com/office/drawing/2014/main" id="{C094886F-7E5F-4251-8799-A8387D9BC121}"/>
              </a:ext>
            </a:extLst>
          </p:cNvPr>
          <p:cNvPicPr preferRelativeResize="0"/>
          <p:nvPr/>
        </p:nvPicPr>
        <p:blipFill rotWithShape="1">
          <a:blip r:embed="rId10">
            <a:alphaModFix/>
          </a:blip>
          <a:srcRect/>
          <a:stretch/>
        </p:blipFill>
        <p:spPr>
          <a:xfrm>
            <a:off x="6363412" y="5869166"/>
            <a:ext cx="404055" cy="551001"/>
          </a:xfrm>
          <a:prstGeom prst="rect">
            <a:avLst/>
          </a:prstGeom>
          <a:solidFill>
            <a:schemeClr val="bg1"/>
          </a:solidFill>
          <a:ln>
            <a:noFill/>
          </a:ln>
        </p:spPr>
      </p:pic>
      <p:sp>
        <p:nvSpPr>
          <p:cNvPr id="118" name="Google Shape;171;p8">
            <a:extLst>
              <a:ext uri="{FF2B5EF4-FFF2-40B4-BE49-F238E27FC236}">
                <a16:creationId xmlns:a16="http://schemas.microsoft.com/office/drawing/2014/main" id="{B707D4EA-C9CD-4A2A-8387-A4EA822DCC97}"/>
              </a:ext>
            </a:extLst>
          </p:cNvPr>
          <p:cNvSpPr txBox="1"/>
          <p:nvPr/>
        </p:nvSpPr>
        <p:spPr>
          <a:xfrm>
            <a:off x="6767845" y="5930218"/>
            <a:ext cx="532915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dirty="0">
                <a:solidFill>
                  <a:srgbClr val="002060"/>
                </a:solidFill>
                <a:latin typeface="Century Gothic" panose="020B0502020202020204" pitchFamily="34" charset="0"/>
              </a:rPr>
              <a:t>do a (running) race.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A2A8AFC2-6B51-4E09-9F40-7DEE71B1126B}"/>
              </a:ext>
            </a:extLst>
          </p:cNvPr>
          <p:cNvSpPr/>
          <p:nvPr/>
        </p:nvSpPr>
        <p:spPr>
          <a:xfrm>
            <a:off x="152470" y="3234923"/>
            <a:ext cx="528657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4803B2DE-C2FB-4D36-9195-DE16922AD9A7}"/>
              </a:ext>
            </a:extLst>
          </p:cNvPr>
          <p:cNvSpPr txBox="1"/>
          <p:nvPr/>
        </p:nvSpPr>
        <p:spPr>
          <a:xfrm>
            <a:off x="172932" y="3259706"/>
            <a:ext cx="59190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instrument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4" name="Google Shape;183;p8">
            <a:extLst>
              <a:ext uri="{FF2B5EF4-FFF2-40B4-BE49-F238E27FC236}">
                <a16:creationId xmlns:a16="http://schemas.microsoft.com/office/drawing/2014/main" id="{CD0A6729-2598-4F5E-8E46-C8B8024FF8C9}"/>
              </a:ext>
            </a:extLst>
          </p:cNvPr>
          <p:cNvPicPr preferRelativeResize="0"/>
          <p:nvPr/>
        </p:nvPicPr>
        <p:blipFill rotWithShape="1">
          <a:blip r:embed="rId10">
            <a:alphaModFix/>
          </a:blip>
          <a:srcRect/>
          <a:stretch/>
        </p:blipFill>
        <p:spPr>
          <a:xfrm>
            <a:off x="6210112" y="3288543"/>
            <a:ext cx="404055" cy="551001"/>
          </a:xfrm>
          <a:prstGeom prst="rect">
            <a:avLst/>
          </a:prstGeom>
          <a:solidFill>
            <a:schemeClr val="bg1"/>
          </a:solidFill>
          <a:ln>
            <a:noFill/>
          </a:ln>
        </p:spPr>
      </p:pic>
      <p:sp>
        <p:nvSpPr>
          <p:cNvPr id="25" name="Google Shape;171;p8">
            <a:extLst>
              <a:ext uri="{FF2B5EF4-FFF2-40B4-BE49-F238E27FC236}">
                <a16:creationId xmlns:a16="http://schemas.microsoft.com/office/drawing/2014/main" id="{B3001FE2-00C9-49D5-8FA1-EB77C75B29B3}"/>
              </a:ext>
            </a:extLst>
          </p:cNvPr>
          <p:cNvSpPr txBox="1"/>
          <p:nvPr/>
        </p:nvSpPr>
        <p:spPr>
          <a:xfrm>
            <a:off x="6643255" y="3242863"/>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instrument do you play?</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7958ACAE-14D0-48DD-BCB3-DFEFA5CB05DE}"/>
              </a:ext>
            </a:extLst>
          </p:cNvPr>
          <p:cNvSpPr/>
          <p:nvPr/>
        </p:nvSpPr>
        <p:spPr>
          <a:xfrm>
            <a:off x="145671" y="3902095"/>
            <a:ext cx="528657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Google Shape;171;p8">
            <a:extLst>
              <a:ext uri="{FF2B5EF4-FFF2-40B4-BE49-F238E27FC236}">
                <a16:creationId xmlns:a16="http://schemas.microsoft.com/office/drawing/2014/main" id="{3D662256-2AAC-4020-9811-671C28FB308A}"/>
              </a:ext>
            </a:extLst>
          </p:cNvPr>
          <p:cNvSpPr txBox="1"/>
          <p:nvPr/>
        </p:nvSpPr>
        <p:spPr>
          <a:xfrm>
            <a:off x="172933" y="3861154"/>
            <a:ext cx="52865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9" name="Google Shape;183;p8">
            <a:extLst>
              <a:ext uri="{FF2B5EF4-FFF2-40B4-BE49-F238E27FC236}">
                <a16:creationId xmlns:a16="http://schemas.microsoft.com/office/drawing/2014/main" id="{F8EDBB66-DB65-4412-96D1-85C761121217}"/>
              </a:ext>
            </a:extLst>
          </p:cNvPr>
          <p:cNvPicPr preferRelativeResize="0"/>
          <p:nvPr/>
        </p:nvPicPr>
        <p:blipFill rotWithShape="1">
          <a:blip r:embed="rId10">
            <a:alphaModFix/>
          </a:blip>
          <a:srcRect/>
          <a:stretch/>
        </p:blipFill>
        <p:spPr>
          <a:xfrm>
            <a:off x="6253165" y="3884073"/>
            <a:ext cx="404055" cy="551001"/>
          </a:xfrm>
          <a:prstGeom prst="rect">
            <a:avLst/>
          </a:prstGeom>
          <a:solidFill>
            <a:schemeClr val="bg1"/>
          </a:solidFill>
          <a:ln>
            <a:noFill/>
          </a:ln>
        </p:spPr>
      </p:pic>
      <p:sp>
        <p:nvSpPr>
          <p:cNvPr id="30" name="Google Shape;171;p8">
            <a:extLst>
              <a:ext uri="{FF2B5EF4-FFF2-40B4-BE49-F238E27FC236}">
                <a16:creationId xmlns:a16="http://schemas.microsoft.com/office/drawing/2014/main" id="{C229361D-4FD0-41DC-9E13-810ED1F41AB3}"/>
              </a:ext>
            </a:extLst>
          </p:cNvPr>
          <p:cNvSpPr txBox="1"/>
          <p:nvPr/>
        </p:nvSpPr>
        <p:spPr>
          <a:xfrm>
            <a:off x="6709101" y="3861154"/>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590B9C3A-E188-4AC3-97B8-E8584C4D876C}"/>
              </a:ext>
            </a:extLst>
          </p:cNvPr>
          <p:cNvSpPr/>
          <p:nvPr/>
        </p:nvSpPr>
        <p:spPr>
          <a:xfrm>
            <a:off x="3279745" y="2386480"/>
            <a:ext cx="3254294" cy="770175"/>
          </a:xfrm>
          <a:prstGeom prst="wedgeRoundRectCallout">
            <a:avLst>
              <a:gd name="adj1" fmla="val -86840"/>
              <a:gd name="adj2" fmla="val 766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need </a:t>
            </a: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in the question, here.</a:t>
            </a:r>
          </a:p>
        </p:txBody>
      </p:sp>
      <p:sp>
        <p:nvSpPr>
          <p:cNvPr id="32" name="Speech Bubble: Rectangle with Corners Rounded 31">
            <a:extLst>
              <a:ext uri="{FF2B5EF4-FFF2-40B4-BE49-F238E27FC236}">
                <a16:creationId xmlns:a16="http://schemas.microsoft.com/office/drawing/2014/main" id="{DE314F2D-0997-4956-8E67-7734C6D2421D}"/>
              </a:ext>
            </a:extLst>
          </p:cNvPr>
          <p:cNvSpPr/>
          <p:nvPr/>
        </p:nvSpPr>
        <p:spPr>
          <a:xfrm>
            <a:off x="3273986" y="2394420"/>
            <a:ext cx="3254294" cy="770175"/>
          </a:xfrm>
          <a:prstGeom prst="wedgeRoundRectCallout">
            <a:avLst>
              <a:gd name="adj1" fmla="val -69587"/>
              <a:gd name="adj2" fmla="val -483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can shorten </a:t>
            </a:r>
            <a:r>
              <a:rPr kumimoji="0" lang="en-GB" sz="2400" b="1" i="0" u="none" strike="noStrike" kern="1200" cap="none" spc="0" normalizeH="0" baseline="0" noProof="0" dirty="0">
                <a:ln>
                  <a:noFill/>
                </a:ln>
                <a:solidFill>
                  <a:srgbClr val="002060"/>
                </a:solidFill>
                <a:effectLst/>
                <a:uLnTx/>
                <a:uFillTx/>
                <a:latin typeface="Century Gothic" panose="020F0302020204030204"/>
              </a:rPr>
              <a:t>le football </a:t>
            </a:r>
            <a:r>
              <a:rPr kumimoji="0" lang="en-GB" sz="2400" b="0" i="0" u="none" strike="noStrike" kern="1200" cap="none" spc="0" normalizeH="0" baseline="0" noProof="0" dirty="0">
                <a:ln>
                  <a:noFill/>
                </a:ln>
                <a:solidFill>
                  <a:srgbClr val="002060"/>
                </a:solidFill>
                <a:effectLst/>
                <a:uLnTx/>
                <a:uFillTx/>
                <a:latin typeface="Century Gothic" panose="020F0302020204030204"/>
              </a:rPr>
              <a:t>to </a:t>
            </a:r>
            <a:r>
              <a:rPr kumimoji="0" lang="en-GB" sz="2400" b="1" i="0" u="none" strike="noStrike" kern="1200" cap="none" spc="0" normalizeH="0" baseline="0" noProof="0" dirty="0">
                <a:ln>
                  <a:noFill/>
                </a:ln>
                <a:solidFill>
                  <a:srgbClr val="002060"/>
                </a:solidFill>
                <a:effectLst/>
                <a:uLnTx/>
                <a:uFillTx/>
                <a:latin typeface="Century Gothic" panose="020F0302020204030204"/>
              </a:rPr>
              <a:t>le foot.</a:t>
            </a:r>
          </a:p>
        </p:txBody>
      </p:sp>
      <p:sp>
        <p:nvSpPr>
          <p:cNvPr id="3" name="Title 1">
            <a:hlinkClick r:id="" action="ppaction://noaction">
              <a:snd r:embed="rId11" name="T3_W5F_4.1.wav"/>
            </a:hlinkClick>
            <a:extLst>
              <a:ext uri="{FF2B5EF4-FFF2-40B4-BE49-F238E27FC236}">
                <a16:creationId xmlns:a16="http://schemas.microsoft.com/office/drawing/2014/main" id="{3749EC72-0C2D-FC01-4D84-4D705E90F036}"/>
              </a:ext>
            </a:extLst>
          </p:cNvPr>
          <p:cNvSpPr txBox="1">
            <a:spLocks/>
          </p:cNvSpPr>
          <p:nvPr/>
        </p:nvSpPr>
        <p:spPr>
          <a:xfrm>
            <a:off x="230999" y="30823"/>
            <a:ext cx="10542862"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a:solidFill>
                  <a:srgbClr val="1E4E79"/>
                </a:solidFill>
                <a:latin typeface="Century Gothic"/>
                <a:ea typeface="Century Gothic"/>
                <a:cs typeface="Century Gothic"/>
                <a:sym typeface="Century Gothic"/>
              </a:rPr>
              <a:t>quel | quelle</a:t>
            </a:r>
            <a:endParaRPr lang="en-GB" sz="3600"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5F_4.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3_W5F_4.3.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fade">
                                      <p:cBhvr>
                                        <p:cTn id="32" dur="500"/>
                                        <p:tgtEl>
                                          <p:spTgt spid="1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5F_4.4.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T3_W5F_4.5.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T3_W5F_4.6.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9"/>
                                        </p:tgtEl>
                                        <p:attrNameLst>
                                          <p:attrName>style.visibility</p:attrName>
                                        </p:attrNameLst>
                                      </p:cBhvr>
                                      <p:to>
                                        <p:strVal val="visible"/>
                                      </p:to>
                                    </p:set>
                                    <p:animEffect transition="in" filter="fade">
                                      <p:cBhvr>
                                        <p:cTn id="93" dur="500"/>
                                        <p:tgtEl>
                                          <p:spTgt spid="109"/>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1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1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8" name="T3_W5F_4.7.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17"/>
                                        </p:tgtEl>
                                        <p:attrNameLst>
                                          <p:attrName>style.visibility</p:attrName>
                                        </p:attrNameLst>
                                      </p:cBhvr>
                                      <p:to>
                                        <p:strVal val="visible"/>
                                      </p:to>
                                    </p:set>
                                    <p:animEffect transition="in" filter="fade">
                                      <p:cBhvr>
                                        <p:cTn id="108" dur="500"/>
                                        <p:tgtEl>
                                          <p:spTgt spid="117"/>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p:bldP spid="105" grpId="0"/>
      <p:bldP spid="106" grpId="0" animBg="1"/>
      <p:bldP spid="107" grpId="0" animBg="1"/>
      <p:bldP spid="108" grpId="0"/>
      <p:bldP spid="110" grpId="0"/>
      <p:bldP spid="111" grpId="0" animBg="1"/>
      <p:bldP spid="112" grpId="0"/>
      <p:bldP spid="114" grpId="0"/>
      <p:bldP spid="115" grpId="0" animBg="1"/>
      <p:bldP spid="116" grpId="0"/>
      <p:bldP spid="118" grpId="0"/>
      <p:bldP spid="22" grpId="0" animBg="1"/>
      <p:bldP spid="23" grpId="0"/>
      <p:bldP spid="25" grpId="0"/>
      <p:bldP spid="27" grpId="0" animBg="1"/>
      <p:bldP spid="28" grpId="0"/>
      <p:bldP spid="30" grpId="0"/>
      <p:bldP spid="31" grpId="0" animBg="1"/>
      <p:bldP spid="32" grpId="0" animBg="1"/>
      <p:bldP spid="32"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TotalTime>
  <Words>3261</Words>
  <Application>Microsoft Office PowerPoint</Application>
  <PresentationFormat>Widescreen</PresentationFormat>
  <Paragraphs>510</Paragraphs>
  <Slides>16</Slides>
  <Notes>16</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Describing me and others </vt:lpstr>
      <vt:lpstr> [-s-]</vt:lpstr>
      <vt:lpstr> [-s-]</vt:lpstr>
      <vt:lpstr>prononcer </vt:lpstr>
      <vt:lpstr>prononcer </vt:lpstr>
      <vt:lpstr>Follow up 2</vt:lpstr>
      <vt:lpstr>PowerPoint Presentation</vt:lpstr>
      <vt:lpstr>Follow up 3</vt:lpstr>
      <vt:lpstr>PowerPoint Presentation</vt:lpstr>
      <vt:lpstr>Follow up 4:</vt:lpstr>
      <vt:lpstr>Follow up 5a:</vt:lpstr>
      <vt:lpstr>Follow up 5b:</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64</cp:revision>
  <dcterms:created xsi:type="dcterms:W3CDTF">2021-06-12T06:20:35Z</dcterms:created>
  <dcterms:modified xsi:type="dcterms:W3CDTF">2023-04-16T16:03:21Z</dcterms:modified>
</cp:coreProperties>
</file>