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5"/>
  </p:notesMasterIdLst>
  <p:sldIdLst>
    <p:sldId id="275" r:id="rId3"/>
    <p:sldId id="375" r:id="rId4"/>
    <p:sldId id="923" r:id="rId5"/>
    <p:sldId id="938" r:id="rId6"/>
    <p:sldId id="942" r:id="rId7"/>
    <p:sldId id="943" r:id="rId8"/>
    <p:sldId id="939" r:id="rId9"/>
    <p:sldId id="911" r:id="rId10"/>
    <p:sldId id="933" r:id="rId11"/>
    <p:sldId id="935" r:id="rId12"/>
    <p:sldId id="941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7ED"/>
    <a:srgbClr val="8FE5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69685" autoAdjust="0"/>
  </p:normalViewPr>
  <p:slideViewPr>
    <p:cSldViewPr snapToGrid="0">
      <p:cViewPr varScale="1">
        <p:scale>
          <a:sx n="56" d="100"/>
          <a:sy n="56" d="100"/>
        </p:scale>
        <p:origin x="8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C898E-D196-44EE-9AFB-1446A7303383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AC2F4-0F1C-421F-A317-69400A943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0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[-ien] chien [1744] ancien [392] bientôt [1208] combien? [800] bien [47]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 fait</a:t>
            </a:r>
            <a:r>
              <a:rPr lang="pt-BR" sz="1200" b="1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[25] Belgique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Canada 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Grande-Bretagne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Espagne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France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Italie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Luxembourg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Suisse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chaud [1852] froid [1307]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soleil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[1713]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vent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[1387] à [4]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 [7]</a:t>
            </a:r>
            <a:endParaRPr lang="pt-BR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200" b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côté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près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loin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piscine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théâtre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[1701]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stade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[1967]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lumière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soir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 (two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formally introduce the seven countries that </a:t>
            </a:r>
            <a:r>
              <a:rPr lang="en-US" b="0" dirty="0" err="1"/>
              <a:t>neighbour</a:t>
            </a:r>
            <a:r>
              <a:rPr lang="en-US" b="0" dirty="0"/>
              <a:t> France.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see and hear the French names of the countries once more.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Pupils repeat.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646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play the song.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Pupils join in and sing along.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16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recap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="0" dirty="0"/>
              <a:t>sound first, on its own. Students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b="0" baseline="0" dirty="0"/>
              <a:t>to </a:t>
            </a:r>
            <a:r>
              <a:rPr lang="en-GB" b="0" dirty="0"/>
              <a:t>give a thumbs up sign</a:t>
            </a:r>
            <a:r>
              <a:rPr lang="en-GB" b="1" dirty="0"/>
              <a:t>.</a:t>
            </a:r>
            <a:br>
              <a:rPr lang="en-GB" baseline="0" dirty="0"/>
            </a:br>
            <a:r>
              <a:rPr lang="en-GB" baseline="0" dirty="0"/>
              <a:t>4. Roll back the animations and work through 1-3 again, but this time, dropping your voice completely to listen carefully to the students saying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/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baseline="0" dirty="0"/>
              <a:t>and, if using, doing the gesture.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bien </a:t>
            </a:r>
            <a:r>
              <a:rPr lang="en-GB" b="0" dirty="0"/>
              <a:t>[47]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revisit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ien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bien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aseline="0" dirty="0"/>
              <a:t>The cluster words have been chosen for their high-frequency, from a range of word classes, with the SSC (where possible) positioned within a variety of syllables within the words (e.g. initial, 2</a:t>
            </a:r>
            <a:r>
              <a:rPr lang="en-GB" baseline="30000" dirty="0"/>
              <a:t>nd</a:t>
            </a:r>
            <a:r>
              <a:rPr lang="en-GB" baseline="0" dirty="0"/>
              <a:t>, final etc.). Additionally, we have tried to use words that build cumulatively </a:t>
            </a:r>
            <a:br>
              <a:rPr lang="en-GB" baseline="0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 err="1"/>
              <a:t>ancien</a:t>
            </a:r>
            <a:r>
              <a:rPr lang="en-GB" baseline="0" dirty="0"/>
              <a:t> [392] </a:t>
            </a:r>
            <a:r>
              <a:rPr lang="en-GB" b="1" baseline="0" dirty="0"/>
              <a:t>bien </a:t>
            </a:r>
            <a:r>
              <a:rPr lang="en-GB" baseline="0" dirty="0"/>
              <a:t>[47] </a:t>
            </a:r>
            <a:r>
              <a:rPr lang="en-GB" b="1" baseline="0" dirty="0" err="1"/>
              <a:t>bientôt</a:t>
            </a:r>
            <a:r>
              <a:rPr lang="en-GB" baseline="0" dirty="0"/>
              <a:t> [1208] </a:t>
            </a:r>
            <a:r>
              <a:rPr lang="en-GB" b="1" baseline="0" dirty="0" err="1"/>
              <a:t>chien</a:t>
            </a:r>
            <a:r>
              <a:rPr lang="en-GB" baseline="0" dirty="0"/>
              <a:t> [1744] </a:t>
            </a:r>
            <a:r>
              <a:rPr lang="en-GB" b="1" baseline="0" dirty="0" err="1"/>
              <a:t>combien</a:t>
            </a:r>
            <a:r>
              <a:rPr lang="en-GB" b="1" baseline="0" dirty="0"/>
              <a:t>?</a:t>
            </a:r>
            <a:r>
              <a:rPr lang="en-GB" baseline="0" dirty="0"/>
              <a:t> [800]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19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distinction between words with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[ion].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Read the instruction.</a:t>
            </a:r>
          </a:p>
          <a:p>
            <a:pPr marL="228600" indent="-228600">
              <a:buAutoNum type="arabicPeriod"/>
            </a:pPr>
            <a:r>
              <a:rPr lang="en-US" b="0" dirty="0"/>
              <a:t>Do the first one with pupils. Remind them that </a:t>
            </a:r>
            <a:r>
              <a:rPr lang="en-GB" b="0" dirty="0"/>
              <a:t>[</a:t>
            </a:r>
            <a:r>
              <a:rPr lang="en-GB" b="0" dirty="0" err="1"/>
              <a:t>ien</a:t>
            </a:r>
            <a:r>
              <a:rPr lang="en-GB" b="0" dirty="0"/>
              <a:t>] and [ion] are both nasal sounds with the additional ‘</a:t>
            </a:r>
            <a:r>
              <a:rPr lang="en-GB" b="0" dirty="0" err="1"/>
              <a:t>i</a:t>
            </a:r>
            <a:r>
              <a:rPr lang="en-GB" b="0" dirty="0"/>
              <a:t>’ sound the graphemes.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b="0" dirty="0"/>
              <a:t>Elicit responses chorally and click to reveal the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champion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espion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parisien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billion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haïtien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région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canadien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 [&gt;5000]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canadien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[611] champion [2443]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espion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haïtien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[1477]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parisien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[2529]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région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[241]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 (three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the eight new words for this week (over two slides).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bring up the French word and say the word together with the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bring up the English meaning and/or image.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animate the French word again and elicit repetition of the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Repeat with all 4 items and then proceed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bring up the French word for pupils to look at and read in their heads, briefly.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bring up the country image (with the audio in the audio version). Pupils repeat the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animate the French word again and elicit repetition of the word again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Repeat with all 7 items and then proceed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721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[3/3]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and read aloud of previously taught vocabulary and the eight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bring up an English picture/word prompt.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find the corresponding French word and read it aloud, chorally.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Repeat with all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In the audio version, the audio is activated on appearance of the answer.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54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recap</a:t>
            </a:r>
            <a:r>
              <a:rPr lang="en-GB" b="1" dirty="0"/>
              <a:t> il fait </a:t>
            </a:r>
            <a:r>
              <a:rPr lang="en-GB" dirty="0"/>
              <a:t>meaning ‘he does, is doing’ and introduce it to mean ‘it is’ for weather. 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vocabulary and its connection with two meanings of ‘il fait’.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Attending to the vocabulary following ‘il fait’ pupils decide between Pierre’s activity and a weather expression.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On the 2</a:t>
            </a:r>
            <a:r>
              <a:rPr lang="en-US" b="0" baseline="30000" dirty="0"/>
              <a:t>nd</a:t>
            </a:r>
            <a:r>
              <a:rPr lang="en-US" b="0" dirty="0"/>
              <a:t> time of listening, pupils write the English meaning of the sentences.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du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vélo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du vent.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froid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un film.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de la course à pied.</a:t>
            </a:r>
          </a:p>
          <a:p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fait chaud.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fait du soleil.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fait du sport.</a:t>
            </a:r>
            <a:endParaRPr lang="en-US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7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34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55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692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24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919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754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121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267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6490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807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1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16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57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6037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988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35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58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00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36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46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56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26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20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2639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549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3" Type="http://schemas.openxmlformats.org/officeDocument/2006/relationships/audio" Target="../media/audio23.wav"/><Relationship Id="rId7" Type="http://schemas.openxmlformats.org/officeDocument/2006/relationships/audio" Target="../media/audio28.wav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4.wav"/><Relationship Id="rId11" Type="http://schemas.openxmlformats.org/officeDocument/2006/relationships/image" Target="../media/image42.png"/><Relationship Id="rId5" Type="http://schemas.openxmlformats.org/officeDocument/2006/relationships/audio" Target="../media/audio29.wav"/><Relationship Id="rId10" Type="http://schemas.openxmlformats.org/officeDocument/2006/relationships/image" Target="../media/image39.png"/><Relationship Id="rId4" Type="http://schemas.openxmlformats.org/officeDocument/2006/relationships/audio" Target="../media/audio26.wav"/><Relationship Id="rId9" Type="http://schemas.openxmlformats.org/officeDocument/2006/relationships/audio" Target="../media/audio2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11" Type="http://schemas.openxmlformats.org/officeDocument/2006/relationships/audio" Target="../media/audio49.wav"/><Relationship Id="rId5" Type="http://schemas.openxmlformats.org/officeDocument/2006/relationships/audio" Target="../media/audio45.wav"/><Relationship Id="rId10" Type="http://schemas.openxmlformats.org/officeDocument/2006/relationships/audio" Target="../media/audio48.wav"/><Relationship Id="rId4" Type="http://schemas.openxmlformats.org/officeDocument/2006/relationships/image" Target="../media/image43.png"/><Relationship Id="rId9" Type="http://schemas.openxmlformats.org/officeDocument/2006/relationships/audio" Target="../media/audio4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video" Target="../media/media2.mk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image" Target="../media/image19.png"/><Relationship Id="rId3" Type="http://schemas.openxmlformats.org/officeDocument/2006/relationships/image" Target="../media/image15.png"/><Relationship Id="rId21" Type="http://schemas.openxmlformats.org/officeDocument/2006/relationships/image" Target="../media/image22.pn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audio" Target="../media/audio16.wav"/><Relationship Id="rId23" Type="http://schemas.openxmlformats.org/officeDocument/2006/relationships/image" Target="../media/image24.png"/><Relationship Id="rId10" Type="http://schemas.openxmlformats.org/officeDocument/2006/relationships/audio" Target="../media/audio11.wav"/><Relationship Id="rId19" Type="http://schemas.openxmlformats.org/officeDocument/2006/relationships/image" Target="../media/image20.png"/><Relationship Id="rId4" Type="http://schemas.openxmlformats.org/officeDocument/2006/relationships/image" Target="../media/image16.svg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12" Type="http://schemas.openxmlformats.org/officeDocument/2006/relationships/audio" Target="../media/audio22.wav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image" Target="../media/image16.svg"/><Relationship Id="rId5" Type="http://schemas.openxmlformats.org/officeDocument/2006/relationships/audio" Target="../media/audio19.wav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audio" Target="../media/audio18.wav"/><Relationship Id="rId9" Type="http://schemas.openxmlformats.org/officeDocument/2006/relationships/image" Target="../media/image27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audio" Target="../media/audio23.wav"/><Relationship Id="rId21" Type="http://schemas.openxmlformats.org/officeDocument/2006/relationships/image" Target="../media/image16.svg"/><Relationship Id="rId7" Type="http://schemas.openxmlformats.org/officeDocument/2006/relationships/audio" Target="../media/audio27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6.wav"/><Relationship Id="rId11" Type="http://schemas.openxmlformats.org/officeDocument/2006/relationships/image" Target="../media/image27.png"/><Relationship Id="rId5" Type="http://schemas.openxmlformats.org/officeDocument/2006/relationships/audio" Target="../media/audio25.wav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audio" Target="../media/audio21.wav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image" Target="../media/image30.png"/><Relationship Id="rId22" Type="http://schemas.openxmlformats.org/officeDocument/2006/relationships/audio" Target="../media/audio2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26.wav"/><Relationship Id="rId18" Type="http://schemas.openxmlformats.org/officeDocument/2006/relationships/audio" Target="../media/audio30.wav"/><Relationship Id="rId26" Type="http://schemas.openxmlformats.org/officeDocument/2006/relationships/image" Target="../media/image5.png"/><Relationship Id="rId3" Type="http://schemas.openxmlformats.org/officeDocument/2006/relationships/audio" Target="../media/audio25.wav"/><Relationship Id="rId21" Type="http://schemas.openxmlformats.org/officeDocument/2006/relationships/image" Target="../media/image3.png"/><Relationship Id="rId7" Type="http://schemas.openxmlformats.org/officeDocument/2006/relationships/audio" Target="../media/audio19.wav"/><Relationship Id="rId12" Type="http://schemas.openxmlformats.org/officeDocument/2006/relationships/audio" Target="../media/audio29.wav"/><Relationship Id="rId17" Type="http://schemas.openxmlformats.org/officeDocument/2006/relationships/image" Target="../media/image16.svg"/><Relationship Id="rId25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20" Type="http://schemas.openxmlformats.org/officeDocument/2006/relationships/image" Target="../media/image36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audio" Target="../media/audio24.wav"/><Relationship Id="rId24" Type="http://schemas.openxmlformats.org/officeDocument/2006/relationships/image" Target="../media/image31.png"/><Relationship Id="rId5" Type="http://schemas.openxmlformats.org/officeDocument/2006/relationships/audio" Target="../media/audio18.wav"/><Relationship Id="rId15" Type="http://schemas.openxmlformats.org/officeDocument/2006/relationships/image" Target="../media/image27.png"/><Relationship Id="rId23" Type="http://schemas.openxmlformats.org/officeDocument/2006/relationships/image" Target="../media/image6.png"/><Relationship Id="rId28" Type="http://schemas.openxmlformats.org/officeDocument/2006/relationships/image" Target="../media/image28.png"/><Relationship Id="rId10" Type="http://schemas.openxmlformats.org/officeDocument/2006/relationships/audio" Target="../media/audio20.wav"/><Relationship Id="rId19" Type="http://schemas.openxmlformats.org/officeDocument/2006/relationships/image" Target="../media/image35.png"/><Relationship Id="rId31" Type="http://schemas.openxmlformats.org/officeDocument/2006/relationships/image" Target="../media/image34.png"/><Relationship Id="rId4" Type="http://schemas.openxmlformats.org/officeDocument/2006/relationships/audio" Target="../media/audio17.wav"/><Relationship Id="rId9" Type="http://schemas.openxmlformats.org/officeDocument/2006/relationships/audio" Target="../media/audio23.wav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image" Target="../media/image32.png"/><Relationship Id="rId30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5" Type="http://schemas.openxmlformats.org/officeDocument/2006/relationships/audio" Target="../media/audio33.wav"/><Relationship Id="rId4" Type="http://schemas.openxmlformats.org/officeDocument/2006/relationships/audio" Target="../media/audio32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3.wav"/><Relationship Id="rId18" Type="http://schemas.openxmlformats.org/officeDocument/2006/relationships/image" Target="../media/image35.png"/><Relationship Id="rId3" Type="http://schemas.openxmlformats.org/officeDocument/2006/relationships/image" Target="../media/image15.png"/><Relationship Id="rId21" Type="http://schemas.openxmlformats.org/officeDocument/2006/relationships/image" Target="../media/image5.png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gif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audio" Target="../media/audio41.wav"/><Relationship Id="rId5" Type="http://schemas.openxmlformats.org/officeDocument/2006/relationships/image" Target="../media/image39.png"/><Relationship Id="rId15" Type="http://schemas.openxmlformats.org/officeDocument/2006/relationships/image" Target="../media/image17.png"/><Relationship Id="rId10" Type="http://schemas.openxmlformats.org/officeDocument/2006/relationships/audio" Target="../media/audio40.wav"/><Relationship Id="rId19" Type="http://schemas.openxmlformats.org/officeDocument/2006/relationships/image" Target="../media/image36.png"/><Relationship Id="rId4" Type="http://schemas.openxmlformats.org/officeDocument/2006/relationships/image" Target="../media/image16.svg"/><Relationship Id="rId9" Type="http://schemas.openxmlformats.org/officeDocument/2006/relationships/audio" Target="../media/audio39.wav"/><Relationship Id="rId14" Type="http://schemas.openxmlformats.org/officeDocument/2006/relationships/audio" Target="../media/audio4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69679" y="548676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faire (il fait) for weather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[-ien]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5A4530-C39C-485D-8828-2CA2B855A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8" y="3246895"/>
            <a:ext cx="800821" cy="1765074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404EEE76-4972-43B1-8E95-E1EF9EF28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2916504" y="1395591"/>
            <a:ext cx="585450" cy="1708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9E7C3-E329-4660-9DEF-01630B327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005" y="1402441"/>
            <a:ext cx="1648819" cy="1038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549902-22FF-430F-BFE9-30F8F68CAF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11" y="2110445"/>
            <a:ext cx="1611085" cy="1611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CA042-AFBA-48B4-B6AD-D18696D04D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018" y="3721530"/>
            <a:ext cx="1450363" cy="1228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E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4102D9-B53E-4364-9FEB-08BC3496E4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029"/>
          <a:stretch/>
        </p:blipFill>
        <p:spPr>
          <a:xfrm>
            <a:off x="1365774" y="593624"/>
            <a:ext cx="8401050" cy="6274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A513D-6F98-42BA-AF81-1B178AF69815}"/>
              </a:ext>
            </a:extLst>
          </p:cNvPr>
          <p:cNvSpPr txBox="1"/>
          <p:nvPr/>
        </p:nvSpPr>
        <p:spPr>
          <a:xfrm>
            <a:off x="9261986" y="6483022"/>
            <a:ext cx="293001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voisin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- neighbouring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3CF859-588F-422E-87C9-333659067B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49" y="0"/>
            <a:ext cx="1202046" cy="1097280"/>
          </a:xfrm>
          <a:prstGeom prst="rect">
            <a:avLst/>
          </a:prstGeom>
        </p:spPr>
      </p:pic>
      <p:sp>
        <p:nvSpPr>
          <p:cNvPr id="63" name="Google Shape;169;p8">
            <a:extLst>
              <a:ext uri="{FF2B5EF4-FFF2-40B4-BE49-F238E27FC236}">
                <a16:creationId xmlns:a16="http://schemas.microsoft.com/office/drawing/2014/main" id="{FAADA2A1-F4B9-43E1-B46E-DD15CB44BD76}"/>
              </a:ext>
            </a:extLst>
          </p:cNvPr>
          <p:cNvSpPr txBox="1"/>
          <p:nvPr/>
        </p:nvSpPr>
        <p:spPr>
          <a:xfrm>
            <a:off x="2652203" y="674200"/>
            <a:ext cx="3017939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Grande-Bretagne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169;p8">
            <a:extLst>
              <a:ext uri="{FF2B5EF4-FFF2-40B4-BE49-F238E27FC236}">
                <a16:creationId xmlns:a16="http://schemas.microsoft.com/office/drawing/2014/main" id="{C9509A3A-F055-45B0-8D9A-9CF9EDDFD328}"/>
              </a:ext>
            </a:extLst>
          </p:cNvPr>
          <p:cNvSpPr txBox="1"/>
          <p:nvPr/>
        </p:nvSpPr>
        <p:spPr>
          <a:xfrm>
            <a:off x="7806787" y="1023031"/>
            <a:ext cx="1960037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Allemagne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169;p8">
            <a:extLst>
              <a:ext uri="{FF2B5EF4-FFF2-40B4-BE49-F238E27FC236}">
                <a16:creationId xmlns:a16="http://schemas.microsoft.com/office/drawing/2014/main" id="{8984AB96-53B0-4C0D-B23B-E2018D5D740B}"/>
              </a:ext>
            </a:extLst>
          </p:cNvPr>
          <p:cNvSpPr txBox="1"/>
          <p:nvPr/>
        </p:nvSpPr>
        <p:spPr>
          <a:xfrm>
            <a:off x="6858231" y="1523143"/>
            <a:ext cx="2167782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Luxembourg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169;p8">
            <a:extLst>
              <a:ext uri="{FF2B5EF4-FFF2-40B4-BE49-F238E27FC236}">
                <a16:creationId xmlns:a16="http://schemas.microsoft.com/office/drawing/2014/main" id="{B7AC743E-30E3-4A0F-8882-AD28F466007F}"/>
              </a:ext>
            </a:extLst>
          </p:cNvPr>
          <p:cNvSpPr txBox="1"/>
          <p:nvPr/>
        </p:nvSpPr>
        <p:spPr>
          <a:xfrm>
            <a:off x="5966568" y="885992"/>
            <a:ext cx="1777294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Belgique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169;p8">
            <a:extLst>
              <a:ext uri="{FF2B5EF4-FFF2-40B4-BE49-F238E27FC236}">
                <a16:creationId xmlns:a16="http://schemas.microsoft.com/office/drawing/2014/main" id="{79C81DDB-A0BB-4CB7-8D5D-86888EA19C39}"/>
              </a:ext>
            </a:extLst>
          </p:cNvPr>
          <p:cNvSpPr txBox="1"/>
          <p:nvPr/>
        </p:nvSpPr>
        <p:spPr>
          <a:xfrm>
            <a:off x="8401050" y="4411610"/>
            <a:ext cx="1428699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Italie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169;p8">
            <a:extLst>
              <a:ext uri="{FF2B5EF4-FFF2-40B4-BE49-F238E27FC236}">
                <a16:creationId xmlns:a16="http://schemas.microsoft.com/office/drawing/2014/main" id="{584680A7-D853-49FE-9732-CFF9382056C3}"/>
              </a:ext>
            </a:extLst>
          </p:cNvPr>
          <p:cNvSpPr txBox="1"/>
          <p:nvPr/>
        </p:nvSpPr>
        <p:spPr>
          <a:xfrm>
            <a:off x="7702914" y="3302259"/>
            <a:ext cx="1116621" cy="47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Suisse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169;p8">
            <a:extLst>
              <a:ext uri="{FF2B5EF4-FFF2-40B4-BE49-F238E27FC236}">
                <a16:creationId xmlns:a16="http://schemas.microsoft.com/office/drawing/2014/main" id="{55D13067-AA4D-4370-9848-0585481753FA}"/>
              </a:ext>
            </a:extLst>
          </p:cNvPr>
          <p:cNvSpPr txBox="1"/>
          <p:nvPr/>
        </p:nvSpPr>
        <p:spPr>
          <a:xfrm>
            <a:off x="2140874" y="5415861"/>
            <a:ext cx="1575720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Espagne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69;p8">
            <a:extLst>
              <a:ext uri="{FF2B5EF4-FFF2-40B4-BE49-F238E27FC236}">
                <a16:creationId xmlns:a16="http://schemas.microsoft.com/office/drawing/2014/main" id="{019FFAE4-50D3-40D3-9F99-B53AD7485A79}"/>
              </a:ext>
            </a:extLst>
          </p:cNvPr>
          <p:cNvSpPr txBox="1"/>
          <p:nvPr/>
        </p:nvSpPr>
        <p:spPr>
          <a:xfrm>
            <a:off x="187997" y="129438"/>
            <a:ext cx="7946353" cy="523180"/>
          </a:xfrm>
          <a:prstGeom prst="rect">
            <a:avLst/>
          </a:prstGeom>
          <a:solidFill>
            <a:srgbClr val="8FE5F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Les sept pays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voisins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la France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33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4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4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4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4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4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4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4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A4102D9-B53E-4364-9FEB-08BC3496E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1029"/>
          <a:stretch/>
        </p:blipFill>
        <p:spPr>
          <a:xfrm>
            <a:off x="1365774" y="593624"/>
            <a:ext cx="8401050" cy="6274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A513D-6F98-42BA-AF81-1B178AF69815}"/>
              </a:ext>
            </a:extLst>
          </p:cNvPr>
          <p:cNvSpPr txBox="1"/>
          <p:nvPr/>
        </p:nvSpPr>
        <p:spPr>
          <a:xfrm>
            <a:off x="8401050" y="6453526"/>
            <a:ext cx="379095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voisin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neighbouring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3CF859-588F-422E-87C9-333659067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49" y="0"/>
            <a:ext cx="1202046" cy="1097280"/>
          </a:xfrm>
          <a:prstGeom prst="rect">
            <a:avLst/>
          </a:prstGeom>
        </p:spPr>
      </p:pic>
      <p:sp>
        <p:nvSpPr>
          <p:cNvPr id="17" name="Content Placeholder 2">
            <a:hlinkClick r:id="" action="ppaction://noaction">
              <a:snd r:embed="rId5" name="T3_W4_10.6.wav"/>
            </a:hlinkClick>
            <a:extLst>
              <a:ext uri="{FF2B5EF4-FFF2-40B4-BE49-F238E27FC236}">
                <a16:creationId xmlns:a16="http://schemas.microsoft.com/office/drawing/2014/main" id="{7BB58473-9C01-4BCF-B944-48C2FB612C22}"/>
              </a:ext>
            </a:extLst>
          </p:cNvPr>
          <p:cNvSpPr txBox="1">
            <a:spLocks/>
          </p:cNvSpPr>
          <p:nvPr/>
        </p:nvSpPr>
        <p:spPr>
          <a:xfrm>
            <a:off x="420418" y="4506206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Suisse, l’Italie et l’</a:t>
            </a:r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Espagne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2" descr="music_notes_stock_by_bassgeisha-d3h9mpv[1]">
            <a:extLst>
              <a:ext uri="{FF2B5EF4-FFF2-40B4-BE49-F238E27FC236}">
                <a16:creationId xmlns:a16="http://schemas.microsoft.com/office/drawing/2014/main" id="{0BF33A26-6166-45B0-BB06-6C23B085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20" y="5109405"/>
            <a:ext cx="3161652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FE0D3FC-DE15-442A-AC71-F51E3026C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627" y="-65569"/>
            <a:ext cx="1102256" cy="1097280"/>
          </a:xfrm>
          <a:prstGeom prst="rect">
            <a:avLst/>
          </a:prstGeom>
        </p:spPr>
      </p:pic>
      <p:sp>
        <p:nvSpPr>
          <p:cNvPr id="2" name="Title 7">
            <a:hlinkClick r:id="" action="ppaction://noaction">
              <a:snd r:embed="rId8" name="T3_W4_10.1.wav"/>
            </a:hlinkClick>
            <a:extLst>
              <a:ext uri="{FF2B5EF4-FFF2-40B4-BE49-F238E27FC236}">
                <a16:creationId xmlns:a16="http://schemas.microsoft.com/office/drawing/2014/main" id="{A5F544C2-B6F6-FF4C-4D62-7C657C0B4F25}"/>
              </a:ext>
            </a:extLst>
          </p:cNvPr>
          <p:cNvSpPr txBox="1">
            <a:spLocks/>
          </p:cNvSpPr>
          <p:nvPr/>
        </p:nvSpPr>
        <p:spPr>
          <a:xfrm>
            <a:off x="255319" y="115362"/>
            <a:ext cx="9574429" cy="930167"/>
          </a:xfrm>
          <a:prstGeom prst="rect">
            <a:avLst/>
          </a:prstGeom>
          <a:solidFill>
            <a:srgbClr val="D1E7E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sept pays voisins* de la France</a:t>
            </a:r>
            <a:endParaRPr lang="en-GB" dirty="0"/>
          </a:p>
        </p:txBody>
      </p:sp>
      <p:sp>
        <p:nvSpPr>
          <p:cNvPr id="9" name="Content Placeholder 2">
            <a:hlinkClick r:id="" action="ppaction://noaction">
              <a:snd r:embed="rId9" name="T3_W4_10.3.wav"/>
            </a:hlinkClick>
            <a:extLst>
              <a:ext uri="{FF2B5EF4-FFF2-40B4-BE49-F238E27FC236}">
                <a16:creationId xmlns:a16="http://schemas.microsoft.com/office/drawing/2014/main" id="{5F44E63B-D337-D64B-2810-123B885B7778}"/>
              </a:ext>
            </a:extLst>
          </p:cNvPr>
          <p:cNvSpPr txBox="1">
            <a:spLocks/>
          </p:cNvSpPr>
          <p:nvPr/>
        </p:nvSpPr>
        <p:spPr>
          <a:xfrm>
            <a:off x="420418" y="1439695"/>
            <a:ext cx="10515600" cy="1015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France a sept pays voisins</a:t>
            </a:r>
          </a:p>
        </p:txBody>
      </p:sp>
      <p:sp>
        <p:nvSpPr>
          <p:cNvPr id="10" name="Content Placeholder 2">
            <a:hlinkClick r:id="" action="ppaction://noaction">
              <a:snd r:embed="rId9" name="T3_W4_10.3.wav"/>
            </a:hlinkClick>
            <a:extLst>
              <a:ext uri="{FF2B5EF4-FFF2-40B4-BE49-F238E27FC236}">
                <a16:creationId xmlns:a16="http://schemas.microsoft.com/office/drawing/2014/main" id="{BD9EC3D0-DF7F-4B1C-5F02-AA575F856A91}"/>
              </a:ext>
            </a:extLst>
          </p:cNvPr>
          <p:cNvSpPr txBox="1">
            <a:spLocks/>
          </p:cNvSpPr>
          <p:nvPr/>
        </p:nvSpPr>
        <p:spPr>
          <a:xfrm>
            <a:off x="420418" y="2223003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France a sept pays voisins</a:t>
            </a:r>
          </a:p>
        </p:txBody>
      </p:sp>
      <p:sp>
        <p:nvSpPr>
          <p:cNvPr id="11" name="Content Placeholder 2">
            <a:hlinkClick r:id="" action="ppaction://noaction">
              <a:snd r:embed="rId10" name="T3_W4_10.4.wav"/>
            </a:hlinkClick>
            <a:extLst>
              <a:ext uri="{FF2B5EF4-FFF2-40B4-BE49-F238E27FC236}">
                <a16:creationId xmlns:a16="http://schemas.microsoft.com/office/drawing/2014/main" id="{D671A98B-E556-64E7-5295-A8D8893F2FC1}"/>
              </a:ext>
            </a:extLst>
          </p:cNvPr>
          <p:cNvSpPr txBox="1">
            <a:spLocks/>
          </p:cNvSpPr>
          <p:nvPr/>
        </p:nvSpPr>
        <p:spPr>
          <a:xfrm>
            <a:off x="420418" y="3002194"/>
            <a:ext cx="10515600" cy="956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Luxembourg, la Grande-Bretagne</a:t>
            </a: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ontent Placeholder 2">
            <a:hlinkClick r:id="" action="ppaction://noaction">
              <a:snd r:embed="rId11" name="T3_W4_10.5.wav"/>
            </a:hlinkClick>
            <a:extLst>
              <a:ext uri="{FF2B5EF4-FFF2-40B4-BE49-F238E27FC236}">
                <a16:creationId xmlns:a16="http://schemas.microsoft.com/office/drawing/2014/main" id="{6A93E3E9-82B4-C8E1-5391-571A894FDD9B}"/>
              </a:ext>
            </a:extLst>
          </p:cNvPr>
          <p:cNvSpPr txBox="1">
            <a:spLocks/>
          </p:cNvSpPr>
          <p:nvPr/>
        </p:nvSpPr>
        <p:spPr>
          <a:xfrm>
            <a:off x="420418" y="3737668"/>
            <a:ext cx="10515600" cy="1015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Belgique et l’Allemagne</a:t>
            </a: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1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9D0A9-22A4-4FCE-8F88-E5BB8BA206D3}"/>
              </a:ext>
            </a:extLst>
          </p:cNvPr>
          <p:cNvSpPr txBox="1"/>
          <p:nvPr/>
        </p:nvSpPr>
        <p:spPr>
          <a:xfrm>
            <a:off x="3747752" y="4250074"/>
            <a:ext cx="4186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8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ien </a:t>
            </a:r>
            <a:endParaRPr lang="en-GB" sz="8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E7562-F100-4BFB-89E3-356864E1792E}"/>
              </a:ext>
            </a:extLst>
          </p:cNvPr>
          <p:cNvGrpSpPr/>
          <p:nvPr/>
        </p:nvGrpSpPr>
        <p:grpSpPr>
          <a:xfrm>
            <a:off x="3747752" y="287436"/>
            <a:ext cx="4470470" cy="4470470"/>
            <a:chOff x="3747752" y="287436"/>
            <a:chExt cx="4470470" cy="4470470"/>
          </a:xfrm>
        </p:grpSpPr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D3CB442D-F1D2-4258-9882-9A1127B7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752" y="287436"/>
              <a:ext cx="4470470" cy="44704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F9BC53-7291-457A-8789-DD209C9214C6}"/>
                </a:ext>
              </a:extLst>
            </p:cNvPr>
            <p:cNvSpPr txBox="1"/>
            <p:nvPr/>
          </p:nvSpPr>
          <p:spPr>
            <a:xfrm>
              <a:off x="4566045" y="3594428"/>
              <a:ext cx="2550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good, well</a:t>
              </a:r>
            </a:p>
          </p:txBody>
        </p:sp>
      </p:grpSp>
      <p:pic>
        <p:nvPicPr>
          <p:cNvPr id="5" name="ien (BT3W4)">
            <a:hlinkClick r:id="" action="ppaction://media"/>
            <a:extLst>
              <a:ext uri="{FF2B5EF4-FFF2-40B4-BE49-F238E27FC236}">
                <a16:creationId xmlns:a16="http://schemas.microsoft.com/office/drawing/2014/main" id="{73911041-0057-4A68-A39E-FBCBA8D0B9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4760" y="2062975"/>
            <a:ext cx="3568390" cy="2007219"/>
          </a:xfrm>
          <a:prstGeom prst="rect">
            <a:avLst/>
          </a:prstGeom>
        </p:spPr>
      </p:pic>
      <p:pic>
        <p:nvPicPr>
          <p:cNvPr id="6" name="bien (BT3W4)">
            <a:hlinkClick r:id="" action="ppaction://media"/>
            <a:extLst>
              <a:ext uri="{FF2B5EF4-FFF2-40B4-BE49-F238E27FC236}">
                <a16:creationId xmlns:a16="http://schemas.microsoft.com/office/drawing/2014/main" id="{CEB42898-2BE3-4CC3-84EA-B2C360D3CD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18221" y="2030982"/>
            <a:ext cx="3661187" cy="20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_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E9D67341-E844-439F-B48A-56F88DE3CC4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58" y="917942"/>
            <a:ext cx="3694740" cy="3694740"/>
          </a:xfrm>
          <a:prstGeom prst="rect">
            <a:avLst/>
          </a:prstGeom>
        </p:spPr>
      </p:pic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287" y="48008"/>
            <a:ext cx="272220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0" name="p_ien.wav"/>
                </a:hlinkClick>
              </a:rPr>
              <a:t>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0" name="p_ien.wav"/>
                </a:hlinkClick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0" name="p_ien.wav"/>
                </a:hlinkClick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F8008-F275-429C-AE07-5DF1BE441C13}"/>
              </a:ext>
            </a:extLst>
          </p:cNvPr>
          <p:cNvSpPr txBox="1"/>
          <p:nvPr/>
        </p:nvSpPr>
        <p:spPr>
          <a:xfrm>
            <a:off x="8338668" y="280598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anc</a:t>
            </a:r>
            <a:r>
              <a:rPr lang="en-GB" sz="4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ien</a:t>
            </a:r>
            <a:endParaRPr lang="en-GB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5C4BE-B8E7-43D6-9CFA-61084BE7D546}"/>
              </a:ext>
            </a:extLst>
          </p:cNvPr>
          <p:cNvSpPr txBox="1"/>
          <p:nvPr/>
        </p:nvSpPr>
        <p:spPr>
          <a:xfrm>
            <a:off x="221090" y="2805986"/>
            <a:ext cx="39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4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ien</a:t>
            </a:r>
            <a:endParaRPr lang="en-GB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DAC545-8342-4020-84A7-A55ABB7C4456}"/>
              </a:ext>
            </a:extLst>
          </p:cNvPr>
          <p:cNvSpPr txBox="1"/>
          <p:nvPr/>
        </p:nvSpPr>
        <p:spPr>
          <a:xfrm>
            <a:off x="7970397" y="5590845"/>
            <a:ext cx="3993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comb</a:t>
            </a:r>
            <a:r>
              <a:rPr lang="en-GB" sz="4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ien</a:t>
            </a:r>
            <a:endParaRPr lang="en-GB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EB1CA2-C3C7-4C30-9760-B34F3ACA5BC4}"/>
              </a:ext>
            </a:extLst>
          </p:cNvPr>
          <p:cNvSpPr txBox="1"/>
          <p:nvPr/>
        </p:nvSpPr>
        <p:spPr>
          <a:xfrm>
            <a:off x="768578" y="559084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4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ien</a:t>
            </a:r>
            <a:r>
              <a:rPr lang="en-GB" sz="4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tôt</a:t>
            </a:r>
            <a:endParaRPr lang="en-GB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76000-F566-43EE-B141-F7A9B9CD83CB}"/>
              </a:ext>
            </a:extLst>
          </p:cNvPr>
          <p:cNvSpPr txBox="1"/>
          <p:nvPr/>
        </p:nvSpPr>
        <p:spPr>
          <a:xfrm>
            <a:off x="4002698" y="3742243"/>
            <a:ext cx="4186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ien 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 descr="price tag with a question mark">
            <a:extLst>
              <a:ext uri="{FF2B5EF4-FFF2-40B4-BE49-F238E27FC236}">
                <a16:creationId xmlns:a16="http://schemas.microsoft.com/office/drawing/2014/main" id="{FC0347E5-504B-4998-A9B5-77FB65D2583A}"/>
              </a:ext>
            </a:extLst>
          </p:cNvPr>
          <p:cNvGrpSpPr/>
          <p:nvPr/>
        </p:nvGrpSpPr>
        <p:grpSpPr>
          <a:xfrm>
            <a:off x="9374006" y="4233002"/>
            <a:ext cx="1798274" cy="1588475"/>
            <a:chOff x="9234453" y="4685759"/>
            <a:chExt cx="1798274" cy="1588475"/>
          </a:xfrm>
        </p:grpSpPr>
        <p:pic>
          <p:nvPicPr>
            <p:cNvPr id="16" name="Picture 15" descr="price tag with a question mark">
              <a:extLst>
                <a:ext uri="{FF2B5EF4-FFF2-40B4-BE49-F238E27FC236}">
                  <a16:creationId xmlns:a16="http://schemas.microsoft.com/office/drawing/2014/main" id="{06659E14-012A-457D-BE08-08056239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453" y="4685759"/>
              <a:ext cx="1798274" cy="15884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6EB08-FD42-4250-9829-9C711F64E4A5}"/>
                </a:ext>
              </a:extLst>
            </p:cNvPr>
            <p:cNvSpPr txBox="1"/>
            <p:nvPr/>
          </p:nvSpPr>
          <p:spPr>
            <a:xfrm>
              <a:off x="9498107" y="4804262"/>
              <a:ext cx="1424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€</a:t>
              </a: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A1BB3E2-A229-48D2-8E9F-6BCDF6BB98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1" y="1415729"/>
            <a:ext cx="1286502" cy="1534689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9D0E74CE-0719-401B-929B-50A465568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357056" y="4379661"/>
            <a:ext cx="2020052" cy="756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78EF6F1-9995-470F-A5DE-6409FE93C2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84" y="1150510"/>
            <a:ext cx="1196306" cy="17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_ch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_bient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_bient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_anc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_anc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_com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_com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/>
      <p:bldP spid="2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5EB1F263-9A0B-4C99-937F-4354E614ECAA}"/>
              </a:ext>
            </a:extLst>
          </p:cNvPr>
          <p:cNvSpPr/>
          <p:nvPr/>
        </p:nvSpPr>
        <p:spPr>
          <a:xfrm>
            <a:off x="1150674" y="938107"/>
            <a:ext cx="3685431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6" name="Graphic 125" descr="Teacher">
            <a:extLst>
              <a:ext uri="{FF2B5EF4-FFF2-40B4-BE49-F238E27FC236}">
                <a16:creationId xmlns:a16="http://schemas.microsoft.com/office/drawing/2014/main" id="{CCC0190A-5754-4636-896A-9864C0BE6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25" y="122646"/>
            <a:ext cx="1043752" cy="104375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B1FE294-85CB-49D0-8AD0-304BBDC1FAA3}"/>
              </a:ext>
            </a:extLst>
          </p:cNvPr>
          <p:cNvSpPr/>
          <p:nvPr/>
        </p:nvSpPr>
        <p:spPr>
          <a:xfrm>
            <a:off x="1150674" y="285337"/>
            <a:ext cx="527095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oogle Shape;111;p3">
            <a:extLst>
              <a:ext uri="{FF2B5EF4-FFF2-40B4-BE49-F238E27FC236}">
                <a16:creationId xmlns:a16="http://schemas.microsoft.com/office/drawing/2014/main" id="{8EE364A6-7F02-42E5-AD55-8D6D557A235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27F0D73-D063-40FF-85EB-F4BE0D1BB089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8" name="TextBox 57">
            <a:hlinkClick r:id="" action="ppaction://noaction">
              <a:snd r:embed="rId6" name="T3_W4_4.1.wav"/>
            </a:hlinkClick>
            <a:extLst>
              <a:ext uri="{FF2B5EF4-FFF2-40B4-BE49-F238E27FC236}">
                <a16:creationId xmlns:a16="http://schemas.microsoft.com/office/drawing/2014/main" id="{C70F02DE-1360-45C2-820F-0466DACA58C9}"/>
              </a:ext>
            </a:extLst>
          </p:cNvPr>
          <p:cNvSpPr txBox="1"/>
          <p:nvPr/>
        </p:nvSpPr>
        <p:spPr>
          <a:xfrm>
            <a:off x="1150674" y="274043"/>
            <a:ext cx="5219148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Écoute. C’est [ien] ou [ion]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hlinkClick r:id="" action="ppaction://noaction">
              <a:snd r:embed="rId7" name="T3_W4_4.2.wav"/>
            </a:hlinkClick>
            <a:extLst>
              <a:ext uri="{FF2B5EF4-FFF2-40B4-BE49-F238E27FC236}">
                <a16:creationId xmlns:a16="http://schemas.microsoft.com/office/drawing/2014/main" id="{7A7AC9BC-ABE0-45B0-9F28-0E29F2C9AA3E}"/>
              </a:ext>
            </a:extLst>
          </p:cNvPr>
          <p:cNvSpPr txBox="1"/>
          <p:nvPr/>
        </p:nvSpPr>
        <p:spPr>
          <a:xfrm>
            <a:off x="1140077" y="934595"/>
            <a:ext cx="386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mots.</a:t>
            </a:r>
          </a:p>
        </p:txBody>
      </p:sp>
      <p:graphicFrame>
        <p:nvGraphicFramePr>
          <p:cNvPr id="60" name="Table 4">
            <a:extLst>
              <a:ext uri="{FF2B5EF4-FFF2-40B4-BE49-F238E27FC236}">
                <a16:creationId xmlns:a16="http://schemas.microsoft.com/office/drawing/2014/main" id="{5ADE297E-979A-462F-B473-C1D025C5B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829319"/>
              </p:ext>
            </p:extLst>
          </p:nvPr>
        </p:nvGraphicFramePr>
        <p:xfrm>
          <a:off x="714222" y="2197315"/>
          <a:ext cx="4877686" cy="433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9141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762733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1083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h a m p i o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s p i o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 a 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a r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4A754FA-BC24-49C8-98A3-B308193AC560}"/>
              </a:ext>
            </a:extLst>
          </p:cNvPr>
          <p:cNvSpPr/>
          <p:nvPr/>
        </p:nvSpPr>
        <p:spPr>
          <a:xfrm>
            <a:off x="2463215" y="2503751"/>
            <a:ext cx="1026331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</a:t>
            </a:r>
          </a:p>
        </p:txBody>
      </p:sp>
      <p:sp>
        <p:nvSpPr>
          <p:cNvPr id="62" name="CustomShape 23">
            <a:hlinkClick r:id="" action="ppaction://noaction">
              <a:snd r:embed="rId8" name="T3_W4_4.3.wav"/>
            </a:hlinkClick>
            <a:extLst>
              <a:ext uri="{FF2B5EF4-FFF2-40B4-BE49-F238E27FC236}">
                <a16:creationId xmlns:a16="http://schemas.microsoft.com/office/drawing/2014/main" id="{18357F38-4629-4504-8130-18685F357253}"/>
              </a:ext>
            </a:extLst>
          </p:cNvPr>
          <p:cNvSpPr/>
          <p:nvPr/>
        </p:nvSpPr>
        <p:spPr>
          <a:xfrm>
            <a:off x="130023" y="252977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stomShape 23">
            <a:hlinkClick r:id="" action="ppaction://noaction">
              <a:snd r:embed="rId9" name="T3_W4_4.4.wav"/>
            </a:hlinkClick>
            <a:extLst>
              <a:ext uri="{FF2B5EF4-FFF2-40B4-BE49-F238E27FC236}">
                <a16:creationId xmlns:a16="http://schemas.microsoft.com/office/drawing/2014/main" id="{9C609E5B-9C28-4A4E-AB17-0E89C9A4577E}"/>
              </a:ext>
            </a:extLst>
          </p:cNvPr>
          <p:cNvSpPr/>
          <p:nvPr/>
        </p:nvSpPr>
        <p:spPr>
          <a:xfrm>
            <a:off x="130023" y="3640623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CustomShape 23">
            <a:hlinkClick r:id="" action="ppaction://noaction">
              <a:snd r:embed="rId10" name="T3_W4_4.5.wav"/>
            </a:hlinkClick>
            <a:extLst>
              <a:ext uri="{FF2B5EF4-FFF2-40B4-BE49-F238E27FC236}">
                <a16:creationId xmlns:a16="http://schemas.microsoft.com/office/drawing/2014/main" id="{B6D49E85-6D00-4851-9322-3553AB362F4F}"/>
              </a:ext>
            </a:extLst>
          </p:cNvPr>
          <p:cNvSpPr/>
          <p:nvPr/>
        </p:nvSpPr>
        <p:spPr>
          <a:xfrm>
            <a:off x="123171" y="4717796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CustomShape 23">
            <a:hlinkClick r:id="" action="ppaction://noaction">
              <a:snd r:embed="rId11" name="T3_W4_4.6.wav"/>
            </a:hlinkClick>
            <a:extLst>
              <a:ext uri="{FF2B5EF4-FFF2-40B4-BE49-F238E27FC236}">
                <a16:creationId xmlns:a16="http://schemas.microsoft.com/office/drawing/2014/main" id="{91D1AAA7-8FED-47BF-B457-946A889EAB4E}"/>
              </a:ext>
            </a:extLst>
          </p:cNvPr>
          <p:cNvSpPr/>
          <p:nvPr/>
        </p:nvSpPr>
        <p:spPr>
          <a:xfrm>
            <a:off x="119475" y="569015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CustomShape 23">
            <a:hlinkClick r:id="" action="ppaction://noaction">
              <a:snd r:embed="rId12" name="T3_W4_4.7.wav"/>
            </a:hlinkClick>
            <a:extLst>
              <a:ext uri="{FF2B5EF4-FFF2-40B4-BE49-F238E27FC236}">
                <a16:creationId xmlns:a16="http://schemas.microsoft.com/office/drawing/2014/main" id="{1D8B56E6-C9CC-406C-B406-BCBA708EE8A3}"/>
              </a:ext>
            </a:extLst>
          </p:cNvPr>
          <p:cNvSpPr/>
          <p:nvPr/>
        </p:nvSpPr>
        <p:spPr>
          <a:xfrm>
            <a:off x="5778197" y="244825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CustomShape 23">
            <a:hlinkClick r:id="" action="ppaction://noaction">
              <a:snd r:embed="rId13" name="T3_W4_4.8.wav"/>
            </a:hlinkClick>
            <a:extLst>
              <a:ext uri="{FF2B5EF4-FFF2-40B4-BE49-F238E27FC236}">
                <a16:creationId xmlns:a16="http://schemas.microsoft.com/office/drawing/2014/main" id="{D93598D6-2017-4D37-83A2-C405909C51F8}"/>
              </a:ext>
            </a:extLst>
          </p:cNvPr>
          <p:cNvSpPr/>
          <p:nvPr/>
        </p:nvSpPr>
        <p:spPr>
          <a:xfrm>
            <a:off x="5774771" y="3509436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CustomShape 23">
            <a:hlinkClick r:id="" action="ppaction://noaction">
              <a:snd r:embed="rId14" name="T3_W4_4.9.wav"/>
            </a:hlinkClick>
            <a:extLst>
              <a:ext uri="{FF2B5EF4-FFF2-40B4-BE49-F238E27FC236}">
                <a16:creationId xmlns:a16="http://schemas.microsoft.com/office/drawing/2014/main" id="{A2C5CBD5-9859-4015-B9CD-958C4D712334}"/>
              </a:ext>
            </a:extLst>
          </p:cNvPr>
          <p:cNvSpPr/>
          <p:nvPr/>
        </p:nvSpPr>
        <p:spPr>
          <a:xfrm>
            <a:off x="5774771" y="4570613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23">
            <a:hlinkClick r:id="" action="ppaction://noaction">
              <a:snd r:embed="rId15" name="T3_W4_4.10.wav"/>
            </a:hlinkClick>
            <a:extLst>
              <a:ext uri="{FF2B5EF4-FFF2-40B4-BE49-F238E27FC236}">
                <a16:creationId xmlns:a16="http://schemas.microsoft.com/office/drawing/2014/main" id="{F77B39E7-D6D6-4AA3-A708-88925F0CF699}"/>
              </a:ext>
            </a:extLst>
          </p:cNvPr>
          <p:cNvSpPr/>
          <p:nvPr/>
        </p:nvSpPr>
        <p:spPr>
          <a:xfrm>
            <a:off x="5774771" y="5733603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75F065E-B1E8-452B-9AB5-9729A9234862}"/>
              </a:ext>
            </a:extLst>
          </p:cNvPr>
          <p:cNvSpPr/>
          <p:nvPr/>
        </p:nvSpPr>
        <p:spPr>
          <a:xfrm>
            <a:off x="1652019" y="3566310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D90ABA8-C6CD-4EDA-9586-BA331544BFCB}"/>
              </a:ext>
            </a:extLst>
          </p:cNvPr>
          <p:cNvSpPr/>
          <p:nvPr/>
        </p:nvSpPr>
        <p:spPr>
          <a:xfrm>
            <a:off x="1686491" y="4632995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F65A9B8-93F6-4846-9121-36BBA5ED9AC3}"/>
              </a:ext>
            </a:extLst>
          </p:cNvPr>
          <p:cNvSpPr/>
          <p:nvPr/>
        </p:nvSpPr>
        <p:spPr>
          <a:xfrm>
            <a:off x="2133340" y="5763141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04326FB-5859-4F2B-BEBC-BDF41F326776}"/>
              </a:ext>
            </a:extLst>
          </p:cNvPr>
          <p:cNvSpPr txBox="1"/>
          <p:nvPr/>
        </p:nvSpPr>
        <p:spPr>
          <a:xfrm>
            <a:off x="3980922" y="1771947"/>
            <a:ext cx="2373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 [ion]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9A85D9-7170-4458-B21F-06929300B61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48" y="2479069"/>
            <a:ext cx="409801" cy="4268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9E050B-E97E-4E9F-88D5-7E89FF8B85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5831783"/>
            <a:ext cx="409801" cy="4268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B88436-53D6-4517-91FF-E220810CCA1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79" y="3579321"/>
            <a:ext cx="409801" cy="426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C5D1F3D-771D-4275-BAD7-FE13B6A72A8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10" y="4629123"/>
            <a:ext cx="409801" cy="426875"/>
          </a:xfrm>
          <a:prstGeom prst="rect">
            <a:avLst/>
          </a:prstGeom>
        </p:spPr>
      </p:pic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87CCD923-8E9E-40EA-9365-48BA04969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67836"/>
              </p:ext>
            </p:extLst>
          </p:nvPr>
        </p:nvGraphicFramePr>
        <p:xfrm>
          <a:off x="6434914" y="2222179"/>
          <a:ext cx="5591182" cy="433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9623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729205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752354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1083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 i 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 o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 a ï t i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 é g i o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a n a d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C16BEB2-AA2E-4167-94A1-76C4370A2F74}"/>
              </a:ext>
            </a:extLst>
          </p:cNvPr>
          <p:cNvSpPr/>
          <p:nvPr/>
        </p:nvSpPr>
        <p:spPr>
          <a:xfrm>
            <a:off x="7369390" y="2479069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8A9599C-5382-4A8B-8480-EA262CEF89B3}"/>
              </a:ext>
            </a:extLst>
          </p:cNvPr>
          <p:cNvSpPr/>
          <p:nvPr/>
        </p:nvSpPr>
        <p:spPr>
          <a:xfrm>
            <a:off x="7566608" y="3611672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A60B0D1-BB60-4E8C-A672-3ECB158E1837}"/>
              </a:ext>
            </a:extLst>
          </p:cNvPr>
          <p:cNvSpPr/>
          <p:nvPr/>
        </p:nvSpPr>
        <p:spPr>
          <a:xfrm>
            <a:off x="7344343" y="4684161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728487B-048F-4F39-9B08-5FC3884C8FEC}"/>
              </a:ext>
            </a:extLst>
          </p:cNvPr>
          <p:cNvSpPr/>
          <p:nvPr/>
        </p:nvSpPr>
        <p:spPr>
          <a:xfrm>
            <a:off x="8273275" y="5761271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AA2EDD4-93D8-4750-9765-ED894E51377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668" y="2541829"/>
            <a:ext cx="409801" cy="4268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4D71762-ED05-4211-B8C4-5EB5B598E2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0" y="5920990"/>
            <a:ext cx="409801" cy="4268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737E62C-590D-453A-A059-09BABC8C14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102" y="3630740"/>
            <a:ext cx="409801" cy="4268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240CCBD-AE12-4EC3-9073-15D5F8677A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698" y="4801445"/>
            <a:ext cx="409801" cy="426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5418" y="826882"/>
            <a:ext cx="1966363" cy="675762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EC94FA92-A2FF-4770-B633-5D99DD4F2D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31" y="5574552"/>
            <a:ext cx="868738" cy="868738"/>
          </a:xfrm>
          <a:prstGeom prst="rect">
            <a:avLst/>
          </a:prstGeom>
        </p:spPr>
      </p:pic>
      <p:pic>
        <p:nvPicPr>
          <p:cNvPr id="53" name="Picture 52" descr="Icon&#10;&#10;Description automatically generated with medium confidence">
            <a:extLst>
              <a:ext uri="{FF2B5EF4-FFF2-40B4-BE49-F238E27FC236}">
                <a16:creationId xmlns:a16="http://schemas.microsoft.com/office/drawing/2014/main" id="{622BFF6E-84E8-4990-98DA-518343C7726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02" y="4465026"/>
            <a:ext cx="831237" cy="83123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F70650E-2DDE-4D6D-8E8B-CA11C3B2A09F}"/>
              </a:ext>
            </a:extLst>
          </p:cNvPr>
          <p:cNvSpPr txBox="1"/>
          <p:nvPr/>
        </p:nvSpPr>
        <p:spPr>
          <a:xfrm>
            <a:off x="10472669" y="1771947"/>
            <a:ext cx="2373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 [ion]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0BA38F2D-7DE2-440C-9A7C-E03AB9E4FC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46" y="5481416"/>
            <a:ext cx="480937" cy="961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F6B1D4-E0A2-4B6D-B95C-B8E5D3E611C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56490" y="2215255"/>
            <a:ext cx="1079214" cy="1079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94677-6D69-47DA-B0BE-6DC89403460D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9333" y="3373818"/>
            <a:ext cx="878524" cy="878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6FF5A4-798C-45DE-A67C-37F6C0BD0584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9869" y="2407520"/>
            <a:ext cx="1182800" cy="706178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7EA130B3-0587-419B-A26A-D62D57DB4F8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1" y="3528039"/>
            <a:ext cx="868738" cy="578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A52FDB-3AB6-4FF6-95FF-0272343F5BCA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0182" y="4379590"/>
            <a:ext cx="1366262" cy="1061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9" grpId="0" animBg="1"/>
      <p:bldP spid="41" grpId="0" animBg="1"/>
      <p:bldP spid="43" grpId="0" animBg="1"/>
      <p:bldP spid="51" grpId="0" animBg="1"/>
      <p:bldP spid="54" grpId="0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7" name="T3_W4_5.1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E914796-F4E5-4B5F-89B5-B43A2FA8F23C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09E20F91-D265-4481-8603-D2DC71DF3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37" name="Google Shape;108;p3">
            <a:hlinkClick r:id="" action="ppaction://noaction">
              <a:snd r:embed="rId12" name="T3_W4_5.2.wav"/>
            </a:hlinkClick>
            <a:extLst>
              <a:ext uri="{FF2B5EF4-FFF2-40B4-BE49-F238E27FC236}">
                <a16:creationId xmlns:a16="http://schemas.microsoft.com/office/drawing/2014/main" id="{0DB4AD3F-2F02-4608-B0CC-ABEA8332644B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bien.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816501-37E0-420B-A1CB-8AA0718E0140}"/>
              </a:ext>
            </a:extLst>
          </p:cNvPr>
          <p:cNvSpPr txBox="1"/>
          <p:nvPr/>
        </p:nvSpPr>
        <p:spPr>
          <a:xfrm>
            <a:off x="-32853" y="2716675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soleil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4EE73-9747-41B0-BDF8-C5F519585DBC}"/>
              </a:ext>
            </a:extLst>
          </p:cNvPr>
          <p:cNvSpPr txBox="1"/>
          <p:nvPr/>
        </p:nvSpPr>
        <p:spPr>
          <a:xfrm>
            <a:off x="2891435" y="2591538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chaud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0DE43E-AFB3-40B8-A62A-3986D8462DF6}"/>
              </a:ext>
            </a:extLst>
          </p:cNvPr>
          <p:cNvSpPr txBox="1"/>
          <p:nvPr/>
        </p:nvSpPr>
        <p:spPr>
          <a:xfrm>
            <a:off x="6461670" y="2613460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vent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997095-5274-419C-A71F-7C6E62ACD60A}"/>
              </a:ext>
            </a:extLst>
          </p:cNvPr>
          <p:cNvSpPr txBox="1"/>
          <p:nvPr/>
        </p:nvSpPr>
        <p:spPr>
          <a:xfrm>
            <a:off x="9564490" y="2612722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froid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097E4AD-6710-4146-8A0B-5C8ADB3BA899}"/>
              </a:ext>
            </a:extLst>
          </p:cNvPr>
          <p:cNvGrpSpPr/>
          <p:nvPr/>
        </p:nvGrpSpPr>
        <p:grpSpPr>
          <a:xfrm>
            <a:off x="3711585" y="3064696"/>
            <a:ext cx="836900" cy="1708867"/>
            <a:chOff x="4368810" y="4465978"/>
            <a:chExt cx="836900" cy="1708867"/>
          </a:xfrm>
        </p:grpSpPr>
        <p:pic>
          <p:nvPicPr>
            <p:cNvPr id="79" name="Picture 7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2E2ECD4-E504-42A6-8DFB-EA845075F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14"/>
            <a:stretch/>
          </p:blipFill>
          <p:spPr>
            <a:xfrm>
              <a:off x="4515480" y="4465978"/>
              <a:ext cx="585450" cy="170886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847281C-2135-4CFF-B8FE-AB7587894E8A}"/>
                </a:ext>
              </a:extLst>
            </p:cNvPr>
            <p:cNvSpPr txBox="1"/>
            <p:nvPr/>
          </p:nvSpPr>
          <p:spPr>
            <a:xfrm rot="20794362">
              <a:off x="4368810" y="5728302"/>
              <a:ext cx="83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hot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37F3F0-28D9-45AE-AC31-22D6872FCC11}"/>
              </a:ext>
            </a:extLst>
          </p:cNvPr>
          <p:cNvGrpSpPr/>
          <p:nvPr/>
        </p:nvGrpSpPr>
        <p:grpSpPr>
          <a:xfrm>
            <a:off x="10412985" y="3076144"/>
            <a:ext cx="961309" cy="1765074"/>
            <a:chOff x="10396814" y="4465978"/>
            <a:chExt cx="961309" cy="1765074"/>
          </a:xfrm>
        </p:grpSpPr>
        <p:pic>
          <p:nvPicPr>
            <p:cNvPr id="82" name="Picture 8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0D627C8-A709-4543-B013-DAA80DF49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45" y="4465978"/>
              <a:ext cx="800821" cy="1765074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6D8F7DE-33A5-41AE-96BE-D4D7E9275EF4}"/>
                </a:ext>
              </a:extLst>
            </p:cNvPr>
            <p:cNvSpPr txBox="1"/>
            <p:nvPr/>
          </p:nvSpPr>
          <p:spPr>
            <a:xfrm rot="20900075">
              <a:off x="10396814" y="5651538"/>
              <a:ext cx="9613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cold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923E722-8D9F-44C9-BD1D-E570A35BB01C}"/>
              </a:ext>
            </a:extLst>
          </p:cNvPr>
          <p:cNvGrpSpPr/>
          <p:nvPr/>
        </p:nvGrpSpPr>
        <p:grpSpPr>
          <a:xfrm>
            <a:off x="6295784" y="3086572"/>
            <a:ext cx="2690839" cy="1824815"/>
            <a:chOff x="6285529" y="4475669"/>
            <a:chExt cx="2690839" cy="1824815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4D90229-16D0-4805-B453-6FEA08A3E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327549" y="4475669"/>
              <a:ext cx="1648819" cy="1038756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0625E55-1D72-4EEF-9B2E-A6087D1B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5529" y="4689399"/>
              <a:ext cx="1611085" cy="1611085"/>
            </a:xfrm>
            <a:prstGeom prst="rect">
              <a:avLst/>
            </a:prstGeom>
          </p:spPr>
        </p:pic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2C54E624-7C8D-4084-985A-F416830D4FF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61" y="3461123"/>
            <a:ext cx="1450363" cy="122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0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4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4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4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4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4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4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4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4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E914796-F4E5-4B5F-89B5-B43A2FA8F23C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50B4C2-DBFC-40F4-B7F1-1DA452D10434}"/>
              </a:ext>
            </a:extLst>
          </p:cNvPr>
          <p:cNvSpPr txBox="1"/>
          <p:nvPr/>
        </p:nvSpPr>
        <p:spPr>
          <a:xfrm>
            <a:off x="-20829" y="1405198"/>
            <a:ext cx="329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Grande-Bretagne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9ACA0E-15CA-4B54-80A3-9B791A899A3F}"/>
              </a:ext>
            </a:extLst>
          </p:cNvPr>
          <p:cNvSpPr txBox="1"/>
          <p:nvPr/>
        </p:nvSpPr>
        <p:spPr>
          <a:xfrm>
            <a:off x="3320361" y="4259937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l’Espagne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A4E527-B3F7-457D-A829-2B7E420D8DF0}"/>
              </a:ext>
            </a:extLst>
          </p:cNvPr>
          <p:cNvSpPr txBox="1"/>
          <p:nvPr/>
        </p:nvSpPr>
        <p:spPr>
          <a:xfrm>
            <a:off x="6899944" y="4154598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l’Italie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816501-37E0-420B-A1CB-8AA0718E0140}"/>
              </a:ext>
            </a:extLst>
          </p:cNvPr>
          <p:cNvSpPr txBox="1"/>
          <p:nvPr/>
        </p:nvSpPr>
        <p:spPr>
          <a:xfrm>
            <a:off x="8105341" y="1405197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Suisse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4EE73-9747-41B0-BDF8-C5F519585DBC}"/>
              </a:ext>
            </a:extLst>
          </p:cNvPr>
          <p:cNvSpPr txBox="1"/>
          <p:nvPr/>
        </p:nvSpPr>
        <p:spPr>
          <a:xfrm>
            <a:off x="9840842" y="4154598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Luxembourg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D8C8D4-F4E3-4EBF-8736-0FE6DA457A7C}"/>
              </a:ext>
            </a:extLst>
          </p:cNvPr>
          <p:cNvSpPr txBox="1"/>
          <p:nvPr/>
        </p:nvSpPr>
        <p:spPr>
          <a:xfrm>
            <a:off x="4387155" y="1405197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Belgique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32617-F9E7-47D8-88E4-098D3345C88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90" y="1919028"/>
            <a:ext cx="1286423" cy="2208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78CA9-5D38-4A33-8B0C-78F55A06A1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6101" y="2068820"/>
            <a:ext cx="1861919" cy="152338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4430C83-3575-4E3B-A10F-DE92F68F0F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50" y="1919028"/>
            <a:ext cx="2548024" cy="16383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B6A43CC-939E-4182-B8D3-75806DD5D2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69" y="4909285"/>
            <a:ext cx="2495904" cy="18602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B49C15-E540-4394-B610-7BA66D29D14F}"/>
              </a:ext>
            </a:extLst>
          </p:cNvPr>
          <p:cNvGrpSpPr/>
          <p:nvPr/>
        </p:nvGrpSpPr>
        <p:grpSpPr>
          <a:xfrm>
            <a:off x="7341965" y="4803946"/>
            <a:ext cx="1628775" cy="2011727"/>
            <a:chOff x="4829175" y="4769170"/>
            <a:chExt cx="1628775" cy="20117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158BBC-37D3-482A-BBF7-D2AEEC9C1DE7}"/>
                </a:ext>
              </a:extLst>
            </p:cNvPr>
            <p:cNvSpPr/>
            <p:nvPr/>
          </p:nvSpPr>
          <p:spPr>
            <a:xfrm>
              <a:off x="4829175" y="4769170"/>
              <a:ext cx="1628775" cy="20117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5" name="Picture 14" descr="A picture containing text, nature&#10;&#10;Description automatically generated">
              <a:extLst>
                <a:ext uri="{FF2B5EF4-FFF2-40B4-BE49-F238E27FC236}">
                  <a16:creationId xmlns:a16="http://schemas.microsoft.com/office/drawing/2014/main" id="{7678B7C1-6571-4C57-8D71-36936C130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404" y="4788220"/>
              <a:ext cx="1575496" cy="197709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54219A-65D3-4FAB-B190-E6525C55B34A}"/>
              </a:ext>
            </a:extLst>
          </p:cNvPr>
          <p:cNvGrpSpPr/>
          <p:nvPr/>
        </p:nvGrpSpPr>
        <p:grpSpPr>
          <a:xfrm>
            <a:off x="10572529" y="4803946"/>
            <a:ext cx="1381125" cy="1764980"/>
            <a:chOff x="8924925" y="4769170"/>
            <a:chExt cx="1381125" cy="17649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2E383B-3E42-4321-B3D4-8865362B626C}"/>
                </a:ext>
              </a:extLst>
            </p:cNvPr>
            <p:cNvSpPr/>
            <p:nvPr/>
          </p:nvSpPr>
          <p:spPr>
            <a:xfrm>
              <a:off x="8924925" y="4769170"/>
              <a:ext cx="1381125" cy="1764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9" name="Picture 18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5D925F23-AC79-4FDC-A929-40FDDD4F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650" y="4788220"/>
              <a:ext cx="1198959" cy="1720479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546F22A-BC70-4621-ABC5-E3AD0FD2841F}"/>
              </a:ext>
            </a:extLst>
          </p:cNvPr>
          <p:cNvSpPr txBox="1"/>
          <p:nvPr/>
        </p:nvSpPr>
        <p:spPr>
          <a:xfrm>
            <a:off x="7742" y="4271320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l’Allemagne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A416C3D8-6451-48F1-9777-114D8B1796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1" y="4876825"/>
            <a:ext cx="1428386" cy="1938848"/>
          </a:xfrm>
          <a:prstGeom prst="rect">
            <a:avLst/>
          </a:prstGeom>
        </p:spPr>
      </p:pic>
      <p:sp>
        <p:nvSpPr>
          <p:cNvPr id="6" name="CustomShape 6">
            <a:hlinkClick r:id="" action="ppaction://noaction">
              <a:snd r:embed="rId19" name="T3_W4_5.1.wav"/>
            </a:hlinkClick>
            <a:extLst>
              <a:ext uri="{FF2B5EF4-FFF2-40B4-BE49-F238E27FC236}">
                <a16:creationId xmlns:a16="http://schemas.microsoft.com/office/drawing/2014/main" id="{45446C22-446E-FCB1-FDF0-67AD298B5465}"/>
              </a:ext>
            </a:extLst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22F8E7D4-5403-122F-744D-A36BF7836A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14" name="Google Shape;108;p3">
            <a:hlinkClick r:id="" action="ppaction://noaction">
              <a:snd r:embed="rId22" name="T3_W4_5.2.wav"/>
            </a:hlinkClick>
            <a:extLst>
              <a:ext uri="{FF2B5EF4-FFF2-40B4-BE49-F238E27FC236}">
                <a16:creationId xmlns:a16="http://schemas.microsoft.com/office/drawing/2014/main" id="{409F5AFA-E060-D0B4-0005-718A1D3468DE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bien.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535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4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4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4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4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4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4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4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48148E-6 L 2.08333E-7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3.7037E-7 L -4.58333E-6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10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85185E-6 L -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9" grpId="0"/>
      <p:bldP spid="59" grpId="1"/>
      <p:bldP spid="69" grpId="0"/>
      <p:bldP spid="6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E914796-F4E5-4B5F-89B5-B43A2FA8F23C}"/>
              </a:ext>
            </a:extLst>
          </p:cNvPr>
          <p:cNvSpPr/>
          <p:nvPr/>
        </p:nvSpPr>
        <p:spPr>
          <a:xfrm>
            <a:off x="943360" y="5955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09E20F91-D265-4481-8603-D2DC71DF37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9" y="-110626"/>
            <a:ext cx="914400" cy="914400"/>
          </a:xfrm>
          <a:prstGeom prst="rect">
            <a:avLst/>
          </a:prstGeom>
        </p:spPr>
      </p:pic>
      <p:sp>
        <p:nvSpPr>
          <p:cNvPr id="37" name="Google Shape;108;p3">
            <a:hlinkClick r:id="" action="ppaction://noaction">
              <a:snd r:embed="rId18" name="T3_W4_7.1.wav"/>
            </a:hlinkClick>
            <a:extLst>
              <a:ext uri="{FF2B5EF4-FFF2-40B4-BE49-F238E27FC236}">
                <a16:creationId xmlns:a16="http://schemas.microsoft.com/office/drawing/2014/main" id="{0DB4AD3F-2F02-4608-B0CC-ABEA8332644B}"/>
              </a:ext>
            </a:extLst>
          </p:cNvPr>
          <p:cNvSpPr txBox="1"/>
          <p:nvPr/>
        </p:nvSpPr>
        <p:spPr>
          <a:xfrm>
            <a:off x="943361" y="8521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F0A398-3B18-458F-A2A4-FFD074CB9287}"/>
              </a:ext>
            </a:extLst>
          </p:cNvPr>
          <p:cNvSpPr txBox="1"/>
          <p:nvPr/>
        </p:nvSpPr>
        <p:spPr>
          <a:xfrm>
            <a:off x="915039" y="2220329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l’Italie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E78B2F-0344-4BFD-9F31-2017C2D7B309}"/>
              </a:ext>
            </a:extLst>
          </p:cNvPr>
          <p:cNvSpPr txBox="1"/>
          <p:nvPr/>
        </p:nvSpPr>
        <p:spPr>
          <a:xfrm>
            <a:off x="4157537" y="5193016"/>
            <a:ext cx="332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Grande-Bretagne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BD35ED-C625-43CC-9D1B-E8F23D439191}"/>
              </a:ext>
            </a:extLst>
          </p:cNvPr>
          <p:cNvSpPr txBox="1"/>
          <p:nvPr/>
        </p:nvSpPr>
        <p:spPr>
          <a:xfrm>
            <a:off x="876464" y="638314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Suisse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0859C09-B5AB-40EB-BFE2-CF78E1A763BC}"/>
              </a:ext>
            </a:extLst>
          </p:cNvPr>
          <p:cNvSpPr txBox="1"/>
          <p:nvPr/>
        </p:nvSpPr>
        <p:spPr>
          <a:xfrm>
            <a:off x="3310622" y="630182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soleil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F3F07F-45DC-4404-8B42-AD1DB50C27C8}"/>
              </a:ext>
            </a:extLst>
          </p:cNvPr>
          <p:cNvSpPr txBox="1"/>
          <p:nvPr/>
        </p:nvSpPr>
        <p:spPr>
          <a:xfrm>
            <a:off x="876464" y="5240933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chaud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BE84BD-BEF2-4885-AE95-A72555D54CF3}"/>
              </a:ext>
            </a:extLst>
          </p:cNvPr>
          <p:cNvSpPr txBox="1"/>
          <p:nvPr/>
        </p:nvSpPr>
        <p:spPr>
          <a:xfrm>
            <a:off x="8282024" y="640534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vent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4FC3A6-AF5C-436D-8DE1-2369B26831DC}"/>
              </a:ext>
            </a:extLst>
          </p:cNvPr>
          <p:cNvSpPr txBox="1"/>
          <p:nvPr/>
        </p:nvSpPr>
        <p:spPr>
          <a:xfrm>
            <a:off x="8282024" y="2220329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froid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851480-007F-4B6E-93B6-C82A6900B2F2}"/>
              </a:ext>
            </a:extLst>
          </p:cNvPr>
          <p:cNvSpPr txBox="1"/>
          <p:nvPr/>
        </p:nvSpPr>
        <p:spPr>
          <a:xfrm>
            <a:off x="8202129" y="5264957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l’Espagne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Picture 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46A837-6006-473E-AB8B-6804098F34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383" y="2619745"/>
            <a:ext cx="720107" cy="1243645"/>
          </a:xfrm>
          <a:prstGeom prst="rect">
            <a:avLst/>
          </a:prstGeom>
        </p:spPr>
      </p:pic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D11F4A-FC64-4242-B98C-71E3E5D963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87" y="2465901"/>
            <a:ext cx="1025246" cy="1770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53389-4660-4E72-9674-29725614866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51530" y="5789471"/>
            <a:ext cx="502602" cy="99171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A79F13DB-9C10-40EB-A26E-7DCAB46E92BB}"/>
              </a:ext>
            </a:extLst>
          </p:cNvPr>
          <p:cNvGrpSpPr/>
          <p:nvPr/>
        </p:nvGrpSpPr>
        <p:grpSpPr>
          <a:xfrm>
            <a:off x="5544801" y="2574566"/>
            <a:ext cx="836900" cy="1708867"/>
            <a:chOff x="4368810" y="4465978"/>
            <a:chExt cx="836900" cy="1708867"/>
          </a:xfrm>
        </p:grpSpPr>
        <p:pic>
          <p:nvPicPr>
            <p:cNvPr id="63" name="Picture 6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05516ED-4CCB-410F-8043-D33477292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14"/>
            <a:stretch/>
          </p:blipFill>
          <p:spPr>
            <a:xfrm>
              <a:off x="4515480" y="4465978"/>
              <a:ext cx="585450" cy="170886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7C9D42D-BBCD-4498-BDB3-D511CC090405}"/>
                </a:ext>
              </a:extLst>
            </p:cNvPr>
            <p:cNvSpPr txBox="1"/>
            <p:nvPr/>
          </p:nvSpPr>
          <p:spPr>
            <a:xfrm rot="20794362">
              <a:off x="4368810" y="5728302"/>
              <a:ext cx="83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hot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95CD0B9-DFBE-4A32-9364-80C83B2962C0}"/>
              </a:ext>
            </a:extLst>
          </p:cNvPr>
          <p:cNvSpPr txBox="1"/>
          <p:nvPr/>
        </p:nvSpPr>
        <p:spPr>
          <a:xfrm>
            <a:off x="569230" y="3923769"/>
            <a:ext cx="332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Luxembourg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9B6D56-9096-41C1-A5ED-74E5132931CD}"/>
              </a:ext>
            </a:extLst>
          </p:cNvPr>
          <p:cNvSpPr txBox="1"/>
          <p:nvPr/>
        </p:nvSpPr>
        <p:spPr>
          <a:xfrm>
            <a:off x="8346101" y="3859613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Belgique</a:t>
            </a:r>
          </a:p>
        </p:txBody>
      </p: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86418DB7-E5FA-4D01-A5A7-35CBBEE922B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89" y="2467324"/>
            <a:ext cx="2548024" cy="1638300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001DB472-15E6-4C0C-92A5-5A5B5D4E1F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82" y="1107940"/>
            <a:ext cx="1371067" cy="88155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CAF5034-0294-40EA-938B-BD40FEB23FE7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154" y="2681994"/>
            <a:ext cx="1832691" cy="155206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12DBDF8-652C-407A-B45F-DE9B92CAB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44" y="1174892"/>
            <a:ext cx="1075369" cy="910703"/>
          </a:xfrm>
          <a:prstGeom prst="rect">
            <a:avLst/>
          </a:prstGeom>
        </p:spPr>
      </p:pic>
      <p:pic>
        <p:nvPicPr>
          <p:cNvPr id="68" name="Picture 67" descr="A picture containing text&#10;&#10;Description automatically generated">
            <a:extLst>
              <a:ext uri="{FF2B5EF4-FFF2-40B4-BE49-F238E27FC236}">
                <a16:creationId xmlns:a16="http://schemas.microsoft.com/office/drawing/2014/main" id="{065C7602-D720-4911-B9D0-95BCF7F12C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48" y="2574566"/>
            <a:ext cx="2495904" cy="1860229"/>
          </a:xfrm>
          <a:prstGeom prst="rect">
            <a:avLst/>
          </a:prstGeom>
        </p:spPr>
      </p:pic>
      <p:pic>
        <p:nvPicPr>
          <p:cNvPr id="69" name="Picture 68" descr="A picture containing text&#10;&#10;Description automatically generated">
            <a:extLst>
              <a:ext uri="{FF2B5EF4-FFF2-40B4-BE49-F238E27FC236}">
                <a16:creationId xmlns:a16="http://schemas.microsoft.com/office/drawing/2014/main" id="{A4CE6301-9D07-4C77-A08B-4E82554C68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055" y="5741856"/>
            <a:ext cx="1368019" cy="101960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9E8D1975-4F96-4A59-ADE9-BE612D1ED02C}"/>
              </a:ext>
            </a:extLst>
          </p:cNvPr>
          <p:cNvGrpSpPr/>
          <p:nvPr/>
        </p:nvGrpSpPr>
        <p:grpSpPr>
          <a:xfrm>
            <a:off x="4416462" y="2438115"/>
            <a:ext cx="2690839" cy="1824815"/>
            <a:chOff x="6285529" y="4475669"/>
            <a:chExt cx="2690839" cy="1824815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59795B3-67DC-4DFF-9DFC-5E00DB500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327549" y="4475669"/>
              <a:ext cx="1648819" cy="1038756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C0EB64B-9CCF-4679-B51C-A5721F944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5529" y="4689399"/>
              <a:ext cx="1611085" cy="161108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4AE41D7-9C84-4DB2-9B35-94766A5C73E7}"/>
              </a:ext>
            </a:extLst>
          </p:cNvPr>
          <p:cNvGrpSpPr/>
          <p:nvPr/>
        </p:nvGrpSpPr>
        <p:grpSpPr>
          <a:xfrm>
            <a:off x="8649580" y="1037706"/>
            <a:ext cx="1773057" cy="1122651"/>
            <a:chOff x="6285529" y="4475669"/>
            <a:chExt cx="2690839" cy="1824815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03421FC-227A-42E1-817F-7F52D97A0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327549" y="4475669"/>
              <a:ext cx="1648819" cy="103875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7EC9FDF-4015-4B4A-9150-C167DB6C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5529" y="4689399"/>
              <a:ext cx="1611085" cy="161108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FF5CD-BCB2-4B4D-9BCE-769547FED91A}"/>
              </a:ext>
            </a:extLst>
          </p:cNvPr>
          <p:cNvGrpSpPr/>
          <p:nvPr/>
        </p:nvGrpSpPr>
        <p:grpSpPr>
          <a:xfrm>
            <a:off x="1672604" y="2705463"/>
            <a:ext cx="827534" cy="1022101"/>
            <a:chOff x="4829175" y="4769170"/>
            <a:chExt cx="1628775" cy="2011727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8681A38-0386-4026-A333-AB0C4BB04CDD}"/>
                </a:ext>
              </a:extLst>
            </p:cNvPr>
            <p:cNvSpPr/>
            <p:nvPr/>
          </p:nvSpPr>
          <p:spPr>
            <a:xfrm>
              <a:off x="4829175" y="4769170"/>
              <a:ext cx="1628775" cy="20117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8" name="Picture 77" descr="A picture containing text, nature&#10;&#10;Description automatically generated">
              <a:extLst>
                <a:ext uri="{FF2B5EF4-FFF2-40B4-BE49-F238E27FC236}">
                  <a16:creationId xmlns:a16="http://schemas.microsoft.com/office/drawing/2014/main" id="{9C695A59-7AA8-4779-99FF-07A18A687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404" y="4788220"/>
              <a:ext cx="1575496" cy="1977093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9011D4F-F536-4330-9700-2161942BB9DD}"/>
              </a:ext>
            </a:extLst>
          </p:cNvPr>
          <p:cNvGrpSpPr/>
          <p:nvPr/>
        </p:nvGrpSpPr>
        <p:grpSpPr>
          <a:xfrm>
            <a:off x="5165944" y="2326129"/>
            <a:ext cx="1628775" cy="2011727"/>
            <a:chOff x="4829175" y="4769170"/>
            <a:chExt cx="1628775" cy="201172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3863F36-CB97-49D6-A5F9-463ED80271E9}"/>
                </a:ext>
              </a:extLst>
            </p:cNvPr>
            <p:cNvSpPr/>
            <p:nvPr/>
          </p:nvSpPr>
          <p:spPr>
            <a:xfrm>
              <a:off x="4829175" y="4769170"/>
              <a:ext cx="1628775" cy="20117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" name="Picture 80" descr="A picture containing text, nature&#10;&#10;Description automatically generated">
              <a:extLst>
                <a:ext uri="{FF2B5EF4-FFF2-40B4-BE49-F238E27FC236}">
                  <a16:creationId xmlns:a16="http://schemas.microsoft.com/office/drawing/2014/main" id="{2768F07D-7798-46A8-BB36-38F9FF3D0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404" y="4788220"/>
              <a:ext cx="1575496" cy="1977093"/>
            </a:xfrm>
            <a:prstGeom prst="rect">
              <a:avLst/>
            </a:prstGeom>
          </p:spPr>
        </p:pic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40EA756E-9CEC-4096-B44E-63610A9AF1B3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5316" y="5682845"/>
            <a:ext cx="594365" cy="102036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AE49EDC-CDBC-4F16-BEB5-7315A66E6635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7119" y="2227766"/>
            <a:ext cx="1286423" cy="220845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F4AFF9E-162E-4518-957D-F9AB1350D68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129383" y="4358529"/>
            <a:ext cx="944095" cy="77244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B9B9A2A-30BC-4079-AE6D-68BA98D4D26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697603" y="2550638"/>
            <a:ext cx="1861919" cy="1523388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D4C15C3D-78B1-45FE-88E4-175D388DDBCE}"/>
              </a:ext>
            </a:extLst>
          </p:cNvPr>
          <p:cNvGrpSpPr/>
          <p:nvPr/>
        </p:nvGrpSpPr>
        <p:grpSpPr>
          <a:xfrm>
            <a:off x="1700607" y="4448739"/>
            <a:ext cx="604447" cy="772441"/>
            <a:chOff x="8924925" y="4769170"/>
            <a:chExt cx="1381125" cy="176498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2085392-C6FF-405F-8C01-2BBCCDD8DD21}"/>
                </a:ext>
              </a:extLst>
            </p:cNvPr>
            <p:cNvSpPr/>
            <p:nvPr/>
          </p:nvSpPr>
          <p:spPr>
            <a:xfrm>
              <a:off x="8924925" y="4769170"/>
              <a:ext cx="1381125" cy="1764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8" name="Picture 87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3D35575E-69CF-4AE9-B346-FA72D8599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650" y="4788220"/>
              <a:ext cx="1198959" cy="1720479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62A0F4A-E43B-4EC8-A693-3F38CFF75693}"/>
              </a:ext>
            </a:extLst>
          </p:cNvPr>
          <p:cNvGrpSpPr/>
          <p:nvPr/>
        </p:nvGrpSpPr>
        <p:grpSpPr>
          <a:xfrm>
            <a:off x="5282603" y="2365506"/>
            <a:ext cx="1381125" cy="1764980"/>
            <a:chOff x="8924925" y="4769170"/>
            <a:chExt cx="1381125" cy="176498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37F7EA2-E86A-44E5-947C-C8AA4004F8FC}"/>
                </a:ext>
              </a:extLst>
            </p:cNvPr>
            <p:cNvSpPr/>
            <p:nvPr/>
          </p:nvSpPr>
          <p:spPr>
            <a:xfrm>
              <a:off x="8924925" y="4769170"/>
              <a:ext cx="1381125" cy="1764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1" name="Picture 90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BE5FD3F8-78BF-4417-AA80-6BE9E63BA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650" y="4788220"/>
              <a:ext cx="1198959" cy="1720479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1065464-E925-41AC-89AD-EC295724869B}"/>
              </a:ext>
            </a:extLst>
          </p:cNvPr>
          <p:cNvSpPr txBox="1"/>
          <p:nvPr/>
        </p:nvSpPr>
        <p:spPr>
          <a:xfrm>
            <a:off x="5892948" y="628740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l’Allemagne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877FD5CA-E3BE-4B23-B1E5-5FEC680DC03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58" y="2344585"/>
            <a:ext cx="1428386" cy="1938848"/>
          </a:xfrm>
          <a:prstGeom prst="rect">
            <a:avLst/>
          </a:prstGeom>
        </p:spPr>
      </p:pic>
      <p:pic>
        <p:nvPicPr>
          <p:cNvPr id="94" name="Picture 93" descr="A picture containing text&#10;&#10;Description automatically generated">
            <a:extLst>
              <a:ext uri="{FF2B5EF4-FFF2-40B4-BE49-F238E27FC236}">
                <a16:creationId xmlns:a16="http://schemas.microsoft.com/office/drawing/2014/main" id="{70004CA4-15C8-4318-86F7-242461F2034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48" y="1099931"/>
            <a:ext cx="713318" cy="9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0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4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4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4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4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4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4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4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4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4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4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4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329374" y="1762801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faire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(for weather)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76974" y="978234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know to use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fait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mean ‘he does/is doing’: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01715" y="1780331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dessin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3935" y="175251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815252" y="1764888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does/is doing a drawing.</a:t>
            </a:r>
          </a:p>
        </p:txBody>
      </p:sp>
      <p:sp>
        <p:nvSpPr>
          <p:cNvPr id="21" name="Google Shape;169;p8">
            <a:extLst>
              <a:ext uri="{FF2B5EF4-FFF2-40B4-BE49-F238E27FC236}">
                <a16:creationId xmlns:a16="http://schemas.microsoft.com/office/drawing/2014/main" id="{314B7FE4-9AF2-4CF1-9C47-18006FA2E0D6}"/>
              </a:ext>
            </a:extLst>
          </p:cNvPr>
          <p:cNvSpPr txBox="1"/>
          <p:nvPr/>
        </p:nvSpPr>
        <p:spPr>
          <a:xfrm>
            <a:off x="204236" y="2564898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Also use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fait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mean ‘it is’ with weather: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A64050D-70F4-443B-A72C-7D95C16F9434}"/>
              </a:ext>
            </a:extLst>
          </p:cNvPr>
          <p:cNvSpPr/>
          <p:nvPr/>
        </p:nvSpPr>
        <p:spPr>
          <a:xfrm>
            <a:off x="329374" y="3224953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3F759C0D-9F9E-46C2-AAA6-6839950CC040}"/>
              </a:ext>
            </a:extLst>
          </p:cNvPr>
          <p:cNvSpPr txBox="1"/>
          <p:nvPr/>
        </p:nvSpPr>
        <p:spPr>
          <a:xfrm>
            <a:off x="501715" y="3242483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chaud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65620E2F-84D2-4E99-9612-26E9B1C8239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3935" y="3214662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D7908171-5BE7-4937-9D5A-B9E5C3F221E8}"/>
              </a:ext>
            </a:extLst>
          </p:cNvPr>
          <p:cNvSpPr txBox="1"/>
          <p:nvPr/>
        </p:nvSpPr>
        <p:spPr>
          <a:xfrm>
            <a:off x="5815252" y="3248724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hot.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64CD5C4-AE0A-46CE-AE2A-D47D46446521}"/>
              </a:ext>
            </a:extLst>
          </p:cNvPr>
          <p:cNvSpPr/>
          <p:nvPr/>
        </p:nvSpPr>
        <p:spPr>
          <a:xfrm>
            <a:off x="329374" y="4055690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B547200-5E79-44F0-BCF3-FBA08A52D0BD}"/>
              </a:ext>
            </a:extLst>
          </p:cNvPr>
          <p:cNvSpPr txBox="1"/>
          <p:nvPr/>
        </p:nvSpPr>
        <p:spPr>
          <a:xfrm>
            <a:off x="501715" y="4073220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froid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62CEDDB2-2BF8-4E0D-91E1-C450748B223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3935" y="404539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24F935FA-49BD-4F59-BBD5-E442683A5FB8}"/>
              </a:ext>
            </a:extLst>
          </p:cNvPr>
          <p:cNvSpPr txBox="1"/>
          <p:nvPr/>
        </p:nvSpPr>
        <p:spPr>
          <a:xfrm>
            <a:off x="5815252" y="4079461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cold.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A751E30-53C2-466E-8110-A37D62F2FC45}"/>
              </a:ext>
            </a:extLst>
          </p:cNvPr>
          <p:cNvSpPr/>
          <p:nvPr/>
        </p:nvSpPr>
        <p:spPr>
          <a:xfrm>
            <a:off x="302112" y="4910237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B72470DF-644A-40B2-81DB-5BEE5EF8A820}"/>
              </a:ext>
            </a:extLst>
          </p:cNvPr>
          <p:cNvSpPr txBox="1"/>
          <p:nvPr/>
        </p:nvSpPr>
        <p:spPr>
          <a:xfrm>
            <a:off x="474453" y="4927767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du soleil.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6894D85-F0CC-405B-BC80-55F7AC3F508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56673" y="489994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B4E4AC4A-9469-4591-A6DC-B7BD4F5287BF}"/>
              </a:ext>
            </a:extLst>
          </p:cNvPr>
          <p:cNvSpPr txBox="1"/>
          <p:nvPr/>
        </p:nvSpPr>
        <p:spPr>
          <a:xfrm>
            <a:off x="5787990" y="4934008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sunny.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9662785-27A7-4F36-BA41-CAFE1B04038C}"/>
              </a:ext>
            </a:extLst>
          </p:cNvPr>
          <p:cNvSpPr/>
          <p:nvPr/>
        </p:nvSpPr>
        <p:spPr>
          <a:xfrm>
            <a:off x="302112" y="5861317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6406C500-24C4-4541-8E04-12529630294C}"/>
              </a:ext>
            </a:extLst>
          </p:cNvPr>
          <p:cNvSpPr txBox="1"/>
          <p:nvPr/>
        </p:nvSpPr>
        <p:spPr>
          <a:xfrm>
            <a:off x="474453" y="5878847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du vent.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DA58BFAF-B0EA-4E44-AB6E-9EB43AA8180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56673" y="585102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A33BD792-AA78-4108-A0F4-4C673A5D0A1D}"/>
              </a:ext>
            </a:extLst>
          </p:cNvPr>
          <p:cNvSpPr txBox="1"/>
          <p:nvPr/>
        </p:nvSpPr>
        <p:spPr>
          <a:xfrm>
            <a:off x="5787990" y="5885088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windy.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8576823" y="2572956"/>
            <a:ext cx="3113462" cy="669527"/>
          </a:xfrm>
          <a:prstGeom prst="wedgeRoundRectCallout">
            <a:avLst>
              <a:gd name="adj1" fmla="val -68933"/>
              <a:gd name="adj2" fmla="val -250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This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new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meaning of ‘il fait’.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294C098A-134D-45BF-B3AE-2D0D3622727E}"/>
              </a:ext>
            </a:extLst>
          </p:cNvPr>
          <p:cNvSpPr/>
          <p:nvPr/>
        </p:nvSpPr>
        <p:spPr>
          <a:xfrm>
            <a:off x="8576823" y="3773123"/>
            <a:ext cx="3113462" cy="2946176"/>
          </a:xfrm>
          <a:prstGeom prst="wedgeRoundRectCallout">
            <a:avLst>
              <a:gd name="adj1" fmla="val -77513"/>
              <a:gd name="adj2" fmla="val 149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Note that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du (de + le)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for these weather expressions in French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because there is a (masculine) noun afterwards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9B1744-1BEA-4D4B-9104-70F0B298BB00}"/>
              </a:ext>
            </a:extLst>
          </p:cNvPr>
          <p:cNvSpPr/>
          <p:nvPr/>
        </p:nvSpPr>
        <p:spPr>
          <a:xfrm>
            <a:off x="1409700" y="4927767"/>
            <a:ext cx="561975" cy="50565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3E56C4C-EA83-468A-9327-D2D3B0087402}"/>
              </a:ext>
            </a:extLst>
          </p:cNvPr>
          <p:cNvSpPr/>
          <p:nvPr/>
        </p:nvSpPr>
        <p:spPr>
          <a:xfrm>
            <a:off x="1426243" y="5887612"/>
            <a:ext cx="561975" cy="50565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9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4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4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4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4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4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50" grpId="0"/>
      <p:bldP spid="21" grpId="0" animBg="1"/>
      <p:bldP spid="25" grpId="0" animBg="1"/>
      <p:bldP spid="27" grpId="0"/>
      <p:bldP spid="29" grpId="0"/>
      <p:bldP spid="30" grpId="0" animBg="1"/>
      <p:bldP spid="31" grpId="0"/>
      <p:bldP spid="39" grpId="0"/>
      <p:bldP spid="40" grpId="0" animBg="1"/>
      <p:bldP spid="41" grpId="0"/>
      <p:bldP spid="43" grpId="0"/>
      <p:bldP spid="44" grpId="0" animBg="1"/>
      <p:bldP spid="45" grpId="0"/>
      <p:bldP spid="48" grpId="0"/>
      <p:bldP spid="24" grpId="0" animBg="1"/>
      <p:bldP spid="33" grpId="0" animBg="1"/>
      <p:bldP spid="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7F460-53BE-4CAE-A86D-40429475B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-29335"/>
            <a:ext cx="914400" cy="914400"/>
          </a:xfrm>
          <a:prstGeom prst="rect">
            <a:avLst/>
          </a:prstGeom>
        </p:spPr>
      </p:pic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972374BE-70EB-4A45-904A-EEA99B00C44F}"/>
              </a:ext>
            </a:extLst>
          </p:cNvPr>
          <p:cNvGraphicFramePr>
            <a:graphicFrameLocks noGrp="1"/>
          </p:cNvGraphicFramePr>
          <p:nvPr/>
        </p:nvGraphicFramePr>
        <p:xfrm>
          <a:off x="460025" y="1572268"/>
          <a:ext cx="9296832" cy="48694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910">
                  <a:extLst>
                    <a:ext uri="{9D8B030D-6E8A-4147-A177-3AD203B41FA5}">
                      <a16:colId xmlns:a16="http://schemas.microsoft.com/office/drawing/2014/main" val="1264770506"/>
                    </a:ext>
                  </a:extLst>
                </a:gridCol>
                <a:gridCol w="1527391">
                  <a:extLst>
                    <a:ext uri="{9D8B030D-6E8A-4147-A177-3AD203B41FA5}">
                      <a16:colId xmlns:a16="http://schemas.microsoft.com/office/drawing/2014/main" val="2692967244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605799539"/>
                    </a:ext>
                  </a:extLst>
                </a:gridCol>
                <a:gridCol w="5345278">
                  <a:extLst>
                    <a:ext uri="{9D8B030D-6E8A-4147-A177-3AD203B41FA5}">
                      <a16:colId xmlns:a16="http://schemas.microsoft.com/office/drawing/2014/main" val="1148658663"/>
                    </a:ext>
                  </a:extLst>
                </a:gridCol>
              </a:tblGrid>
              <a:tr h="606991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172311"/>
                  </a:ext>
                </a:extLst>
              </a:tr>
              <a:tr h="60699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780607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673479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419681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447307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149781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919552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807335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737491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707B8F4F-12CC-4EA2-A7AE-D37EA0BB3712}"/>
              </a:ext>
            </a:extLst>
          </p:cNvPr>
          <p:cNvSpPr/>
          <p:nvPr/>
        </p:nvSpPr>
        <p:spPr>
          <a:xfrm>
            <a:off x="1001321" y="140850"/>
            <a:ext cx="9296832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Google Shape;108;p3">
            <a:hlinkClick r:id="" action="ppaction://noaction">
              <a:snd r:embed="rId6" name="T3_W4_9.1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01320" y="129832"/>
            <a:ext cx="9949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Écoute.  Is it what 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Jean-Michel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doing or about the weather?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2" name="Rectangle 91">
            <a:hlinkClick r:id="" action="ppaction://noaction">
              <a:snd r:embed="rId7" name="T3_W4_9.2.wav"/>
            </a:hlinkClick>
            <a:extLst>
              <a:ext uri="{FF2B5EF4-FFF2-40B4-BE49-F238E27FC236}">
                <a16:creationId xmlns:a16="http://schemas.microsoft.com/office/drawing/2014/main" id="{B5DAEBB0-64B5-478E-B786-6F10B6DE0C33}"/>
              </a:ext>
            </a:extLst>
          </p:cNvPr>
          <p:cNvSpPr/>
          <p:nvPr/>
        </p:nvSpPr>
        <p:spPr>
          <a:xfrm>
            <a:off x="633489" y="2240744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3" name="Rectangle 92">
            <a:hlinkClick r:id="" action="ppaction://noaction">
              <a:snd r:embed="rId8" name="T3_W4_9.3.wav"/>
            </a:hlinkClick>
            <a:extLst>
              <a:ext uri="{FF2B5EF4-FFF2-40B4-BE49-F238E27FC236}">
                <a16:creationId xmlns:a16="http://schemas.microsoft.com/office/drawing/2014/main" id="{EC88ABF6-9C78-477A-B4F4-F55DABC44DAC}"/>
              </a:ext>
            </a:extLst>
          </p:cNvPr>
          <p:cNvSpPr/>
          <p:nvPr/>
        </p:nvSpPr>
        <p:spPr>
          <a:xfrm>
            <a:off x="633489" y="2799791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4" name="Rectangle 93">
            <a:hlinkClick r:id="" action="ppaction://noaction">
              <a:snd r:embed="rId9" name="T3_W4_9.4.wav"/>
            </a:hlinkClick>
            <a:extLst>
              <a:ext uri="{FF2B5EF4-FFF2-40B4-BE49-F238E27FC236}">
                <a16:creationId xmlns:a16="http://schemas.microsoft.com/office/drawing/2014/main" id="{9D13DB54-7E2E-4862-A969-D31110DCD956}"/>
              </a:ext>
            </a:extLst>
          </p:cNvPr>
          <p:cNvSpPr/>
          <p:nvPr/>
        </p:nvSpPr>
        <p:spPr>
          <a:xfrm>
            <a:off x="633489" y="3359947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0" name="T3_W4_9.5.wav"/>
            </a:hlinkClick>
            <a:extLst>
              <a:ext uri="{FF2B5EF4-FFF2-40B4-BE49-F238E27FC236}">
                <a16:creationId xmlns:a16="http://schemas.microsoft.com/office/drawing/2014/main" id="{41E14685-A06B-469E-9013-0F6A34980F09}"/>
              </a:ext>
            </a:extLst>
          </p:cNvPr>
          <p:cNvSpPr/>
          <p:nvPr/>
        </p:nvSpPr>
        <p:spPr>
          <a:xfrm>
            <a:off x="621211" y="3887840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6" name="Rectangle 95">
            <a:hlinkClick r:id="" action="ppaction://noaction">
              <a:snd r:embed="rId11" name="T3_W4_9.6.wav"/>
            </a:hlinkClick>
            <a:extLst>
              <a:ext uri="{FF2B5EF4-FFF2-40B4-BE49-F238E27FC236}">
                <a16:creationId xmlns:a16="http://schemas.microsoft.com/office/drawing/2014/main" id="{BBC9D6AA-C499-4994-9511-45F0F460A3C2}"/>
              </a:ext>
            </a:extLst>
          </p:cNvPr>
          <p:cNvSpPr/>
          <p:nvPr/>
        </p:nvSpPr>
        <p:spPr>
          <a:xfrm>
            <a:off x="633489" y="4386390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7" name="Rectangle 96">
            <a:hlinkClick r:id="" action="ppaction://noaction">
              <a:snd r:embed="rId12" name="T3_W4_9.7.wav"/>
            </a:hlinkClick>
            <a:extLst>
              <a:ext uri="{FF2B5EF4-FFF2-40B4-BE49-F238E27FC236}">
                <a16:creationId xmlns:a16="http://schemas.microsoft.com/office/drawing/2014/main" id="{4F08F8EF-CC1F-46C2-AF9C-834B76A83EF1}"/>
              </a:ext>
            </a:extLst>
          </p:cNvPr>
          <p:cNvSpPr/>
          <p:nvPr/>
        </p:nvSpPr>
        <p:spPr>
          <a:xfrm>
            <a:off x="621211" y="4914283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00540E-B8FB-4412-BE86-586095EEAD87}"/>
              </a:ext>
            </a:extLst>
          </p:cNvPr>
          <p:cNvSpPr txBox="1"/>
          <p:nvPr/>
        </p:nvSpPr>
        <p:spPr>
          <a:xfrm>
            <a:off x="4483960" y="2288870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does|is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doing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cycling.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6BD66378-6677-4237-8FCB-B6494EF6410F}"/>
              </a:ext>
            </a:extLst>
          </p:cNvPr>
          <p:cNvSpPr/>
          <p:nvPr/>
        </p:nvSpPr>
        <p:spPr>
          <a:xfrm>
            <a:off x="2873939" y="723248"/>
            <a:ext cx="7287994" cy="706168"/>
          </a:xfrm>
          <a:prstGeom prst="wedgeRoundRectCallout">
            <a:avLst>
              <a:gd name="adj1" fmla="val -54842"/>
              <a:gd name="adj2" fmla="val 413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Attention ! Il fait = he does, makes|is doing, is making AND = it is …(weather)</a:t>
            </a:r>
          </a:p>
        </p:txBody>
      </p:sp>
      <p:sp>
        <p:nvSpPr>
          <p:cNvPr id="40" name="Rectangle 39">
            <a:hlinkClick r:id="" action="ppaction://noaction">
              <a:snd r:embed="rId13" name="T3_W4_9.8.wav"/>
            </a:hlinkClick>
            <a:extLst>
              <a:ext uri="{FF2B5EF4-FFF2-40B4-BE49-F238E27FC236}">
                <a16:creationId xmlns:a16="http://schemas.microsoft.com/office/drawing/2014/main" id="{3BBDC162-4E37-449C-BFD8-773B179AD5F8}"/>
              </a:ext>
            </a:extLst>
          </p:cNvPr>
          <p:cNvSpPr/>
          <p:nvPr/>
        </p:nvSpPr>
        <p:spPr>
          <a:xfrm>
            <a:off x="633489" y="5418118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41" name="Rectangle 40">
            <a:hlinkClick r:id="" action="ppaction://noaction">
              <a:snd r:embed="rId14" name="T3_W4_9.9.wav"/>
            </a:hlinkClick>
            <a:extLst>
              <a:ext uri="{FF2B5EF4-FFF2-40B4-BE49-F238E27FC236}">
                <a16:creationId xmlns:a16="http://schemas.microsoft.com/office/drawing/2014/main" id="{3F6C0CD6-0DC7-4429-9BC9-CE855AFD580D}"/>
              </a:ext>
            </a:extLst>
          </p:cNvPr>
          <p:cNvSpPr/>
          <p:nvPr/>
        </p:nvSpPr>
        <p:spPr>
          <a:xfrm>
            <a:off x="633489" y="5954418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5B1E52-BCE5-41AD-A348-26D66A36B6B8}"/>
              </a:ext>
            </a:extLst>
          </p:cNvPr>
          <p:cNvSpPr txBox="1"/>
          <p:nvPr/>
        </p:nvSpPr>
        <p:spPr>
          <a:xfrm>
            <a:off x="4500002" y="2822460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windy.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E9D7AE-2A23-477A-865E-19827632A037}"/>
              </a:ext>
            </a:extLst>
          </p:cNvPr>
          <p:cNvSpPr txBox="1"/>
          <p:nvPr/>
        </p:nvSpPr>
        <p:spPr>
          <a:xfrm>
            <a:off x="4475854" y="3339177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cold.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E70E14-25F0-4DCB-A33F-B22C4D9E7375}"/>
              </a:ext>
            </a:extLst>
          </p:cNvPr>
          <p:cNvSpPr txBox="1"/>
          <p:nvPr/>
        </p:nvSpPr>
        <p:spPr>
          <a:xfrm>
            <a:off x="4475854" y="3887840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makes|is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making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film.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905F94-DF20-45C7-BA65-36E671D1A258}"/>
              </a:ext>
            </a:extLst>
          </p:cNvPr>
          <p:cNvSpPr txBox="1"/>
          <p:nvPr/>
        </p:nvSpPr>
        <p:spPr>
          <a:xfrm>
            <a:off x="4491896" y="4421430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does|is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doing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running.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D55668-C7BD-4925-AFED-A0AC6DC6D6D8}"/>
              </a:ext>
            </a:extLst>
          </p:cNvPr>
          <p:cNvSpPr txBox="1"/>
          <p:nvPr/>
        </p:nvSpPr>
        <p:spPr>
          <a:xfrm>
            <a:off x="4467748" y="4938147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hot.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E2542D-B034-4348-B507-6A4B5BCF2CB8}"/>
              </a:ext>
            </a:extLst>
          </p:cNvPr>
          <p:cNvSpPr txBox="1"/>
          <p:nvPr/>
        </p:nvSpPr>
        <p:spPr>
          <a:xfrm>
            <a:off x="4475854" y="5442734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sunny.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ECB330-9707-437B-AF9D-2DD0E8C71F69}"/>
              </a:ext>
            </a:extLst>
          </p:cNvPr>
          <p:cNvSpPr txBox="1"/>
          <p:nvPr/>
        </p:nvSpPr>
        <p:spPr>
          <a:xfrm>
            <a:off x="4491896" y="5976324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does|is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doing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sport.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607DEEA-A93B-4296-846E-5172EBA5B7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02" y="2240744"/>
            <a:ext cx="409801" cy="4268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1D70429-93B9-4B62-ACF4-EE8437C134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9" y="2804916"/>
            <a:ext cx="409801" cy="4268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7CF37D9-DBE6-4976-AA80-AD4F745BC07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9" y="3339177"/>
            <a:ext cx="409801" cy="4268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9A31AC9-5CE6-4379-A618-5697F478AD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02" y="3843769"/>
            <a:ext cx="409801" cy="4268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6739755-207E-4498-8B3C-9221FB5433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60" y="4299185"/>
            <a:ext cx="409801" cy="4268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FA24863-6B54-4291-888F-146EF8D4B3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9" y="4914283"/>
            <a:ext cx="409801" cy="4268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C32CEB-DE72-4012-9D84-FF7E02C671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74" y="5442734"/>
            <a:ext cx="409801" cy="4268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F43C6F2-B2DE-4A10-A1F0-CDAB1F80A3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6" y="5976324"/>
            <a:ext cx="409801" cy="426875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0F1DBBC-F2F9-44A1-9941-8DEE80676BD7}"/>
              </a:ext>
            </a:extLst>
          </p:cNvPr>
          <p:cNvSpPr/>
          <p:nvPr/>
        </p:nvSpPr>
        <p:spPr>
          <a:xfrm>
            <a:off x="8963598" y="1793695"/>
            <a:ext cx="2558560" cy="1020664"/>
          </a:xfrm>
          <a:prstGeom prst="wedgeRoundRectCallout">
            <a:avLst>
              <a:gd name="adj1" fmla="val -73400"/>
              <a:gd name="adj2" fmla="val 1353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 we could say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goes|is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going cycling.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5" name="Picture 4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E2D6D7DB-E09A-4FE6-AC00-3F99BF38B8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21" y="1429416"/>
            <a:ext cx="728691" cy="739902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83D37E5-2086-4EDD-BDB6-3AB1793467A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96" y="1289718"/>
            <a:ext cx="1173858" cy="1173858"/>
          </a:xfrm>
          <a:prstGeom prst="rect">
            <a:avLst/>
          </a:prstGeom>
        </p:spPr>
      </p:pic>
      <p:pic>
        <p:nvPicPr>
          <p:cNvPr id="52" name="Picture 5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B5E3B4-97DF-4B39-B1DC-9EBFB57065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9" y="1653743"/>
            <a:ext cx="298533" cy="51557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8067E08-5CD0-475B-9BE6-5CFA855E4B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7075" y="1630846"/>
            <a:ext cx="276750" cy="54607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AD6C3C-3AFD-4290-8314-613B29C2A1F1}"/>
              </a:ext>
            </a:extLst>
          </p:cNvPr>
          <p:cNvGrpSpPr/>
          <p:nvPr/>
        </p:nvGrpSpPr>
        <p:grpSpPr>
          <a:xfrm>
            <a:off x="3652126" y="1704375"/>
            <a:ext cx="735052" cy="465415"/>
            <a:chOff x="6285529" y="4475669"/>
            <a:chExt cx="2690839" cy="1824815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23955C1-BC98-4A6D-BD27-3230A5F90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327549" y="4475669"/>
              <a:ext cx="1648819" cy="1038756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AD02FF1-5EF4-4B1D-BE25-FD138CE30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5529" y="4689399"/>
              <a:ext cx="1611085" cy="1611085"/>
            </a:xfrm>
            <a:prstGeom prst="rect">
              <a:avLst/>
            </a:prstGeom>
          </p:spPr>
        </p:pic>
      </p:grp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B3DE67C2-AFDF-4F55-A96D-BAF6955901A7}"/>
              </a:ext>
            </a:extLst>
          </p:cNvPr>
          <p:cNvSpPr/>
          <p:nvPr/>
        </p:nvSpPr>
        <p:spPr>
          <a:xfrm>
            <a:off x="9356456" y="3907588"/>
            <a:ext cx="2558560" cy="1020664"/>
          </a:xfrm>
          <a:prstGeom prst="wedgeRoundRectCallout">
            <a:avLst>
              <a:gd name="adj1" fmla="val -73400"/>
              <a:gd name="adj2" fmla="val 1353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 we could say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goes|is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going running.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1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38" grpId="0" animBg="1"/>
      <p:bldP spid="6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1812</Words>
  <Application>Microsoft Office PowerPoint</Application>
  <PresentationFormat>Widescreen</PresentationFormat>
  <Paragraphs>262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3_Office Theme</vt:lpstr>
      <vt:lpstr>Saying what I and others do</vt:lpstr>
      <vt:lpstr> [ien]</vt:lpstr>
      <vt:lpstr> [ien]</vt:lpstr>
      <vt:lpstr>prononcer</vt:lpstr>
      <vt:lpstr>vocabulaire</vt:lpstr>
      <vt:lpstr>vocabulaire</vt:lpstr>
      <vt:lpstr>vocabulaire</vt:lpstr>
      <vt:lpstr>faire (for weather)</vt:lpstr>
      <vt:lpstr>écouter</vt:lpstr>
      <vt:lpstr>écouter</vt:lpstr>
      <vt:lpstr>PowerPoint Presentation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do</dc:title>
  <dc:creator>Rachel Hawkes</dc:creator>
  <cp:lastModifiedBy>Rachel Hawkes</cp:lastModifiedBy>
  <cp:revision>24</cp:revision>
  <dcterms:created xsi:type="dcterms:W3CDTF">2023-03-26T10:06:17Z</dcterms:created>
  <dcterms:modified xsi:type="dcterms:W3CDTF">2023-04-16T10:51:33Z</dcterms:modified>
</cp:coreProperties>
</file>