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4"/>
  </p:notesMasterIdLst>
  <p:sldIdLst>
    <p:sldId id="257" r:id="rId4"/>
    <p:sldId id="951" r:id="rId5"/>
    <p:sldId id="934" r:id="rId6"/>
    <p:sldId id="956" r:id="rId7"/>
    <p:sldId id="939" r:id="rId8"/>
    <p:sldId id="953" r:id="rId9"/>
    <p:sldId id="921" r:id="rId10"/>
    <p:sldId id="955" r:id="rId11"/>
    <p:sldId id="914" r:id="rId12"/>
    <p:sldId id="92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7ED"/>
    <a:srgbClr val="FF0066"/>
    <a:srgbClr val="26859D"/>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39C57-6917-40BC-8C8A-0E811ED46047}" v="58" dt="2023-04-15T12:56:28.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060" autoAdjust="0"/>
  </p:normalViewPr>
  <p:slideViewPr>
    <p:cSldViewPr snapToGrid="0">
      <p:cViewPr varScale="1">
        <p:scale>
          <a:sx n="73" d="100"/>
          <a:sy n="73" d="100"/>
        </p:scale>
        <p:origin x="1176"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0" i="0" strike="noStrike" spc="-1" dirty="0">
                <a:solidFill>
                  <a:srgbClr val="002060"/>
                </a:solidFill>
                <a:latin typeface="Century Gothic"/>
                <a:ea typeface="Century Gothic"/>
              </a:rPr>
              <a:t>[-ien] chien [1744] ancien [392] bientôt [1208] combien? [800] bien [47]</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pt-BR" sz="1800" b="1" strike="noStrike" spc="-1" dirty="0">
                <a:solidFill>
                  <a:srgbClr val="002060"/>
                </a:solidFill>
                <a:latin typeface="Century Gothic"/>
                <a:ea typeface="Century Gothic"/>
              </a:rPr>
              <a:t>Il fait</a:t>
            </a:r>
            <a:r>
              <a:rPr lang="pt-BR" sz="1800" b="1" strike="noStrike" spc="-1" baseline="30000" dirty="0">
                <a:solidFill>
                  <a:srgbClr val="002060"/>
                </a:solidFill>
                <a:latin typeface="Century Gothic"/>
                <a:ea typeface="Century Gothic"/>
              </a:rPr>
              <a:t>2</a:t>
            </a:r>
            <a:r>
              <a:rPr lang="pt-BR" sz="1800" b="1" strike="noStrike" spc="-1" dirty="0">
                <a:solidFill>
                  <a:srgbClr val="002060"/>
                </a:solidFill>
                <a:latin typeface="Century Gothic"/>
                <a:ea typeface="Century Gothic"/>
              </a:rPr>
              <a:t> [25] Allemagne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Belgique </a:t>
            </a:r>
            <a:r>
              <a:rPr lang="pt-BR" sz="1800" b="0" strike="noStrike" spc="-1" dirty="0">
                <a:solidFill>
                  <a:srgbClr val="002060"/>
                </a:solidFill>
                <a:latin typeface="Century Gothic"/>
                <a:ea typeface="Century Gothic"/>
              </a:rPr>
              <a:t>[n/a] Canada [n/a] </a:t>
            </a:r>
            <a:r>
              <a:rPr lang="pt-BR" sz="1800" b="1" strike="noStrike" spc="-1" dirty="0">
                <a:solidFill>
                  <a:srgbClr val="002060"/>
                </a:solidFill>
                <a:latin typeface="Century Gothic"/>
                <a:ea typeface="Century Gothic"/>
              </a:rPr>
              <a:t>Grande-Bretagne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Espagne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France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Italie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Luxembourg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Suisse</a:t>
            </a:r>
          </a:p>
          <a:p>
            <a:pPr marL="216000" indent="-216000">
              <a:lnSpc>
                <a:spcPct val="100000"/>
              </a:lnSpc>
            </a:pPr>
            <a:r>
              <a:rPr lang="pt-BR" sz="1800" b="0" strike="noStrike" spc="-1" dirty="0">
                <a:solidFill>
                  <a:srgbClr val="002060"/>
                </a:solidFill>
                <a:latin typeface="Century Gothic"/>
                <a:ea typeface="Century Gothic"/>
              </a:rPr>
              <a:t>[n/a] </a:t>
            </a:r>
            <a:r>
              <a:rPr lang="fr-FR" sz="1800" b="0" strike="noStrike" spc="-1" dirty="0">
                <a:solidFill>
                  <a:srgbClr val="002060"/>
                </a:solidFill>
                <a:latin typeface="Century Gothic"/>
                <a:ea typeface="Century Gothic"/>
              </a:rPr>
              <a:t>chaud [1852] froid [1307] </a:t>
            </a:r>
            <a:r>
              <a:rPr lang="fr-FR" sz="1800" b="1" strike="noStrike" spc="-1" dirty="0">
                <a:solidFill>
                  <a:srgbClr val="002060"/>
                </a:solidFill>
                <a:latin typeface="Century Gothic"/>
                <a:ea typeface="Century Gothic"/>
              </a:rPr>
              <a:t>soleil </a:t>
            </a:r>
            <a:r>
              <a:rPr lang="fr-FR" sz="1800" b="0" strike="noStrike" spc="-1" dirty="0">
                <a:solidFill>
                  <a:srgbClr val="002060"/>
                </a:solidFill>
                <a:latin typeface="Century Gothic"/>
                <a:ea typeface="Century Gothic"/>
              </a:rPr>
              <a:t>[1713] </a:t>
            </a:r>
            <a:r>
              <a:rPr lang="fr-FR" sz="1800" b="1" strike="noStrike" spc="-1" dirty="0">
                <a:solidFill>
                  <a:srgbClr val="002060"/>
                </a:solidFill>
                <a:latin typeface="Century Gothic"/>
                <a:ea typeface="Century Gothic"/>
              </a:rPr>
              <a:t>vent</a:t>
            </a:r>
            <a:r>
              <a:rPr lang="fr-FR" sz="1800" b="0" strike="noStrike" spc="-1" dirty="0">
                <a:solidFill>
                  <a:srgbClr val="002060"/>
                </a:solidFill>
                <a:latin typeface="Century Gothic"/>
                <a:ea typeface="Century Gothic"/>
              </a:rPr>
              <a:t> [1387] à [4] en [7]</a:t>
            </a:r>
            <a:endParaRPr lang="pt-BR" sz="1800" b="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Revisit 1: </a:t>
            </a:r>
            <a:r>
              <a:rPr lang="fr-FR" sz="1800" b="1" strike="noStrike" spc="-1" dirty="0">
                <a:solidFill>
                  <a:srgbClr val="002060"/>
                </a:solidFill>
                <a:latin typeface="Century Gothic"/>
                <a:ea typeface="Century Gothic"/>
              </a:rPr>
              <a:t>de</a:t>
            </a:r>
            <a:r>
              <a:rPr lang="fr-FR" sz="1800" b="0" strike="noStrike" spc="-1" baseline="30000" dirty="0">
                <a:solidFill>
                  <a:srgbClr val="002060"/>
                </a:solidFill>
                <a:latin typeface="Century Gothic"/>
                <a:ea typeface="Century Gothic"/>
              </a:rPr>
              <a:t>2</a:t>
            </a:r>
            <a:r>
              <a:rPr lang="fr-FR" sz="1800" b="0" strike="noStrike" spc="-1" dirty="0">
                <a:solidFill>
                  <a:srgbClr val="002060"/>
                </a:solidFill>
                <a:latin typeface="Century Gothic"/>
                <a:ea typeface="Century Gothic"/>
              </a:rPr>
              <a:t> [2] </a:t>
            </a:r>
            <a:r>
              <a:rPr lang="fr-FR" sz="1800" b="1" strike="noStrike" spc="-1" dirty="0">
                <a:solidFill>
                  <a:srgbClr val="002060"/>
                </a:solidFill>
                <a:latin typeface="Century Gothic"/>
                <a:ea typeface="Century Gothic"/>
              </a:rPr>
              <a:t>côté</a:t>
            </a:r>
            <a:r>
              <a:rPr lang="fr-FR" sz="1800" b="0" strike="noStrike" spc="-1" dirty="0">
                <a:solidFill>
                  <a:srgbClr val="002060"/>
                </a:solidFill>
                <a:latin typeface="Century Gothic"/>
                <a:ea typeface="Century Gothic"/>
              </a:rPr>
              <a:t> [123] </a:t>
            </a:r>
            <a:r>
              <a:rPr lang="fr-FR" sz="1800" b="1" strike="noStrike" spc="-1" dirty="0">
                <a:solidFill>
                  <a:srgbClr val="002060"/>
                </a:solidFill>
                <a:latin typeface="Century Gothic"/>
                <a:ea typeface="Century Gothic"/>
              </a:rPr>
              <a:t>près </a:t>
            </a:r>
            <a:r>
              <a:rPr lang="fr-FR" sz="1800" b="0" strike="noStrike" spc="-1" dirty="0">
                <a:solidFill>
                  <a:srgbClr val="002060"/>
                </a:solidFill>
                <a:latin typeface="Century Gothic"/>
                <a:ea typeface="Century Gothic"/>
              </a:rPr>
              <a:t>[341] </a:t>
            </a:r>
            <a:r>
              <a:rPr lang="fr-FR" sz="1800" b="1" strike="noStrike" spc="-1" dirty="0">
                <a:solidFill>
                  <a:srgbClr val="002060"/>
                </a:solidFill>
                <a:latin typeface="Century Gothic"/>
                <a:ea typeface="Century Gothic"/>
              </a:rPr>
              <a:t>loin </a:t>
            </a:r>
            <a:r>
              <a:rPr lang="fr-FR" sz="1800" b="0" strike="noStrike" spc="-1" dirty="0">
                <a:solidFill>
                  <a:srgbClr val="002060"/>
                </a:solidFill>
                <a:latin typeface="Century Gothic"/>
                <a:ea typeface="Century Gothic"/>
              </a:rPr>
              <a:t>[341] </a:t>
            </a:r>
            <a:r>
              <a:rPr lang="fr-FR" sz="1800" b="1" strike="noStrike" spc="-1" dirty="0">
                <a:solidFill>
                  <a:srgbClr val="002060"/>
                </a:solidFill>
                <a:latin typeface="Century Gothic"/>
                <a:ea typeface="Century Gothic"/>
              </a:rPr>
              <a:t>piscine </a:t>
            </a:r>
            <a:r>
              <a:rPr lang="fr-FR" sz="1800" b="0" strike="noStrike" spc="-1" dirty="0">
                <a:solidFill>
                  <a:srgbClr val="002060"/>
                </a:solidFill>
                <a:latin typeface="Century Gothic"/>
                <a:ea typeface="Century Gothic"/>
              </a:rPr>
              <a:t>[&gt;5000] </a:t>
            </a:r>
            <a:r>
              <a:rPr lang="fr-FR" sz="1800" b="1" strike="noStrike" spc="-1" dirty="0">
                <a:solidFill>
                  <a:srgbClr val="002060"/>
                </a:solidFill>
                <a:latin typeface="Century Gothic"/>
                <a:ea typeface="Century Gothic"/>
              </a:rPr>
              <a:t>théâtre </a:t>
            </a:r>
            <a:r>
              <a:rPr lang="fr-FR" sz="1800" b="0" strike="noStrike" spc="-1" dirty="0">
                <a:solidFill>
                  <a:srgbClr val="002060"/>
                </a:solidFill>
                <a:latin typeface="Century Gothic"/>
                <a:ea typeface="Century Gothic"/>
              </a:rPr>
              <a:t>[1701] </a:t>
            </a:r>
            <a:r>
              <a:rPr lang="fr-FR" sz="1800" b="1" strike="noStrike" spc="-1" dirty="0">
                <a:solidFill>
                  <a:srgbClr val="002060"/>
                </a:solidFill>
                <a:latin typeface="Century Gothic"/>
                <a:ea typeface="Century Gothic"/>
              </a:rPr>
              <a:t>stade</a:t>
            </a:r>
            <a:r>
              <a:rPr lang="fr-FR" sz="1800" b="0" strike="noStrike" spc="-1" dirty="0">
                <a:solidFill>
                  <a:srgbClr val="002060"/>
                </a:solidFill>
                <a:latin typeface="Century Gothic"/>
                <a:ea typeface="Century Gothic"/>
              </a:rPr>
              <a:t> [1967]</a:t>
            </a:r>
          </a:p>
          <a:p>
            <a:pPr marL="216000" indent="-216000">
              <a:lnSpc>
                <a:spcPct val="100000"/>
              </a:lnSpc>
            </a:pPr>
            <a:r>
              <a:rPr lang="it-IT" sz="1800" b="1" i="0" strike="noStrike" spc="-1" dirty="0">
                <a:solidFill>
                  <a:srgbClr val="002060"/>
                </a:solidFill>
                <a:latin typeface="Century Gothic"/>
                <a:ea typeface="Century Gothic"/>
              </a:rPr>
              <a:t>Revisit 2</a:t>
            </a:r>
            <a:r>
              <a:rPr lang="it-IT"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la lumière </a:t>
            </a:r>
            <a:r>
              <a:rPr lang="fr-FR" sz="1800" b="0" i="0" strike="noStrike" spc="-1" dirty="0">
                <a:solidFill>
                  <a:srgbClr val="002060"/>
                </a:solidFill>
                <a:latin typeface="Century Gothic"/>
                <a:ea typeface="Century Gothic"/>
              </a:rPr>
              <a:t>[1059] </a:t>
            </a:r>
            <a:r>
              <a:rPr lang="fr-FR" sz="1800" b="1" i="0" strike="noStrike" spc="-1" dirty="0">
                <a:solidFill>
                  <a:srgbClr val="002060"/>
                </a:solidFill>
                <a:latin typeface="Century Gothic"/>
                <a:ea typeface="Century Gothic"/>
              </a:rPr>
              <a:t>le soir </a:t>
            </a:r>
            <a:r>
              <a:rPr lang="fr-FR" sz="1800" b="0" i="0" strike="noStrike" spc="-1" dirty="0">
                <a:solidFill>
                  <a:srgbClr val="002060"/>
                </a:solidFill>
                <a:latin typeface="Century Gothic"/>
                <a:ea typeface="Century Gothic"/>
              </a:rPr>
              <a:t>[397]</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i="0" baseline="0" dirty="0"/>
              <a:t>‘faire’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numbers to play the audio.</a:t>
            </a:r>
          </a:p>
          <a:p>
            <a:pPr marL="228600" indent="-228600">
              <a:buAutoNum type="arabicPeriod"/>
            </a:pPr>
            <a:r>
              <a:rPr lang="en-US" b="0" dirty="0"/>
              <a:t>Pupils write 1 = A </a:t>
            </a:r>
            <a:r>
              <a:rPr lang="en-US" b="0" dirty="0" err="1"/>
              <a:t>etc</a:t>
            </a:r>
            <a:r>
              <a:rPr lang="en-US" b="0" dirty="0"/>
              <a:t>… (To challenge higher proficiency learners, ask them to record who is doing the action or just weather.</a:t>
            </a:r>
          </a:p>
          <a:p>
            <a:pPr marL="228600" indent="-228600">
              <a:buAutoNum type="arabicPeriod"/>
            </a:pPr>
            <a:r>
              <a:rPr lang="en-US" sz="1200" b="0" dirty="0">
                <a:solidFill>
                  <a:srgbClr val="002060"/>
                </a:solidFill>
                <a:latin typeface="Century Gothic"/>
                <a:ea typeface="Century Gothic"/>
                <a:cs typeface="Century Gothic"/>
                <a:sym typeface="Century Gothic"/>
              </a:rPr>
              <a:t>Click to provide answers.</a:t>
            </a:r>
            <a:br>
              <a:rPr lang="en-US" sz="1200" b="0" dirty="0">
                <a:solidFill>
                  <a:srgbClr val="002060"/>
                </a:solidFill>
                <a:latin typeface="Century Gothic"/>
                <a:ea typeface="Century Gothic"/>
                <a:cs typeface="Century Gothic"/>
                <a:sym typeface="Century Gothic"/>
              </a:rPr>
            </a:b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fais du vélo.</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du soleil.</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fais du sport.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de la danse.</a:t>
            </a: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chaud.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fais un film.</a:t>
            </a: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du vent.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froid.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fait </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de la course.</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6 minutes</a:t>
            </a:r>
          </a:p>
          <a:p>
            <a:endParaRPr lang="en-US" b="1" dirty="0"/>
          </a:p>
          <a:p>
            <a:r>
              <a:rPr lang="en-US" b="1" dirty="0"/>
              <a:t>Aim:</a:t>
            </a:r>
            <a:r>
              <a:rPr lang="en-US" b="0" dirty="0"/>
              <a:t> to </a:t>
            </a:r>
            <a:r>
              <a:rPr lang="en-US" b="0" dirty="0" err="1"/>
              <a:t>practise</a:t>
            </a:r>
            <a:r>
              <a:rPr lang="en-US" b="0" dirty="0"/>
              <a:t> written recognition of the singular forms of ‘faire’ and connect these with meaning – differentiating between weather and activity expressions with faire.</a:t>
            </a:r>
            <a:endParaRPr lang="en-US" b="1" dirty="0"/>
          </a:p>
          <a:p>
            <a:endParaRPr lang="en-US" b="1" dirty="0"/>
          </a:p>
          <a:p>
            <a:r>
              <a:rPr lang="en-US" b="1" dirty="0"/>
              <a:t>Procedure:</a:t>
            </a:r>
          </a:p>
          <a:p>
            <a:r>
              <a:rPr lang="en-US" b="0" dirty="0"/>
              <a:t>1. Read the rubric and ensure that pupils understand the task.</a:t>
            </a:r>
          </a:p>
          <a:p>
            <a:r>
              <a:rPr lang="en-US" b="0" dirty="0"/>
              <a:t>2. Pupils read the sentences and note down the letter of the picture. (1=A etc.)</a:t>
            </a:r>
          </a:p>
          <a:p>
            <a:r>
              <a:rPr lang="en-US" b="0" dirty="0"/>
              <a:t>3. Answers revealed on clicks.</a:t>
            </a:r>
          </a:p>
          <a:p>
            <a:r>
              <a:rPr lang="en-US" b="0" dirty="0"/>
              <a:t>4. Optional – click the numbered buttons to hear the full sentences.</a:t>
            </a:r>
          </a:p>
          <a:p>
            <a:r>
              <a:rPr lang="en-US" b="0" dirty="0"/>
              <a:t>5. Ask additional questions to assess comprehension of the verb forms – e.g., who is doing the shopping?  </a:t>
            </a:r>
            <a:endParaRPr lang="en-US" b="1" dirty="0"/>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play the song.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Pupils join in and sing along.</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9661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Procedure:</a:t>
            </a:r>
          </a:p>
          <a:p>
            <a:pPr marL="228600" indent="-228600">
              <a:buAutoNum type="arabicPeriod"/>
            </a:pPr>
            <a:r>
              <a:rPr lang="en-US" b="0" dirty="0"/>
              <a:t>Pupils label the countries on the handout. (Alternatively they can number 1-7, starting with GB and going clockwise and write the country names).</a:t>
            </a:r>
          </a:p>
          <a:p>
            <a:pPr marL="228600" indent="-228600">
              <a:buAutoNum type="arabicPeriod"/>
            </a:pPr>
            <a:r>
              <a:rPr lang="en-US" sz="1200" b="0" dirty="0">
                <a:solidFill>
                  <a:srgbClr val="002060"/>
                </a:solidFill>
                <a:latin typeface="Century Gothic"/>
                <a:sym typeface="Century Gothic"/>
              </a:rPr>
              <a:t>Click to reveal the answers.</a:t>
            </a:r>
          </a:p>
          <a:p>
            <a:pPr marL="228600" indent="-228600">
              <a:buAutoNum type="arabicPeriod"/>
            </a:pPr>
            <a:r>
              <a:rPr lang="en-US" sz="1200" b="0" dirty="0">
                <a:solidFill>
                  <a:srgbClr val="002060"/>
                </a:solidFill>
                <a:latin typeface="Century Gothic"/>
                <a:sym typeface="Century Gothic"/>
              </a:rPr>
              <a:t>Click on each country word to hear it pronounced, if desired.</a:t>
            </a: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2164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‘il fait’ and the four weather items from this week’s vocabulary, and the eight countries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Teacher models the task with sentence 1, using a ‘think aloud’ to interpret the picture, and eliciting suggestions from pupils as to a suitable sentence (perhaps initially in English and then French, or just in French).</a:t>
            </a:r>
          </a:p>
          <a:p>
            <a:pPr marL="0" marR="0" lvl="0" indent="0" algn="l" rtl="0">
              <a:lnSpc>
                <a:spcPct val="100000"/>
              </a:lnSpc>
              <a:spcBef>
                <a:spcPts val="0"/>
              </a:spcBef>
              <a:spcAft>
                <a:spcPts val="0"/>
              </a:spcAft>
              <a:buClr>
                <a:schemeClr val="dk1"/>
              </a:buClr>
              <a:buSzPts val="1200"/>
              <a:buFont typeface="Calibri"/>
              <a:buNone/>
            </a:pPr>
            <a:r>
              <a:rPr lang="en-GB" sz="1200" b="0" dirty="0"/>
              <a:t>2. Tell pupils that items 2-8 follow the same pattern. For numbers 3 and 7, pupils decide on the weather themselves.  Click to bring up the information about ‘</a:t>
            </a:r>
            <a:r>
              <a:rPr lang="en-GB" sz="1200" b="0" dirty="0" err="1"/>
              <a:t>en</a:t>
            </a:r>
            <a:r>
              <a:rPr lang="en-GB" sz="1200" b="0" dirty="0"/>
              <a:t>/au’.</a:t>
            </a:r>
          </a:p>
          <a:p>
            <a:pPr marL="0" marR="0" lvl="0" indent="0" algn="l" rtl="0">
              <a:lnSpc>
                <a:spcPct val="100000"/>
              </a:lnSpc>
              <a:spcBef>
                <a:spcPts val="0"/>
              </a:spcBef>
              <a:spcAft>
                <a:spcPts val="0"/>
              </a:spcAft>
              <a:buClr>
                <a:schemeClr val="dk1"/>
              </a:buClr>
              <a:buSzPts val="1200"/>
              <a:buFont typeface="Calibri"/>
              <a:buNone/>
            </a:pPr>
            <a:r>
              <a:rPr lang="en-GB" sz="1200" b="0" dirty="0"/>
              <a:t>3. Click to provide the correct sentences.</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Teachers can differentiate the task, providing more support to lower proficiency learners by:</a:t>
            </a:r>
            <a:br>
              <a:rPr lang="en-GB" sz="1200" b="0" dirty="0"/>
            </a:br>
            <a:r>
              <a:rPr lang="en-GB" sz="1200" b="0" dirty="0" err="1"/>
              <a:t>i</a:t>
            </a:r>
            <a:r>
              <a:rPr lang="en-GB" sz="1200" b="0" dirty="0"/>
              <a:t>. shortening the task (choose 3 of the 7 sentences to write).</a:t>
            </a:r>
            <a:br>
              <a:rPr lang="en-GB" sz="1200" b="0" dirty="0"/>
            </a:br>
            <a:r>
              <a:rPr lang="en-GB" sz="1200" b="0" dirty="0"/>
              <a:t>ii. providing the initial letters of each word as prompts.</a:t>
            </a:r>
            <a:br>
              <a:rPr lang="en-GB" sz="1200" b="0" dirty="0"/>
            </a:br>
            <a:r>
              <a:rPr lang="en-GB" sz="1200" b="0" dirty="0"/>
              <a:t>iii. enabling pupils to look at the four vocabulary words (</a:t>
            </a:r>
            <a:r>
              <a:rPr lang="en-GB" sz="1200" b="0" dirty="0" err="1"/>
              <a:t>chaud</a:t>
            </a:r>
            <a:r>
              <a:rPr lang="en-GB" sz="1200" b="0" dirty="0"/>
              <a:t>, </a:t>
            </a:r>
            <a:r>
              <a:rPr lang="en-GB" sz="1200" b="0" dirty="0" err="1"/>
              <a:t>froid</a:t>
            </a:r>
            <a:r>
              <a:rPr lang="en-GB" sz="1200" b="0" dirty="0"/>
              <a:t>, du soleil, du vent) first and practise those on mini whiteboards etc..</a:t>
            </a:r>
          </a:p>
          <a:p>
            <a:pPr marL="0" marR="0" lvl="0" indent="0" algn="l" rtl="0">
              <a:lnSpc>
                <a:spcPct val="100000"/>
              </a:lnSpc>
              <a:spcBef>
                <a:spcPts val="0"/>
              </a:spcBef>
              <a:spcAft>
                <a:spcPts val="0"/>
              </a:spcAft>
              <a:buClr>
                <a:schemeClr val="dk1"/>
              </a:buClr>
              <a:buSzPts val="1200"/>
              <a:buFont typeface="Calibri"/>
              <a:buNone/>
            </a:pPr>
            <a:r>
              <a:rPr lang="en-GB" sz="1200" b="0" dirty="0"/>
              <a:t>iv. allowing pupils to use their handout from follow up 3 for support with the countries OR the KO for this half-term.</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553432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72564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0917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774437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70538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92122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61956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06184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369832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148724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453557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73418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32377911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4.png"/><Relationship Id="rId26" Type="http://schemas.openxmlformats.org/officeDocument/2006/relationships/image" Target="../media/image15.svg"/><Relationship Id="rId3" Type="http://schemas.openxmlformats.org/officeDocument/2006/relationships/image" Target="../media/image7.png"/><Relationship Id="rId21" Type="http://schemas.openxmlformats.org/officeDocument/2006/relationships/image" Target="../media/image10.png"/><Relationship Id="rId7" Type="http://schemas.openxmlformats.org/officeDocument/2006/relationships/audio" Target="../media/audio4.wav"/><Relationship Id="rId12" Type="http://schemas.openxmlformats.org/officeDocument/2006/relationships/audio" Target="../media/audio7.wav"/><Relationship Id="rId17" Type="http://schemas.openxmlformats.org/officeDocument/2006/relationships/image" Target="../media/image3.png"/><Relationship Id="rId25"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2.png"/><Relationship Id="rId20" Type="http://schemas.openxmlformats.org/officeDocument/2006/relationships/image" Target="../media/image6.png"/><Relationship Id="rId29"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audio" Target="../media/audio3.wav"/><Relationship Id="rId11" Type="http://schemas.openxmlformats.org/officeDocument/2006/relationships/image" Target="../media/image9.svg"/><Relationship Id="rId24" Type="http://schemas.openxmlformats.org/officeDocument/2006/relationships/image" Target="../media/image13.svg"/><Relationship Id="rId32" Type="http://schemas.openxmlformats.org/officeDocument/2006/relationships/image" Target="../media/image21.sv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12.png"/><Relationship Id="rId28" Type="http://schemas.openxmlformats.org/officeDocument/2006/relationships/image" Target="../media/image17.svg"/><Relationship Id="rId10" Type="http://schemas.openxmlformats.org/officeDocument/2006/relationships/image" Target="../media/image8.png"/><Relationship Id="rId19" Type="http://schemas.openxmlformats.org/officeDocument/2006/relationships/image" Target="../media/image5.png"/><Relationship Id="rId31"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9.wav"/><Relationship Id="rId22" Type="http://schemas.openxmlformats.org/officeDocument/2006/relationships/image" Target="../media/image11.svg"/><Relationship Id="rId27" Type="http://schemas.openxmlformats.org/officeDocument/2006/relationships/image" Target="../media/image16.png"/><Relationship Id="rId30"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audio" Target="../media/audio11.wav"/><Relationship Id="rId21" Type="http://schemas.openxmlformats.org/officeDocument/2006/relationships/image" Target="../media/image13.sv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6.png"/><Relationship Id="rId25" Type="http://schemas.openxmlformats.org/officeDocument/2006/relationships/image" Target="../media/image17.svg"/><Relationship Id="rId2" Type="http://schemas.openxmlformats.org/officeDocument/2006/relationships/notesSlide" Target="../notesSlides/notesSlide3.xml"/><Relationship Id="rId16" Type="http://schemas.openxmlformats.org/officeDocument/2006/relationships/image" Target="../media/image4.png"/><Relationship Id="rId20" Type="http://schemas.openxmlformats.org/officeDocument/2006/relationships/image" Target="../media/image12.png"/><Relationship Id="rId1" Type="http://schemas.openxmlformats.org/officeDocument/2006/relationships/slideLayout" Target="../slideLayouts/slideLayout29.xml"/><Relationship Id="rId6" Type="http://schemas.openxmlformats.org/officeDocument/2006/relationships/image" Target="../media/image9.svg"/><Relationship Id="rId11" Type="http://schemas.openxmlformats.org/officeDocument/2006/relationships/audio" Target="../media/audio16.wav"/><Relationship Id="rId24" Type="http://schemas.openxmlformats.org/officeDocument/2006/relationships/image" Target="../media/image16.png"/><Relationship Id="rId5" Type="http://schemas.openxmlformats.org/officeDocument/2006/relationships/image" Target="../media/image8.png"/><Relationship Id="rId15" Type="http://schemas.openxmlformats.org/officeDocument/2006/relationships/image" Target="../media/image2.png"/><Relationship Id="rId23" Type="http://schemas.openxmlformats.org/officeDocument/2006/relationships/image" Target="../media/image15.svg"/><Relationship Id="rId28" Type="http://schemas.openxmlformats.org/officeDocument/2006/relationships/image" Target="../media/image3.png"/><Relationship Id="rId10" Type="http://schemas.openxmlformats.org/officeDocument/2006/relationships/audio" Target="../media/audio15.wav"/><Relationship Id="rId19" Type="http://schemas.openxmlformats.org/officeDocument/2006/relationships/image" Target="../media/image11.svg"/><Relationship Id="rId4" Type="http://schemas.openxmlformats.org/officeDocument/2006/relationships/image" Target="../media/image22.png"/><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image" Target="../media/image14.png"/><Relationship Id="rId27"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jpeg"/><Relationship Id="rId11" Type="http://schemas.openxmlformats.org/officeDocument/2006/relationships/audio" Target="../media/audio24.wav"/><Relationship Id="rId5" Type="http://schemas.openxmlformats.org/officeDocument/2006/relationships/audio" Target="../media/audio20.wav"/><Relationship Id="rId10" Type="http://schemas.openxmlformats.org/officeDocument/2006/relationships/audio" Target="../media/audio23.wav"/><Relationship Id="rId4" Type="http://schemas.openxmlformats.org/officeDocument/2006/relationships/image" Target="../media/image24.png"/><Relationship Id="rId9" Type="http://schemas.openxmlformats.org/officeDocument/2006/relationships/audio" Target="../media/audio22.wav"/></Relationships>
</file>

<file path=ppt/slides/_rels/slide5.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9.svg"/><Relationship Id="rId18" Type="http://schemas.openxmlformats.org/officeDocument/2006/relationships/image" Target="../media/image31.png"/><Relationship Id="rId3" Type="http://schemas.openxmlformats.org/officeDocument/2006/relationships/audio" Target="../media/audio25.wav"/><Relationship Id="rId21" Type="http://schemas.openxmlformats.org/officeDocument/2006/relationships/image" Target="../media/image34.gif"/><Relationship Id="rId7" Type="http://schemas.openxmlformats.org/officeDocument/2006/relationships/audio" Target="../media/audio29.wav"/><Relationship Id="rId12" Type="http://schemas.openxmlformats.org/officeDocument/2006/relationships/image" Target="../media/image8.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png"/><Relationship Id="rId20" Type="http://schemas.openxmlformats.org/officeDocument/2006/relationships/image" Target="../media/image33.jpeg"/><Relationship Id="rId1" Type="http://schemas.openxmlformats.org/officeDocument/2006/relationships/slideLayout" Target="../slideLayouts/slideLayout29.xml"/><Relationship Id="rId6" Type="http://schemas.openxmlformats.org/officeDocument/2006/relationships/audio" Target="../media/audio28.wav"/><Relationship Id="rId11" Type="http://schemas.openxmlformats.org/officeDocument/2006/relationships/audio" Target="../media/audio32.wav"/><Relationship Id="rId5" Type="http://schemas.openxmlformats.org/officeDocument/2006/relationships/audio" Target="../media/audio27.wav"/><Relationship Id="rId15" Type="http://schemas.openxmlformats.org/officeDocument/2006/relationships/image" Target="../media/image28.png"/><Relationship Id="rId23" Type="http://schemas.openxmlformats.org/officeDocument/2006/relationships/image" Target="../media/image36.jpeg"/><Relationship Id="rId10" Type="http://schemas.openxmlformats.org/officeDocument/2006/relationships/image" Target="../media/image27.png"/><Relationship Id="rId19" Type="http://schemas.openxmlformats.org/officeDocument/2006/relationships/image" Target="../media/image32.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22.png"/><Relationship Id="rId22"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37.gif"/><Relationship Id="rId18" Type="http://schemas.openxmlformats.org/officeDocument/2006/relationships/image" Target="../media/image4.png"/><Relationship Id="rId26" Type="http://schemas.openxmlformats.org/officeDocument/2006/relationships/image" Target="../media/image35.jpeg"/><Relationship Id="rId3" Type="http://schemas.openxmlformats.org/officeDocument/2006/relationships/audio" Target="../media/audio33.wav"/><Relationship Id="rId21" Type="http://schemas.openxmlformats.org/officeDocument/2006/relationships/image" Target="../media/image30.png"/><Relationship Id="rId7" Type="http://schemas.openxmlformats.org/officeDocument/2006/relationships/audio" Target="../media/audio37.wav"/><Relationship Id="rId12" Type="http://schemas.openxmlformats.org/officeDocument/2006/relationships/image" Target="../media/image28.png"/><Relationship Id="rId17" Type="http://schemas.openxmlformats.org/officeDocument/2006/relationships/image" Target="../media/image2.png"/><Relationship Id="rId25" Type="http://schemas.openxmlformats.org/officeDocument/2006/relationships/image" Target="../media/image34.gif"/><Relationship Id="rId2" Type="http://schemas.openxmlformats.org/officeDocument/2006/relationships/notesSlide" Target="../notesSlides/notesSlide6.xml"/><Relationship Id="rId16" Type="http://schemas.openxmlformats.org/officeDocument/2006/relationships/image" Target="../media/image39.svg"/><Relationship Id="rId20"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image" Target="../media/image33.jpeg"/><Relationship Id="rId5" Type="http://schemas.openxmlformats.org/officeDocument/2006/relationships/audio" Target="../media/audio35.wav"/><Relationship Id="rId15" Type="http://schemas.openxmlformats.org/officeDocument/2006/relationships/image" Target="../media/image38.png"/><Relationship Id="rId23" Type="http://schemas.openxmlformats.org/officeDocument/2006/relationships/image" Target="../media/image32.png"/><Relationship Id="rId10" Type="http://schemas.openxmlformats.org/officeDocument/2006/relationships/audio" Target="../media/audio40.wav"/><Relationship Id="rId19" Type="http://schemas.openxmlformats.org/officeDocument/2006/relationships/image" Target="../media/image6.png"/><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image" Target="../media/image3.png"/><Relationship Id="rId22" Type="http://schemas.openxmlformats.org/officeDocument/2006/relationships/image" Target="../media/image31.png"/><Relationship Id="rId27" Type="http://schemas.openxmlformats.org/officeDocument/2006/relationships/image" Target="../media/image36.jpe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audio" Target="../media/audio42.wav"/><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audio" Target="../media/audio58.wav"/><Relationship Id="rId26" Type="http://schemas.openxmlformats.org/officeDocument/2006/relationships/image" Target="../media/image44.png"/><Relationship Id="rId3" Type="http://schemas.openxmlformats.org/officeDocument/2006/relationships/audio" Target="../media/audio43.wav"/><Relationship Id="rId21" Type="http://schemas.openxmlformats.org/officeDocument/2006/relationships/image" Target="../media/image40.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43.png"/><Relationship Id="rId2" Type="http://schemas.openxmlformats.org/officeDocument/2006/relationships/notesSlide" Target="../notesSlides/notesSlide8.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1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42.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audio" Target="../media/audio61.wav"/><Relationship Id="rId10" Type="http://schemas.openxmlformats.org/officeDocument/2006/relationships/audio" Target="../media/audio50.wav"/><Relationship Id="rId19" Type="http://schemas.openxmlformats.org/officeDocument/2006/relationships/audio" Target="../media/audio59.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08C6068-A254-4435-936B-9CFAE1539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818" y="3246895"/>
            <a:ext cx="800821" cy="1765074"/>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027FE45A-0A76-4CC8-8BF0-AA4D858C9EFC}"/>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2916504" y="1395591"/>
            <a:ext cx="585450" cy="1708867"/>
          </a:xfrm>
          <a:prstGeom prst="rect">
            <a:avLst/>
          </a:prstGeom>
        </p:spPr>
      </p:pic>
      <p:pic>
        <p:nvPicPr>
          <p:cNvPr id="11" name="Picture 10">
            <a:extLst>
              <a:ext uri="{FF2B5EF4-FFF2-40B4-BE49-F238E27FC236}">
                <a16:creationId xmlns:a16="http://schemas.microsoft.com/office/drawing/2014/main" id="{FE19F9AF-CA6F-4BED-99E9-FE99C18447F7}"/>
              </a:ext>
            </a:extLst>
          </p:cNvPr>
          <p:cNvPicPr>
            <a:picLocks noChangeAspect="1"/>
          </p:cNvPicPr>
          <p:nvPr/>
        </p:nvPicPr>
        <p:blipFill>
          <a:blip r:embed="rId6"/>
          <a:stretch>
            <a:fillRect/>
          </a:stretch>
        </p:blipFill>
        <p:spPr>
          <a:xfrm>
            <a:off x="1101005" y="1402441"/>
            <a:ext cx="1648819" cy="1038756"/>
          </a:xfrm>
          <a:prstGeom prst="rect">
            <a:avLst/>
          </a:prstGeom>
        </p:spPr>
      </p:pic>
      <p:pic>
        <p:nvPicPr>
          <p:cNvPr id="12" name="Picture 11">
            <a:extLst>
              <a:ext uri="{FF2B5EF4-FFF2-40B4-BE49-F238E27FC236}">
                <a16:creationId xmlns:a16="http://schemas.microsoft.com/office/drawing/2014/main" id="{848E3371-305A-45A1-8DCD-361F7DFA2A1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91011" y="2110445"/>
            <a:ext cx="1611085" cy="1611085"/>
          </a:xfrm>
          <a:prstGeom prst="rect">
            <a:avLst/>
          </a:prstGeom>
        </p:spPr>
      </p:pic>
      <p:pic>
        <p:nvPicPr>
          <p:cNvPr id="13" name="Picture 12">
            <a:extLst>
              <a:ext uri="{FF2B5EF4-FFF2-40B4-BE49-F238E27FC236}">
                <a16:creationId xmlns:a16="http://schemas.microsoft.com/office/drawing/2014/main" id="{0B455900-2B34-4BE7-AC7E-1EDAA754FEA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95018" y="3721530"/>
            <a:ext cx="1450363" cy="12282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4" name="Table 4">
            <a:extLst>
              <a:ext uri="{FF2B5EF4-FFF2-40B4-BE49-F238E27FC236}">
                <a16:creationId xmlns:a16="http://schemas.microsoft.com/office/drawing/2014/main" id="{20733BD0-F3C0-4FC5-841F-93B9F4F55869}"/>
              </a:ext>
            </a:extLst>
          </p:cNvPr>
          <p:cNvGraphicFramePr>
            <a:graphicFrameLocks noGrp="1"/>
          </p:cNvGraphicFramePr>
          <p:nvPr>
            <p:extLst>
              <p:ext uri="{D42A27DB-BD31-4B8C-83A1-F6EECF244321}">
                <p14:modId xmlns:p14="http://schemas.microsoft.com/office/powerpoint/2010/main" val="2444724720"/>
              </p:ext>
            </p:extLst>
          </p:nvPr>
        </p:nvGraphicFramePr>
        <p:xfrm>
          <a:off x="567156" y="799550"/>
          <a:ext cx="9837474" cy="5935125"/>
        </p:xfrm>
        <a:graphic>
          <a:graphicData uri="http://schemas.openxmlformats.org/drawingml/2006/table">
            <a:tbl>
              <a:tblPr firstRow="1" bandRow="1">
                <a:tableStyleId>{5940675A-B579-460E-94D1-54222C63F5DA}</a:tableStyleId>
              </a:tblPr>
              <a:tblGrid>
                <a:gridCol w="1735156">
                  <a:extLst>
                    <a:ext uri="{9D8B030D-6E8A-4147-A177-3AD203B41FA5}">
                      <a16:colId xmlns:a16="http://schemas.microsoft.com/office/drawing/2014/main" val="1203737284"/>
                    </a:ext>
                  </a:extLst>
                </a:gridCol>
                <a:gridCol w="2404989">
                  <a:extLst>
                    <a:ext uri="{9D8B030D-6E8A-4147-A177-3AD203B41FA5}">
                      <a16:colId xmlns:a16="http://schemas.microsoft.com/office/drawing/2014/main" val="1810222861"/>
                    </a:ext>
                  </a:extLst>
                </a:gridCol>
                <a:gridCol w="2996556">
                  <a:extLst>
                    <a:ext uri="{9D8B030D-6E8A-4147-A177-3AD203B41FA5}">
                      <a16:colId xmlns:a16="http://schemas.microsoft.com/office/drawing/2014/main" val="274413866"/>
                    </a:ext>
                  </a:extLst>
                </a:gridCol>
                <a:gridCol w="2700773">
                  <a:extLst>
                    <a:ext uri="{9D8B030D-6E8A-4147-A177-3AD203B41FA5}">
                      <a16:colId xmlns:a16="http://schemas.microsoft.com/office/drawing/2014/main" val="2706468897"/>
                    </a:ext>
                  </a:extLst>
                </a:gridCol>
              </a:tblGrid>
              <a:tr h="1155220">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country</a:t>
                      </a:r>
                    </a:p>
                  </a:txBody>
                  <a:tcPr/>
                </a:tc>
                <a:tc>
                  <a:txBody>
                    <a:bodyPr/>
                    <a:lstStyle/>
                    <a:p>
                      <a:r>
                        <a:rPr lang="en-GB" sz="2400" b="1" dirty="0">
                          <a:solidFill>
                            <a:srgbClr val="002060"/>
                          </a:solidFill>
                          <a:latin typeface="Century Gothic" panose="020B0502020202020204" pitchFamily="34" charset="0"/>
                        </a:rPr>
                        <a:t>(the) light</a:t>
                      </a:r>
                    </a:p>
                  </a:txBody>
                  <a:tcPr/>
                </a:tc>
                <a:tc>
                  <a:txBody>
                    <a:bodyPr/>
                    <a:lstStyle/>
                    <a:p>
                      <a:r>
                        <a:rPr lang="en-GB" sz="2400" b="1" dirty="0">
                          <a:solidFill>
                            <a:srgbClr val="002060"/>
                          </a:solidFill>
                          <a:latin typeface="Century Gothic" panose="020B0502020202020204" pitchFamily="34" charset="0"/>
                        </a:rPr>
                        <a:t>(the) evening</a:t>
                      </a:r>
                    </a:p>
                  </a:txBody>
                  <a:tcPr/>
                </a:tc>
                <a:extLst>
                  <a:ext uri="{0D108BD9-81ED-4DB2-BD59-A6C34878D82A}">
                    <a16:rowId xmlns:a16="http://schemas.microsoft.com/office/drawing/2014/main" val="760878619"/>
                  </a:ext>
                </a:extLst>
              </a:tr>
              <a:tr h="955981">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pool</a:t>
                      </a:r>
                    </a:p>
                  </a:txBody>
                  <a:tcPr/>
                </a:tc>
                <a:tc>
                  <a:txBody>
                    <a:bodyPr/>
                    <a:lstStyle/>
                    <a:p>
                      <a:r>
                        <a:rPr lang="en-GB" sz="2400" b="1" dirty="0">
                          <a:solidFill>
                            <a:srgbClr val="002060"/>
                          </a:solidFill>
                          <a:latin typeface="Century Gothic" panose="020B0502020202020204" pitchFamily="34" charset="0"/>
                        </a:rPr>
                        <a:t>(the) theatre</a:t>
                      </a:r>
                    </a:p>
                  </a:txBody>
                  <a:tcPr/>
                </a:tc>
                <a:tc>
                  <a:txBody>
                    <a:bodyPr/>
                    <a:lstStyle/>
                    <a:p>
                      <a:r>
                        <a:rPr lang="en-GB" sz="2400" b="1" dirty="0">
                          <a:solidFill>
                            <a:srgbClr val="002060"/>
                          </a:solidFill>
                          <a:latin typeface="Century Gothic" panose="020B0502020202020204" pitchFamily="34" charset="0"/>
                        </a:rPr>
                        <a:t>(the) stadium</a:t>
                      </a:r>
                    </a:p>
                  </a:txBody>
                  <a:tcPr/>
                </a:tc>
                <a:extLst>
                  <a:ext uri="{0D108BD9-81ED-4DB2-BD59-A6C34878D82A}">
                    <a16:rowId xmlns:a16="http://schemas.microsoft.com/office/drawing/2014/main" val="104769296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next to, beside</a:t>
                      </a:r>
                    </a:p>
                  </a:txBody>
                  <a:tcPr/>
                </a:tc>
                <a:tc>
                  <a:txBody>
                    <a:bodyPr/>
                    <a:lstStyle/>
                    <a:p>
                      <a:r>
                        <a:rPr lang="en-GB" sz="2300" b="1" dirty="0">
                          <a:solidFill>
                            <a:srgbClr val="002060"/>
                          </a:solidFill>
                          <a:latin typeface="Century Gothic" panose="020B0502020202020204" pitchFamily="34" charset="0"/>
                        </a:rPr>
                        <a:t>far (from)</a:t>
                      </a:r>
                    </a:p>
                  </a:txBody>
                  <a:tcPr/>
                </a:tc>
                <a:tc>
                  <a:txBody>
                    <a:bodyPr/>
                    <a:lstStyle/>
                    <a:p>
                      <a:r>
                        <a:rPr lang="en-GB" sz="2400" b="1" dirty="0">
                          <a:solidFill>
                            <a:srgbClr val="002060"/>
                          </a:solidFill>
                          <a:latin typeface="Century Gothic" panose="020B0502020202020204" pitchFamily="34" charset="0"/>
                        </a:rPr>
                        <a:t>near (to)</a:t>
                      </a:r>
                    </a:p>
                  </a:txBody>
                  <a:tcPr/>
                </a:tc>
                <a:extLst>
                  <a:ext uri="{0D108BD9-81ED-4DB2-BD59-A6C34878D82A}">
                    <a16:rowId xmlns:a16="http://schemas.microsoft.com/office/drawing/2014/main" val="3903794855"/>
                  </a:ext>
                </a:extLst>
              </a:tr>
              <a:tr h="955981">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Italy</a:t>
                      </a:r>
                    </a:p>
                  </a:txBody>
                  <a:tcPr/>
                </a:tc>
                <a:tc>
                  <a:txBody>
                    <a:bodyPr/>
                    <a:lstStyle/>
                    <a:p>
                      <a:r>
                        <a:rPr lang="en-GB" sz="2400" b="1" dirty="0">
                          <a:solidFill>
                            <a:srgbClr val="002060"/>
                          </a:solidFill>
                          <a:latin typeface="Century Gothic" panose="020B0502020202020204" pitchFamily="34" charset="0"/>
                        </a:rPr>
                        <a:t>Luxemburg</a:t>
                      </a:r>
                    </a:p>
                  </a:txBody>
                  <a:tcPr/>
                </a:tc>
                <a:tc>
                  <a:txBody>
                    <a:bodyPr/>
                    <a:lstStyle/>
                    <a:p>
                      <a:r>
                        <a:rPr lang="en-GB" sz="2400" b="1" dirty="0">
                          <a:solidFill>
                            <a:srgbClr val="002060"/>
                          </a:solidFill>
                          <a:latin typeface="Century Gothic" panose="020B0502020202020204" pitchFamily="34" charset="0"/>
                        </a:rPr>
                        <a:t>Switzerland</a:t>
                      </a:r>
                    </a:p>
                  </a:txBody>
                  <a:tcPr/>
                </a:tc>
                <a:extLst>
                  <a:ext uri="{0D108BD9-81ED-4DB2-BD59-A6C34878D82A}">
                    <a16:rowId xmlns:a16="http://schemas.microsoft.com/office/drawing/2014/main" val="334322647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Spain</a:t>
                      </a:r>
                    </a:p>
                  </a:txBody>
                  <a:tcPr/>
                </a:tc>
                <a:tc>
                  <a:txBody>
                    <a:bodyPr/>
                    <a:lstStyle/>
                    <a:p>
                      <a:r>
                        <a:rPr lang="en-GB" sz="2400" b="1" dirty="0">
                          <a:solidFill>
                            <a:srgbClr val="002060"/>
                          </a:solidFill>
                          <a:latin typeface="Century Gothic" panose="020B0502020202020204" pitchFamily="34" charset="0"/>
                        </a:rPr>
                        <a:t>Great Britain</a:t>
                      </a:r>
                    </a:p>
                  </a:txBody>
                  <a:tcPr/>
                </a:tc>
                <a:tc>
                  <a:txBody>
                    <a:bodyPr/>
                    <a:lstStyle/>
                    <a:p>
                      <a:r>
                        <a:rPr lang="en-GB" sz="2400" b="1" dirty="0">
                          <a:solidFill>
                            <a:srgbClr val="002060"/>
                          </a:solidFill>
                          <a:latin typeface="Century Gothic" panose="020B0502020202020204" pitchFamily="34" charset="0"/>
                        </a:rPr>
                        <a:t>Germany</a:t>
                      </a:r>
                    </a:p>
                  </a:txBody>
                  <a:tcPr/>
                </a:tc>
                <a:extLst>
                  <a:ext uri="{0D108BD9-81ED-4DB2-BD59-A6C34878D82A}">
                    <a16:rowId xmlns:a16="http://schemas.microsoft.com/office/drawing/2014/main" val="3232139915"/>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sun</a:t>
                      </a:r>
                    </a:p>
                  </a:txBody>
                  <a:tcPr/>
                </a:tc>
                <a:tc>
                  <a:txBody>
                    <a:bodyPr/>
                    <a:lstStyle/>
                    <a:p>
                      <a:r>
                        <a:rPr lang="en-GB" sz="2400" b="1" dirty="0">
                          <a:solidFill>
                            <a:srgbClr val="002060"/>
                          </a:solidFill>
                          <a:latin typeface="Century Gothic" panose="020B0502020202020204" pitchFamily="34" charset="0"/>
                        </a:rPr>
                        <a:t>(the) wind</a:t>
                      </a:r>
                    </a:p>
                  </a:txBody>
                  <a:tcPr/>
                </a:tc>
                <a:tc>
                  <a:txBody>
                    <a:bodyPr/>
                    <a:lstStyle/>
                    <a:p>
                      <a:r>
                        <a:rPr lang="en-GB" sz="2400" b="1" dirty="0">
                          <a:solidFill>
                            <a:srgbClr val="002060"/>
                          </a:solidFill>
                          <a:latin typeface="Century Gothic" panose="020B0502020202020204" pitchFamily="34" charset="0"/>
                        </a:rPr>
                        <a:t>Belgium</a:t>
                      </a: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3B78B61D-BF4B-4DE6-94C3-77A74FD9EE84}"/>
              </a:ext>
            </a:extLst>
          </p:cNvPr>
          <p:cNvPicPr>
            <a:picLocks noChangeAspect="1"/>
          </p:cNvPicPr>
          <p:nvPr/>
        </p:nvPicPr>
        <p:blipFill>
          <a:blip r:embed="rId5"/>
          <a:stretch>
            <a:fillRect/>
          </a:stretch>
        </p:blipFill>
        <p:spPr>
          <a:xfrm>
            <a:off x="863376" y="2192521"/>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0F031332-1871-4EFF-9538-834CA62F44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436" y="906085"/>
            <a:ext cx="689451" cy="689451"/>
          </a:xfrm>
          <a:prstGeom prst="rect">
            <a:avLst/>
          </a:prstGeom>
        </p:spPr>
      </p:pic>
      <p:pic>
        <p:nvPicPr>
          <p:cNvPr id="27" name="Picture 26">
            <a:extLst>
              <a:ext uri="{FF2B5EF4-FFF2-40B4-BE49-F238E27FC236}">
                <a16:creationId xmlns:a16="http://schemas.microsoft.com/office/drawing/2014/main" id="{59EA7DD7-A7A9-46AD-969A-B48C689AE7E0}"/>
              </a:ext>
            </a:extLst>
          </p:cNvPr>
          <p:cNvPicPr>
            <a:picLocks noChangeAspect="1"/>
          </p:cNvPicPr>
          <p:nvPr/>
        </p:nvPicPr>
        <p:blipFill>
          <a:blip r:embed="rId7"/>
          <a:stretch>
            <a:fillRect/>
          </a:stretch>
        </p:blipFill>
        <p:spPr>
          <a:xfrm>
            <a:off x="840490" y="4611360"/>
            <a:ext cx="1114528" cy="1055869"/>
          </a:xfrm>
          <a:prstGeom prst="rect">
            <a:avLst/>
          </a:prstGeom>
        </p:spPr>
      </p:pic>
      <p:sp>
        <p:nvSpPr>
          <p:cNvPr id="28" name="TextBox 27">
            <a:extLst>
              <a:ext uri="{FF2B5EF4-FFF2-40B4-BE49-F238E27FC236}">
                <a16:creationId xmlns:a16="http://schemas.microsoft.com/office/drawing/2014/main" id="{CCBF471A-C34D-40C5-8FF2-53D63B83EA11}"/>
              </a:ext>
            </a:extLst>
          </p:cNvPr>
          <p:cNvSpPr txBox="1"/>
          <p:nvPr/>
        </p:nvSpPr>
        <p:spPr>
          <a:xfrm>
            <a:off x="1115200" y="59587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760915B0-561D-457F-B332-0CFD986FB7FB}"/>
              </a:ext>
            </a:extLst>
          </p:cNvPr>
          <p:cNvSpPr txBox="1"/>
          <p:nvPr/>
        </p:nvSpPr>
        <p:spPr>
          <a:xfrm>
            <a:off x="1084266" y="31678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3CCB2AE5-C0C3-4F4D-BFC4-A5C1542AEB9D}"/>
              </a:ext>
            </a:extLst>
          </p:cNvPr>
          <p:cNvSpPr txBox="1"/>
          <p:nvPr/>
        </p:nvSpPr>
        <p:spPr>
          <a:xfrm>
            <a:off x="1520510" y="10880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1</a:t>
            </a:r>
            <a:endParaRPr lang="en-GB" dirty="0"/>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8" name="CustomShape 23">
            <a:hlinkClick r:id="" action="ppaction://noaction">
              <a:snd r:embed="rId4" name="T3_W4F_1.2.wav"/>
            </a:hlinkClick>
            <a:extLst>
              <a:ext uri="{FF2B5EF4-FFF2-40B4-BE49-F238E27FC236}">
                <a16:creationId xmlns:a16="http://schemas.microsoft.com/office/drawing/2014/main" id="{467C8E07-46C9-4836-871C-045133A0A54D}"/>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2" name="CustomShape 23">
            <a:hlinkClick r:id="" action="ppaction://noaction">
              <a:snd r:embed="rId5" name="T3_W4F_1.3.wav"/>
            </a:hlinkClick>
            <a:extLst>
              <a:ext uri="{FF2B5EF4-FFF2-40B4-BE49-F238E27FC236}">
                <a16:creationId xmlns:a16="http://schemas.microsoft.com/office/drawing/2014/main" id="{DA744442-574B-4953-A05E-86EA3B48DF4F}"/>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6" name="T3_W4F_1.4.wav"/>
            </a:hlinkClick>
            <a:extLst>
              <a:ext uri="{FF2B5EF4-FFF2-40B4-BE49-F238E27FC236}">
                <a16:creationId xmlns:a16="http://schemas.microsoft.com/office/drawing/2014/main" id="{AF4173E9-35A8-47DC-ABDF-0EE1C90E4F17}"/>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7" name="T3_W4F_1.5.wav"/>
            </a:hlinkClick>
            <a:extLst>
              <a:ext uri="{FF2B5EF4-FFF2-40B4-BE49-F238E27FC236}">
                <a16:creationId xmlns:a16="http://schemas.microsoft.com/office/drawing/2014/main" id="{DCE66A3E-88B8-4B91-90A9-163FA518D1AD}"/>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8" name="T3_W4F_1.6.wav"/>
            </a:hlinkClick>
            <a:extLst>
              <a:ext uri="{FF2B5EF4-FFF2-40B4-BE49-F238E27FC236}">
                <a16:creationId xmlns:a16="http://schemas.microsoft.com/office/drawing/2014/main" id="{B02AC3FD-2B82-45AD-81C3-C18EF99C19BC}"/>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622112" y="1263828"/>
            <a:ext cx="8258488" cy="1301572"/>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1088288" y="664239"/>
            <a:ext cx="93473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9" name="T3_W4F_1.1.wav"/>
            </a:hlinkClick>
            <a:extLst>
              <a:ext uri="{FF2B5EF4-FFF2-40B4-BE49-F238E27FC236}">
                <a16:creationId xmlns:a16="http://schemas.microsoft.com/office/drawing/2014/main" id="{B0FE4790-F6FB-478A-A331-AD7ABDB37B25}"/>
              </a:ext>
            </a:extLst>
          </p:cNvPr>
          <p:cNvSpPr txBox="1"/>
          <p:nvPr/>
        </p:nvSpPr>
        <p:spPr>
          <a:xfrm>
            <a:off x="1067134" y="681368"/>
            <a:ext cx="9296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Écris le numéro correspondant pour chaque image.</a:t>
            </a: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02" y="486187"/>
            <a:ext cx="914400" cy="914400"/>
          </a:xfrm>
          <a:prstGeom prst="rect">
            <a:avLst/>
          </a:prstGeom>
        </p:spPr>
      </p:pic>
      <p:sp>
        <p:nvSpPr>
          <p:cNvPr id="43" name="CustomShape 23">
            <a:hlinkClick r:id="" action="ppaction://noaction">
              <a:snd r:embed="rId12" name="T3_W4F_1.7.wav"/>
            </a:hlinkClick>
            <a:extLst>
              <a:ext uri="{FF2B5EF4-FFF2-40B4-BE49-F238E27FC236}">
                <a16:creationId xmlns:a16="http://schemas.microsoft.com/office/drawing/2014/main" id="{776392FC-B065-47AC-9DE4-D118A97A5BBA}"/>
              </a:ext>
            </a:extLst>
          </p:cNvPr>
          <p:cNvSpPr/>
          <p:nvPr/>
        </p:nvSpPr>
        <p:spPr>
          <a:xfrm>
            <a:off x="6486967" y="13938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4" name="CustomShape 23">
            <a:hlinkClick r:id="" action="ppaction://noaction">
              <a:snd r:embed="rId13" name="T3_W4F_1.8.wav"/>
            </a:hlinkClick>
            <a:extLst>
              <a:ext uri="{FF2B5EF4-FFF2-40B4-BE49-F238E27FC236}">
                <a16:creationId xmlns:a16="http://schemas.microsoft.com/office/drawing/2014/main" id="{51268B21-8089-4EDE-8734-1E24936B2E1E}"/>
              </a:ext>
            </a:extLst>
          </p:cNvPr>
          <p:cNvSpPr/>
          <p:nvPr/>
        </p:nvSpPr>
        <p:spPr>
          <a:xfrm>
            <a:off x="7347761"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4" name="T3_W4F_1.9.wav"/>
            </a:hlinkClick>
            <a:extLst>
              <a:ext uri="{FF2B5EF4-FFF2-40B4-BE49-F238E27FC236}">
                <a16:creationId xmlns:a16="http://schemas.microsoft.com/office/drawing/2014/main" id="{0B2C9877-7C3E-4A5A-B678-A88B0FC06716}"/>
              </a:ext>
            </a:extLst>
          </p:cNvPr>
          <p:cNvSpPr/>
          <p:nvPr/>
        </p:nvSpPr>
        <p:spPr>
          <a:xfrm>
            <a:off x="8208555"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5" name="T3_W4F_1.10.wav"/>
            </a:hlinkClick>
            <a:extLst>
              <a:ext uri="{FF2B5EF4-FFF2-40B4-BE49-F238E27FC236}">
                <a16:creationId xmlns:a16="http://schemas.microsoft.com/office/drawing/2014/main" id="{F499567B-0A50-4E0C-A914-C80D01D9CCFB}"/>
              </a:ext>
            </a:extLst>
          </p:cNvPr>
          <p:cNvSpPr/>
          <p:nvPr/>
        </p:nvSpPr>
        <p:spPr>
          <a:xfrm>
            <a:off x="9109479"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9</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47" name="Table 3">
            <a:extLst>
              <a:ext uri="{FF2B5EF4-FFF2-40B4-BE49-F238E27FC236}">
                <a16:creationId xmlns:a16="http://schemas.microsoft.com/office/drawing/2014/main" id="{78260A13-493F-4F25-A92B-777232E4A69E}"/>
              </a:ext>
            </a:extLst>
          </p:cNvPr>
          <p:cNvGraphicFramePr>
            <a:graphicFrameLocks noGrp="1"/>
          </p:cNvGraphicFramePr>
          <p:nvPr/>
        </p:nvGraphicFramePr>
        <p:xfrm>
          <a:off x="3804076" y="2878218"/>
          <a:ext cx="4221798" cy="3747045"/>
        </p:xfrm>
        <a:graphic>
          <a:graphicData uri="http://schemas.openxmlformats.org/drawingml/2006/table">
            <a:tbl>
              <a:tblPr firstRow="1" bandRow="1">
                <a:tableStyleId>{5940675A-B579-460E-94D1-54222C63F5DA}</a:tableStyleId>
              </a:tblPr>
              <a:tblGrid>
                <a:gridCol w="1407266">
                  <a:extLst>
                    <a:ext uri="{9D8B030D-6E8A-4147-A177-3AD203B41FA5}">
                      <a16:colId xmlns:a16="http://schemas.microsoft.com/office/drawing/2014/main" val="2234228650"/>
                    </a:ext>
                  </a:extLst>
                </a:gridCol>
                <a:gridCol w="1407266">
                  <a:extLst>
                    <a:ext uri="{9D8B030D-6E8A-4147-A177-3AD203B41FA5}">
                      <a16:colId xmlns:a16="http://schemas.microsoft.com/office/drawing/2014/main" val="543636543"/>
                    </a:ext>
                  </a:extLst>
                </a:gridCol>
                <a:gridCol w="1407266">
                  <a:extLst>
                    <a:ext uri="{9D8B030D-6E8A-4147-A177-3AD203B41FA5}">
                      <a16:colId xmlns:a16="http://schemas.microsoft.com/office/drawing/2014/main" val="2757598137"/>
                    </a:ext>
                  </a:extLst>
                </a:gridCol>
              </a:tblGrid>
              <a:tr h="1249015">
                <a:tc>
                  <a:txBody>
                    <a:bodyPr/>
                    <a:lstStyle/>
                    <a:p>
                      <a:r>
                        <a:rPr lang="en-GB" sz="2500" b="1" dirty="0">
                          <a:solidFill>
                            <a:srgbClr val="786EB1"/>
                          </a:solidFill>
                        </a:rPr>
                        <a:t>A</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B</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C</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249015">
                <a:tc>
                  <a:txBody>
                    <a:bodyPr/>
                    <a:lstStyle/>
                    <a:p>
                      <a:r>
                        <a:rPr lang="en-GB" sz="2500" b="1" dirty="0">
                          <a:solidFill>
                            <a:srgbClr val="786EB1"/>
                          </a:solidFill>
                        </a:rPr>
                        <a:t>D</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E</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F</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249015">
                <a:tc>
                  <a:txBody>
                    <a:bodyPr/>
                    <a:lstStyle/>
                    <a:p>
                      <a:r>
                        <a:rPr lang="en-GB" sz="2500" b="1" dirty="0">
                          <a:solidFill>
                            <a:srgbClr val="786EB1"/>
                          </a:solidFill>
                        </a:rPr>
                        <a:t>G</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H</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I</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48" name="Picture 47" descr="A picture containing diagram&#10;&#10;Description automatically generated">
            <a:extLst>
              <a:ext uri="{FF2B5EF4-FFF2-40B4-BE49-F238E27FC236}">
                <a16:creationId xmlns:a16="http://schemas.microsoft.com/office/drawing/2014/main" id="{007E41D8-54D9-4BF6-BCCB-638A284230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30909" y="4287353"/>
            <a:ext cx="437403" cy="964071"/>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77D0DA69-83BA-46E0-B27B-05D4E05451DA}"/>
              </a:ext>
            </a:extLst>
          </p:cNvPr>
          <p:cNvPicPr>
            <a:picLocks noChangeAspect="1"/>
          </p:cNvPicPr>
          <p:nvPr/>
        </p:nvPicPr>
        <p:blipFill rotWithShape="1">
          <a:blip r:embed="rId17">
            <a:extLst>
              <a:ext uri="{28A0092B-C50C-407E-A947-70E740481C1C}">
                <a14:useLocalDpi xmlns:a14="http://schemas.microsoft.com/office/drawing/2010/main" val="0"/>
              </a:ext>
            </a:extLst>
          </a:blip>
          <a:srcRect r="80114"/>
          <a:stretch/>
        </p:blipFill>
        <p:spPr>
          <a:xfrm>
            <a:off x="4330909" y="2997425"/>
            <a:ext cx="359995" cy="1050787"/>
          </a:xfrm>
          <a:prstGeom prst="rect">
            <a:avLst/>
          </a:prstGeom>
        </p:spPr>
      </p:pic>
      <p:sp>
        <p:nvSpPr>
          <p:cNvPr id="67" name="CustomShape 23">
            <a:extLst>
              <a:ext uri="{FF2B5EF4-FFF2-40B4-BE49-F238E27FC236}">
                <a16:creationId xmlns:a16="http://schemas.microsoft.com/office/drawing/2014/main" id="{919AF53F-0142-4325-B1AE-BB4F97E5312E}"/>
              </a:ext>
            </a:extLst>
          </p:cNvPr>
          <p:cNvSpPr/>
          <p:nvPr/>
        </p:nvSpPr>
        <p:spPr>
          <a:xfrm>
            <a:off x="2058082"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E</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69" name="CustomShape 23">
            <a:extLst>
              <a:ext uri="{FF2B5EF4-FFF2-40B4-BE49-F238E27FC236}">
                <a16:creationId xmlns:a16="http://schemas.microsoft.com/office/drawing/2014/main" id="{A4DD579D-9F13-4687-B80A-3BA3401B27B5}"/>
              </a:ext>
            </a:extLst>
          </p:cNvPr>
          <p:cNvSpPr/>
          <p:nvPr/>
        </p:nvSpPr>
        <p:spPr>
          <a:xfrm>
            <a:off x="2943282"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H</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1" name="CustomShape 23">
            <a:extLst>
              <a:ext uri="{FF2B5EF4-FFF2-40B4-BE49-F238E27FC236}">
                <a16:creationId xmlns:a16="http://schemas.microsoft.com/office/drawing/2014/main" id="{698FB679-18ED-474C-8E3B-ED3A6893D689}"/>
              </a:ext>
            </a:extLst>
          </p:cNvPr>
          <p:cNvSpPr/>
          <p:nvPr/>
        </p:nvSpPr>
        <p:spPr>
          <a:xfrm>
            <a:off x="3804076"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C</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3" name="CustomShape 23">
            <a:extLst>
              <a:ext uri="{FF2B5EF4-FFF2-40B4-BE49-F238E27FC236}">
                <a16:creationId xmlns:a16="http://schemas.microsoft.com/office/drawing/2014/main" id="{F24C9D49-64D4-4030-9FB0-252077C95279}"/>
              </a:ext>
            </a:extLst>
          </p:cNvPr>
          <p:cNvSpPr/>
          <p:nvPr/>
        </p:nvSpPr>
        <p:spPr>
          <a:xfrm>
            <a:off x="4663506"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I</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4" name="CustomShape 23">
            <a:extLst>
              <a:ext uri="{FF2B5EF4-FFF2-40B4-BE49-F238E27FC236}">
                <a16:creationId xmlns:a16="http://schemas.microsoft.com/office/drawing/2014/main" id="{3A34345D-118E-4E68-A32A-9D6C7FD92C68}"/>
              </a:ext>
            </a:extLst>
          </p:cNvPr>
          <p:cNvSpPr/>
          <p:nvPr/>
        </p:nvSpPr>
        <p:spPr>
          <a:xfrm>
            <a:off x="5565794"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A</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5" name="CustomShape 23">
            <a:extLst>
              <a:ext uri="{FF2B5EF4-FFF2-40B4-BE49-F238E27FC236}">
                <a16:creationId xmlns:a16="http://schemas.microsoft.com/office/drawing/2014/main" id="{DC391A4A-60CD-4AC7-A5EF-02E85A5D0A90}"/>
              </a:ext>
            </a:extLst>
          </p:cNvPr>
          <p:cNvSpPr/>
          <p:nvPr/>
        </p:nvSpPr>
        <p:spPr>
          <a:xfrm>
            <a:off x="6486967"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F</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6" name="CustomShape 23">
            <a:extLst>
              <a:ext uri="{FF2B5EF4-FFF2-40B4-BE49-F238E27FC236}">
                <a16:creationId xmlns:a16="http://schemas.microsoft.com/office/drawing/2014/main" id="{3D28DEEE-7902-47E2-AE7F-DDCC7EC6AF29}"/>
              </a:ext>
            </a:extLst>
          </p:cNvPr>
          <p:cNvSpPr/>
          <p:nvPr/>
        </p:nvSpPr>
        <p:spPr>
          <a:xfrm>
            <a:off x="7356161"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B</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7" name="CustomShape 23">
            <a:extLst>
              <a:ext uri="{FF2B5EF4-FFF2-40B4-BE49-F238E27FC236}">
                <a16:creationId xmlns:a16="http://schemas.microsoft.com/office/drawing/2014/main" id="{E9C5D8CC-3C83-4D06-B5A4-73F6FF8796BD}"/>
              </a:ext>
            </a:extLst>
          </p:cNvPr>
          <p:cNvSpPr/>
          <p:nvPr/>
        </p:nvSpPr>
        <p:spPr>
          <a:xfrm>
            <a:off x="8207337"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D</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8" name="CustomShape 23">
            <a:extLst>
              <a:ext uri="{FF2B5EF4-FFF2-40B4-BE49-F238E27FC236}">
                <a16:creationId xmlns:a16="http://schemas.microsoft.com/office/drawing/2014/main" id="{36A8E7A7-DE29-4259-9387-9EC3036F147E}"/>
              </a:ext>
            </a:extLst>
          </p:cNvPr>
          <p:cNvSpPr/>
          <p:nvPr/>
        </p:nvSpPr>
        <p:spPr>
          <a:xfrm>
            <a:off x="9109479"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G</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58" name="Google Shape;167;p2">
            <a:extLst>
              <a:ext uri="{FF2B5EF4-FFF2-40B4-BE49-F238E27FC236}">
                <a16:creationId xmlns:a16="http://schemas.microsoft.com/office/drawing/2014/main" id="{757B5FEB-D45F-4212-A11C-8BDB1FFF362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0" name="Picture 59">
            <a:extLst>
              <a:ext uri="{FF2B5EF4-FFF2-40B4-BE49-F238E27FC236}">
                <a16:creationId xmlns:a16="http://schemas.microsoft.com/office/drawing/2014/main" id="{9708CC8F-500D-4F32-A455-C3C85D0AF835}"/>
              </a:ext>
            </a:extLst>
          </p:cNvPr>
          <p:cNvPicPr>
            <a:picLocks noChangeAspect="1"/>
          </p:cNvPicPr>
          <p:nvPr/>
        </p:nvPicPr>
        <p:blipFill>
          <a:blip r:embed="rId18"/>
          <a:stretch>
            <a:fillRect/>
          </a:stretch>
        </p:blipFill>
        <p:spPr>
          <a:xfrm>
            <a:off x="5651578" y="2958991"/>
            <a:ext cx="950567" cy="598857"/>
          </a:xfrm>
          <a:prstGeom prst="rect">
            <a:avLst/>
          </a:prstGeom>
        </p:spPr>
      </p:pic>
      <p:pic>
        <p:nvPicPr>
          <p:cNvPr id="70" name="Picture 69">
            <a:extLst>
              <a:ext uri="{FF2B5EF4-FFF2-40B4-BE49-F238E27FC236}">
                <a16:creationId xmlns:a16="http://schemas.microsoft.com/office/drawing/2014/main" id="{AE228B05-222F-4AD0-9081-CCB65A95E715}"/>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5288606" y="3296153"/>
            <a:ext cx="807394" cy="807394"/>
          </a:xfrm>
          <a:prstGeom prst="rect">
            <a:avLst/>
          </a:prstGeom>
        </p:spPr>
      </p:pic>
      <p:pic>
        <p:nvPicPr>
          <p:cNvPr id="79" name="Picture 78">
            <a:extLst>
              <a:ext uri="{FF2B5EF4-FFF2-40B4-BE49-F238E27FC236}">
                <a16:creationId xmlns:a16="http://schemas.microsoft.com/office/drawing/2014/main" id="{09CF6292-9366-43F7-8D7F-8AD5F752DC16}"/>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422079" y="5622227"/>
            <a:ext cx="985791" cy="834842"/>
          </a:xfrm>
          <a:prstGeom prst="rect">
            <a:avLst/>
          </a:prstGeom>
        </p:spPr>
      </p:pic>
      <p:grpSp>
        <p:nvGrpSpPr>
          <p:cNvPr id="3" name="Group 2">
            <a:extLst>
              <a:ext uri="{FF2B5EF4-FFF2-40B4-BE49-F238E27FC236}">
                <a16:creationId xmlns:a16="http://schemas.microsoft.com/office/drawing/2014/main" id="{98068870-E314-47EE-8FD2-944A1F5EF56F}"/>
              </a:ext>
            </a:extLst>
          </p:cNvPr>
          <p:cNvGrpSpPr/>
          <p:nvPr/>
        </p:nvGrpSpPr>
        <p:grpSpPr>
          <a:xfrm>
            <a:off x="6625098" y="3247588"/>
            <a:ext cx="1318404" cy="807394"/>
            <a:chOff x="9068740" y="2997425"/>
            <a:chExt cx="1754340" cy="904157"/>
          </a:xfrm>
        </p:grpSpPr>
        <p:pic>
          <p:nvPicPr>
            <p:cNvPr id="80" name="Graphic 79" descr="Yoga with solid fill">
              <a:extLst>
                <a:ext uri="{FF2B5EF4-FFF2-40B4-BE49-F238E27FC236}">
                  <a16:creationId xmlns:a16="http://schemas.microsoft.com/office/drawing/2014/main" id="{BE9E5008-5E39-4DE0-9DE9-520D7A3D1E6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068740" y="3030484"/>
              <a:ext cx="812388" cy="812388"/>
            </a:xfrm>
            <a:prstGeom prst="rect">
              <a:avLst/>
            </a:prstGeom>
          </p:spPr>
        </p:pic>
        <p:pic>
          <p:nvPicPr>
            <p:cNvPr id="81" name="Graphic 80" descr="Body builder with solid fill">
              <a:extLst>
                <a:ext uri="{FF2B5EF4-FFF2-40B4-BE49-F238E27FC236}">
                  <a16:creationId xmlns:a16="http://schemas.microsoft.com/office/drawing/2014/main" id="{463D4EF7-1DA6-4BC2-B8DD-BF12E5ED654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918923" y="2997425"/>
              <a:ext cx="904157" cy="904157"/>
            </a:xfrm>
            <a:prstGeom prst="rect">
              <a:avLst/>
            </a:prstGeom>
          </p:spPr>
        </p:pic>
      </p:grpSp>
      <p:pic>
        <p:nvPicPr>
          <p:cNvPr id="85" name="Graphic 84" descr="Run with solid fill">
            <a:extLst>
              <a:ext uri="{FF2B5EF4-FFF2-40B4-BE49-F238E27FC236}">
                <a16:creationId xmlns:a16="http://schemas.microsoft.com/office/drawing/2014/main" id="{20234607-68F4-4A08-BAF9-162A9DE2D61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056714" y="5490565"/>
            <a:ext cx="985791" cy="985791"/>
          </a:xfrm>
          <a:prstGeom prst="rect">
            <a:avLst/>
          </a:prstGeom>
        </p:spPr>
      </p:pic>
      <p:pic>
        <p:nvPicPr>
          <p:cNvPr id="86" name="Graphic 85" descr="Cycling with solid fill">
            <a:extLst>
              <a:ext uri="{FF2B5EF4-FFF2-40B4-BE49-F238E27FC236}">
                <a16:creationId xmlns:a16="http://schemas.microsoft.com/office/drawing/2014/main" id="{C46FC11D-6B8C-4F70-862A-08FEFAF5BE0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77676" y="4268275"/>
            <a:ext cx="964071" cy="964071"/>
          </a:xfrm>
          <a:prstGeom prst="rect">
            <a:avLst/>
          </a:prstGeom>
        </p:spPr>
      </p:pic>
      <p:pic>
        <p:nvPicPr>
          <p:cNvPr id="87" name="Graphic 86" descr="Dance with solid fill">
            <a:extLst>
              <a:ext uri="{FF2B5EF4-FFF2-40B4-BE49-F238E27FC236}">
                <a16:creationId xmlns:a16="http://schemas.microsoft.com/office/drawing/2014/main" id="{73F89643-42C0-4AA9-9596-5E90FAB07D8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930357" y="5482297"/>
            <a:ext cx="1092814" cy="1087072"/>
          </a:xfrm>
          <a:prstGeom prst="rect">
            <a:avLst/>
          </a:prstGeom>
        </p:spPr>
      </p:pic>
      <p:pic>
        <p:nvPicPr>
          <p:cNvPr id="5" name="Graphic 4" descr="Video camera with solid fill">
            <a:extLst>
              <a:ext uri="{FF2B5EF4-FFF2-40B4-BE49-F238E27FC236}">
                <a16:creationId xmlns:a16="http://schemas.microsoft.com/office/drawing/2014/main" id="{F6D1C174-67EC-4648-A9E2-33BA4E1257E9}"/>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869335" y="4367800"/>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up)">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up)">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up)">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up)">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1" grpId="0" animBg="1"/>
      <p:bldP spid="73" grpId="0" animBg="1"/>
      <p:bldP spid="74" grpId="0" animBg="1"/>
      <p:bldP spid="75" grpId="0" animBg="1"/>
      <p:bldP spid="76" grpId="0" animBg="1"/>
      <p:bldP spid="77"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3938453" y="226015"/>
            <a:ext cx="7290858" cy="50715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T3_W4F_2.1.wav"/>
            </a:hlinkClick>
            <a:extLst>
              <a:ext uri="{FF2B5EF4-FFF2-40B4-BE49-F238E27FC236}">
                <a16:creationId xmlns:a16="http://schemas.microsoft.com/office/drawing/2014/main" id="{7946BF25-A249-412D-9D36-BE2DB2C90C88}"/>
              </a:ext>
            </a:extLst>
          </p:cNvPr>
          <p:cNvSpPr txBox="1"/>
          <p:nvPr/>
        </p:nvSpPr>
        <p:spPr>
          <a:xfrm>
            <a:off x="3917299" y="243145"/>
            <a:ext cx="76530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Identifie l’image correspondante.</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0556" y="39603"/>
            <a:ext cx="914400" cy="91440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99563" y="899720"/>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extLst>
              <p:ext uri="{D42A27DB-BD31-4B8C-83A1-F6EECF244321}">
                <p14:modId xmlns:p14="http://schemas.microsoft.com/office/powerpoint/2010/main" val="3150184836"/>
              </p:ext>
            </p:extLst>
          </p:nvPr>
        </p:nvGraphicFramePr>
        <p:xfrm>
          <a:off x="150940" y="1039871"/>
          <a:ext cx="4388976" cy="5380544"/>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3641558">
                  <a:extLst>
                    <a:ext uri="{9D8B030D-6E8A-4147-A177-3AD203B41FA5}">
                      <a16:colId xmlns:a16="http://schemas.microsoft.com/office/drawing/2014/main" val="2548973513"/>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du soleil.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 </a:t>
                      </a:r>
                      <a:r>
                        <a:rPr lang="en-GB" sz="2400" b="0" dirty="0" err="1">
                          <a:solidFill>
                            <a:schemeClr val="accent5">
                              <a:lumMod val="50000"/>
                            </a:schemeClr>
                          </a:solidFill>
                          <a:latin typeface="Century Gothic" panose="020B0502020202020204" pitchFamily="34" charset="0"/>
                        </a:rPr>
                        <a:t>fais</a:t>
                      </a:r>
                      <a:r>
                        <a:rPr lang="en-GB" sz="2400" b="0" dirty="0">
                          <a:solidFill>
                            <a:schemeClr val="accent5">
                              <a:lumMod val="50000"/>
                            </a:schemeClr>
                          </a:solidFill>
                          <a:latin typeface="Century Gothic" panose="020B0502020202020204" pitchFamily="34" charset="0"/>
                        </a:rPr>
                        <a:t> de la danse.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a:t>
                      </a:r>
                      <a:r>
                        <a:rPr lang="en-GB" sz="2400" b="0" dirty="0" err="1">
                          <a:solidFill>
                            <a:schemeClr val="accent5">
                              <a:lumMod val="50000"/>
                            </a:schemeClr>
                          </a:solidFill>
                          <a:latin typeface="Century Gothic" panose="020B0502020202020204" pitchFamily="34" charset="0"/>
                        </a:rPr>
                        <a:t>chaud</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a:t>
                      </a:r>
                      <a:r>
                        <a:rPr lang="en-GB" sz="2400" b="0" dirty="0" err="1">
                          <a:solidFill>
                            <a:schemeClr val="accent5">
                              <a:lumMod val="50000"/>
                            </a:schemeClr>
                          </a:solidFill>
                          <a:latin typeface="Century Gothic" panose="020B0502020202020204" pitchFamily="34" charset="0"/>
                        </a:rPr>
                        <a:t>froid</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Tu </a:t>
                      </a:r>
                      <a:r>
                        <a:rPr lang="en-GB" sz="2400" b="0" dirty="0" err="1">
                          <a:solidFill>
                            <a:schemeClr val="accent5">
                              <a:lumMod val="50000"/>
                            </a:schemeClr>
                          </a:solidFill>
                          <a:latin typeface="Century Gothic" panose="020B0502020202020204" pitchFamily="34" charset="0"/>
                        </a:rPr>
                        <a:t>fais</a:t>
                      </a:r>
                      <a:r>
                        <a:rPr lang="en-GB" sz="2400" b="0" dirty="0">
                          <a:solidFill>
                            <a:schemeClr val="accent5">
                              <a:lumMod val="50000"/>
                            </a:schemeClr>
                          </a:solidFill>
                          <a:latin typeface="Century Gothic" panose="020B0502020202020204" pitchFamily="34" charset="0"/>
                        </a:rPr>
                        <a:t> de la course.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fait du </a:t>
                      </a:r>
                      <a:r>
                        <a:rPr lang="en-GB" sz="2400" b="0" dirty="0" err="1">
                          <a:solidFill>
                            <a:schemeClr val="accent5">
                              <a:lumMod val="50000"/>
                            </a:schemeClr>
                          </a:solidFill>
                          <a:latin typeface="Century Gothic" panose="020B0502020202020204" pitchFamily="34" charset="0"/>
                        </a:rPr>
                        <a:t>vélo</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du vent.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du sport.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1" name="Oval 200">
            <a:hlinkClick r:id="" action="ppaction://noaction">
              <a:snd r:embed="rId7" name="T3_W4F_2.2.wav"/>
            </a:hlinkClick>
            <a:extLst>
              <a:ext uri="{FF2B5EF4-FFF2-40B4-BE49-F238E27FC236}">
                <a16:creationId xmlns:a16="http://schemas.microsoft.com/office/drawing/2014/main" id="{AFF2F5BD-5072-4E37-A855-28024DDFB903}"/>
              </a:ext>
            </a:extLst>
          </p:cNvPr>
          <p:cNvSpPr/>
          <p:nvPr/>
        </p:nvSpPr>
        <p:spPr>
          <a:xfrm>
            <a:off x="326063" y="113529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5" name="Oval 204">
            <a:hlinkClick r:id="" action="ppaction://noaction">
              <a:snd r:embed="rId8" name="T3_W4F_2.3.wav"/>
            </a:hlinkClick>
            <a:extLst>
              <a:ext uri="{FF2B5EF4-FFF2-40B4-BE49-F238E27FC236}">
                <a16:creationId xmlns:a16="http://schemas.microsoft.com/office/drawing/2014/main" id="{EFF7253F-FC10-4EA5-A3A4-3045B9A97724}"/>
              </a:ext>
            </a:extLst>
          </p:cNvPr>
          <p:cNvSpPr/>
          <p:nvPr/>
        </p:nvSpPr>
        <p:spPr>
          <a:xfrm>
            <a:off x="326063" y="177106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hlinkClick r:id="" action="ppaction://noaction">
              <a:snd r:embed="rId9" name="T3_W4F_2.4.wav"/>
            </a:hlinkClick>
            <a:extLst>
              <a:ext uri="{FF2B5EF4-FFF2-40B4-BE49-F238E27FC236}">
                <a16:creationId xmlns:a16="http://schemas.microsoft.com/office/drawing/2014/main" id="{4F82B9B0-4ED8-4F84-BD98-B116D600E1D4}"/>
              </a:ext>
            </a:extLst>
          </p:cNvPr>
          <p:cNvSpPr/>
          <p:nvPr/>
        </p:nvSpPr>
        <p:spPr>
          <a:xfrm>
            <a:off x="326063" y="245099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hlinkClick r:id="" action="ppaction://noaction">
              <a:snd r:embed="rId10" name="T3_W4F_2.5.wav"/>
            </a:hlinkClick>
            <a:extLst>
              <a:ext uri="{FF2B5EF4-FFF2-40B4-BE49-F238E27FC236}">
                <a16:creationId xmlns:a16="http://schemas.microsoft.com/office/drawing/2014/main" id="{CC366D79-54FF-430A-BED9-DEA79F91CDA1}"/>
              </a:ext>
            </a:extLst>
          </p:cNvPr>
          <p:cNvSpPr/>
          <p:nvPr/>
        </p:nvSpPr>
        <p:spPr>
          <a:xfrm>
            <a:off x="326063" y="314608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hlinkClick r:id="" action="ppaction://noaction">
              <a:snd r:embed="rId11" name="T3_W4F_2.6.wav"/>
            </a:hlinkClick>
            <a:extLst>
              <a:ext uri="{FF2B5EF4-FFF2-40B4-BE49-F238E27FC236}">
                <a16:creationId xmlns:a16="http://schemas.microsoft.com/office/drawing/2014/main" id="{72B60403-9A4F-4396-A9DE-9E88D08B6849}"/>
              </a:ext>
            </a:extLst>
          </p:cNvPr>
          <p:cNvSpPr/>
          <p:nvPr/>
        </p:nvSpPr>
        <p:spPr>
          <a:xfrm>
            <a:off x="295910" y="380409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hlinkClick r:id="" action="ppaction://noaction">
              <a:snd r:embed="rId12" name="T3_W4F_2.7.wav"/>
            </a:hlinkClick>
            <a:extLst>
              <a:ext uri="{FF2B5EF4-FFF2-40B4-BE49-F238E27FC236}">
                <a16:creationId xmlns:a16="http://schemas.microsoft.com/office/drawing/2014/main" id="{7F994BF7-65DB-4BB0-965C-65DF5003A744}"/>
              </a:ext>
            </a:extLst>
          </p:cNvPr>
          <p:cNvSpPr/>
          <p:nvPr/>
        </p:nvSpPr>
        <p:spPr>
          <a:xfrm>
            <a:off x="320721" y="446210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hlinkClick r:id="" action="ppaction://noaction">
              <a:snd r:embed="rId13" name="T3_W4F_2.9.wav"/>
            </a:hlinkClick>
            <a:extLst>
              <a:ext uri="{FF2B5EF4-FFF2-40B4-BE49-F238E27FC236}">
                <a16:creationId xmlns:a16="http://schemas.microsoft.com/office/drawing/2014/main" id="{6B8F32F3-D2FF-4C29-8678-A5CBDCA7303D}"/>
              </a:ext>
            </a:extLst>
          </p:cNvPr>
          <p:cNvSpPr/>
          <p:nvPr/>
        </p:nvSpPr>
        <p:spPr>
          <a:xfrm>
            <a:off x="320721" y="581135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hlinkClick r:id="" action="ppaction://noaction">
              <a:snd r:embed="rId14" name="T3_W4F_2.8.wav"/>
            </a:hlinkClick>
            <a:extLst>
              <a:ext uri="{FF2B5EF4-FFF2-40B4-BE49-F238E27FC236}">
                <a16:creationId xmlns:a16="http://schemas.microsoft.com/office/drawing/2014/main" id="{A820D7C6-B623-4E1B-B5AE-C2F7ADC780AA}"/>
              </a:ext>
            </a:extLst>
          </p:cNvPr>
          <p:cNvSpPr/>
          <p:nvPr/>
        </p:nvSpPr>
        <p:spPr>
          <a:xfrm>
            <a:off x="295910" y="514203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2" name="Table 3">
            <a:extLst>
              <a:ext uri="{FF2B5EF4-FFF2-40B4-BE49-F238E27FC236}">
                <a16:creationId xmlns:a16="http://schemas.microsoft.com/office/drawing/2014/main" id="{9B63F0E6-C7D2-412E-B927-1662B69EA276}"/>
              </a:ext>
            </a:extLst>
          </p:cNvPr>
          <p:cNvGraphicFramePr>
            <a:graphicFrameLocks noGrp="1"/>
          </p:cNvGraphicFramePr>
          <p:nvPr/>
        </p:nvGraphicFramePr>
        <p:xfrm>
          <a:off x="5064397" y="1039870"/>
          <a:ext cx="6062262" cy="5380545"/>
        </p:xfrm>
        <a:graphic>
          <a:graphicData uri="http://schemas.openxmlformats.org/drawingml/2006/table">
            <a:tbl>
              <a:tblPr firstRow="1" bandRow="1">
                <a:tableStyleId>{5940675A-B579-460E-94D1-54222C63F5DA}</a:tableStyleId>
              </a:tblPr>
              <a:tblGrid>
                <a:gridCol w="2020754">
                  <a:extLst>
                    <a:ext uri="{9D8B030D-6E8A-4147-A177-3AD203B41FA5}">
                      <a16:colId xmlns:a16="http://schemas.microsoft.com/office/drawing/2014/main" val="2234228650"/>
                    </a:ext>
                  </a:extLst>
                </a:gridCol>
                <a:gridCol w="2020754">
                  <a:extLst>
                    <a:ext uri="{9D8B030D-6E8A-4147-A177-3AD203B41FA5}">
                      <a16:colId xmlns:a16="http://schemas.microsoft.com/office/drawing/2014/main" val="543636543"/>
                    </a:ext>
                  </a:extLst>
                </a:gridCol>
                <a:gridCol w="2020754">
                  <a:extLst>
                    <a:ext uri="{9D8B030D-6E8A-4147-A177-3AD203B41FA5}">
                      <a16:colId xmlns:a16="http://schemas.microsoft.com/office/drawing/2014/main" val="2757598137"/>
                    </a:ext>
                  </a:extLst>
                </a:gridCol>
              </a:tblGrid>
              <a:tr h="1793515">
                <a:tc>
                  <a:txBody>
                    <a:bodyPr/>
                    <a:lstStyle/>
                    <a:p>
                      <a:r>
                        <a:rPr lang="en-GB" sz="3600" b="1" dirty="0">
                          <a:solidFill>
                            <a:srgbClr val="786EB1"/>
                          </a:solidFill>
                        </a:rPr>
                        <a:t>A</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B</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C</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793515">
                <a:tc>
                  <a:txBody>
                    <a:bodyPr/>
                    <a:lstStyle/>
                    <a:p>
                      <a:r>
                        <a:rPr lang="en-GB" sz="3600" b="1" dirty="0">
                          <a:solidFill>
                            <a:srgbClr val="786EB1"/>
                          </a:solidFill>
                        </a:rPr>
                        <a:t>D</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3600" b="1" dirty="0">
                        <a:solidFill>
                          <a:srgbClr val="786EB1"/>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E</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793515">
                <a:tc>
                  <a:txBody>
                    <a:bodyPr/>
                    <a:lstStyle/>
                    <a:p>
                      <a:r>
                        <a:rPr lang="en-GB" sz="3600" b="1" dirty="0">
                          <a:solidFill>
                            <a:srgbClr val="786EB1"/>
                          </a:solidFill>
                        </a:rPr>
                        <a:t>F</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G</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H</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20" name="Picture 19" descr="A picture containing diagram&#10;&#10;Description automatically generated">
            <a:extLst>
              <a:ext uri="{FF2B5EF4-FFF2-40B4-BE49-F238E27FC236}">
                <a16:creationId xmlns:a16="http://schemas.microsoft.com/office/drawing/2014/main" id="{77CD2882-31CD-4763-A824-8FEA93CF5D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00233" y="4923947"/>
            <a:ext cx="628086" cy="1384352"/>
          </a:xfrm>
          <a:prstGeom prst="rect">
            <a:avLst/>
          </a:prstGeom>
        </p:spPr>
      </p:pic>
      <p:sp>
        <p:nvSpPr>
          <p:cNvPr id="3" name="TextBox 2">
            <a:extLst>
              <a:ext uri="{FF2B5EF4-FFF2-40B4-BE49-F238E27FC236}">
                <a16:creationId xmlns:a16="http://schemas.microsoft.com/office/drawing/2014/main" id="{DE3CE247-BAEE-4472-A650-6FFBDA7ACC17}"/>
              </a:ext>
            </a:extLst>
          </p:cNvPr>
          <p:cNvSpPr txBox="1"/>
          <p:nvPr/>
        </p:nvSpPr>
        <p:spPr>
          <a:xfrm>
            <a:off x="3878873" y="1090377"/>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31" name="TextBox 30">
            <a:extLst>
              <a:ext uri="{FF2B5EF4-FFF2-40B4-BE49-F238E27FC236}">
                <a16:creationId xmlns:a16="http://schemas.microsoft.com/office/drawing/2014/main" id="{1336BC0E-633D-4A17-8033-B08CDD5DB143}"/>
              </a:ext>
            </a:extLst>
          </p:cNvPr>
          <p:cNvSpPr txBox="1"/>
          <p:nvPr/>
        </p:nvSpPr>
        <p:spPr>
          <a:xfrm>
            <a:off x="3886526" y="1777775"/>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32" name="TextBox 31">
            <a:extLst>
              <a:ext uri="{FF2B5EF4-FFF2-40B4-BE49-F238E27FC236}">
                <a16:creationId xmlns:a16="http://schemas.microsoft.com/office/drawing/2014/main" id="{9511BCAE-D15A-440E-818F-8F0E3ED663AA}"/>
              </a:ext>
            </a:extLst>
          </p:cNvPr>
          <p:cNvSpPr txBox="1"/>
          <p:nvPr/>
        </p:nvSpPr>
        <p:spPr>
          <a:xfrm>
            <a:off x="3878873" y="2442899"/>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3" name="TextBox 32">
            <a:extLst>
              <a:ext uri="{FF2B5EF4-FFF2-40B4-BE49-F238E27FC236}">
                <a16:creationId xmlns:a16="http://schemas.microsoft.com/office/drawing/2014/main" id="{FFB4F0C4-2A9A-4E11-8E58-45DBE3A71607}"/>
              </a:ext>
            </a:extLst>
          </p:cNvPr>
          <p:cNvSpPr txBox="1"/>
          <p:nvPr/>
        </p:nvSpPr>
        <p:spPr>
          <a:xfrm>
            <a:off x="3878873" y="3129144"/>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4" name="TextBox 33">
            <a:extLst>
              <a:ext uri="{FF2B5EF4-FFF2-40B4-BE49-F238E27FC236}">
                <a16:creationId xmlns:a16="http://schemas.microsoft.com/office/drawing/2014/main" id="{4FE1F500-C0C9-415E-BEC6-C6C8A966CDDB}"/>
              </a:ext>
            </a:extLst>
          </p:cNvPr>
          <p:cNvSpPr txBox="1"/>
          <p:nvPr/>
        </p:nvSpPr>
        <p:spPr>
          <a:xfrm>
            <a:off x="3878873" y="3795421"/>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5" name="TextBox 34">
            <a:extLst>
              <a:ext uri="{FF2B5EF4-FFF2-40B4-BE49-F238E27FC236}">
                <a16:creationId xmlns:a16="http://schemas.microsoft.com/office/drawing/2014/main" id="{07D89793-0012-4AA8-96EB-FC01BD4A860F}"/>
              </a:ext>
            </a:extLst>
          </p:cNvPr>
          <p:cNvSpPr txBox="1"/>
          <p:nvPr/>
        </p:nvSpPr>
        <p:spPr>
          <a:xfrm>
            <a:off x="3878873" y="4484577"/>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6" name="TextBox 35">
            <a:extLst>
              <a:ext uri="{FF2B5EF4-FFF2-40B4-BE49-F238E27FC236}">
                <a16:creationId xmlns:a16="http://schemas.microsoft.com/office/drawing/2014/main" id="{3ED73C4C-398F-49C5-B0FC-63DBF9C6C817}"/>
              </a:ext>
            </a:extLst>
          </p:cNvPr>
          <p:cNvSpPr txBox="1"/>
          <p:nvPr/>
        </p:nvSpPr>
        <p:spPr>
          <a:xfrm>
            <a:off x="3878873" y="5142030"/>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7" name="TextBox 36">
            <a:extLst>
              <a:ext uri="{FF2B5EF4-FFF2-40B4-BE49-F238E27FC236}">
                <a16:creationId xmlns:a16="http://schemas.microsoft.com/office/drawing/2014/main" id="{DC7AD15D-F89D-487A-8482-3DD303397D31}"/>
              </a:ext>
            </a:extLst>
          </p:cNvPr>
          <p:cNvSpPr txBox="1"/>
          <p:nvPr/>
        </p:nvSpPr>
        <p:spPr>
          <a:xfrm>
            <a:off x="3878873" y="5796268"/>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8" name="Google Shape;167;p2">
            <a:extLst>
              <a:ext uri="{FF2B5EF4-FFF2-40B4-BE49-F238E27FC236}">
                <a16:creationId xmlns:a16="http://schemas.microsoft.com/office/drawing/2014/main" id="{164CF730-769E-4DE9-97F7-2228D640604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69CAB451-52C4-4F47-91F2-D011114D264A}"/>
              </a:ext>
            </a:extLst>
          </p:cNvPr>
          <p:cNvSpPr txBox="1">
            <a:spLocks/>
          </p:cNvSpPr>
          <p:nvPr/>
        </p:nvSpPr>
        <p:spPr>
          <a:xfrm>
            <a:off x="656960" y="107066"/>
            <a:ext cx="2506012" cy="563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pic>
        <p:nvPicPr>
          <p:cNvPr id="44" name="Picture 43">
            <a:extLst>
              <a:ext uri="{FF2B5EF4-FFF2-40B4-BE49-F238E27FC236}">
                <a16:creationId xmlns:a16="http://schemas.microsoft.com/office/drawing/2014/main" id="{C5E650A1-9BC2-4192-8425-D3B55785831B}"/>
              </a:ext>
            </a:extLst>
          </p:cNvPr>
          <p:cNvPicPr>
            <a:picLocks noChangeAspect="1"/>
          </p:cNvPicPr>
          <p:nvPr/>
        </p:nvPicPr>
        <p:blipFill>
          <a:blip r:embed="rId16"/>
          <a:stretch>
            <a:fillRect/>
          </a:stretch>
        </p:blipFill>
        <p:spPr>
          <a:xfrm>
            <a:off x="5206774" y="1613597"/>
            <a:ext cx="1768927" cy="1114424"/>
          </a:xfrm>
          <a:prstGeom prst="rect">
            <a:avLst/>
          </a:prstGeom>
        </p:spPr>
      </p:pic>
      <p:pic>
        <p:nvPicPr>
          <p:cNvPr id="46" name="Picture 45">
            <a:extLst>
              <a:ext uri="{FF2B5EF4-FFF2-40B4-BE49-F238E27FC236}">
                <a16:creationId xmlns:a16="http://schemas.microsoft.com/office/drawing/2014/main" id="{0013AA94-FBDD-4C46-82DD-5E0C2B1CBB96}"/>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9339289" y="1295226"/>
            <a:ext cx="1695305" cy="1435712"/>
          </a:xfrm>
          <a:prstGeom prst="rect">
            <a:avLst/>
          </a:prstGeom>
        </p:spPr>
      </p:pic>
      <p:pic>
        <p:nvPicPr>
          <p:cNvPr id="47" name="Graphic 46" descr="Yoga with solid fill">
            <a:extLst>
              <a:ext uri="{FF2B5EF4-FFF2-40B4-BE49-F238E27FC236}">
                <a16:creationId xmlns:a16="http://schemas.microsoft.com/office/drawing/2014/main" id="{12800FCF-6AD4-404F-8E41-E627EBA4437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81098" y="1648220"/>
            <a:ext cx="938229" cy="938229"/>
          </a:xfrm>
          <a:prstGeom prst="rect">
            <a:avLst/>
          </a:prstGeom>
        </p:spPr>
      </p:pic>
      <p:pic>
        <p:nvPicPr>
          <p:cNvPr id="48" name="Graphic 47" descr="Body builder with solid fill">
            <a:extLst>
              <a:ext uri="{FF2B5EF4-FFF2-40B4-BE49-F238E27FC236}">
                <a16:creationId xmlns:a16="http://schemas.microsoft.com/office/drawing/2014/main" id="{84486C9A-3962-4B42-81B9-23B45371718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28674" y="1613596"/>
            <a:ext cx="1044213" cy="1044213"/>
          </a:xfrm>
          <a:prstGeom prst="rect">
            <a:avLst/>
          </a:prstGeom>
        </p:spPr>
      </p:pic>
      <p:pic>
        <p:nvPicPr>
          <p:cNvPr id="49" name="Graphic 48" descr="Run with solid fill">
            <a:extLst>
              <a:ext uri="{FF2B5EF4-FFF2-40B4-BE49-F238E27FC236}">
                <a16:creationId xmlns:a16="http://schemas.microsoft.com/office/drawing/2014/main" id="{B7836B6A-C9F8-46E9-A74F-30A123CD1D2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474433" y="3238248"/>
            <a:ext cx="1243133" cy="1243133"/>
          </a:xfrm>
          <a:prstGeom prst="rect">
            <a:avLst/>
          </a:prstGeom>
        </p:spPr>
      </p:pic>
      <p:pic>
        <p:nvPicPr>
          <p:cNvPr id="50" name="Graphic 49" descr="Cycling with solid fill">
            <a:extLst>
              <a:ext uri="{FF2B5EF4-FFF2-40B4-BE49-F238E27FC236}">
                <a16:creationId xmlns:a16="http://schemas.microsoft.com/office/drawing/2014/main" id="{C6B4817E-0759-4801-8B6B-CB301BBF3AE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565374" y="3238248"/>
            <a:ext cx="1243133" cy="1243133"/>
          </a:xfrm>
          <a:prstGeom prst="rect">
            <a:avLst/>
          </a:prstGeom>
        </p:spPr>
      </p:pic>
      <p:pic>
        <p:nvPicPr>
          <p:cNvPr id="51" name="Graphic 50" descr="Dance with solid fill">
            <a:extLst>
              <a:ext uri="{FF2B5EF4-FFF2-40B4-BE49-F238E27FC236}">
                <a16:creationId xmlns:a16="http://schemas.microsoft.com/office/drawing/2014/main" id="{94F1DBA5-1380-41D1-A286-5A70B00B6CB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565374" y="5016878"/>
            <a:ext cx="1322786" cy="1315836"/>
          </a:xfrm>
          <a:prstGeom prst="rect">
            <a:avLst/>
          </a:prstGeom>
        </p:spPr>
      </p:pic>
      <p:pic>
        <p:nvPicPr>
          <p:cNvPr id="52" name="Picture 51" descr="A picture containing icon&#10;&#10;Description automatically generated">
            <a:extLst>
              <a:ext uri="{FF2B5EF4-FFF2-40B4-BE49-F238E27FC236}">
                <a16:creationId xmlns:a16="http://schemas.microsoft.com/office/drawing/2014/main" id="{10924C19-795E-43A3-BE0B-4E0F74C1D819}"/>
              </a:ext>
            </a:extLst>
          </p:cNvPr>
          <p:cNvPicPr>
            <a:picLocks noChangeAspect="1"/>
          </p:cNvPicPr>
          <p:nvPr/>
        </p:nvPicPr>
        <p:blipFill rotWithShape="1">
          <a:blip r:embed="rId28">
            <a:extLst>
              <a:ext uri="{28A0092B-C50C-407E-A947-70E740481C1C}">
                <a14:useLocalDpi xmlns:a14="http://schemas.microsoft.com/office/drawing/2010/main" val="0"/>
              </a:ext>
            </a:extLst>
          </a:blip>
          <a:srcRect r="80114"/>
          <a:stretch/>
        </p:blipFill>
        <p:spPr>
          <a:xfrm>
            <a:off x="7956157" y="4757417"/>
            <a:ext cx="482397" cy="1408063"/>
          </a:xfrm>
          <a:prstGeom prst="rect">
            <a:avLst/>
          </a:prstGeom>
        </p:spPr>
      </p:pic>
    </p:spTree>
    <p:extLst>
      <p:ext uri="{BB962C8B-B14F-4D97-AF65-F5344CB8AC3E}">
        <p14:creationId xmlns:p14="http://schemas.microsoft.com/office/powerpoint/2010/main" val="2603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33" grpId="0" animBg="1"/>
      <p:bldP spid="34" grpId="0" animBg="1"/>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E7ED"/>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A4102D9-B53E-4364-9FEB-08BC3496E49A}"/>
              </a:ext>
            </a:extLst>
          </p:cNvPr>
          <p:cNvPicPr>
            <a:picLocks noChangeAspect="1"/>
          </p:cNvPicPr>
          <p:nvPr/>
        </p:nvPicPr>
        <p:blipFill rotWithShape="1">
          <a:blip r:embed="rId3">
            <a:duotone>
              <a:schemeClr val="accent3">
                <a:shade val="45000"/>
                <a:satMod val="135000"/>
              </a:schemeClr>
              <a:prstClr val="white"/>
            </a:duotone>
          </a:blip>
          <a:srcRect l="11029"/>
          <a:stretch/>
        </p:blipFill>
        <p:spPr>
          <a:xfrm>
            <a:off x="1365774" y="593624"/>
            <a:ext cx="8401050" cy="6274271"/>
          </a:xfrm>
          <a:prstGeom prst="rect">
            <a:avLst/>
          </a:prstGeom>
        </p:spPr>
      </p:pic>
      <p:sp>
        <p:nvSpPr>
          <p:cNvPr id="4" name="TextBox 3">
            <a:extLst>
              <a:ext uri="{FF2B5EF4-FFF2-40B4-BE49-F238E27FC236}">
                <a16:creationId xmlns:a16="http://schemas.microsoft.com/office/drawing/2014/main" id="{9E3A513D-6F98-42BA-AF81-1B178AF69815}"/>
              </a:ext>
            </a:extLst>
          </p:cNvPr>
          <p:cNvSpPr txBox="1"/>
          <p:nvPr/>
        </p:nvSpPr>
        <p:spPr>
          <a:xfrm>
            <a:off x="8401050" y="6453526"/>
            <a:ext cx="379095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voisin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neighbouring</a:t>
            </a:r>
          </a:p>
        </p:txBody>
      </p:sp>
      <p:pic>
        <p:nvPicPr>
          <p:cNvPr id="6" name="Picture 5" descr="Logo&#10;&#10;Description automatically generated">
            <a:extLst>
              <a:ext uri="{FF2B5EF4-FFF2-40B4-BE49-F238E27FC236}">
                <a16:creationId xmlns:a16="http://schemas.microsoft.com/office/drawing/2014/main" id="{C83CF859-588F-422E-87C9-333659067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749" y="0"/>
            <a:ext cx="1202046" cy="1097280"/>
          </a:xfrm>
          <a:prstGeom prst="rect">
            <a:avLst/>
          </a:prstGeom>
        </p:spPr>
      </p:pic>
      <p:sp>
        <p:nvSpPr>
          <p:cNvPr id="17" name="Content Placeholder 2">
            <a:hlinkClick r:id="" action="ppaction://noaction">
              <a:snd r:embed="rId5" name="T3_W4_10.6.wav"/>
            </a:hlinkClick>
            <a:extLst>
              <a:ext uri="{FF2B5EF4-FFF2-40B4-BE49-F238E27FC236}">
                <a16:creationId xmlns:a16="http://schemas.microsoft.com/office/drawing/2014/main" id="{7BB58473-9C01-4BCF-B944-48C2FB612C22}"/>
              </a:ext>
            </a:extLst>
          </p:cNvPr>
          <p:cNvSpPr txBox="1">
            <a:spLocks/>
          </p:cNvSpPr>
          <p:nvPr/>
        </p:nvSpPr>
        <p:spPr>
          <a:xfrm>
            <a:off x="420418" y="4506206"/>
            <a:ext cx="10515600" cy="1097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Suisse, l’Italie et l’</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Espagne</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2" descr="music_notes_stock_by_bassgeisha-d3h9mpv[1]">
            <a:extLst>
              <a:ext uri="{FF2B5EF4-FFF2-40B4-BE49-F238E27FC236}">
                <a16:creationId xmlns:a16="http://schemas.microsoft.com/office/drawing/2014/main" id="{0BF33A26-6166-45B0-BB06-6C23B085015A}"/>
              </a:ext>
            </a:extLst>
          </p:cNvPr>
          <p:cNvPicPr>
            <a:picLocks noChangeAspect="1" noChangeArrowheads="1"/>
          </p:cNvPicPr>
          <p:nvPr/>
        </p:nvPicPr>
        <p:blipFill>
          <a:blip r:embed="rId6">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93020" y="5109405"/>
            <a:ext cx="316165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icon&#10;&#10;Description automatically generated">
            <a:extLst>
              <a:ext uri="{FF2B5EF4-FFF2-40B4-BE49-F238E27FC236}">
                <a16:creationId xmlns:a16="http://schemas.microsoft.com/office/drawing/2014/main" id="{DFE0D3FC-DE15-442A-AC71-F51E3026C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1627" y="-65569"/>
            <a:ext cx="1102256" cy="1097280"/>
          </a:xfrm>
          <a:prstGeom prst="rect">
            <a:avLst/>
          </a:prstGeom>
        </p:spPr>
      </p:pic>
      <p:sp>
        <p:nvSpPr>
          <p:cNvPr id="2" name="Title 7">
            <a:hlinkClick r:id="" action="ppaction://noaction">
              <a:snd r:embed="rId8" name="T3_W4_10.1.wav"/>
            </a:hlinkClick>
            <a:extLst>
              <a:ext uri="{FF2B5EF4-FFF2-40B4-BE49-F238E27FC236}">
                <a16:creationId xmlns:a16="http://schemas.microsoft.com/office/drawing/2014/main" id="{A5F544C2-B6F6-FF4C-4D62-7C657C0B4F25}"/>
              </a:ext>
            </a:extLst>
          </p:cNvPr>
          <p:cNvSpPr txBox="1">
            <a:spLocks/>
          </p:cNvSpPr>
          <p:nvPr/>
        </p:nvSpPr>
        <p:spPr>
          <a:xfrm>
            <a:off x="255319" y="115362"/>
            <a:ext cx="9574429" cy="930167"/>
          </a:xfrm>
          <a:prstGeom prst="rect">
            <a:avLst/>
          </a:prstGeom>
          <a:solidFill>
            <a:srgbClr val="D1E7ED"/>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Les sept pays voisins* de la France</a:t>
            </a:r>
            <a:endParaRPr kumimoji="0" lang="en-GB" sz="4400" b="0" i="0" u="none" strike="noStrike" kern="1200" cap="none" spc="0" normalizeH="0" baseline="0" noProof="0" dirty="0">
              <a:ln>
                <a:noFill/>
              </a:ln>
              <a:solidFill>
                <a:srgbClr val="000000"/>
              </a:solidFill>
              <a:effectLst/>
              <a:uLnTx/>
              <a:uFillTx/>
              <a:latin typeface="Arial"/>
              <a:ea typeface="+mj-ea"/>
              <a:cs typeface="+mj-cs"/>
            </a:endParaRPr>
          </a:p>
        </p:txBody>
      </p:sp>
      <p:sp>
        <p:nvSpPr>
          <p:cNvPr id="9" name="Content Placeholder 2">
            <a:hlinkClick r:id="" action="ppaction://noaction">
              <a:snd r:embed="rId9" name="T3_W4_10.3.wav"/>
            </a:hlinkClick>
            <a:extLst>
              <a:ext uri="{FF2B5EF4-FFF2-40B4-BE49-F238E27FC236}">
                <a16:creationId xmlns:a16="http://schemas.microsoft.com/office/drawing/2014/main" id="{5F44E63B-D337-D64B-2810-123B885B7778}"/>
              </a:ext>
            </a:extLst>
          </p:cNvPr>
          <p:cNvSpPr txBox="1">
            <a:spLocks/>
          </p:cNvSpPr>
          <p:nvPr/>
        </p:nvSpPr>
        <p:spPr>
          <a:xfrm>
            <a:off x="420418" y="1439695"/>
            <a:ext cx="10515600" cy="1015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France a sept pays voisins</a:t>
            </a:r>
          </a:p>
        </p:txBody>
      </p:sp>
      <p:sp>
        <p:nvSpPr>
          <p:cNvPr id="10" name="Content Placeholder 2">
            <a:hlinkClick r:id="" action="ppaction://noaction">
              <a:snd r:embed="rId9" name="T3_W4_10.3.wav"/>
            </a:hlinkClick>
            <a:extLst>
              <a:ext uri="{FF2B5EF4-FFF2-40B4-BE49-F238E27FC236}">
                <a16:creationId xmlns:a16="http://schemas.microsoft.com/office/drawing/2014/main" id="{BD9EC3D0-DF7F-4B1C-5F02-AA575F856A91}"/>
              </a:ext>
            </a:extLst>
          </p:cNvPr>
          <p:cNvSpPr txBox="1">
            <a:spLocks/>
          </p:cNvSpPr>
          <p:nvPr/>
        </p:nvSpPr>
        <p:spPr>
          <a:xfrm>
            <a:off x="420418" y="2223003"/>
            <a:ext cx="10515600" cy="1097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France a sept pays voisins</a:t>
            </a:r>
          </a:p>
        </p:txBody>
      </p:sp>
      <p:sp>
        <p:nvSpPr>
          <p:cNvPr id="11" name="Content Placeholder 2">
            <a:hlinkClick r:id="" action="ppaction://noaction">
              <a:snd r:embed="rId10" name="T3_W4_10.4.wav"/>
            </a:hlinkClick>
            <a:extLst>
              <a:ext uri="{FF2B5EF4-FFF2-40B4-BE49-F238E27FC236}">
                <a16:creationId xmlns:a16="http://schemas.microsoft.com/office/drawing/2014/main" id="{D671A98B-E556-64E7-5295-A8D8893F2FC1}"/>
              </a:ext>
            </a:extLst>
          </p:cNvPr>
          <p:cNvSpPr txBox="1">
            <a:spLocks/>
          </p:cNvSpPr>
          <p:nvPr/>
        </p:nvSpPr>
        <p:spPr>
          <a:xfrm>
            <a:off x="420418" y="3002194"/>
            <a:ext cx="10515600" cy="9567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Luxembourg, la Grande-Bretagne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ontent Placeholder 2">
            <a:hlinkClick r:id="" action="ppaction://noaction">
              <a:snd r:embed="rId11" name="T3_W4_10.5.wav"/>
            </a:hlinkClick>
            <a:extLst>
              <a:ext uri="{FF2B5EF4-FFF2-40B4-BE49-F238E27FC236}">
                <a16:creationId xmlns:a16="http://schemas.microsoft.com/office/drawing/2014/main" id="{6A93E3E9-82B4-C8E1-5391-571A894FDD9B}"/>
              </a:ext>
            </a:extLst>
          </p:cNvPr>
          <p:cNvSpPr txBox="1">
            <a:spLocks/>
          </p:cNvSpPr>
          <p:nvPr/>
        </p:nvSpPr>
        <p:spPr>
          <a:xfrm>
            <a:off x="420418" y="3737668"/>
            <a:ext cx="10515600" cy="1015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Belgique et l’Allemagne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360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47" name="Picture 46">
            <a:extLst>
              <a:ext uri="{FF2B5EF4-FFF2-40B4-BE49-F238E27FC236}">
                <a16:creationId xmlns:a16="http://schemas.microsoft.com/office/drawing/2014/main" id="{F9780E40-434B-4A55-B006-E85C29E5FC7C}"/>
              </a:ext>
            </a:extLst>
          </p:cNvPr>
          <p:cNvPicPr>
            <a:picLocks noChangeAspect="1"/>
          </p:cNvPicPr>
          <p:nvPr/>
        </p:nvPicPr>
        <p:blipFill rotWithShape="1">
          <a:blip r:embed="rId10"/>
          <a:srcRect l="5599" r="529"/>
          <a:stretch/>
        </p:blipFill>
        <p:spPr>
          <a:xfrm>
            <a:off x="1632366" y="112286"/>
            <a:ext cx="9260535" cy="6629136"/>
          </a:xfrm>
          <a:prstGeom prst="rect">
            <a:avLst/>
          </a:prstGeom>
        </p:spPr>
      </p:pic>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607432" y="9584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3b</a:t>
            </a:r>
            <a:endParaRPr lang="en-GB" dirty="0"/>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3682157" y="127464"/>
            <a:ext cx="232566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11" name="T3_W4F_3.1.wav"/>
            </a:hlinkClick>
            <a:extLst>
              <a:ext uri="{FF2B5EF4-FFF2-40B4-BE49-F238E27FC236}">
                <a16:creationId xmlns:a16="http://schemas.microsoft.com/office/drawing/2014/main" id="{B0FE4790-F6FB-478A-A331-AD7ABDB37B25}"/>
              </a:ext>
            </a:extLst>
          </p:cNvPr>
          <p:cNvSpPr txBox="1"/>
          <p:nvPr/>
        </p:nvSpPr>
        <p:spPr>
          <a:xfrm>
            <a:off x="3703790" y="112286"/>
            <a:ext cx="24287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les pays.</a:t>
            </a: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67757" y="-36622"/>
            <a:ext cx="914400" cy="914400"/>
          </a:xfrm>
          <a:prstGeom prst="rect">
            <a:avLst/>
          </a:prstGeom>
        </p:spPr>
      </p:pic>
      <p:pic>
        <p:nvPicPr>
          <p:cNvPr id="58" name="Picture 57" descr="Icon&#10;&#10;Description automatically generated">
            <a:extLst>
              <a:ext uri="{FF2B5EF4-FFF2-40B4-BE49-F238E27FC236}">
                <a16:creationId xmlns:a16="http://schemas.microsoft.com/office/drawing/2014/main" id="{8CBB5598-19E4-4A24-A914-EC2A03D1C275}"/>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60" name="Title 2">
            <a:extLst>
              <a:ext uri="{FF2B5EF4-FFF2-40B4-BE49-F238E27FC236}">
                <a16:creationId xmlns:a16="http://schemas.microsoft.com/office/drawing/2014/main" id="{4DE35179-875B-449E-933E-E304F41F12C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0" name="Title 13">
            <a:extLst>
              <a:ext uri="{FF2B5EF4-FFF2-40B4-BE49-F238E27FC236}">
                <a16:creationId xmlns:a16="http://schemas.microsoft.com/office/drawing/2014/main" id="{701C082D-7D53-477E-8725-C88B1A1DE771}"/>
              </a:ext>
            </a:extLst>
          </p:cNvPr>
          <p:cNvSpPr txBox="1">
            <a:spLocks/>
          </p:cNvSpPr>
          <p:nvPr/>
        </p:nvSpPr>
        <p:spPr>
          <a:xfrm>
            <a:off x="11299563" y="899720"/>
            <a:ext cx="834994" cy="3506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19" name="Picture 118" descr="Icon&#10;&#10;Description automatically generated">
            <a:extLst>
              <a:ext uri="{FF2B5EF4-FFF2-40B4-BE49-F238E27FC236}">
                <a16:creationId xmlns:a16="http://schemas.microsoft.com/office/drawing/2014/main" id="{3AC9A771-9D89-434C-BC6C-0DE00C8F1F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38069" y="1428346"/>
            <a:ext cx="953931" cy="956866"/>
          </a:xfrm>
          <a:prstGeom prst="rect">
            <a:avLst/>
          </a:prstGeom>
        </p:spPr>
      </p:pic>
      <p:sp>
        <p:nvSpPr>
          <p:cNvPr id="120" name="Title 2">
            <a:extLst>
              <a:ext uri="{FF2B5EF4-FFF2-40B4-BE49-F238E27FC236}">
                <a16:creationId xmlns:a16="http://schemas.microsoft.com/office/drawing/2014/main" id="{45AFDA10-4E67-488C-B736-0268DD188E89}"/>
              </a:ext>
            </a:extLst>
          </p:cNvPr>
          <p:cNvSpPr txBox="1">
            <a:spLocks/>
          </p:cNvSpPr>
          <p:nvPr/>
        </p:nvSpPr>
        <p:spPr>
          <a:xfrm>
            <a:off x="11220116" y="2353423"/>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8" name="Picture 12" descr="frenchflag">
            <a:extLst>
              <a:ext uri="{FF2B5EF4-FFF2-40B4-BE49-F238E27FC236}">
                <a16:creationId xmlns:a16="http://schemas.microsoft.com/office/drawing/2014/main" id="{8AAF0CE5-442D-4A19-BCB1-EB6E228A84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9254" y="3419265"/>
            <a:ext cx="693379" cy="46166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 name="Picture 12" descr="Image result for uk flag">
            <a:extLst>
              <a:ext uri="{FF2B5EF4-FFF2-40B4-BE49-F238E27FC236}">
                <a16:creationId xmlns:a16="http://schemas.microsoft.com/office/drawing/2014/main" id="{1A7A8250-952B-4653-BEC3-7BFB64A1D34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03289" y="2549749"/>
            <a:ext cx="751883" cy="47847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0" name="Picture 14" descr="drapeau allemagne">
            <a:extLst>
              <a:ext uri="{FF2B5EF4-FFF2-40B4-BE49-F238E27FC236}">
                <a16:creationId xmlns:a16="http://schemas.microsoft.com/office/drawing/2014/main" id="{0EF02BF4-84E5-47AF-B21B-62575A76448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77350" y="2497432"/>
            <a:ext cx="778762" cy="51873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 name="Picture 8" descr="Image result for luxembourg flag">
            <a:extLst>
              <a:ext uri="{FF2B5EF4-FFF2-40B4-BE49-F238E27FC236}">
                <a16:creationId xmlns:a16="http://schemas.microsoft.com/office/drawing/2014/main" id="{5FD8C4D5-623F-4BE3-8B06-F12450BE3FD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846525" y="582865"/>
            <a:ext cx="704795" cy="4711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2" name="Picture 6" descr="Image result for belgian flag">
            <a:extLst>
              <a:ext uri="{FF2B5EF4-FFF2-40B4-BE49-F238E27FC236}">
                <a16:creationId xmlns:a16="http://schemas.microsoft.com/office/drawing/2014/main" id="{4926C241-B090-4D74-B0B5-AEFFCE6C9C9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32726" y="985576"/>
            <a:ext cx="794448" cy="52963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Image result for swiss flag">
            <a:extLst>
              <a:ext uri="{FF2B5EF4-FFF2-40B4-BE49-F238E27FC236}">
                <a16:creationId xmlns:a16="http://schemas.microsoft.com/office/drawing/2014/main" id="{370B8240-9716-4155-9775-934E468F19E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01484" y="3714621"/>
            <a:ext cx="845041" cy="65177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0" descr="drapeau italie">
            <a:extLst>
              <a:ext uri="{FF2B5EF4-FFF2-40B4-BE49-F238E27FC236}">
                <a16:creationId xmlns:a16="http://schemas.microsoft.com/office/drawing/2014/main" id="{775F024F-F5A3-499D-A2EA-9DE3A2672E3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33885" y="5707335"/>
            <a:ext cx="816978" cy="56378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 name="Picture 18" descr="drapeau espagne">
            <a:extLst>
              <a:ext uri="{FF2B5EF4-FFF2-40B4-BE49-F238E27FC236}">
                <a16:creationId xmlns:a16="http://schemas.microsoft.com/office/drawing/2014/main" id="{23987881-76C0-415C-A586-51BD73A1B3D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21071" y="5143552"/>
            <a:ext cx="847835" cy="56378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657E480-A706-48B9-8D16-83B2387AFC4B}"/>
              </a:ext>
            </a:extLst>
          </p:cNvPr>
          <p:cNvSpPr/>
          <p:nvPr/>
        </p:nvSpPr>
        <p:spPr>
          <a:xfrm>
            <a:off x="194955" y="864563"/>
            <a:ext cx="1787844"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B_ _ _ _ _ _e</a:t>
            </a:r>
          </a:p>
        </p:txBody>
      </p:sp>
      <p:sp>
        <p:nvSpPr>
          <p:cNvPr id="6" name="TextBox 5">
            <a:extLst>
              <a:ext uri="{FF2B5EF4-FFF2-40B4-BE49-F238E27FC236}">
                <a16:creationId xmlns:a16="http://schemas.microsoft.com/office/drawing/2014/main" id="{3843B362-A9E6-4042-AAF4-BCA4B912F348}"/>
              </a:ext>
            </a:extLst>
          </p:cNvPr>
          <p:cNvSpPr txBox="1"/>
          <p:nvPr/>
        </p:nvSpPr>
        <p:spPr>
          <a:xfrm>
            <a:off x="2571750" y="883613"/>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a:t>
            </a:r>
          </a:p>
        </p:txBody>
      </p:sp>
      <p:sp>
        <p:nvSpPr>
          <p:cNvPr id="59" name="TextBox 58">
            <a:extLst>
              <a:ext uri="{FF2B5EF4-FFF2-40B4-BE49-F238E27FC236}">
                <a16:creationId xmlns:a16="http://schemas.microsoft.com/office/drawing/2014/main" id="{225E574E-6601-4130-9966-1A7EB929FB84}"/>
              </a:ext>
            </a:extLst>
          </p:cNvPr>
          <p:cNvSpPr txBox="1"/>
          <p:nvPr/>
        </p:nvSpPr>
        <p:spPr>
          <a:xfrm>
            <a:off x="6465022" y="423486"/>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a:t>
            </a:r>
          </a:p>
        </p:txBody>
      </p:sp>
      <p:sp>
        <p:nvSpPr>
          <p:cNvPr id="61" name="TextBox 60">
            <a:extLst>
              <a:ext uri="{FF2B5EF4-FFF2-40B4-BE49-F238E27FC236}">
                <a16:creationId xmlns:a16="http://schemas.microsoft.com/office/drawing/2014/main" id="{00F3EC6E-54DB-4D26-80E4-D6D999510038}"/>
              </a:ext>
            </a:extLst>
          </p:cNvPr>
          <p:cNvSpPr txBox="1"/>
          <p:nvPr/>
        </p:nvSpPr>
        <p:spPr>
          <a:xfrm>
            <a:off x="8840595" y="1202896"/>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le</a:t>
            </a:r>
          </a:p>
        </p:txBody>
      </p:sp>
      <p:sp>
        <p:nvSpPr>
          <p:cNvPr id="62" name="TextBox 61">
            <a:extLst>
              <a:ext uri="{FF2B5EF4-FFF2-40B4-BE49-F238E27FC236}">
                <a16:creationId xmlns:a16="http://schemas.microsoft.com/office/drawing/2014/main" id="{7A9861C7-FE81-4DFD-9680-10360D978F5E}"/>
              </a:ext>
            </a:extLst>
          </p:cNvPr>
          <p:cNvSpPr txBox="1"/>
          <p:nvPr/>
        </p:nvSpPr>
        <p:spPr>
          <a:xfrm>
            <a:off x="8931389" y="3149617"/>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t>
            </a:r>
          </a:p>
        </p:txBody>
      </p:sp>
      <p:sp>
        <p:nvSpPr>
          <p:cNvPr id="63" name="TextBox 62">
            <a:extLst>
              <a:ext uri="{FF2B5EF4-FFF2-40B4-BE49-F238E27FC236}">
                <a16:creationId xmlns:a16="http://schemas.microsoft.com/office/drawing/2014/main" id="{F3E0BBB5-39A4-4581-B4B4-9024F1FDEB95}"/>
              </a:ext>
            </a:extLst>
          </p:cNvPr>
          <p:cNvSpPr txBox="1"/>
          <p:nvPr/>
        </p:nvSpPr>
        <p:spPr>
          <a:xfrm>
            <a:off x="8840595" y="4440282"/>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a:t>
            </a:r>
          </a:p>
        </p:txBody>
      </p:sp>
      <p:sp>
        <p:nvSpPr>
          <p:cNvPr id="64" name="TextBox 63">
            <a:extLst>
              <a:ext uri="{FF2B5EF4-FFF2-40B4-BE49-F238E27FC236}">
                <a16:creationId xmlns:a16="http://schemas.microsoft.com/office/drawing/2014/main" id="{C7D56E6C-DDE5-4FA5-8621-B735B1116C72}"/>
              </a:ext>
            </a:extLst>
          </p:cNvPr>
          <p:cNvSpPr txBox="1"/>
          <p:nvPr/>
        </p:nvSpPr>
        <p:spPr>
          <a:xfrm>
            <a:off x="8721049" y="5871008"/>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t>
            </a:r>
          </a:p>
        </p:txBody>
      </p:sp>
      <p:sp>
        <p:nvSpPr>
          <p:cNvPr id="65" name="TextBox 64">
            <a:extLst>
              <a:ext uri="{FF2B5EF4-FFF2-40B4-BE49-F238E27FC236}">
                <a16:creationId xmlns:a16="http://schemas.microsoft.com/office/drawing/2014/main" id="{1BBFC992-C9C1-4BA8-A1F3-1CBFD744FFCD}"/>
              </a:ext>
            </a:extLst>
          </p:cNvPr>
          <p:cNvSpPr txBox="1"/>
          <p:nvPr/>
        </p:nvSpPr>
        <p:spPr>
          <a:xfrm>
            <a:off x="1770539" y="3757085"/>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t>
            </a:r>
          </a:p>
        </p:txBody>
      </p:sp>
      <p:sp>
        <p:nvSpPr>
          <p:cNvPr id="66" name="Rectangle: Rounded Corners 65">
            <a:extLst>
              <a:ext uri="{FF2B5EF4-FFF2-40B4-BE49-F238E27FC236}">
                <a16:creationId xmlns:a16="http://schemas.microsoft.com/office/drawing/2014/main" id="{B602F66C-79E2-43AF-8C64-C49F86B8C579}"/>
              </a:ext>
            </a:extLst>
          </p:cNvPr>
          <p:cNvSpPr/>
          <p:nvPr/>
        </p:nvSpPr>
        <p:spPr>
          <a:xfrm>
            <a:off x="212894" y="1551081"/>
            <a:ext cx="1787844"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I_ _ _ _e</a:t>
            </a:r>
          </a:p>
        </p:txBody>
      </p:sp>
      <p:sp>
        <p:nvSpPr>
          <p:cNvPr id="67" name="Rectangle: Rounded Corners 66">
            <a:extLst>
              <a:ext uri="{FF2B5EF4-FFF2-40B4-BE49-F238E27FC236}">
                <a16:creationId xmlns:a16="http://schemas.microsoft.com/office/drawing/2014/main" id="{21CF68F0-5D79-49DF-9ACC-C27FD810A234}"/>
              </a:ext>
            </a:extLst>
          </p:cNvPr>
          <p:cNvSpPr/>
          <p:nvPr/>
        </p:nvSpPr>
        <p:spPr>
          <a:xfrm>
            <a:off x="194955" y="2267857"/>
            <a:ext cx="2169482"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A_ _ _ _ _ _ _e</a:t>
            </a:r>
          </a:p>
        </p:txBody>
      </p:sp>
      <p:sp>
        <p:nvSpPr>
          <p:cNvPr id="68" name="Rectangle: Rounded Corners 67">
            <a:extLst>
              <a:ext uri="{FF2B5EF4-FFF2-40B4-BE49-F238E27FC236}">
                <a16:creationId xmlns:a16="http://schemas.microsoft.com/office/drawing/2014/main" id="{1DE96C9B-0CAE-4B89-9792-E11F2A8B778C}"/>
              </a:ext>
            </a:extLst>
          </p:cNvPr>
          <p:cNvSpPr/>
          <p:nvPr/>
        </p:nvSpPr>
        <p:spPr>
          <a:xfrm>
            <a:off x="194954" y="2955878"/>
            <a:ext cx="2169483" cy="617461"/>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L_ _ _ _ _ _ _ _ g</a:t>
            </a:r>
          </a:p>
        </p:txBody>
      </p:sp>
      <p:sp>
        <p:nvSpPr>
          <p:cNvPr id="69" name="Rectangle: Rounded Corners 68">
            <a:extLst>
              <a:ext uri="{FF2B5EF4-FFF2-40B4-BE49-F238E27FC236}">
                <a16:creationId xmlns:a16="http://schemas.microsoft.com/office/drawing/2014/main" id="{49D9A041-0B60-45D3-80A7-D1B2A05ECC18}"/>
              </a:ext>
            </a:extLst>
          </p:cNvPr>
          <p:cNvSpPr/>
          <p:nvPr/>
        </p:nvSpPr>
        <p:spPr>
          <a:xfrm>
            <a:off x="212894" y="4358445"/>
            <a:ext cx="1787844"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S_ _ _ _e</a:t>
            </a:r>
          </a:p>
        </p:txBody>
      </p:sp>
      <p:sp>
        <p:nvSpPr>
          <p:cNvPr id="71" name="Rectangle: Rounded Corners 70">
            <a:extLst>
              <a:ext uri="{FF2B5EF4-FFF2-40B4-BE49-F238E27FC236}">
                <a16:creationId xmlns:a16="http://schemas.microsoft.com/office/drawing/2014/main" id="{F3F603F2-88E4-4A84-9CDE-A1A3AFCE723D}"/>
              </a:ext>
            </a:extLst>
          </p:cNvPr>
          <p:cNvSpPr/>
          <p:nvPr/>
        </p:nvSpPr>
        <p:spPr>
          <a:xfrm>
            <a:off x="194955" y="5228709"/>
            <a:ext cx="1787844"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E_ _ _ _ _e</a:t>
            </a:r>
          </a:p>
        </p:txBody>
      </p:sp>
      <p:sp>
        <p:nvSpPr>
          <p:cNvPr id="72" name="Rectangle: Rounded Corners 71">
            <a:extLst>
              <a:ext uri="{FF2B5EF4-FFF2-40B4-BE49-F238E27FC236}">
                <a16:creationId xmlns:a16="http://schemas.microsoft.com/office/drawing/2014/main" id="{87D2041D-D108-4B99-91DD-842A426C1075}"/>
              </a:ext>
            </a:extLst>
          </p:cNvPr>
          <p:cNvSpPr/>
          <p:nvPr/>
        </p:nvSpPr>
        <p:spPr>
          <a:xfrm>
            <a:off x="125679" y="6148837"/>
            <a:ext cx="3030002"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G_ _ _ _ _-_ _ _ _ _ _ _e</a:t>
            </a:r>
          </a:p>
        </p:txBody>
      </p:sp>
      <p:sp>
        <p:nvSpPr>
          <p:cNvPr id="73" name="Google Shape;167;p2">
            <a:extLst>
              <a:ext uri="{FF2B5EF4-FFF2-40B4-BE49-F238E27FC236}">
                <a16:creationId xmlns:a16="http://schemas.microsoft.com/office/drawing/2014/main" id="{68A06819-CCD9-4040-B74C-ADFAA6A2EC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ectangle: Rounded Corners 6">
            <a:extLst>
              <a:ext uri="{FF2B5EF4-FFF2-40B4-BE49-F238E27FC236}">
                <a16:creationId xmlns:a16="http://schemas.microsoft.com/office/drawing/2014/main" id="{197D5184-8DE7-44FF-807F-06573894D2DD}"/>
              </a:ext>
            </a:extLst>
          </p:cNvPr>
          <p:cNvSpPr/>
          <p:nvPr/>
        </p:nvSpPr>
        <p:spPr>
          <a:xfrm>
            <a:off x="2081767" y="842646"/>
            <a:ext cx="2835055" cy="492965"/>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la Grande-Bretagne</a:t>
            </a:r>
          </a:p>
        </p:txBody>
      </p:sp>
      <p:sp>
        <p:nvSpPr>
          <p:cNvPr id="74" name="Rectangle: Rounded Corners 73">
            <a:extLst>
              <a:ext uri="{FF2B5EF4-FFF2-40B4-BE49-F238E27FC236}">
                <a16:creationId xmlns:a16="http://schemas.microsoft.com/office/drawing/2014/main" id="{9EB2E59E-D81E-4CEC-81A4-0F1C4D47D9B4}"/>
              </a:ext>
            </a:extLst>
          </p:cNvPr>
          <p:cNvSpPr/>
          <p:nvPr/>
        </p:nvSpPr>
        <p:spPr>
          <a:xfrm>
            <a:off x="6442694" y="404451"/>
            <a:ext cx="2067151" cy="471124"/>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la Belgique</a:t>
            </a:r>
          </a:p>
        </p:txBody>
      </p:sp>
      <p:sp>
        <p:nvSpPr>
          <p:cNvPr id="75" name="Rectangle: Rounded Corners 74">
            <a:extLst>
              <a:ext uri="{FF2B5EF4-FFF2-40B4-BE49-F238E27FC236}">
                <a16:creationId xmlns:a16="http://schemas.microsoft.com/office/drawing/2014/main" id="{16F521E3-37DB-4A0C-9AD1-5104C554BB9C}"/>
              </a:ext>
            </a:extLst>
          </p:cNvPr>
          <p:cNvSpPr/>
          <p:nvPr/>
        </p:nvSpPr>
        <p:spPr>
          <a:xfrm>
            <a:off x="8877979" y="1148958"/>
            <a:ext cx="2067151" cy="489555"/>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le Luxembourg</a:t>
            </a:r>
          </a:p>
        </p:txBody>
      </p:sp>
      <p:sp>
        <p:nvSpPr>
          <p:cNvPr id="76" name="Rectangle: Rounded Corners 75">
            <a:extLst>
              <a:ext uri="{FF2B5EF4-FFF2-40B4-BE49-F238E27FC236}">
                <a16:creationId xmlns:a16="http://schemas.microsoft.com/office/drawing/2014/main" id="{04496611-0A9F-4A12-A5D9-17E5E1F1CA6B}"/>
              </a:ext>
            </a:extLst>
          </p:cNvPr>
          <p:cNvSpPr/>
          <p:nvPr/>
        </p:nvSpPr>
        <p:spPr>
          <a:xfrm>
            <a:off x="8877979" y="3125530"/>
            <a:ext cx="2067151" cy="494121"/>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l’Allemagne</a:t>
            </a:r>
            <a:endParaRPr lang="en-GB" sz="2000" b="1" dirty="0">
              <a:solidFill>
                <a:srgbClr val="002060"/>
              </a:solidFill>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891B8871-60B3-485B-9BF8-42ABA563CB80}"/>
              </a:ext>
            </a:extLst>
          </p:cNvPr>
          <p:cNvSpPr/>
          <p:nvPr/>
        </p:nvSpPr>
        <p:spPr>
          <a:xfrm>
            <a:off x="8855946" y="4428106"/>
            <a:ext cx="2036955" cy="494121"/>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la Suisse</a:t>
            </a:r>
          </a:p>
        </p:txBody>
      </p:sp>
      <p:sp>
        <p:nvSpPr>
          <p:cNvPr id="78" name="Rectangle: Rounded Corners 77">
            <a:extLst>
              <a:ext uri="{FF2B5EF4-FFF2-40B4-BE49-F238E27FC236}">
                <a16:creationId xmlns:a16="http://schemas.microsoft.com/office/drawing/2014/main" id="{0EB5D953-B9F0-43A0-9392-59320B0EFC1A}"/>
              </a:ext>
            </a:extLst>
          </p:cNvPr>
          <p:cNvSpPr/>
          <p:nvPr/>
        </p:nvSpPr>
        <p:spPr>
          <a:xfrm>
            <a:off x="8694509" y="5861289"/>
            <a:ext cx="2067151" cy="494120"/>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l’Italie</a:t>
            </a:r>
            <a:endParaRPr lang="en-GB" sz="2000" b="1" dirty="0">
              <a:solidFill>
                <a:srgbClr val="002060"/>
              </a:solidFill>
              <a:latin typeface="Century Gothic" panose="020B0502020202020204" pitchFamily="34" charset="0"/>
            </a:endParaRPr>
          </a:p>
        </p:txBody>
      </p:sp>
      <p:sp>
        <p:nvSpPr>
          <p:cNvPr id="82" name="Rectangle: Rounded Corners 81">
            <a:extLst>
              <a:ext uri="{FF2B5EF4-FFF2-40B4-BE49-F238E27FC236}">
                <a16:creationId xmlns:a16="http://schemas.microsoft.com/office/drawing/2014/main" id="{CEAFFC86-0DF8-45A3-A132-93702C415871}"/>
              </a:ext>
            </a:extLst>
          </p:cNvPr>
          <p:cNvSpPr/>
          <p:nvPr/>
        </p:nvSpPr>
        <p:spPr>
          <a:xfrm>
            <a:off x="1662596" y="3697577"/>
            <a:ext cx="2067151" cy="495794"/>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l’Espagne</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6881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3_W4_6.1.wav"/>
                                        </p:tgtEl>
                                      </p:cMediaNode>
                                    </p:audio>
                                  </p:subTnLst>
                                </p:cTn>
                              </p:par>
                              <p:par>
                                <p:cTn id="8" presetID="42" presetClass="exit" presetSubtype="0" fill="hold" grpId="0" nodeType="withEffect">
                                  <p:stCondLst>
                                    <p:cond delay="0"/>
                                  </p:stCondLst>
                                  <p:childTnLst>
                                    <p:animEffect transition="out" filter="fade">
                                      <p:cBhvr>
                                        <p:cTn id="9" dur="1000"/>
                                        <p:tgtEl>
                                          <p:spTgt spid="72"/>
                                        </p:tgtEl>
                                      </p:cBhvr>
                                    </p:animEffect>
                                    <p:anim calcmode="lin" valueType="num">
                                      <p:cBhvr>
                                        <p:cTn id="10" dur="1000"/>
                                        <p:tgtEl>
                                          <p:spTgt spid="72"/>
                                        </p:tgtEl>
                                        <p:attrNameLst>
                                          <p:attrName>ppt_x</p:attrName>
                                        </p:attrNameLst>
                                      </p:cBhvr>
                                      <p:tavLst>
                                        <p:tav tm="0">
                                          <p:val>
                                            <p:strVal val="ppt_x"/>
                                          </p:val>
                                        </p:tav>
                                        <p:tav tm="100000">
                                          <p:val>
                                            <p:strVal val="ppt_x"/>
                                          </p:val>
                                        </p:tav>
                                      </p:tavLst>
                                    </p:anim>
                                    <p:anim calcmode="lin" valueType="num">
                                      <p:cBhvr>
                                        <p:cTn id="11" dur="1000"/>
                                        <p:tgtEl>
                                          <p:spTgt spid="72"/>
                                        </p:tgtEl>
                                        <p:attrNameLst>
                                          <p:attrName>ppt_y</p:attrName>
                                        </p:attrNameLst>
                                      </p:cBhvr>
                                      <p:tavLst>
                                        <p:tav tm="0">
                                          <p:val>
                                            <p:strVal val="ppt_y"/>
                                          </p:val>
                                        </p:tav>
                                        <p:tav tm="100000">
                                          <p:val>
                                            <p:strVal val="ppt_y+.1"/>
                                          </p:val>
                                        </p:tav>
                                      </p:tavLst>
                                    </p:anim>
                                    <p:set>
                                      <p:cBhvr>
                                        <p:cTn id="12" dur="1" fill="hold">
                                          <p:stCondLst>
                                            <p:cond delay="999"/>
                                          </p:stCondLst>
                                        </p:cTn>
                                        <p:tgtEl>
                                          <p:spTgt spid="7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500"/>
                                        <p:tgtEl>
                                          <p:spTgt spid="74"/>
                                        </p:tgtEl>
                                      </p:cBhvr>
                                    </p:animEffect>
                                  </p:childTnLst>
                                  <p:subTnLst>
                                    <p:audio>
                                      <p:cMediaNode>
                                        <p:cTn display="0" masterRel="sameClick">
                                          <p:stCondLst>
                                            <p:cond evt="begin" delay="0">
                                              <p:tn val="15"/>
                                            </p:cond>
                                          </p:stCondLst>
                                          <p:endCondLst>
                                            <p:cond evt="onStopAudio" delay="0">
                                              <p:tgtEl>
                                                <p:sldTgt/>
                                              </p:tgtEl>
                                            </p:cond>
                                          </p:endCondLst>
                                        </p:cTn>
                                        <p:tgtEl>
                                          <p:sndTgt r:embed="rId4" name="T3_W4_6.2.wav"/>
                                        </p:tgtEl>
                                      </p:cMediaNode>
                                    </p:audio>
                                  </p:subTnLst>
                                </p:cTn>
                              </p:par>
                              <p:par>
                                <p:cTn id="18" presetID="42" presetClass="exit" presetSubtype="0" fill="hold" grpId="0" nodeType="with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left)">
                                      <p:cBhvr>
                                        <p:cTn id="27" dur="500"/>
                                        <p:tgtEl>
                                          <p:spTgt spid="75"/>
                                        </p:tgtEl>
                                      </p:cBhvr>
                                    </p:animEffect>
                                  </p:childTnLst>
                                  <p:subTnLst>
                                    <p:audio>
                                      <p:cMediaNode>
                                        <p:cTn display="0" masterRel="sameClick">
                                          <p:stCondLst>
                                            <p:cond evt="begin" delay="0">
                                              <p:tn val="25"/>
                                            </p:cond>
                                          </p:stCondLst>
                                          <p:endCondLst>
                                            <p:cond evt="onStopAudio" delay="0">
                                              <p:tgtEl>
                                                <p:sldTgt/>
                                              </p:tgtEl>
                                            </p:cond>
                                          </p:endCondLst>
                                        </p:cTn>
                                        <p:tgtEl>
                                          <p:sndTgt r:embed="rId5" name="T3_W4_6.7.wav"/>
                                        </p:tgtEl>
                                      </p:cMediaNode>
                                    </p:audio>
                                  </p:subTnLst>
                                </p:cTn>
                              </p:par>
                              <p:par>
                                <p:cTn id="28" presetID="42" presetClass="exit" presetSubtype="0" fill="hold" grpId="0" nodeType="withEffect">
                                  <p:stCondLst>
                                    <p:cond delay="0"/>
                                  </p:stCondLst>
                                  <p:childTnLst>
                                    <p:animEffect transition="out" filter="fade">
                                      <p:cBhvr>
                                        <p:cTn id="29" dur="1000"/>
                                        <p:tgtEl>
                                          <p:spTgt spid="68"/>
                                        </p:tgtEl>
                                      </p:cBhvr>
                                    </p:animEffect>
                                    <p:anim calcmode="lin" valueType="num">
                                      <p:cBhvr>
                                        <p:cTn id="30" dur="1000"/>
                                        <p:tgtEl>
                                          <p:spTgt spid="68"/>
                                        </p:tgtEl>
                                        <p:attrNameLst>
                                          <p:attrName>ppt_x</p:attrName>
                                        </p:attrNameLst>
                                      </p:cBhvr>
                                      <p:tavLst>
                                        <p:tav tm="0">
                                          <p:val>
                                            <p:strVal val="ppt_x"/>
                                          </p:val>
                                        </p:tav>
                                        <p:tav tm="100000">
                                          <p:val>
                                            <p:strVal val="ppt_x"/>
                                          </p:val>
                                        </p:tav>
                                      </p:tavLst>
                                    </p:anim>
                                    <p:anim calcmode="lin" valueType="num">
                                      <p:cBhvr>
                                        <p:cTn id="31" dur="1000"/>
                                        <p:tgtEl>
                                          <p:spTgt spid="68"/>
                                        </p:tgtEl>
                                        <p:attrNameLst>
                                          <p:attrName>ppt_y</p:attrName>
                                        </p:attrNameLst>
                                      </p:cBhvr>
                                      <p:tavLst>
                                        <p:tav tm="0">
                                          <p:val>
                                            <p:strVal val="ppt_y"/>
                                          </p:val>
                                        </p:tav>
                                        <p:tav tm="100000">
                                          <p:val>
                                            <p:strVal val="ppt_y+.1"/>
                                          </p:val>
                                        </p:tav>
                                      </p:tavLst>
                                    </p:anim>
                                    <p:set>
                                      <p:cBhvr>
                                        <p:cTn id="32" dur="1" fill="hold">
                                          <p:stCondLst>
                                            <p:cond delay="999"/>
                                          </p:stCondLst>
                                        </p:cTn>
                                        <p:tgtEl>
                                          <p:spTgt spid="6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left)">
                                      <p:cBhvr>
                                        <p:cTn id="37" dur="500"/>
                                        <p:tgtEl>
                                          <p:spTgt spid="76"/>
                                        </p:tgtEl>
                                      </p:cBhvr>
                                    </p:animEffect>
                                  </p:childTnLst>
                                  <p:subTnLst>
                                    <p:audio>
                                      <p:cMediaNode>
                                        <p:cTn display="0" masterRel="sameClick">
                                          <p:stCondLst>
                                            <p:cond evt="begin" delay="0">
                                              <p:tn val="35"/>
                                            </p:cond>
                                          </p:stCondLst>
                                          <p:endCondLst>
                                            <p:cond evt="onStopAudio" delay="0">
                                              <p:tgtEl>
                                                <p:sldTgt/>
                                              </p:tgtEl>
                                            </p:cond>
                                          </p:endCondLst>
                                        </p:cTn>
                                        <p:tgtEl>
                                          <p:sndTgt r:embed="rId6" name="T3_W4_6.4.wav"/>
                                        </p:tgtEl>
                                      </p:cMediaNode>
                                    </p:audio>
                                  </p:subTnLst>
                                </p:cTn>
                              </p:par>
                              <p:par>
                                <p:cTn id="38" presetID="42" presetClass="exit" presetSubtype="0" fill="hold" grpId="0" nodeType="withEffect">
                                  <p:stCondLst>
                                    <p:cond delay="0"/>
                                  </p:stCondLst>
                                  <p:childTnLst>
                                    <p:animEffect transition="out" filter="fade">
                                      <p:cBhvr>
                                        <p:cTn id="39" dur="1000"/>
                                        <p:tgtEl>
                                          <p:spTgt spid="67"/>
                                        </p:tgtEl>
                                      </p:cBhvr>
                                    </p:animEffect>
                                    <p:anim calcmode="lin" valueType="num">
                                      <p:cBhvr>
                                        <p:cTn id="40" dur="1000"/>
                                        <p:tgtEl>
                                          <p:spTgt spid="67"/>
                                        </p:tgtEl>
                                        <p:attrNameLst>
                                          <p:attrName>ppt_x</p:attrName>
                                        </p:attrNameLst>
                                      </p:cBhvr>
                                      <p:tavLst>
                                        <p:tav tm="0">
                                          <p:val>
                                            <p:strVal val="ppt_x"/>
                                          </p:val>
                                        </p:tav>
                                        <p:tav tm="100000">
                                          <p:val>
                                            <p:strVal val="ppt_x"/>
                                          </p:val>
                                        </p:tav>
                                      </p:tavLst>
                                    </p:anim>
                                    <p:anim calcmode="lin" valueType="num">
                                      <p:cBhvr>
                                        <p:cTn id="41" dur="1000"/>
                                        <p:tgtEl>
                                          <p:spTgt spid="67"/>
                                        </p:tgtEl>
                                        <p:attrNameLst>
                                          <p:attrName>ppt_y</p:attrName>
                                        </p:attrNameLst>
                                      </p:cBhvr>
                                      <p:tavLst>
                                        <p:tav tm="0">
                                          <p:val>
                                            <p:strVal val="ppt_y"/>
                                          </p:val>
                                        </p:tav>
                                        <p:tav tm="100000">
                                          <p:val>
                                            <p:strVal val="ppt_y+.1"/>
                                          </p:val>
                                        </p:tav>
                                      </p:tavLst>
                                    </p:anim>
                                    <p:set>
                                      <p:cBhvr>
                                        <p:cTn id="42" dur="1" fill="hold">
                                          <p:stCondLst>
                                            <p:cond delay="999"/>
                                          </p:stCondLst>
                                        </p:cTn>
                                        <p:tgtEl>
                                          <p:spTgt spid="6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wipe(left)">
                                      <p:cBhvr>
                                        <p:cTn id="47" dur="500"/>
                                        <p:tgtEl>
                                          <p:spTgt spid="77"/>
                                        </p:tgtEl>
                                      </p:cBhvr>
                                    </p:animEffect>
                                  </p:childTnLst>
                                  <p:subTnLst>
                                    <p:audio>
                                      <p:cMediaNode>
                                        <p:cTn display="0" masterRel="sameClick">
                                          <p:stCondLst>
                                            <p:cond evt="begin" delay="0">
                                              <p:tn val="45"/>
                                            </p:cond>
                                          </p:stCondLst>
                                          <p:endCondLst>
                                            <p:cond evt="onStopAudio" delay="0">
                                              <p:tgtEl>
                                                <p:sldTgt/>
                                              </p:tgtEl>
                                            </p:cond>
                                          </p:endCondLst>
                                        </p:cTn>
                                        <p:tgtEl>
                                          <p:sndTgt r:embed="rId7" name="T3_W4_6.3.wav"/>
                                        </p:tgtEl>
                                      </p:cMediaNode>
                                    </p:audio>
                                  </p:subTnLst>
                                </p:cTn>
                              </p:par>
                              <p:par>
                                <p:cTn id="48" presetID="42" presetClass="exit" presetSubtype="0" fill="hold" grpId="0" nodeType="withEffect">
                                  <p:stCondLst>
                                    <p:cond delay="0"/>
                                  </p:stCondLst>
                                  <p:childTnLst>
                                    <p:animEffect transition="out" filter="fade">
                                      <p:cBhvr>
                                        <p:cTn id="49" dur="1000"/>
                                        <p:tgtEl>
                                          <p:spTgt spid="69"/>
                                        </p:tgtEl>
                                      </p:cBhvr>
                                    </p:animEffect>
                                    <p:anim calcmode="lin" valueType="num">
                                      <p:cBhvr>
                                        <p:cTn id="50" dur="1000"/>
                                        <p:tgtEl>
                                          <p:spTgt spid="69"/>
                                        </p:tgtEl>
                                        <p:attrNameLst>
                                          <p:attrName>ppt_x</p:attrName>
                                        </p:attrNameLst>
                                      </p:cBhvr>
                                      <p:tavLst>
                                        <p:tav tm="0">
                                          <p:val>
                                            <p:strVal val="ppt_x"/>
                                          </p:val>
                                        </p:tav>
                                        <p:tav tm="100000">
                                          <p:val>
                                            <p:strVal val="ppt_x"/>
                                          </p:val>
                                        </p:tav>
                                      </p:tavLst>
                                    </p:anim>
                                    <p:anim calcmode="lin" valueType="num">
                                      <p:cBhvr>
                                        <p:cTn id="51" dur="1000"/>
                                        <p:tgtEl>
                                          <p:spTgt spid="69"/>
                                        </p:tgtEl>
                                        <p:attrNameLst>
                                          <p:attrName>ppt_y</p:attrName>
                                        </p:attrNameLst>
                                      </p:cBhvr>
                                      <p:tavLst>
                                        <p:tav tm="0">
                                          <p:val>
                                            <p:strVal val="ppt_y"/>
                                          </p:val>
                                        </p:tav>
                                        <p:tav tm="100000">
                                          <p:val>
                                            <p:strVal val="ppt_y+.1"/>
                                          </p:val>
                                        </p:tav>
                                      </p:tavLst>
                                    </p:anim>
                                    <p:set>
                                      <p:cBhvr>
                                        <p:cTn id="52" dur="1" fill="hold">
                                          <p:stCondLst>
                                            <p:cond delay="999"/>
                                          </p:stCondLst>
                                        </p:cTn>
                                        <p:tgtEl>
                                          <p:spTgt spid="6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left)">
                                      <p:cBhvr>
                                        <p:cTn id="57" dur="500"/>
                                        <p:tgtEl>
                                          <p:spTgt spid="78"/>
                                        </p:tgtEl>
                                      </p:cBhvr>
                                    </p:animEffect>
                                  </p:childTnLst>
                                  <p:subTnLst>
                                    <p:audio>
                                      <p:cMediaNode>
                                        <p:cTn display="0" masterRel="sameClick">
                                          <p:stCondLst>
                                            <p:cond evt="begin" delay="0">
                                              <p:tn val="55"/>
                                            </p:cond>
                                          </p:stCondLst>
                                          <p:endCondLst>
                                            <p:cond evt="onStopAudio" delay="0">
                                              <p:tgtEl>
                                                <p:sldTgt/>
                                              </p:tgtEl>
                                            </p:cond>
                                          </p:endCondLst>
                                        </p:cTn>
                                        <p:tgtEl>
                                          <p:sndTgt r:embed="rId8" name="T3_W4_6.6.wav"/>
                                        </p:tgtEl>
                                      </p:cMediaNode>
                                    </p:audio>
                                  </p:subTnLst>
                                </p:cTn>
                              </p:par>
                              <p:par>
                                <p:cTn id="58" presetID="42" presetClass="exit" presetSubtype="0" fill="hold" grpId="0" nodeType="withEffect">
                                  <p:stCondLst>
                                    <p:cond delay="0"/>
                                  </p:stCondLst>
                                  <p:childTnLst>
                                    <p:animEffect transition="out" filter="fade">
                                      <p:cBhvr>
                                        <p:cTn id="59" dur="1000"/>
                                        <p:tgtEl>
                                          <p:spTgt spid="66"/>
                                        </p:tgtEl>
                                      </p:cBhvr>
                                    </p:animEffect>
                                    <p:anim calcmode="lin" valueType="num">
                                      <p:cBhvr>
                                        <p:cTn id="60" dur="1000"/>
                                        <p:tgtEl>
                                          <p:spTgt spid="66"/>
                                        </p:tgtEl>
                                        <p:attrNameLst>
                                          <p:attrName>ppt_x</p:attrName>
                                        </p:attrNameLst>
                                      </p:cBhvr>
                                      <p:tavLst>
                                        <p:tav tm="0">
                                          <p:val>
                                            <p:strVal val="ppt_x"/>
                                          </p:val>
                                        </p:tav>
                                        <p:tav tm="100000">
                                          <p:val>
                                            <p:strVal val="ppt_x"/>
                                          </p:val>
                                        </p:tav>
                                      </p:tavLst>
                                    </p:anim>
                                    <p:anim calcmode="lin" valueType="num">
                                      <p:cBhvr>
                                        <p:cTn id="61" dur="1000"/>
                                        <p:tgtEl>
                                          <p:spTgt spid="66"/>
                                        </p:tgtEl>
                                        <p:attrNameLst>
                                          <p:attrName>ppt_y</p:attrName>
                                        </p:attrNameLst>
                                      </p:cBhvr>
                                      <p:tavLst>
                                        <p:tav tm="0">
                                          <p:val>
                                            <p:strVal val="ppt_y"/>
                                          </p:val>
                                        </p:tav>
                                        <p:tav tm="100000">
                                          <p:val>
                                            <p:strVal val="ppt_y+.1"/>
                                          </p:val>
                                        </p:tav>
                                      </p:tavLst>
                                    </p:anim>
                                    <p:set>
                                      <p:cBhvr>
                                        <p:cTn id="62" dur="1" fill="hold">
                                          <p:stCondLst>
                                            <p:cond delay="999"/>
                                          </p:stCondLst>
                                        </p:cTn>
                                        <p:tgtEl>
                                          <p:spTgt spid="6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wipe(left)">
                                      <p:cBhvr>
                                        <p:cTn id="67" dur="500"/>
                                        <p:tgtEl>
                                          <p:spTgt spid="82"/>
                                        </p:tgtEl>
                                      </p:cBhvr>
                                    </p:animEffect>
                                  </p:childTnLst>
                                  <p:subTnLst>
                                    <p:audio>
                                      <p:cMediaNode>
                                        <p:cTn display="0" masterRel="sameClick">
                                          <p:stCondLst>
                                            <p:cond evt="begin" delay="0">
                                              <p:tn val="65"/>
                                            </p:cond>
                                          </p:stCondLst>
                                          <p:endCondLst>
                                            <p:cond evt="onStopAudio" delay="0">
                                              <p:tgtEl>
                                                <p:sldTgt/>
                                              </p:tgtEl>
                                            </p:cond>
                                          </p:endCondLst>
                                        </p:cTn>
                                        <p:tgtEl>
                                          <p:sndTgt r:embed="rId9" name="T3_W4_6.5.wav"/>
                                        </p:tgtEl>
                                      </p:cMediaNode>
                                    </p:audio>
                                  </p:subTnLst>
                                </p:cTn>
                              </p:par>
                              <p:par>
                                <p:cTn id="68" presetID="42" presetClass="exit" presetSubtype="0" fill="hold" grpId="0" nodeType="withEffect">
                                  <p:stCondLst>
                                    <p:cond delay="0"/>
                                  </p:stCondLst>
                                  <p:childTnLst>
                                    <p:animEffect transition="out" filter="fade">
                                      <p:cBhvr>
                                        <p:cTn id="69" dur="1000"/>
                                        <p:tgtEl>
                                          <p:spTgt spid="71"/>
                                        </p:tgtEl>
                                      </p:cBhvr>
                                    </p:animEffect>
                                    <p:anim calcmode="lin" valueType="num">
                                      <p:cBhvr>
                                        <p:cTn id="70" dur="1000"/>
                                        <p:tgtEl>
                                          <p:spTgt spid="71"/>
                                        </p:tgtEl>
                                        <p:attrNameLst>
                                          <p:attrName>ppt_x</p:attrName>
                                        </p:attrNameLst>
                                      </p:cBhvr>
                                      <p:tavLst>
                                        <p:tav tm="0">
                                          <p:val>
                                            <p:strVal val="ppt_x"/>
                                          </p:val>
                                        </p:tav>
                                        <p:tav tm="100000">
                                          <p:val>
                                            <p:strVal val="ppt_x"/>
                                          </p:val>
                                        </p:tav>
                                      </p:tavLst>
                                    </p:anim>
                                    <p:anim calcmode="lin" valueType="num">
                                      <p:cBhvr>
                                        <p:cTn id="71" dur="1000"/>
                                        <p:tgtEl>
                                          <p:spTgt spid="71"/>
                                        </p:tgtEl>
                                        <p:attrNameLst>
                                          <p:attrName>ppt_y</p:attrName>
                                        </p:attrNameLst>
                                      </p:cBhvr>
                                      <p:tavLst>
                                        <p:tav tm="0">
                                          <p:val>
                                            <p:strVal val="ppt_y"/>
                                          </p:val>
                                        </p:tav>
                                        <p:tav tm="100000">
                                          <p:val>
                                            <p:strVal val="ppt_y+.1"/>
                                          </p:val>
                                        </p:tav>
                                      </p:tavLst>
                                    </p:anim>
                                    <p:set>
                                      <p:cBhvr>
                                        <p:cTn id="72" dur="1" fill="hold">
                                          <p:stCondLst>
                                            <p:cond delay="9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6" grpId="0" animBg="1"/>
      <p:bldP spid="67" grpId="0" animBg="1"/>
      <p:bldP spid="68" grpId="0" animBg="1"/>
      <p:bldP spid="69" grpId="0" animBg="1"/>
      <p:bldP spid="71" grpId="0" animBg="1"/>
      <p:bldP spid="72" grpId="0" animBg="1"/>
      <p:bldP spid="7" grpId="0" animBg="1"/>
      <p:bldP spid="74" grpId="0" animBg="1"/>
      <p:bldP spid="75" grpId="0" animBg="1"/>
      <p:bldP spid="76" grpId="0" animBg="1"/>
      <p:bldP spid="77" grpId="0" animBg="1"/>
      <p:bldP spid="78"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10D7C92-0C97-48AB-9EEA-4B3178EDAFBD}"/>
              </a:ext>
            </a:extLst>
          </p:cNvPr>
          <p:cNvSpPr txBox="1"/>
          <p:nvPr/>
        </p:nvSpPr>
        <p:spPr>
          <a:xfrm>
            <a:off x="169286" y="645838"/>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8" name="TextBox 17">
            <a:extLst>
              <a:ext uri="{FF2B5EF4-FFF2-40B4-BE49-F238E27FC236}">
                <a16:creationId xmlns:a16="http://schemas.microsoft.com/office/drawing/2014/main" id="{68AB5848-EB1B-4670-B0E2-9E79D3DF3EC7}"/>
              </a:ext>
            </a:extLst>
          </p:cNvPr>
          <p:cNvSpPr txBox="1"/>
          <p:nvPr/>
        </p:nvSpPr>
        <p:spPr>
          <a:xfrm>
            <a:off x="180132" y="1568180"/>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9" name="TextBox 18">
            <a:extLst>
              <a:ext uri="{FF2B5EF4-FFF2-40B4-BE49-F238E27FC236}">
                <a16:creationId xmlns:a16="http://schemas.microsoft.com/office/drawing/2014/main" id="{DAFCF14F-26E1-4375-8DC0-F41AAF9BF3DF}"/>
              </a:ext>
            </a:extLst>
          </p:cNvPr>
          <p:cNvSpPr txBox="1"/>
          <p:nvPr/>
        </p:nvSpPr>
        <p:spPr>
          <a:xfrm>
            <a:off x="197509" y="2543236"/>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20" name="TextBox 19">
            <a:hlinkClick r:id="" action="ppaction://noaction">
              <a:snd r:embed="rId11" name="T3_W4F_4.1.wav"/>
            </a:hlinkClick>
            <a:extLst>
              <a:ext uri="{FF2B5EF4-FFF2-40B4-BE49-F238E27FC236}">
                <a16:creationId xmlns:a16="http://schemas.microsoft.com/office/drawing/2014/main" id="{207C148F-45EB-4409-B006-B3FFBC980597}"/>
              </a:ext>
            </a:extLst>
          </p:cNvPr>
          <p:cNvSpPr txBox="1"/>
          <p:nvPr/>
        </p:nvSpPr>
        <p:spPr>
          <a:xfrm>
            <a:off x="3356575" y="48570"/>
            <a:ext cx="68435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huit</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phrases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66" name="Picture 2" descr="Résultat de recherche d'images pour &quot;carte france vierge&quot;">
            <a:extLst>
              <a:ext uri="{FF2B5EF4-FFF2-40B4-BE49-F238E27FC236}">
                <a16:creationId xmlns:a16="http://schemas.microsoft.com/office/drawing/2014/main" id="{C5637D8A-28F5-422A-BC36-219422488AD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432" t="1801" r="1097" b="486"/>
          <a:stretch/>
        </p:blipFill>
        <p:spPr bwMode="auto">
          <a:xfrm>
            <a:off x="6796024" y="1042011"/>
            <a:ext cx="4806709" cy="45805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C9992612-7EA4-4481-A587-F5618930E259}"/>
              </a:ext>
            </a:extLst>
          </p:cNvPr>
          <p:cNvSpPr/>
          <p:nvPr/>
        </p:nvSpPr>
        <p:spPr>
          <a:xfrm flipV="1">
            <a:off x="9735600" y="3270394"/>
            <a:ext cx="193718" cy="152838"/>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A0421D1F-A51E-4E13-9FE7-C330F35D1764}"/>
              </a:ext>
            </a:extLst>
          </p:cNvPr>
          <p:cNvSpPr/>
          <p:nvPr/>
        </p:nvSpPr>
        <p:spPr>
          <a:xfrm flipV="1">
            <a:off x="8801299" y="1507776"/>
            <a:ext cx="193718" cy="152838"/>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pic>
        <p:nvPicPr>
          <p:cNvPr id="61" name="Picture 60" descr="A picture containing icon&#10;&#10;Description automatically generated">
            <a:extLst>
              <a:ext uri="{FF2B5EF4-FFF2-40B4-BE49-F238E27FC236}">
                <a16:creationId xmlns:a16="http://schemas.microsoft.com/office/drawing/2014/main" id="{C50BE4F3-5C50-413D-8EB3-851EE40D0BED}"/>
              </a:ext>
            </a:extLst>
          </p:cNvPr>
          <p:cNvPicPr>
            <a:picLocks noChangeAspect="1"/>
          </p:cNvPicPr>
          <p:nvPr/>
        </p:nvPicPr>
        <p:blipFill rotWithShape="1">
          <a:blip r:embed="rId14">
            <a:extLst>
              <a:ext uri="{28A0092B-C50C-407E-A947-70E740481C1C}">
                <a14:useLocalDpi xmlns:a14="http://schemas.microsoft.com/office/drawing/2010/main" val="0"/>
              </a:ext>
            </a:extLst>
          </a:blip>
          <a:srcRect r="80114"/>
          <a:stretch/>
        </p:blipFill>
        <p:spPr>
          <a:xfrm>
            <a:off x="7785452" y="5090284"/>
            <a:ext cx="170001" cy="496214"/>
          </a:xfrm>
          <a:prstGeom prst="rect">
            <a:avLst/>
          </a:prstGeom>
        </p:spPr>
      </p:pic>
      <p:pic>
        <p:nvPicPr>
          <p:cNvPr id="89" name="Graphic 88" descr="Question Mark with solid fill">
            <a:extLst>
              <a:ext uri="{FF2B5EF4-FFF2-40B4-BE49-F238E27FC236}">
                <a16:creationId xmlns:a16="http://schemas.microsoft.com/office/drawing/2014/main" id="{1A97CB19-07CA-43A7-983E-E5DE946A69E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50346" y="3666219"/>
            <a:ext cx="556510" cy="556510"/>
          </a:xfrm>
          <a:prstGeom prst="rect">
            <a:avLst/>
          </a:prstGeom>
        </p:spPr>
      </p:pic>
      <p:pic>
        <p:nvPicPr>
          <p:cNvPr id="60" name="Picture 59" descr="A picture containing diagram&#10;&#10;Description automatically generated">
            <a:extLst>
              <a:ext uri="{FF2B5EF4-FFF2-40B4-BE49-F238E27FC236}">
                <a16:creationId xmlns:a16="http://schemas.microsoft.com/office/drawing/2014/main" id="{48453BDA-EA37-4D95-BFF7-40C3E02348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62516" y="705156"/>
            <a:ext cx="207811" cy="458032"/>
          </a:xfrm>
          <a:prstGeom prst="rect">
            <a:avLst/>
          </a:prstGeom>
        </p:spPr>
      </p:pic>
      <p:sp>
        <p:nvSpPr>
          <p:cNvPr id="92" name="TextBox 91">
            <a:extLst>
              <a:ext uri="{FF2B5EF4-FFF2-40B4-BE49-F238E27FC236}">
                <a16:creationId xmlns:a16="http://schemas.microsoft.com/office/drawing/2014/main" id="{53CC6C02-25ED-48A2-A3F1-3D9C32D121DD}"/>
              </a:ext>
            </a:extLst>
          </p:cNvPr>
          <p:cNvSpPr txBox="1"/>
          <p:nvPr/>
        </p:nvSpPr>
        <p:spPr>
          <a:xfrm>
            <a:off x="699695" y="648266"/>
            <a:ext cx="5164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du vent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France.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93" name="TextBox 92">
            <a:extLst>
              <a:ext uri="{FF2B5EF4-FFF2-40B4-BE49-F238E27FC236}">
                <a16:creationId xmlns:a16="http://schemas.microsoft.com/office/drawing/2014/main" id="{4F9BBC0C-A006-477C-9632-E57C70E2BE0A}"/>
              </a:ext>
            </a:extLst>
          </p:cNvPr>
          <p:cNvSpPr txBox="1"/>
          <p:nvPr/>
        </p:nvSpPr>
        <p:spPr>
          <a:xfrm>
            <a:off x="192944" y="3562232"/>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4" name="TextBox 93">
            <a:extLst>
              <a:ext uri="{FF2B5EF4-FFF2-40B4-BE49-F238E27FC236}">
                <a16:creationId xmlns:a16="http://schemas.microsoft.com/office/drawing/2014/main" id="{1EAB2202-FDBA-4854-91CB-B712488DBBE8}"/>
              </a:ext>
            </a:extLst>
          </p:cNvPr>
          <p:cNvSpPr txBox="1"/>
          <p:nvPr/>
        </p:nvSpPr>
        <p:spPr>
          <a:xfrm>
            <a:off x="207186" y="4595334"/>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6" name="TextBox 95">
            <a:extLst>
              <a:ext uri="{FF2B5EF4-FFF2-40B4-BE49-F238E27FC236}">
                <a16:creationId xmlns:a16="http://schemas.microsoft.com/office/drawing/2014/main" id="{69FC428D-F920-49AF-BECB-71CF9B06E538}"/>
              </a:ext>
            </a:extLst>
          </p:cNvPr>
          <p:cNvSpPr txBox="1"/>
          <p:nvPr/>
        </p:nvSpPr>
        <p:spPr>
          <a:xfrm>
            <a:off x="207186" y="5337180"/>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6</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7" name="TextBox 96">
            <a:extLst>
              <a:ext uri="{FF2B5EF4-FFF2-40B4-BE49-F238E27FC236}">
                <a16:creationId xmlns:a16="http://schemas.microsoft.com/office/drawing/2014/main" id="{2A1DFFE6-DEBC-47E7-A0B4-9567B7ACA391}"/>
              </a:ext>
            </a:extLst>
          </p:cNvPr>
          <p:cNvSpPr txBox="1"/>
          <p:nvPr/>
        </p:nvSpPr>
        <p:spPr>
          <a:xfrm>
            <a:off x="5545590" y="6105773"/>
            <a:ext cx="67281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8</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________________________________________</a:t>
            </a:r>
          </a:p>
        </p:txBody>
      </p:sp>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9820116" y="4738146"/>
            <a:ext cx="2393516" cy="1043788"/>
          </a:xfrm>
          <a:prstGeom prst="wedgeRoundRectCallout">
            <a:avLst>
              <a:gd name="adj1" fmla="val -66236"/>
              <a:gd name="adj2" fmla="val 174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TextBox 99">
            <a:extLst>
              <a:ext uri="{FF2B5EF4-FFF2-40B4-BE49-F238E27FC236}">
                <a16:creationId xmlns:a16="http://schemas.microsoft.com/office/drawing/2014/main" id="{F07764BF-ED49-4CCF-A1B9-251BC423E67D}"/>
              </a:ext>
            </a:extLst>
          </p:cNvPr>
          <p:cNvSpPr txBox="1"/>
          <p:nvPr/>
        </p:nvSpPr>
        <p:spPr>
          <a:xfrm>
            <a:off x="9731107" y="4716739"/>
            <a:ext cx="261318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 = in </a:t>
            </a:r>
            <a:r>
              <a:rPr kumimoji="0" lang="fr-FR"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feminine countries. Use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a:t>
            </a:r>
            <a:r>
              <a:rPr kumimoji="0" lang="fr-FR"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le Luxembourg.</a:t>
            </a:r>
            <a:endParaRPr kumimoji="0" lang="en-GB" sz="2000"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4FE520FD-2838-483D-9965-A892666666E3}"/>
              </a:ext>
            </a:extLst>
          </p:cNvPr>
          <p:cNvSpPr txBox="1"/>
          <p:nvPr/>
        </p:nvSpPr>
        <p:spPr>
          <a:xfrm>
            <a:off x="8028705" y="2491457"/>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2" name="TextBox 101">
            <a:extLst>
              <a:ext uri="{FF2B5EF4-FFF2-40B4-BE49-F238E27FC236}">
                <a16:creationId xmlns:a16="http://schemas.microsoft.com/office/drawing/2014/main" id="{B6D77055-1286-4DBC-BFD1-4887CD2EA5D8}"/>
              </a:ext>
            </a:extLst>
          </p:cNvPr>
          <p:cNvSpPr txBox="1"/>
          <p:nvPr/>
        </p:nvSpPr>
        <p:spPr>
          <a:xfrm>
            <a:off x="7019601" y="645837"/>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TextBox 102">
            <a:extLst>
              <a:ext uri="{FF2B5EF4-FFF2-40B4-BE49-F238E27FC236}">
                <a16:creationId xmlns:a16="http://schemas.microsoft.com/office/drawing/2014/main" id="{0DF8BCFA-B056-44C4-97D9-AA1DD18928DD}"/>
              </a:ext>
            </a:extLst>
          </p:cNvPr>
          <p:cNvSpPr txBox="1"/>
          <p:nvPr/>
        </p:nvSpPr>
        <p:spPr>
          <a:xfrm>
            <a:off x="9079189" y="800148"/>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4" name="TextBox 103">
            <a:extLst>
              <a:ext uri="{FF2B5EF4-FFF2-40B4-BE49-F238E27FC236}">
                <a16:creationId xmlns:a16="http://schemas.microsoft.com/office/drawing/2014/main" id="{AB4340DB-B3D4-4CD0-BCD3-C1F3165BF233}"/>
              </a:ext>
            </a:extLst>
          </p:cNvPr>
          <p:cNvSpPr txBox="1"/>
          <p:nvPr/>
        </p:nvSpPr>
        <p:spPr>
          <a:xfrm>
            <a:off x="9709239" y="1311900"/>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B5804088-75A6-4D28-877A-2E493C8D9434}"/>
              </a:ext>
            </a:extLst>
          </p:cNvPr>
          <p:cNvSpPr txBox="1"/>
          <p:nvPr/>
        </p:nvSpPr>
        <p:spPr>
          <a:xfrm>
            <a:off x="10643280" y="1969165"/>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C56472DA-8837-4351-A6C4-E629F62C4EDF}"/>
              </a:ext>
            </a:extLst>
          </p:cNvPr>
          <p:cNvSpPr txBox="1"/>
          <p:nvPr/>
        </p:nvSpPr>
        <p:spPr>
          <a:xfrm>
            <a:off x="10586632" y="2707794"/>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6</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B1FAC6E5-5106-493E-B42A-C2DA97352A73}"/>
              </a:ext>
            </a:extLst>
          </p:cNvPr>
          <p:cNvSpPr txBox="1"/>
          <p:nvPr/>
        </p:nvSpPr>
        <p:spPr>
          <a:xfrm>
            <a:off x="7273417" y="5072406"/>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8</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3966BA22-07A8-48BC-BADC-74C5F8BFD2F8}"/>
              </a:ext>
            </a:extLst>
          </p:cNvPr>
          <p:cNvSpPr txBox="1"/>
          <p:nvPr/>
        </p:nvSpPr>
        <p:spPr>
          <a:xfrm>
            <a:off x="655218" y="1545436"/>
            <a:ext cx="65546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froid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Grande-Bretagne.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09" name="TextBox 108">
            <a:extLst>
              <a:ext uri="{FF2B5EF4-FFF2-40B4-BE49-F238E27FC236}">
                <a16:creationId xmlns:a16="http://schemas.microsoft.com/office/drawing/2014/main" id="{F1D498CE-7CA8-4603-8FF0-7AC7AF6760B9}"/>
              </a:ext>
            </a:extLst>
          </p:cNvPr>
          <p:cNvSpPr txBox="1"/>
          <p:nvPr/>
        </p:nvSpPr>
        <p:spPr>
          <a:xfrm>
            <a:off x="585562" y="2531910"/>
            <a:ext cx="46190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Belgique.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0" name="TextBox 109">
            <a:extLst>
              <a:ext uri="{FF2B5EF4-FFF2-40B4-BE49-F238E27FC236}">
                <a16:creationId xmlns:a16="http://schemas.microsoft.com/office/drawing/2014/main" id="{76859E48-9F95-441C-9769-46F810E23989}"/>
              </a:ext>
            </a:extLst>
          </p:cNvPr>
          <p:cNvSpPr txBox="1"/>
          <p:nvPr/>
        </p:nvSpPr>
        <p:spPr>
          <a:xfrm>
            <a:off x="655216" y="3580441"/>
            <a:ext cx="6157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chaud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 Luxembourg.</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2" name="TextBox 111">
            <a:extLst>
              <a:ext uri="{FF2B5EF4-FFF2-40B4-BE49-F238E27FC236}">
                <a16:creationId xmlns:a16="http://schemas.microsoft.com/office/drawing/2014/main" id="{8AF94B36-443B-4E5F-B1FC-7FBFF6E111C5}"/>
              </a:ext>
            </a:extLst>
          </p:cNvPr>
          <p:cNvSpPr txBox="1"/>
          <p:nvPr/>
        </p:nvSpPr>
        <p:spPr>
          <a:xfrm>
            <a:off x="620971" y="4604226"/>
            <a:ext cx="59754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du soleil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Allemagne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3" name="TextBox 112">
            <a:extLst>
              <a:ext uri="{FF2B5EF4-FFF2-40B4-BE49-F238E27FC236}">
                <a16:creationId xmlns:a16="http://schemas.microsoft.com/office/drawing/2014/main" id="{8E1B91CE-E80E-47AB-8F4A-D8876CBD075D}"/>
              </a:ext>
            </a:extLst>
          </p:cNvPr>
          <p:cNvSpPr txBox="1"/>
          <p:nvPr/>
        </p:nvSpPr>
        <p:spPr>
          <a:xfrm>
            <a:off x="655216" y="5351531"/>
            <a:ext cx="5164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froid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Suisse.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4" name="TextBox 113">
            <a:extLst>
              <a:ext uri="{FF2B5EF4-FFF2-40B4-BE49-F238E27FC236}">
                <a16:creationId xmlns:a16="http://schemas.microsoft.com/office/drawing/2014/main" id="{A9BA380F-62EC-4DC9-AB09-2BD552FB135F}"/>
              </a:ext>
            </a:extLst>
          </p:cNvPr>
          <p:cNvSpPr txBox="1"/>
          <p:nvPr/>
        </p:nvSpPr>
        <p:spPr>
          <a:xfrm>
            <a:off x="5986079" y="6114638"/>
            <a:ext cx="62745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chaud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Espagne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Google Shape;167;p2">
            <a:extLst>
              <a:ext uri="{FF2B5EF4-FFF2-40B4-BE49-F238E27FC236}">
                <a16:creationId xmlns:a16="http://schemas.microsoft.com/office/drawing/2014/main" id="{9A8C4F96-3326-48C8-B60D-701340A1E41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4" name="Graphic 53" descr="Question Mark with solid fill">
            <a:extLst>
              <a:ext uri="{FF2B5EF4-FFF2-40B4-BE49-F238E27FC236}">
                <a16:creationId xmlns:a16="http://schemas.microsoft.com/office/drawing/2014/main" id="{F8ADCD0C-8133-439F-BD5A-CABFBE52CCE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70189" y="825128"/>
            <a:ext cx="556510" cy="556510"/>
          </a:xfrm>
          <a:prstGeom prst="rect">
            <a:avLst/>
          </a:prstGeom>
        </p:spPr>
      </p:pic>
      <p:pic>
        <p:nvPicPr>
          <p:cNvPr id="55" name="Picture 54">
            <a:extLst>
              <a:ext uri="{FF2B5EF4-FFF2-40B4-BE49-F238E27FC236}">
                <a16:creationId xmlns:a16="http://schemas.microsoft.com/office/drawing/2014/main" id="{84AC7563-FE72-495E-BBB2-E004AD7C93C4}"/>
              </a:ext>
            </a:extLst>
          </p:cNvPr>
          <p:cNvPicPr>
            <a:picLocks noChangeAspect="1"/>
          </p:cNvPicPr>
          <p:nvPr/>
        </p:nvPicPr>
        <p:blipFill>
          <a:blip r:embed="rId18"/>
          <a:stretch>
            <a:fillRect/>
          </a:stretch>
        </p:blipFill>
        <p:spPr>
          <a:xfrm>
            <a:off x="8409981" y="2528316"/>
            <a:ext cx="971038" cy="611754"/>
          </a:xfrm>
          <a:prstGeom prst="rect">
            <a:avLst/>
          </a:prstGeom>
        </p:spPr>
      </p:pic>
      <p:pic>
        <p:nvPicPr>
          <p:cNvPr id="56" name="Picture 55">
            <a:extLst>
              <a:ext uri="{FF2B5EF4-FFF2-40B4-BE49-F238E27FC236}">
                <a16:creationId xmlns:a16="http://schemas.microsoft.com/office/drawing/2014/main" id="{315153F6-AB1E-4FBE-A33C-86B62AD7E075}"/>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10961279" y="2017155"/>
            <a:ext cx="631269" cy="534606"/>
          </a:xfrm>
          <a:prstGeom prst="rect">
            <a:avLst/>
          </a:prstGeom>
        </p:spPr>
      </p:pic>
      <p:pic>
        <p:nvPicPr>
          <p:cNvPr id="57" name="Picture 56" descr="A picture containing diagram&#10;&#10;Description automatically generated">
            <a:extLst>
              <a:ext uri="{FF2B5EF4-FFF2-40B4-BE49-F238E27FC236}">
                <a16:creationId xmlns:a16="http://schemas.microsoft.com/office/drawing/2014/main" id="{814C719B-71BE-428A-8D4E-CB279F2551B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47868" y="2746190"/>
            <a:ext cx="207811" cy="458032"/>
          </a:xfrm>
          <a:prstGeom prst="rect">
            <a:avLst/>
          </a:prstGeom>
        </p:spPr>
      </p:pic>
      <p:pic>
        <p:nvPicPr>
          <p:cNvPr id="58" name="Picture 57" descr="A picture containing icon&#10;&#10;Description automatically generated">
            <a:extLst>
              <a:ext uri="{FF2B5EF4-FFF2-40B4-BE49-F238E27FC236}">
                <a16:creationId xmlns:a16="http://schemas.microsoft.com/office/drawing/2014/main" id="{00763434-F898-466E-B40F-63C38FE476E3}"/>
              </a:ext>
            </a:extLst>
          </p:cNvPr>
          <p:cNvPicPr>
            <a:picLocks noChangeAspect="1"/>
          </p:cNvPicPr>
          <p:nvPr/>
        </p:nvPicPr>
        <p:blipFill rotWithShape="1">
          <a:blip r:embed="rId14">
            <a:extLst>
              <a:ext uri="{28A0092B-C50C-407E-A947-70E740481C1C}">
                <a14:useLocalDpi xmlns:a14="http://schemas.microsoft.com/office/drawing/2010/main" val="0"/>
              </a:ext>
            </a:extLst>
          </a:blip>
          <a:srcRect r="80114"/>
          <a:stretch/>
        </p:blipFill>
        <p:spPr>
          <a:xfrm>
            <a:off x="10163166" y="1311163"/>
            <a:ext cx="170001" cy="496214"/>
          </a:xfrm>
          <a:prstGeom prst="rect">
            <a:avLst/>
          </a:prstGeom>
        </p:spPr>
      </p:pic>
      <p:pic>
        <p:nvPicPr>
          <p:cNvPr id="59" name="Picture 12" descr="frenchflag">
            <a:extLst>
              <a:ext uri="{FF2B5EF4-FFF2-40B4-BE49-F238E27FC236}">
                <a16:creationId xmlns:a16="http://schemas.microsoft.com/office/drawing/2014/main" id="{CD3C08AF-95D6-473D-93A6-50CA38E7A19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91157" y="2469455"/>
            <a:ext cx="693379" cy="46166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8" name="Picture 12" descr="Image result for uk flag">
            <a:extLst>
              <a:ext uri="{FF2B5EF4-FFF2-40B4-BE49-F238E27FC236}">
                <a16:creationId xmlns:a16="http://schemas.microsoft.com/office/drawing/2014/main" id="{EDA672F6-93D1-44A8-B497-B2397E1FB44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35589" y="657205"/>
            <a:ext cx="751883" cy="47847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3" name="Picture 14" descr="drapeau allemagne">
            <a:extLst>
              <a:ext uri="{FF2B5EF4-FFF2-40B4-BE49-F238E27FC236}">
                <a16:creationId xmlns:a16="http://schemas.microsoft.com/office/drawing/2014/main" id="{4FC677F8-E026-4150-95BE-89719140C47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586020" y="2123840"/>
            <a:ext cx="516803" cy="34424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8" descr="Image result for luxembourg flag">
            <a:extLst>
              <a:ext uri="{FF2B5EF4-FFF2-40B4-BE49-F238E27FC236}">
                <a16:creationId xmlns:a16="http://schemas.microsoft.com/office/drawing/2014/main" id="{D04DF487-C23D-45FC-B0A9-2E7EDDAB21B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465280" y="1462856"/>
            <a:ext cx="410945" cy="2746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5" name="Picture 6" descr="Image result for belgian flag">
            <a:extLst>
              <a:ext uri="{FF2B5EF4-FFF2-40B4-BE49-F238E27FC236}">
                <a16:creationId xmlns:a16="http://schemas.microsoft.com/office/drawing/2014/main" id="{51129B81-7858-4FAA-8B9B-B325CC3B26E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841368" y="945795"/>
            <a:ext cx="532557" cy="35503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Image result for swiss flag">
            <a:extLst>
              <a:ext uri="{FF2B5EF4-FFF2-40B4-BE49-F238E27FC236}">
                <a16:creationId xmlns:a16="http://schemas.microsoft.com/office/drawing/2014/main" id="{C48EAB7C-8539-47FE-9FCD-8F141510168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326685" y="2799490"/>
            <a:ext cx="455640" cy="35143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0" descr="drapeau italie">
            <a:extLst>
              <a:ext uri="{FF2B5EF4-FFF2-40B4-BE49-F238E27FC236}">
                <a16:creationId xmlns:a16="http://schemas.microsoft.com/office/drawing/2014/main" id="{9B1BEE5B-311D-487F-8658-E5FE88F8864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126710" y="3817312"/>
            <a:ext cx="437470" cy="30189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 name="Picture 18" descr="drapeau espagne">
            <a:extLst>
              <a:ext uri="{FF2B5EF4-FFF2-40B4-BE49-F238E27FC236}">
                <a16:creationId xmlns:a16="http://schemas.microsoft.com/office/drawing/2014/main" id="{C0700C85-48B5-4B17-89A4-85D5014861A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51025" y="5188344"/>
            <a:ext cx="506406" cy="33674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C0749F8-7A22-4374-A149-92193AA11E3A}"/>
              </a:ext>
            </a:extLst>
          </p:cNvPr>
          <p:cNvSpPr/>
          <p:nvPr/>
        </p:nvSpPr>
        <p:spPr>
          <a:xfrm>
            <a:off x="3053402" y="700775"/>
            <a:ext cx="514260" cy="47490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D56DEA25-B362-4A81-899F-B36A0D7941D7}"/>
              </a:ext>
            </a:extLst>
          </p:cNvPr>
          <p:cNvSpPr txBox="1"/>
          <p:nvPr/>
        </p:nvSpPr>
        <p:spPr>
          <a:xfrm>
            <a:off x="196511" y="6084886"/>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7</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80" name="TextBox 79">
            <a:extLst>
              <a:ext uri="{FF2B5EF4-FFF2-40B4-BE49-F238E27FC236}">
                <a16:creationId xmlns:a16="http://schemas.microsoft.com/office/drawing/2014/main" id="{CF729C79-B0F7-4ACB-908D-C1DE2EB1FFBD}"/>
              </a:ext>
            </a:extLst>
          </p:cNvPr>
          <p:cNvSpPr txBox="1"/>
          <p:nvPr/>
        </p:nvSpPr>
        <p:spPr>
          <a:xfrm>
            <a:off x="644541" y="6099237"/>
            <a:ext cx="5164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Italie.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68C736AC-D8F9-47D7-AFD8-6F4463FB419D}"/>
              </a:ext>
            </a:extLst>
          </p:cNvPr>
          <p:cNvSpPr txBox="1"/>
          <p:nvPr/>
        </p:nvSpPr>
        <p:spPr>
          <a:xfrm>
            <a:off x="10350046" y="3648898"/>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7</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6722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F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4F_4.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4F_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4F_4.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T3_W4F_4.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8" name="T3_W4F_4.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9" name="T3_W4F_4.8.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T3_W4F_4.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9" grpId="0" animBg="1"/>
      <p:bldP spid="100" grpId="0"/>
      <p:bldP spid="108" grpId="0"/>
      <p:bldP spid="109" grpId="0"/>
      <p:bldP spid="110" grpId="0"/>
      <p:bldP spid="112" grpId="0"/>
      <p:bldP spid="113" grpId="0"/>
      <p:bldP spid="114" grpId="0"/>
      <p:bldP spid="3" grpId="0" animBg="1"/>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able 4">
            <a:extLst>
              <a:ext uri="{FF2B5EF4-FFF2-40B4-BE49-F238E27FC236}">
                <a16:creationId xmlns:a16="http://schemas.microsoft.com/office/drawing/2014/main" id="{A509EEE2-08A8-4FB9-89CC-80AD9DB70681}"/>
              </a:ext>
            </a:extLst>
          </p:cNvPr>
          <p:cNvGraphicFramePr>
            <a:graphicFrameLocks noGrp="1"/>
          </p:cNvGraphicFramePr>
          <p:nvPr>
            <p:extLst>
              <p:ext uri="{D42A27DB-BD31-4B8C-83A1-F6EECF244321}">
                <p14:modId xmlns:p14="http://schemas.microsoft.com/office/powerpoint/2010/main" val="3841391090"/>
              </p:ext>
            </p:extLst>
          </p:nvPr>
        </p:nvGraphicFramePr>
        <p:xfrm>
          <a:off x="567156" y="828607"/>
          <a:ext cx="9837474" cy="5935125"/>
        </p:xfrm>
        <a:graphic>
          <a:graphicData uri="http://schemas.openxmlformats.org/drawingml/2006/table">
            <a:tbl>
              <a:tblPr firstRow="1" bandRow="1">
                <a:tableStyleId>{5940675A-B579-460E-94D1-54222C63F5DA}</a:tableStyleId>
              </a:tblPr>
              <a:tblGrid>
                <a:gridCol w="1735156">
                  <a:extLst>
                    <a:ext uri="{9D8B030D-6E8A-4147-A177-3AD203B41FA5}">
                      <a16:colId xmlns:a16="http://schemas.microsoft.com/office/drawing/2014/main" val="1203737284"/>
                    </a:ext>
                  </a:extLst>
                </a:gridCol>
                <a:gridCol w="2291990">
                  <a:extLst>
                    <a:ext uri="{9D8B030D-6E8A-4147-A177-3AD203B41FA5}">
                      <a16:colId xmlns:a16="http://schemas.microsoft.com/office/drawing/2014/main" val="1810222861"/>
                    </a:ext>
                  </a:extLst>
                </a:gridCol>
                <a:gridCol w="3233854">
                  <a:extLst>
                    <a:ext uri="{9D8B030D-6E8A-4147-A177-3AD203B41FA5}">
                      <a16:colId xmlns:a16="http://schemas.microsoft.com/office/drawing/2014/main" val="274413866"/>
                    </a:ext>
                  </a:extLst>
                </a:gridCol>
                <a:gridCol w="2576474">
                  <a:extLst>
                    <a:ext uri="{9D8B030D-6E8A-4147-A177-3AD203B41FA5}">
                      <a16:colId xmlns:a16="http://schemas.microsoft.com/office/drawing/2014/main" val="2706468897"/>
                    </a:ext>
                  </a:extLst>
                </a:gridCol>
              </a:tblGrid>
              <a:tr h="1155220">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soir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lumière</a:t>
                      </a:r>
                    </a:p>
                  </a:txBody>
                  <a:tcPr/>
                </a:tc>
                <a:tc>
                  <a:txBody>
                    <a:bodyPr/>
                    <a:lstStyle/>
                    <a:p>
                      <a:r>
                        <a:rPr lang="en-GB" sz="2400" b="1" dirty="0">
                          <a:solidFill>
                            <a:srgbClr val="00B0F0"/>
                          </a:solidFill>
                          <a:latin typeface="Century Gothic" panose="020B0502020202020204" pitchFamily="34" charset="0"/>
                        </a:rPr>
                        <a:t>le pays</a:t>
                      </a:r>
                    </a:p>
                  </a:txBody>
                  <a:tcPr/>
                </a:tc>
                <a:extLst>
                  <a:ext uri="{0D108BD9-81ED-4DB2-BD59-A6C34878D82A}">
                    <a16:rowId xmlns:a16="http://schemas.microsoft.com/office/drawing/2014/main" val="760878619"/>
                  </a:ext>
                </a:extLst>
              </a:tr>
              <a:tr h="955981">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théâtre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stade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piscine</a:t>
                      </a:r>
                    </a:p>
                  </a:txBody>
                  <a:tcPr/>
                </a:tc>
                <a:extLst>
                  <a:ext uri="{0D108BD9-81ED-4DB2-BD59-A6C34878D82A}">
                    <a16:rowId xmlns:a16="http://schemas.microsoft.com/office/drawing/2014/main" val="104769296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loin (de)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1200" noProof="0" dirty="0">
                          <a:solidFill>
                            <a:srgbClr val="92D050"/>
                          </a:solidFill>
                          <a:latin typeface="Century Gothic" panose="020B0502020202020204" pitchFamily="34" charset="0"/>
                          <a:ea typeface="+mn-ea"/>
                          <a:cs typeface="+mn-cs"/>
                          <a:sym typeface="Arial"/>
                        </a:rPr>
                        <a:t>à </a:t>
                      </a:r>
                      <a:r>
                        <a:rPr lang="en-GB" sz="2400" b="1" kern="1200" noProof="0" dirty="0" err="1">
                          <a:solidFill>
                            <a:srgbClr val="92D050"/>
                          </a:solidFill>
                          <a:latin typeface="Century Gothic" panose="020B0502020202020204" pitchFamily="34" charset="0"/>
                          <a:ea typeface="+mn-ea"/>
                          <a:cs typeface="+mn-cs"/>
                          <a:sym typeface="Arial"/>
                        </a:rPr>
                        <a:t>côté</a:t>
                      </a:r>
                      <a:r>
                        <a:rPr lang="en-GB" sz="2400" b="1" kern="1200" noProof="0" dirty="0">
                          <a:solidFill>
                            <a:srgbClr val="92D050"/>
                          </a:solidFill>
                          <a:latin typeface="Century Gothic" panose="020B0502020202020204" pitchFamily="34" charset="0"/>
                          <a:ea typeface="+mn-ea"/>
                          <a:cs typeface="+mn-cs"/>
                          <a:sym typeface="Arial"/>
                        </a:rPr>
                        <a:t> de</a:t>
                      </a:r>
                    </a:p>
                  </a:txBody>
                  <a:tcPr/>
                </a:tc>
                <a:tc>
                  <a:txBody>
                    <a:bodyPr/>
                    <a:lstStyle/>
                    <a:p>
                      <a:r>
                        <a:rPr lang="en-GB" sz="2400" b="1" dirty="0" err="1">
                          <a:solidFill>
                            <a:srgbClr val="92D050"/>
                          </a:solidFill>
                          <a:latin typeface="Century Gothic" panose="020B0502020202020204" pitchFamily="34" charset="0"/>
                        </a:rPr>
                        <a:t>près</a:t>
                      </a:r>
                      <a:r>
                        <a:rPr lang="en-GB" sz="2400" b="1" dirty="0">
                          <a:solidFill>
                            <a:srgbClr val="92D050"/>
                          </a:solidFill>
                          <a:latin typeface="Century Gothic" panose="020B0502020202020204" pitchFamily="34" charset="0"/>
                        </a:rPr>
                        <a:t> (de)</a:t>
                      </a:r>
                    </a:p>
                  </a:txBody>
                  <a:tcPr/>
                </a:tc>
                <a:extLst>
                  <a:ext uri="{0D108BD9-81ED-4DB2-BD59-A6C34878D82A}">
                    <a16:rowId xmlns:a16="http://schemas.microsoft.com/office/drawing/2014/main" val="3903794855"/>
                  </a:ext>
                </a:extLst>
              </a:tr>
              <a:tr h="955981">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le soleil</a:t>
                      </a:r>
                    </a:p>
                  </a:txBody>
                  <a:tcPr/>
                </a:tc>
                <a:tc>
                  <a:txBody>
                    <a:bodyPr/>
                    <a:lstStyle/>
                    <a:p>
                      <a:r>
                        <a:rPr lang="en-GB" sz="2400" b="1" dirty="0">
                          <a:solidFill>
                            <a:srgbClr val="FF0066"/>
                          </a:solidFill>
                          <a:latin typeface="Century Gothic" panose="020B0502020202020204" pitchFamily="34" charset="0"/>
                        </a:rPr>
                        <a:t>la Belgique</a:t>
                      </a:r>
                    </a:p>
                  </a:txBody>
                  <a:tcPr/>
                </a:tc>
                <a:tc>
                  <a:txBody>
                    <a:bodyPr/>
                    <a:lstStyle/>
                    <a:p>
                      <a:r>
                        <a:rPr lang="en-GB" sz="2400" b="1" dirty="0">
                          <a:solidFill>
                            <a:srgbClr val="FF0066"/>
                          </a:solidFill>
                          <a:latin typeface="Century Gothic" panose="020B0502020202020204" pitchFamily="34" charset="0"/>
                        </a:rPr>
                        <a:t>le vent</a:t>
                      </a:r>
                    </a:p>
                  </a:txBody>
                  <a:tcPr/>
                </a:tc>
                <a:extLst>
                  <a:ext uri="{0D108BD9-81ED-4DB2-BD59-A6C34878D82A}">
                    <a16:rowId xmlns:a16="http://schemas.microsoft.com/office/drawing/2014/main" val="334322647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la Suisse</a:t>
                      </a:r>
                    </a:p>
                  </a:txBody>
                  <a:tcPr/>
                </a:tc>
                <a:tc>
                  <a:txBody>
                    <a:bodyPr/>
                    <a:lstStyle/>
                    <a:p>
                      <a:r>
                        <a:rPr lang="en-GB" sz="2400" b="1" dirty="0">
                          <a:solidFill>
                            <a:srgbClr val="FF0066"/>
                          </a:solidFill>
                          <a:latin typeface="Century Gothic" panose="020B0502020202020204" pitchFamily="34" charset="0"/>
                        </a:rPr>
                        <a:t>la Grande-Bretagne</a:t>
                      </a:r>
                    </a:p>
                  </a:txBody>
                  <a:tcPr/>
                </a:tc>
                <a:tc>
                  <a:txBody>
                    <a:bodyPr/>
                    <a:lstStyle/>
                    <a:p>
                      <a:r>
                        <a:rPr lang="en-GB" sz="2400" b="1" dirty="0" err="1">
                          <a:solidFill>
                            <a:srgbClr val="FF0066"/>
                          </a:solidFill>
                          <a:latin typeface="Century Gothic" panose="020B0502020202020204" pitchFamily="34" charset="0"/>
                        </a:rPr>
                        <a:t>l’Espagne</a:t>
                      </a:r>
                      <a:endParaRPr lang="en-GB" sz="2400" b="1" dirty="0">
                        <a:solidFill>
                          <a:srgbClr val="FF0066"/>
                        </a:solidFill>
                        <a:latin typeface="Century Gothic" panose="020B0502020202020204" pitchFamily="34" charset="0"/>
                      </a:endParaRPr>
                    </a:p>
                  </a:txBody>
                  <a:tcPr/>
                </a:tc>
                <a:extLst>
                  <a:ext uri="{0D108BD9-81ED-4DB2-BD59-A6C34878D82A}">
                    <a16:rowId xmlns:a16="http://schemas.microsoft.com/office/drawing/2014/main" val="3232139915"/>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0066"/>
                          </a:solidFill>
                          <a:latin typeface="Century Gothic" panose="020B0502020202020204" pitchFamily="34" charset="0"/>
                        </a:rPr>
                        <a:t>l’Allemagne</a:t>
                      </a:r>
                      <a:endParaRPr lang="en-GB" sz="2400" b="1" dirty="0">
                        <a:solidFill>
                          <a:srgbClr val="FF0066"/>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le Luxembourg</a:t>
                      </a:r>
                    </a:p>
                  </a:txBody>
                  <a:tcPr/>
                </a:tc>
                <a:tc>
                  <a:txBody>
                    <a:bodyPr/>
                    <a:lstStyle/>
                    <a:p>
                      <a:r>
                        <a:rPr lang="en-GB" sz="2400" b="1" dirty="0" err="1">
                          <a:solidFill>
                            <a:srgbClr val="FF0066"/>
                          </a:solidFill>
                          <a:latin typeface="Century Gothic" panose="020B0502020202020204" pitchFamily="34" charset="0"/>
                        </a:rPr>
                        <a:t>l’Italie</a:t>
                      </a:r>
                      <a:endParaRPr lang="en-GB" sz="2400" b="1" dirty="0">
                        <a:solidFill>
                          <a:srgbClr val="FF0066"/>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hlinkClick r:id="" action="ppaction://noaction">
              <a:snd r:embed="rId5" name="T3_W4F_5.2.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48" name="Picture 47">
            <a:extLst>
              <a:ext uri="{FF2B5EF4-FFF2-40B4-BE49-F238E27FC236}">
                <a16:creationId xmlns:a16="http://schemas.microsoft.com/office/drawing/2014/main" id="{2C1A7233-AA46-48C3-98E6-61482D53C69A}"/>
              </a:ext>
            </a:extLst>
          </p:cNvPr>
          <p:cNvPicPr>
            <a:picLocks noChangeAspect="1"/>
          </p:cNvPicPr>
          <p:nvPr/>
        </p:nvPicPr>
        <p:blipFill>
          <a:blip r:embed="rId6"/>
          <a:stretch>
            <a:fillRect/>
          </a:stretch>
        </p:blipFill>
        <p:spPr>
          <a:xfrm>
            <a:off x="863376" y="219252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CBDF9A8E-8694-426F-BDF1-3A3687B0F3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436" y="906085"/>
            <a:ext cx="689451" cy="689451"/>
          </a:xfrm>
          <a:prstGeom prst="rect">
            <a:avLst/>
          </a:prstGeom>
        </p:spPr>
      </p:pic>
      <p:pic>
        <p:nvPicPr>
          <p:cNvPr id="51" name="Picture 50">
            <a:extLst>
              <a:ext uri="{FF2B5EF4-FFF2-40B4-BE49-F238E27FC236}">
                <a16:creationId xmlns:a16="http://schemas.microsoft.com/office/drawing/2014/main" id="{866274EE-DC9F-43E7-B624-369271AB05D1}"/>
              </a:ext>
            </a:extLst>
          </p:cNvPr>
          <p:cNvPicPr>
            <a:picLocks noChangeAspect="1"/>
          </p:cNvPicPr>
          <p:nvPr/>
        </p:nvPicPr>
        <p:blipFill>
          <a:blip r:embed="rId8"/>
          <a:stretch>
            <a:fillRect/>
          </a:stretch>
        </p:blipFill>
        <p:spPr>
          <a:xfrm>
            <a:off x="840490" y="4611360"/>
            <a:ext cx="1114528" cy="1055869"/>
          </a:xfrm>
          <a:prstGeom prst="rect">
            <a:avLst/>
          </a:prstGeom>
        </p:spPr>
      </p:pic>
      <p:sp>
        <p:nvSpPr>
          <p:cNvPr id="52" name="TextBox 51">
            <a:extLst>
              <a:ext uri="{FF2B5EF4-FFF2-40B4-BE49-F238E27FC236}">
                <a16:creationId xmlns:a16="http://schemas.microsoft.com/office/drawing/2014/main" id="{42FB3B8D-C46C-48DC-AE07-B8C9BCADBD55}"/>
              </a:ext>
            </a:extLst>
          </p:cNvPr>
          <p:cNvSpPr txBox="1"/>
          <p:nvPr/>
        </p:nvSpPr>
        <p:spPr>
          <a:xfrm>
            <a:off x="1115200" y="59587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81A2DA49-6E27-4A49-959A-9C56E56C83DE}"/>
              </a:ext>
            </a:extLst>
          </p:cNvPr>
          <p:cNvSpPr txBox="1"/>
          <p:nvPr/>
        </p:nvSpPr>
        <p:spPr>
          <a:xfrm>
            <a:off x="1084266" y="31678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240ECB-8281-403E-BAD2-20CC117FCA75}"/>
              </a:ext>
            </a:extLst>
          </p:cNvPr>
          <p:cNvSpPr txBox="1"/>
          <p:nvPr/>
        </p:nvSpPr>
        <p:spPr>
          <a:xfrm>
            <a:off x="1520510" y="10880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1FFEDB00-E1A1-4302-AEF5-770AD149C238}"/>
              </a:ext>
            </a:extLst>
          </p:cNvPr>
          <p:cNvSpPr txBox="1"/>
          <p:nvPr/>
        </p:nvSpPr>
        <p:spPr>
          <a:xfrm>
            <a:off x="2301817" y="5361370"/>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Switzerland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463312C5-AA6D-470C-B383-B3BA97F3BCFF}"/>
              </a:ext>
            </a:extLst>
          </p:cNvPr>
          <p:cNvSpPr txBox="1"/>
          <p:nvPr/>
        </p:nvSpPr>
        <p:spPr>
          <a:xfrm>
            <a:off x="4595607" y="5361370"/>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Great Britain</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5E02A525-2957-4ABB-A3B6-2417E6234EC0}"/>
              </a:ext>
            </a:extLst>
          </p:cNvPr>
          <p:cNvSpPr txBox="1"/>
          <p:nvPr/>
        </p:nvSpPr>
        <p:spPr>
          <a:xfrm>
            <a:off x="7805730" y="5417460"/>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Spain</a:t>
            </a:r>
          </a:p>
        </p:txBody>
      </p:sp>
      <p:sp>
        <p:nvSpPr>
          <p:cNvPr id="58" name="TextBox 57">
            <a:extLst>
              <a:ext uri="{FF2B5EF4-FFF2-40B4-BE49-F238E27FC236}">
                <a16:creationId xmlns:a16="http://schemas.microsoft.com/office/drawing/2014/main" id="{D851A05D-E67D-4B52-86F1-4A915EEDAB2C}"/>
              </a:ext>
            </a:extLst>
          </p:cNvPr>
          <p:cNvSpPr txBox="1"/>
          <p:nvPr/>
        </p:nvSpPr>
        <p:spPr>
          <a:xfrm>
            <a:off x="2301817" y="446863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sun</a:t>
            </a:r>
          </a:p>
        </p:txBody>
      </p:sp>
      <p:sp>
        <p:nvSpPr>
          <p:cNvPr id="59" name="TextBox 58">
            <a:extLst>
              <a:ext uri="{FF2B5EF4-FFF2-40B4-BE49-F238E27FC236}">
                <a16:creationId xmlns:a16="http://schemas.microsoft.com/office/drawing/2014/main" id="{224D84EC-9DFC-43A7-8B59-730402E7F37B}"/>
              </a:ext>
            </a:extLst>
          </p:cNvPr>
          <p:cNvSpPr txBox="1"/>
          <p:nvPr/>
        </p:nvSpPr>
        <p:spPr>
          <a:xfrm>
            <a:off x="4614851" y="447897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Belgium</a:t>
            </a:r>
          </a:p>
        </p:txBody>
      </p:sp>
      <p:sp>
        <p:nvSpPr>
          <p:cNvPr id="60" name="TextBox 59">
            <a:extLst>
              <a:ext uri="{FF2B5EF4-FFF2-40B4-BE49-F238E27FC236}">
                <a16:creationId xmlns:a16="http://schemas.microsoft.com/office/drawing/2014/main" id="{5C7BCC13-E66A-44AD-A9A0-D3C9ABF58E13}"/>
              </a:ext>
            </a:extLst>
          </p:cNvPr>
          <p:cNvSpPr txBox="1"/>
          <p:nvPr/>
        </p:nvSpPr>
        <p:spPr>
          <a:xfrm>
            <a:off x="7797823" y="4454098"/>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wind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085CD6A8-3188-444D-8CA1-3AA852F08F67}"/>
              </a:ext>
            </a:extLst>
          </p:cNvPr>
          <p:cNvSpPr txBox="1"/>
          <p:nvPr/>
        </p:nvSpPr>
        <p:spPr>
          <a:xfrm>
            <a:off x="2332890" y="3465253"/>
            <a:ext cx="23567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far (from)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FA9BFE23-AB6F-46CE-987B-07BDBDD5A5E2}"/>
              </a:ext>
            </a:extLst>
          </p:cNvPr>
          <p:cNvSpPr txBox="1"/>
          <p:nvPr/>
        </p:nvSpPr>
        <p:spPr>
          <a:xfrm>
            <a:off x="4750818" y="344919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next to, beside</a:t>
            </a:r>
          </a:p>
        </p:txBody>
      </p:sp>
      <p:sp>
        <p:nvSpPr>
          <p:cNvPr id="63" name="TextBox 62">
            <a:extLst>
              <a:ext uri="{FF2B5EF4-FFF2-40B4-BE49-F238E27FC236}">
                <a16:creationId xmlns:a16="http://schemas.microsoft.com/office/drawing/2014/main" id="{E48C9784-F317-4054-AA1D-6AF3F97485A4}"/>
              </a:ext>
            </a:extLst>
          </p:cNvPr>
          <p:cNvSpPr txBox="1"/>
          <p:nvPr/>
        </p:nvSpPr>
        <p:spPr>
          <a:xfrm>
            <a:off x="7781756" y="345761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near (to)</a:t>
            </a:r>
          </a:p>
        </p:txBody>
      </p:sp>
      <p:sp>
        <p:nvSpPr>
          <p:cNvPr id="64" name="TextBox 63">
            <a:extLst>
              <a:ext uri="{FF2B5EF4-FFF2-40B4-BE49-F238E27FC236}">
                <a16:creationId xmlns:a16="http://schemas.microsoft.com/office/drawing/2014/main" id="{CF1C04E6-CC46-4092-8129-D5FD20EBDC50}"/>
              </a:ext>
            </a:extLst>
          </p:cNvPr>
          <p:cNvSpPr txBox="1"/>
          <p:nvPr/>
        </p:nvSpPr>
        <p:spPr>
          <a:xfrm>
            <a:off x="2332890" y="2499854"/>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theatre</a:t>
            </a:r>
          </a:p>
        </p:txBody>
      </p:sp>
      <p:sp>
        <p:nvSpPr>
          <p:cNvPr id="65" name="TextBox 64">
            <a:extLst>
              <a:ext uri="{FF2B5EF4-FFF2-40B4-BE49-F238E27FC236}">
                <a16:creationId xmlns:a16="http://schemas.microsoft.com/office/drawing/2014/main" id="{E4F7C49D-EC54-41E9-8FF5-C6902A566846}"/>
              </a:ext>
            </a:extLst>
          </p:cNvPr>
          <p:cNvSpPr txBox="1"/>
          <p:nvPr/>
        </p:nvSpPr>
        <p:spPr>
          <a:xfrm>
            <a:off x="4689594" y="2526321"/>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stadium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F431C344-AEC8-46EE-B414-7220C1D532D6}"/>
              </a:ext>
            </a:extLst>
          </p:cNvPr>
          <p:cNvSpPr txBox="1"/>
          <p:nvPr/>
        </p:nvSpPr>
        <p:spPr>
          <a:xfrm>
            <a:off x="7842823" y="2546670"/>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pool</a:t>
            </a:r>
          </a:p>
        </p:txBody>
      </p:sp>
      <p:sp>
        <p:nvSpPr>
          <p:cNvPr id="67" name="TextBox 66">
            <a:extLst>
              <a:ext uri="{FF2B5EF4-FFF2-40B4-BE49-F238E27FC236}">
                <a16:creationId xmlns:a16="http://schemas.microsoft.com/office/drawing/2014/main" id="{B9FE227C-3A99-4150-AE07-050175FEA1DD}"/>
              </a:ext>
            </a:extLst>
          </p:cNvPr>
          <p:cNvSpPr txBox="1"/>
          <p:nvPr/>
        </p:nvSpPr>
        <p:spPr>
          <a:xfrm>
            <a:off x="2282256" y="152665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evening</a:t>
            </a:r>
          </a:p>
        </p:txBody>
      </p:sp>
      <p:sp>
        <p:nvSpPr>
          <p:cNvPr id="68" name="TextBox 67">
            <a:extLst>
              <a:ext uri="{FF2B5EF4-FFF2-40B4-BE49-F238E27FC236}">
                <a16:creationId xmlns:a16="http://schemas.microsoft.com/office/drawing/2014/main" id="{96DFF905-B2CC-453D-ABF3-9A05FF656EBF}"/>
              </a:ext>
            </a:extLst>
          </p:cNvPr>
          <p:cNvSpPr txBox="1"/>
          <p:nvPr/>
        </p:nvSpPr>
        <p:spPr>
          <a:xfrm>
            <a:off x="4750818" y="156192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light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14179226-097A-4F90-B236-5DB56536E0FA}"/>
              </a:ext>
            </a:extLst>
          </p:cNvPr>
          <p:cNvSpPr txBox="1"/>
          <p:nvPr/>
        </p:nvSpPr>
        <p:spPr>
          <a:xfrm>
            <a:off x="7795102" y="156192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country</a:t>
            </a:r>
          </a:p>
        </p:txBody>
      </p:sp>
      <p:sp>
        <p:nvSpPr>
          <p:cNvPr id="73" name="TextBox 72">
            <a:extLst>
              <a:ext uri="{FF2B5EF4-FFF2-40B4-BE49-F238E27FC236}">
                <a16:creationId xmlns:a16="http://schemas.microsoft.com/office/drawing/2014/main" id="{45D659A4-7409-4A95-AB13-B54071F988B1}"/>
              </a:ext>
            </a:extLst>
          </p:cNvPr>
          <p:cNvSpPr txBox="1"/>
          <p:nvPr/>
        </p:nvSpPr>
        <p:spPr>
          <a:xfrm>
            <a:off x="2332890" y="633456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Germany</a:t>
            </a:r>
          </a:p>
        </p:txBody>
      </p:sp>
      <p:sp>
        <p:nvSpPr>
          <p:cNvPr id="74" name="TextBox 73">
            <a:extLst>
              <a:ext uri="{FF2B5EF4-FFF2-40B4-BE49-F238E27FC236}">
                <a16:creationId xmlns:a16="http://schemas.microsoft.com/office/drawing/2014/main" id="{6F12AD07-8744-41E1-B98B-1E34DCAE7618}"/>
              </a:ext>
            </a:extLst>
          </p:cNvPr>
          <p:cNvSpPr txBox="1"/>
          <p:nvPr/>
        </p:nvSpPr>
        <p:spPr>
          <a:xfrm>
            <a:off x="4595607" y="6359800"/>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Luxemburg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6C54787B-C906-4DCB-9500-A1E870CAA71A}"/>
              </a:ext>
            </a:extLst>
          </p:cNvPr>
          <p:cNvSpPr txBox="1"/>
          <p:nvPr/>
        </p:nvSpPr>
        <p:spPr>
          <a:xfrm>
            <a:off x="7877903" y="6391474"/>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Italy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able 4">
            <a:extLst>
              <a:ext uri="{FF2B5EF4-FFF2-40B4-BE49-F238E27FC236}">
                <a16:creationId xmlns:a16="http://schemas.microsoft.com/office/drawing/2014/main" id="{A509EEE2-08A8-4FB9-89CC-80AD9DB70681}"/>
              </a:ext>
            </a:extLst>
          </p:cNvPr>
          <p:cNvGraphicFramePr>
            <a:graphicFrameLocks noGrp="1"/>
          </p:cNvGraphicFramePr>
          <p:nvPr>
            <p:extLst>
              <p:ext uri="{D42A27DB-BD31-4B8C-83A1-F6EECF244321}">
                <p14:modId xmlns:p14="http://schemas.microsoft.com/office/powerpoint/2010/main" val="2602191945"/>
              </p:ext>
            </p:extLst>
          </p:nvPr>
        </p:nvGraphicFramePr>
        <p:xfrm>
          <a:off x="567156" y="799550"/>
          <a:ext cx="9837474" cy="5935125"/>
        </p:xfrm>
        <a:graphic>
          <a:graphicData uri="http://schemas.openxmlformats.org/drawingml/2006/table">
            <a:tbl>
              <a:tblPr firstRow="1" bandRow="1">
                <a:tableStyleId>{5940675A-B579-460E-94D1-54222C63F5DA}</a:tableStyleId>
              </a:tblPr>
              <a:tblGrid>
                <a:gridCol w="1735156">
                  <a:extLst>
                    <a:ext uri="{9D8B030D-6E8A-4147-A177-3AD203B41FA5}">
                      <a16:colId xmlns:a16="http://schemas.microsoft.com/office/drawing/2014/main" val="1203737284"/>
                    </a:ext>
                  </a:extLst>
                </a:gridCol>
                <a:gridCol w="2404989">
                  <a:extLst>
                    <a:ext uri="{9D8B030D-6E8A-4147-A177-3AD203B41FA5}">
                      <a16:colId xmlns:a16="http://schemas.microsoft.com/office/drawing/2014/main" val="1810222861"/>
                    </a:ext>
                  </a:extLst>
                </a:gridCol>
                <a:gridCol w="2996556">
                  <a:extLst>
                    <a:ext uri="{9D8B030D-6E8A-4147-A177-3AD203B41FA5}">
                      <a16:colId xmlns:a16="http://schemas.microsoft.com/office/drawing/2014/main" val="274413866"/>
                    </a:ext>
                  </a:extLst>
                </a:gridCol>
                <a:gridCol w="2700773">
                  <a:extLst>
                    <a:ext uri="{9D8B030D-6E8A-4147-A177-3AD203B41FA5}">
                      <a16:colId xmlns:a16="http://schemas.microsoft.com/office/drawing/2014/main" val="2706468897"/>
                    </a:ext>
                  </a:extLst>
                </a:gridCol>
              </a:tblGrid>
              <a:tr h="1155220">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country</a:t>
                      </a:r>
                    </a:p>
                  </a:txBody>
                  <a:tcPr/>
                </a:tc>
                <a:tc>
                  <a:txBody>
                    <a:bodyPr/>
                    <a:lstStyle/>
                    <a:p>
                      <a:r>
                        <a:rPr lang="en-GB" sz="2400" b="1" dirty="0">
                          <a:solidFill>
                            <a:srgbClr val="00B0F0"/>
                          </a:solidFill>
                          <a:latin typeface="Century Gothic" panose="020B0502020202020204" pitchFamily="34" charset="0"/>
                        </a:rPr>
                        <a:t>(the) light</a:t>
                      </a:r>
                    </a:p>
                  </a:txBody>
                  <a:tcPr/>
                </a:tc>
                <a:tc>
                  <a:txBody>
                    <a:bodyPr/>
                    <a:lstStyle/>
                    <a:p>
                      <a:r>
                        <a:rPr lang="en-GB" sz="2400" b="1" dirty="0">
                          <a:solidFill>
                            <a:srgbClr val="00B0F0"/>
                          </a:solidFill>
                          <a:latin typeface="Century Gothic" panose="020B0502020202020204" pitchFamily="34" charset="0"/>
                        </a:rPr>
                        <a:t>(the) evening</a:t>
                      </a:r>
                    </a:p>
                  </a:txBody>
                  <a:tcPr/>
                </a:tc>
                <a:extLst>
                  <a:ext uri="{0D108BD9-81ED-4DB2-BD59-A6C34878D82A}">
                    <a16:rowId xmlns:a16="http://schemas.microsoft.com/office/drawing/2014/main" val="760878619"/>
                  </a:ext>
                </a:extLst>
              </a:tr>
              <a:tr h="955981">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pool</a:t>
                      </a:r>
                    </a:p>
                  </a:txBody>
                  <a:tcPr/>
                </a:tc>
                <a:tc>
                  <a:txBody>
                    <a:bodyPr/>
                    <a:lstStyle/>
                    <a:p>
                      <a:r>
                        <a:rPr lang="en-GB" sz="2400" b="1" dirty="0">
                          <a:solidFill>
                            <a:srgbClr val="92D050"/>
                          </a:solidFill>
                          <a:latin typeface="Century Gothic" panose="020B0502020202020204" pitchFamily="34" charset="0"/>
                        </a:rPr>
                        <a:t>(the) theatre</a:t>
                      </a:r>
                    </a:p>
                  </a:txBody>
                  <a:tcPr/>
                </a:tc>
                <a:tc>
                  <a:txBody>
                    <a:bodyPr/>
                    <a:lstStyle/>
                    <a:p>
                      <a:r>
                        <a:rPr lang="en-GB" sz="2400" b="1" dirty="0">
                          <a:solidFill>
                            <a:srgbClr val="92D050"/>
                          </a:solidFill>
                          <a:latin typeface="Century Gothic" panose="020B0502020202020204" pitchFamily="34" charset="0"/>
                        </a:rPr>
                        <a:t>(the) stadium</a:t>
                      </a:r>
                    </a:p>
                  </a:txBody>
                  <a:tcPr/>
                </a:tc>
                <a:extLst>
                  <a:ext uri="{0D108BD9-81ED-4DB2-BD59-A6C34878D82A}">
                    <a16:rowId xmlns:a16="http://schemas.microsoft.com/office/drawing/2014/main" val="104769296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next to, beside</a:t>
                      </a:r>
                    </a:p>
                  </a:txBody>
                  <a:tcPr/>
                </a:tc>
                <a:tc>
                  <a:txBody>
                    <a:bodyPr/>
                    <a:lstStyle/>
                    <a:p>
                      <a:r>
                        <a:rPr lang="en-GB" sz="2300" b="1" dirty="0">
                          <a:solidFill>
                            <a:srgbClr val="92D050"/>
                          </a:solidFill>
                          <a:latin typeface="Century Gothic" panose="020B0502020202020204" pitchFamily="34" charset="0"/>
                        </a:rPr>
                        <a:t>far (from)</a:t>
                      </a:r>
                    </a:p>
                  </a:txBody>
                  <a:tcPr/>
                </a:tc>
                <a:tc>
                  <a:txBody>
                    <a:bodyPr/>
                    <a:lstStyle/>
                    <a:p>
                      <a:r>
                        <a:rPr lang="en-GB" sz="2400" b="1" dirty="0">
                          <a:solidFill>
                            <a:srgbClr val="92D050"/>
                          </a:solidFill>
                          <a:latin typeface="Century Gothic" panose="020B0502020202020204" pitchFamily="34" charset="0"/>
                        </a:rPr>
                        <a:t>near (to)</a:t>
                      </a:r>
                    </a:p>
                  </a:txBody>
                  <a:tcPr/>
                </a:tc>
                <a:extLst>
                  <a:ext uri="{0D108BD9-81ED-4DB2-BD59-A6C34878D82A}">
                    <a16:rowId xmlns:a16="http://schemas.microsoft.com/office/drawing/2014/main" val="3903794855"/>
                  </a:ext>
                </a:extLst>
              </a:tr>
              <a:tr h="955981">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Italie</a:t>
                      </a:r>
                    </a:p>
                  </a:txBody>
                  <a:tcPr/>
                </a:tc>
                <a:tc>
                  <a:txBody>
                    <a:bodyPr/>
                    <a:lstStyle/>
                    <a:p>
                      <a:r>
                        <a:rPr lang="en-GB" sz="2400" b="1" dirty="0">
                          <a:solidFill>
                            <a:srgbClr val="FF0066"/>
                          </a:solidFill>
                          <a:latin typeface="Century Gothic" panose="020B0502020202020204" pitchFamily="34" charset="0"/>
                        </a:rPr>
                        <a:t>Luxemburg</a:t>
                      </a:r>
                    </a:p>
                  </a:txBody>
                  <a:tcPr/>
                </a:tc>
                <a:tc>
                  <a:txBody>
                    <a:bodyPr/>
                    <a:lstStyle/>
                    <a:p>
                      <a:r>
                        <a:rPr lang="en-GB" sz="2400" b="1" dirty="0">
                          <a:solidFill>
                            <a:srgbClr val="FF0066"/>
                          </a:solidFill>
                          <a:latin typeface="Century Gothic" panose="020B0502020202020204" pitchFamily="34" charset="0"/>
                        </a:rPr>
                        <a:t>Switzerland</a:t>
                      </a:r>
                    </a:p>
                  </a:txBody>
                  <a:tcPr/>
                </a:tc>
                <a:extLst>
                  <a:ext uri="{0D108BD9-81ED-4DB2-BD59-A6C34878D82A}">
                    <a16:rowId xmlns:a16="http://schemas.microsoft.com/office/drawing/2014/main" val="334322647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Spain</a:t>
                      </a:r>
                    </a:p>
                  </a:txBody>
                  <a:tcPr/>
                </a:tc>
                <a:tc>
                  <a:txBody>
                    <a:bodyPr/>
                    <a:lstStyle/>
                    <a:p>
                      <a:r>
                        <a:rPr lang="en-GB" sz="2400" b="1" dirty="0">
                          <a:solidFill>
                            <a:srgbClr val="FF0066"/>
                          </a:solidFill>
                          <a:latin typeface="Century Gothic" panose="020B0502020202020204" pitchFamily="34" charset="0"/>
                        </a:rPr>
                        <a:t>Great Britain</a:t>
                      </a:r>
                    </a:p>
                  </a:txBody>
                  <a:tcPr/>
                </a:tc>
                <a:tc>
                  <a:txBody>
                    <a:bodyPr/>
                    <a:lstStyle/>
                    <a:p>
                      <a:r>
                        <a:rPr lang="en-GB" sz="2400" b="1" dirty="0">
                          <a:solidFill>
                            <a:srgbClr val="FF0066"/>
                          </a:solidFill>
                          <a:latin typeface="Century Gothic" panose="020B0502020202020204" pitchFamily="34" charset="0"/>
                        </a:rPr>
                        <a:t>Germany</a:t>
                      </a:r>
                    </a:p>
                  </a:txBody>
                  <a:tcPr/>
                </a:tc>
                <a:extLst>
                  <a:ext uri="{0D108BD9-81ED-4DB2-BD59-A6C34878D82A}">
                    <a16:rowId xmlns:a16="http://schemas.microsoft.com/office/drawing/2014/main" val="3232139915"/>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the sun</a:t>
                      </a:r>
                    </a:p>
                  </a:txBody>
                  <a:tcPr/>
                </a:tc>
                <a:tc>
                  <a:txBody>
                    <a:bodyPr/>
                    <a:lstStyle/>
                    <a:p>
                      <a:r>
                        <a:rPr lang="en-GB" sz="2400" b="1" dirty="0">
                          <a:solidFill>
                            <a:srgbClr val="FF0066"/>
                          </a:solidFill>
                          <a:latin typeface="Century Gothic" panose="020B0502020202020204" pitchFamily="34" charset="0"/>
                        </a:rPr>
                        <a:t>the wind</a:t>
                      </a:r>
                    </a:p>
                  </a:txBody>
                  <a:tcPr/>
                </a:tc>
                <a:tc>
                  <a:txBody>
                    <a:bodyPr/>
                    <a:lstStyle/>
                    <a:p>
                      <a:r>
                        <a:rPr lang="en-GB" sz="2400" b="1" dirty="0">
                          <a:solidFill>
                            <a:srgbClr val="FF0066"/>
                          </a:solidFill>
                          <a:latin typeface="Century Gothic" panose="020B0502020202020204" pitchFamily="34" charset="0"/>
                        </a:rPr>
                        <a:t>Belgium</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hlinkClick r:id="" action="ppaction://noaction">
              <a:snd r:embed="rId23" name="T3_W4F_5.3.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48" name="Picture 47">
            <a:extLst>
              <a:ext uri="{FF2B5EF4-FFF2-40B4-BE49-F238E27FC236}">
                <a16:creationId xmlns:a16="http://schemas.microsoft.com/office/drawing/2014/main" id="{2C1A7233-AA46-48C3-98E6-61482D53C69A}"/>
              </a:ext>
            </a:extLst>
          </p:cNvPr>
          <p:cNvPicPr>
            <a:picLocks noChangeAspect="1"/>
          </p:cNvPicPr>
          <p:nvPr/>
        </p:nvPicPr>
        <p:blipFill>
          <a:blip r:embed="rId24"/>
          <a:stretch>
            <a:fillRect/>
          </a:stretch>
        </p:blipFill>
        <p:spPr>
          <a:xfrm>
            <a:off x="863376" y="219252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CBDF9A8E-8694-426F-BDF1-3A3687B0F3B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1436" y="906085"/>
            <a:ext cx="689451" cy="689451"/>
          </a:xfrm>
          <a:prstGeom prst="rect">
            <a:avLst/>
          </a:prstGeom>
        </p:spPr>
      </p:pic>
      <p:pic>
        <p:nvPicPr>
          <p:cNvPr id="51" name="Picture 50">
            <a:extLst>
              <a:ext uri="{FF2B5EF4-FFF2-40B4-BE49-F238E27FC236}">
                <a16:creationId xmlns:a16="http://schemas.microsoft.com/office/drawing/2014/main" id="{866274EE-DC9F-43E7-B624-369271AB05D1}"/>
              </a:ext>
            </a:extLst>
          </p:cNvPr>
          <p:cNvPicPr>
            <a:picLocks noChangeAspect="1"/>
          </p:cNvPicPr>
          <p:nvPr/>
        </p:nvPicPr>
        <p:blipFill>
          <a:blip r:embed="rId26"/>
          <a:stretch>
            <a:fillRect/>
          </a:stretch>
        </p:blipFill>
        <p:spPr>
          <a:xfrm>
            <a:off x="840490" y="4611360"/>
            <a:ext cx="1114528" cy="1055869"/>
          </a:xfrm>
          <a:prstGeom prst="rect">
            <a:avLst/>
          </a:prstGeom>
        </p:spPr>
      </p:pic>
      <p:sp>
        <p:nvSpPr>
          <p:cNvPr id="52" name="TextBox 51">
            <a:extLst>
              <a:ext uri="{FF2B5EF4-FFF2-40B4-BE49-F238E27FC236}">
                <a16:creationId xmlns:a16="http://schemas.microsoft.com/office/drawing/2014/main" id="{42FB3B8D-C46C-48DC-AE07-B8C9BCADBD55}"/>
              </a:ext>
            </a:extLst>
          </p:cNvPr>
          <p:cNvSpPr txBox="1"/>
          <p:nvPr/>
        </p:nvSpPr>
        <p:spPr>
          <a:xfrm>
            <a:off x="1115200" y="59587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81A2DA49-6E27-4A49-959A-9C56E56C83DE}"/>
              </a:ext>
            </a:extLst>
          </p:cNvPr>
          <p:cNvSpPr txBox="1"/>
          <p:nvPr/>
        </p:nvSpPr>
        <p:spPr>
          <a:xfrm>
            <a:off x="1084266" y="31678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240ECB-8281-403E-BAD2-20CC117FCA75}"/>
              </a:ext>
            </a:extLst>
          </p:cNvPr>
          <p:cNvSpPr txBox="1"/>
          <p:nvPr/>
        </p:nvSpPr>
        <p:spPr>
          <a:xfrm>
            <a:off x="1520510" y="10880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1FFEDB00-E1A1-4302-AEF5-770AD149C238}"/>
              </a:ext>
            </a:extLst>
          </p:cNvPr>
          <p:cNvSpPr txBox="1"/>
          <p:nvPr/>
        </p:nvSpPr>
        <p:spPr>
          <a:xfrm>
            <a:off x="2301817" y="5361370"/>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l’Espagne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463312C5-AA6D-470C-B383-B3BA97F3BCFF}"/>
              </a:ext>
            </a:extLst>
          </p:cNvPr>
          <p:cNvSpPr txBox="1"/>
          <p:nvPr/>
        </p:nvSpPr>
        <p:spPr>
          <a:xfrm>
            <a:off x="4706823" y="534118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t>
            </a:r>
            <a:r>
              <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Grande-Bretagne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5E02A525-2957-4ABB-A3B6-2417E6234EC0}"/>
              </a:ext>
            </a:extLst>
          </p:cNvPr>
          <p:cNvSpPr txBox="1"/>
          <p:nvPr/>
        </p:nvSpPr>
        <p:spPr>
          <a:xfrm>
            <a:off x="7714947" y="5349308"/>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l’Allemagne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D851A05D-E67D-4B52-86F1-4A915EEDAB2C}"/>
              </a:ext>
            </a:extLst>
          </p:cNvPr>
          <p:cNvSpPr txBox="1"/>
          <p:nvPr/>
        </p:nvSpPr>
        <p:spPr>
          <a:xfrm>
            <a:off x="2301817" y="446863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l’Italie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224D84EC-9DFC-43A7-8B59-730402E7F37B}"/>
              </a:ext>
            </a:extLst>
          </p:cNvPr>
          <p:cNvSpPr txBox="1"/>
          <p:nvPr/>
        </p:nvSpPr>
        <p:spPr>
          <a:xfrm>
            <a:off x="4724772" y="4480312"/>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Luxembourg</a:t>
            </a:r>
          </a:p>
        </p:txBody>
      </p:sp>
      <p:sp>
        <p:nvSpPr>
          <p:cNvPr id="60" name="TextBox 59">
            <a:extLst>
              <a:ext uri="{FF2B5EF4-FFF2-40B4-BE49-F238E27FC236}">
                <a16:creationId xmlns:a16="http://schemas.microsoft.com/office/drawing/2014/main" id="{5C7BCC13-E66A-44AD-A9A0-D3C9ABF58E13}"/>
              </a:ext>
            </a:extLst>
          </p:cNvPr>
          <p:cNvSpPr txBox="1"/>
          <p:nvPr/>
        </p:nvSpPr>
        <p:spPr>
          <a:xfrm>
            <a:off x="7797823" y="4454098"/>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Suisse</a:t>
            </a:r>
          </a:p>
        </p:txBody>
      </p:sp>
      <p:sp>
        <p:nvSpPr>
          <p:cNvPr id="61" name="TextBox 60">
            <a:extLst>
              <a:ext uri="{FF2B5EF4-FFF2-40B4-BE49-F238E27FC236}">
                <a16:creationId xmlns:a16="http://schemas.microsoft.com/office/drawing/2014/main" id="{085CD6A8-3188-444D-8CA1-3AA852F08F67}"/>
              </a:ext>
            </a:extLst>
          </p:cNvPr>
          <p:cNvSpPr txBox="1"/>
          <p:nvPr/>
        </p:nvSpPr>
        <p:spPr>
          <a:xfrm>
            <a:off x="2332890" y="3465253"/>
            <a:ext cx="23567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côté</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FA9BFE23-AB6F-46CE-987B-07BDBDD5A5E2}"/>
              </a:ext>
            </a:extLst>
          </p:cNvPr>
          <p:cNvSpPr txBox="1"/>
          <p:nvPr/>
        </p:nvSpPr>
        <p:spPr>
          <a:xfrm>
            <a:off x="4750818" y="344919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loi</a:t>
            </a:r>
            <a:r>
              <a:rPr lang="en-GB" sz="2000" kern="0" dirty="0">
                <a:solidFill>
                  <a:srgbClr val="002060"/>
                </a:solidFill>
                <a:latin typeface="Century Gothic" panose="020B0502020202020204" pitchFamily="34" charset="0"/>
                <a:cs typeface="Arial"/>
                <a:sym typeface="Arial"/>
              </a:rPr>
              <a:t>n (de)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E48C9784-F317-4054-AA1D-6AF3F97485A4}"/>
              </a:ext>
            </a:extLst>
          </p:cNvPr>
          <p:cNvSpPr txBox="1"/>
          <p:nvPr/>
        </p:nvSpPr>
        <p:spPr>
          <a:xfrm>
            <a:off x="7781756" y="345761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près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a:t>
            </a:r>
          </a:p>
        </p:txBody>
      </p:sp>
      <p:sp>
        <p:nvSpPr>
          <p:cNvPr id="64" name="TextBox 63">
            <a:extLst>
              <a:ext uri="{FF2B5EF4-FFF2-40B4-BE49-F238E27FC236}">
                <a16:creationId xmlns:a16="http://schemas.microsoft.com/office/drawing/2014/main" id="{CF1C04E6-CC46-4092-8129-D5FD20EBDC50}"/>
              </a:ext>
            </a:extLst>
          </p:cNvPr>
          <p:cNvSpPr txBox="1"/>
          <p:nvPr/>
        </p:nvSpPr>
        <p:spPr>
          <a:xfrm>
            <a:off x="2332890" y="2499854"/>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piscine</a:t>
            </a:r>
          </a:p>
        </p:txBody>
      </p:sp>
      <p:sp>
        <p:nvSpPr>
          <p:cNvPr id="65" name="TextBox 64">
            <a:extLst>
              <a:ext uri="{FF2B5EF4-FFF2-40B4-BE49-F238E27FC236}">
                <a16:creationId xmlns:a16="http://schemas.microsoft.com/office/drawing/2014/main" id="{E4F7C49D-EC54-41E9-8FF5-C6902A566846}"/>
              </a:ext>
            </a:extLst>
          </p:cNvPr>
          <p:cNvSpPr txBox="1"/>
          <p:nvPr/>
        </p:nvSpPr>
        <p:spPr>
          <a:xfrm>
            <a:off x="4689594" y="2526321"/>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théâtre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F431C344-AEC8-46EE-B414-7220C1D532D6}"/>
              </a:ext>
            </a:extLst>
          </p:cNvPr>
          <p:cNvSpPr txBox="1"/>
          <p:nvPr/>
        </p:nvSpPr>
        <p:spPr>
          <a:xfrm>
            <a:off x="7731145" y="2525287"/>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stade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B9FE227C-3A99-4150-AE07-050175FEA1DD}"/>
              </a:ext>
            </a:extLst>
          </p:cNvPr>
          <p:cNvSpPr txBox="1"/>
          <p:nvPr/>
        </p:nvSpPr>
        <p:spPr>
          <a:xfrm>
            <a:off x="2282256" y="152665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pays</a:t>
            </a:r>
          </a:p>
        </p:txBody>
      </p:sp>
      <p:sp>
        <p:nvSpPr>
          <p:cNvPr id="68" name="TextBox 67">
            <a:extLst>
              <a:ext uri="{FF2B5EF4-FFF2-40B4-BE49-F238E27FC236}">
                <a16:creationId xmlns:a16="http://schemas.microsoft.com/office/drawing/2014/main" id="{96DFF905-B2CC-453D-ABF3-9A05FF656EBF}"/>
              </a:ext>
            </a:extLst>
          </p:cNvPr>
          <p:cNvSpPr txBox="1"/>
          <p:nvPr/>
        </p:nvSpPr>
        <p:spPr>
          <a:xfrm>
            <a:off x="4750818" y="156192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lumière</a:t>
            </a:r>
          </a:p>
        </p:txBody>
      </p:sp>
      <p:sp>
        <p:nvSpPr>
          <p:cNvPr id="69" name="TextBox 68">
            <a:extLst>
              <a:ext uri="{FF2B5EF4-FFF2-40B4-BE49-F238E27FC236}">
                <a16:creationId xmlns:a16="http://schemas.microsoft.com/office/drawing/2014/main" id="{14179226-097A-4F90-B236-5DB56536E0FA}"/>
              </a:ext>
            </a:extLst>
          </p:cNvPr>
          <p:cNvSpPr txBox="1"/>
          <p:nvPr/>
        </p:nvSpPr>
        <p:spPr>
          <a:xfrm>
            <a:off x="7702993" y="156192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5D659A4-7409-4A95-AB13-B54071F988B1}"/>
              </a:ext>
            </a:extLst>
          </p:cNvPr>
          <p:cNvSpPr txBox="1"/>
          <p:nvPr/>
        </p:nvSpPr>
        <p:spPr>
          <a:xfrm>
            <a:off x="2332890" y="633456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soleil</a:t>
            </a:r>
          </a:p>
        </p:txBody>
      </p:sp>
      <p:sp>
        <p:nvSpPr>
          <p:cNvPr id="74" name="TextBox 73">
            <a:extLst>
              <a:ext uri="{FF2B5EF4-FFF2-40B4-BE49-F238E27FC236}">
                <a16:creationId xmlns:a16="http://schemas.microsoft.com/office/drawing/2014/main" id="{6F12AD07-8744-41E1-B98B-1E34DCAE7618}"/>
              </a:ext>
            </a:extLst>
          </p:cNvPr>
          <p:cNvSpPr txBox="1"/>
          <p:nvPr/>
        </p:nvSpPr>
        <p:spPr>
          <a:xfrm>
            <a:off x="4737896" y="631437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vent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6C54787B-C906-4DCB-9500-A1E870CAA71A}"/>
              </a:ext>
            </a:extLst>
          </p:cNvPr>
          <p:cNvSpPr txBox="1"/>
          <p:nvPr/>
        </p:nvSpPr>
        <p:spPr>
          <a:xfrm>
            <a:off x="7746020" y="632250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Belgique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573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F_5.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4F_5.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4F_5.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4F_5.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4F_5.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4F_5.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4F_5.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4F_5.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4F_5.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4F_5.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4F_5.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4F_5.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4F_5.1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4F_5.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4F_5.1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4F_5.1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4F_5.2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4F_5.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04A6C05D-B581-4BEB-9F0A-2B119E1C7083}"/>
              </a:ext>
            </a:extLst>
          </p:cNvPr>
          <p:cNvGraphicFramePr>
            <a:graphicFrameLocks noGrp="1"/>
          </p:cNvGraphicFramePr>
          <p:nvPr>
            <p:extLst>
              <p:ext uri="{D42A27DB-BD31-4B8C-83A1-F6EECF244321}">
                <p14:modId xmlns:p14="http://schemas.microsoft.com/office/powerpoint/2010/main" val="80487994"/>
              </p:ext>
            </p:extLst>
          </p:nvPr>
        </p:nvGraphicFramePr>
        <p:xfrm>
          <a:off x="567156" y="828607"/>
          <a:ext cx="9837474" cy="5935125"/>
        </p:xfrm>
        <a:graphic>
          <a:graphicData uri="http://schemas.openxmlformats.org/drawingml/2006/table">
            <a:tbl>
              <a:tblPr firstRow="1" bandRow="1">
                <a:tableStyleId>{5940675A-B579-460E-94D1-54222C63F5DA}</a:tableStyleId>
              </a:tblPr>
              <a:tblGrid>
                <a:gridCol w="1735156">
                  <a:extLst>
                    <a:ext uri="{9D8B030D-6E8A-4147-A177-3AD203B41FA5}">
                      <a16:colId xmlns:a16="http://schemas.microsoft.com/office/drawing/2014/main" val="1203737284"/>
                    </a:ext>
                  </a:extLst>
                </a:gridCol>
                <a:gridCol w="2291990">
                  <a:extLst>
                    <a:ext uri="{9D8B030D-6E8A-4147-A177-3AD203B41FA5}">
                      <a16:colId xmlns:a16="http://schemas.microsoft.com/office/drawing/2014/main" val="1810222861"/>
                    </a:ext>
                  </a:extLst>
                </a:gridCol>
                <a:gridCol w="3233854">
                  <a:extLst>
                    <a:ext uri="{9D8B030D-6E8A-4147-A177-3AD203B41FA5}">
                      <a16:colId xmlns:a16="http://schemas.microsoft.com/office/drawing/2014/main" val="274413866"/>
                    </a:ext>
                  </a:extLst>
                </a:gridCol>
                <a:gridCol w="2576474">
                  <a:extLst>
                    <a:ext uri="{9D8B030D-6E8A-4147-A177-3AD203B41FA5}">
                      <a16:colId xmlns:a16="http://schemas.microsoft.com/office/drawing/2014/main" val="2706468897"/>
                    </a:ext>
                  </a:extLst>
                </a:gridCol>
              </a:tblGrid>
              <a:tr h="1155220">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soir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lumière</a:t>
                      </a:r>
                    </a:p>
                  </a:txBody>
                  <a:tcPr/>
                </a:tc>
                <a:tc>
                  <a:txBody>
                    <a:bodyPr/>
                    <a:lstStyle/>
                    <a:p>
                      <a:r>
                        <a:rPr lang="en-GB" sz="2400" b="1" dirty="0">
                          <a:solidFill>
                            <a:srgbClr val="002060"/>
                          </a:solidFill>
                          <a:latin typeface="Century Gothic" panose="020B0502020202020204" pitchFamily="34" charset="0"/>
                        </a:rPr>
                        <a:t>le pays</a:t>
                      </a:r>
                    </a:p>
                  </a:txBody>
                  <a:tcPr/>
                </a:tc>
                <a:extLst>
                  <a:ext uri="{0D108BD9-81ED-4DB2-BD59-A6C34878D82A}">
                    <a16:rowId xmlns:a16="http://schemas.microsoft.com/office/drawing/2014/main" val="760878619"/>
                  </a:ext>
                </a:extLst>
              </a:tr>
              <a:tr h="955981">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théâtre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stade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piscine</a:t>
                      </a:r>
                    </a:p>
                  </a:txBody>
                  <a:tcPr/>
                </a:tc>
                <a:extLst>
                  <a:ext uri="{0D108BD9-81ED-4DB2-BD59-A6C34878D82A}">
                    <a16:rowId xmlns:a16="http://schemas.microsoft.com/office/drawing/2014/main" val="104769296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loin (de)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1200" noProof="0" dirty="0">
                          <a:solidFill>
                            <a:srgbClr val="002060"/>
                          </a:solidFill>
                          <a:latin typeface="Century Gothic" panose="020B0502020202020204" pitchFamily="34" charset="0"/>
                          <a:ea typeface="+mn-ea"/>
                          <a:cs typeface="+mn-cs"/>
                          <a:sym typeface="Arial"/>
                        </a:rPr>
                        <a:t>à </a:t>
                      </a:r>
                      <a:r>
                        <a:rPr lang="en-GB" sz="2400" b="1" kern="1200" noProof="0" dirty="0" err="1">
                          <a:solidFill>
                            <a:srgbClr val="002060"/>
                          </a:solidFill>
                          <a:latin typeface="Century Gothic" panose="020B0502020202020204" pitchFamily="34" charset="0"/>
                          <a:ea typeface="+mn-ea"/>
                          <a:cs typeface="+mn-cs"/>
                          <a:sym typeface="Arial"/>
                        </a:rPr>
                        <a:t>côté</a:t>
                      </a:r>
                      <a:r>
                        <a:rPr lang="en-GB" sz="2400" b="1" kern="1200" noProof="0" dirty="0">
                          <a:solidFill>
                            <a:srgbClr val="002060"/>
                          </a:solidFill>
                          <a:latin typeface="Century Gothic" panose="020B0502020202020204" pitchFamily="34" charset="0"/>
                          <a:ea typeface="+mn-ea"/>
                          <a:cs typeface="+mn-cs"/>
                          <a:sym typeface="Arial"/>
                        </a:rPr>
                        <a:t> de</a:t>
                      </a:r>
                    </a:p>
                  </a:txBody>
                  <a:tcPr/>
                </a:tc>
                <a:tc>
                  <a:txBody>
                    <a:bodyPr/>
                    <a:lstStyle/>
                    <a:p>
                      <a:r>
                        <a:rPr lang="en-GB" sz="2400" b="1" dirty="0" err="1">
                          <a:solidFill>
                            <a:srgbClr val="002060"/>
                          </a:solidFill>
                          <a:latin typeface="Century Gothic" panose="020B0502020202020204" pitchFamily="34" charset="0"/>
                        </a:rPr>
                        <a:t>près</a:t>
                      </a:r>
                      <a:r>
                        <a:rPr lang="en-GB" sz="2400" b="1" dirty="0">
                          <a:solidFill>
                            <a:srgbClr val="002060"/>
                          </a:solidFill>
                          <a:latin typeface="Century Gothic" panose="020B0502020202020204" pitchFamily="34" charset="0"/>
                        </a:rPr>
                        <a:t> (de)</a:t>
                      </a:r>
                    </a:p>
                  </a:txBody>
                  <a:tcPr/>
                </a:tc>
                <a:extLst>
                  <a:ext uri="{0D108BD9-81ED-4DB2-BD59-A6C34878D82A}">
                    <a16:rowId xmlns:a16="http://schemas.microsoft.com/office/drawing/2014/main" val="3903794855"/>
                  </a:ext>
                </a:extLst>
              </a:tr>
              <a:tr h="955981">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soleil</a:t>
                      </a:r>
                    </a:p>
                  </a:txBody>
                  <a:tcPr/>
                </a:tc>
                <a:tc>
                  <a:txBody>
                    <a:bodyPr/>
                    <a:lstStyle/>
                    <a:p>
                      <a:r>
                        <a:rPr lang="en-GB" sz="2400" b="1" dirty="0">
                          <a:solidFill>
                            <a:srgbClr val="002060"/>
                          </a:solidFill>
                          <a:latin typeface="Century Gothic" panose="020B0502020202020204" pitchFamily="34" charset="0"/>
                        </a:rPr>
                        <a:t>la Belgique</a:t>
                      </a:r>
                    </a:p>
                  </a:txBody>
                  <a:tcPr/>
                </a:tc>
                <a:tc>
                  <a:txBody>
                    <a:bodyPr/>
                    <a:lstStyle/>
                    <a:p>
                      <a:r>
                        <a:rPr lang="en-GB" sz="2400" b="1" dirty="0">
                          <a:solidFill>
                            <a:srgbClr val="002060"/>
                          </a:solidFill>
                          <a:latin typeface="Century Gothic" panose="020B0502020202020204" pitchFamily="34" charset="0"/>
                        </a:rPr>
                        <a:t>le vent</a:t>
                      </a:r>
                    </a:p>
                  </a:txBody>
                  <a:tcPr/>
                </a:tc>
                <a:extLst>
                  <a:ext uri="{0D108BD9-81ED-4DB2-BD59-A6C34878D82A}">
                    <a16:rowId xmlns:a16="http://schemas.microsoft.com/office/drawing/2014/main" val="334322647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Suisse</a:t>
                      </a:r>
                    </a:p>
                  </a:txBody>
                  <a:tcPr/>
                </a:tc>
                <a:tc>
                  <a:txBody>
                    <a:bodyPr/>
                    <a:lstStyle/>
                    <a:p>
                      <a:r>
                        <a:rPr lang="en-GB" sz="2400" b="1" dirty="0">
                          <a:solidFill>
                            <a:srgbClr val="002060"/>
                          </a:solidFill>
                          <a:latin typeface="Century Gothic" panose="020B0502020202020204" pitchFamily="34" charset="0"/>
                        </a:rPr>
                        <a:t>la Grande-Bretagne</a:t>
                      </a:r>
                    </a:p>
                  </a:txBody>
                  <a:tcPr/>
                </a:tc>
                <a:tc>
                  <a:txBody>
                    <a:bodyPr/>
                    <a:lstStyle/>
                    <a:p>
                      <a:r>
                        <a:rPr lang="en-GB" sz="2400" b="1" dirty="0" err="1">
                          <a:solidFill>
                            <a:srgbClr val="002060"/>
                          </a:solidFill>
                          <a:latin typeface="Century Gothic" panose="020B0502020202020204" pitchFamily="34" charset="0"/>
                        </a:rPr>
                        <a:t>l’Espagne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l’Allemagne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Luxembourg</a:t>
                      </a:r>
                    </a:p>
                  </a:txBody>
                  <a:tcPr/>
                </a:tc>
                <a:tc>
                  <a:txBody>
                    <a:bodyPr/>
                    <a:lstStyle/>
                    <a:p>
                      <a:r>
                        <a:rPr lang="en-GB" sz="2400" b="1" dirty="0" err="1">
                          <a:solidFill>
                            <a:srgbClr val="002060"/>
                          </a:solidFill>
                          <a:latin typeface="Century Gothic" panose="020B0502020202020204" pitchFamily="34" charset="0"/>
                        </a:rPr>
                        <a:t>l’Italie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792109C9-1A7C-480F-B55E-B9DA83831911}"/>
              </a:ext>
            </a:extLst>
          </p:cNvPr>
          <p:cNvPicPr>
            <a:picLocks noChangeAspect="1"/>
          </p:cNvPicPr>
          <p:nvPr/>
        </p:nvPicPr>
        <p:blipFill>
          <a:blip r:embed="rId5"/>
          <a:stretch>
            <a:fillRect/>
          </a:stretch>
        </p:blipFill>
        <p:spPr>
          <a:xfrm>
            <a:off x="863376" y="2192521"/>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5C7DE5BC-9ABE-4EB9-BEC7-A823344CE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436" y="906085"/>
            <a:ext cx="689451" cy="689451"/>
          </a:xfrm>
          <a:prstGeom prst="rect">
            <a:avLst/>
          </a:prstGeom>
        </p:spPr>
      </p:pic>
      <p:pic>
        <p:nvPicPr>
          <p:cNvPr id="20" name="Picture 19">
            <a:extLst>
              <a:ext uri="{FF2B5EF4-FFF2-40B4-BE49-F238E27FC236}">
                <a16:creationId xmlns:a16="http://schemas.microsoft.com/office/drawing/2014/main" id="{ED4B560B-3C7D-4B28-91C8-624EA09F549E}"/>
              </a:ext>
            </a:extLst>
          </p:cNvPr>
          <p:cNvPicPr>
            <a:picLocks noChangeAspect="1"/>
          </p:cNvPicPr>
          <p:nvPr/>
        </p:nvPicPr>
        <p:blipFill>
          <a:blip r:embed="rId7"/>
          <a:stretch>
            <a:fillRect/>
          </a:stretch>
        </p:blipFill>
        <p:spPr>
          <a:xfrm>
            <a:off x="840490" y="4611360"/>
            <a:ext cx="1114528" cy="1055869"/>
          </a:xfrm>
          <a:prstGeom prst="rect">
            <a:avLst/>
          </a:prstGeom>
        </p:spPr>
      </p:pic>
      <p:sp>
        <p:nvSpPr>
          <p:cNvPr id="21" name="TextBox 20">
            <a:extLst>
              <a:ext uri="{FF2B5EF4-FFF2-40B4-BE49-F238E27FC236}">
                <a16:creationId xmlns:a16="http://schemas.microsoft.com/office/drawing/2014/main" id="{DA2D984C-E9D1-41B1-9984-B0ACDC570023}"/>
              </a:ext>
            </a:extLst>
          </p:cNvPr>
          <p:cNvSpPr txBox="1"/>
          <p:nvPr/>
        </p:nvSpPr>
        <p:spPr>
          <a:xfrm>
            <a:off x="1115200" y="59587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CC7AD9B7-BFE6-4965-964D-E3BD94C25FEA}"/>
              </a:ext>
            </a:extLst>
          </p:cNvPr>
          <p:cNvSpPr txBox="1"/>
          <p:nvPr/>
        </p:nvSpPr>
        <p:spPr>
          <a:xfrm>
            <a:off x="1084266" y="31678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A7A993D5-98D7-44DF-AA4F-76576A4A2248}"/>
              </a:ext>
            </a:extLst>
          </p:cNvPr>
          <p:cNvSpPr txBox="1"/>
          <p:nvPr/>
        </p:nvSpPr>
        <p:spPr>
          <a:xfrm>
            <a:off x="1520510" y="10880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1716</TotalTime>
  <Words>1730</Words>
  <Application>Microsoft Office PowerPoint</Application>
  <PresentationFormat>Widescreen</PresentationFormat>
  <Paragraphs>345</Paragraphs>
  <Slides>10</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vt:i4>
      </vt:variant>
    </vt:vector>
  </HeadingPairs>
  <TitlesOfParts>
    <vt:vector size="21" baseType="lpstr">
      <vt:lpstr>Arial</vt:lpstr>
      <vt:lpstr>Calibri</vt:lpstr>
      <vt:lpstr>Calibri Light</vt:lpstr>
      <vt:lpstr>Century Gothic</vt:lpstr>
      <vt:lpstr>Eras Demi ITC</vt:lpstr>
      <vt:lpstr>Modern Love</vt:lpstr>
      <vt:lpstr>Symbol</vt:lpstr>
      <vt:lpstr>Wingdings</vt:lpstr>
      <vt:lpstr>1_Office Theme</vt:lpstr>
      <vt:lpstr>2_Office Theme</vt:lpstr>
      <vt:lpstr>3_Office Theme</vt:lpstr>
      <vt:lpstr>Describing me and others </vt:lpstr>
      <vt:lpstr>Follow up 1</vt:lpstr>
      <vt:lpstr>lire</vt:lpstr>
      <vt:lpstr>PowerPoint Presentation</vt:lpstr>
      <vt:lpstr>Follow up 3b</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46</cp:revision>
  <dcterms:created xsi:type="dcterms:W3CDTF">2021-06-12T06:20:35Z</dcterms:created>
  <dcterms:modified xsi:type="dcterms:W3CDTF">2023-04-16T13:51:54Z</dcterms:modified>
</cp:coreProperties>
</file>