
<file path=[Content_Types].xml><?xml version="1.0" encoding="utf-8"?>
<Types xmlns="http://schemas.openxmlformats.org/package/2006/content-types">
  <Default Extension="gif" ContentType="image/gif"/>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16"/>
  </p:notesMasterIdLst>
  <p:sldIdLst>
    <p:sldId id="275" r:id="rId4"/>
    <p:sldId id="931" r:id="rId5"/>
    <p:sldId id="948" r:id="rId6"/>
    <p:sldId id="930" r:id="rId7"/>
    <p:sldId id="955" r:id="rId8"/>
    <p:sldId id="954" r:id="rId9"/>
    <p:sldId id="953" r:id="rId10"/>
    <p:sldId id="951" r:id="rId11"/>
    <p:sldId id="952" r:id="rId12"/>
    <p:sldId id="950" r:id="rId13"/>
    <p:sldId id="949"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11" autoAdjust="0"/>
    <p:restoredTop sz="62750" autoAdjust="0"/>
  </p:normalViewPr>
  <p:slideViewPr>
    <p:cSldViewPr snapToGrid="0">
      <p:cViewPr>
        <p:scale>
          <a:sx n="50" d="100"/>
          <a:sy n="50" d="100"/>
        </p:scale>
        <p:origin x="1884" y="444"/>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2164A-95D0-48D6-8C1D-668A94BD8550}"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FEC1A-EED5-404A-956F-1AE3D06D14FF}" type="slidenum">
              <a:rPr lang="en-GB" smtClean="0"/>
              <a:t>‹#›</a:t>
            </a:fld>
            <a:endParaRPr lang="en-GB"/>
          </a:p>
        </p:txBody>
      </p:sp>
    </p:spTree>
    <p:extLst>
      <p:ext uri="{BB962C8B-B14F-4D97-AF65-F5344CB8AC3E}">
        <p14:creationId xmlns:p14="http://schemas.microsoft.com/office/powerpoint/2010/main" val="3276169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a:t>
            </a:r>
          </a:p>
          <a:p>
            <a:pPr marL="216000" indent="-216000">
              <a:lnSpc>
                <a:spcPct val="100000"/>
              </a:lnSpc>
            </a:pPr>
            <a:r>
              <a:rPr lang="en-GB" sz="1200" b="0" strike="noStrike" spc="-1" dirty="0">
                <a:solidFill>
                  <a:srgbClr val="000000"/>
                </a:solidFill>
                <a:latin typeface="Calibri"/>
                <a:ea typeface="Calibri"/>
              </a:rPr>
              <a:t>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fr-FR" sz="1200" b="0" i="0" strike="noStrike" spc="-1" dirty="0">
                <a:solidFill>
                  <a:srgbClr val="002060"/>
                </a:solidFill>
                <a:latin typeface="Century Gothic"/>
                <a:ea typeface="Century Gothic"/>
              </a:rPr>
              <a:t>[-tion] attention [482] motion [855]  population [509] pollution [3073] solution [608] </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tu fais [25]</a:t>
            </a:r>
            <a:r>
              <a:rPr lang="fr-FR" sz="1200" b="0" strike="noStrike" spc="-1" dirty="0">
                <a:solidFill>
                  <a:srgbClr val="002060"/>
                </a:solidFill>
                <a:latin typeface="Century Gothic"/>
                <a:ea typeface="Century Gothic"/>
              </a:rPr>
              <a:t> jouer [219] </a:t>
            </a:r>
            <a:r>
              <a:rPr lang="fr-FR" sz="1200" b="1" strike="noStrike" spc="-1" dirty="0">
                <a:solidFill>
                  <a:srgbClr val="002060"/>
                </a:solidFill>
                <a:latin typeface="Century Gothic"/>
                <a:ea typeface="Century Gothic"/>
              </a:rPr>
              <a:t>danse </a:t>
            </a:r>
            <a:r>
              <a:rPr lang="fr-FR" sz="1200" b="0" strike="noStrike" spc="-1" dirty="0">
                <a:solidFill>
                  <a:srgbClr val="002060"/>
                </a:solidFill>
                <a:latin typeface="Century Gothic"/>
                <a:ea typeface="Century Gothic"/>
              </a:rPr>
              <a:t>[2964] </a:t>
            </a:r>
            <a:r>
              <a:rPr lang="fr-FR" sz="1200" b="1" strike="noStrike" spc="-1" dirty="0">
                <a:solidFill>
                  <a:srgbClr val="002060"/>
                </a:solidFill>
                <a:latin typeface="Century Gothic"/>
                <a:ea typeface="Century Gothic"/>
              </a:rPr>
              <a:t>guitare </a:t>
            </a:r>
            <a:r>
              <a:rPr lang="fr-FR" sz="1200" b="0" strike="noStrike" spc="-1" dirty="0">
                <a:solidFill>
                  <a:srgbClr val="002060"/>
                </a:solidFill>
                <a:latin typeface="Century Gothic"/>
                <a:ea typeface="Century Gothic"/>
              </a:rPr>
              <a:t>[&gt;5000] </a:t>
            </a:r>
            <a:r>
              <a:rPr lang="fr-FR" sz="1200" b="1" strike="noStrike" spc="-1" dirty="0">
                <a:solidFill>
                  <a:srgbClr val="002060"/>
                </a:solidFill>
                <a:latin typeface="Century Gothic"/>
                <a:ea typeface="Century Gothic"/>
              </a:rPr>
              <a:t>instrument </a:t>
            </a:r>
            <a:r>
              <a:rPr lang="fr-FR" sz="1200" b="0" strike="noStrike" spc="-1" dirty="0">
                <a:solidFill>
                  <a:srgbClr val="002060"/>
                </a:solidFill>
                <a:latin typeface="Century Gothic"/>
                <a:ea typeface="Century Gothic"/>
              </a:rPr>
              <a:t>[1650] </a:t>
            </a:r>
            <a:r>
              <a:rPr lang="fr-FR" sz="1200" b="1" strike="noStrike" spc="-1" dirty="0">
                <a:solidFill>
                  <a:srgbClr val="002060"/>
                </a:solidFill>
                <a:latin typeface="Century Gothic"/>
                <a:ea typeface="Century Gothic"/>
              </a:rPr>
              <a:t>piano </a:t>
            </a:r>
            <a:r>
              <a:rPr lang="fr-FR" sz="1200" b="0" strike="noStrike" spc="-1" dirty="0">
                <a:solidFill>
                  <a:srgbClr val="002060"/>
                </a:solidFill>
                <a:latin typeface="Century Gothic"/>
                <a:ea typeface="Century Gothic"/>
              </a:rPr>
              <a:t>[4967] sport [2011] vélo [4594]</a:t>
            </a:r>
          </a:p>
          <a:p>
            <a:pPr marL="216000" indent="-216000">
              <a:lnSpc>
                <a:spcPct val="100000"/>
              </a:lnSpc>
            </a:pPr>
            <a:r>
              <a:rPr lang="it-IT" sz="1200" b="1" strike="noStrike" spc="-1" dirty="0">
                <a:solidFill>
                  <a:srgbClr val="002060"/>
                </a:solidFill>
                <a:latin typeface="Century Gothic"/>
                <a:ea typeface="Century Gothic"/>
              </a:rPr>
              <a:t>Revisit 1: </a:t>
            </a:r>
            <a:r>
              <a:rPr lang="fr-FR" sz="1200" b="0" strike="noStrike" spc="-1" dirty="0">
                <a:solidFill>
                  <a:srgbClr val="002060"/>
                </a:solidFill>
                <a:latin typeface="Century Gothic"/>
                <a:ea typeface="Century Gothic"/>
              </a:rPr>
              <a:t>aimer [242] apporter [339] arriver [174] organiser [701] porter [105] préparer [368] </a:t>
            </a:r>
            <a:r>
              <a:rPr lang="fr-FR" sz="1200" b="1" strike="noStrike" spc="-1" dirty="0">
                <a:solidFill>
                  <a:srgbClr val="002060"/>
                </a:solidFill>
                <a:latin typeface="Century Gothic"/>
                <a:ea typeface="Century Gothic"/>
              </a:rPr>
              <a:t>créer </a:t>
            </a:r>
            <a:r>
              <a:rPr lang="fr-FR" sz="1200" b="0" strike="noStrike" spc="-1" dirty="0">
                <a:solidFill>
                  <a:srgbClr val="002060"/>
                </a:solidFill>
                <a:latin typeface="Century Gothic"/>
                <a:ea typeface="Century Gothic"/>
              </a:rPr>
              <a:t>[332] </a:t>
            </a:r>
            <a:r>
              <a:rPr lang="fr-FR" sz="1200" b="1" strike="noStrike" spc="-1" dirty="0">
                <a:solidFill>
                  <a:srgbClr val="002060"/>
                </a:solidFill>
                <a:latin typeface="Century Gothic"/>
                <a:ea typeface="Century Gothic"/>
              </a:rPr>
              <a:t>marcher </a:t>
            </a:r>
            <a:r>
              <a:rPr lang="fr-FR" sz="1200" b="0" strike="noStrike" spc="-1" dirty="0">
                <a:solidFill>
                  <a:srgbClr val="002060"/>
                </a:solidFill>
                <a:latin typeface="Century Gothic"/>
                <a:ea typeface="Century Gothic"/>
              </a:rPr>
              <a:t>[1532] </a:t>
            </a:r>
            <a:r>
              <a:rPr lang="fr-FR" sz="1200" b="1" strike="noStrike" spc="-1" dirty="0">
                <a:solidFill>
                  <a:srgbClr val="002060"/>
                </a:solidFill>
                <a:latin typeface="Century Gothic"/>
                <a:ea typeface="Century Gothic"/>
              </a:rPr>
              <a:t>monter </a:t>
            </a:r>
            <a:r>
              <a:rPr lang="fr-FR" sz="1200" b="0" strike="noStrike" spc="-1" dirty="0">
                <a:solidFill>
                  <a:srgbClr val="002060"/>
                </a:solidFill>
                <a:latin typeface="Century Gothic"/>
                <a:ea typeface="Century Gothic"/>
              </a:rPr>
              <a:t>[853] </a:t>
            </a:r>
            <a:r>
              <a:rPr lang="fr-FR" sz="1200" b="1" strike="noStrike" spc="-1" dirty="0">
                <a:solidFill>
                  <a:srgbClr val="002060"/>
                </a:solidFill>
                <a:latin typeface="Century Gothic"/>
                <a:ea typeface="Century Gothic"/>
              </a:rPr>
              <a:t>quitter </a:t>
            </a:r>
            <a:r>
              <a:rPr lang="fr-FR" sz="1200" b="0" strike="noStrike" spc="-1" dirty="0">
                <a:solidFill>
                  <a:srgbClr val="002060"/>
                </a:solidFill>
                <a:latin typeface="Century Gothic"/>
                <a:ea typeface="Century Gothic"/>
              </a:rPr>
              <a:t>[507] </a:t>
            </a:r>
            <a:r>
              <a:rPr lang="fr-FR" sz="1200" b="1" strike="noStrike" spc="-1" dirty="0">
                <a:solidFill>
                  <a:srgbClr val="002060"/>
                </a:solidFill>
                <a:latin typeface="Century Gothic"/>
                <a:ea typeface="Century Gothic"/>
              </a:rPr>
              <a:t>gens </a:t>
            </a:r>
            <a:r>
              <a:rPr lang="fr-FR" sz="1200" b="0" strike="noStrike" spc="-1" dirty="0">
                <a:solidFill>
                  <a:srgbClr val="002060"/>
                </a:solidFill>
                <a:latin typeface="Century Gothic"/>
                <a:ea typeface="Century Gothic"/>
              </a:rPr>
              <a:t>[236] </a:t>
            </a:r>
            <a:r>
              <a:rPr lang="fr-FR" sz="1200" b="1" strike="noStrike" spc="-1" dirty="0">
                <a:solidFill>
                  <a:srgbClr val="002060"/>
                </a:solidFill>
                <a:latin typeface="Century Gothic"/>
                <a:ea typeface="Century Gothic"/>
              </a:rPr>
              <a:t>puis</a:t>
            </a:r>
          </a:p>
          <a:p>
            <a:pPr marL="216000" indent="-216000">
              <a:lnSpc>
                <a:spcPct val="100000"/>
              </a:lnSpc>
            </a:pPr>
            <a:r>
              <a:rPr lang="fr-FR" sz="1200" b="0" strike="noStrike" spc="-1" dirty="0">
                <a:solidFill>
                  <a:srgbClr val="002060"/>
                </a:solidFill>
                <a:latin typeface="Century Gothic"/>
                <a:ea typeface="Century Gothic"/>
              </a:rPr>
              <a:t>[230]</a:t>
            </a:r>
          </a:p>
          <a:p>
            <a:pPr marL="216000" indent="-216000">
              <a:lnSpc>
                <a:spcPct val="100000"/>
              </a:lnSpc>
            </a:pPr>
            <a:r>
              <a:rPr lang="it-IT" sz="1200" b="1" i="0" strike="noStrike" spc="-1" dirty="0">
                <a:solidFill>
                  <a:srgbClr val="002060"/>
                </a:solidFill>
                <a:latin typeface="Century Gothic"/>
                <a:ea typeface="Century Gothic"/>
              </a:rPr>
              <a:t>Revisit 2</a:t>
            </a:r>
            <a:r>
              <a:rPr lang="it-IT"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tu vas </a:t>
            </a:r>
            <a:r>
              <a:rPr lang="fr-FR" sz="1200" b="0" i="0" strike="noStrike" spc="-1" dirty="0">
                <a:solidFill>
                  <a:srgbClr val="002060"/>
                </a:solidFill>
                <a:latin typeface="Century Gothic"/>
                <a:ea typeface="Century Gothic"/>
              </a:rPr>
              <a:t>je vais  [53] tu es je suis [5] à (meaning ‘at/in/to’)[4] café [1886] campagne [666] centre commercial [n/a] église [1782] ile [1245] magasin [1736]</a:t>
            </a:r>
          </a:p>
          <a:p>
            <a:pPr marL="216000" indent="-216000">
              <a:lnSpc>
                <a:spcPct val="100000"/>
              </a:lnSpc>
            </a:pPr>
            <a:r>
              <a:rPr lang="fr-FR" sz="1200" b="0" i="0" strike="noStrike" spc="-1" dirty="0">
                <a:solidFill>
                  <a:srgbClr val="002060"/>
                </a:solidFill>
                <a:latin typeface="Century Gothic"/>
                <a:ea typeface="Century Gothic"/>
              </a:rPr>
              <a:t>maison [325] marché [280] montagne [1732] plage [2693] pont [1889] port [1304]</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a:t>
            </a:r>
          </a:p>
          <a:p>
            <a:pPr marL="216000" indent="-216000">
              <a:lnSpc>
                <a:spcPct val="100000"/>
              </a:lnSpc>
            </a:pPr>
            <a:r>
              <a:rPr lang="en-GB" sz="1100" b="0" strike="noStrike" spc="-1" dirty="0">
                <a:solidFill>
                  <a:srgbClr val="000000"/>
                </a:solidFill>
                <a:latin typeface="Calibri"/>
                <a:ea typeface="Calibri"/>
              </a:rPr>
              <a:t>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a:t>
            </a:r>
            <a:r>
              <a:rPr lang="en-US" b="0" dirty="0"/>
              <a:t> to </a:t>
            </a:r>
            <a:r>
              <a:rPr lang="en-US" b="0" dirty="0" err="1"/>
              <a:t>practise</a:t>
            </a:r>
            <a:r>
              <a:rPr lang="en-US" b="0" dirty="0"/>
              <a:t> written recognition of correct verb meaning based on the meaning of the noun that follows.</a:t>
            </a:r>
            <a:endParaRPr lang="en-US" b="1" dirty="0"/>
          </a:p>
          <a:p>
            <a:endParaRPr lang="en-US" b="1" dirty="0"/>
          </a:p>
          <a:p>
            <a:r>
              <a:rPr lang="en-US" b="1" dirty="0"/>
              <a:t>Procedure:</a:t>
            </a:r>
          </a:p>
          <a:p>
            <a:r>
              <a:rPr lang="en-US" b="0" dirty="0"/>
              <a:t>1. Pupils read the sentences and decide which verb is correct. They should use their knowledge of verb and noun meaning to decide.</a:t>
            </a:r>
          </a:p>
          <a:p>
            <a:r>
              <a:rPr lang="en-US" b="0" dirty="0"/>
              <a:t>2. Answers revealed on clicks.</a:t>
            </a:r>
          </a:p>
          <a:p>
            <a:r>
              <a:rPr lang="en-US" b="0" dirty="0"/>
              <a:t>3. Optional – click the numbered buttons to hear the full sentences.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4329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5 minutes</a:t>
            </a:r>
          </a:p>
          <a:p>
            <a:endParaRPr lang="en-US" b="1" dirty="0"/>
          </a:p>
          <a:p>
            <a:r>
              <a:rPr lang="en-US" b="1" dirty="0"/>
              <a:t>Aim: </a:t>
            </a:r>
            <a:r>
              <a:rPr lang="en-US" b="0" dirty="0"/>
              <a:t>to </a:t>
            </a:r>
            <a:r>
              <a:rPr lang="en-US" b="0" dirty="0" err="1"/>
              <a:t>practise</a:t>
            </a:r>
            <a:r>
              <a:rPr lang="en-US" b="0" dirty="0"/>
              <a:t> aural comprehension of du/de la and their connection with masculine and feminine nouns, including this week’s vocabulary. Note that the genders of the nouns are given to reduce the cognitive load, and that additional cognate nouns are also used in the activity.</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note the correct instrument or activity based on the form of de + article they hear.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Then elicit full phrases from pupils: Comment </a:t>
            </a:r>
            <a:r>
              <a:rPr lang="en-US" b="0" dirty="0" err="1"/>
              <a:t>dit</a:t>
            </a:r>
            <a:r>
              <a:rPr lang="en-US" b="0" dirty="0"/>
              <a:t>-on ‘I play the guitar’ etc..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on the pictures for full sentence audio, if required.</a:t>
            </a:r>
          </a:p>
          <a:p>
            <a:endParaRPr lang="en-US" b="1"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Je </a:t>
            </a:r>
            <a:r>
              <a:rPr lang="en-GB" sz="1200" kern="1200" dirty="0" err="1">
                <a:solidFill>
                  <a:schemeClr val="tx1"/>
                </a:solidFill>
                <a:effectLst/>
                <a:latin typeface="+mn-lt"/>
                <a:ea typeface="+mn-ea"/>
                <a:cs typeface="+mn-cs"/>
              </a:rPr>
              <a:t>joue</a:t>
            </a:r>
            <a:r>
              <a:rPr lang="en-GB" sz="1200" kern="1200" dirty="0">
                <a:solidFill>
                  <a:schemeClr val="tx1"/>
                </a:solidFill>
                <a:effectLst/>
                <a:latin typeface="+mn-lt"/>
                <a:ea typeface="+mn-ea"/>
                <a:cs typeface="+mn-cs"/>
              </a:rPr>
              <a:t> de la [</a:t>
            </a:r>
            <a:r>
              <a:rPr lang="en-GB" sz="1200" kern="1200" dirty="0" err="1">
                <a:solidFill>
                  <a:schemeClr val="tx1"/>
                </a:solidFill>
                <a:effectLst/>
                <a:latin typeface="+mn-lt"/>
                <a:ea typeface="+mn-ea"/>
                <a:cs typeface="+mn-cs"/>
              </a:rPr>
              <a:t>guitare</a:t>
            </a:r>
            <a:r>
              <a:rPr lang="en-GB"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Je </a:t>
            </a:r>
            <a:r>
              <a:rPr lang="en-GB" sz="1200" b="0" kern="1200" dirty="0" err="1">
                <a:solidFill>
                  <a:schemeClr val="tx1"/>
                </a:solidFill>
                <a:effectLst/>
                <a:latin typeface="+mn-lt"/>
                <a:ea typeface="+mn-ea"/>
                <a:cs typeface="+mn-cs"/>
              </a:rPr>
              <a:t>joue</a:t>
            </a:r>
            <a:r>
              <a:rPr lang="en-GB" sz="1200" b="0" kern="1200" dirty="0">
                <a:solidFill>
                  <a:schemeClr val="tx1"/>
                </a:solidFill>
                <a:effectLst/>
                <a:latin typeface="+mn-lt"/>
                <a:ea typeface="+mn-ea"/>
                <a:cs typeface="+mn-cs"/>
              </a:rPr>
              <a:t> du [piano].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Je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de la [course à pied].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Je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du [jogging].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Je </a:t>
            </a:r>
            <a:r>
              <a:rPr lang="en-GB" sz="1200" b="0" kern="1200" dirty="0" err="1">
                <a:solidFill>
                  <a:schemeClr val="tx1"/>
                </a:solidFill>
                <a:effectLst/>
                <a:latin typeface="+mn-lt"/>
                <a:ea typeface="+mn-ea"/>
                <a:cs typeface="+mn-cs"/>
              </a:rPr>
              <a:t>joue</a:t>
            </a:r>
            <a:r>
              <a:rPr lang="en-GB" sz="1200" b="0" kern="1200" dirty="0">
                <a:solidFill>
                  <a:schemeClr val="tx1"/>
                </a:solidFill>
                <a:effectLst/>
                <a:latin typeface="+mn-lt"/>
                <a:ea typeface="+mn-ea"/>
                <a:cs typeface="+mn-cs"/>
              </a:rPr>
              <a:t> de la [</a:t>
            </a:r>
            <a:r>
              <a:rPr lang="en-GB" sz="1200" b="0" kern="1200" dirty="0" err="1">
                <a:solidFill>
                  <a:schemeClr val="tx1"/>
                </a:solidFill>
                <a:effectLst/>
                <a:latin typeface="+mn-lt"/>
                <a:ea typeface="+mn-ea"/>
                <a:cs typeface="+mn-cs"/>
              </a:rPr>
              <a:t>flûte</a:t>
            </a:r>
            <a:r>
              <a:rPr lang="en-GB" sz="1200" b="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Je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du [</a:t>
            </a:r>
            <a:r>
              <a:rPr lang="en-GB" sz="1200" b="0" kern="1200" dirty="0" err="1">
                <a:solidFill>
                  <a:schemeClr val="tx1"/>
                </a:solidFill>
                <a:effectLst/>
                <a:latin typeface="+mn-lt"/>
                <a:ea typeface="+mn-ea"/>
                <a:cs typeface="+mn-cs"/>
              </a:rPr>
              <a:t>vélo</a:t>
            </a:r>
            <a:r>
              <a:rPr lang="en-GB" sz="1200" b="0" kern="1200" dirty="0">
                <a:solidFill>
                  <a:schemeClr val="tx1"/>
                </a:solidFill>
                <a:effectLst/>
                <a:latin typeface="+mn-lt"/>
                <a:ea typeface="+mn-ea"/>
                <a:cs typeface="+mn-cs"/>
              </a:rPr>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5452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Clarify the meaning (Watch out!  Take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word would be </a:t>
            </a:r>
            <a:r>
              <a:rPr lang="en-GB" dirty="0"/>
              <a:t>to hold up the right index finger up and waggle it quickly from side to side as a gesture of warning. </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sz="1200" b="1" dirty="0">
                <a:solidFill>
                  <a:srgbClr val="115076"/>
                </a:solidFill>
                <a:latin typeface="Century Gothic" panose="020B0502020202020204" pitchFamily="34" charset="0"/>
                <a:cs typeface="Calibri" panose="020F0502020204030204" pitchFamily="34" charset="0"/>
              </a:rPr>
              <a:t>]</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 </a:t>
            </a:r>
            <a:r>
              <a:rPr lang="en-GB" baseline="0" dirty="0"/>
              <a:t>and then the </a:t>
            </a:r>
            <a:r>
              <a:rPr lang="en-GB" b="1" baseline="0" dirty="0"/>
              <a:t>source</a:t>
            </a:r>
            <a:r>
              <a:rPr lang="en-GB" baseline="0" dirty="0"/>
              <a:t> word again ‘</a:t>
            </a:r>
            <a:r>
              <a:rPr lang="en-GB" b="1" baseline="0" dirty="0"/>
              <a:t>Attention !</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mainly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1" baseline="0" dirty="0">
                <a:solidFill>
                  <a:srgbClr val="115076"/>
                </a:solidFill>
                <a:latin typeface="Century Gothic" panose="020B0502020202020204" pitchFamily="34" charset="0"/>
                <a:cs typeface="Calibri" panose="020F0502020204030204" pitchFamily="34" charset="0"/>
              </a:rPr>
              <a:t>attention </a:t>
            </a:r>
            <a:r>
              <a:rPr lang="fr-FR" sz="1200" b="0" baseline="0" dirty="0">
                <a:solidFill>
                  <a:srgbClr val="115076"/>
                </a:solidFill>
                <a:latin typeface="Century Gothic" panose="020B0502020202020204" pitchFamily="34" charset="0"/>
                <a:cs typeface="Calibri" panose="020F0502020204030204" pitchFamily="34" charset="0"/>
              </a:rPr>
              <a:t>[482] </a:t>
            </a:r>
            <a:r>
              <a:rPr lang="fr-FR" sz="1200" b="1" baseline="0" dirty="0">
                <a:solidFill>
                  <a:srgbClr val="115076"/>
                </a:solidFill>
                <a:latin typeface="Century Gothic" panose="020B0502020202020204" pitchFamily="34" charset="0"/>
                <a:cs typeface="Calibri" panose="020F0502020204030204" pitchFamily="34" charset="0"/>
              </a:rPr>
              <a:t>motion</a:t>
            </a:r>
            <a:r>
              <a:rPr lang="fr-FR" sz="1200" b="0" baseline="0" dirty="0">
                <a:solidFill>
                  <a:srgbClr val="115076"/>
                </a:solidFill>
                <a:latin typeface="Century Gothic" panose="020B0502020202020204" pitchFamily="34" charset="0"/>
                <a:cs typeface="Calibri" panose="020F0502020204030204" pitchFamily="34" charset="0"/>
              </a:rPr>
              <a:t> [855] </a:t>
            </a:r>
            <a:r>
              <a:rPr lang="fr-FR" sz="1200" b="1" baseline="0" dirty="0">
                <a:solidFill>
                  <a:srgbClr val="115076"/>
                </a:solidFill>
                <a:latin typeface="Century Gothic" panose="020B0502020202020204" pitchFamily="34" charset="0"/>
                <a:cs typeface="Calibri" panose="020F0502020204030204" pitchFamily="34" charset="0"/>
              </a:rPr>
              <a:t>pollution </a:t>
            </a:r>
            <a:r>
              <a:rPr lang="fr-FR" sz="1200" b="0" baseline="0" dirty="0">
                <a:solidFill>
                  <a:srgbClr val="115076"/>
                </a:solidFill>
                <a:latin typeface="Century Gothic" panose="020B0502020202020204" pitchFamily="34" charset="0"/>
                <a:cs typeface="Calibri" panose="020F0502020204030204" pitchFamily="34" charset="0"/>
              </a:rPr>
              <a:t>[3073] </a:t>
            </a:r>
            <a:r>
              <a:rPr lang="fr-FR" sz="1200" b="1" baseline="0" dirty="0">
                <a:solidFill>
                  <a:srgbClr val="115076"/>
                </a:solidFill>
                <a:latin typeface="Century Gothic" panose="020B0502020202020204" pitchFamily="34" charset="0"/>
                <a:cs typeface="Calibri" panose="020F0502020204030204" pitchFamily="34" charset="0"/>
              </a:rPr>
              <a:t>population </a:t>
            </a:r>
            <a:r>
              <a:rPr lang="fr-FR" sz="1200" b="0" baseline="0" dirty="0">
                <a:solidFill>
                  <a:srgbClr val="115076"/>
                </a:solidFill>
                <a:latin typeface="Century Gothic" panose="020B0502020202020204" pitchFamily="34" charset="0"/>
                <a:cs typeface="Calibri" panose="020F0502020204030204" pitchFamily="34" charset="0"/>
              </a:rPr>
              <a:t>[509] </a:t>
            </a:r>
            <a:r>
              <a:rPr lang="fr-FR" sz="1200" b="1" baseline="0" dirty="0">
                <a:solidFill>
                  <a:srgbClr val="115076"/>
                </a:solidFill>
                <a:latin typeface="Century Gothic" panose="020B0502020202020204" pitchFamily="34" charset="0"/>
                <a:cs typeface="Calibri" panose="020F0502020204030204" pitchFamily="34" charset="0"/>
              </a:rPr>
              <a:t>solution </a:t>
            </a:r>
            <a:r>
              <a:rPr lang="fr-FR" sz="1200" b="0" baseline="0" dirty="0">
                <a:solidFill>
                  <a:srgbClr val="115076"/>
                </a:solidFill>
                <a:latin typeface="Century Gothic" panose="020B0502020202020204" pitchFamily="34" charset="0"/>
                <a:cs typeface="Calibri" panose="020F0502020204030204" pitchFamily="34" charset="0"/>
              </a:rPr>
              <a:t>[608]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aural distinction between words with </a:t>
            </a:r>
            <a:r>
              <a:rPr lang="en-GB" sz="1200" b="1" kern="1200" dirty="0">
                <a:solidFill>
                  <a:schemeClr val="tx1"/>
                </a:solidFill>
                <a:effectLst/>
                <a:latin typeface="+mn-lt"/>
                <a:ea typeface="+mn-ea"/>
                <a:cs typeface="+mn-cs"/>
              </a:rPr>
              <a:t>ç</a:t>
            </a:r>
            <a:r>
              <a:rPr lang="en-GB" sz="1200" b="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c</a:t>
            </a:r>
            <a:r>
              <a:rPr lang="en-GB" sz="1200" b="0" kern="1200" dirty="0">
                <a:solidFill>
                  <a:schemeClr val="tx1"/>
                </a:solidFill>
                <a:effectLst/>
                <a:latin typeface="+mn-lt"/>
                <a:ea typeface="+mn-ea"/>
                <a:cs typeface="+mn-cs"/>
              </a:rPr>
              <a:t> before a, o, u.</a:t>
            </a:r>
            <a:endParaRPr lang="en-US" b="1" dirty="0"/>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 Remind them that if they hear the a soft ‘c’ sound, the spelling is </a:t>
            </a:r>
            <a:r>
              <a:rPr lang="en-GB" sz="1200" b="1" kern="1200" dirty="0">
                <a:solidFill>
                  <a:schemeClr val="tx1"/>
                </a:solidFill>
                <a:effectLst/>
                <a:latin typeface="+mn-lt"/>
                <a:ea typeface="+mn-ea"/>
                <a:cs typeface="+mn-cs"/>
              </a:rPr>
              <a:t>ç</a:t>
            </a:r>
            <a:r>
              <a:rPr lang="en-GB" sz="1200" b="0" kern="1200" dirty="0">
                <a:solidFill>
                  <a:schemeClr val="tx1"/>
                </a:solidFill>
                <a:effectLst/>
                <a:latin typeface="+mn-lt"/>
                <a:ea typeface="+mn-ea"/>
                <a:cs typeface="+mn-cs"/>
              </a:rPr>
              <a:t>. Otherwise it is ‘c’.</a:t>
            </a: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algn="l">
              <a:lnSpc>
                <a:spcPct val="107000"/>
              </a:lnSpc>
              <a:spcAft>
                <a:spcPts val="800"/>
              </a:spcAft>
            </a:pP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leçon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action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façon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maçon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solution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musculation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natation</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garçon</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action</a:t>
            </a:r>
            <a:r>
              <a:rPr lang="en-GB" sz="1200" b="0" kern="1200" dirty="0">
                <a:solidFill>
                  <a:schemeClr val="tx1"/>
                </a:solidFill>
                <a:effectLst/>
                <a:latin typeface="+mn-lt"/>
                <a:ea typeface="+mn-ea"/>
                <a:cs typeface="+mn-cs"/>
              </a:rPr>
              <a:t> [355] </a:t>
            </a:r>
            <a:r>
              <a:rPr lang="en-GB" sz="1200" b="1" kern="1200" dirty="0" err="1">
                <a:solidFill>
                  <a:schemeClr val="tx1"/>
                </a:solidFill>
                <a:effectLst/>
                <a:latin typeface="+mn-lt"/>
                <a:ea typeface="+mn-ea"/>
                <a:cs typeface="+mn-cs"/>
              </a:rPr>
              <a:t>façon</a:t>
            </a:r>
            <a:r>
              <a:rPr lang="en-GB" sz="1200" b="0" kern="1200" dirty="0">
                <a:solidFill>
                  <a:schemeClr val="tx1"/>
                </a:solidFill>
                <a:effectLst/>
                <a:latin typeface="+mn-lt"/>
                <a:ea typeface="+mn-ea"/>
                <a:cs typeface="+mn-cs"/>
              </a:rPr>
              <a:t> [4029] </a:t>
            </a:r>
            <a:r>
              <a:rPr lang="en-GB" sz="1200" b="1" kern="1200" dirty="0" err="1">
                <a:solidFill>
                  <a:schemeClr val="tx1"/>
                </a:solidFill>
                <a:effectLst/>
                <a:latin typeface="+mn-lt"/>
                <a:ea typeface="+mn-ea"/>
                <a:cs typeface="+mn-cs"/>
              </a:rPr>
              <a:t>leçon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[1300] </a:t>
            </a:r>
            <a:r>
              <a:rPr lang="en-GB" sz="1200" b="1" kern="1200" dirty="0" err="1">
                <a:solidFill>
                  <a:schemeClr val="tx1"/>
                </a:solidFill>
                <a:effectLst/>
                <a:latin typeface="+mn-lt"/>
                <a:ea typeface="+mn-ea"/>
                <a:cs typeface="+mn-cs"/>
              </a:rPr>
              <a:t>maçon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[&gt;5000] </a:t>
            </a:r>
            <a:r>
              <a:rPr lang="en-GB" sz="1200" b="1" kern="1200" dirty="0">
                <a:solidFill>
                  <a:schemeClr val="tx1"/>
                </a:solidFill>
                <a:effectLst/>
                <a:latin typeface="+mn-lt"/>
                <a:ea typeface="+mn-ea"/>
                <a:cs typeface="+mn-cs"/>
              </a:rPr>
              <a:t>solution </a:t>
            </a:r>
            <a:r>
              <a:rPr lang="en-GB" sz="1200" b="0" kern="1200" dirty="0">
                <a:solidFill>
                  <a:schemeClr val="tx1"/>
                </a:solidFill>
                <a:effectLst/>
                <a:latin typeface="+mn-lt"/>
                <a:ea typeface="+mn-ea"/>
                <a:cs typeface="+mn-cs"/>
              </a:rPr>
              <a:t>[608] </a:t>
            </a:r>
            <a:r>
              <a:rPr lang="en-GB" sz="1200" b="1" kern="1200" dirty="0">
                <a:solidFill>
                  <a:schemeClr val="tx1"/>
                </a:solidFill>
                <a:effectLst/>
                <a:latin typeface="+mn-lt"/>
                <a:ea typeface="+mn-ea"/>
                <a:cs typeface="+mn-cs"/>
              </a:rPr>
              <a:t>situation </a:t>
            </a:r>
            <a:r>
              <a:rPr lang="en-GB" sz="1200" b="0" kern="1200" dirty="0">
                <a:solidFill>
                  <a:schemeClr val="tx1"/>
                </a:solidFill>
                <a:effectLst/>
                <a:latin typeface="+mn-lt"/>
                <a:ea typeface="+mn-ea"/>
                <a:cs typeface="+mn-cs"/>
              </a:rPr>
              <a:t>[223] </a:t>
            </a:r>
            <a:r>
              <a:rPr lang="en-GB" sz="1200" b="1" kern="1200" dirty="0">
                <a:solidFill>
                  <a:schemeClr val="tx1"/>
                </a:solidFill>
                <a:effectLst/>
                <a:latin typeface="+mn-lt"/>
                <a:ea typeface="+mn-ea"/>
                <a:cs typeface="+mn-cs"/>
              </a:rPr>
              <a:t>natation </a:t>
            </a:r>
            <a:r>
              <a:rPr lang="en-GB" sz="1200" b="0" kern="1200" dirty="0">
                <a:solidFill>
                  <a:schemeClr val="tx1"/>
                </a:solidFill>
                <a:effectLst/>
                <a:latin typeface="+mn-lt"/>
                <a:ea typeface="+mn-ea"/>
                <a:cs typeface="+mn-cs"/>
              </a:rPr>
              <a:t>[&gt;5000] </a:t>
            </a:r>
            <a:r>
              <a:rPr lang="en-GB" sz="1200" b="1" kern="1200" dirty="0">
                <a:solidFill>
                  <a:schemeClr val="tx1"/>
                </a:solidFill>
                <a:effectLst/>
                <a:latin typeface="+mn-lt"/>
                <a:ea typeface="+mn-ea"/>
                <a:cs typeface="+mn-cs"/>
              </a:rPr>
              <a:t>garçon </a:t>
            </a:r>
            <a:r>
              <a:rPr lang="en-GB" sz="1200" b="0" kern="1200" dirty="0">
                <a:solidFill>
                  <a:schemeClr val="tx1"/>
                </a:solidFill>
                <a:effectLst/>
                <a:latin typeface="+mn-lt"/>
                <a:ea typeface="+mn-ea"/>
                <a:cs typeface="+mn-cs"/>
              </a:rPr>
              <a:t>[1599]</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(three)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 with one revisited word, le </a:t>
            </a:r>
            <a:r>
              <a:rPr lang="en-GB" sz="1200" b="0" strike="noStrike" spc="-1" dirty="0" err="1">
                <a:solidFill>
                  <a:srgbClr val="000000"/>
                </a:solidFill>
                <a:latin typeface="Calibri"/>
                <a:ea typeface="Calibri"/>
              </a:rPr>
              <a:t>vélo</a:t>
            </a:r>
            <a:r>
              <a:rPr lang="en-GB" sz="1200" b="0" strike="noStrike" spc="-1" dirty="0">
                <a:solidFill>
                  <a:srgbClr val="000000"/>
                </a:solidFill>
                <a:latin typeface="Calibri"/>
                <a:ea typeface="Calibri"/>
              </a:rPr>
              <a:t> (taught in Rouge Term 3 Week 1).</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French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French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six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Move to the next slide.</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Elicit English meanings from pupils one by one in order left to right, top to bottom.</a:t>
            </a:r>
          </a:p>
          <a:p>
            <a:pPr marL="0" marR="0" lvl="0" indent="0" algn="l" rtl="0">
              <a:lnSpc>
                <a:spcPct val="100000"/>
              </a:lnSpc>
              <a:spcBef>
                <a:spcPts val="0"/>
              </a:spcBef>
              <a:spcAft>
                <a:spcPts val="0"/>
              </a:spcAft>
              <a:buClr>
                <a:schemeClr val="dk1"/>
              </a:buClr>
              <a:buSzPts val="1200"/>
              <a:buFont typeface="Calibri"/>
              <a:buNone/>
            </a:pPr>
            <a:r>
              <a:rPr lang="en-GB" b="0" dirty="0"/>
              <a:t>2. Move to the next slide.</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785185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Elicit French meanings from pupils one by one in order left to right, top to bottom.</a:t>
            </a:r>
          </a:p>
          <a:p>
            <a:pPr marL="0" marR="0" lvl="0" indent="0" algn="l" rtl="0">
              <a:lnSpc>
                <a:spcPct val="100000"/>
              </a:lnSpc>
              <a:spcBef>
                <a:spcPts val="0"/>
              </a:spcBef>
              <a:spcAft>
                <a:spcPts val="0"/>
              </a:spcAft>
              <a:buClr>
                <a:schemeClr val="dk1"/>
              </a:buClr>
              <a:buSzPts val="1200"/>
              <a:buFont typeface="Calibri"/>
              <a:buNone/>
            </a:pP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85695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 </a:t>
            </a:r>
            <a:r>
              <a:rPr lang="en-GB" b="1" dirty="0"/>
              <a:t>faire</a:t>
            </a:r>
            <a:r>
              <a:rPr lang="en-GB" dirty="0"/>
              <a:t> meaning and its use with </a:t>
            </a:r>
            <a:r>
              <a:rPr lang="en-GB" b="1" dirty="0"/>
              <a:t>definite articles </a:t>
            </a:r>
            <a:r>
              <a:rPr lang="en-GB" dirty="0"/>
              <a:t>and introduce </a:t>
            </a:r>
            <a:r>
              <a:rPr lang="en-GB" b="1" dirty="0"/>
              <a:t>faire de </a:t>
            </a:r>
            <a:r>
              <a:rPr lang="en-GB" dirty="0"/>
              <a:t>to say you do a sport. </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 </a:t>
            </a:r>
            <a:r>
              <a:rPr lang="en-GB" b="1" dirty="0" err="1"/>
              <a:t>jouer</a:t>
            </a:r>
            <a:r>
              <a:rPr lang="en-GB" b="1" dirty="0"/>
              <a:t> </a:t>
            </a:r>
            <a:r>
              <a:rPr lang="en-GB" dirty="0"/>
              <a:t>meaning and its use with </a:t>
            </a:r>
            <a:r>
              <a:rPr lang="en-GB" b="1" dirty="0"/>
              <a:t>definite articles </a:t>
            </a:r>
            <a:r>
              <a:rPr lang="en-GB" dirty="0"/>
              <a:t>and introduce </a:t>
            </a:r>
            <a:r>
              <a:rPr lang="en-GB" b="1" dirty="0" err="1"/>
              <a:t>jouer</a:t>
            </a:r>
            <a:r>
              <a:rPr lang="en-GB" b="1" dirty="0"/>
              <a:t> de </a:t>
            </a:r>
            <a:r>
              <a:rPr lang="en-GB" dirty="0"/>
              <a:t>to say you play an instrument.</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89875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2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58700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07096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15411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5100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1518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24422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30527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4728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49943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30077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26571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35957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484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84231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23893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894472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50119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016983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588697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496964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15902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98667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973669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5264117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59104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175322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976377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3340915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78774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21520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426469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59963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756639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90609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9255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012304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74728477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sv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88.png"/><Relationship Id="rId18" Type="http://schemas.openxmlformats.org/officeDocument/2006/relationships/image" Target="../media/image91.svg"/><Relationship Id="rId26" Type="http://schemas.openxmlformats.org/officeDocument/2006/relationships/audio" Target="../media/audio38.wav"/><Relationship Id="rId3" Type="http://schemas.openxmlformats.org/officeDocument/2006/relationships/image" Target="../media/image84.png"/><Relationship Id="rId21" Type="http://schemas.openxmlformats.org/officeDocument/2006/relationships/image" Target="../media/image58.png"/><Relationship Id="rId7" Type="http://schemas.openxmlformats.org/officeDocument/2006/relationships/image" Target="../media/image86.gif"/><Relationship Id="rId12" Type="http://schemas.openxmlformats.org/officeDocument/2006/relationships/image" Target="../media/image87.png"/><Relationship Id="rId17" Type="http://schemas.openxmlformats.org/officeDocument/2006/relationships/image" Target="../media/image90.png"/><Relationship Id="rId25" Type="http://schemas.openxmlformats.org/officeDocument/2006/relationships/audio" Target="../media/audio37.wav"/><Relationship Id="rId2" Type="http://schemas.openxmlformats.org/officeDocument/2006/relationships/notesSlide" Target="../notesSlides/notesSlide10.xml"/><Relationship Id="rId16" Type="http://schemas.openxmlformats.org/officeDocument/2006/relationships/image" Target="../media/image69.svg"/><Relationship Id="rId20" Type="http://schemas.openxmlformats.org/officeDocument/2006/relationships/image" Target="../media/image93.svg"/><Relationship Id="rId29" Type="http://schemas.openxmlformats.org/officeDocument/2006/relationships/audio" Target="../media/audio41.wav"/><Relationship Id="rId1" Type="http://schemas.openxmlformats.org/officeDocument/2006/relationships/slideLayout" Target="../slideLayouts/slideLayout29.xml"/><Relationship Id="rId6" Type="http://schemas.openxmlformats.org/officeDocument/2006/relationships/image" Target="../media/image35.svg"/><Relationship Id="rId11" Type="http://schemas.openxmlformats.org/officeDocument/2006/relationships/image" Target="../media/image74.png"/><Relationship Id="rId24" Type="http://schemas.openxmlformats.org/officeDocument/2006/relationships/image" Target="../media/image71.svg"/><Relationship Id="rId5" Type="http://schemas.openxmlformats.org/officeDocument/2006/relationships/image" Target="../media/image34.png"/><Relationship Id="rId15" Type="http://schemas.openxmlformats.org/officeDocument/2006/relationships/image" Target="../media/image68.png"/><Relationship Id="rId23" Type="http://schemas.openxmlformats.org/officeDocument/2006/relationships/image" Target="../media/image70.png"/><Relationship Id="rId28" Type="http://schemas.openxmlformats.org/officeDocument/2006/relationships/audio" Target="../media/audio40.wav"/><Relationship Id="rId10" Type="http://schemas.openxmlformats.org/officeDocument/2006/relationships/image" Target="../media/image73.svg"/><Relationship Id="rId19" Type="http://schemas.openxmlformats.org/officeDocument/2006/relationships/image" Target="../media/image92.png"/><Relationship Id="rId31" Type="http://schemas.openxmlformats.org/officeDocument/2006/relationships/audio" Target="../media/audio43.wav"/><Relationship Id="rId4" Type="http://schemas.openxmlformats.org/officeDocument/2006/relationships/image" Target="../media/image85.png"/><Relationship Id="rId9" Type="http://schemas.openxmlformats.org/officeDocument/2006/relationships/image" Target="../media/image72.png"/><Relationship Id="rId14" Type="http://schemas.openxmlformats.org/officeDocument/2006/relationships/image" Target="../media/image89.png"/><Relationship Id="rId22" Type="http://schemas.openxmlformats.org/officeDocument/2006/relationships/image" Target="../media/image59.svg"/><Relationship Id="rId27" Type="http://schemas.openxmlformats.org/officeDocument/2006/relationships/audio" Target="../media/audio39.wav"/><Relationship Id="rId30" Type="http://schemas.openxmlformats.org/officeDocument/2006/relationships/audio" Target="../media/audio42.wav"/></Relationships>
</file>

<file path=ppt/slides/_rels/slide11.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78.svg"/><Relationship Id="rId18" Type="http://schemas.openxmlformats.org/officeDocument/2006/relationships/image" Target="../media/image72.png"/><Relationship Id="rId26" Type="http://schemas.openxmlformats.org/officeDocument/2006/relationships/audio" Target="../media/audio50.wav"/><Relationship Id="rId3" Type="http://schemas.openxmlformats.org/officeDocument/2006/relationships/image" Target="../media/image94.png"/><Relationship Id="rId21" Type="http://schemas.openxmlformats.org/officeDocument/2006/relationships/audio" Target="../media/audio45.wav"/><Relationship Id="rId7" Type="http://schemas.openxmlformats.org/officeDocument/2006/relationships/image" Target="../media/image58.png"/><Relationship Id="rId12" Type="http://schemas.openxmlformats.org/officeDocument/2006/relationships/image" Target="../media/image77.png"/><Relationship Id="rId17" Type="http://schemas.openxmlformats.org/officeDocument/2006/relationships/image" Target="../media/image96.svg"/><Relationship Id="rId25" Type="http://schemas.openxmlformats.org/officeDocument/2006/relationships/audio" Target="../media/audio49.wav"/><Relationship Id="rId2" Type="http://schemas.openxmlformats.org/officeDocument/2006/relationships/notesSlide" Target="../notesSlides/notesSlide11.xml"/><Relationship Id="rId16" Type="http://schemas.openxmlformats.org/officeDocument/2006/relationships/image" Target="../media/image95.png"/><Relationship Id="rId20" Type="http://schemas.openxmlformats.org/officeDocument/2006/relationships/audio" Target="../media/audio44.wav"/><Relationship Id="rId1" Type="http://schemas.openxmlformats.org/officeDocument/2006/relationships/slideLayout" Target="../slideLayouts/slideLayout5.xml"/><Relationship Id="rId6" Type="http://schemas.openxmlformats.org/officeDocument/2006/relationships/image" Target="../media/image86.gif"/><Relationship Id="rId11" Type="http://schemas.openxmlformats.org/officeDocument/2006/relationships/image" Target="../media/image69.svg"/><Relationship Id="rId24" Type="http://schemas.openxmlformats.org/officeDocument/2006/relationships/audio" Target="../media/audio48.wav"/><Relationship Id="rId5" Type="http://schemas.openxmlformats.org/officeDocument/2006/relationships/image" Target="../media/image35.svg"/><Relationship Id="rId15" Type="http://schemas.openxmlformats.org/officeDocument/2006/relationships/image" Target="../media/image91.svg"/><Relationship Id="rId23" Type="http://schemas.openxmlformats.org/officeDocument/2006/relationships/audio" Target="../media/audio47.wav"/><Relationship Id="rId10" Type="http://schemas.openxmlformats.org/officeDocument/2006/relationships/image" Target="../media/image68.png"/><Relationship Id="rId19" Type="http://schemas.openxmlformats.org/officeDocument/2006/relationships/image" Target="../media/image73.svg"/><Relationship Id="rId4" Type="http://schemas.openxmlformats.org/officeDocument/2006/relationships/image" Target="../media/image34.png"/><Relationship Id="rId9" Type="http://schemas.openxmlformats.org/officeDocument/2006/relationships/image" Target="../media/image36.png"/><Relationship Id="rId14" Type="http://schemas.openxmlformats.org/officeDocument/2006/relationships/image" Target="../media/image90.png"/><Relationship Id="rId22" Type="http://schemas.openxmlformats.org/officeDocument/2006/relationships/audio" Target="../media/audio46.wav"/><Relationship Id="rId27" Type="http://schemas.openxmlformats.org/officeDocument/2006/relationships/audio" Target="../media/audio51.wav"/></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29.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28.png"/><Relationship Id="rId5" Type="http://schemas.openxmlformats.org/officeDocument/2006/relationships/slideLayout" Target="../slideLayouts/slideLayout2.xml"/><Relationship Id="rId10" Type="http://schemas.openxmlformats.org/officeDocument/2006/relationships/image" Target="../media/image27.png"/><Relationship Id="rId4" Type="http://schemas.openxmlformats.org/officeDocument/2006/relationships/video" Target="../media/media2.mkv"/><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31.png"/><Relationship Id="rId5" Type="http://schemas.openxmlformats.org/officeDocument/2006/relationships/audio" Target="../media/audio4.wav"/><Relationship Id="rId10"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svg"/><Relationship Id="rId26" Type="http://schemas.openxmlformats.org/officeDocument/2006/relationships/image" Target="../media/image54.svg"/><Relationship Id="rId3" Type="http://schemas.openxmlformats.org/officeDocument/2006/relationships/image" Target="../media/image34.png"/><Relationship Id="rId21" Type="http://schemas.openxmlformats.org/officeDocument/2006/relationships/image" Target="../media/image49.png"/><Relationship Id="rId34" Type="http://schemas.openxmlformats.org/officeDocument/2006/relationships/audio" Target="../media/audio16.wav"/><Relationship Id="rId7" Type="http://schemas.openxmlformats.org/officeDocument/2006/relationships/audio" Target="../media/audio8.wav"/><Relationship Id="rId12" Type="http://schemas.openxmlformats.org/officeDocument/2006/relationships/image" Target="../media/image40.sv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audio" Target="../media/audio15.wav"/><Relationship Id="rId2" Type="http://schemas.openxmlformats.org/officeDocument/2006/relationships/notesSlide" Target="../notesSlides/notesSlide4.xml"/><Relationship Id="rId16" Type="http://schemas.openxmlformats.org/officeDocument/2006/relationships/image" Target="../media/image44.svg"/><Relationship Id="rId20" Type="http://schemas.openxmlformats.org/officeDocument/2006/relationships/image" Target="../media/image48.svg"/><Relationship Id="rId29" Type="http://schemas.openxmlformats.org/officeDocument/2006/relationships/audio" Target="../media/audio11.wav"/><Relationship Id="rId1" Type="http://schemas.openxmlformats.org/officeDocument/2006/relationships/slideLayout" Target="../slideLayouts/slideLayout18.xml"/><Relationship Id="rId6" Type="http://schemas.openxmlformats.org/officeDocument/2006/relationships/audio" Target="../media/audio7.wav"/><Relationship Id="rId11" Type="http://schemas.openxmlformats.org/officeDocument/2006/relationships/image" Target="../media/image39.png"/><Relationship Id="rId24" Type="http://schemas.openxmlformats.org/officeDocument/2006/relationships/image" Target="../media/image52.svg"/><Relationship Id="rId32" Type="http://schemas.openxmlformats.org/officeDocument/2006/relationships/audio" Target="../media/audio14.wav"/><Relationship Id="rId5" Type="http://schemas.openxmlformats.org/officeDocument/2006/relationships/image" Target="../media/image2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audio" Target="../media/audio10.wav"/><Relationship Id="rId10" Type="http://schemas.openxmlformats.org/officeDocument/2006/relationships/image" Target="../media/image38.svg"/><Relationship Id="rId19" Type="http://schemas.openxmlformats.org/officeDocument/2006/relationships/image" Target="../media/image47.png"/><Relationship Id="rId31" Type="http://schemas.openxmlformats.org/officeDocument/2006/relationships/audio" Target="../media/audio13.wav"/><Relationship Id="rId4" Type="http://schemas.openxmlformats.org/officeDocument/2006/relationships/image" Target="../media/image35.sv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 Id="rId27" Type="http://schemas.openxmlformats.org/officeDocument/2006/relationships/audio" Target="../media/audio9.wav"/><Relationship Id="rId30" Type="http://schemas.openxmlformats.org/officeDocument/2006/relationships/audio" Target="../media/audio12.wav"/><Relationship Id="rId8"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audio" Target="../media/audio17.wav"/><Relationship Id="rId21" Type="http://schemas.openxmlformats.org/officeDocument/2006/relationships/image" Target="../media/image65.svg"/><Relationship Id="rId7" Type="http://schemas.openxmlformats.org/officeDocument/2006/relationships/audio" Target="../media/audio21.wav"/><Relationship Id="rId12" Type="http://schemas.openxmlformats.org/officeDocument/2006/relationships/image" Target="../media/image35.svg"/><Relationship Id="rId17" Type="http://schemas.openxmlformats.org/officeDocument/2006/relationships/image" Target="../media/image61.svg"/><Relationship Id="rId25" Type="http://schemas.openxmlformats.org/officeDocument/2006/relationships/image" Target="../media/image69.svg"/><Relationship Id="rId2" Type="http://schemas.openxmlformats.org/officeDocument/2006/relationships/notesSlide" Target="../notesSlides/notesSlide5.xml"/><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3.svg"/><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image" Target="../media/image34.png"/><Relationship Id="rId24" Type="http://schemas.openxmlformats.org/officeDocument/2006/relationships/image" Target="../media/image68.png"/><Relationship Id="rId32" Type="http://schemas.openxmlformats.org/officeDocument/2006/relationships/audio" Target="../media/audio24.wav"/><Relationship Id="rId5" Type="http://schemas.openxmlformats.org/officeDocument/2006/relationships/audio" Target="../media/audio19.wav"/><Relationship Id="rId15" Type="http://schemas.openxmlformats.org/officeDocument/2006/relationships/image" Target="../media/image59.svg"/><Relationship Id="rId23" Type="http://schemas.openxmlformats.org/officeDocument/2006/relationships/image" Target="../media/image67.svg"/><Relationship Id="rId28" Type="http://schemas.openxmlformats.org/officeDocument/2006/relationships/image" Target="../media/image72.png"/><Relationship Id="rId10" Type="http://schemas.openxmlformats.org/officeDocument/2006/relationships/image" Target="../media/image56.png"/><Relationship Id="rId19" Type="http://schemas.openxmlformats.org/officeDocument/2006/relationships/image" Target="../media/image63.svg"/><Relationship Id="rId31" Type="http://schemas.openxmlformats.org/officeDocument/2006/relationships/audio" Target="../media/audio23.wav"/><Relationship Id="rId4" Type="http://schemas.openxmlformats.org/officeDocument/2006/relationships/audio" Target="../media/audio18.wav"/><Relationship Id="rId9" Type="http://schemas.openxmlformats.org/officeDocument/2006/relationships/image" Target="../media/image55.pn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svg"/><Relationship Id="rId30" Type="http://schemas.openxmlformats.org/officeDocument/2006/relationships/image" Target="../media/image74.png"/></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png"/><Relationship Id="rId26" Type="http://schemas.openxmlformats.org/officeDocument/2006/relationships/audio" Target="../media/audio18.wav"/><Relationship Id="rId3" Type="http://schemas.openxmlformats.org/officeDocument/2006/relationships/image" Target="../media/image55.png"/><Relationship Id="rId21" Type="http://schemas.openxmlformats.org/officeDocument/2006/relationships/image" Target="../media/image71.sv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svg"/><Relationship Id="rId25" Type="http://schemas.openxmlformats.org/officeDocument/2006/relationships/audio" Target="../media/audio17.wav"/><Relationship Id="rId2" Type="http://schemas.openxmlformats.org/officeDocument/2006/relationships/notesSlide" Target="../notesSlides/notesSlide6.xml"/><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audio" Target="../media/audio25.wav"/><Relationship Id="rId1" Type="http://schemas.openxmlformats.org/officeDocument/2006/relationships/slideLayout" Target="../slideLayouts/slideLayout5.xml"/><Relationship Id="rId6" Type="http://schemas.openxmlformats.org/officeDocument/2006/relationships/image" Target="../media/image35.svg"/><Relationship Id="rId11" Type="http://schemas.openxmlformats.org/officeDocument/2006/relationships/image" Target="../media/image61.svg"/><Relationship Id="rId24" Type="http://schemas.openxmlformats.org/officeDocument/2006/relationships/image" Target="../media/image74.png"/><Relationship Id="rId32" Type="http://schemas.openxmlformats.org/officeDocument/2006/relationships/audio" Target="../media/audio23.wav"/><Relationship Id="rId5" Type="http://schemas.openxmlformats.org/officeDocument/2006/relationships/image" Target="../media/image34.png"/><Relationship Id="rId15" Type="http://schemas.openxmlformats.org/officeDocument/2006/relationships/image" Target="../media/image65.svg"/><Relationship Id="rId23" Type="http://schemas.openxmlformats.org/officeDocument/2006/relationships/image" Target="../media/image73.svg"/><Relationship Id="rId28" Type="http://schemas.openxmlformats.org/officeDocument/2006/relationships/audio" Target="../media/audio22.wav"/><Relationship Id="rId10" Type="http://schemas.openxmlformats.org/officeDocument/2006/relationships/image" Target="../media/image60.png"/><Relationship Id="rId19" Type="http://schemas.openxmlformats.org/officeDocument/2006/relationships/image" Target="../media/image69.svg"/><Relationship Id="rId31" Type="http://schemas.openxmlformats.org/officeDocument/2006/relationships/audio" Target="../media/audio20.wav"/><Relationship Id="rId4" Type="http://schemas.openxmlformats.org/officeDocument/2006/relationships/image" Target="../media/image56.png"/><Relationship Id="rId9" Type="http://schemas.openxmlformats.org/officeDocument/2006/relationships/image" Target="../media/image59.sv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audio" Target="../media/audio19.wav"/><Relationship Id="rId30" Type="http://schemas.openxmlformats.org/officeDocument/2006/relationships/audio" Target="../media/audio21.wav"/></Relationships>
</file>

<file path=ppt/slides/_rels/slide7.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70.png"/><Relationship Id="rId3" Type="http://schemas.openxmlformats.org/officeDocument/2006/relationships/audio" Target="../media/audio17.wav"/><Relationship Id="rId21" Type="http://schemas.openxmlformats.org/officeDocument/2006/relationships/image" Target="../media/image65.svg"/><Relationship Id="rId7" Type="http://schemas.openxmlformats.org/officeDocument/2006/relationships/audio" Target="../media/audio21.wav"/><Relationship Id="rId12" Type="http://schemas.openxmlformats.org/officeDocument/2006/relationships/image" Target="../media/image35.svg"/><Relationship Id="rId17" Type="http://schemas.openxmlformats.org/officeDocument/2006/relationships/image" Target="../media/image61.svg"/><Relationship Id="rId25" Type="http://schemas.openxmlformats.org/officeDocument/2006/relationships/image" Target="../media/image69.svg"/><Relationship Id="rId2" Type="http://schemas.openxmlformats.org/officeDocument/2006/relationships/notesSlide" Target="../notesSlides/notesSlide7.xml"/><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3.svg"/><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image" Target="../media/image34.png"/><Relationship Id="rId24" Type="http://schemas.openxmlformats.org/officeDocument/2006/relationships/image" Target="../media/image68.png"/><Relationship Id="rId32" Type="http://schemas.openxmlformats.org/officeDocument/2006/relationships/audio" Target="../media/audio23.wav"/><Relationship Id="rId5" Type="http://schemas.openxmlformats.org/officeDocument/2006/relationships/audio" Target="../media/audio19.wav"/><Relationship Id="rId15" Type="http://schemas.openxmlformats.org/officeDocument/2006/relationships/image" Target="../media/image59.svg"/><Relationship Id="rId23" Type="http://schemas.openxmlformats.org/officeDocument/2006/relationships/image" Target="../media/image67.svg"/><Relationship Id="rId28" Type="http://schemas.openxmlformats.org/officeDocument/2006/relationships/image" Target="../media/image72.png"/><Relationship Id="rId10" Type="http://schemas.openxmlformats.org/officeDocument/2006/relationships/image" Target="../media/image56.png"/><Relationship Id="rId19" Type="http://schemas.openxmlformats.org/officeDocument/2006/relationships/image" Target="../media/image63.svg"/><Relationship Id="rId31" Type="http://schemas.openxmlformats.org/officeDocument/2006/relationships/audio" Target="../media/audio26.wav"/><Relationship Id="rId4" Type="http://schemas.openxmlformats.org/officeDocument/2006/relationships/audio" Target="../media/audio18.wav"/><Relationship Id="rId9" Type="http://schemas.openxmlformats.org/officeDocument/2006/relationships/image" Target="../media/image55.pn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svg"/><Relationship Id="rId30" Type="http://schemas.openxmlformats.org/officeDocument/2006/relationships/image" Target="../media/image74.png"/></Relationships>
</file>

<file path=ppt/slides/_rels/slide8.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77.png"/><Relationship Id="rId18" Type="http://schemas.openxmlformats.org/officeDocument/2006/relationships/image" Target="../media/image54.svg"/><Relationship Id="rId3" Type="http://schemas.openxmlformats.org/officeDocument/2006/relationships/audio" Target="../media/audio27.wav"/><Relationship Id="rId21" Type="http://schemas.openxmlformats.org/officeDocument/2006/relationships/image" Target="../media/image82.png"/><Relationship Id="rId7" Type="http://schemas.openxmlformats.org/officeDocument/2006/relationships/audio" Target="../media/audio31.wav"/><Relationship Id="rId12" Type="http://schemas.openxmlformats.org/officeDocument/2006/relationships/image" Target="../media/image71.svg"/><Relationship Id="rId17" Type="http://schemas.openxmlformats.org/officeDocument/2006/relationships/image" Target="../media/image53.png"/><Relationship Id="rId2" Type="http://schemas.openxmlformats.org/officeDocument/2006/relationships/notesSlide" Target="../notesSlides/notesSlide8.xml"/><Relationship Id="rId16" Type="http://schemas.openxmlformats.org/officeDocument/2006/relationships/image" Target="../media/image80.svg"/><Relationship Id="rId20" Type="http://schemas.openxmlformats.org/officeDocument/2006/relationships/image" Target="../media/image81.svg"/><Relationship Id="rId1" Type="http://schemas.openxmlformats.org/officeDocument/2006/relationships/slideLayout" Target="../slideLayouts/slideLayout5.xml"/><Relationship Id="rId6" Type="http://schemas.openxmlformats.org/officeDocument/2006/relationships/audio" Target="../media/audio30.wav"/><Relationship Id="rId11" Type="http://schemas.openxmlformats.org/officeDocument/2006/relationships/image" Target="../media/image70.png"/><Relationship Id="rId5" Type="http://schemas.openxmlformats.org/officeDocument/2006/relationships/audio" Target="../media/audio29.wav"/><Relationship Id="rId15" Type="http://schemas.openxmlformats.org/officeDocument/2006/relationships/image" Target="../media/image79.png"/><Relationship Id="rId10" Type="http://schemas.openxmlformats.org/officeDocument/2006/relationships/image" Target="../media/image76.png"/><Relationship Id="rId19" Type="http://schemas.openxmlformats.org/officeDocument/2006/relationships/image" Target="../media/image72.png"/><Relationship Id="rId4" Type="http://schemas.openxmlformats.org/officeDocument/2006/relationships/audio" Target="../media/audio28.wav"/><Relationship Id="rId9" Type="http://schemas.openxmlformats.org/officeDocument/2006/relationships/image" Target="../media/image75.png"/><Relationship Id="rId14" Type="http://schemas.openxmlformats.org/officeDocument/2006/relationships/image" Target="../media/image78.svg"/><Relationship Id="rId22" Type="http://schemas.openxmlformats.org/officeDocument/2006/relationships/image" Target="../media/image83.svg"/></Relationships>
</file>

<file path=ppt/slides/_rels/slide9.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60.png"/><Relationship Id="rId18" Type="http://schemas.openxmlformats.org/officeDocument/2006/relationships/image" Target="../media/image65.svg"/><Relationship Id="rId3" Type="http://schemas.openxmlformats.org/officeDocument/2006/relationships/audio" Target="../media/audio33.wav"/><Relationship Id="rId7" Type="http://schemas.openxmlformats.org/officeDocument/2006/relationships/image" Target="../media/image69.svg"/><Relationship Id="rId12" Type="http://schemas.openxmlformats.org/officeDocument/2006/relationships/image" Target="../media/image59.svg"/><Relationship Id="rId17" Type="http://schemas.openxmlformats.org/officeDocument/2006/relationships/image" Target="../media/image64.png"/><Relationship Id="rId2" Type="http://schemas.openxmlformats.org/officeDocument/2006/relationships/notesSlide" Target="../notesSlides/notesSlide9.xml"/><Relationship Id="rId16" Type="http://schemas.openxmlformats.org/officeDocument/2006/relationships/image" Target="../media/image63.svg"/><Relationship Id="rId20" Type="http://schemas.openxmlformats.org/officeDocument/2006/relationships/image" Target="../media/image67.svg"/><Relationship Id="rId1" Type="http://schemas.openxmlformats.org/officeDocument/2006/relationships/slideLayout" Target="../slideLayouts/slideLayout5.xml"/><Relationship Id="rId6" Type="http://schemas.openxmlformats.org/officeDocument/2006/relationships/image" Target="../media/image68.png"/><Relationship Id="rId11" Type="http://schemas.openxmlformats.org/officeDocument/2006/relationships/image" Target="../media/image58.png"/><Relationship Id="rId5" Type="http://schemas.openxmlformats.org/officeDocument/2006/relationships/audio" Target="../media/audio35.wav"/><Relationship Id="rId15" Type="http://schemas.openxmlformats.org/officeDocument/2006/relationships/image" Target="../media/image62.png"/><Relationship Id="rId10" Type="http://schemas.openxmlformats.org/officeDocument/2006/relationships/image" Target="../media/image76.png"/><Relationship Id="rId19" Type="http://schemas.openxmlformats.org/officeDocument/2006/relationships/image" Target="../media/image66.png"/><Relationship Id="rId4" Type="http://schemas.openxmlformats.org/officeDocument/2006/relationships/audio" Target="../media/audio34.wav"/><Relationship Id="rId9" Type="http://schemas.openxmlformats.org/officeDocument/2006/relationships/image" Target="../media/image75.png"/><Relationship Id="rId14" Type="http://schemas.openxmlformats.org/officeDocument/2006/relationships/image" Target="../media/image6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69679" y="548676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faire de + sports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jouer de + instruments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9" name="Graphic 8" descr="Dance with solid fill">
            <a:extLst>
              <a:ext uri="{FF2B5EF4-FFF2-40B4-BE49-F238E27FC236}">
                <a16:creationId xmlns:a16="http://schemas.microsoft.com/office/drawing/2014/main" id="{2267C23A-29BE-473D-BEB3-A3FA1D9AB7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3144" y="3240277"/>
            <a:ext cx="1100394" cy="1100394"/>
          </a:xfrm>
          <a:prstGeom prst="rect">
            <a:avLst/>
          </a:prstGeom>
        </p:spPr>
      </p:pic>
      <p:pic>
        <p:nvPicPr>
          <p:cNvPr id="10" name="Graphic 9" descr="Guitar with solid fill">
            <a:extLst>
              <a:ext uri="{FF2B5EF4-FFF2-40B4-BE49-F238E27FC236}">
                <a16:creationId xmlns:a16="http://schemas.microsoft.com/office/drawing/2014/main" id="{F5EBC4AB-C47E-4A43-9E50-299E19E2A3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95400" y="1445059"/>
            <a:ext cx="914400" cy="914400"/>
          </a:xfrm>
          <a:prstGeom prst="rect">
            <a:avLst/>
          </a:prstGeom>
        </p:spPr>
      </p:pic>
      <p:pic>
        <p:nvPicPr>
          <p:cNvPr id="11" name="Graphic 10" descr="Piano with solid fill">
            <a:extLst>
              <a:ext uri="{FF2B5EF4-FFF2-40B4-BE49-F238E27FC236}">
                <a16:creationId xmlns:a16="http://schemas.microsoft.com/office/drawing/2014/main" id="{D8DF1C60-3EBB-4CE3-AF1F-7E515072C1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2203" y="1450352"/>
            <a:ext cx="914400" cy="914400"/>
          </a:xfrm>
          <a:prstGeom prst="rect">
            <a:avLst/>
          </a:prstGeom>
        </p:spPr>
      </p:pic>
      <p:grpSp>
        <p:nvGrpSpPr>
          <p:cNvPr id="13" name="Group 12">
            <a:extLst>
              <a:ext uri="{FF2B5EF4-FFF2-40B4-BE49-F238E27FC236}">
                <a16:creationId xmlns:a16="http://schemas.microsoft.com/office/drawing/2014/main" id="{464BA14D-A0BB-49C8-A608-6BA32D903C3D}"/>
              </a:ext>
            </a:extLst>
          </p:cNvPr>
          <p:cNvGrpSpPr/>
          <p:nvPr/>
        </p:nvGrpSpPr>
        <p:grpSpPr>
          <a:xfrm>
            <a:off x="2434064" y="1534805"/>
            <a:ext cx="2018224" cy="1056815"/>
            <a:chOff x="2434064" y="1534805"/>
            <a:chExt cx="2018224" cy="1056815"/>
          </a:xfrm>
        </p:grpSpPr>
        <p:pic>
          <p:nvPicPr>
            <p:cNvPr id="14" name="Graphic 13" descr="Harp with solid fill">
              <a:extLst>
                <a:ext uri="{FF2B5EF4-FFF2-40B4-BE49-F238E27FC236}">
                  <a16:creationId xmlns:a16="http://schemas.microsoft.com/office/drawing/2014/main" id="{EBB5BE79-35F4-4AC9-A789-5E85C5C17A2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80688" y="1677220"/>
              <a:ext cx="914400" cy="914400"/>
            </a:xfrm>
            <a:prstGeom prst="rect">
              <a:avLst/>
            </a:prstGeom>
          </p:spPr>
        </p:pic>
        <p:pic>
          <p:nvPicPr>
            <p:cNvPr id="15" name="Graphic 14" descr="Saxophone with solid fill">
              <a:extLst>
                <a:ext uri="{FF2B5EF4-FFF2-40B4-BE49-F238E27FC236}">
                  <a16:creationId xmlns:a16="http://schemas.microsoft.com/office/drawing/2014/main" id="{C91D3553-80A9-4012-A5D1-C5440BBAA81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34064" y="1631641"/>
              <a:ext cx="914400" cy="914400"/>
            </a:xfrm>
            <a:prstGeom prst="rect">
              <a:avLst/>
            </a:prstGeom>
          </p:spPr>
        </p:pic>
        <p:pic>
          <p:nvPicPr>
            <p:cNvPr id="16" name="Graphic 15" descr="Clarinet with solid fill">
              <a:extLst>
                <a:ext uri="{FF2B5EF4-FFF2-40B4-BE49-F238E27FC236}">
                  <a16:creationId xmlns:a16="http://schemas.microsoft.com/office/drawing/2014/main" id="{985EFB7C-09DD-440E-8AD2-3CFB642A4F8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528664">
              <a:off x="3537888" y="1534805"/>
              <a:ext cx="914400" cy="914400"/>
            </a:xfrm>
            <a:prstGeom prst="rect">
              <a:avLst/>
            </a:prstGeom>
          </p:spPr>
        </p:pic>
      </p:grpSp>
      <p:pic>
        <p:nvPicPr>
          <p:cNvPr id="17" name="Graphic 16" descr="Trumpet with solid fill">
            <a:extLst>
              <a:ext uri="{FF2B5EF4-FFF2-40B4-BE49-F238E27FC236}">
                <a16:creationId xmlns:a16="http://schemas.microsoft.com/office/drawing/2014/main" id="{2F3C357D-58A3-47B8-8C63-97420055D09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822116" y="1032027"/>
            <a:ext cx="914400" cy="914400"/>
          </a:xfrm>
          <a:prstGeom prst="rect">
            <a:avLst/>
          </a:prstGeom>
        </p:spPr>
      </p:pic>
      <p:pic>
        <p:nvPicPr>
          <p:cNvPr id="18" name="Graphic 17" descr="Yoga with solid fill">
            <a:extLst>
              <a:ext uri="{FF2B5EF4-FFF2-40B4-BE49-F238E27FC236}">
                <a16:creationId xmlns:a16="http://schemas.microsoft.com/office/drawing/2014/main" id="{AFC5AC0C-45DD-4BDC-BF07-A87747B7EA5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734366" y="3438609"/>
            <a:ext cx="914400" cy="914400"/>
          </a:xfrm>
          <a:prstGeom prst="rect">
            <a:avLst/>
          </a:prstGeom>
        </p:spPr>
      </p:pic>
      <p:pic>
        <p:nvPicPr>
          <p:cNvPr id="19" name="Graphic 18" descr="Body builder with solid fill">
            <a:extLst>
              <a:ext uri="{FF2B5EF4-FFF2-40B4-BE49-F238E27FC236}">
                <a16:creationId xmlns:a16="http://schemas.microsoft.com/office/drawing/2014/main" id="{BCDBFEC6-6C8F-4319-BE2D-0D903B090B9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952222" y="4179817"/>
            <a:ext cx="914400" cy="914400"/>
          </a:xfrm>
          <a:prstGeom prst="rect">
            <a:avLst/>
          </a:prstGeom>
        </p:spPr>
      </p:pic>
      <p:pic>
        <p:nvPicPr>
          <p:cNvPr id="20" name="Graphic 19" descr="Run with solid fill">
            <a:extLst>
              <a:ext uri="{FF2B5EF4-FFF2-40B4-BE49-F238E27FC236}">
                <a16:creationId xmlns:a16="http://schemas.microsoft.com/office/drawing/2014/main" id="{6B122119-E48E-496B-B90E-E3B9C4AD13F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813565" y="3280527"/>
            <a:ext cx="914400" cy="914400"/>
          </a:xfrm>
          <a:prstGeom prst="rect">
            <a:avLst/>
          </a:prstGeom>
        </p:spPr>
      </p:pic>
      <p:pic>
        <p:nvPicPr>
          <p:cNvPr id="21" name="Graphic 20" descr="Walk with solid fill">
            <a:extLst>
              <a:ext uri="{FF2B5EF4-FFF2-40B4-BE49-F238E27FC236}">
                <a16:creationId xmlns:a16="http://schemas.microsoft.com/office/drawing/2014/main" id="{E65DBD88-64DB-4ECC-AA1A-0A57342651C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76111" y="4164706"/>
            <a:ext cx="914400" cy="914400"/>
          </a:xfrm>
          <a:prstGeom prst="rect">
            <a:avLst/>
          </a:prstGeom>
        </p:spPr>
      </p:pic>
      <p:pic>
        <p:nvPicPr>
          <p:cNvPr id="22" name="Graphic 21" descr="Cycling with solid fill">
            <a:extLst>
              <a:ext uri="{FF2B5EF4-FFF2-40B4-BE49-F238E27FC236}">
                <a16:creationId xmlns:a16="http://schemas.microsoft.com/office/drawing/2014/main" id="{2A981DAA-BFB8-4B41-9669-E706866E2CB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171747" y="4131143"/>
            <a:ext cx="947963" cy="947963"/>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028" name="Picture 4" descr="Ruled paper Notebook Paper clip Clip art - paper notes dialog png ...">
            <a:extLst>
              <a:ext uri="{FF2B5EF4-FFF2-40B4-BE49-F238E27FC236}">
                <a16:creationId xmlns:a16="http://schemas.microsoft.com/office/drawing/2014/main" id="{29276387-E309-469A-BBEC-5A3B355114BC}"/>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45002"/>
          <a:stretch/>
        </p:blipFill>
        <p:spPr bwMode="auto">
          <a:xfrm rot="21419751">
            <a:off x="-843919" y="471655"/>
            <a:ext cx="10042399" cy="624271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1317229" y="1106123"/>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5" name="Graphic 44" descr="Teacher">
            <a:extLst>
              <a:ext uri="{FF2B5EF4-FFF2-40B4-BE49-F238E27FC236}">
                <a16:creationId xmlns:a16="http://schemas.microsoft.com/office/drawing/2014/main" id="{958D41CB-263D-4C47-877F-BBBCD697C1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108" y="536351"/>
            <a:ext cx="914400" cy="914400"/>
          </a:xfrm>
          <a:prstGeom prst="rect">
            <a:avLst/>
          </a:prstGeom>
        </p:spPr>
      </p:pic>
      <p:sp>
        <p:nvSpPr>
          <p:cNvPr id="11" name="TextBox 10">
            <a:extLst>
              <a:ext uri="{FF2B5EF4-FFF2-40B4-BE49-F238E27FC236}">
                <a16:creationId xmlns:a16="http://schemas.microsoft.com/office/drawing/2014/main" id="{C1A8F53D-6ED9-488E-A7A3-742BE57B62FA}"/>
              </a:ext>
            </a:extLst>
          </p:cNvPr>
          <p:cNvSpPr txBox="1"/>
          <p:nvPr/>
        </p:nvSpPr>
        <p:spPr>
          <a:xfrm>
            <a:off x="8544910" y="6450945"/>
            <a:ext cx="3659505"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*les devoirs = homework</a:t>
            </a:r>
          </a:p>
        </p:txBody>
      </p:sp>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11223732" y="1108428"/>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pic>
        <p:nvPicPr>
          <p:cNvPr id="5" name="Picture 4" descr="A child's drawing of a child&#10;&#10;Description automatically generated with low confidence">
            <a:extLst>
              <a:ext uri="{FF2B5EF4-FFF2-40B4-BE49-F238E27FC236}">
                <a16:creationId xmlns:a16="http://schemas.microsoft.com/office/drawing/2014/main" id="{F5B7ECFD-617B-40F2-950F-C8285849CC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8348" y="3168962"/>
            <a:ext cx="1910378" cy="3210737"/>
          </a:xfrm>
          <a:prstGeom prst="rect">
            <a:avLst/>
          </a:prstGeom>
        </p:spPr>
      </p:pic>
      <p:sp>
        <p:nvSpPr>
          <p:cNvPr id="48" name="TextBox 47">
            <a:extLst>
              <a:ext uri="{FF2B5EF4-FFF2-40B4-BE49-F238E27FC236}">
                <a16:creationId xmlns:a16="http://schemas.microsoft.com/office/drawing/2014/main" id="{5E3019CF-098F-46F6-B063-89896DBFF4A5}"/>
              </a:ext>
            </a:extLst>
          </p:cNvPr>
          <p:cNvSpPr txBox="1"/>
          <p:nvPr/>
        </p:nvSpPr>
        <p:spPr>
          <a:xfrm>
            <a:off x="1251199" y="1900730"/>
            <a:ext cx="7034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vélo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5" name="TextBox 54">
            <a:extLst>
              <a:ext uri="{FF2B5EF4-FFF2-40B4-BE49-F238E27FC236}">
                <a16:creationId xmlns:a16="http://schemas.microsoft.com/office/drawing/2014/main" id="{D86313A1-156D-4D77-9F61-7DAA27566398}"/>
              </a:ext>
            </a:extLst>
          </p:cNvPr>
          <p:cNvSpPr txBox="1"/>
          <p:nvPr/>
        </p:nvSpPr>
        <p:spPr>
          <a:xfrm>
            <a:off x="1272437" y="2664344"/>
            <a:ext cx="7034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piano.</a:t>
            </a:r>
          </a:p>
        </p:txBody>
      </p:sp>
      <p:sp>
        <p:nvSpPr>
          <p:cNvPr id="56" name="TextBox 55">
            <a:extLst>
              <a:ext uri="{FF2B5EF4-FFF2-40B4-BE49-F238E27FC236}">
                <a16:creationId xmlns:a16="http://schemas.microsoft.com/office/drawing/2014/main" id="{E7009386-7F82-4679-BC22-AB1C10C11D2E}"/>
              </a:ext>
            </a:extLst>
          </p:cNvPr>
          <p:cNvSpPr txBox="1"/>
          <p:nvPr/>
        </p:nvSpPr>
        <p:spPr>
          <a:xfrm>
            <a:off x="1272437" y="3452743"/>
            <a:ext cx="7034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jogging.</a:t>
            </a:r>
          </a:p>
        </p:txBody>
      </p:sp>
      <p:sp>
        <p:nvSpPr>
          <p:cNvPr id="57" name="TextBox 56">
            <a:extLst>
              <a:ext uri="{FF2B5EF4-FFF2-40B4-BE49-F238E27FC236}">
                <a16:creationId xmlns:a16="http://schemas.microsoft.com/office/drawing/2014/main" id="{56A11ACB-E704-4C85-90A7-C1401FFADFEC}"/>
              </a:ext>
            </a:extLst>
          </p:cNvPr>
          <p:cNvSpPr txBox="1"/>
          <p:nvPr/>
        </p:nvSpPr>
        <p:spPr>
          <a:xfrm>
            <a:off x="1272437" y="4273122"/>
            <a:ext cx="7034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ski.</a:t>
            </a:r>
          </a:p>
        </p:txBody>
      </p:sp>
      <p:sp>
        <p:nvSpPr>
          <p:cNvPr id="58" name="TextBox 57">
            <a:extLst>
              <a:ext uri="{FF2B5EF4-FFF2-40B4-BE49-F238E27FC236}">
                <a16:creationId xmlns:a16="http://schemas.microsoft.com/office/drawing/2014/main" id="{0796E046-9F38-4837-B00B-FFA94F7AC176}"/>
              </a:ext>
            </a:extLst>
          </p:cNvPr>
          <p:cNvSpPr txBox="1"/>
          <p:nvPr/>
        </p:nvSpPr>
        <p:spPr>
          <a:xfrm>
            <a:off x="1272437" y="5078845"/>
            <a:ext cx="7034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fait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9" name="TextBox 58">
            <a:extLst>
              <a:ext uri="{FF2B5EF4-FFF2-40B4-BE49-F238E27FC236}">
                <a16:creationId xmlns:a16="http://schemas.microsoft.com/office/drawing/2014/main" id="{2036B29F-433D-4D2E-AB58-0022C47194FC}"/>
              </a:ext>
            </a:extLst>
          </p:cNvPr>
          <p:cNvSpPr txBox="1"/>
          <p:nvPr/>
        </p:nvSpPr>
        <p:spPr>
          <a:xfrm>
            <a:off x="1272437" y="5856479"/>
            <a:ext cx="7034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la danse.</a:t>
            </a:r>
          </a:p>
        </p:txBody>
      </p:sp>
      <p:sp>
        <p:nvSpPr>
          <p:cNvPr id="7" name="Rectangle: Rounded Corners 6">
            <a:extLst>
              <a:ext uri="{FF2B5EF4-FFF2-40B4-BE49-F238E27FC236}">
                <a16:creationId xmlns:a16="http://schemas.microsoft.com/office/drawing/2014/main" id="{BD5AFA2A-0790-4484-B8A5-5BC2E5EA6922}"/>
              </a:ext>
            </a:extLst>
          </p:cNvPr>
          <p:cNvSpPr/>
          <p:nvPr/>
        </p:nvSpPr>
        <p:spPr>
          <a:xfrm>
            <a:off x="1745673" y="1900730"/>
            <a:ext cx="1280160" cy="523220"/>
          </a:xfrm>
          <a:prstGeom prst="roundRect">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Picture 59" descr="A picture containing clipart&#10;&#10;Description automatically generated">
            <a:extLst>
              <a:ext uri="{FF2B5EF4-FFF2-40B4-BE49-F238E27FC236}">
                <a16:creationId xmlns:a16="http://schemas.microsoft.com/office/drawing/2014/main" id="{9E6E954D-5C70-4658-ACC6-46F3B4196BAC}"/>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418426" y="1376824"/>
            <a:ext cx="1420142" cy="998157"/>
          </a:xfrm>
          <a:prstGeom prst="rect">
            <a:avLst/>
          </a:prstGeom>
        </p:spPr>
      </p:pic>
      <p:pic>
        <p:nvPicPr>
          <p:cNvPr id="61" name="Graphic 60" descr="Cycling with solid fill">
            <a:extLst>
              <a:ext uri="{FF2B5EF4-FFF2-40B4-BE49-F238E27FC236}">
                <a16:creationId xmlns:a16="http://schemas.microsoft.com/office/drawing/2014/main" id="{78DDA836-0567-43D0-A482-A81A8DF15D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51238" y="1411137"/>
            <a:ext cx="947963" cy="947963"/>
          </a:xfrm>
          <a:prstGeom prst="rect">
            <a:avLst/>
          </a:prstGeom>
        </p:spPr>
      </p:pic>
      <p:pic>
        <p:nvPicPr>
          <p:cNvPr id="62" name="Picture 61" descr="Logo, company name&#10;&#10;Description automatically generated">
            <a:extLst>
              <a:ext uri="{FF2B5EF4-FFF2-40B4-BE49-F238E27FC236}">
                <a16:creationId xmlns:a16="http://schemas.microsoft.com/office/drawing/2014/main" id="{E160AFA4-6F5D-4385-BEC8-532AA5CC50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24336" y="1460421"/>
            <a:ext cx="933405" cy="924254"/>
          </a:xfrm>
          <a:prstGeom prst="rect">
            <a:avLst/>
          </a:prstGeom>
        </p:spPr>
      </p:pic>
      <p:sp>
        <p:nvSpPr>
          <p:cNvPr id="63" name="Rectangle: Rounded Corners 62">
            <a:extLst>
              <a:ext uri="{FF2B5EF4-FFF2-40B4-BE49-F238E27FC236}">
                <a16:creationId xmlns:a16="http://schemas.microsoft.com/office/drawing/2014/main" id="{AEECF0CA-67AC-4E99-BF3D-B9F579705087}"/>
              </a:ext>
            </a:extLst>
          </p:cNvPr>
          <p:cNvSpPr/>
          <p:nvPr/>
        </p:nvSpPr>
        <p:spPr>
          <a:xfrm>
            <a:off x="1997459" y="2686246"/>
            <a:ext cx="839376" cy="501318"/>
          </a:xfrm>
          <a:prstGeom prst="roundRect">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90D921EC-E433-4533-86AA-BA747D0F25D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12572" y="5120724"/>
            <a:ext cx="801729" cy="594317"/>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E17A327-CACC-4531-9F49-60F73EE631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36300" y="2500599"/>
            <a:ext cx="978001" cy="730057"/>
          </a:xfrm>
          <a:prstGeom prst="rect">
            <a:avLst/>
          </a:prstGeom>
        </p:spPr>
      </p:pic>
      <p:pic>
        <p:nvPicPr>
          <p:cNvPr id="21" name="Picture 20" descr="Icon&#10;&#10;Description automatically generated">
            <a:extLst>
              <a:ext uri="{FF2B5EF4-FFF2-40B4-BE49-F238E27FC236}">
                <a16:creationId xmlns:a16="http://schemas.microsoft.com/office/drawing/2014/main" id="{F25184C7-2840-41EB-8A16-97DA6000F0F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63760" y="2590864"/>
            <a:ext cx="694265" cy="673596"/>
          </a:xfrm>
          <a:prstGeom prst="rect">
            <a:avLst/>
          </a:prstGeom>
        </p:spPr>
      </p:pic>
      <p:pic>
        <p:nvPicPr>
          <p:cNvPr id="74" name="Graphic 73" descr="Piano with solid fill">
            <a:extLst>
              <a:ext uri="{FF2B5EF4-FFF2-40B4-BE49-F238E27FC236}">
                <a16:creationId xmlns:a16="http://schemas.microsoft.com/office/drawing/2014/main" id="{04C953E8-9BF4-4E09-8E2C-E5710EEE817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668019" y="2397092"/>
            <a:ext cx="914400" cy="914400"/>
          </a:xfrm>
          <a:prstGeom prst="rect">
            <a:avLst/>
          </a:prstGeom>
        </p:spPr>
      </p:pic>
      <p:pic>
        <p:nvPicPr>
          <p:cNvPr id="75" name="Picture 74" descr="A picture containing clipart&#10;&#10;Description automatically generated">
            <a:extLst>
              <a:ext uri="{FF2B5EF4-FFF2-40B4-BE49-F238E27FC236}">
                <a16:creationId xmlns:a16="http://schemas.microsoft.com/office/drawing/2014/main" id="{E7DAF559-5402-4E0C-9983-F5E7B628B655}"/>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672957" y="3256392"/>
            <a:ext cx="1420142" cy="998157"/>
          </a:xfrm>
          <a:prstGeom prst="rect">
            <a:avLst/>
          </a:prstGeom>
        </p:spPr>
      </p:pic>
      <p:pic>
        <p:nvPicPr>
          <p:cNvPr id="76" name="Picture 75" descr="Logo, company name&#10;&#10;Description automatically generated">
            <a:extLst>
              <a:ext uri="{FF2B5EF4-FFF2-40B4-BE49-F238E27FC236}">
                <a16:creationId xmlns:a16="http://schemas.microsoft.com/office/drawing/2014/main" id="{450B5D11-5388-4629-83C7-B4C11EC7E2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88711" y="3324948"/>
            <a:ext cx="869569" cy="861044"/>
          </a:xfrm>
          <a:prstGeom prst="rect">
            <a:avLst/>
          </a:prstGeom>
        </p:spPr>
      </p:pic>
      <p:pic>
        <p:nvPicPr>
          <p:cNvPr id="77" name="Graphic 76" descr="Walk with solid fill">
            <a:extLst>
              <a:ext uri="{FF2B5EF4-FFF2-40B4-BE49-F238E27FC236}">
                <a16:creationId xmlns:a16="http://schemas.microsoft.com/office/drawing/2014/main" id="{10E2ACE1-90CD-42D0-AD9A-A2E23F4EB2E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597595" y="3384971"/>
            <a:ext cx="746899" cy="746899"/>
          </a:xfrm>
          <a:prstGeom prst="rect">
            <a:avLst/>
          </a:prstGeom>
        </p:spPr>
      </p:pic>
      <p:sp>
        <p:nvSpPr>
          <p:cNvPr id="78" name="Rectangle: Rounded Corners 77">
            <a:extLst>
              <a:ext uri="{FF2B5EF4-FFF2-40B4-BE49-F238E27FC236}">
                <a16:creationId xmlns:a16="http://schemas.microsoft.com/office/drawing/2014/main" id="{45CE9619-051B-4CBB-9862-5BB187E4054B}"/>
              </a:ext>
            </a:extLst>
          </p:cNvPr>
          <p:cNvSpPr/>
          <p:nvPr/>
        </p:nvSpPr>
        <p:spPr>
          <a:xfrm>
            <a:off x="2515808" y="3470066"/>
            <a:ext cx="1211709" cy="548641"/>
          </a:xfrm>
          <a:prstGeom prst="roundRect">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Rounded Corners 78">
            <a:extLst>
              <a:ext uri="{FF2B5EF4-FFF2-40B4-BE49-F238E27FC236}">
                <a16:creationId xmlns:a16="http://schemas.microsoft.com/office/drawing/2014/main" id="{AE21CFEE-0806-473B-96D1-C59F2E805057}"/>
              </a:ext>
            </a:extLst>
          </p:cNvPr>
          <p:cNvSpPr/>
          <p:nvPr/>
        </p:nvSpPr>
        <p:spPr>
          <a:xfrm>
            <a:off x="1779898" y="4254549"/>
            <a:ext cx="1211709" cy="548641"/>
          </a:xfrm>
          <a:prstGeom prst="roundRect">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0" name="Picture 79" descr="A picture containing clipart&#10;&#10;Description automatically generated">
            <a:extLst>
              <a:ext uri="{FF2B5EF4-FFF2-40B4-BE49-F238E27FC236}">
                <a16:creationId xmlns:a16="http://schemas.microsoft.com/office/drawing/2014/main" id="{B8D33AE8-9A58-4342-A71B-E0F3EC82441E}"/>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508582" y="4091683"/>
            <a:ext cx="1420142" cy="998157"/>
          </a:xfrm>
          <a:prstGeom prst="rect">
            <a:avLst/>
          </a:prstGeom>
        </p:spPr>
      </p:pic>
      <p:pic>
        <p:nvPicPr>
          <p:cNvPr id="81" name="Picture 80" descr="Logo, company name&#10;&#10;Description automatically generated">
            <a:extLst>
              <a:ext uri="{FF2B5EF4-FFF2-40B4-BE49-F238E27FC236}">
                <a16:creationId xmlns:a16="http://schemas.microsoft.com/office/drawing/2014/main" id="{C7FA9A93-A594-4AEC-A8C2-BE967FF705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24336" y="4160239"/>
            <a:ext cx="869569" cy="861044"/>
          </a:xfrm>
          <a:prstGeom prst="rect">
            <a:avLst/>
          </a:prstGeom>
        </p:spPr>
      </p:pic>
      <p:pic>
        <p:nvPicPr>
          <p:cNvPr id="23" name="Graphic 22" descr="Downhill skiing with solid fill">
            <a:extLst>
              <a:ext uri="{FF2B5EF4-FFF2-40B4-BE49-F238E27FC236}">
                <a16:creationId xmlns:a16="http://schemas.microsoft.com/office/drawing/2014/main" id="{8E7339F0-3AF9-4500-BE8E-07294BC7B2D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587278" y="4133561"/>
            <a:ext cx="914400" cy="914400"/>
          </a:xfrm>
          <a:prstGeom prst="rect">
            <a:avLst/>
          </a:prstGeom>
        </p:spPr>
      </p:pic>
      <p:sp>
        <p:nvSpPr>
          <p:cNvPr id="84" name="Rectangle: Rounded Corners 83">
            <a:extLst>
              <a:ext uri="{FF2B5EF4-FFF2-40B4-BE49-F238E27FC236}">
                <a16:creationId xmlns:a16="http://schemas.microsoft.com/office/drawing/2014/main" id="{F6B089EC-804F-4FE2-9BC6-475067047E73}"/>
              </a:ext>
            </a:extLst>
          </p:cNvPr>
          <p:cNvSpPr/>
          <p:nvPr/>
        </p:nvSpPr>
        <p:spPr>
          <a:xfrm>
            <a:off x="2450267" y="5087419"/>
            <a:ext cx="1037623" cy="548641"/>
          </a:xfrm>
          <a:prstGeom prst="roundRect">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descr="Icon&#10;&#10;Description automatically generated">
            <a:extLst>
              <a:ext uri="{FF2B5EF4-FFF2-40B4-BE49-F238E27FC236}">
                <a16:creationId xmlns:a16="http://schemas.microsoft.com/office/drawing/2014/main" id="{C2AC3FF8-FCB6-448F-91AC-E1A75ED07B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47379" y="5087419"/>
            <a:ext cx="694265" cy="673596"/>
          </a:xfrm>
          <a:prstGeom prst="rect">
            <a:avLst/>
          </a:prstGeom>
        </p:spPr>
      </p:pic>
      <p:pic>
        <p:nvPicPr>
          <p:cNvPr id="86" name="Graphic 85" descr="Guitar with solid fill">
            <a:extLst>
              <a:ext uri="{FF2B5EF4-FFF2-40B4-BE49-F238E27FC236}">
                <a16:creationId xmlns:a16="http://schemas.microsoft.com/office/drawing/2014/main" id="{585B0FA7-EE6B-4C21-8DF3-66352F0000E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658280" y="4790834"/>
            <a:ext cx="947963" cy="947963"/>
          </a:xfrm>
          <a:prstGeom prst="rect">
            <a:avLst/>
          </a:prstGeom>
        </p:spPr>
      </p:pic>
      <p:pic>
        <p:nvPicPr>
          <p:cNvPr id="87" name="Picture 86" descr="A picture containing clipart&#10;&#10;Description automatically generated">
            <a:extLst>
              <a:ext uri="{FF2B5EF4-FFF2-40B4-BE49-F238E27FC236}">
                <a16:creationId xmlns:a16="http://schemas.microsoft.com/office/drawing/2014/main" id="{2BDA1DD5-A0C4-4FCC-87B7-AD8465639A9D}"/>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907486" y="5774810"/>
            <a:ext cx="1420142" cy="998157"/>
          </a:xfrm>
          <a:prstGeom prst="rect">
            <a:avLst/>
          </a:prstGeom>
        </p:spPr>
      </p:pic>
      <p:pic>
        <p:nvPicPr>
          <p:cNvPr id="88" name="Picture 87" descr="Logo, company name&#10;&#10;Description automatically generated">
            <a:extLst>
              <a:ext uri="{FF2B5EF4-FFF2-40B4-BE49-F238E27FC236}">
                <a16:creationId xmlns:a16="http://schemas.microsoft.com/office/drawing/2014/main" id="{0C529607-1C92-4C0A-91A7-B8AB2B3AD7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23240" y="5843366"/>
            <a:ext cx="869569" cy="861044"/>
          </a:xfrm>
          <a:prstGeom prst="rect">
            <a:avLst/>
          </a:prstGeom>
        </p:spPr>
      </p:pic>
      <p:sp>
        <p:nvSpPr>
          <p:cNvPr id="89" name="Rectangle: Rounded Corners 88">
            <a:extLst>
              <a:ext uri="{FF2B5EF4-FFF2-40B4-BE49-F238E27FC236}">
                <a16:creationId xmlns:a16="http://schemas.microsoft.com/office/drawing/2014/main" id="{0AC102B7-5CF3-4C00-88A0-5507454CC239}"/>
              </a:ext>
            </a:extLst>
          </p:cNvPr>
          <p:cNvSpPr/>
          <p:nvPr/>
        </p:nvSpPr>
        <p:spPr>
          <a:xfrm>
            <a:off x="1779898" y="5891532"/>
            <a:ext cx="1245935" cy="548641"/>
          </a:xfrm>
          <a:prstGeom prst="roundRect">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0" name="Graphic 89" descr="Dance with solid fill">
            <a:extLst>
              <a:ext uri="{FF2B5EF4-FFF2-40B4-BE49-F238E27FC236}">
                <a16:creationId xmlns:a16="http://schemas.microsoft.com/office/drawing/2014/main" id="{E029F809-DA94-401D-A63B-414DA539EEE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902441" y="5796359"/>
            <a:ext cx="912269" cy="907476"/>
          </a:xfrm>
          <a:prstGeom prst="rect">
            <a:avLst/>
          </a:prstGeom>
        </p:spPr>
      </p:pic>
      <p:sp>
        <p:nvSpPr>
          <p:cNvPr id="64" name="Oval 63">
            <a:hlinkClick r:id="" action="ppaction://noaction">
              <a:snd r:embed="rId25" name="T3_W3_8.2.wav"/>
            </a:hlinkClick>
            <a:extLst>
              <a:ext uri="{FF2B5EF4-FFF2-40B4-BE49-F238E27FC236}">
                <a16:creationId xmlns:a16="http://schemas.microsoft.com/office/drawing/2014/main" id="{F3855ACB-640D-42E9-AF5A-9E4C2F9859D9}"/>
              </a:ext>
            </a:extLst>
          </p:cNvPr>
          <p:cNvSpPr/>
          <p:nvPr/>
        </p:nvSpPr>
        <p:spPr>
          <a:xfrm>
            <a:off x="370878" y="1900730"/>
            <a:ext cx="633287" cy="594317"/>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5" name="Oval 64">
            <a:hlinkClick r:id="" action="ppaction://noaction">
              <a:snd r:embed="rId26" name="T3_W3_8.3.wav"/>
            </a:hlinkClick>
            <a:extLst>
              <a:ext uri="{FF2B5EF4-FFF2-40B4-BE49-F238E27FC236}">
                <a16:creationId xmlns:a16="http://schemas.microsoft.com/office/drawing/2014/main" id="{F3A9CA88-3FED-4994-97B9-5A804B687E32}"/>
              </a:ext>
            </a:extLst>
          </p:cNvPr>
          <p:cNvSpPr/>
          <p:nvPr/>
        </p:nvSpPr>
        <p:spPr>
          <a:xfrm>
            <a:off x="371291" y="2762221"/>
            <a:ext cx="633287" cy="594317"/>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6" name="Oval 65">
            <a:hlinkClick r:id="" action="ppaction://noaction">
              <a:snd r:embed="rId27" name="T3_W3_8.4.wav"/>
            </a:hlinkClick>
            <a:extLst>
              <a:ext uri="{FF2B5EF4-FFF2-40B4-BE49-F238E27FC236}">
                <a16:creationId xmlns:a16="http://schemas.microsoft.com/office/drawing/2014/main" id="{42069BAC-1005-4E9E-89E5-B731E032FC10}"/>
              </a:ext>
            </a:extLst>
          </p:cNvPr>
          <p:cNvSpPr/>
          <p:nvPr/>
        </p:nvSpPr>
        <p:spPr>
          <a:xfrm>
            <a:off x="370877" y="3678805"/>
            <a:ext cx="633287" cy="594317"/>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7" name="Oval 66">
            <a:hlinkClick r:id="" action="ppaction://noaction">
              <a:snd r:embed="rId28" name="T3_W3_8.5.wav"/>
            </a:hlinkClick>
            <a:extLst>
              <a:ext uri="{FF2B5EF4-FFF2-40B4-BE49-F238E27FC236}">
                <a16:creationId xmlns:a16="http://schemas.microsoft.com/office/drawing/2014/main" id="{F2601067-F9E7-4FB7-8D56-49178ED280F1}"/>
              </a:ext>
            </a:extLst>
          </p:cNvPr>
          <p:cNvSpPr/>
          <p:nvPr/>
        </p:nvSpPr>
        <p:spPr>
          <a:xfrm>
            <a:off x="370878" y="4552521"/>
            <a:ext cx="633287" cy="594317"/>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8" name="Oval 67">
            <a:hlinkClick r:id="" action="ppaction://noaction">
              <a:snd r:embed="rId29" name="T3_W3_8.6.wav"/>
            </a:hlinkClick>
            <a:extLst>
              <a:ext uri="{FF2B5EF4-FFF2-40B4-BE49-F238E27FC236}">
                <a16:creationId xmlns:a16="http://schemas.microsoft.com/office/drawing/2014/main" id="{236AA3A7-94BA-434F-9CAC-B9C5E480E4E4}"/>
              </a:ext>
            </a:extLst>
          </p:cNvPr>
          <p:cNvSpPr/>
          <p:nvPr/>
        </p:nvSpPr>
        <p:spPr>
          <a:xfrm>
            <a:off x="370878" y="5361740"/>
            <a:ext cx="633287" cy="594317"/>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9" name="Oval 68">
            <a:hlinkClick r:id="" action="ppaction://noaction">
              <a:snd r:embed="rId30" name="T3_W3_8.7.wav"/>
            </a:hlinkClick>
            <a:extLst>
              <a:ext uri="{FF2B5EF4-FFF2-40B4-BE49-F238E27FC236}">
                <a16:creationId xmlns:a16="http://schemas.microsoft.com/office/drawing/2014/main" id="{FABCE70D-01B8-49DE-A824-7DFCABCD7B7A}"/>
              </a:ext>
            </a:extLst>
          </p:cNvPr>
          <p:cNvSpPr/>
          <p:nvPr/>
        </p:nvSpPr>
        <p:spPr>
          <a:xfrm>
            <a:off x="370877" y="6178909"/>
            <a:ext cx="633287" cy="594317"/>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0" name="TextBox 69">
            <a:hlinkClick r:id="" action="ppaction://noaction">
              <a:snd r:embed="rId31" name="T3_W3_8.1.wav"/>
            </a:hlinkClick>
            <a:extLst>
              <a:ext uri="{FF2B5EF4-FFF2-40B4-BE49-F238E27FC236}">
                <a16:creationId xmlns:a16="http://schemas.microsoft.com/office/drawing/2014/main" id="{EB781599-5FAC-4A09-A345-6F1B52720582}"/>
              </a:ext>
            </a:extLst>
          </p:cNvPr>
          <p:cNvSpPr txBox="1"/>
          <p:nvPr/>
        </p:nvSpPr>
        <p:spPr>
          <a:xfrm>
            <a:off x="130107" y="164409"/>
            <a:ext cx="115134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weekend.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Sanaya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fait les devoirs de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71" name="Speech Bubble: Rectangle with Corners Rounded 70">
            <a:extLst>
              <a:ext uri="{FF2B5EF4-FFF2-40B4-BE49-F238E27FC236}">
                <a16:creationId xmlns:a16="http://schemas.microsoft.com/office/drawing/2014/main" id="{0E39763E-91B1-4B15-924E-474CDC0A1B2C}"/>
              </a:ext>
            </a:extLst>
          </p:cNvPr>
          <p:cNvSpPr/>
          <p:nvPr/>
        </p:nvSpPr>
        <p:spPr>
          <a:xfrm>
            <a:off x="1138094" y="714403"/>
            <a:ext cx="9952364" cy="62363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TextBox 71">
            <a:hlinkClick r:id="" action="ppaction://noaction"/>
            <a:extLst>
              <a:ext uri="{FF2B5EF4-FFF2-40B4-BE49-F238E27FC236}">
                <a16:creationId xmlns:a16="http://schemas.microsoft.com/office/drawing/2014/main" id="{E385FA9D-B472-493E-A94F-3F31B512B19E}"/>
              </a:ext>
            </a:extLst>
          </p:cNvPr>
          <p:cNvSpPr txBox="1"/>
          <p:nvPr/>
        </p:nvSpPr>
        <p:spPr>
          <a:xfrm>
            <a:off x="1171905" y="762718"/>
            <a:ext cx="101067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les phrases. C’est ‘jouer’ ou ‘faire’ ? L’activité, c’est quoi ?</a:t>
            </a:r>
          </a:p>
        </p:txBody>
      </p:sp>
    </p:spTree>
    <p:extLst>
      <p:ext uri="{BB962C8B-B14F-4D97-AF65-F5344CB8AC3E}">
        <p14:creationId xmlns:p14="http://schemas.microsoft.com/office/powerpoint/2010/main" val="369435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3" grpId="0" animBg="1"/>
      <p:bldP spid="78" grpId="0" animBg="1"/>
      <p:bldP spid="79" grpId="0" animBg="1"/>
      <p:bldP spid="84" grpId="0" animBg="1"/>
      <p:bldP spid="8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9">
            <a:extLst>
              <a:ext uri="{FF2B5EF4-FFF2-40B4-BE49-F238E27FC236}">
                <a16:creationId xmlns:a16="http://schemas.microsoft.com/office/drawing/2014/main" id="{07AE113A-1CA6-4248-8807-FA13EA57617A}"/>
              </a:ext>
            </a:extLst>
          </p:cNvPr>
          <p:cNvGraphicFramePr>
            <a:graphicFrameLocks noGrp="1"/>
          </p:cNvGraphicFramePr>
          <p:nvPr/>
        </p:nvGraphicFramePr>
        <p:xfrm>
          <a:off x="208280" y="1825774"/>
          <a:ext cx="8503458" cy="4708032"/>
        </p:xfrm>
        <a:graphic>
          <a:graphicData uri="http://schemas.openxmlformats.org/drawingml/2006/table">
            <a:tbl>
              <a:tblPr firstRow="1" bandRow="1">
                <a:tableStyleId>{5940675A-B579-460E-94D1-54222C63F5DA}</a:tableStyleId>
              </a:tblPr>
              <a:tblGrid>
                <a:gridCol w="1088505">
                  <a:extLst>
                    <a:ext uri="{9D8B030D-6E8A-4147-A177-3AD203B41FA5}">
                      <a16:colId xmlns:a16="http://schemas.microsoft.com/office/drawing/2014/main" val="238092232"/>
                    </a:ext>
                  </a:extLst>
                </a:gridCol>
                <a:gridCol w="3557848">
                  <a:extLst>
                    <a:ext uri="{9D8B030D-6E8A-4147-A177-3AD203B41FA5}">
                      <a16:colId xmlns:a16="http://schemas.microsoft.com/office/drawing/2014/main" val="137558305"/>
                    </a:ext>
                  </a:extLst>
                </a:gridCol>
                <a:gridCol w="3857105">
                  <a:extLst>
                    <a:ext uri="{9D8B030D-6E8A-4147-A177-3AD203B41FA5}">
                      <a16:colId xmlns:a16="http://schemas.microsoft.com/office/drawing/2014/main" val="3635395657"/>
                    </a:ext>
                  </a:extLst>
                </a:gridCol>
              </a:tblGrid>
              <a:tr h="784672">
                <a:tc>
                  <a:txBody>
                    <a:bodyPr/>
                    <a:lstStyle/>
                    <a:p>
                      <a:pPr algn="ctr"/>
                      <a:endParaRPr lang="en-GB"/>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err="1">
                          <a:solidFill>
                            <a:srgbClr val="002060"/>
                          </a:solidFill>
                          <a:latin typeface="Century Gothic" panose="020B0502020202020204" pitchFamily="34" charset="0"/>
                        </a:rPr>
                        <a:t>guitare</a:t>
                      </a:r>
                      <a:r>
                        <a:rPr lang="en-GB" sz="3200" b="1" dirty="0">
                          <a:solidFill>
                            <a:srgbClr val="002060"/>
                          </a:solidFill>
                          <a:latin typeface="Century Gothic" panose="020B0502020202020204" pitchFamily="34" charset="0"/>
                        </a:rPr>
                        <a:t> (f)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a:solidFill>
                            <a:srgbClr val="002060"/>
                          </a:solidFill>
                          <a:latin typeface="Century Gothic" panose="020B0502020202020204" pitchFamily="34" charset="0"/>
                        </a:rPr>
                        <a:t>saxophone (m)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16244497"/>
                  </a:ext>
                </a:extLst>
              </a:tr>
              <a:tr h="784672">
                <a:tc>
                  <a:txBody>
                    <a:bodyPr/>
                    <a:lstStyle/>
                    <a:p>
                      <a:pPr algn="ctr"/>
                      <a:endParaRPr lang="en-GB"/>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err="1">
                          <a:solidFill>
                            <a:srgbClr val="002060"/>
                          </a:solidFill>
                          <a:latin typeface="Century Gothic" panose="020B0502020202020204" pitchFamily="34" charset="0"/>
                        </a:rPr>
                        <a:t>trompette</a:t>
                      </a:r>
                      <a:r>
                        <a:rPr lang="en-GB" sz="3200" b="1" dirty="0">
                          <a:solidFill>
                            <a:srgbClr val="002060"/>
                          </a:solidFill>
                          <a:latin typeface="Century Gothic" panose="020B0502020202020204" pitchFamily="34" charset="0"/>
                        </a:rPr>
                        <a:t> (f)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a:solidFill>
                            <a:srgbClr val="002060"/>
                          </a:solidFill>
                          <a:latin typeface="Century Gothic" panose="020B0502020202020204" pitchFamily="34" charset="0"/>
                        </a:rPr>
                        <a:t>piano (m)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77763361"/>
                  </a:ext>
                </a:extLst>
              </a:tr>
              <a:tr h="784672">
                <a:tc>
                  <a:txBody>
                    <a:bodyPr/>
                    <a:lstStyle/>
                    <a:p>
                      <a:pPr algn="ctr"/>
                      <a:endParaRPr lang="en-GB"/>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a:solidFill>
                            <a:srgbClr val="002060"/>
                          </a:solidFill>
                          <a:latin typeface="Century Gothic" panose="020B0502020202020204" pitchFamily="34" charset="0"/>
                        </a:rPr>
                        <a:t>sport (m)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a:solidFill>
                            <a:srgbClr val="002060"/>
                          </a:solidFill>
                          <a:latin typeface="Century Gothic" panose="020B0502020202020204" pitchFamily="34" charset="0"/>
                        </a:rPr>
                        <a:t>course à pied (f)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14386001"/>
                  </a:ext>
                </a:extLst>
              </a:tr>
              <a:tr h="784672">
                <a:tc>
                  <a:txBody>
                    <a:bodyPr/>
                    <a:lstStyle/>
                    <a:p>
                      <a:pPr algn="ctr"/>
                      <a:endParaRPr lang="en-GB"/>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a:solidFill>
                            <a:srgbClr val="002060"/>
                          </a:solidFill>
                          <a:latin typeface="Century Gothic" panose="020B0502020202020204" pitchFamily="34" charset="0"/>
                        </a:rPr>
                        <a:t>jogging (m)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a:solidFill>
                            <a:srgbClr val="002060"/>
                          </a:solidFill>
                          <a:latin typeface="Century Gothic" panose="020B0502020202020204" pitchFamily="34" charset="0"/>
                        </a:rPr>
                        <a:t>danse (f)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71665445"/>
                  </a:ext>
                </a:extLst>
              </a:tr>
              <a:tr h="784672">
                <a:tc>
                  <a:txBody>
                    <a:bodyPr/>
                    <a:lstStyle/>
                    <a:p>
                      <a:pPr algn="ctr"/>
                      <a:endParaRPr lang="en-GB"/>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err="1">
                          <a:solidFill>
                            <a:srgbClr val="002060"/>
                          </a:solidFill>
                          <a:latin typeface="Century Gothic" panose="020B0502020202020204" pitchFamily="34" charset="0"/>
                        </a:rPr>
                        <a:t>flûte</a:t>
                      </a:r>
                      <a:r>
                        <a:rPr lang="en-GB" sz="3200" b="1" dirty="0">
                          <a:solidFill>
                            <a:srgbClr val="002060"/>
                          </a:solidFill>
                          <a:latin typeface="Century Gothic" panose="020B0502020202020204" pitchFamily="34" charset="0"/>
                        </a:rPr>
                        <a:t> à </a:t>
                      </a:r>
                      <a:r>
                        <a:rPr lang="en-GB" sz="3200" b="1" dirty="0" err="1">
                          <a:solidFill>
                            <a:srgbClr val="002060"/>
                          </a:solidFill>
                          <a:latin typeface="Century Gothic" panose="020B0502020202020204" pitchFamily="34" charset="0"/>
                        </a:rPr>
                        <a:t>bec</a:t>
                      </a:r>
                      <a:r>
                        <a:rPr lang="en-GB" sz="3200" b="1" dirty="0">
                          <a:solidFill>
                            <a:srgbClr val="002060"/>
                          </a:solidFill>
                          <a:latin typeface="Century Gothic" panose="020B0502020202020204" pitchFamily="34" charset="0"/>
                        </a:rPr>
                        <a:t> (f)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a:solidFill>
                            <a:srgbClr val="002060"/>
                          </a:solidFill>
                          <a:latin typeface="Century Gothic" panose="020B0502020202020204" pitchFamily="34" charset="0"/>
                        </a:rPr>
                        <a:t>piano (m)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85577004"/>
                  </a:ext>
                </a:extLst>
              </a:tr>
              <a:tr h="784672">
                <a:tc>
                  <a:txBody>
                    <a:bodyPr/>
                    <a:lstStyle/>
                    <a:p>
                      <a:pPr algn="ctr"/>
                      <a:endParaRPr lang="en-GB"/>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err="1">
                          <a:solidFill>
                            <a:srgbClr val="002060"/>
                          </a:solidFill>
                          <a:latin typeface="Century Gothic" panose="020B0502020202020204" pitchFamily="34" charset="0"/>
                        </a:rPr>
                        <a:t>vélo</a:t>
                      </a:r>
                      <a:r>
                        <a:rPr lang="en-GB" sz="3200" b="1" dirty="0">
                          <a:solidFill>
                            <a:srgbClr val="002060"/>
                          </a:solidFill>
                          <a:latin typeface="Century Gothic" panose="020B0502020202020204" pitchFamily="34" charset="0"/>
                        </a:rPr>
                        <a:t> (m)</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b="1" dirty="0" err="1">
                          <a:solidFill>
                            <a:srgbClr val="002060"/>
                          </a:solidFill>
                          <a:latin typeface="Century Gothic" panose="020B0502020202020204" pitchFamily="34" charset="0"/>
                        </a:rPr>
                        <a:t>boxe</a:t>
                      </a:r>
                      <a:r>
                        <a:rPr lang="en-GB" sz="3200" b="1" dirty="0">
                          <a:solidFill>
                            <a:srgbClr val="002060"/>
                          </a:solidFill>
                          <a:latin typeface="Century Gothic" panose="020B0502020202020204" pitchFamily="34" charset="0"/>
                        </a:rPr>
                        <a:t> (f)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43591326"/>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515014"/>
            <a:ext cx="914400" cy="914400"/>
          </a:xfrm>
          <a:prstGeom prst="rect">
            <a:avLst/>
          </a:prstGeom>
        </p:spPr>
      </p:pic>
      <p:pic>
        <p:nvPicPr>
          <p:cNvPr id="55" name="Picture 54" descr="A child's drawing of a child&#10;&#10;Description automatically generated with low confidence">
            <a:extLst>
              <a:ext uri="{FF2B5EF4-FFF2-40B4-BE49-F238E27FC236}">
                <a16:creationId xmlns:a16="http://schemas.microsoft.com/office/drawing/2014/main" id="{60BCB293-6DFF-46BA-A3E8-635925D8C5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8348" y="3168962"/>
            <a:ext cx="1910378" cy="3210737"/>
          </a:xfrm>
          <a:prstGeom prst="rect">
            <a:avLst/>
          </a:prstGeom>
        </p:spPr>
      </p:pic>
      <p:sp>
        <p:nvSpPr>
          <p:cNvPr id="10" name="TextBox 9">
            <a:extLst>
              <a:ext uri="{FF2B5EF4-FFF2-40B4-BE49-F238E27FC236}">
                <a16:creationId xmlns:a16="http://schemas.microsoft.com/office/drawing/2014/main" id="{612BC960-6C64-40C9-A3A3-3BCFF01DB3AA}"/>
              </a:ext>
            </a:extLst>
          </p:cNvPr>
          <p:cNvSpPr txBox="1"/>
          <p:nvPr/>
        </p:nvSpPr>
        <p:spPr>
          <a:xfrm>
            <a:off x="2482848" y="1220058"/>
            <a:ext cx="12414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A</a:t>
            </a:r>
          </a:p>
        </p:txBody>
      </p:sp>
      <p:sp>
        <p:nvSpPr>
          <p:cNvPr id="61" name="TextBox 60">
            <a:extLst>
              <a:ext uri="{FF2B5EF4-FFF2-40B4-BE49-F238E27FC236}">
                <a16:creationId xmlns:a16="http://schemas.microsoft.com/office/drawing/2014/main" id="{63A6714D-C5C4-485B-BE0D-54AA54E7605B}"/>
              </a:ext>
            </a:extLst>
          </p:cNvPr>
          <p:cNvSpPr txBox="1"/>
          <p:nvPr/>
        </p:nvSpPr>
        <p:spPr>
          <a:xfrm>
            <a:off x="6096000" y="1225845"/>
            <a:ext cx="12414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B</a:t>
            </a:r>
          </a:p>
        </p:txBody>
      </p:sp>
      <p:pic>
        <p:nvPicPr>
          <p:cNvPr id="87" name="Graphic 86" descr="Guitar with solid fill">
            <a:extLst>
              <a:ext uri="{FF2B5EF4-FFF2-40B4-BE49-F238E27FC236}">
                <a16:creationId xmlns:a16="http://schemas.microsoft.com/office/drawing/2014/main" id="{962FFD01-5C5E-4DD7-A414-0A0EFE364E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49638" y="1586948"/>
            <a:ext cx="947963" cy="947963"/>
          </a:xfrm>
          <a:prstGeom prst="rect">
            <a:avLst/>
          </a:prstGeom>
        </p:spPr>
      </p:pic>
      <p:pic>
        <p:nvPicPr>
          <p:cNvPr id="88" name="Picture 87">
            <a:extLst>
              <a:ext uri="{FF2B5EF4-FFF2-40B4-BE49-F238E27FC236}">
                <a16:creationId xmlns:a16="http://schemas.microsoft.com/office/drawing/2014/main" id="{9CF1B250-7F08-43AA-874F-76B62D466F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7667" y="1952393"/>
            <a:ext cx="409801" cy="426875"/>
          </a:xfrm>
          <a:prstGeom prst="rect">
            <a:avLst/>
          </a:prstGeom>
        </p:spPr>
      </p:pic>
      <p:pic>
        <p:nvPicPr>
          <p:cNvPr id="89" name="Graphic 88" descr="Piano with solid fill">
            <a:extLst>
              <a:ext uri="{FF2B5EF4-FFF2-40B4-BE49-F238E27FC236}">
                <a16:creationId xmlns:a16="http://schemas.microsoft.com/office/drawing/2014/main" id="{F687009F-0BAF-445E-B266-C6FF9E4EF0A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03589" y="2484386"/>
            <a:ext cx="914400" cy="914400"/>
          </a:xfrm>
          <a:prstGeom prst="rect">
            <a:avLst/>
          </a:prstGeom>
        </p:spPr>
      </p:pic>
      <p:pic>
        <p:nvPicPr>
          <p:cNvPr id="90" name="Picture 89">
            <a:extLst>
              <a:ext uri="{FF2B5EF4-FFF2-40B4-BE49-F238E27FC236}">
                <a16:creationId xmlns:a16="http://schemas.microsoft.com/office/drawing/2014/main" id="{D8258C79-61D0-46AC-9808-4112E64C58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3429" y="2774430"/>
            <a:ext cx="409801" cy="426875"/>
          </a:xfrm>
          <a:prstGeom prst="rect">
            <a:avLst/>
          </a:prstGeom>
        </p:spPr>
      </p:pic>
      <p:pic>
        <p:nvPicPr>
          <p:cNvPr id="91" name="Graphic 90" descr="Run with solid fill">
            <a:extLst>
              <a:ext uri="{FF2B5EF4-FFF2-40B4-BE49-F238E27FC236}">
                <a16:creationId xmlns:a16="http://schemas.microsoft.com/office/drawing/2014/main" id="{80E46379-F8AD-4583-A618-77201BA2E10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49638" y="3459215"/>
            <a:ext cx="691836" cy="691836"/>
          </a:xfrm>
          <a:prstGeom prst="rect">
            <a:avLst/>
          </a:prstGeom>
        </p:spPr>
      </p:pic>
      <p:pic>
        <p:nvPicPr>
          <p:cNvPr id="92" name="Picture 91">
            <a:extLst>
              <a:ext uri="{FF2B5EF4-FFF2-40B4-BE49-F238E27FC236}">
                <a16:creationId xmlns:a16="http://schemas.microsoft.com/office/drawing/2014/main" id="{0F4B709A-B8AF-438E-BB76-E7705971B4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25073" y="3571840"/>
            <a:ext cx="409801" cy="426875"/>
          </a:xfrm>
          <a:prstGeom prst="rect">
            <a:avLst/>
          </a:prstGeom>
        </p:spPr>
      </p:pic>
      <p:pic>
        <p:nvPicPr>
          <p:cNvPr id="93" name="Picture 92">
            <a:extLst>
              <a:ext uri="{FF2B5EF4-FFF2-40B4-BE49-F238E27FC236}">
                <a16:creationId xmlns:a16="http://schemas.microsoft.com/office/drawing/2014/main" id="{DF5F8284-5CB6-4B95-B695-343E2BBC7E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32567" y="4340047"/>
            <a:ext cx="409801" cy="426875"/>
          </a:xfrm>
          <a:prstGeom prst="rect">
            <a:avLst/>
          </a:prstGeom>
        </p:spPr>
      </p:pic>
      <p:pic>
        <p:nvPicPr>
          <p:cNvPr id="94" name="Graphic 93" descr="Walk with solid fill">
            <a:extLst>
              <a:ext uri="{FF2B5EF4-FFF2-40B4-BE49-F238E27FC236}">
                <a16:creationId xmlns:a16="http://schemas.microsoft.com/office/drawing/2014/main" id="{92B99466-1987-490F-A18F-BEA16D770B1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845162" y="4211480"/>
            <a:ext cx="746899" cy="746899"/>
          </a:xfrm>
          <a:prstGeom prst="rect">
            <a:avLst/>
          </a:prstGeom>
        </p:spPr>
      </p:pic>
      <p:pic>
        <p:nvPicPr>
          <p:cNvPr id="95" name="Picture 94">
            <a:extLst>
              <a:ext uri="{FF2B5EF4-FFF2-40B4-BE49-F238E27FC236}">
                <a16:creationId xmlns:a16="http://schemas.microsoft.com/office/drawing/2014/main" id="{071A5795-DD1B-45BE-BE98-58C8413784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9974" y="5175324"/>
            <a:ext cx="409801" cy="426875"/>
          </a:xfrm>
          <a:prstGeom prst="rect">
            <a:avLst/>
          </a:prstGeom>
        </p:spPr>
      </p:pic>
      <p:pic>
        <p:nvPicPr>
          <p:cNvPr id="12" name="Graphic 11" descr="Flute with solid fill">
            <a:extLst>
              <a:ext uri="{FF2B5EF4-FFF2-40B4-BE49-F238E27FC236}">
                <a16:creationId xmlns:a16="http://schemas.microsoft.com/office/drawing/2014/main" id="{8436DA48-91DC-4132-A961-2173913E529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889497" y="4813852"/>
            <a:ext cx="914400" cy="914400"/>
          </a:xfrm>
          <a:prstGeom prst="rect">
            <a:avLst/>
          </a:prstGeom>
        </p:spPr>
      </p:pic>
      <p:pic>
        <p:nvPicPr>
          <p:cNvPr id="96" name="Picture 95">
            <a:extLst>
              <a:ext uri="{FF2B5EF4-FFF2-40B4-BE49-F238E27FC236}">
                <a16:creationId xmlns:a16="http://schemas.microsoft.com/office/drawing/2014/main" id="{4F60973F-3135-486A-BEE8-3404DA7129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36928" y="5939940"/>
            <a:ext cx="409801" cy="426875"/>
          </a:xfrm>
          <a:prstGeom prst="rect">
            <a:avLst/>
          </a:prstGeom>
        </p:spPr>
      </p:pic>
      <p:pic>
        <p:nvPicPr>
          <p:cNvPr id="97" name="Graphic 96" descr="Cycling with solid fill">
            <a:extLst>
              <a:ext uri="{FF2B5EF4-FFF2-40B4-BE49-F238E27FC236}">
                <a16:creationId xmlns:a16="http://schemas.microsoft.com/office/drawing/2014/main" id="{EBADC4DC-67F1-4465-B802-CC715432807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744629" y="5653572"/>
            <a:ext cx="947963" cy="947963"/>
          </a:xfrm>
          <a:prstGeom prst="rect">
            <a:avLst/>
          </a:prstGeom>
        </p:spPr>
      </p:pic>
      <p:sp>
        <p:nvSpPr>
          <p:cNvPr id="31" name="CustomShape 23">
            <a:hlinkClick r:id="" action="ppaction://noaction">
              <a:snd r:embed="rId20" name="T3_W3_9.3B.wav"/>
            </a:hlinkClick>
            <a:extLst>
              <a:ext uri="{FF2B5EF4-FFF2-40B4-BE49-F238E27FC236}">
                <a16:creationId xmlns:a16="http://schemas.microsoft.com/office/drawing/2014/main" id="{7562ECD2-C3E0-48C2-8056-7E8A26579221}"/>
              </a:ext>
            </a:extLst>
          </p:cNvPr>
          <p:cNvSpPr/>
          <p:nvPr/>
        </p:nvSpPr>
        <p:spPr>
          <a:xfrm>
            <a:off x="508960" y="204799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3" name="CustomShape 23">
            <a:hlinkClick r:id="" action="ppaction://noaction">
              <a:snd r:embed="rId21" name="T3_W3_9.4B.wav"/>
            </a:hlinkClick>
            <a:extLst>
              <a:ext uri="{FF2B5EF4-FFF2-40B4-BE49-F238E27FC236}">
                <a16:creationId xmlns:a16="http://schemas.microsoft.com/office/drawing/2014/main" id="{E3C20190-EC45-41A2-9964-BC96AB803F75}"/>
              </a:ext>
            </a:extLst>
          </p:cNvPr>
          <p:cNvSpPr/>
          <p:nvPr/>
        </p:nvSpPr>
        <p:spPr>
          <a:xfrm>
            <a:off x="515800" y="2772602"/>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4" name="CustomShape 23">
            <a:hlinkClick r:id="" action="ppaction://noaction">
              <a:snd r:embed="rId22" name="T3_W3_9.5B.wav"/>
            </a:hlinkClick>
            <a:extLst>
              <a:ext uri="{FF2B5EF4-FFF2-40B4-BE49-F238E27FC236}">
                <a16:creationId xmlns:a16="http://schemas.microsoft.com/office/drawing/2014/main" id="{170C28A5-5E3B-47C6-BC11-7B77858E0B95}"/>
              </a:ext>
            </a:extLst>
          </p:cNvPr>
          <p:cNvSpPr/>
          <p:nvPr/>
        </p:nvSpPr>
        <p:spPr>
          <a:xfrm>
            <a:off x="508960" y="3649692"/>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5" name="CustomShape 23">
            <a:hlinkClick r:id="" action="ppaction://noaction">
              <a:snd r:embed="rId23" name="T3_W3_9.6B.wav"/>
            </a:hlinkClick>
            <a:extLst>
              <a:ext uri="{FF2B5EF4-FFF2-40B4-BE49-F238E27FC236}">
                <a16:creationId xmlns:a16="http://schemas.microsoft.com/office/drawing/2014/main" id="{21C79E7E-55ED-48BC-B850-A53792923C00}"/>
              </a:ext>
            </a:extLst>
          </p:cNvPr>
          <p:cNvSpPr/>
          <p:nvPr/>
        </p:nvSpPr>
        <p:spPr>
          <a:xfrm>
            <a:off x="508960" y="440835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6" name="CustomShape 23">
            <a:hlinkClick r:id="" action="ppaction://noaction">
              <a:snd r:embed="rId24" name="T3_W3_9.7B.wav"/>
            </a:hlinkClick>
            <a:extLst>
              <a:ext uri="{FF2B5EF4-FFF2-40B4-BE49-F238E27FC236}">
                <a16:creationId xmlns:a16="http://schemas.microsoft.com/office/drawing/2014/main" id="{587DB7EE-D457-4FE1-9BC9-D4871ECF1DA3}"/>
              </a:ext>
            </a:extLst>
          </p:cNvPr>
          <p:cNvSpPr/>
          <p:nvPr/>
        </p:nvSpPr>
        <p:spPr>
          <a:xfrm>
            <a:off x="515800" y="5167016"/>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7" name="CustomShape 23">
            <a:hlinkClick r:id="" action="ppaction://noaction">
              <a:snd r:embed="rId25" name="T3_W3_9.8B.wav"/>
            </a:hlinkClick>
            <a:extLst>
              <a:ext uri="{FF2B5EF4-FFF2-40B4-BE49-F238E27FC236}">
                <a16:creationId xmlns:a16="http://schemas.microsoft.com/office/drawing/2014/main" id="{24E27DA5-6650-4EF1-8072-6BF7C3337C0F}"/>
              </a:ext>
            </a:extLst>
          </p:cNvPr>
          <p:cNvSpPr/>
          <p:nvPr/>
        </p:nvSpPr>
        <p:spPr>
          <a:xfrm>
            <a:off x="515800" y="590908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8" name="TextBox 37">
            <a:hlinkClick r:id="" action="ppaction://noaction">
              <a:snd r:embed="rId26" name="T3_W3_9.1.wav"/>
            </a:hlinkClick>
            <a:extLst>
              <a:ext uri="{FF2B5EF4-FFF2-40B4-BE49-F238E27FC236}">
                <a16:creationId xmlns:a16="http://schemas.microsoft.com/office/drawing/2014/main" id="{A4329867-D4AC-49BD-8FEE-BE793ADCD876}"/>
              </a:ext>
            </a:extLst>
          </p:cNvPr>
          <p:cNvSpPr txBox="1"/>
          <p:nvPr/>
        </p:nvSpPr>
        <p:spPr>
          <a:xfrm>
            <a:off x="0" y="0"/>
            <a:ext cx="114794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Est-</a:t>
            </a:r>
            <a:r>
              <a:rPr lang="en-GB" sz="2800" b="1" dirty="0" err="1">
                <a:solidFill>
                  <a:srgbClr val="002060"/>
                </a:solidFill>
                <a:latin typeface="Century Gothic" panose="020B0502020202020204" pitchFamily="34" charset="0"/>
              </a:rPr>
              <a:t>ce</a:t>
            </a:r>
            <a:r>
              <a:rPr lang="en-GB" sz="2800" b="1" dirty="0">
                <a:solidFill>
                  <a:srgbClr val="002060"/>
                </a:solidFill>
                <a:latin typeface="Century Gothic" panose="020B0502020202020204" pitchFamily="34" charset="0"/>
              </a:rPr>
              <a:t> que 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u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du sport ? Est-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joues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d’un instrument ?</a:t>
            </a:r>
          </a:p>
        </p:txBody>
      </p:sp>
      <p:sp>
        <p:nvSpPr>
          <p:cNvPr id="39" name="Speech Bubble: Rectangle with Corners Rounded 38">
            <a:hlinkClick r:id="" action="ppaction://noaction">
              <a:snd r:embed="rId27" name="T3_W3_9.2.wav"/>
            </a:hlinkClick>
            <a:extLst>
              <a:ext uri="{FF2B5EF4-FFF2-40B4-BE49-F238E27FC236}">
                <a16:creationId xmlns:a16="http://schemas.microsoft.com/office/drawing/2014/main" id="{F0168BC1-39D7-4B02-BE90-5E6659ABEE1D}"/>
              </a:ext>
            </a:extLst>
          </p:cNvPr>
          <p:cNvSpPr/>
          <p:nvPr/>
        </p:nvSpPr>
        <p:spPr>
          <a:xfrm>
            <a:off x="1001321" y="685199"/>
            <a:ext cx="85134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0" name="Google Shape;108;p3">
            <a:hlinkClick r:id="" action="ppaction://noaction">
              <a:snd r:embed="rId27" name="T3_W3_9.2.wav"/>
            </a:hlinkClick>
            <a:extLst>
              <a:ext uri="{FF2B5EF4-FFF2-40B4-BE49-F238E27FC236}">
                <a16:creationId xmlns:a16="http://schemas.microsoft.com/office/drawing/2014/main" id="{E86C8D5C-697A-4A39-BFF3-3D3318F2B35B}"/>
              </a:ext>
            </a:extLst>
          </p:cNvPr>
          <p:cNvSpPr txBox="1"/>
          <p:nvPr/>
        </p:nvSpPr>
        <p:spPr>
          <a:xfrm>
            <a:off x="1001321" y="674181"/>
            <a:ext cx="771041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quelle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activité</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B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82503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128935" y="4822028"/>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9" name="Picture 8" descr="a warning sign with someone slipping on it">
            <a:extLst>
              <a:ext uri="{FF2B5EF4-FFF2-40B4-BE49-F238E27FC236}">
                <a16:creationId xmlns:a16="http://schemas.microsoft.com/office/drawing/2014/main" id="{744BDE5F-4F99-4D39-9772-7B6FABEEBE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3045" y="1415729"/>
            <a:ext cx="3558385" cy="3130267"/>
          </a:xfrm>
          <a:prstGeom prst="rect">
            <a:avLst/>
          </a:prstGeom>
        </p:spPr>
      </p:pic>
      <p:pic>
        <p:nvPicPr>
          <p:cNvPr id="3" name="tion BT3W3 video">
            <a:hlinkClick r:id="" action="ppaction://media"/>
            <a:extLst>
              <a:ext uri="{FF2B5EF4-FFF2-40B4-BE49-F238E27FC236}">
                <a16:creationId xmlns:a16="http://schemas.microsoft.com/office/drawing/2014/main" id="{67D13434-C3B1-463D-8912-6F8B35E7C3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22917" r="14375"/>
          <a:stretch/>
        </p:blipFill>
        <p:spPr>
          <a:xfrm>
            <a:off x="304800" y="1422204"/>
            <a:ext cx="3558385" cy="3191907"/>
          </a:xfrm>
          <a:prstGeom prst="rect">
            <a:avLst/>
          </a:prstGeom>
        </p:spPr>
      </p:pic>
      <p:pic>
        <p:nvPicPr>
          <p:cNvPr id="4" name="attention BT3W3 video">
            <a:hlinkClick r:id="" action="ppaction://media"/>
            <a:extLst>
              <a:ext uri="{FF2B5EF4-FFF2-40B4-BE49-F238E27FC236}">
                <a16:creationId xmlns:a16="http://schemas.microsoft.com/office/drawing/2014/main" id="{43132C0A-27F4-467B-BB3E-F08F13D5D0D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22291" r="4896"/>
          <a:stretch/>
        </p:blipFill>
        <p:spPr>
          <a:xfrm>
            <a:off x="8287521" y="1688298"/>
            <a:ext cx="3771900" cy="2913914"/>
          </a:xfrm>
          <a:prstGeom prst="rect">
            <a:avLst/>
          </a:prstGeom>
        </p:spPr>
      </p:pic>
    </p:spTree>
    <p:extLst>
      <p:ext uri="{BB962C8B-B14F-4D97-AF65-F5344CB8AC3E}">
        <p14:creationId xmlns:p14="http://schemas.microsoft.com/office/powerpoint/2010/main" val="173605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ti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597"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attention.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8" name="attentio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4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3"/>
                </p:tgtEl>
              </p:cMediaNode>
            </p:video>
            <p:video>
              <p:cMediaNode vol="80000">
                <p:cTn id="29" fill="hold" display="0">
                  <p:stCondLst>
                    <p:cond delay="indefinite"/>
                  </p:stCondLst>
                </p:cTn>
                <p:tgtEl>
                  <p:spTgt spid="4"/>
                </p:tgtEl>
              </p:cMediaNode>
            </p:video>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0331" y="60177"/>
            <a:ext cx="3175220"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pollu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mo</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popula</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solu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22" name="Picture 21" descr="a warning sign with someone slipping on it">
            <a:extLst>
              <a:ext uri="{FF2B5EF4-FFF2-40B4-BE49-F238E27FC236}">
                <a16:creationId xmlns:a16="http://schemas.microsoft.com/office/drawing/2014/main" id="{771C6620-8A29-4DE7-B2CD-12F10FA827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85921" y="1415729"/>
            <a:ext cx="2743568" cy="2413483"/>
          </a:xfrm>
          <a:prstGeom prst="rect">
            <a:avLst/>
          </a:prstGeom>
        </p:spPr>
      </p:pic>
      <p:pic>
        <p:nvPicPr>
          <p:cNvPr id="26" name="Picture 25" descr="Logo&#10;&#10;Description automatically generated with low confidence">
            <a:extLst>
              <a:ext uri="{FF2B5EF4-FFF2-40B4-BE49-F238E27FC236}">
                <a16:creationId xmlns:a16="http://schemas.microsoft.com/office/drawing/2014/main" id="{B9B294B0-3582-4331-8CEA-505ADA24AF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7279" y="3795246"/>
            <a:ext cx="1579362" cy="1925318"/>
          </a:xfrm>
          <a:prstGeom prst="rect">
            <a:avLst/>
          </a:prstGeom>
        </p:spPr>
      </p:pic>
      <p:pic>
        <p:nvPicPr>
          <p:cNvPr id="30" name="Picture 29">
            <a:extLst>
              <a:ext uri="{FF2B5EF4-FFF2-40B4-BE49-F238E27FC236}">
                <a16:creationId xmlns:a16="http://schemas.microsoft.com/office/drawing/2014/main" id="{5F0B5525-CD8E-429D-B91B-1BC5381B8B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66371" y="4062350"/>
            <a:ext cx="1538411" cy="1538411"/>
          </a:xfrm>
          <a:prstGeom prst="rect">
            <a:avLst/>
          </a:prstGeom>
        </p:spPr>
      </p:pic>
      <p:pic>
        <p:nvPicPr>
          <p:cNvPr id="4" name="Picture 3" descr="A picture containing transport, wheel&#10;&#10;Description automatically generated">
            <a:extLst>
              <a:ext uri="{FF2B5EF4-FFF2-40B4-BE49-F238E27FC236}">
                <a16:creationId xmlns:a16="http://schemas.microsoft.com/office/drawing/2014/main" id="{2B04FDF5-0E6A-4A11-9351-D762FA42C9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4960" y="1185074"/>
            <a:ext cx="2521548" cy="1800543"/>
          </a:xfrm>
          <a:prstGeom prst="rect">
            <a:avLst/>
          </a:prstGeom>
        </p:spPr>
      </p:pic>
      <p:pic>
        <p:nvPicPr>
          <p:cNvPr id="6" name="Picture 5" descr="A picture containing company name&#10;&#10;Description automatically generated">
            <a:extLst>
              <a:ext uri="{FF2B5EF4-FFF2-40B4-BE49-F238E27FC236}">
                <a16:creationId xmlns:a16="http://schemas.microsoft.com/office/drawing/2014/main" id="{D994EE16-B223-4BC0-9876-27C3DB6CC3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08827" y="910866"/>
            <a:ext cx="1995955" cy="1869649"/>
          </a:xfrm>
          <a:prstGeom prst="rect">
            <a:avLst/>
          </a:prstGeom>
        </p:spPr>
      </p:pic>
    </p:spTree>
    <p:extLst>
      <p:ext uri="{BB962C8B-B14F-4D97-AF65-F5344CB8AC3E}">
        <p14:creationId xmlns:p14="http://schemas.microsoft.com/office/powerpoint/2010/main" val="230063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ttention.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subTnLst>
                                    <p:audio>
                                      <p:cMediaNode>
                                        <p:cTn display="0" masterRel="sameClick">
                                          <p:stCondLst>
                                            <p:cond evt="begin" delay="0">
                                              <p:tn val="9"/>
                                            </p:cond>
                                          </p:stCondLst>
                                          <p:endCondLst>
                                            <p:cond evt="onStopAudio" delay="0">
                                              <p:tgtEl>
                                                <p:sldTgt/>
                                              </p:tgtEl>
                                            </p:cond>
                                          </p:endCondLst>
                                        </p:cTn>
                                        <p:tgtEl>
                                          <p:sndTgt r:embed="rId3" name="attention.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p.5.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p.5.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p_pollution.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p_pollution.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p_solution.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p_solution.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p.18.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7" name="p.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extLst>
              <a:ext uri="{FF2B5EF4-FFF2-40B4-BE49-F238E27FC236}">
                <a16:creationId xmlns:a16="http://schemas.microsoft.com/office/drawing/2014/main" id="{5EB1F263-9A0B-4C99-937F-4354E614ECAA}"/>
              </a:ext>
            </a:extLst>
          </p:cNvPr>
          <p:cNvSpPr/>
          <p:nvPr/>
        </p:nvSpPr>
        <p:spPr>
          <a:xfrm>
            <a:off x="1150674" y="938107"/>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325" y="122646"/>
            <a:ext cx="1043752" cy="1043752"/>
          </a:xfrm>
          <a:prstGeom prst="rect">
            <a:avLst/>
          </a:prstGeom>
        </p:spPr>
      </p:pic>
      <p:sp>
        <p:nvSpPr>
          <p:cNvPr id="7" name="Speech Bubble: Rectangle with Corners Rounded 6">
            <a:extLst>
              <a:ext uri="{FF2B5EF4-FFF2-40B4-BE49-F238E27FC236}">
                <a16:creationId xmlns:a16="http://schemas.microsoft.com/office/drawing/2014/main" id="{EB1FE294-85CB-49D0-8AD0-304BBDC1FAA3}"/>
              </a:ext>
            </a:extLst>
          </p:cNvPr>
          <p:cNvSpPr/>
          <p:nvPr/>
        </p:nvSpPr>
        <p:spPr>
          <a:xfrm>
            <a:off x="1150674" y="285337"/>
            <a:ext cx="5270950" cy="461665"/>
          </a:xfrm>
          <a:prstGeom prst="wedgeRoundRectCallout">
            <a:avLst>
              <a:gd name="adj1" fmla="val -54733"/>
              <a:gd name="adj2" fmla="val 7986"/>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6" name="p_i.wav"/>
            </a:hlinkClick>
            <a:extLst>
              <a:ext uri="{FF2B5EF4-FFF2-40B4-BE49-F238E27FC236}">
                <a16:creationId xmlns:a16="http://schemas.microsoft.com/office/drawing/2014/main" id="{C70F02DE-1360-45C2-820F-0466DACA58C9}"/>
              </a:ext>
            </a:extLst>
          </p:cNvPr>
          <p:cNvSpPr txBox="1"/>
          <p:nvPr/>
        </p:nvSpPr>
        <p:spPr>
          <a:xfrm>
            <a:off x="1150674" y="274043"/>
            <a:ext cx="5219148"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Écoute. C’est -tion ou -çon ?</a:t>
            </a:r>
            <a:endParaRPr kumimoji="0" lang="en-GB"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7" name="p_ii.wav"/>
            </a:hlinkClick>
            <a:extLst>
              <a:ext uri="{FF2B5EF4-FFF2-40B4-BE49-F238E27FC236}">
                <a16:creationId xmlns:a16="http://schemas.microsoft.com/office/drawing/2014/main" id="{7A7AC9BC-ABE0-45B0-9F28-0E29F2C9AA3E}"/>
              </a:ext>
            </a:extLst>
          </p:cNvPr>
          <p:cNvSpPr txBox="1"/>
          <p:nvPr/>
        </p:nvSpPr>
        <p:spPr>
          <a:xfrm>
            <a:off x="1140077" y="934595"/>
            <a:ext cx="38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nvGraphicFramePr>
        <p:xfrm>
          <a:off x="714222" y="2197315"/>
          <a:ext cx="4877686" cy="4332440"/>
        </p:xfrm>
        <a:graphic>
          <a:graphicData uri="http://schemas.openxmlformats.org/drawingml/2006/table">
            <a:tbl>
              <a:tblPr firstRow="1" bandRow="1">
                <a:tableStyleId>{5940675A-B579-460E-94D1-54222C63F5DA}</a:tableStyleId>
              </a:tblPr>
              <a:tblGrid>
                <a:gridCol w="3329141">
                  <a:extLst>
                    <a:ext uri="{9D8B030D-6E8A-4147-A177-3AD203B41FA5}">
                      <a16:colId xmlns:a16="http://schemas.microsoft.com/office/drawing/2014/main" val="1697490510"/>
                    </a:ext>
                  </a:extLst>
                </a:gridCol>
                <a:gridCol w="785812">
                  <a:extLst>
                    <a:ext uri="{9D8B030D-6E8A-4147-A177-3AD203B41FA5}">
                      <a16:colId xmlns:a16="http://schemas.microsoft.com/office/drawing/2014/main" val="2312480290"/>
                    </a:ext>
                  </a:extLst>
                </a:gridCol>
                <a:gridCol w="762733">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l e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a:solidFill>
                            <a:srgbClr val="002060"/>
                          </a:solidFill>
                          <a:latin typeface="Century Gothic" panose="020B0502020202020204" pitchFamily="34" charset="0"/>
                        </a:rPr>
                        <a:t>a c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a:solidFill>
                            <a:srgbClr val="002060"/>
                          </a:solidFill>
                          <a:latin typeface="Century Gothic" panose="020B0502020202020204" pitchFamily="34" charset="0"/>
                        </a:rPr>
                        <a:t>f a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m a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1" name="Rectangle: Rounded Corners 60">
            <a:extLst>
              <a:ext uri="{FF2B5EF4-FFF2-40B4-BE49-F238E27FC236}">
                <a16:creationId xmlns:a16="http://schemas.microsoft.com/office/drawing/2014/main" id="{34A754FA-BC24-49C8-98A3-B308193AC560}"/>
              </a:ext>
            </a:extLst>
          </p:cNvPr>
          <p:cNvSpPr/>
          <p:nvPr/>
        </p:nvSpPr>
        <p:spPr>
          <a:xfrm>
            <a:off x="1317346" y="2529818"/>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39" name="Rectangle: Rounded Corners 38">
            <a:extLst>
              <a:ext uri="{FF2B5EF4-FFF2-40B4-BE49-F238E27FC236}">
                <a16:creationId xmlns:a16="http://schemas.microsoft.com/office/drawing/2014/main" id="{B75F065E-B1E8-452B-9AB5-9729A9234862}"/>
              </a:ext>
            </a:extLst>
          </p:cNvPr>
          <p:cNvSpPr/>
          <p:nvPr/>
        </p:nvSpPr>
        <p:spPr>
          <a:xfrm>
            <a:off x="1344111" y="3640623"/>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1" name="Rectangle: Rounded Corners 40">
            <a:extLst>
              <a:ext uri="{FF2B5EF4-FFF2-40B4-BE49-F238E27FC236}">
                <a16:creationId xmlns:a16="http://schemas.microsoft.com/office/drawing/2014/main" id="{5D90ABA8-C6CD-4EDA-9586-BA331544BFCB}"/>
              </a:ext>
            </a:extLst>
          </p:cNvPr>
          <p:cNvSpPr/>
          <p:nvPr/>
        </p:nvSpPr>
        <p:spPr>
          <a:xfrm>
            <a:off x="1317346" y="4681908"/>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3" name="Rectangle: Rounded Corners 42">
            <a:extLst>
              <a:ext uri="{FF2B5EF4-FFF2-40B4-BE49-F238E27FC236}">
                <a16:creationId xmlns:a16="http://schemas.microsoft.com/office/drawing/2014/main" id="{CF65A9B8-93F6-4846-9121-36BBA5ED9AC3}"/>
              </a:ext>
            </a:extLst>
          </p:cNvPr>
          <p:cNvSpPr/>
          <p:nvPr/>
        </p:nvSpPr>
        <p:spPr>
          <a:xfrm>
            <a:off x="1519396" y="5713854"/>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4" name="TextBox 43">
            <a:extLst>
              <a:ext uri="{FF2B5EF4-FFF2-40B4-BE49-F238E27FC236}">
                <a16:creationId xmlns:a16="http://schemas.microsoft.com/office/drawing/2014/main" id="{204326FB-5859-4F2B-BEBC-BDF41F326776}"/>
              </a:ext>
            </a:extLst>
          </p:cNvPr>
          <p:cNvSpPr txBox="1"/>
          <p:nvPr/>
        </p:nvSpPr>
        <p:spPr>
          <a:xfrm>
            <a:off x="3828085" y="1760514"/>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tion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çon</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5" name="Picture 44">
            <a:extLst>
              <a:ext uri="{FF2B5EF4-FFF2-40B4-BE49-F238E27FC236}">
                <a16:creationId xmlns:a16="http://schemas.microsoft.com/office/drawing/2014/main" id="{EB9A85D9-7170-4458-B21F-06929300B6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7548" y="2479069"/>
            <a:ext cx="409801" cy="426875"/>
          </a:xfrm>
          <a:prstGeom prst="rect">
            <a:avLst/>
          </a:prstGeom>
        </p:spPr>
      </p:pic>
      <p:pic>
        <p:nvPicPr>
          <p:cNvPr id="46" name="Picture 45">
            <a:extLst>
              <a:ext uri="{FF2B5EF4-FFF2-40B4-BE49-F238E27FC236}">
                <a16:creationId xmlns:a16="http://schemas.microsoft.com/office/drawing/2014/main" id="{249E050B-E97E-4E9F-88D5-7E89FF8B85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8638" y="5896126"/>
            <a:ext cx="409801" cy="426875"/>
          </a:xfrm>
          <a:prstGeom prst="rect">
            <a:avLst/>
          </a:prstGeom>
        </p:spPr>
      </p:pic>
      <p:pic>
        <p:nvPicPr>
          <p:cNvPr id="47" name="Picture 46">
            <a:extLst>
              <a:ext uri="{FF2B5EF4-FFF2-40B4-BE49-F238E27FC236}">
                <a16:creationId xmlns:a16="http://schemas.microsoft.com/office/drawing/2014/main" id="{46B88436-53D6-4517-91FF-E220810CCA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14757" y="3602592"/>
            <a:ext cx="409801" cy="426875"/>
          </a:xfrm>
          <a:prstGeom prst="rect">
            <a:avLst/>
          </a:prstGeom>
        </p:spPr>
      </p:pic>
      <p:pic>
        <p:nvPicPr>
          <p:cNvPr id="48" name="Picture 47">
            <a:extLst>
              <a:ext uri="{FF2B5EF4-FFF2-40B4-BE49-F238E27FC236}">
                <a16:creationId xmlns:a16="http://schemas.microsoft.com/office/drawing/2014/main" id="{FC5D1F3D-771D-4275-BAD7-FE13B6A72A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4726" y="4642421"/>
            <a:ext cx="409801" cy="426875"/>
          </a:xfrm>
          <a:prstGeom prst="rect">
            <a:avLst/>
          </a:prstGeom>
        </p:spPr>
      </p:pic>
      <p:graphicFrame>
        <p:nvGraphicFramePr>
          <p:cNvPr id="50" name="Table 4">
            <a:extLst>
              <a:ext uri="{FF2B5EF4-FFF2-40B4-BE49-F238E27FC236}">
                <a16:creationId xmlns:a16="http://schemas.microsoft.com/office/drawing/2014/main" id="{87CCD923-8E9E-40EA-9365-48BA049694D7}"/>
              </a:ext>
            </a:extLst>
          </p:cNvPr>
          <p:cNvGraphicFramePr>
            <a:graphicFrameLocks noGrp="1"/>
          </p:cNvGraphicFramePr>
          <p:nvPr/>
        </p:nvGraphicFramePr>
        <p:xfrm>
          <a:off x="6434914" y="2222179"/>
          <a:ext cx="5232830" cy="4332440"/>
        </p:xfrm>
        <a:graphic>
          <a:graphicData uri="http://schemas.openxmlformats.org/drawingml/2006/table">
            <a:tbl>
              <a:tblPr firstRow="1" bandRow="1">
                <a:tableStyleId>{5940675A-B579-460E-94D1-54222C63F5DA}</a:tableStyleId>
              </a:tblPr>
              <a:tblGrid>
                <a:gridCol w="3458894">
                  <a:extLst>
                    <a:ext uri="{9D8B030D-6E8A-4147-A177-3AD203B41FA5}">
                      <a16:colId xmlns:a16="http://schemas.microsoft.com/office/drawing/2014/main" val="1697490510"/>
                    </a:ext>
                  </a:extLst>
                </a:gridCol>
                <a:gridCol w="950976">
                  <a:extLst>
                    <a:ext uri="{9D8B030D-6E8A-4147-A177-3AD203B41FA5}">
                      <a16:colId xmlns:a16="http://schemas.microsoft.com/office/drawing/2014/main" val="2312480290"/>
                    </a:ext>
                  </a:extLst>
                </a:gridCol>
                <a:gridCol w="822960">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s o l u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a:solidFill>
                            <a:srgbClr val="002060"/>
                          </a:solidFill>
                          <a:latin typeface="Century Gothic" panose="020B0502020202020204" pitchFamily="34" charset="0"/>
                        </a:rPr>
                        <a:t>m u s c u l a t i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a:solidFill>
                            <a:srgbClr val="002060"/>
                          </a:solidFill>
                          <a:latin typeface="Century Gothic" panose="020B0502020202020204" pitchFamily="34" charset="0"/>
                        </a:rPr>
                        <a:t>n a t a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g a r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51" name="Rectangle: Rounded Corners 50">
            <a:extLst>
              <a:ext uri="{FF2B5EF4-FFF2-40B4-BE49-F238E27FC236}">
                <a16:creationId xmlns:a16="http://schemas.microsoft.com/office/drawing/2014/main" id="{EC16BEB2-AA2E-4167-94A1-76C4370A2F74}"/>
              </a:ext>
            </a:extLst>
          </p:cNvPr>
          <p:cNvSpPr/>
          <p:nvPr/>
        </p:nvSpPr>
        <p:spPr>
          <a:xfrm>
            <a:off x="7591182" y="2459906"/>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4" name="Rectangle: Rounded Corners 53">
            <a:extLst>
              <a:ext uri="{FF2B5EF4-FFF2-40B4-BE49-F238E27FC236}">
                <a16:creationId xmlns:a16="http://schemas.microsoft.com/office/drawing/2014/main" id="{D8A9599C-5382-4A8B-8480-EA262CEF89B3}"/>
              </a:ext>
            </a:extLst>
          </p:cNvPr>
          <p:cNvSpPr/>
          <p:nvPr/>
        </p:nvSpPr>
        <p:spPr>
          <a:xfrm>
            <a:off x="8620820" y="3611387"/>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5" name="Rectangle: Rounded Corners 54">
            <a:extLst>
              <a:ext uri="{FF2B5EF4-FFF2-40B4-BE49-F238E27FC236}">
                <a16:creationId xmlns:a16="http://schemas.microsoft.com/office/drawing/2014/main" id="{5A60B0D1-BB60-4E8C-A672-3ECB158E1837}"/>
              </a:ext>
            </a:extLst>
          </p:cNvPr>
          <p:cNvSpPr/>
          <p:nvPr/>
        </p:nvSpPr>
        <p:spPr>
          <a:xfrm>
            <a:off x="7668409" y="4698579"/>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6" name="Rectangle: Rounded Corners 55">
            <a:extLst>
              <a:ext uri="{FF2B5EF4-FFF2-40B4-BE49-F238E27FC236}">
                <a16:creationId xmlns:a16="http://schemas.microsoft.com/office/drawing/2014/main" id="{1728487B-048F-4F39-9B08-5FC3884C8FEC}"/>
              </a:ext>
            </a:extLst>
          </p:cNvPr>
          <p:cNvSpPr/>
          <p:nvPr/>
        </p:nvSpPr>
        <p:spPr>
          <a:xfrm>
            <a:off x="7402390" y="5770738"/>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7" name="TextBox 56">
            <a:extLst>
              <a:ext uri="{FF2B5EF4-FFF2-40B4-BE49-F238E27FC236}">
                <a16:creationId xmlns:a16="http://schemas.microsoft.com/office/drawing/2014/main" id="{E0E6AC3C-E8E6-4C54-A5AA-362BD3F3F16F}"/>
              </a:ext>
            </a:extLst>
          </p:cNvPr>
          <p:cNvSpPr txBox="1"/>
          <p:nvPr/>
        </p:nvSpPr>
        <p:spPr>
          <a:xfrm>
            <a:off x="9898972" y="1747027"/>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tion</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çon</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6" name="Picture 65">
            <a:extLst>
              <a:ext uri="{FF2B5EF4-FFF2-40B4-BE49-F238E27FC236}">
                <a16:creationId xmlns:a16="http://schemas.microsoft.com/office/drawing/2014/main" id="{BAA2EDD4-93D8-4750-9765-ED894E5137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59337" y="2386702"/>
            <a:ext cx="409801" cy="426875"/>
          </a:xfrm>
          <a:prstGeom prst="rect">
            <a:avLst/>
          </a:prstGeom>
        </p:spPr>
      </p:pic>
      <p:pic>
        <p:nvPicPr>
          <p:cNvPr id="70" name="Picture 69">
            <a:extLst>
              <a:ext uri="{FF2B5EF4-FFF2-40B4-BE49-F238E27FC236}">
                <a16:creationId xmlns:a16="http://schemas.microsoft.com/office/drawing/2014/main" id="{F4D71762-ED05-4211-B8C4-5EB5B598E2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1486" y="5777915"/>
            <a:ext cx="409801" cy="426875"/>
          </a:xfrm>
          <a:prstGeom prst="rect">
            <a:avLst/>
          </a:prstGeom>
        </p:spPr>
      </p:pic>
      <p:pic>
        <p:nvPicPr>
          <p:cNvPr id="77" name="Picture 76">
            <a:extLst>
              <a:ext uri="{FF2B5EF4-FFF2-40B4-BE49-F238E27FC236}">
                <a16:creationId xmlns:a16="http://schemas.microsoft.com/office/drawing/2014/main" id="{8737E62C-590D-453A-A059-09BABC8C14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37605" y="3484381"/>
            <a:ext cx="409801" cy="426875"/>
          </a:xfrm>
          <a:prstGeom prst="rect">
            <a:avLst/>
          </a:prstGeom>
        </p:spPr>
      </p:pic>
      <p:pic>
        <p:nvPicPr>
          <p:cNvPr id="81" name="Picture 80">
            <a:extLst>
              <a:ext uri="{FF2B5EF4-FFF2-40B4-BE49-F238E27FC236}">
                <a16:creationId xmlns:a16="http://schemas.microsoft.com/office/drawing/2014/main" id="{C240CCBD-AE12-4EC3-9073-15D5F8677A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94524" y="4642670"/>
            <a:ext cx="409801" cy="426875"/>
          </a:xfrm>
          <a:prstGeom prst="rect">
            <a:avLst/>
          </a:prstGeom>
        </p:spPr>
      </p:pic>
      <p:pic>
        <p:nvPicPr>
          <p:cNvPr id="5" name="Graphic 4" descr="School boy with solid fill">
            <a:extLst>
              <a:ext uri="{FF2B5EF4-FFF2-40B4-BE49-F238E27FC236}">
                <a16:creationId xmlns:a16="http://schemas.microsoft.com/office/drawing/2014/main" id="{DE2D476B-00D4-4CBE-8F74-8BFE5C4E07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76167" y="5567415"/>
            <a:ext cx="914400" cy="914400"/>
          </a:xfrm>
          <a:prstGeom prst="rect">
            <a:avLst/>
          </a:prstGeom>
        </p:spPr>
      </p:pic>
      <p:pic>
        <p:nvPicPr>
          <p:cNvPr id="8" name="Graphic 7" descr="Swimming with solid fill">
            <a:extLst>
              <a:ext uri="{FF2B5EF4-FFF2-40B4-BE49-F238E27FC236}">
                <a16:creationId xmlns:a16="http://schemas.microsoft.com/office/drawing/2014/main" id="{8714816C-3488-40F3-AFA0-3455EF6A089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73757" y="4502283"/>
            <a:ext cx="914400" cy="914400"/>
          </a:xfrm>
          <a:prstGeom prst="rect">
            <a:avLst/>
          </a:prstGeom>
        </p:spPr>
      </p:pic>
      <p:pic>
        <p:nvPicPr>
          <p:cNvPr id="10" name="Graphic 9" descr="Lightbulb and gear with solid fill">
            <a:extLst>
              <a:ext uri="{FF2B5EF4-FFF2-40B4-BE49-F238E27FC236}">
                <a16:creationId xmlns:a16="http://schemas.microsoft.com/office/drawing/2014/main" id="{DCF0B5B2-B4F7-464E-8894-D996091706B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09235" y="2207400"/>
            <a:ext cx="914400" cy="914400"/>
          </a:xfrm>
          <a:prstGeom prst="rect">
            <a:avLst/>
          </a:prstGeom>
        </p:spPr>
      </p:pic>
      <p:pic>
        <p:nvPicPr>
          <p:cNvPr id="12" name="Graphic 11" descr="Classroom with solid fill">
            <a:extLst>
              <a:ext uri="{FF2B5EF4-FFF2-40B4-BE49-F238E27FC236}">
                <a16:creationId xmlns:a16="http://schemas.microsoft.com/office/drawing/2014/main" id="{9D2CE507-37C6-46B1-81D3-A0DF38EC2A0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819914" y="2327972"/>
            <a:ext cx="914400" cy="914400"/>
          </a:xfrm>
          <a:prstGeom prst="rect">
            <a:avLst/>
          </a:prstGeom>
        </p:spPr>
      </p:pic>
      <p:pic>
        <p:nvPicPr>
          <p:cNvPr id="14" name="Graphic 13" descr="Drawing Figure with solid fill">
            <a:extLst>
              <a:ext uri="{FF2B5EF4-FFF2-40B4-BE49-F238E27FC236}">
                <a16:creationId xmlns:a16="http://schemas.microsoft.com/office/drawing/2014/main" id="{9B51F5C0-7C5E-4160-9327-D1195BE320D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468920" y="3428352"/>
            <a:ext cx="914400" cy="914400"/>
          </a:xfrm>
          <a:prstGeom prst="rect">
            <a:avLst/>
          </a:prstGeom>
        </p:spPr>
      </p:pic>
      <p:pic>
        <p:nvPicPr>
          <p:cNvPr id="17" name="Graphic 16" descr="Drawing Figure with solid fill">
            <a:extLst>
              <a:ext uri="{FF2B5EF4-FFF2-40B4-BE49-F238E27FC236}">
                <a16:creationId xmlns:a16="http://schemas.microsoft.com/office/drawing/2014/main" id="{CBF40DC6-8BD7-4F08-BF96-9594882CD53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167595" y="3444923"/>
            <a:ext cx="914400" cy="914400"/>
          </a:xfrm>
          <a:prstGeom prst="rect">
            <a:avLst/>
          </a:prstGeom>
        </p:spPr>
      </p:pic>
      <p:pic>
        <p:nvPicPr>
          <p:cNvPr id="22" name="Graphic 21" descr="Construction worker female with solid fill">
            <a:extLst>
              <a:ext uri="{FF2B5EF4-FFF2-40B4-BE49-F238E27FC236}">
                <a16:creationId xmlns:a16="http://schemas.microsoft.com/office/drawing/2014/main" id="{DDD41481-493F-45D5-996F-876C3C34A98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619902" y="5507235"/>
            <a:ext cx="914400" cy="914400"/>
          </a:xfrm>
          <a:prstGeom prst="rect">
            <a:avLst/>
          </a:prstGeom>
        </p:spPr>
      </p:pic>
      <p:pic>
        <p:nvPicPr>
          <p:cNvPr id="25" name="Graphic 24" descr="Construction worker male with solid fill">
            <a:extLst>
              <a:ext uri="{FF2B5EF4-FFF2-40B4-BE49-F238E27FC236}">
                <a16:creationId xmlns:a16="http://schemas.microsoft.com/office/drawing/2014/main" id="{997B583D-D8A5-4E46-9C59-388EC038979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186420" y="5507235"/>
            <a:ext cx="914400" cy="914400"/>
          </a:xfrm>
          <a:prstGeom prst="rect">
            <a:avLst/>
          </a:prstGeom>
        </p:spPr>
      </p:pic>
      <p:sp>
        <p:nvSpPr>
          <p:cNvPr id="26" name="TextBox 25">
            <a:extLst>
              <a:ext uri="{FF2B5EF4-FFF2-40B4-BE49-F238E27FC236}">
                <a16:creationId xmlns:a16="http://schemas.microsoft.com/office/drawing/2014/main" id="{24489065-127B-46D8-A0D5-0308FA4E1730}"/>
              </a:ext>
            </a:extLst>
          </p:cNvPr>
          <p:cNvSpPr txBox="1"/>
          <p:nvPr/>
        </p:nvSpPr>
        <p:spPr>
          <a:xfrm rot="20790468">
            <a:off x="2576961" y="4642421"/>
            <a:ext cx="14390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way, manner</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35418" y="826882"/>
            <a:ext cx="1966363" cy="675762"/>
          </a:xfrm>
        </p:spPr>
        <p:txBody>
          <a:bodyPr>
            <a:normAutofit/>
          </a:bodyPr>
          <a:lstStyle/>
          <a:p>
            <a:r>
              <a:rPr lang="en-GB" sz="2000" b="1" dirty="0" err="1">
                <a:solidFill>
                  <a:schemeClr val="bg1"/>
                </a:solidFill>
                <a:latin typeface="Century Gothic"/>
                <a:sym typeface="Century Gothic"/>
              </a:rPr>
              <a:t>prononcer</a:t>
            </a:r>
            <a:endParaRPr lang="en-GB" sz="2000" dirty="0">
              <a:solidFill>
                <a:schemeClr val="bg1"/>
              </a:solidFill>
            </a:endParaRPr>
          </a:p>
        </p:txBody>
      </p:sp>
      <p:pic>
        <p:nvPicPr>
          <p:cNvPr id="49" name="Graphic 48" descr="Body builder with solid fill">
            <a:extLst>
              <a:ext uri="{FF2B5EF4-FFF2-40B4-BE49-F238E27FC236}">
                <a16:creationId xmlns:a16="http://schemas.microsoft.com/office/drawing/2014/main" id="{3EBFB51D-99F0-4225-BC71-C40EFB40C32F}"/>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000036" y="3226689"/>
            <a:ext cx="661842" cy="661842"/>
          </a:xfrm>
          <a:prstGeom prst="rect">
            <a:avLst/>
          </a:prstGeom>
        </p:spPr>
      </p:pic>
      <p:sp>
        <p:nvSpPr>
          <p:cNvPr id="52" name="CustomShape 23">
            <a:hlinkClick r:id="" action="ppaction://noaction">
              <a:snd r:embed="rId27" name="T3_W3_4.2.wav"/>
            </a:hlinkClick>
            <a:extLst>
              <a:ext uri="{FF2B5EF4-FFF2-40B4-BE49-F238E27FC236}">
                <a16:creationId xmlns:a16="http://schemas.microsoft.com/office/drawing/2014/main" id="{D453289B-2A34-4432-8293-965B2423DE96}"/>
              </a:ext>
            </a:extLst>
          </p:cNvPr>
          <p:cNvSpPr/>
          <p:nvPr/>
        </p:nvSpPr>
        <p:spPr>
          <a:xfrm>
            <a:off x="130023" y="252977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3" name="CustomShape 23">
            <a:hlinkClick r:id="" action="ppaction://noaction">
              <a:snd r:embed="rId28" name="T3_W3_4.3.wav"/>
            </a:hlinkClick>
            <a:extLst>
              <a:ext uri="{FF2B5EF4-FFF2-40B4-BE49-F238E27FC236}">
                <a16:creationId xmlns:a16="http://schemas.microsoft.com/office/drawing/2014/main" id="{CC676BCC-6B7E-4ED1-8827-6DEE5F2D3917}"/>
              </a:ext>
            </a:extLst>
          </p:cNvPr>
          <p:cNvSpPr/>
          <p:nvPr/>
        </p:nvSpPr>
        <p:spPr>
          <a:xfrm>
            <a:off x="130023" y="364062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7" name="CustomShape 23">
            <a:hlinkClick r:id="" action="ppaction://noaction">
              <a:snd r:embed="rId29" name="T3_W3_4.4.wav"/>
            </a:hlinkClick>
            <a:extLst>
              <a:ext uri="{FF2B5EF4-FFF2-40B4-BE49-F238E27FC236}">
                <a16:creationId xmlns:a16="http://schemas.microsoft.com/office/drawing/2014/main" id="{EE39C912-BA78-4972-9B01-8DF5517FDB00}"/>
              </a:ext>
            </a:extLst>
          </p:cNvPr>
          <p:cNvSpPr/>
          <p:nvPr/>
        </p:nvSpPr>
        <p:spPr>
          <a:xfrm>
            <a:off x="123171" y="471779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CustomShape 23">
            <a:hlinkClick r:id="" action="ppaction://noaction">
              <a:snd r:embed="rId30" name="T3_W3_4.5.wav"/>
            </a:hlinkClick>
            <a:extLst>
              <a:ext uri="{FF2B5EF4-FFF2-40B4-BE49-F238E27FC236}">
                <a16:creationId xmlns:a16="http://schemas.microsoft.com/office/drawing/2014/main" id="{0C3A92BA-2378-4B0F-915C-913D3C50C96F}"/>
              </a:ext>
            </a:extLst>
          </p:cNvPr>
          <p:cNvSpPr/>
          <p:nvPr/>
        </p:nvSpPr>
        <p:spPr>
          <a:xfrm>
            <a:off x="123171" y="5713854"/>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9" name="CustomShape 23">
            <a:hlinkClick r:id="" action="ppaction://noaction">
              <a:snd r:embed="rId31" name="T3_W3_4.6.wav"/>
            </a:hlinkClick>
            <a:extLst>
              <a:ext uri="{FF2B5EF4-FFF2-40B4-BE49-F238E27FC236}">
                <a16:creationId xmlns:a16="http://schemas.microsoft.com/office/drawing/2014/main" id="{855E78AB-04FF-45B4-8976-11F47E2005EE}"/>
              </a:ext>
            </a:extLst>
          </p:cNvPr>
          <p:cNvSpPr/>
          <p:nvPr/>
        </p:nvSpPr>
        <p:spPr>
          <a:xfrm>
            <a:off x="5778197" y="244825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1" name="CustomShape 23">
            <a:hlinkClick r:id="" action="ppaction://noaction">
              <a:snd r:embed="rId32" name="T3_W3_4.7.wav"/>
            </a:hlinkClick>
            <a:extLst>
              <a:ext uri="{FF2B5EF4-FFF2-40B4-BE49-F238E27FC236}">
                <a16:creationId xmlns:a16="http://schemas.microsoft.com/office/drawing/2014/main" id="{62F3DA9D-4139-4BEC-8A3B-AF535EA85DE5}"/>
              </a:ext>
            </a:extLst>
          </p:cNvPr>
          <p:cNvSpPr/>
          <p:nvPr/>
        </p:nvSpPr>
        <p:spPr>
          <a:xfrm>
            <a:off x="5774771" y="350943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2" name="CustomShape 23">
            <a:hlinkClick r:id="" action="ppaction://noaction">
              <a:snd r:embed="rId33" name="T3_W3_4.8.wav"/>
            </a:hlinkClick>
            <a:extLst>
              <a:ext uri="{FF2B5EF4-FFF2-40B4-BE49-F238E27FC236}">
                <a16:creationId xmlns:a16="http://schemas.microsoft.com/office/drawing/2014/main" id="{978763C6-C26C-4A92-9EFF-3F494708A2D1}"/>
              </a:ext>
            </a:extLst>
          </p:cNvPr>
          <p:cNvSpPr/>
          <p:nvPr/>
        </p:nvSpPr>
        <p:spPr>
          <a:xfrm>
            <a:off x="5774771" y="457061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8" name="CustomShape 23">
            <a:hlinkClick r:id="" action="ppaction://noaction">
              <a:snd r:embed="rId34" name="T3_W3_4.9.wav"/>
            </a:hlinkClick>
            <a:extLst>
              <a:ext uri="{FF2B5EF4-FFF2-40B4-BE49-F238E27FC236}">
                <a16:creationId xmlns:a16="http://schemas.microsoft.com/office/drawing/2014/main" id="{9B0921F8-78A1-4B56-8A41-5475D8FE88F3}"/>
              </a:ext>
            </a:extLst>
          </p:cNvPr>
          <p:cNvSpPr/>
          <p:nvPr/>
        </p:nvSpPr>
        <p:spPr>
          <a:xfrm>
            <a:off x="5774771" y="573360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9"/>
                                        </p:tgtEl>
                                      </p:cBhvr>
                                    </p:animEffect>
                                    <p:set>
                                      <p:cBhvr>
                                        <p:cTn id="14" dur="1" fill="hold">
                                          <p:stCondLst>
                                            <p:cond delay="499"/>
                                          </p:stCondLst>
                                        </p:cTn>
                                        <p:tgtEl>
                                          <p:spTgt spid="3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41"/>
                                        </p:tgtEl>
                                      </p:cBhvr>
                                    </p:animEffect>
                                    <p:set>
                                      <p:cBhvr>
                                        <p:cTn id="21" dur="1" fill="hold">
                                          <p:stCondLst>
                                            <p:cond delay="499"/>
                                          </p:stCondLst>
                                        </p:cTn>
                                        <p:tgtEl>
                                          <p:spTgt spid="41"/>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43"/>
                                        </p:tgtEl>
                                      </p:cBhvr>
                                    </p:animEffect>
                                    <p:set>
                                      <p:cBhvr>
                                        <p:cTn id="28" dur="1" fill="hold">
                                          <p:stCondLst>
                                            <p:cond delay="499"/>
                                          </p:stCondLst>
                                        </p:cTn>
                                        <p:tgtEl>
                                          <p:spTgt spid="4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51"/>
                                        </p:tgtEl>
                                      </p:cBhvr>
                                    </p:animEffect>
                                    <p:set>
                                      <p:cBhvr>
                                        <p:cTn id="35" dur="1" fill="hold">
                                          <p:stCondLst>
                                            <p:cond delay="499"/>
                                          </p:stCondLst>
                                        </p:cTn>
                                        <p:tgtEl>
                                          <p:spTgt spid="51"/>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4"/>
                                        </p:tgtEl>
                                      </p:cBhvr>
                                    </p:animEffect>
                                    <p:set>
                                      <p:cBhvr>
                                        <p:cTn id="42" dur="1" fill="hold">
                                          <p:stCondLst>
                                            <p:cond delay="499"/>
                                          </p:stCondLst>
                                        </p:cTn>
                                        <p:tgtEl>
                                          <p:spTgt spid="5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5"/>
                                        </p:tgtEl>
                                      </p:cBhvr>
                                    </p:animEffect>
                                    <p:set>
                                      <p:cBhvr>
                                        <p:cTn id="49" dur="1" fill="hold">
                                          <p:stCondLst>
                                            <p:cond delay="499"/>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56"/>
                                        </p:tgtEl>
                                      </p:cBhvr>
                                    </p:animEffect>
                                    <p:set>
                                      <p:cBhvr>
                                        <p:cTn id="56" dur="1" fill="hold">
                                          <p:stCondLst>
                                            <p:cond delay="499"/>
                                          </p:stCondLst>
                                        </p:cTn>
                                        <p:tgtEl>
                                          <p:spTgt spid="56"/>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9" grpId="0" animBg="1"/>
      <p:bldP spid="41" grpId="0" animBg="1"/>
      <p:bldP spid="43" grpId="0" animBg="1"/>
      <p:bldP spid="51" grpId="0" animBg="1"/>
      <p:bldP spid="54" grpId="0" animBg="1"/>
      <p:bldP spid="55" grpId="0" animBg="1"/>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9" name="TextBox 28">
            <a:extLst>
              <a:ext uri="{FF2B5EF4-FFF2-40B4-BE49-F238E27FC236}">
                <a16:creationId xmlns:a16="http://schemas.microsoft.com/office/drawing/2014/main" id="{B57BDC1D-ACEF-4729-9FBF-14BBA62ABAE2}"/>
              </a:ext>
            </a:extLst>
          </p:cNvPr>
          <p:cNvSpPr txBox="1"/>
          <p:nvPr/>
        </p:nvSpPr>
        <p:spPr>
          <a:xfrm>
            <a:off x="1481321" y="2414703"/>
            <a:ext cx="22633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piano</a:t>
            </a:r>
          </a:p>
        </p:txBody>
      </p:sp>
      <p:sp>
        <p:nvSpPr>
          <p:cNvPr id="69" name="TextBox 68">
            <a:extLst>
              <a:ext uri="{FF2B5EF4-FFF2-40B4-BE49-F238E27FC236}">
                <a16:creationId xmlns:a16="http://schemas.microsoft.com/office/drawing/2014/main" id="{0BED56CE-4AAF-4EAD-89BA-3B71597F682C}"/>
              </a:ext>
            </a:extLst>
          </p:cNvPr>
          <p:cNvSpPr txBox="1"/>
          <p:nvPr/>
        </p:nvSpPr>
        <p:spPr>
          <a:xfrm>
            <a:off x="5366263" y="2414703"/>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guitare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80741DC-B5E3-4139-AB4D-AEC8E3708A3B}"/>
              </a:ext>
            </a:extLst>
          </p:cNvPr>
          <p:cNvSpPr txBox="1"/>
          <p:nvPr/>
        </p:nvSpPr>
        <p:spPr>
          <a:xfrm>
            <a:off x="9774538" y="2398212"/>
            <a:ext cx="23398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l’instrument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E1D6AC94-FD1B-4898-AE43-C6D73443C750}"/>
              </a:ext>
            </a:extLst>
          </p:cNvPr>
          <p:cNvSpPr txBox="1"/>
          <p:nvPr/>
        </p:nvSpPr>
        <p:spPr>
          <a:xfrm>
            <a:off x="9451937" y="4890224"/>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600" y="515014"/>
            <a:ext cx="914400" cy="914400"/>
          </a:xfrm>
          <a:prstGeom prst="rect">
            <a:avLst/>
          </a:prstGeom>
        </p:spPr>
      </p:pic>
      <p:sp>
        <p:nvSpPr>
          <p:cNvPr id="22" name="TextBox 21">
            <a:extLst>
              <a:ext uri="{FF2B5EF4-FFF2-40B4-BE49-F238E27FC236}">
                <a16:creationId xmlns:a16="http://schemas.microsoft.com/office/drawing/2014/main" id="{750DE034-E933-4210-A409-2E18A66C32BF}"/>
              </a:ext>
            </a:extLst>
          </p:cNvPr>
          <p:cNvSpPr txBox="1"/>
          <p:nvPr/>
        </p:nvSpPr>
        <p:spPr>
          <a:xfrm>
            <a:off x="5366263" y="4892052"/>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danse</a:t>
            </a:r>
          </a:p>
        </p:txBody>
      </p:sp>
      <p:sp>
        <p:nvSpPr>
          <p:cNvPr id="23" name="TextBox 22">
            <a:extLst>
              <a:ext uri="{FF2B5EF4-FFF2-40B4-BE49-F238E27FC236}">
                <a16:creationId xmlns:a16="http://schemas.microsoft.com/office/drawing/2014/main" id="{EA5D775E-3C0F-41DD-812E-CA75BA0591C6}"/>
              </a:ext>
            </a:extLst>
          </p:cNvPr>
          <p:cNvSpPr txBox="1"/>
          <p:nvPr/>
        </p:nvSpPr>
        <p:spPr>
          <a:xfrm>
            <a:off x="1481321" y="4890224"/>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vélo</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6" name="Picture 5" descr="A picture containing clipart&#10;&#10;Description automatically generated">
            <a:extLst>
              <a:ext uri="{FF2B5EF4-FFF2-40B4-BE49-F238E27FC236}">
                <a16:creationId xmlns:a16="http://schemas.microsoft.com/office/drawing/2014/main" id="{95D3EDFF-E869-4F21-9F85-CF3D3CFABD60}"/>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698645" y="4652755"/>
            <a:ext cx="1420142" cy="998157"/>
          </a:xfrm>
          <a:prstGeom prst="rect">
            <a:avLst/>
          </a:prstGeom>
        </p:spPr>
      </p:pic>
      <p:pic>
        <p:nvPicPr>
          <p:cNvPr id="26" name="Graphic 25" descr="Guitar with solid fill">
            <a:extLst>
              <a:ext uri="{FF2B5EF4-FFF2-40B4-BE49-F238E27FC236}">
                <a16:creationId xmlns:a16="http://schemas.microsoft.com/office/drawing/2014/main" id="{E2344E9C-154F-4BFB-9758-3B0EABDA527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17676" y="2005359"/>
            <a:ext cx="1156732" cy="1156732"/>
          </a:xfrm>
          <a:prstGeom prst="rect">
            <a:avLst/>
          </a:prstGeom>
        </p:spPr>
      </p:pic>
      <p:grpSp>
        <p:nvGrpSpPr>
          <p:cNvPr id="27" name="Group 26">
            <a:extLst>
              <a:ext uri="{FF2B5EF4-FFF2-40B4-BE49-F238E27FC236}">
                <a16:creationId xmlns:a16="http://schemas.microsoft.com/office/drawing/2014/main" id="{D1D7E147-DC11-4F02-8363-92E43FACAC60}"/>
              </a:ext>
            </a:extLst>
          </p:cNvPr>
          <p:cNvGrpSpPr/>
          <p:nvPr/>
        </p:nvGrpSpPr>
        <p:grpSpPr>
          <a:xfrm>
            <a:off x="8195875" y="1917757"/>
            <a:ext cx="1476219" cy="1156732"/>
            <a:chOff x="4585379" y="4393396"/>
            <a:chExt cx="2018224" cy="1566148"/>
          </a:xfrm>
        </p:grpSpPr>
        <p:grpSp>
          <p:nvGrpSpPr>
            <p:cNvPr id="28" name="Group 27">
              <a:extLst>
                <a:ext uri="{FF2B5EF4-FFF2-40B4-BE49-F238E27FC236}">
                  <a16:creationId xmlns:a16="http://schemas.microsoft.com/office/drawing/2014/main" id="{789B0867-A5D2-4B7B-B2BA-EA642953C855}"/>
                </a:ext>
              </a:extLst>
            </p:cNvPr>
            <p:cNvGrpSpPr/>
            <p:nvPr/>
          </p:nvGrpSpPr>
          <p:grpSpPr>
            <a:xfrm>
              <a:off x="4585379" y="4902729"/>
              <a:ext cx="2018224" cy="1056815"/>
              <a:chOff x="2434064" y="1534805"/>
              <a:chExt cx="2018224" cy="1056815"/>
            </a:xfrm>
            <a:solidFill>
              <a:srgbClr val="002060"/>
            </a:solidFill>
          </p:grpSpPr>
          <p:pic>
            <p:nvPicPr>
              <p:cNvPr id="32" name="Graphic 31" descr="Harp with solid fill">
                <a:extLst>
                  <a:ext uri="{FF2B5EF4-FFF2-40B4-BE49-F238E27FC236}">
                    <a16:creationId xmlns:a16="http://schemas.microsoft.com/office/drawing/2014/main" id="{A2B35F3A-852C-4908-9145-51CC86F2055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080688" y="1677220"/>
                <a:ext cx="914400" cy="914400"/>
              </a:xfrm>
              <a:prstGeom prst="rect">
                <a:avLst/>
              </a:prstGeom>
            </p:spPr>
          </p:pic>
          <p:pic>
            <p:nvPicPr>
              <p:cNvPr id="33" name="Graphic 32" descr="Saxophone with solid fill">
                <a:extLst>
                  <a:ext uri="{FF2B5EF4-FFF2-40B4-BE49-F238E27FC236}">
                    <a16:creationId xmlns:a16="http://schemas.microsoft.com/office/drawing/2014/main" id="{CEF15808-A132-4A72-BB67-7F37336BCC1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434064" y="1631641"/>
                <a:ext cx="914400" cy="914400"/>
              </a:xfrm>
              <a:prstGeom prst="rect">
                <a:avLst/>
              </a:prstGeom>
            </p:spPr>
          </p:pic>
          <p:pic>
            <p:nvPicPr>
              <p:cNvPr id="34" name="Graphic 33" descr="Clarinet with solid fill">
                <a:extLst>
                  <a:ext uri="{FF2B5EF4-FFF2-40B4-BE49-F238E27FC236}">
                    <a16:creationId xmlns:a16="http://schemas.microsoft.com/office/drawing/2014/main" id="{314A6BA7-0AD0-4FB8-A2EB-E93AD9AADC9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0528664">
                <a:off x="3537888" y="1534805"/>
                <a:ext cx="914400" cy="914400"/>
              </a:xfrm>
              <a:prstGeom prst="rect">
                <a:avLst/>
              </a:prstGeom>
            </p:spPr>
          </p:pic>
        </p:grpSp>
        <p:pic>
          <p:nvPicPr>
            <p:cNvPr id="30" name="Graphic 29" descr="Trumpet with solid fill">
              <a:extLst>
                <a:ext uri="{FF2B5EF4-FFF2-40B4-BE49-F238E27FC236}">
                  <a16:creationId xmlns:a16="http://schemas.microsoft.com/office/drawing/2014/main" id="{445DD128-ABEF-4727-BC9B-CA4CB68BABA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140373" y="4393396"/>
              <a:ext cx="914400" cy="914400"/>
            </a:xfrm>
            <a:prstGeom prst="rect">
              <a:avLst/>
            </a:prstGeom>
          </p:spPr>
        </p:pic>
      </p:grpSp>
      <p:pic>
        <p:nvPicPr>
          <p:cNvPr id="35" name="Graphic 34" descr="Piano with solid fill">
            <a:extLst>
              <a:ext uri="{FF2B5EF4-FFF2-40B4-BE49-F238E27FC236}">
                <a16:creationId xmlns:a16="http://schemas.microsoft.com/office/drawing/2014/main" id="{B006A8B3-1F0A-4B89-9A4D-A947F6F5156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15800" y="2100766"/>
            <a:ext cx="914400" cy="914400"/>
          </a:xfrm>
          <a:prstGeom prst="rect">
            <a:avLst/>
          </a:prstGeom>
        </p:spPr>
      </p:pic>
      <p:pic>
        <p:nvPicPr>
          <p:cNvPr id="38" name="Graphic 37" descr="Dance with solid fill">
            <a:extLst>
              <a:ext uri="{FF2B5EF4-FFF2-40B4-BE49-F238E27FC236}">
                <a16:creationId xmlns:a16="http://schemas.microsoft.com/office/drawing/2014/main" id="{C39111A7-0C98-48E6-AD7E-5BD560C5935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11782" y="4601637"/>
            <a:ext cx="1100394" cy="1100394"/>
          </a:xfrm>
          <a:prstGeom prst="rect">
            <a:avLst/>
          </a:prstGeom>
        </p:spPr>
      </p:pic>
      <p:pic>
        <p:nvPicPr>
          <p:cNvPr id="39" name="Graphic 38" descr="Cycling with solid fill">
            <a:extLst>
              <a:ext uri="{FF2B5EF4-FFF2-40B4-BE49-F238E27FC236}">
                <a16:creationId xmlns:a16="http://schemas.microsoft.com/office/drawing/2014/main" id="{CA07BB6C-9C82-4DBE-B11A-D238E06CC5A8}"/>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35374" y="4605124"/>
            <a:ext cx="947963" cy="947963"/>
          </a:xfrm>
          <a:prstGeom prst="rect">
            <a:avLst/>
          </a:prstGeom>
        </p:spPr>
      </p:pic>
      <p:pic>
        <p:nvPicPr>
          <p:cNvPr id="13" name="Picture 12" descr="Logo, company name&#10;&#10;Description automatically generated">
            <a:extLst>
              <a:ext uri="{FF2B5EF4-FFF2-40B4-BE49-F238E27FC236}">
                <a16:creationId xmlns:a16="http://schemas.microsoft.com/office/drawing/2014/main" id="{BA174553-AC0C-423F-B465-035F9DE9597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904555" y="4736352"/>
            <a:ext cx="933405" cy="924254"/>
          </a:xfrm>
          <a:prstGeom prst="rect">
            <a:avLst/>
          </a:prstGeom>
        </p:spPr>
      </p:pic>
      <p:sp>
        <p:nvSpPr>
          <p:cNvPr id="40" name="CustomShape 6">
            <a:hlinkClick r:id="" action="ppaction://noaction">
              <a:snd r:embed="rId31" name="T3_W3_5.1.wav"/>
            </a:hlinkClick>
            <a:extLst>
              <a:ext uri="{FF2B5EF4-FFF2-40B4-BE49-F238E27FC236}">
                <a16:creationId xmlns:a16="http://schemas.microsoft.com/office/drawing/2014/main" id="{CFE478A8-4628-4069-BFEF-190217A83CEA}"/>
              </a:ext>
            </a:extLst>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41" name="Speech Bubble: Rectangle with Corners Rounded 40">
            <a:hlinkClick r:id="" action="ppaction://noaction">
              <a:snd r:embed="rId32" name="T3_W3_5.2.wav"/>
            </a:hlinkClick>
            <a:extLst>
              <a:ext uri="{FF2B5EF4-FFF2-40B4-BE49-F238E27FC236}">
                <a16:creationId xmlns:a16="http://schemas.microsoft.com/office/drawing/2014/main" id="{A0C9BAFC-5651-4BB5-9664-2484A1EE6A3B}"/>
              </a:ext>
            </a:extLst>
          </p:cNvPr>
          <p:cNvSpPr/>
          <p:nvPr/>
        </p:nvSpPr>
        <p:spPr>
          <a:xfrm>
            <a:off x="1001321" y="685199"/>
            <a:ext cx="295582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2" name="Google Shape;108;p3">
            <a:hlinkClick r:id="" action="ppaction://noaction">
              <a:snd r:embed="rId32" name="T3_W3_5.2.wav"/>
            </a:hlinkClick>
            <a:extLst>
              <a:ext uri="{FF2B5EF4-FFF2-40B4-BE49-F238E27FC236}">
                <a16:creationId xmlns:a16="http://schemas.microsoft.com/office/drawing/2014/main" id="{96B48A8F-485D-4290-8C85-A3CB6162036A}"/>
              </a:ext>
            </a:extLst>
          </p:cNvPr>
          <p:cNvSpPr txBox="1"/>
          <p:nvPr/>
        </p:nvSpPr>
        <p:spPr>
          <a:xfrm>
            <a:off x="1001322" y="685199"/>
            <a:ext cx="283383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et </a:t>
            </a:r>
            <a:r>
              <a:rPr lang="en-GB" sz="2400" b="1" dirty="0" err="1">
                <a:solidFill>
                  <a:prstClr val="white"/>
                </a:solidFill>
                <a:latin typeface="Century Gothic" panose="020B0502020202020204" pitchFamily="34" charset="0"/>
              </a:rPr>
              <a:t>rép</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ète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4442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5.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3_5.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3_5.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3_5.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3_5.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3_W3_5.8.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69" grpId="0"/>
      <p:bldP spid="71" grpId="0"/>
      <p:bldP spid="73"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00" y="515014"/>
            <a:ext cx="914400" cy="91440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95D3EDFF-E869-4F21-9F85-CF3D3CFABD60}"/>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698645" y="4652755"/>
            <a:ext cx="1420142" cy="998157"/>
          </a:xfrm>
          <a:prstGeom prst="rect">
            <a:avLst/>
          </a:prstGeom>
        </p:spPr>
      </p:pic>
      <p:pic>
        <p:nvPicPr>
          <p:cNvPr id="26" name="Graphic 25" descr="Guitar with solid fill">
            <a:extLst>
              <a:ext uri="{FF2B5EF4-FFF2-40B4-BE49-F238E27FC236}">
                <a16:creationId xmlns:a16="http://schemas.microsoft.com/office/drawing/2014/main" id="{E2344E9C-154F-4BFB-9758-3B0EABDA52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17676" y="2005359"/>
            <a:ext cx="1156732" cy="1156732"/>
          </a:xfrm>
          <a:prstGeom prst="rect">
            <a:avLst/>
          </a:prstGeom>
        </p:spPr>
      </p:pic>
      <p:grpSp>
        <p:nvGrpSpPr>
          <p:cNvPr id="27" name="Group 26">
            <a:extLst>
              <a:ext uri="{FF2B5EF4-FFF2-40B4-BE49-F238E27FC236}">
                <a16:creationId xmlns:a16="http://schemas.microsoft.com/office/drawing/2014/main" id="{D1D7E147-DC11-4F02-8363-92E43FACAC60}"/>
              </a:ext>
            </a:extLst>
          </p:cNvPr>
          <p:cNvGrpSpPr/>
          <p:nvPr/>
        </p:nvGrpSpPr>
        <p:grpSpPr>
          <a:xfrm>
            <a:off x="8195875" y="1917757"/>
            <a:ext cx="1476219" cy="1156732"/>
            <a:chOff x="4585379" y="4393396"/>
            <a:chExt cx="2018224" cy="1566148"/>
          </a:xfrm>
        </p:grpSpPr>
        <p:grpSp>
          <p:nvGrpSpPr>
            <p:cNvPr id="28" name="Group 27">
              <a:extLst>
                <a:ext uri="{FF2B5EF4-FFF2-40B4-BE49-F238E27FC236}">
                  <a16:creationId xmlns:a16="http://schemas.microsoft.com/office/drawing/2014/main" id="{789B0867-A5D2-4B7B-B2BA-EA642953C855}"/>
                </a:ext>
              </a:extLst>
            </p:cNvPr>
            <p:cNvGrpSpPr/>
            <p:nvPr/>
          </p:nvGrpSpPr>
          <p:grpSpPr>
            <a:xfrm>
              <a:off x="4585379" y="4902729"/>
              <a:ext cx="2018224" cy="1056815"/>
              <a:chOff x="2434064" y="1534805"/>
              <a:chExt cx="2018224" cy="1056815"/>
            </a:xfrm>
            <a:solidFill>
              <a:srgbClr val="002060"/>
            </a:solidFill>
          </p:grpSpPr>
          <p:pic>
            <p:nvPicPr>
              <p:cNvPr id="32" name="Graphic 31" descr="Harp with solid fill">
                <a:extLst>
                  <a:ext uri="{FF2B5EF4-FFF2-40B4-BE49-F238E27FC236}">
                    <a16:creationId xmlns:a16="http://schemas.microsoft.com/office/drawing/2014/main" id="{A2B35F3A-852C-4908-9145-51CC86F205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80688" y="1677220"/>
                <a:ext cx="914400" cy="914400"/>
              </a:xfrm>
              <a:prstGeom prst="rect">
                <a:avLst/>
              </a:prstGeom>
            </p:spPr>
          </p:pic>
          <p:pic>
            <p:nvPicPr>
              <p:cNvPr id="33" name="Graphic 32" descr="Saxophone with solid fill">
                <a:extLst>
                  <a:ext uri="{FF2B5EF4-FFF2-40B4-BE49-F238E27FC236}">
                    <a16:creationId xmlns:a16="http://schemas.microsoft.com/office/drawing/2014/main" id="{CEF15808-A132-4A72-BB67-7F37336BCC1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34064" y="1631641"/>
                <a:ext cx="914400" cy="914400"/>
              </a:xfrm>
              <a:prstGeom prst="rect">
                <a:avLst/>
              </a:prstGeom>
            </p:spPr>
          </p:pic>
          <p:pic>
            <p:nvPicPr>
              <p:cNvPr id="34" name="Graphic 33" descr="Clarinet with solid fill">
                <a:extLst>
                  <a:ext uri="{FF2B5EF4-FFF2-40B4-BE49-F238E27FC236}">
                    <a16:creationId xmlns:a16="http://schemas.microsoft.com/office/drawing/2014/main" id="{314A6BA7-0AD0-4FB8-A2EB-E93AD9AADC9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528664">
                <a:off x="3537888" y="1534805"/>
                <a:ext cx="914400" cy="914400"/>
              </a:xfrm>
              <a:prstGeom prst="rect">
                <a:avLst/>
              </a:prstGeom>
            </p:spPr>
          </p:pic>
        </p:grpSp>
        <p:pic>
          <p:nvPicPr>
            <p:cNvPr id="30" name="Graphic 29" descr="Trumpet with solid fill">
              <a:extLst>
                <a:ext uri="{FF2B5EF4-FFF2-40B4-BE49-F238E27FC236}">
                  <a16:creationId xmlns:a16="http://schemas.microsoft.com/office/drawing/2014/main" id="{445DD128-ABEF-4727-BC9B-CA4CB68BABA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40373" y="4393396"/>
              <a:ext cx="914400" cy="914400"/>
            </a:xfrm>
            <a:prstGeom prst="rect">
              <a:avLst/>
            </a:prstGeom>
          </p:spPr>
        </p:pic>
      </p:grpSp>
      <p:pic>
        <p:nvPicPr>
          <p:cNvPr id="35" name="Graphic 34" descr="Piano with solid fill">
            <a:extLst>
              <a:ext uri="{FF2B5EF4-FFF2-40B4-BE49-F238E27FC236}">
                <a16:creationId xmlns:a16="http://schemas.microsoft.com/office/drawing/2014/main" id="{B006A8B3-1F0A-4B89-9A4D-A947F6F5156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5800" y="2100766"/>
            <a:ext cx="914400" cy="914400"/>
          </a:xfrm>
          <a:prstGeom prst="rect">
            <a:avLst/>
          </a:prstGeom>
        </p:spPr>
      </p:pic>
      <p:pic>
        <p:nvPicPr>
          <p:cNvPr id="38" name="Graphic 37" descr="Dance with solid fill">
            <a:extLst>
              <a:ext uri="{FF2B5EF4-FFF2-40B4-BE49-F238E27FC236}">
                <a16:creationId xmlns:a16="http://schemas.microsoft.com/office/drawing/2014/main" id="{C39111A7-0C98-48E6-AD7E-5BD560C5935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111782" y="4601637"/>
            <a:ext cx="1100394" cy="1100394"/>
          </a:xfrm>
          <a:prstGeom prst="rect">
            <a:avLst/>
          </a:prstGeom>
        </p:spPr>
      </p:pic>
      <p:pic>
        <p:nvPicPr>
          <p:cNvPr id="39" name="Graphic 38" descr="Cycling with solid fill">
            <a:extLst>
              <a:ext uri="{FF2B5EF4-FFF2-40B4-BE49-F238E27FC236}">
                <a16:creationId xmlns:a16="http://schemas.microsoft.com/office/drawing/2014/main" id="{CA07BB6C-9C82-4DBE-B11A-D238E06CC5A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35374" y="4605124"/>
            <a:ext cx="947963" cy="947963"/>
          </a:xfrm>
          <a:prstGeom prst="rect">
            <a:avLst/>
          </a:prstGeom>
        </p:spPr>
      </p:pic>
      <p:pic>
        <p:nvPicPr>
          <p:cNvPr id="13" name="Picture 12" descr="Logo, company name&#10;&#10;Description automatically generated">
            <a:extLst>
              <a:ext uri="{FF2B5EF4-FFF2-40B4-BE49-F238E27FC236}">
                <a16:creationId xmlns:a16="http://schemas.microsoft.com/office/drawing/2014/main" id="{BA174553-AC0C-423F-B465-035F9DE9597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904555" y="4736352"/>
            <a:ext cx="933405" cy="924254"/>
          </a:xfrm>
          <a:prstGeom prst="rect">
            <a:avLst/>
          </a:prstGeom>
        </p:spPr>
      </p:pic>
      <p:sp>
        <p:nvSpPr>
          <p:cNvPr id="2" name="Rectangle: Rounded Corners 1">
            <a:extLst>
              <a:ext uri="{FF2B5EF4-FFF2-40B4-BE49-F238E27FC236}">
                <a16:creationId xmlns:a16="http://schemas.microsoft.com/office/drawing/2014/main" id="{D736248F-4628-4102-9D4F-72BF5B64DC16}"/>
              </a:ext>
            </a:extLst>
          </p:cNvPr>
          <p:cNvSpPr/>
          <p:nvPr/>
        </p:nvSpPr>
        <p:spPr>
          <a:xfrm>
            <a:off x="166494" y="1917757"/>
            <a:ext cx="1513490"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
        <p:nvSpPr>
          <p:cNvPr id="40" name="Rectangle: Rounded Corners 39">
            <a:extLst>
              <a:ext uri="{FF2B5EF4-FFF2-40B4-BE49-F238E27FC236}">
                <a16:creationId xmlns:a16="http://schemas.microsoft.com/office/drawing/2014/main" id="{AF804D1F-5F6D-461A-B494-4F61061E88DD}"/>
              </a:ext>
            </a:extLst>
          </p:cNvPr>
          <p:cNvSpPr/>
          <p:nvPr/>
        </p:nvSpPr>
        <p:spPr>
          <a:xfrm>
            <a:off x="3978211" y="1917579"/>
            <a:ext cx="1513490"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
        <p:nvSpPr>
          <p:cNvPr id="41" name="Rectangle: Rounded Corners 40">
            <a:extLst>
              <a:ext uri="{FF2B5EF4-FFF2-40B4-BE49-F238E27FC236}">
                <a16:creationId xmlns:a16="http://schemas.microsoft.com/office/drawing/2014/main" id="{7A18654B-EF1B-4756-BD5A-1A70FEF0F936}"/>
              </a:ext>
            </a:extLst>
          </p:cNvPr>
          <p:cNvSpPr/>
          <p:nvPr/>
        </p:nvSpPr>
        <p:spPr>
          <a:xfrm>
            <a:off x="8274208" y="1878794"/>
            <a:ext cx="1513490"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
        <p:nvSpPr>
          <p:cNvPr id="42" name="Rectangle: Rounded Corners 41">
            <a:extLst>
              <a:ext uri="{FF2B5EF4-FFF2-40B4-BE49-F238E27FC236}">
                <a16:creationId xmlns:a16="http://schemas.microsoft.com/office/drawing/2014/main" id="{445F6F17-DE58-4696-895C-CB34ABF01DA6}"/>
              </a:ext>
            </a:extLst>
          </p:cNvPr>
          <p:cNvSpPr/>
          <p:nvPr/>
        </p:nvSpPr>
        <p:spPr>
          <a:xfrm>
            <a:off x="166494" y="4474521"/>
            <a:ext cx="1513490"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
        <p:nvSpPr>
          <p:cNvPr id="43" name="Rectangle: Rounded Corners 42">
            <a:extLst>
              <a:ext uri="{FF2B5EF4-FFF2-40B4-BE49-F238E27FC236}">
                <a16:creationId xmlns:a16="http://schemas.microsoft.com/office/drawing/2014/main" id="{9A1E3A90-E845-4D85-BCDF-BD4FC7CA1275}"/>
              </a:ext>
            </a:extLst>
          </p:cNvPr>
          <p:cNvSpPr/>
          <p:nvPr/>
        </p:nvSpPr>
        <p:spPr>
          <a:xfrm>
            <a:off x="3957144" y="4485069"/>
            <a:ext cx="1513490"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
        <p:nvSpPr>
          <p:cNvPr id="44" name="Rectangle: Rounded Corners 43">
            <a:extLst>
              <a:ext uri="{FF2B5EF4-FFF2-40B4-BE49-F238E27FC236}">
                <a16:creationId xmlns:a16="http://schemas.microsoft.com/office/drawing/2014/main" id="{5F801122-8E5C-48B3-92D2-0E2748EA131C}"/>
              </a:ext>
            </a:extLst>
          </p:cNvPr>
          <p:cNvSpPr/>
          <p:nvPr/>
        </p:nvSpPr>
        <p:spPr>
          <a:xfrm>
            <a:off x="7933397" y="4529666"/>
            <a:ext cx="1998337"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
        <p:nvSpPr>
          <p:cNvPr id="45" name="TextBox 44">
            <a:hlinkClick r:id="" action="ppaction://noaction">
              <a:snd r:embed="rId25" name="T3_W3_5.3.wav"/>
            </a:hlinkClick>
            <a:extLst>
              <a:ext uri="{FF2B5EF4-FFF2-40B4-BE49-F238E27FC236}">
                <a16:creationId xmlns:a16="http://schemas.microsoft.com/office/drawing/2014/main" id="{FCF26532-4A73-4A4C-B382-027916172B13}"/>
              </a:ext>
            </a:extLst>
          </p:cNvPr>
          <p:cNvSpPr txBox="1"/>
          <p:nvPr/>
        </p:nvSpPr>
        <p:spPr>
          <a:xfrm>
            <a:off x="1481321" y="2414703"/>
            <a:ext cx="22633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piano</a:t>
            </a:r>
          </a:p>
        </p:txBody>
      </p:sp>
      <p:sp>
        <p:nvSpPr>
          <p:cNvPr id="46" name="TextBox 45">
            <a:hlinkClick r:id="" action="ppaction://noaction">
              <a:snd r:embed="rId26" name="T3_W3_5.4.wav"/>
            </a:hlinkClick>
            <a:extLst>
              <a:ext uri="{FF2B5EF4-FFF2-40B4-BE49-F238E27FC236}">
                <a16:creationId xmlns:a16="http://schemas.microsoft.com/office/drawing/2014/main" id="{EF98EE7A-AFC3-402B-82A2-0920045149F7}"/>
              </a:ext>
            </a:extLst>
          </p:cNvPr>
          <p:cNvSpPr txBox="1"/>
          <p:nvPr/>
        </p:nvSpPr>
        <p:spPr>
          <a:xfrm>
            <a:off x="5366263" y="2414703"/>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guitare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hlinkClick r:id="" action="ppaction://noaction">
              <a:snd r:embed="rId27" name="T3_W3_5.5.wav"/>
            </a:hlinkClick>
            <a:extLst>
              <a:ext uri="{FF2B5EF4-FFF2-40B4-BE49-F238E27FC236}">
                <a16:creationId xmlns:a16="http://schemas.microsoft.com/office/drawing/2014/main" id="{FED25224-EA0F-4538-98F2-D01D8EEC35DE}"/>
              </a:ext>
            </a:extLst>
          </p:cNvPr>
          <p:cNvSpPr txBox="1"/>
          <p:nvPr/>
        </p:nvSpPr>
        <p:spPr>
          <a:xfrm>
            <a:off x="9774538" y="2398212"/>
            <a:ext cx="23398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l’instrument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hlinkClick r:id="" action="ppaction://noaction">
              <a:snd r:embed="rId28" name="T3_W3_5.8.wav"/>
            </a:hlinkClick>
            <a:extLst>
              <a:ext uri="{FF2B5EF4-FFF2-40B4-BE49-F238E27FC236}">
                <a16:creationId xmlns:a16="http://schemas.microsoft.com/office/drawing/2014/main" id="{5FB691FE-355B-4679-AFD3-0CD627BF32E2}"/>
              </a:ext>
            </a:extLst>
          </p:cNvPr>
          <p:cNvSpPr txBox="1"/>
          <p:nvPr/>
        </p:nvSpPr>
        <p:spPr>
          <a:xfrm>
            <a:off x="9451937" y="4890224"/>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Speech Bubble: Rectangle with Corners Rounded 48">
            <a:hlinkClick r:id="" action="ppaction://noaction">
              <a:snd r:embed="rId29" name="T3_W3_5.9.wav"/>
            </a:hlinkClick>
            <a:extLst>
              <a:ext uri="{FF2B5EF4-FFF2-40B4-BE49-F238E27FC236}">
                <a16:creationId xmlns:a16="http://schemas.microsoft.com/office/drawing/2014/main" id="{289A9E52-48ED-4051-8AB9-16211E70CC25}"/>
              </a:ext>
            </a:extLst>
          </p:cNvPr>
          <p:cNvSpPr/>
          <p:nvPr/>
        </p:nvSpPr>
        <p:spPr>
          <a:xfrm>
            <a:off x="1001321" y="685199"/>
            <a:ext cx="65432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0" name="Google Shape;108;p3">
            <a:hlinkClick r:id="" action="ppaction://noaction">
              <a:snd r:embed="rId29" name="T3_W3_5.9.wav"/>
            </a:hlinkClick>
            <a:extLst>
              <a:ext uri="{FF2B5EF4-FFF2-40B4-BE49-F238E27FC236}">
                <a16:creationId xmlns:a16="http://schemas.microsoft.com/office/drawing/2014/main" id="{640E83C5-B413-4E25-9806-583BFDFEF3FD}"/>
              </a:ext>
            </a:extLst>
          </p:cNvPr>
          <p:cNvSpPr txBox="1"/>
          <p:nvPr/>
        </p:nvSpPr>
        <p:spPr>
          <a:xfrm>
            <a:off x="1043684" y="693359"/>
            <a:ext cx="625376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ça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anglais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51" name="TextBox 50">
            <a:hlinkClick r:id="" action="ppaction://noaction">
              <a:snd r:embed="rId30" name="T3_W3_5.7.wav"/>
            </a:hlinkClick>
            <a:extLst>
              <a:ext uri="{FF2B5EF4-FFF2-40B4-BE49-F238E27FC236}">
                <a16:creationId xmlns:a16="http://schemas.microsoft.com/office/drawing/2014/main" id="{326FB3F2-07CF-4109-9CD1-4D301D564595}"/>
              </a:ext>
            </a:extLst>
          </p:cNvPr>
          <p:cNvSpPr txBox="1"/>
          <p:nvPr/>
        </p:nvSpPr>
        <p:spPr>
          <a:xfrm>
            <a:off x="5366263" y="4892052"/>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danse</a:t>
            </a:r>
          </a:p>
        </p:txBody>
      </p:sp>
      <p:sp>
        <p:nvSpPr>
          <p:cNvPr id="52" name="TextBox 51">
            <a:hlinkClick r:id="" action="ppaction://noaction">
              <a:snd r:embed="rId31" name="T3_W3_5.6.wav"/>
            </a:hlinkClick>
            <a:extLst>
              <a:ext uri="{FF2B5EF4-FFF2-40B4-BE49-F238E27FC236}">
                <a16:creationId xmlns:a16="http://schemas.microsoft.com/office/drawing/2014/main" id="{3C7AEB83-F906-4BF8-A30A-3E8E203DB47B}"/>
              </a:ext>
            </a:extLst>
          </p:cNvPr>
          <p:cNvSpPr txBox="1"/>
          <p:nvPr/>
        </p:nvSpPr>
        <p:spPr>
          <a:xfrm>
            <a:off x="1481321" y="4890224"/>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vélo</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3" name="CustomShape 6">
            <a:hlinkClick r:id="" action="ppaction://noaction">
              <a:snd r:embed="rId32" name="T3_W3_5.1.wav"/>
            </a:hlinkClick>
            <a:extLst>
              <a:ext uri="{FF2B5EF4-FFF2-40B4-BE49-F238E27FC236}">
                <a16:creationId xmlns:a16="http://schemas.microsoft.com/office/drawing/2014/main" id="{D99BD493-0256-43A0-B15C-C7F8B7D5895A}"/>
              </a:ext>
            </a:extLst>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252222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40"/>
                                        </p:tgtEl>
                                      </p:cBhvr>
                                    </p:animEffect>
                                    <p:anim calcmode="lin" valueType="num">
                                      <p:cBhvr>
                                        <p:cTn id="14" dur="1000"/>
                                        <p:tgtEl>
                                          <p:spTgt spid="40"/>
                                        </p:tgtEl>
                                        <p:attrNameLst>
                                          <p:attrName>ppt_x</p:attrName>
                                        </p:attrNameLst>
                                      </p:cBhvr>
                                      <p:tavLst>
                                        <p:tav tm="0">
                                          <p:val>
                                            <p:strVal val="ppt_x"/>
                                          </p:val>
                                        </p:tav>
                                        <p:tav tm="100000">
                                          <p:val>
                                            <p:strVal val="ppt_x"/>
                                          </p:val>
                                        </p:tav>
                                      </p:tavLst>
                                    </p:anim>
                                    <p:anim calcmode="lin" valueType="num">
                                      <p:cBhvr>
                                        <p:cTn id="15" dur="1000"/>
                                        <p:tgtEl>
                                          <p:spTgt spid="40"/>
                                        </p:tgtEl>
                                        <p:attrNameLst>
                                          <p:attrName>ppt_y</p:attrName>
                                        </p:attrNameLst>
                                      </p:cBhvr>
                                      <p:tavLst>
                                        <p:tav tm="0">
                                          <p:val>
                                            <p:strVal val="ppt_y"/>
                                          </p:val>
                                        </p:tav>
                                        <p:tav tm="100000">
                                          <p:val>
                                            <p:strVal val="ppt_y+.1"/>
                                          </p:val>
                                        </p:tav>
                                      </p:tavLst>
                                    </p:anim>
                                    <p:set>
                                      <p:cBhvr>
                                        <p:cTn id="16" dur="1" fill="hold">
                                          <p:stCondLst>
                                            <p:cond delay="999"/>
                                          </p:stCondLst>
                                        </p:cTn>
                                        <p:tgtEl>
                                          <p:spTgt spid="4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41"/>
                                        </p:tgtEl>
                                      </p:cBhvr>
                                    </p:animEffect>
                                    <p:anim calcmode="lin" valueType="num">
                                      <p:cBhvr>
                                        <p:cTn id="21" dur="1000"/>
                                        <p:tgtEl>
                                          <p:spTgt spid="41"/>
                                        </p:tgtEl>
                                        <p:attrNameLst>
                                          <p:attrName>ppt_x</p:attrName>
                                        </p:attrNameLst>
                                      </p:cBhvr>
                                      <p:tavLst>
                                        <p:tav tm="0">
                                          <p:val>
                                            <p:strVal val="ppt_x"/>
                                          </p:val>
                                        </p:tav>
                                        <p:tav tm="100000">
                                          <p:val>
                                            <p:strVal val="ppt_x"/>
                                          </p:val>
                                        </p:tav>
                                      </p:tavLst>
                                    </p:anim>
                                    <p:anim calcmode="lin" valueType="num">
                                      <p:cBhvr>
                                        <p:cTn id="22" dur="1000"/>
                                        <p:tgtEl>
                                          <p:spTgt spid="41"/>
                                        </p:tgtEl>
                                        <p:attrNameLst>
                                          <p:attrName>ppt_y</p:attrName>
                                        </p:attrNameLst>
                                      </p:cBhvr>
                                      <p:tavLst>
                                        <p:tav tm="0">
                                          <p:val>
                                            <p:strVal val="ppt_y"/>
                                          </p:val>
                                        </p:tav>
                                        <p:tav tm="100000">
                                          <p:val>
                                            <p:strVal val="ppt_y+.1"/>
                                          </p:val>
                                        </p:tav>
                                      </p:tavLst>
                                    </p:anim>
                                    <p:set>
                                      <p:cBhvr>
                                        <p:cTn id="23" dur="1" fill="hold">
                                          <p:stCondLst>
                                            <p:cond delay="999"/>
                                          </p:stCondLst>
                                        </p:cTn>
                                        <p:tgtEl>
                                          <p:spTgt spid="4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42"/>
                                        </p:tgtEl>
                                      </p:cBhvr>
                                    </p:animEffect>
                                    <p:anim calcmode="lin" valueType="num">
                                      <p:cBhvr>
                                        <p:cTn id="28" dur="1000"/>
                                        <p:tgtEl>
                                          <p:spTgt spid="42"/>
                                        </p:tgtEl>
                                        <p:attrNameLst>
                                          <p:attrName>ppt_x</p:attrName>
                                        </p:attrNameLst>
                                      </p:cBhvr>
                                      <p:tavLst>
                                        <p:tav tm="0">
                                          <p:val>
                                            <p:strVal val="ppt_x"/>
                                          </p:val>
                                        </p:tav>
                                        <p:tav tm="100000">
                                          <p:val>
                                            <p:strVal val="ppt_x"/>
                                          </p:val>
                                        </p:tav>
                                      </p:tavLst>
                                    </p:anim>
                                    <p:anim calcmode="lin" valueType="num">
                                      <p:cBhvr>
                                        <p:cTn id="29" dur="1000"/>
                                        <p:tgtEl>
                                          <p:spTgt spid="42"/>
                                        </p:tgtEl>
                                        <p:attrNameLst>
                                          <p:attrName>ppt_y</p:attrName>
                                        </p:attrNameLst>
                                      </p:cBhvr>
                                      <p:tavLst>
                                        <p:tav tm="0">
                                          <p:val>
                                            <p:strVal val="ppt_y"/>
                                          </p:val>
                                        </p:tav>
                                        <p:tav tm="100000">
                                          <p:val>
                                            <p:strVal val="ppt_y+.1"/>
                                          </p:val>
                                        </p:tav>
                                      </p:tavLst>
                                    </p:anim>
                                    <p:set>
                                      <p:cBhvr>
                                        <p:cTn id="30" dur="1" fill="hold">
                                          <p:stCondLst>
                                            <p:cond delay="9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0" nodeType="clickEffect">
                                  <p:stCondLst>
                                    <p:cond delay="0"/>
                                  </p:stCondLst>
                                  <p:childTnLst>
                                    <p:animEffect transition="out" filter="fade">
                                      <p:cBhvr>
                                        <p:cTn id="41" dur="1000"/>
                                        <p:tgtEl>
                                          <p:spTgt spid="44"/>
                                        </p:tgtEl>
                                      </p:cBhvr>
                                    </p:animEffect>
                                    <p:anim calcmode="lin" valueType="num">
                                      <p:cBhvr>
                                        <p:cTn id="42" dur="1000"/>
                                        <p:tgtEl>
                                          <p:spTgt spid="44"/>
                                        </p:tgtEl>
                                        <p:attrNameLst>
                                          <p:attrName>ppt_x</p:attrName>
                                        </p:attrNameLst>
                                      </p:cBhvr>
                                      <p:tavLst>
                                        <p:tav tm="0">
                                          <p:val>
                                            <p:strVal val="ppt_x"/>
                                          </p:val>
                                        </p:tav>
                                        <p:tav tm="100000">
                                          <p:val>
                                            <p:strVal val="ppt_x"/>
                                          </p:val>
                                        </p:tav>
                                      </p:tavLst>
                                    </p:anim>
                                    <p:anim calcmode="lin" valueType="num">
                                      <p:cBhvr>
                                        <p:cTn id="43" dur="1000"/>
                                        <p:tgtEl>
                                          <p:spTgt spid="44"/>
                                        </p:tgtEl>
                                        <p:attrNameLst>
                                          <p:attrName>ppt_y</p:attrName>
                                        </p:attrNameLst>
                                      </p:cBhvr>
                                      <p:tavLst>
                                        <p:tav tm="0">
                                          <p:val>
                                            <p:strVal val="ppt_y"/>
                                          </p:val>
                                        </p:tav>
                                        <p:tav tm="100000">
                                          <p:val>
                                            <p:strVal val="ppt_y+.1"/>
                                          </p:val>
                                        </p:tav>
                                      </p:tavLst>
                                    </p:anim>
                                    <p:set>
                                      <p:cBhvr>
                                        <p:cTn id="44"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9" name="TextBox 28">
            <a:extLst>
              <a:ext uri="{FF2B5EF4-FFF2-40B4-BE49-F238E27FC236}">
                <a16:creationId xmlns:a16="http://schemas.microsoft.com/office/drawing/2014/main" id="{B57BDC1D-ACEF-4729-9FBF-14BBA62ABAE2}"/>
              </a:ext>
            </a:extLst>
          </p:cNvPr>
          <p:cNvSpPr txBox="1"/>
          <p:nvPr/>
        </p:nvSpPr>
        <p:spPr>
          <a:xfrm>
            <a:off x="1481321" y="2414703"/>
            <a:ext cx="22633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piano</a:t>
            </a:r>
          </a:p>
        </p:txBody>
      </p:sp>
      <p:sp>
        <p:nvSpPr>
          <p:cNvPr id="69" name="TextBox 68">
            <a:extLst>
              <a:ext uri="{FF2B5EF4-FFF2-40B4-BE49-F238E27FC236}">
                <a16:creationId xmlns:a16="http://schemas.microsoft.com/office/drawing/2014/main" id="{0BED56CE-4AAF-4EAD-89BA-3B71597F682C}"/>
              </a:ext>
            </a:extLst>
          </p:cNvPr>
          <p:cNvSpPr txBox="1"/>
          <p:nvPr/>
        </p:nvSpPr>
        <p:spPr>
          <a:xfrm>
            <a:off x="5366263" y="2414703"/>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guitare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80741DC-B5E3-4139-AB4D-AEC8E3708A3B}"/>
              </a:ext>
            </a:extLst>
          </p:cNvPr>
          <p:cNvSpPr txBox="1"/>
          <p:nvPr/>
        </p:nvSpPr>
        <p:spPr>
          <a:xfrm>
            <a:off x="9774538" y="2398212"/>
            <a:ext cx="23398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l’instrument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E1D6AC94-FD1B-4898-AE43-C6D73443C750}"/>
              </a:ext>
            </a:extLst>
          </p:cNvPr>
          <p:cNvSpPr txBox="1"/>
          <p:nvPr/>
        </p:nvSpPr>
        <p:spPr>
          <a:xfrm>
            <a:off x="9451937" y="4890224"/>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600" y="515014"/>
            <a:ext cx="914400" cy="914400"/>
          </a:xfrm>
          <a:prstGeom prst="rect">
            <a:avLst/>
          </a:prstGeom>
        </p:spPr>
      </p:pic>
      <p:sp>
        <p:nvSpPr>
          <p:cNvPr id="22" name="TextBox 21">
            <a:extLst>
              <a:ext uri="{FF2B5EF4-FFF2-40B4-BE49-F238E27FC236}">
                <a16:creationId xmlns:a16="http://schemas.microsoft.com/office/drawing/2014/main" id="{750DE034-E933-4210-A409-2E18A66C32BF}"/>
              </a:ext>
            </a:extLst>
          </p:cNvPr>
          <p:cNvSpPr txBox="1"/>
          <p:nvPr/>
        </p:nvSpPr>
        <p:spPr>
          <a:xfrm>
            <a:off x="5366263" y="4892052"/>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danse</a:t>
            </a:r>
          </a:p>
        </p:txBody>
      </p:sp>
      <p:sp>
        <p:nvSpPr>
          <p:cNvPr id="23" name="TextBox 22">
            <a:extLst>
              <a:ext uri="{FF2B5EF4-FFF2-40B4-BE49-F238E27FC236}">
                <a16:creationId xmlns:a16="http://schemas.microsoft.com/office/drawing/2014/main" id="{EA5D775E-3C0F-41DD-812E-CA75BA0591C6}"/>
              </a:ext>
            </a:extLst>
          </p:cNvPr>
          <p:cNvSpPr txBox="1"/>
          <p:nvPr/>
        </p:nvSpPr>
        <p:spPr>
          <a:xfrm>
            <a:off x="1481321" y="4890224"/>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vélo</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6" name="Picture 5" descr="A picture containing clipart&#10;&#10;Description automatically generated">
            <a:extLst>
              <a:ext uri="{FF2B5EF4-FFF2-40B4-BE49-F238E27FC236}">
                <a16:creationId xmlns:a16="http://schemas.microsoft.com/office/drawing/2014/main" id="{95D3EDFF-E869-4F21-9F85-CF3D3CFABD60}"/>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698645" y="4652755"/>
            <a:ext cx="1420142" cy="998157"/>
          </a:xfrm>
          <a:prstGeom prst="rect">
            <a:avLst/>
          </a:prstGeom>
        </p:spPr>
      </p:pic>
      <p:pic>
        <p:nvPicPr>
          <p:cNvPr id="26" name="Graphic 25" descr="Guitar with solid fill">
            <a:extLst>
              <a:ext uri="{FF2B5EF4-FFF2-40B4-BE49-F238E27FC236}">
                <a16:creationId xmlns:a16="http://schemas.microsoft.com/office/drawing/2014/main" id="{E2344E9C-154F-4BFB-9758-3B0EABDA527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17676" y="2005359"/>
            <a:ext cx="1156732" cy="1156732"/>
          </a:xfrm>
          <a:prstGeom prst="rect">
            <a:avLst/>
          </a:prstGeom>
        </p:spPr>
      </p:pic>
      <p:grpSp>
        <p:nvGrpSpPr>
          <p:cNvPr id="27" name="Group 26">
            <a:extLst>
              <a:ext uri="{FF2B5EF4-FFF2-40B4-BE49-F238E27FC236}">
                <a16:creationId xmlns:a16="http://schemas.microsoft.com/office/drawing/2014/main" id="{D1D7E147-DC11-4F02-8363-92E43FACAC60}"/>
              </a:ext>
            </a:extLst>
          </p:cNvPr>
          <p:cNvGrpSpPr/>
          <p:nvPr/>
        </p:nvGrpSpPr>
        <p:grpSpPr>
          <a:xfrm>
            <a:off x="8195875" y="1917757"/>
            <a:ext cx="1476219" cy="1156732"/>
            <a:chOff x="4585379" y="4393396"/>
            <a:chExt cx="2018224" cy="1566148"/>
          </a:xfrm>
        </p:grpSpPr>
        <p:grpSp>
          <p:nvGrpSpPr>
            <p:cNvPr id="28" name="Group 27">
              <a:extLst>
                <a:ext uri="{FF2B5EF4-FFF2-40B4-BE49-F238E27FC236}">
                  <a16:creationId xmlns:a16="http://schemas.microsoft.com/office/drawing/2014/main" id="{789B0867-A5D2-4B7B-B2BA-EA642953C855}"/>
                </a:ext>
              </a:extLst>
            </p:cNvPr>
            <p:cNvGrpSpPr/>
            <p:nvPr/>
          </p:nvGrpSpPr>
          <p:grpSpPr>
            <a:xfrm>
              <a:off x="4585379" y="4902729"/>
              <a:ext cx="2018224" cy="1056815"/>
              <a:chOff x="2434064" y="1534805"/>
              <a:chExt cx="2018224" cy="1056815"/>
            </a:xfrm>
            <a:solidFill>
              <a:srgbClr val="002060"/>
            </a:solidFill>
          </p:grpSpPr>
          <p:pic>
            <p:nvPicPr>
              <p:cNvPr id="32" name="Graphic 31" descr="Harp with solid fill">
                <a:extLst>
                  <a:ext uri="{FF2B5EF4-FFF2-40B4-BE49-F238E27FC236}">
                    <a16:creationId xmlns:a16="http://schemas.microsoft.com/office/drawing/2014/main" id="{A2B35F3A-852C-4908-9145-51CC86F2055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080688" y="1677220"/>
                <a:ext cx="914400" cy="914400"/>
              </a:xfrm>
              <a:prstGeom prst="rect">
                <a:avLst/>
              </a:prstGeom>
            </p:spPr>
          </p:pic>
          <p:pic>
            <p:nvPicPr>
              <p:cNvPr id="33" name="Graphic 32" descr="Saxophone with solid fill">
                <a:extLst>
                  <a:ext uri="{FF2B5EF4-FFF2-40B4-BE49-F238E27FC236}">
                    <a16:creationId xmlns:a16="http://schemas.microsoft.com/office/drawing/2014/main" id="{CEF15808-A132-4A72-BB67-7F37336BCC1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434064" y="1631641"/>
                <a:ext cx="914400" cy="914400"/>
              </a:xfrm>
              <a:prstGeom prst="rect">
                <a:avLst/>
              </a:prstGeom>
            </p:spPr>
          </p:pic>
          <p:pic>
            <p:nvPicPr>
              <p:cNvPr id="34" name="Graphic 33" descr="Clarinet with solid fill">
                <a:extLst>
                  <a:ext uri="{FF2B5EF4-FFF2-40B4-BE49-F238E27FC236}">
                    <a16:creationId xmlns:a16="http://schemas.microsoft.com/office/drawing/2014/main" id="{314A6BA7-0AD0-4FB8-A2EB-E93AD9AADC9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0528664">
                <a:off x="3537888" y="1534805"/>
                <a:ext cx="914400" cy="914400"/>
              </a:xfrm>
              <a:prstGeom prst="rect">
                <a:avLst/>
              </a:prstGeom>
            </p:spPr>
          </p:pic>
        </p:grpSp>
        <p:pic>
          <p:nvPicPr>
            <p:cNvPr id="30" name="Graphic 29" descr="Trumpet with solid fill">
              <a:extLst>
                <a:ext uri="{FF2B5EF4-FFF2-40B4-BE49-F238E27FC236}">
                  <a16:creationId xmlns:a16="http://schemas.microsoft.com/office/drawing/2014/main" id="{445DD128-ABEF-4727-BC9B-CA4CB68BABA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140373" y="4393396"/>
              <a:ext cx="914400" cy="914400"/>
            </a:xfrm>
            <a:prstGeom prst="rect">
              <a:avLst/>
            </a:prstGeom>
          </p:spPr>
        </p:pic>
      </p:grpSp>
      <p:pic>
        <p:nvPicPr>
          <p:cNvPr id="35" name="Graphic 34" descr="Piano with solid fill">
            <a:extLst>
              <a:ext uri="{FF2B5EF4-FFF2-40B4-BE49-F238E27FC236}">
                <a16:creationId xmlns:a16="http://schemas.microsoft.com/office/drawing/2014/main" id="{B006A8B3-1F0A-4B89-9A4D-A947F6F5156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15800" y="2100766"/>
            <a:ext cx="914400" cy="914400"/>
          </a:xfrm>
          <a:prstGeom prst="rect">
            <a:avLst/>
          </a:prstGeom>
        </p:spPr>
      </p:pic>
      <p:pic>
        <p:nvPicPr>
          <p:cNvPr id="38" name="Graphic 37" descr="Dance with solid fill">
            <a:extLst>
              <a:ext uri="{FF2B5EF4-FFF2-40B4-BE49-F238E27FC236}">
                <a16:creationId xmlns:a16="http://schemas.microsoft.com/office/drawing/2014/main" id="{C39111A7-0C98-48E6-AD7E-5BD560C5935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111782" y="4601637"/>
            <a:ext cx="1100394" cy="1100394"/>
          </a:xfrm>
          <a:prstGeom prst="rect">
            <a:avLst/>
          </a:prstGeom>
        </p:spPr>
      </p:pic>
      <p:pic>
        <p:nvPicPr>
          <p:cNvPr id="39" name="Graphic 38" descr="Cycling with solid fill">
            <a:extLst>
              <a:ext uri="{FF2B5EF4-FFF2-40B4-BE49-F238E27FC236}">
                <a16:creationId xmlns:a16="http://schemas.microsoft.com/office/drawing/2014/main" id="{CA07BB6C-9C82-4DBE-B11A-D238E06CC5A8}"/>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35374" y="4605124"/>
            <a:ext cx="947963" cy="947963"/>
          </a:xfrm>
          <a:prstGeom prst="rect">
            <a:avLst/>
          </a:prstGeom>
        </p:spPr>
      </p:pic>
      <p:pic>
        <p:nvPicPr>
          <p:cNvPr id="13" name="Picture 12" descr="Logo, company name&#10;&#10;Description automatically generated">
            <a:extLst>
              <a:ext uri="{FF2B5EF4-FFF2-40B4-BE49-F238E27FC236}">
                <a16:creationId xmlns:a16="http://schemas.microsoft.com/office/drawing/2014/main" id="{BA174553-AC0C-423F-B465-035F9DE9597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904555" y="4736352"/>
            <a:ext cx="933405" cy="924254"/>
          </a:xfrm>
          <a:prstGeom prst="rect">
            <a:avLst/>
          </a:prstGeom>
        </p:spPr>
      </p:pic>
      <p:sp>
        <p:nvSpPr>
          <p:cNvPr id="45" name="Rectangle: Rounded Corners 44">
            <a:extLst>
              <a:ext uri="{FF2B5EF4-FFF2-40B4-BE49-F238E27FC236}">
                <a16:creationId xmlns:a16="http://schemas.microsoft.com/office/drawing/2014/main" id="{89D5B380-2B89-4D53-A7D0-03A3D95E4B2F}"/>
              </a:ext>
            </a:extLst>
          </p:cNvPr>
          <p:cNvSpPr/>
          <p:nvPr/>
        </p:nvSpPr>
        <p:spPr>
          <a:xfrm>
            <a:off x="1869379" y="1917579"/>
            <a:ext cx="1513490"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
        <p:nvSpPr>
          <p:cNvPr id="46" name="Rectangle: Rounded Corners 45">
            <a:extLst>
              <a:ext uri="{FF2B5EF4-FFF2-40B4-BE49-F238E27FC236}">
                <a16:creationId xmlns:a16="http://schemas.microsoft.com/office/drawing/2014/main" id="{9C624626-2A82-4568-A251-E13B49716358}"/>
              </a:ext>
            </a:extLst>
          </p:cNvPr>
          <p:cNvSpPr/>
          <p:nvPr/>
        </p:nvSpPr>
        <p:spPr>
          <a:xfrm>
            <a:off x="5597854" y="1914277"/>
            <a:ext cx="1717346"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
        <p:nvSpPr>
          <p:cNvPr id="47" name="Rectangle: Rounded Corners 46">
            <a:extLst>
              <a:ext uri="{FF2B5EF4-FFF2-40B4-BE49-F238E27FC236}">
                <a16:creationId xmlns:a16="http://schemas.microsoft.com/office/drawing/2014/main" id="{B8578C53-4529-4307-9671-776527C295EB}"/>
              </a:ext>
            </a:extLst>
          </p:cNvPr>
          <p:cNvSpPr/>
          <p:nvPr/>
        </p:nvSpPr>
        <p:spPr>
          <a:xfrm>
            <a:off x="9715468" y="1926121"/>
            <a:ext cx="2348495"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
        <p:nvSpPr>
          <p:cNvPr id="48" name="Rectangle: Rounded Corners 47">
            <a:extLst>
              <a:ext uri="{FF2B5EF4-FFF2-40B4-BE49-F238E27FC236}">
                <a16:creationId xmlns:a16="http://schemas.microsoft.com/office/drawing/2014/main" id="{F8F5B8DE-E0CC-4AC4-BEA5-CEC44A0FA599}"/>
              </a:ext>
            </a:extLst>
          </p:cNvPr>
          <p:cNvSpPr/>
          <p:nvPr/>
        </p:nvSpPr>
        <p:spPr>
          <a:xfrm>
            <a:off x="1883220" y="4457697"/>
            <a:ext cx="1513490"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
        <p:nvSpPr>
          <p:cNvPr id="49" name="Rectangle: Rounded Corners 48">
            <a:extLst>
              <a:ext uri="{FF2B5EF4-FFF2-40B4-BE49-F238E27FC236}">
                <a16:creationId xmlns:a16="http://schemas.microsoft.com/office/drawing/2014/main" id="{E44EB207-C535-40A0-911A-C2FAC190F8A3}"/>
              </a:ext>
            </a:extLst>
          </p:cNvPr>
          <p:cNvSpPr/>
          <p:nvPr/>
        </p:nvSpPr>
        <p:spPr>
          <a:xfrm>
            <a:off x="5597853" y="4478465"/>
            <a:ext cx="1767641"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
        <p:nvSpPr>
          <p:cNvPr id="50" name="Rectangle: Rounded Corners 49">
            <a:extLst>
              <a:ext uri="{FF2B5EF4-FFF2-40B4-BE49-F238E27FC236}">
                <a16:creationId xmlns:a16="http://schemas.microsoft.com/office/drawing/2014/main" id="{C4EE1EC1-35A3-4E38-9E33-22A496971BC0}"/>
              </a:ext>
            </a:extLst>
          </p:cNvPr>
          <p:cNvSpPr/>
          <p:nvPr/>
        </p:nvSpPr>
        <p:spPr>
          <a:xfrm>
            <a:off x="9890546" y="4456938"/>
            <a:ext cx="1998337" cy="1244334"/>
          </a:xfrm>
          <a:prstGeom prst="roundRect">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b="1" dirty="0">
                <a:latin typeface="Century Gothic" panose="020B0502020202020204" pitchFamily="34" charset="0"/>
              </a:rPr>
              <a:t>?</a:t>
            </a:r>
          </a:p>
        </p:txBody>
      </p:sp>
      <p:sp>
        <p:nvSpPr>
          <p:cNvPr id="51" name="Speech Bubble: Rectangle with Corners Rounded 50">
            <a:hlinkClick r:id="" action="ppaction://noaction">
              <a:snd r:embed="rId31" name="T3_W3_5.10.wav"/>
            </a:hlinkClick>
            <a:extLst>
              <a:ext uri="{FF2B5EF4-FFF2-40B4-BE49-F238E27FC236}">
                <a16:creationId xmlns:a16="http://schemas.microsoft.com/office/drawing/2014/main" id="{486793F6-836B-4982-B902-961F5FFE2165}"/>
              </a:ext>
            </a:extLst>
          </p:cNvPr>
          <p:cNvSpPr/>
          <p:nvPr/>
        </p:nvSpPr>
        <p:spPr>
          <a:xfrm>
            <a:off x="1001322" y="685198"/>
            <a:ext cx="5960588" cy="48354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Google Shape;108;p3">
            <a:hlinkClick r:id="" action="ppaction://noaction">
              <a:snd r:embed="rId31" name="T3_W3_5.10.wav"/>
            </a:hlinkClick>
            <a:extLst>
              <a:ext uri="{FF2B5EF4-FFF2-40B4-BE49-F238E27FC236}">
                <a16:creationId xmlns:a16="http://schemas.microsoft.com/office/drawing/2014/main" id="{96A17165-8341-4350-845E-344C963F761C}"/>
              </a:ext>
            </a:extLst>
          </p:cNvPr>
          <p:cNvSpPr txBox="1"/>
          <p:nvPr/>
        </p:nvSpPr>
        <p:spPr>
          <a:xfrm>
            <a:off x="1080298" y="707115"/>
            <a:ext cx="56223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ça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53" name="CustomShape 6">
            <a:hlinkClick r:id="" action="ppaction://noaction">
              <a:snd r:embed="rId32" name="T3_W3_5.1.wav"/>
            </a:hlinkClick>
            <a:extLst>
              <a:ext uri="{FF2B5EF4-FFF2-40B4-BE49-F238E27FC236}">
                <a16:creationId xmlns:a16="http://schemas.microsoft.com/office/drawing/2014/main" id="{DBBF476D-5373-408D-BEA9-188FD80FD70E}"/>
              </a:ext>
            </a:extLst>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Tree>
    <p:extLst>
      <p:ext uri="{BB962C8B-B14F-4D97-AF65-F5344CB8AC3E}">
        <p14:creationId xmlns:p14="http://schemas.microsoft.com/office/powerpoint/2010/main" val="163862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5"/>
                                        </p:tgtEl>
                                      </p:cBhvr>
                                    </p:animEffect>
                                    <p:anim calcmode="lin" valueType="num">
                                      <p:cBhvr>
                                        <p:cTn id="7" dur="1000"/>
                                        <p:tgtEl>
                                          <p:spTgt spid="45"/>
                                        </p:tgtEl>
                                        <p:attrNameLst>
                                          <p:attrName>ppt_x</p:attrName>
                                        </p:attrNameLst>
                                      </p:cBhvr>
                                      <p:tavLst>
                                        <p:tav tm="0">
                                          <p:val>
                                            <p:strVal val="ppt_x"/>
                                          </p:val>
                                        </p:tav>
                                        <p:tav tm="100000">
                                          <p:val>
                                            <p:strVal val="ppt_x"/>
                                          </p:val>
                                        </p:tav>
                                      </p:tavLst>
                                    </p:anim>
                                    <p:anim calcmode="lin" valueType="num">
                                      <p:cBhvr>
                                        <p:cTn id="8" dur="1000"/>
                                        <p:tgtEl>
                                          <p:spTgt spid="45"/>
                                        </p:tgtEl>
                                        <p:attrNameLst>
                                          <p:attrName>ppt_y</p:attrName>
                                        </p:attrNameLst>
                                      </p:cBhvr>
                                      <p:tavLst>
                                        <p:tav tm="0">
                                          <p:val>
                                            <p:strVal val="ppt_y"/>
                                          </p:val>
                                        </p:tav>
                                        <p:tav tm="100000">
                                          <p:val>
                                            <p:strVal val="ppt_y+.1"/>
                                          </p:val>
                                        </p:tav>
                                      </p:tavLst>
                                    </p:anim>
                                    <p:set>
                                      <p:cBhvr>
                                        <p:cTn id="9"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3_5.3.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46"/>
                                        </p:tgtEl>
                                      </p:cBhvr>
                                    </p:animEffect>
                                    <p:anim calcmode="lin" valueType="num">
                                      <p:cBhvr>
                                        <p:cTn id="14" dur="1000"/>
                                        <p:tgtEl>
                                          <p:spTgt spid="46"/>
                                        </p:tgtEl>
                                        <p:attrNameLst>
                                          <p:attrName>ppt_x</p:attrName>
                                        </p:attrNameLst>
                                      </p:cBhvr>
                                      <p:tavLst>
                                        <p:tav tm="0">
                                          <p:val>
                                            <p:strVal val="ppt_x"/>
                                          </p:val>
                                        </p:tav>
                                        <p:tav tm="100000">
                                          <p:val>
                                            <p:strVal val="ppt_x"/>
                                          </p:val>
                                        </p:tav>
                                      </p:tavLst>
                                    </p:anim>
                                    <p:anim calcmode="lin" valueType="num">
                                      <p:cBhvr>
                                        <p:cTn id="15" dur="1000"/>
                                        <p:tgtEl>
                                          <p:spTgt spid="46"/>
                                        </p:tgtEl>
                                        <p:attrNameLst>
                                          <p:attrName>ppt_y</p:attrName>
                                        </p:attrNameLst>
                                      </p:cBhvr>
                                      <p:tavLst>
                                        <p:tav tm="0">
                                          <p:val>
                                            <p:strVal val="ppt_y"/>
                                          </p:val>
                                        </p:tav>
                                        <p:tav tm="100000">
                                          <p:val>
                                            <p:strVal val="ppt_y+.1"/>
                                          </p:val>
                                        </p:tav>
                                      </p:tavLst>
                                    </p:anim>
                                    <p:set>
                                      <p:cBhvr>
                                        <p:cTn id="16"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T3_W3_5.4.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47"/>
                                        </p:tgtEl>
                                      </p:cBhvr>
                                    </p:animEffect>
                                    <p:anim calcmode="lin" valueType="num">
                                      <p:cBhvr>
                                        <p:cTn id="21" dur="1000"/>
                                        <p:tgtEl>
                                          <p:spTgt spid="47"/>
                                        </p:tgtEl>
                                        <p:attrNameLst>
                                          <p:attrName>ppt_x</p:attrName>
                                        </p:attrNameLst>
                                      </p:cBhvr>
                                      <p:tavLst>
                                        <p:tav tm="0">
                                          <p:val>
                                            <p:strVal val="ppt_x"/>
                                          </p:val>
                                        </p:tav>
                                        <p:tav tm="100000">
                                          <p:val>
                                            <p:strVal val="ppt_x"/>
                                          </p:val>
                                        </p:tav>
                                      </p:tavLst>
                                    </p:anim>
                                    <p:anim calcmode="lin" valueType="num">
                                      <p:cBhvr>
                                        <p:cTn id="22" dur="1000"/>
                                        <p:tgtEl>
                                          <p:spTgt spid="47"/>
                                        </p:tgtEl>
                                        <p:attrNameLst>
                                          <p:attrName>ppt_y</p:attrName>
                                        </p:attrNameLst>
                                      </p:cBhvr>
                                      <p:tavLst>
                                        <p:tav tm="0">
                                          <p:val>
                                            <p:strVal val="ppt_y"/>
                                          </p:val>
                                        </p:tav>
                                        <p:tav tm="100000">
                                          <p:val>
                                            <p:strVal val="ppt_y+.1"/>
                                          </p:val>
                                        </p:tav>
                                      </p:tavLst>
                                    </p:anim>
                                    <p:set>
                                      <p:cBhvr>
                                        <p:cTn id="23"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5" name="T3_W3_5.5.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48"/>
                                        </p:tgtEl>
                                      </p:cBhvr>
                                    </p:animEffect>
                                    <p:anim calcmode="lin" valueType="num">
                                      <p:cBhvr>
                                        <p:cTn id="28" dur="1000"/>
                                        <p:tgtEl>
                                          <p:spTgt spid="48"/>
                                        </p:tgtEl>
                                        <p:attrNameLst>
                                          <p:attrName>ppt_x</p:attrName>
                                        </p:attrNameLst>
                                      </p:cBhvr>
                                      <p:tavLst>
                                        <p:tav tm="0">
                                          <p:val>
                                            <p:strVal val="ppt_x"/>
                                          </p:val>
                                        </p:tav>
                                        <p:tav tm="100000">
                                          <p:val>
                                            <p:strVal val="ppt_x"/>
                                          </p:val>
                                        </p:tav>
                                      </p:tavLst>
                                    </p:anim>
                                    <p:anim calcmode="lin" valueType="num">
                                      <p:cBhvr>
                                        <p:cTn id="29" dur="1000"/>
                                        <p:tgtEl>
                                          <p:spTgt spid="48"/>
                                        </p:tgtEl>
                                        <p:attrNameLst>
                                          <p:attrName>ppt_y</p:attrName>
                                        </p:attrNameLst>
                                      </p:cBhvr>
                                      <p:tavLst>
                                        <p:tav tm="0">
                                          <p:val>
                                            <p:strVal val="ppt_y"/>
                                          </p:val>
                                        </p:tav>
                                        <p:tav tm="100000">
                                          <p:val>
                                            <p:strVal val="ppt_y+.1"/>
                                          </p:val>
                                        </p:tav>
                                      </p:tavLst>
                                    </p:anim>
                                    <p:set>
                                      <p:cBhvr>
                                        <p:cTn id="30" dur="1" fill="hold">
                                          <p:stCondLst>
                                            <p:cond delay="999"/>
                                          </p:stCondLst>
                                        </p:cTn>
                                        <p:tgtEl>
                                          <p:spTgt spid="48"/>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6" name="T3_W3_5.6.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49"/>
                                        </p:tgtEl>
                                      </p:cBhvr>
                                    </p:animEffect>
                                    <p:anim calcmode="lin" valueType="num">
                                      <p:cBhvr>
                                        <p:cTn id="35" dur="1000"/>
                                        <p:tgtEl>
                                          <p:spTgt spid="49"/>
                                        </p:tgtEl>
                                        <p:attrNameLst>
                                          <p:attrName>ppt_x</p:attrName>
                                        </p:attrNameLst>
                                      </p:cBhvr>
                                      <p:tavLst>
                                        <p:tav tm="0">
                                          <p:val>
                                            <p:strVal val="ppt_x"/>
                                          </p:val>
                                        </p:tav>
                                        <p:tav tm="100000">
                                          <p:val>
                                            <p:strVal val="ppt_x"/>
                                          </p:val>
                                        </p:tav>
                                      </p:tavLst>
                                    </p:anim>
                                    <p:anim calcmode="lin" valueType="num">
                                      <p:cBhvr>
                                        <p:cTn id="36" dur="1000"/>
                                        <p:tgtEl>
                                          <p:spTgt spid="49"/>
                                        </p:tgtEl>
                                        <p:attrNameLst>
                                          <p:attrName>ppt_y</p:attrName>
                                        </p:attrNameLst>
                                      </p:cBhvr>
                                      <p:tavLst>
                                        <p:tav tm="0">
                                          <p:val>
                                            <p:strVal val="ppt_y"/>
                                          </p:val>
                                        </p:tav>
                                        <p:tav tm="100000">
                                          <p:val>
                                            <p:strVal val="ppt_y+.1"/>
                                          </p:val>
                                        </p:tav>
                                      </p:tavLst>
                                    </p:anim>
                                    <p:set>
                                      <p:cBhvr>
                                        <p:cTn id="37"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7" name="T3_W3_5.7.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0" nodeType="clickEffect">
                                  <p:stCondLst>
                                    <p:cond delay="0"/>
                                  </p:stCondLst>
                                  <p:childTnLst>
                                    <p:animEffect transition="out" filter="fade">
                                      <p:cBhvr>
                                        <p:cTn id="41" dur="1000"/>
                                        <p:tgtEl>
                                          <p:spTgt spid="50"/>
                                        </p:tgtEl>
                                      </p:cBhvr>
                                    </p:animEffect>
                                    <p:anim calcmode="lin" valueType="num">
                                      <p:cBhvr>
                                        <p:cTn id="42" dur="1000"/>
                                        <p:tgtEl>
                                          <p:spTgt spid="50"/>
                                        </p:tgtEl>
                                        <p:attrNameLst>
                                          <p:attrName>ppt_x</p:attrName>
                                        </p:attrNameLst>
                                      </p:cBhvr>
                                      <p:tavLst>
                                        <p:tav tm="0">
                                          <p:val>
                                            <p:strVal val="ppt_x"/>
                                          </p:val>
                                        </p:tav>
                                        <p:tav tm="100000">
                                          <p:val>
                                            <p:strVal val="ppt_x"/>
                                          </p:val>
                                        </p:tav>
                                      </p:tavLst>
                                    </p:anim>
                                    <p:anim calcmode="lin" valueType="num">
                                      <p:cBhvr>
                                        <p:cTn id="43" dur="1000"/>
                                        <p:tgtEl>
                                          <p:spTgt spid="50"/>
                                        </p:tgtEl>
                                        <p:attrNameLst>
                                          <p:attrName>ppt_y</p:attrName>
                                        </p:attrNameLst>
                                      </p:cBhvr>
                                      <p:tavLst>
                                        <p:tav tm="0">
                                          <p:val>
                                            <p:strVal val="ppt_y"/>
                                          </p:val>
                                        </p:tav>
                                        <p:tav tm="100000">
                                          <p:val>
                                            <p:strVal val="ppt_y+.1"/>
                                          </p:val>
                                        </p:tav>
                                      </p:tavLst>
                                    </p:anim>
                                    <p:set>
                                      <p:cBhvr>
                                        <p:cTn id="44"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8" name="T3_W3_5.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329374" y="1762801"/>
            <a:ext cx="4103730"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hlinkClick r:id="" action="ppaction://noaction">
                  <a:snd r:embed="rId8" name="T3_W3_6.1.wav"/>
                </a:hlinkClick>
              </a:rPr>
              <a:t>faire </a:t>
            </a:r>
            <a:r>
              <a:rPr lang="en-GB" sz="3600" dirty="0">
                <a:solidFill>
                  <a:srgbClr val="1E4E79"/>
                </a:solidFill>
                <a:latin typeface="Century Gothic"/>
                <a:ea typeface="Century Gothic"/>
                <a:cs typeface="Century Gothic"/>
                <a:sym typeface="Century Gothic"/>
                <a:hlinkClick r:id="" action="ppaction://noaction">
                  <a:snd r:embed="rId8" name="T3_W3_6.1.wav"/>
                </a:hlinkClick>
              </a:rPr>
              <a:t>(to do, make); </a:t>
            </a:r>
            <a:r>
              <a:rPr lang="en-GB" sz="3600" b="1" dirty="0">
                <a:solidFill>
                  <a:srgbClr val="1E4E79"/>
                </a:solidFill>
                <a:latin typeface="Century Gothic"/>
                <a:ea typeface="Century Gothic"/>
                <a:cs typeface="Century Gothic"/>
                <a:sym typeface="Century Gothic"/>
                <a:hlinkClick r:id="" action="ppaction://noaction">
                  <a:snd r:embed="rId8" name="T3_W3_6.1.wav"/>
                </a:hlinkClick>
              </a:rPr>
              <a:t>faire de</a:t>
            </a:r>
            <a:endParaRPr lang="en-GB" sz="3600" b="1" i="0" u="none" strike="noStrike" cap="none" dirty="0">
              <a:solidFill>
                <a:srgbClr val="1E4E79"/>
              </a:solidFill>
              <a:latin typeface="Century Gothic"/>
              <a:ea typeface="Century Gothic"/>
              <a:cs typeface="Century Gothic"/>
              <a:sym typeface="Century Gothic"/>
              <a:hlinkClick r:id="" action="ppaction://noaction">
                <a:snd r:embed="rId8" name="T3_W3_6.1.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76974" y="978234"/>
            <a:ext cx="1048039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faire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le/la/les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a specific activity you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do, make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302112" y="1771363"/>
            <a:ext cx="34915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film.</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10">
            <a:alphaModFix/>
          </a:blip>
          <a:srcRect/>
          <a:stretch/>
        </p:blipFill>
        <p:spPr>
          <a:xfrm>
            <a:off x="5841135" y="1714023"/>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6272452" y="1726401"/>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make/am making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film.</a:t>
            </a:r>
          </a:p>
        </p:txBody>
      </p:sp>
      <p:sp>
        <p:nvSpPr>
          <p:cNvPr id="21" name="Google Shape;169;p8">
            <a:extLst>
              <a:ext uri="{FF2B5EF4-FFF2-40B4-BE49-F238E27FC236}">
                <a16:creationId xmlns:a16="http://schemas.microsoft.com/office/drawing/2014/main" id="{314B7FE4-9AF2-4CF1-9C47-18006FA2E0D6}"/>
              </a:ext>
            </a:extLst>
          </p:cNvPr>
          <p:cNvSpPr txBox="1"/>
          <p:nvPr/>
        </p:nvSpPr>
        <p:spPr>
          <a:xfrm>
            <a:off x="176973" y="3315501"/>
            <a:ext cx="1048039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faire</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FF0133"/>
                </a:solidFill>
                <a:effectLst/>
                <a:uLnTx/>
                <a:uFillTx/>
                <a:latin typeface="Century Gothic"/>
                <a:ea typeface="Century Gothic"/>
                <a:cs typeface="Century Gothic"/>
                <a:sym typeface="Century Gothic"/>
              </a:rPr>
              <a:t>de</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le/la/les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a sport you do in general:</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5" name="Rectangle: Rounded Corners 24">
            <a:extLst>
              <a:ext uri="{FF2B5EF4-FFF2-40B4-BE49-F238E27FC236}">
                <a16:creationId xmlns:a16="http://schemas.microsoft.com/office/drawing/2014/main" id="{1A64050D-70F4-443B-A72C-7D95C16F9434}"/>
              </a:ext>
            </a:extLst>
          </p:cNvPr>
          <p:cNvSpPr/>
          <p:nvPr/>
        </p:nvSpPr>
        <p:spPr>
          <a:xfrm>
            <a:off x="329374" y="2623122"/>
            <a:ext cx="406132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3F759C0D-9F9E-46C2-AAA6-6839950CC040}"/>
              </a:ext>
            </a:extLst>
          </p:cNvPr>
          <p:cNvSpPr txBox="1"/>
          <p:nvPr/>
        </p:nvSpPr>
        <p:spPr>
          <a:xfrm>
            <a:off x="329374" y="2640652"/>
            <a:ext cx="406132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fait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course à pied.</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28" name="Google Shape;183;p8">
            <a:extLst>
              <a:ext uri="{FF2B5EF4-FFF2-40B4-BE49-F238E27FC236}">
                <a16:creationId xmlns:a16="http://schemas.microsoft.com/office/drawing/2014/main" id="{65620E2F-84D2-4E99-9612-26E9B1C8239F}"/>
              </a:ext>
            </a:extLst>
          </p:cNvPr>
          <p:cNvPicPr preferRelativeResize="0"/>
          <p:nvPr/>
        </p:nvPicPr>
        <p:blipFill rotWithShape="1">
          <a:blip r:embed="rId10">
            <a:alphaModFix/>
          </a:blip>
          <a:srcRect/>
          <a:stretch/>
        </p:blipFill>
        <p:spPr>
          <a:xfrm>
            <a:off x="5813873" y="2550253"/>
            <a:ext cx="521722" cy="551001"/>
          </a:xfrm>
          <a:prstGeom prst="rect">
            <a:avLst/>
          </a:prstGeom>
          <a:noFill/>
          <a:ln>
            <a:noFill/>
          </a:ln>
        </p:spPr>
      </p:pic>
      <p:sp>
        <p:nvSpPr>
          <p:cNvPr id="29" name="Google Shape;171;p8">
            <a:extLst>
              <a:ext uri="{FF2B5EF4-FFF2-40B4-BE49-F238E27FC236}">
                <a16:creationId xmlns:a16="http://schemas.microsoft.com/office/drawing/2014/main" id="{D7908171-5BE7-4937-9D5A-B9E5C3F221E8}"/>
              </a:ext>
            </a:extLst>
          </p:cNvPr>
          <p:cNvSpPr txBox="1"/>
          <p:nvPr/>
        </p:nvSpPr>
        <p:spPr>
          <a:xfrm>
            <a:off x="6329399" y="2513055"/>
            <a:ext cx="6047373"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rPr>
              <a:t>He does/is doing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rPr>
              <a:t>the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rPr>
              <a:t> race/running.</a:t>
            </a:r>
          </a:p>
        </p:txBody>
      </p:sp>
      <p:sp>
        <p:nvSpPr>
          <p:cNvPr id="30" name="Rectangle: Rounded Corners 29">
            <a:extLst>
              <a:ext uri="{FF2B5EF4-FFF2-40B4-BE49-F238E27FC236}">
                <a16:creationId xmlns:a16="http://schemas.microsoft.com/office/drawing/2014/main" id="{264CD5C4-AE0A-46CE-AE2A-D47D46446521}"/>
              </a:ext>
            </a:extLst>
          </p:cNvPr>
          <p:cNvSpPr/>
          <p:nvPr/>
        </p:nvSpPr>
        <p:spPr>
          <a:xfrm>
            <a:off x="329374" y="4055690"/>
            <a:ext cx="3464289"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DB547200-5E79-44F0-BCF3-FBA08A52D0BD}"/>
              </a:ext>
            </a:extLst>
          </p:cNvPr>
          <p:cNvSpPr txBox="1"/>
          <p:nvPr/>
        </p:nvSpPr>
        <p:spPr>
          <a:xfrm>
            <a:off x="302112" y="4069668"/>
            <a:ext cx="3491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vélo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62CEDDB2-2BF8-4E0D-91E1-C450748B2234}"/>
              </a:ext>
            </a:extLst>
          </p:cNvPr>
          <p:cNvPicPr preferRelativeResize="0"/>
          <p:nvPr/>
        </p:nvPicPr>
        <p:blipFill rotWithShape="1">
          <a:blip r:embed="rId10">
            <a:alphaModFix/>
          </a:blip>
          <a:srcRect/>
          <a:stretch/>
        </p:blipFill>
        <p:spPr>
          <a:xfrm>
            <a:off x="5841135" y="4006912"/>
            <a:ext cx="404055" cy="551001"/>
          </a:xfrm>
          <a:prstGeom prst="rect">
            <a:avLst/>
          </a:prstGeom>
          <a:noFill/>
          <a:ln>
            <a:noFill/>
          </a:ln>
        </p:spPr>
      </p:pic>
      <p:sp>
        <p:nvSpPr>
          <p:cNvPr id="39" name="Google Shape;171;p8">
            <a:extLst>
              <a:ext uri="{FF2B5EF4-FFF2-40B4-BE49-F238E27FC236}">
                <a16:creationId xmlns:a16="http://schemas.microsoft.com/office/drawing/2014/main" id="{24F935FA-49BD-4F59-BBD5-E442683A5FB8}"/>
              </a:ext>
            </a:extLst>
          </p:cNvPr>
          <p:cNvSpPr txBox="1"/>
          <p:nvPr/>
        </p:nvSpPr>
        <p:spPr>
          <a:xfrm>
            <a:off x="6272452" y="4040974"/>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do/am doing cycling.</a:t>
            </a:r>
          </a:p>
        </p:txBody>
      </p:sp>
      <p:sp>
        <p:nvSpPr>
          <p:cNvPr id="40" name="Rectangle: Rounded Corners 39">
            <a:extLst>
              <a:ext uri="{FF2B5EF4-FFF2-40B4-BE49-F238E27FC236}">
                <a16:creationId xmlns:a16="http://schemas.microsoft.com/office/drawing/2014/main" id="{EA751E30-53C2-466E-8110-A37D62F2FC45}"/>
              </a:ext>
            </a:extLst>
          </p:cNvPr>
          <p:cNvSpPr/>
          <p:nvPr/>
        </p:nvSpPr>
        <p:spPr>
          <a:xfrm>
            <a:off x="302112" y="4737639"/>
            <a:ext cx="349155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B72470DF-644A-40B2-81DB-5BEE5EF8A820}"/>
              </a:ext>
            </a:extLst>
          </p:cNvPr>
          <p:cNvSpPr txBox="1"/>
          <p:nvPr/>
        </p:nvSpPr>
        <p:spPr>
          <a:xfrm>
            <a:off x="378860" y="4739801"/>
            <a:ext cx="363559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fait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de la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danse.</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2" name="Google Shape;183;p8">
            <a:extLst>
              <a:ext uri="{FF2B5EF4-FFF2-40B4-BE49-F238E27FC236}">
                <a16:creationId xmlns:a16="http://schemas.microsoft.com/office/drawing/2014/main" id="{76894D85-F0CC-405B-BC80-55F7AC3F508A}"/>
              </a:ext>
            </a:extLst>
          </p:cNvPr>
          <p:cNvPicPr preferRelativeResize="0"/>
          <p:nvPr/>
        </p:nvPicPr>
        <p:blipFill rotWithShape="1">
          <a:blip r:embed="rId10">
            <a:alphaModFix/>
          </a:blip>
          <a:srcRect/>
          <a:stretch/>
        </p:blipFill>
        <p:spPr>
          <a:xfrm>
            <a:off x="5813873" y="4688861"/>
            <a:ext cx="404055" cy="551001"/>
          </a:xfrm>
          <a:prstGeom prst="rect">
            <a:avLst/>
          </a:prstGeom>
          <a:noFill/>
          <a:ln>
            <a:noFill/>
          </a:ln>
        </p:spPr>
      </p:pic>
      <p:sp>
        <p:nvSpPr>
          <p:cNvPr id="43" name="Google Shape;171;p8">
            <a:extLst>
              <a:ext uri="{FF2B5EF4-FFF2-40B4-BE49-F238E27FC236}">
                <a16:creationId xmlns:a16="http://schemas.microsoft.com/office/drawing/2014/main" id="{B4E4AC4A-9469-4591-A6DC-B7BD4F5287BF}"/>
              </a:ext>
            </a:extLst>
          </p:cNvPr>
          <p:cNvSpPr txBox="1"/>
          <p:nvPr/>
        </p:nvSpPr>
        <p:spPr>
          <a:xfrm>
            <a:off x="6245190" y="4738398"/>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does/is doing dance.</a:t>
            </a:r>
          </a:p>
        </p:txBody>
      </p:sp>
      <p:sp>
        <p:nvSpPr>
          <p:cNvPr id="34" name="Rectangle: Rounded Corners 33">
            <a:extLst>
              <a:ext uri="{FF2B5EF4-FFF2-40B4-BE49-F238E27FC236}">
                <a16:creationId xmlns:a16="http://schemas.microsoft.com/office/drawing/2014/main" id="{2056E75D-6383-4B3C-8678-6797215A1197}"/>
              </a:ext>
            </a:extLst>
          </p:cNvPr>
          <p:cNvSpPr/>
          <p:nvPr/>
        </p:nvSpPr>
        <p:spPr>
          <a:xfrm>
            <a:off x="297333" y="5473915"/>
            <a:ext cx="3506785"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Google Shape;171;p8">
            <a:extLst>
              <a:ext uri="{FF2B5EF4-FFF2-40B4-BE49-F238E27FC236}">
                <a16:creationId xmlns:a16="http://schemas.microsoft.com/office/drawing/2014/main" id="{B5637B2B-C345-4084-811D-FD38288929C2}"/>
              </a:ext>
            </a:extLst>
          </p:cNvPr>
          <p:cNvSpPr txBox="1"/>
          <p:nvPr/>
        </p:nvSpPr>
        <p:spPr>
          <a:xfrm>
            <a:off x="294495" y="5470219"/>
            <a:ext cx="35067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sport ?</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6" name="Google Shape;183;p8">
            <a:extLst>
              <a:ext uri="{FF2B5EF4-FFF2-40B4-BE49-F238E27FC236}">
                <a16:creationId xmlns:a16="http://schemas.microsoft.com/office/drawing/2014/main" id="{82E1AEA3-375A-4942-8760-41E6DEB5D24F}"/>
              </a:ext>
            </a:extLst>
          </p:cNvPr>
          <p:cNvPicPr preferRelativeResize="0"/>
          <p:nvPr/>
        </p:nvPicPr>
        <p:blipFill rotWithShape="1">
          <a:blip r:embed="rId10">
            <a:alphaModFix/>
          </a:blip>
          <a:srcRect/>
          <a:stretch/>
        </p:blipFill>
        <p:spPr>
          <a:xfrm>
            <a:off x="5825904" y="5504628"/>
            <a:ext cx="404055" cy="551001"/>
          </a:xfrm>
          <a:prstGeom prst="rect">
            <a:avLst/>
          </a:prstGeom>
          <a:noFill/>
          <a:ln>
            <a:noFill/>
          </a:ln>
        </p:spPr>
      </p:pic>
      <p:sp>
        <p:nvSpPr>
          <p:cNvPr id="37" name="Google Shape;171;p8">
            <a:extLst>
              <a:ext uri="{FF2B5EF4-FFF2-40B4-BE49-F238E27FC236}">
                <a16:creationId xmlns:a16="http://schemas.microsoft.com/office/drawing/2014/main" id="{4D8F48EA-C721-4BCA-8A78-B60CFEE030AD}"/>
              </a:ext>
            </a:extLst>
          </p:cNvPr>
          <p:cNvSpPr txBox="1"/>
          <p:nvPr/>
        </p:nvSpPr>
        <p:spPr>
          <a:xfrm>
            <a:off x="6257221" y="5538690"/>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Do you do sport?</a:t>
            </a:r>
          </a:p>
        </p:txBody>
      </p:sp>
      <p:sp>
        <p:nvSpPr>
          <p:cNvPr id="47" name="Speech Bubble: Rectangle with Corners Rounded 46">
            <a:extLst>
              <a:ext uri="{FF2B5EF4-FFF2-40B4-BE49-F238E27FC236}">
                <a16:creationId xmlns:a16="http://schemas.microsoft.com/office/drawing/2014/main" id="{1DDAEFF8-E38E-4EBD-866B-715DE2538E5D}"/>
              </a:ext>
            </a:extLst>
          </p:cNvPr>
          <p:cNvSpPr/>
          <p:nvPr/>
        </p:nvSpPr>
        <p:spPr>
          <a:xfrm>
            <a:off x="286879" y="6264020"/>
            <a:ext cx="10244488" cy="470447"/>
          </a:xfrm>
          <a:prstGeom prst="wedgeRoundRectCallout">
            <a:avLst>
              <a:gd name="adj1" fmla="val -39642"/>
              <a:gd name="adj2" fmla="val -11023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 </a:t>
            </a:r>
            <a:r>
              <a:rPr kumimoji="0" lang="en-GB" sz="2400" b="1" i="0" u="sng" strike="noStrike" kern="1200" cap="none" spc="0" normalizeH="0" baseline="0" noProof="0" dirty="0">
                <a:ln>
                  <a:noFill/>
                </a:ln>
                <a:solidFill>
                  <a:srgbClr val="002060"/>
                </a:solidFill>
                <a:effectLst/>
                <a:uLnTx/>
                <a:uFillTx/>
                <a:latin typeface="Century Gothic" panose="020F0302020204030204"/>
              </a:rPr>
              <a:t>you do/make</a:t>
            </a:r>
            <a:r>
              <a:rPr kumimoji="0" lang="en-GB" sz="2400" b="1"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is the same form as I do/make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sng" strike="noStrike" kern="1200" cap="none" spc="0" normalizeH="0" baseline="0" noProof="0" dirty="0" err="1">
                <a:ln>
                  <a:noFill/>
                </a:ln>
                <a:solidFill>
                  <a:srgbClr val="002060"/>
                </a:solidFill>
                <a:effectLst/>
                <a:uLnTx/>
                <a:uFillTx/>
                <a:latin typeface="Century Gothic" panose="020F0302020204030204"/>
                <a:sym typeface="Wingdings" panose="05000000000000000000" pitchFamily="2" charset="2"/>
              </a:rPr>
              <a:t>fais</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
        <p:nvSpPr>
          <p:cNvPr id="51" name="Speech Bubble: Rectangle with Corners Rounded 50">
            <a:extLst>
              <a:ext uri="{FF2B5EF4-FFF2-40B4-BE49-F238E27FC236}">
                <a16:creationId xmlns:a16="http://schemas.microsoft.com/office/drawing/2014/main" id="{AA1A68E4-C03C-4EEA-8067-216B01687DA1}"/>
              </a:ext>
            </a:extLst>
          </p:cNvPr>
          <p:cNvSpPr/>
          <p:nvPr/>
        </p:nvSpPr>
        <p:spPr>
          <a:xfrm>
            <a:off x="8225796" y="3135442"/>
            <a:ext cx="3966204" cy="770175"/>
          </a:xfrm>
          <a:prstGeom prst="wedgeRoundRectCallout">
            <a:avLst>
              <a:gd name="adj1" fmla="val -31229"/>
              <a:gd name="adj2" fmla="val 8860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We don’t use anything here in English.</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pic>
        <p:nvPicPr>
          <p:cNvPr id="52" name="Graphic 51" descr="Dance with solid fill">
            <a:extLst>
              <a:ext uri="{FF2B5EF4-FFF2-40B4-BE49-F238E27FC236}">
                <a16:creationId xmlns:a16="http://schemas.microsoft.com/office/drawing/2014/main" id="{13BB5DAA-18A6-44E2-A4F1-6A267EE070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70219" y="4517212"/>
            <a:ext cx="1020600" cy="1020600"/>
          </a:xfrm>
          <a:prstGeom prst="rect">
            <a:avLst/>
          </a:prstGeom>
        </p:spPr>
      </p:pic>
      <p:pic>
        <p:nvPicPr>
          <p:cNvPr id="53" name="Graphic 52" descr="Run with solid fill">
            <a:extLst>
              <a:ext uri="{FF2B5EF4-FFF2-40B4-BE49-F238E27FC236}">
                <a16:creationId xmlns:a16="http://schemas.microsoft.com/office/drawing/2014/main" id="{54381349-D35B-4F94-9429-A577348136F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70200" y="2492515"/>
            <a:ext cx="691836" cy="691836"/>
          </a:xfrm>
          <a:prstGeom prst="rect">
            <a:avLst/>
          </a:prstGeom>
        </p:spPr>
      </p:pic>
      <p:pic>
        <p:nvPicPr>
          <p:cNvPr id="54" name="Graphic 53" descr="Yoga with solid fill">
            <a:extLst>
              <a:ext uri="{FF2B5EF4-FFF2-40B4-BE49-F238E27FC236}">
                <a16:creationId xmlns:a16="http://schemas.microsoft.com/office/drawing/2014/main" id="{BD046AC9-8A83-485B-B7F1-4E21044414A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91352" y="5421319"/>
            <a:ext cx="717617" cy="717617"/>
          </a:xfrm>
          <a:prstGeom prst="rect">
            <a:avLst/>
          </a:prstGeom>
        </p:spPr>
      </p:pic>
      <p:pic>
        <p:nvPicPr>
          <p:cNvPr id="55" name="Graphic 54" descr="Body builder with solid fill">
            <a:extLst>
              <a:ext uri="{FF2B5EF4-FFF2-40B4-BE49-F238E27FC236}">
                <a16:creationId xmlns:a16="http://schemas.microsoft.com/office/drawing/2014/main" id="{1795C008-9255-4E8E-B14B-36C7849E613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889601" y="5343156"/>
            <a:ext cx="798680" cy="798680"/>
          </a:xfrm>
          <a:prstGeom prst="rect">
            <a:avLst/>
          </a:prstGeom>
        </p:spPr>
      </p:pic>
      <p:pic>
        <p:nvPicPr>
          <p:cNvPr id="4" name="Graphic 3" descr="Cycling with solid fill">
            <a:extLst>
              <a:ext uri="{FF2B5EF4-FFF2-40B4-BE49-F238E27FC236}">
                <a16:creationId xmlns:a16="http://schemas.microsoft.com/office/drawing/2014/main" id="{AD2B09A1-6D7C-41EB-BD29-D2E40EE9E44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442445" y="3776111"/>
            <a:ext cx="798681" cy="798681"/>
          </a:xfrm>
          <a:prstGeom prst="rect">
            <a:avLst/>
          </a:prstGeom>
        </p:spPr>
      </p:pic>
      <p:sp>
        <p:nvSpPr>
          <p:cNvPr id="33" name="Speech Bubble: Rectangle with Corners Rounded 32">
            <a:extLst>
              <a:ext uri="{FF2B5EF4-FFF2-40B4-BE49-F238E27FC236}">
                <a16:creationId xmlns:a16="http://schemas.microsoft.com/office/drawing/2014/main" id="{337B27F9-7D45-4896-91CF-48014BC0B219}"/>
              </a:ext>
            </a:extLst>
          </p:cNvPr>
          <p:cNvSpPr/>
          <p:nvPr/>
        </p:nvSpPr>
        <p:spPr>
          <a:xfrm>
            <a:off x="3124294" y="3844542"/>
            <a:ext cx="2532804" cy="770175"/>
          </a:xfrm>
          <a:prstGeom prst="wedgeRoundRectCallout">
            <a:avLst>
              <a:gd name="adj1" fmla="val -59967"/>
              <a:gd name="adj2" fmla="val -351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a:t>
            </a:r>
            <a:br>
              <a:rPr kumimoji="0" lang="en-GB" sz="2400" b="0" i="0" u="none" strike="noStrike" kern="1200" cap="none" spc="0" normalizeH="0" baseline="0" noProof="0" dirty="0">
                <a:ln>
                  <a:noFill/>
                </a:ln>
                <a:solidFill>
                  <a:srgbClr val="002060"/>
                </a:solidFill>
                <a:effectLst/>
                <a:uLnTx/>
                <a:uFillTx/>
                <a:latin typeface="Century Gothic" panose="020F0302020204030204"/>
              </a:rPr>
            </a:br>
            <a:r>
              <a:rPr kumimoji="0" lang="en-GB" sz="2400" b="1" i="0" u="none" strike="noStrike" kern="1200" cap="none" spc="0" normalizeH="0" baseline="0" noProof="0" dirty="0">
                <a:ln>
                  <a:noFill/>
                </a:ln>
                <a:solidFill>
                  <a:srgbClr val="002060"/>
                </a:solidFill>
                <a:effectLst/>
                <a:uLnTx/>
                <a:uFillTx/>
                <a:latin typeface="Century Gothic" panose="020F0302020204030204"/>
              </a:rPr>
              <a:t>de </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du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pic>
        <p:nvPicPr>
          <p:cNvPr id="6" name="Graphic 5" descr="Video camera with solid fill">
            <a:extLst>
              <a:ext uri="{FF2B5EF4-FFF2-40B4-BE49-F238E27FC236}">
                <a16:creationId xmlns:a16="http://schemas.microsoft.com/office/drawing/2014/main" id="{77889B62-06E3-4728-8E28-1B23DC707DA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733530" y="1470992"/>
            <a:ext cx="914400" cy="914400"/>
          </a:xfrm>
          <a:prstGeom prst="rect">
            <a:avLst/>
          </a:prstGeom>
        </p:spPr>
      </p:pic>
    </p:spTree>
    <p:extLst>
      <p:ext uri="{BB962C8B-B14F-4D97-AF65-F5344CB8AC3E}">
        <p14:creationId xmlns:p14="http://schemas.microsoft.com/office/powerpoint/2010/main" val="208125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6.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T3_W3_6.3.wav"/>
                                        </p:tgtEl>
                                      </p:cMediaNode>
                                    </p:audio>
                                  </p:subTnLst>
                                </p:cTn>
                              </p:par>
                              <p:par>
                                <p:cTn id="24" presetID="1"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T3_W3_6.4.wav"/>
                                        </p:tgtEl>
                                      </p:cMediaNode>
                                    </p:audio>
                                  </p:sub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T3_W3_6.5.wav"/>
                                        </p:tgtEl>
                                      </p:cMediaNode>
                                    </p:audio>
                                  </p:subTnLst>
                                </p:cTn>
                              </p:par>
                              <p:par>
                                <p:cTn id="66" presetID="1" presetClass="entr" presetSubtype="0"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5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T3_W3_6.6.wav"/>
                                        </p:tgtEl>
                                      </p:cMediaNode>
                                    </p:audio>
                                  </p:subTnLst>
                                </p:cTn>
                              </p:par>
                              <p:par>
                                <p:cTn id="83" presetID="1" presetClass="entr" presetSubtype="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500"/>
                                        <p:tgtEl>
                                          <p:spTgt spid="36"/>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7"/>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47"/>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50" grpId="0"/>
      <p:bldP spid="21" grpId="0" animBg="1"/>
      <p:bldP spid="25" grpId="0" animBg="1"/>
      <p:bldP spid="27" grpId="0"/>
      <p:bldP spid="29" grpId="0"/>
      <p:bldP spid="30" grpId="0" animBg="1"/>
      <p:bldP spid="31" grpId="0"/>
      <p:bldP spid="39" grpId="0"/>
      <p:bldP spid="40" grpId="0" animBg="1"/>
      <p:bldP spid="41" grpId="0"/>
      <p:bldP spid="43" grpId="0"/>
      <p:bldP spid="34" grpId="0" animBg="1"/>
      <p:bldP spid="35" grpId="0"/>
      <p:bldP spid="37" grpId="0"/>
      <p:bldP spid="47" grpId="0" animBg="1"/>
      <p:bldP spid="51"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51" name="Graphic 50" descr="Piano with solid fill">
            <a:extLst>
              <a:ext uri="{FF2B5EF4-FFF2-40B4-BE49-F238E27FC236}">
                <a16:creationId xmlns:a16="http://schemas.microsoft.com/office/drawing/2014/main" id="{81E2FD4A-003D-4196-9846-992CD02EE1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4836" y="1775092"/>
            <a:ext cx="914400" cy="914400"/>
          </a:xfrm>
          <a:prstGeom prst="rect">
            <a:avLst/>
          </a:prstGeom>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err="1">
                <a:solidFill>
                  <a:srgbClr val="1E4E79"/>
                </a:solidFill>
                <a:latin typeface="Century Gothic"/>
                <a:ea typeface="Century Gothic"/>
                <a:cs typeface="Century Gothic"/>
                <a:sym typeface="Century Gothic"/>
                <a:hlinkClick r:id="" action="ppaction://noaction">
                  <a:snd r:embed="rId8" name="T3_W3_7.1.wav"/>
                </a:hlinkClick>
              </a:rPr>
              <a:t>jouer</a:t>
            </a:r>
            <a:r>
              <a:rPr lang="en-GB" sz="3600" b="1" dirty="0">
                <a:solidFill>
                  <a:srgbClr val="1E4E79"/>
                </a:solidFill>
                <a:latin typeface="Century Gothic"/>
                <a:ea typeface="Century Gothic"/>
                <a:cs typeface="Century Gothic"/>
                <a:sym typeface="Century Gothic"/>
                <a:hlinkClick r:id="" action="ppaction://noaction">
                  <a:snd r:embed="rId8" name="T3_W3_7.1.wav"/>
                </a:hlinkClick>
              </a:rPr>
              <a:t> </a:t>
            </a:r>
            <a:r>
              <a:rPr lang="en-GB" sz="3600" dirty="0">
                <a:solidFill>
                  <a:srgbClr val="1E4E79"/>
                </a:solidFill>
                <a:latin typeface="Century Gothic"/>
                <a:ea typeface="Century Gothic"/>
                <a:cs typeface="Century Gothic"/>
                <a:sym typeface="Century Gothic"/>
                <a:hlinkClick r:id="" action="ppaction://noaction">
                  <a:snd r:embed="rId8" name="T3_W3_7.1.wav"/>
                </a:hlinkClick>
              </a:rPr>
              <a:t>(to play) and </a:t>
            </a:r>
            <a:r>
              <a:rPr lang="en-GB" sz="3600" b="1" dirty="0" err="1">
                <a:solidFill>
                  <a:srgbClr val="1E4E79"/>
                </a:solidFill>
                <a:latin typeface="Century Gothic"/>
                <a:ea typeface="Century Gothic"/>
                <a:cs typeface="Century Gothic"/>
                <a:sym typeface="Century Gothic"/>
                <a:hlinkClick r:id="" action="ppaction://noaction">
                  <a:snd r:embed="rId8" name="T3_W3_7.1.wav"/>
                </a:hlinkClick>
              </a:rPr>
              <a:t>jouer</a:t>
            </a:r>
            <a:r>
              <a:rPr lang="en-GB" sz="3600" b="1" dirty="0">
                <a:solidFill>
                  <a:srgbClr val="1E4E79"/>
                </a:solidFill>
                <a:latin typeface="Century Gothic"/>
                <a:ea typeface="Century Gothic"/>
                <a:cs typeface="Century Gothic"/>
                <a:sym typeface="Century Gothic"/>
                <a:hlinkClick r:id="" action="ppaction://noaction">
                  <a:snd r:embed="rId8" name="T3_W3_7.1.wav"/>
                </a:hlinkClick>
              </a:rPr>
              <a:t> de</a:t>
            </a:r>
            <a:endParaRPr lang="en-GB" sz="3600" b="1" i="0" u="none" strike="noStrike" cap="none" dirty="0">
              <a:solidFill>
                <a:srgbClr val="1E4E79"/>
              </a:solidFill>
              <a:latin typeface="Century Gothic"/>
              <a:ea typeface="Century Gothic"/>
              <a:cs typeface="Century Gothic"/>
              <a:sym typeface="Century Gothic"/>
              <a:hlinkClick r:id="" action="ppaction://noaction">
                <a:snd r:embed="rId8" name="T3_W3_7.1.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76974" y="978234"/>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de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instrument you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play</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Rectangle: Rounded Corners 29">
            <a:extLst>
              <a:ext uri="{FF2B5EF4-FFF2-40B4-BE49-F238E27FC236}">
                <a16:creationId xmlns:a16="http://schemas.microsoft.com/office/drawing/2014/main" id="{264CD5C4-AE0A-46CE-AE2A-D47D46446521}"/>
              </a:ext>
            </a:extLst>
          </p:cNvPr>
          <p:cNvSpPr/>
          <p:nvPr/>
        </p:nvSpPr>
        <p:spPr>
          <a:xfrm>
            <a:off x="302111" y="2021427"/>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DB547200-5E79-44F0-BCF3-FBA08A52D0BD}"/>
              </a:ext>
            </a:extLst>
          </p:cNvPr>
          <p:cNvSpPr txBox="1"/>
          <p:nvPr/>
        </p:nvSpPr>
        <p:spPr>
          <a:xfrm>
            <a:off x="274848" y="2035405"/>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piano.</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62CEDDB2-2BF8-4E0D-91E1-C450748B2234}"/>
              </a:ext>
            </a:extLst>
          </p:cNvPr>
          <p:cNvPicPr preferRelativeResize="0"/>
          <p:nvPr/>
        </p:nvPicPr>
        <p:blipFill rotWithShape="1">
          <a:blip r:embed="rId10">
            <a:alphaModFix/>
          </a:blip>
          <a:srcRect/>
          <a:stretch/>
        </p:blipFill>
        <p:spPr>
          <a:xfrm>
            <a:off x="6628722" y="1970702"/>
            <a:ext cx="404055" cy="551001"/>
          </a:xfrm>
          <a:prstGeom prst="rect">
            <a:avLst/>
          </a:prstGeom>
          <a:noFill/>
          <a:ln>
            <a:noFill/>
          </a:ln>
        </p:spPr>
      </p:pic>
      <p:sp>
        <p:nvSpPr>
          <p:cNvPr id="39" name="Google Shape;171;p8">
            <a:extLst>
              <a:ext uri="{FF2B5EF4-FFF2-40B4-BE49-F238E27FC236}">
                <a16:creationId xmlns:a16="http://schemas.microsoft.com/office/drawing/2014/main" id="{24F935FA-49BD-4F59-BBD5-E442683A5FB8}"/>
              </a:ext>
            </a:extLst>
          </p:cNvPr>
          <p:cNvSpPr txBox="1"/>
          <p:nvPr/>
        </p:nvSpPr>
        <p:spPr>
          <a:xfrm>
            <a:off x="7039883" y="1970702"/>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the piano.</a:t>
            </a:r>
          </a:p>
        </p:txBody>
      </p:sp>
      <p:sp>
        <p:nvSpPr>
          <p:cNvPr id="40" name="Rectangle: Rounded Corners 39">
            <a:extLst>
              <a:ext uri="{FF2B5EF4-FFF2-40B4-BE49-F238E27FC236}">
                <a16:creationId xmlns:a16="http://schemas.microsoft.com/office/drawing/2014/main" id="{EA751E30-53C2-466E-8110-A37D62F2FC45}"/>
              </a:ext>
            </a:extLst>
          </p:cNvPr>
          <p:cNvSpPr/>
          <p:nvPr/>
        </p:nvSpPr>
        <p:spPr>
          <a:xfrm>
            <a:off x="247586" y="3537329"/>
            <a:ext cx="4524531"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B72470DF-644A-40B2-81DB-5BEE5EF8A820}"/>
              </a:ext>
            </a:extLst>
          </p:cNvPr>
          <p:cNvSpPr txBox="1"/>
          <p:nvPr/>
        </p:nvSpPr>
        <p:spPr>
          <a:xfrm>
            <a:off x="361019" y="3544285"/>
            <a:ext cx="41321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de la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guitare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2" name="Google Shape;183;p8">
            <a:extLst>
              <a:ext uri="{FF2B5EF4-FFF2-40B4-BE49-F238E27FC236}">
                <a16:creationId xmlns:a16="http://schemas.microsoft.com/office/drawing/2014/main" id="{76894D85-F0CC-405B-BC80-55F7AC3F508A}"/>
              </a:ext>
            </a:extLst>
          </p:cNvPr>
          <p:cNvPicPr preferRelativeResize="0"/>
          <p:nvPr/>
        </p:nvPicPr>
        <p:blipFill rotWithShape="1">
          <a:blip r:embed="rId10">
            <a:alphaModFix/>
          </a:blip>
          <a:srcRect/>
          <a:stretch/>
        </p:blipFill>
        <p:spPr>
          <a:xfrm>
            <a:off x="6635828" y="3409858"/>
            <a:ext cx="404055" cy="551001"/>
          </a:xfrm>
          <a:prstGeom prst="rect">
            <a:avLst/>
          </a:prstGeom>
          <a:noFill/>
          <a:ln>
            <a:noFill/>
          </a:ln>
        </p:spPr>
      </p:pic>
      <p:sp>
        <p:nvSpPr>
          <p:cNvPr id="43" name="Google Shape;171;p8">
            <a:extLst>
              <a:ext uri="{FF2B5EF4-FFF2-40B4-BE49-F238E27FC236}">
                <a16:creationId xmlns:a16="http://schemas.microsoft.com/office/drawing/2014/main" id="{B4E4AC4A-9469-4591-A6DC-B7BD4F5287BF}"/>
              </a:ext>
            </a:extLst>
          </p:cNvPr>
          <p:cNvSpPr txBox="1"/>
          <p:nvPr/>
        </p:nvSpPr>
        <p:spPr>
          <a:xfrm>
            <a:off x="7039883" y="3496292"/>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plays the guitar.</a:t>
            </a:r>
          </a:p>
        </p:txBody>
      </p:sp>
      <p:pic>
        <p:nvPicPr>
          <p:cNvPr id="46" name="Google Shape;183;p8">
            <a:extLst>
              <a:ext uri="{FF2B5EF4-FFF2-40B4-BE49-F238E27FC236}">
                <a16:creationId xmlns:a16="http://schemas.microsoft.com/office/drawing/2014/main" id="{DA58BFAF-B0EA-4E44-AB6E-9EB43AA81806}"/>
              </a:ext>
            </a:extLst>
          </p:cNvPr>
          <p:cNvPicPr preferRelativeResize="0"/>
          <p:nvPr/>
        </p:nvPicPr>
        <p:blipFill rotWithShape="1">
          <a:blip r:embed="rId10">
            <a:alphaModFix/>
          </a:blip>
          <a:srcRect/>
          <a:stretch/>
        </p:blipFill>
        <p:spPr>
          <a:xfrm>
            <a:off x="6529824" y="5230777"/>
            <a:ext cx="404055" cy="551001"/>
          </a:xfrm>
          <a:prstGeom prst="rect">
            <a:avLst/>
          </a:prstGeom>
          <a:noFill/>
          <a:ln>
            <a:noFill/>
          </a:ln>
        </p:spPr>
      </p:pic>
      <p:sp>
        <p:nvSpPr>
          <p:cNvPr id="48" name="Google Shape;171;p8">
            <a:extLst>
              <a:ext uri="{FF2B5EF4-FFF2-40B4-BE49-F238E27FC236}">
                <a16:creationId xmlns:a16="http://schemas.microsoft.com/office/drawing/2014/main" id="{A33BD792-AA78-4108-A0F4-4C673A5D0A1D}"/>
              </a:ext>
            </a:extLst>
          </p:cNvPr>
          <p:cNvSpPr txBox="1"/>
          <p:nvPr/>
        </p:nvSpPr>
        <p:spPr>
          <a:xfrm>
            <a:off x="7032777" y="5169547"/>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Do you play an instrument?</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6758277" y="854736"/>
            <a:ext cx="3113462" cy="770175"/>
          </a:xfrm>
          <a:prstGeom prst="wedgeRoundRectCallout">
            <a:avLst>
              <a:gd name="adj1" fmla="val 5842"/>
              <a:gd name="adj2" fmla="val 10902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We just use ‘the’ in English.</a:t>
            </a:r>
          </a:p>
        </p:txBody>
      </p:sp>
      <p:sp>
        <p:nvSpPr>
          <p:cNvPr id="33" name="Speech Bubble: Rectangle with Corners Rounded 32">
            <a:extLst>
              <a:ext uri="{FF2B5EF4-FFF2-40B4-BE49-F238E27FC236}">
                <a16:creationId xmlns:a16="http://schemas.microsoft.com/office/drawing/2014/main" id="{337B27F9-7D45-4896-91CF-48014BC0B219}"/>
              </a:ext>
            </a:extLst>
          </p:cNvPr>
          <p:cNvSpPr/>
          <p:nvPr/>
        </p:nvSpPr>
        <p:spPr>
          <a:xfrm>
            <a:off x="3734707" y="1827985"/>
            <a:ext cx="2532804" cy="866953"/>
          </a:xfrm>
          <a:prstGeom prst="wedgeRoundRectCallout">
            <a:avLst>
              <a:gd name="adj1" fmla="val -63702"/>
              <a:gd name="adj2" fmla="val -1170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a:t>
            </a:r>
            <a:br>
              <a:rPr kumimoji="0" lang="en-GB" sz="2400" b="0" i="0" u="none" strike="noStrike" kern="1200" cap="none" spc="0" normalizeH="0" baseline="0" noProof="0" dirty="0">
                <a:ln>
                  <a:noFill/>
                </a:ln>
                <a:solidFill>
                  <a:srgbClr val="002060"/>
                </a:solidFill>
                <a:effectLst/>
                <a:uLnTx/>
                <a:uFillTx/>
                <a:latin typeface="Century Gothic" panose="020F0302020204030204"/>
              </a:rPr>
            </a:br>
            <a:r>
              <a:rPr kumimoji="0" lang="en-GB" sz="2400" b="1" i="0" u="none" strike="noStrike" kern="1200" cap="none" spc="0" normalizeH="0" baseline="0" noProof="0" dirty="0">
                <a:ln>
                  <a:noFill/>
                </a:ln>
                <a:solidFill>
                  <a:srgbClr val="002060"/>
                </a:solidFill>
                <a:effectLst/>
                <a:uLnTx/>
                <a:uFillTx/>
                <a:latin typeface="Century Gothic" panose="020F0302020204030204"/>
              </a:rPr>
              <a:t>de</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du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
        <p:nvSpPr>
          <p:cNvPr id="34" name="Rectangle: Rounded Corners 33">
            <a:extLst>
              <a:ext uri="{FF2B5EF4-FFF2-40B4-BE49-F238E27FC236}">
                <a16:creationId xmlns:a16="http://schemas.microsoft.com/office/drawing/2014/main" id="{2056E75D-6383-4B3C-8678-6797215A1197}"/>
              </a:ext>
            </a:extLst>
          </p:cNvPr>
          <p:cNvSpPr/>
          <p:nvPr/>
        </p:nvSpPr>
        <p:spPr>
          <a:xfrm>
            <a:off x="204236" y="4616693"/>
            <a:ext cx="4551795" cy="1076034"/>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Google Shape;171;p8">
            <a:extLst>
              <a:ext uri="{FF2B5EF4-FFF2-40B4-BE49-F238E27FC236}">
                <a16:creationId xmlns:a16="http://schemas.microsoft.com/office/drawing/2014/main" id="{B5637B2B-C345-4084-811D-FD38288929C2}"/>
              </a:ext>
            </a:extLst>
          </p:cNvPr>
          <p:cNvSpPr txBox="1"/>
          <p:nvPr/>
        </p:nvSpPr>
        <p:spPr>
          <a:xfrm>
            <a:off x="247586" y="4672994"/>
            <a:ext cx="4508445"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Est-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un</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instrument ?</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7" name="Graphic 46" descr="Guitar with solid fill">
            <a:extLst>
              <a:ext uri="{FF2B5EF4-FFF2-40B4-BE49-F238E27FC236}">
                <a16:creationId xmlns:a16="http://schemas.microsoft.com/office/drawing/2014/main" id="{6166E6F1-902C-41A4-A4B8-2566E9B9341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50347" y="2965919"/>
            <a:ext cx="1156732" cy="1156732"/>
          </a:xfrm>
          <a:prstGeom prst="rect">
            <a:avLst/>
          </a:prstGeom>
        </p:spPr>
      </p:pic>
      <p:grpSp>
        <p:nvGrpSpPr>
          <p:cNvPr id="3" name="Group 2">
            <a:extLst>
              <a:ext uri="{FF2B5EF4-FFF2-40B4-BE49-F238E27FC236}">
                <a16:creationId xmlns:a16="http://schemas.microsoft.com/office/drawing/2014/main" id="{E5EFF3C7-5E38-4EFA-AA86-9C4620CAF1C6}"/>
              </a:ext>
            </a:extLst>
          </p:cNvPr>
          <p:cNvGrpSpPr/>
          <p:nvPr/>
        </p:nvGrpSpPr>
        <p:grpSpPr>
          <a:xfrm>
            <a:off x="4585379" y="4393396"/>
            <a:ext cx="2018224" cy="1566148"/>
            <a:chOff x="4585379" y="4393396"/>
            <a:chExt cx="2018224" cy="1566148"/>
          </a:xfrm>
        </p:grpSpPr>
        <p:grpSp>
          <p:nvGrpSpPr>
            <p:cNvPr id="52" name="Group 51">
              <a:extLst>
                <a:ext uri="{FF2B5EF4-FFF2-40B4-BE49-F238E27FC236}">
                  <a16:creationId xmlns:a16="http://schemas.microsoft.com/office/drawing/2014/main" id="{D9DFFC5C-DD42-40FD-9349-B1B0B03911DA}"/>
                </a:ext>
              </a:extLst>
            </p:cNvPr>
            <p:cNvGrpSpPr/>
            <p:nvPr/>
          </p:nvGrpSpPr>
          <p:grpSpPr>
            <a:xfrm>
              <a:off x="4585379" y="4902729"/>
              <a:ext cx="2018224" cy="1056815"/>
              <a:chOff x="2434064" y="1534805"/>
              <a:chExt cx="2018224" cy="1056815"/>
            </a:xfrm>
            <a:solidFill>
              <a:srgbClr val="002060"/>
            </a:solidFill>
          </p:grpSpPr>
          <p:pic>
            <p:nvPicPr>
              <p:cNvPr id="53" name="Graphic 52" descr="Harp with solid fill">
                <a:extLst>
                  <a:ext uri="{FF2B5EF4-FFF2-40B4-BE49-F238E27FC236}">
                    <a16:creationId xmlns:a16="http://schemas.microsoft.com/office/drawing/2014/main" id="{CBD30257-2F25-49FB-82AF-BD8CE96A34F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080688" y="1677220"/>
                <a:ext cx="914400" cy="914400"/>
              </a:xfrm>
              <a:prstGeom prst="rect">
                <a:avLst/>
              </a:prstGeom>
            </p:spPr>
          </p:pic>
          <p:pic>
            <p:nvPicPr>
              <p:cNvPr id="54" name="Graphic 53" descr="Saxophone with solid fill">
                <a:extLst>
                  <a:ext uri="{FF2B5EF4-FFF2-40B4-BE49-F238E27FC236}">
                    <a16:creationId xmlns:a16="http://schemas.microsoft.com/office/drawing/2014/main" id="{831368B3-8EA1-42A6-ABF6-57EAD8CACDB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434064" y="1631641"/>
                <a:ext cx="914400" cy="914400"/>
              </a:xfrm>
              <a:prstGeom prst="rect">
                <a:avLst/>
              </a:prstGeom>
            </p:spPr>
          </p:pic>
          <p:pic>
            <p:nvPicPr>
              <p:cNvPr id="55" name="Graphic 54" descr="Clarinet with solid fill">
                <a:extLst>
                  <a:ext uri="{FF2B5EF4-FFF2-40B4-BE49-F238E27FC236}">
                    <a16:creationId xmlns:a16="http://schemas.microsoft.com/office/drawing/2014/main" id="{1E3DACC1-4D93-4D5B-89CB-02B46FFDD34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20528664">
                <a:off x="3537888" y="1534805"/>
                <a:ext cx="914400" cy="914400"/>
              </a:xfrm>
              <a:prstGeom prst="rect">
                <a:avLst/>
              </a:prstGeom>
            </p:spPr>
          </p:pic>
        </p:grpSp>
        <p:pic>
          <p:nvPicPr>
            <p:cNvPr id="56" name="Graphic 55" descr="Trumpet with solid fill">
              <a:extLst>
                <a:ext uri="{FF2B5EF4-FFF2-40B4-BE49-F238E27FC236}">
                  <a16:creationId xmlns:a16="http://schemas.microsoft.com/office/drawing/2014/main" id="{9DECD57F-2DDD-4BA3-9244-B38143E3202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140373" y="4393396"/>
              <a:ext cx="914400" cy="914400"/>
            </a:xfrm>
            <a:prstGeom prst="rect">
              <a:avLst/>
            </a:prstGeom>
          </p:spPr>
        </p:pic>
      </p:grpSp>
      <p:sp>
        <p:nvSpPr>
          <p:cNvPr id="57" name="Speech Bubble: Rectangle with Corners Rounded 56">
            <a:extLst>
              <a:ext uri="{FF2B5EF4-FFF2-40B4-BE49-F238E27FC236}">
                <a16:creationId xmlns:a16="http://schemas.microsoft.com/office/drawing/2014/main" id="{EBDB6C36-0E8C-421D-9C79-9047C01E8B7D}"/>
              </a:ext>
            </a:extLst>
          </p:cNvPr>
          <p:cNvSpPr/>
          <p:nvPr/>
        </p:nvSpPr>
        <p:spPr>
          <a:xfrm>
            <a:off x="204236" y="6057643"/>
            <a:ext cx="10216771" cy="458790"/>
          </a:xfrm>
          <a:prstGeom prst="wedgeRoundRectCallout">
            <a:avLst>
              <a:gd name="adj1" fmla="val -45406"/>
              <a:gd name="adj2" fmla="val -15116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To talk about playing instruments in French, always use </a:t>
            </a:r>
            <a:r>
              <a:rPr kumimoji="0" lang="en-GB" sz="2400" b="1" i="0" u="none" strike="noStrike" kern="1200" cap="none" spc="0" normalizeH="0" baseline="0" noProof="0" dirty="0" err="1">
                <a:ln>
                  <a:noFill/>
                </a:ln>
                <a:solidFill>
                  <a:srgbClr val="002060"/>
                </a:solidFill>
                <a:effectLst/>
                <a:uLnTx/>
                <a:uFillTx/>
                <a:latin typeface="Century Gothic" panose="020F0302020204030204"/>
              </a:rPr>
              <a:t>jouer</a:t>
            </a:r>
            <a:r>
              <a:rPr kumimoji="0" lang="en-GB" sz="2400" b="1" i="0" u="none" strike="noStrike" kern="1200" cap="none" spc="0" normalizeH="0" baseline="0" noProof="0" dirty="0">
                <a:ln>
                  <a:noFill/>
                </a:ln>
                <a:solidFill>
                  <a:srgbClr val="002060"/>
                </a:solidFill>
                <a:effectLst/>
                <a:uLnTx/>
                <a:uFillTx/>
                <a:latin typeface="Century Gothic" panose="020F0302020204030204"/>
              </a:rPr>
              <a:t> de</a:t>
            </a:r>
            <a:r>
              <a:rPr kumimoji="0" lang="en-GB" sz="2400" b="0" i="0" u="none" strike="noStrike" kern="1200" cap="none" spc="0" normalizeH="0" baseline="0" noProof="0" dirty="0">
                <a:ln>
                  <a:noFill/>
                </a:ln>
                <a:solidFill>
                  <a:srgbClr val="002060"/>
                </a:solidFill>
                <a:effectLst/>
                <a:uLnTx/>
                <a:uFillTx/>
                <a:latin typeface="Century Gothic" panose="020F0302020204030204"/>
              </a:rPr>
              <a:t>.</a:t>
            </a:r>
          </a:p>
        </p:txBody>
      </p:sp>
    </p:spTree>
    <p:extLst>
      <p:ext uri="{BB962C8B-B14F-4D97-AF65-F5344CB8AC3E}">
        <p14:creationId xmlns:p14="http://schemas.microsoft.com/office/powerpoint/2010/main" val="374350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7.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T3_W3_7.3.wav"/>
                                        </p:tgtEl>
                                      </p:cMediaNode>
                                    </p:audio>
                                  </p:subTnLst>
                                </p:cTn>
                              </p:par>
                              <p:par>
                                <p:cTn id="32" presetID="1"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3_W3_7.4.wav"/>
                                        </p:tgtEl>
                                      </p:cMediaNode>
                                    </p:audio>
                                  </p:sub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9" grpId="0"/>
      <p:bldP spid="40" grpId="0" animBg="1"/>
      <p:bldP spid="41" grpId="0"/>
      <p:bldP spid="43" grpId="0"/>
      <p:bldP spid="48" grpId="0"/>
      <p:bldP spid="24" grpId="0" animBg="1"/>
      <p:bldP spid="33" grpId="0" animBg="1"/>
      <p:bldP spid="34" grpId="0" animBg="1"/>
      <p:bldP spid="35" grpId="0"/>
      <p:bldP spid="5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1960</Words>
  <Application>Microsoft Office PowerPoint</Application>
  <PresentationFormat>Widescreen</PresentationFormat>
  <Paragraphs>263</Paragraphs>
  <Slides>12</Slides>
  <Notes>12</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vt:i4>
      </vt:variant>
    </vt:vector>
  </HeadingPairs>
  <TitlesOfParts>
    <vt:vector size="26" baseType="lpstr">
      <vt:lpstr>Arial</vt:lpstr>
      <vt:lpstr>Calibri</vt:lpstr>
      <vt:lpstr>Calibri Light</vt:lpstr>
      <vt:lpstr>Century gothic</vt:lpstr>
      <vt:lpstr>Century gothic</vt:lpstr>
      <vt:lpstr>Eras Demi ITC</vt:lpstr>
      <vt:lpstr>Modern Love</vt:lpstr>
      <vt:lpstr>Montserrat Medium</vt:lpstr>
      <vt:lpstr>Segoe Print</vt:lpstr>
      <vt:lpstr>Symbol</vt:lpstr>
      <vt:lpstr>Wingdings</vt:lpstr>
      <vt:lpstr>1_Office Theme</vt:lpstr>
      <vt:lpstr>3_Office Theme</vt:lpstr>
      <vt:lpstr>Office Theme</vt:lpstr>
      <vt:lpstr>Saying what I and others do</vt:lpstr>
      <vt:lpstr> [-tion]</vt:lpstr>
      <vt:lpstr> [-tion]</vt:lpstr>
      <vt:lpstr>prononcer</vt:lpstr>
      <vt:lpstr>vocabulaire</vt:lpstr>
      <vt:lpstr>vocabulaire</vt:lpstr>
      <vt:lpstr>vocabulaire</vt:lpstr>
      <vt:lpstr>faire (to do, make); faire de</vt:lpstr>
      <vt:lpstr>jouer (to play) and jouer de</vt:lpstr>
      <vt:lpstr>lire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Ginevra Festanti</dc:creator>
  <cp:lastModifiedBy>Rachel Hawkes</cp:lastModifiedBy>
  <cp:revision>10</cp:revision>
  <dcterms:modified xsi:type="dcterms:W3CDTF">2023-04-16T13:28:38Z</dcterms:modified>
</cp:coreProperties>
</file>