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7" r:id="rId4"/>
    <p:sldId id="299" r:id="rId5"/>
    <p:sldId id="938" r:id="rId6"/>
    <p:sldId id="359" r:id="rId7"/>
    <p:sldId id="815" r:id="rId8"/>
    <p:sldId id="292" r:id="rId9"/>
    <p:sldId id="295" r:id="rId10"/>
    <p:sldId id="931" r:id="rId11"/>
    <p:sldId id="889" r:id="rId12"/>
    <p:sldId id="936" r:id="rId13"/>
    <p:sldId id="933" r:id="rId14"/>
    <p:sldId id="932" r:id="rId15"/>
    <p:sldId id="937" r:id="rId16"/>
    <p:sldId id="9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807" autoAdjust="0"/>
  </p:normalViewPr>
  <p:slideViewPr>
    <p:cSldViewPr snapToGrid="0">
      <p:cViewPr varScale="1">
        <p:scale>
          <a:sx n="51" d="100"/>
          <a:sy n="51" d="100"/>
        </p:scale>
        <p:origin x="1786"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SFe (or SFC) timide [3835] monde [77] moderne [1239] centre [491] douze [1664]</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de</a:t>
            </a:r>
            <a:r>
              <a:rPr lang="fr-FR" sz="1800" b="1"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 </a:t>
            </a:r>
            <a:r>
              <a:rPr lang="fr-FR" sz="1800" b="1" i="0" strike="noStrike" spc="-1" dirty="0">
                <a:solidFill>
                  <a:srgbClr val="002060"/>
                </a:solidFill>
                <a:latin typeface="Century Gothic"/>
                <a:ea typeface="Century Gothic"/>
              </a:rPr>
              <a:t>côté </a:t>
            </a:r>
            <a:r>
              <a:rPr lang="fr-FR" sz="1800" b="0" i="0" strike="noStrike" spc="-1" dirty="0">
                <a:solidFill>
                  <a:srgbClr val="002060"/>
                </a:solidFill>
                <a:latin typeface="Century Gothic"/>
                <a:ea typeface="Century Gothic"/>
              </a:rPr>
              <a:t>[123] </a:t>
            </a:r>
            <a:r>
              <a:rPr lang="fr-FR" sz="1800" b="1" i="0" strike="noStrike" spc="-1" dirty="0">
                <a:solidFill>
                  <a:srgbClr val="002060"/>
                </a:solidFill>
                <a:latin typeface="Century Gothic"/>
                <a:ea typeface="Century Gothic"/>
              </a:rPr>
              <a:t>près </a:t>
            </a:r>
            <a:r>
              <a:rPr lang="fr-FR" sz="1800" b="0" i="0" strike="noStrike" spc="-1" dirty="0">
                <a:solidFill>
                  <a:srgbClr val="002060"/>
                </a:solidFill>
                <a:latin typeface="Century Gothic"/>
                <a:ea typeface="Century Gothic"/>
              </a:rPr>
              <a:t>[341] </a:t>
            </a:r>
            <a:r>
              <a:rPr lang="fr-FR" sz="1800" b="1" i="0" strike="noStrike" spc="-1" dirty="0">
                <a:solidFill>
                  <a:srgbClr val="002060"/>
                </a:solidFill>
                <a:latin typeface="Century Gothic"/>
                <a:ea typeface="Century Gothic"/>
              </a:rPr>
              <a:t>loin </a:t>
            </a:r>
            <a:r>
              <a:rPr lang="fr-FR" sz="1800" b="0" i="0" strike="noStrike" spc="-1" dirty="0">
                <a:solidFill>
                  <a:srgbClr val="002060"/>
                </a:solidFill>
                <a:latin typeface="Century Gothic"/>
                <a:ea typeface="Century Gothic"/>
              </a:rPr>
              <a:t>[341] </a:t>
            </a:r>
            <a:r>
              <a:rPr lang="fr-FR" sz="1800" b="1" i="0" strike="noStrike" spc="-1" dirty="0">
                <a:solidFill>
                  <a:srgbClr val="002060"/>
                </a:solidFill>
                <a:latin typeface="Century Gothic"/>
                <a:ea typeface="Century Gothic"/>
              </a:rPr>
              <a:t>piscine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théâtre </a:t>
            </a:r>
            <a:r>
              <a:rPr lang="fr-FR" sz="1800" b="0" i="0" strike="noStrike" spc="-1" dirty="0">
                <a:solidFill>
                  <a:srgbClr val="002060"/>
                </a:solidFill>
                <a:latin typeface="Century Gothic"/>
                <a:ea typeface="Century Gothic"/>
              </a:rPr>
              <a:t>[1701] </a:t>
            </a:r>
            <a:r>
              <a:rPr lang="fr-FR" sz="1800" b="1" i="0" strike="noStrike" spc="-1" dirty="0">
                <a:solidFill>
                  <a:srgbClr val="002060"/>
                </a:solidFill>
                <a:latin typeface="Century Gothic"/>
                <a:ea typeface="Century Gothic"/>
              </a:rPr>
              <a:t>stade </a:t>
            </a:r>
            <a:r>
              <a:rPr lang="fr-FR" sz="1800" b="0" i="0" strike="noStrike" spc="-1" dirty="0">
                <a:solidFill>
                  <a:srgbClr val="002060"/>
                </a:solidFill>
                <a:latin typeface="Century Gothic"/>
                <a:ea typeface="Century Gothic"/>
              </a:rPr>
              <a:t>[1967]</a:t>
            </a:r>
          </a:p>
          <a:p>
            <a:pPr marL="216000" indent="-216000">
              <a:lnSpc>
                <a:spcPct val="100000"/>
              </a:lnSpc>
            </a:pPr>
            <a:r>
              <a:rPr lang="fr-FR" sz="1800" b="1" i="0" strike="noStrike" spc="-1" dirty="0">
                <a:solidFill>
                  <a:srgbClr val="002060"/>
                </a:solidFill>
                <a:latin typeface="Century Gothic"/>
                <a:ea typeface="Century Gothic"/>
              </a:rPr>
              <a:t>Revisit 1: </a:t>
            </a:r>
            <a:r>
              <a:rPr lang="fr-FR" sz="18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 quinze [1472], seize [3285], dix-sept [3812],</a:t>
            </a:r>
          </a:p>
          <a:p>
            <a:pPr marL="216000" indent="-216000">
              <a:lnSpc>
                <a:spcPct val="100000"/>
              </a:lnSpc>
            </a:pPr>
            <a:r>
              <a:rPr lang="fr-FR" sz="1800" b="0" i="0" strike="noStrike" spc="-1" dirty="0">
                <a:solidFill>
                  <a:srgbClr val="002060"/>
                </a:solidFill>
                <a:latin typeface="Century Gothic"/>
                <a:ea typeface="Century Gothic"/>
              </a:rPr>
              <a:t>dix-huit [3592], dix-neuf [4851], vingt [1273], vingt-et-un [1273/6/3], vingt-deux, vingt-trois, vingt-quatre, vingt-cinq, vingt-six, vingt-sept, vingt-huit, vingt-neuf, trente [1646]</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étudier [960]</a:t>
            </a:r>
            <a:r>
              <a:rPr lang="fr-FR" sz="1800" b="1" i="0" strike="noStrike" spc="-1" dirty="0">
                <a:solidFill>
                  <a:srgbClr val="002060"/>
                </a:solidFill>
                <a:latin typeface="Century Gothic"/>
                <a:ea typeface="Century Gothic"/>
              </a:rPr>
              <a:t> gagner </a:t>
            </a:r>
            <a:r>
              <a:rPr lang="fr-FR" sz="1800" b="0" i="0" strike="noStrike" spc="-1" dirty="0">
                <a:solidFill>
                  <a:srgbClr val="002060"/>
                </a:solidFill>
                <a:latin typeface="Century Gothic"/>
                <a:ea typeface="Century Gothic"/>
              </a:rPr>
              <a:t>[258] cacher [914] </a:t>
            </a:r>
            <a:r>
              <a:rPr lang="fr-FR" sz="1800" b="1" i="0" strike="noStrike" spc="-1" dirty="0">
                <a:solidFill>
                  <a:srgbClr val="002060"/>
                </a:solidFill>
                <a:latin typeface="Century Gothic"/>
                <a:ea typeface="Century Gothic"/>
              </a:rPr>
              <a:t>pratiquer </a:t>
            </a:r>
            <a:r>
              <a:rPr lang="fr-FR" sz="1800" b="0" i="0" strike="noStrike" spc="-1" dirty="0">
                <a:solidFill>
                  <a:srgbClr val="002060"/>
                </a:solidFill>
                <a:latin typeface="Century Gothic"/>
                <a:ea typeface="Century Gothic"/>
              </a:rPr>
              <a:t>[1268] présenter [209] prononcer [706] trouver [83] école [477] porte [696] pays [114] carte [955] </a:t>
            </a:r>
            <a:r>
              <a:rPr lang="fr-FR" sz="1800" b="1" i="0" strike="noStrike" spc="-1" dirty="0">
                <a:solidFill>
                  <a:srgbClr val="002060"/>
                </a:solidFill>
                <a:latin typeface="Century Gothic"/>
                <a:ea typeface="Century Gothic"/>
              </a:rPr>
              <a:t>dictionnaire </a:t>
            </a:r>
            <a:r>
              <a:rPr lang="fr-FR" sz="1800" b="0" i="0" strike="noStrike" spc="-1" dirty="0">
                <a:solidFill>
                  <a:srgbClr val="002060"/>
                </a:solidFill>
                <a:latin typeface="Century Gothic"/>
                <a:ea typeface="Century Gothic"/>
              </a:rPr>
              <a:t>[4094] </a:t>
            </a:r>
            <a:r>
              <a:rPr lang="fr-FR" sz="1800" b="1" i="0" strike="noStrike" spc="-1" dirty="0">
                <a:solidFill>
                  <a:srgbClr val="002060"/>
                </a:solidFill>
                <a:latin typeface="Century Gothic"/>
                <a:ea typeface="Century Gothic"/>
              </a:rPr>
              <a:t>prix </a:t>
            </a:r>
            <a:r>
              <a:rPr lang="fr-FR" sz="1800" b="0" i="0" strike="noStrike" spc="-1" dirty="0">
                <a:solidFill>
                  <a:srgbClr val="002060"/>
                </a:solidFill>
                <a:latin typeface="Century Gothic"/>
                <a:ea typeface="Century Gothic"/>
              </a:rPr>
              <a:t>[310] </a:t>
            </a:r>
            <a:r>
              <a:rPr lang="fr-FR" sz="1800" b="1" i="0" strike="noStrike" spc="-1" dirty="0">
                <a:solidFill>
                  <a:srgbClr val="002060"/>
                </a:solidFill>
                <a:latin typeface="Century Gothic"/>
                <a:ea typeface="Century Gothic"/>
              </a:rPr>
              <a:t>salle</a:t>
            </a:r>
            <a:r>
              <a:rPr lang="fr-FR" sz="1800" b="0" i="0" strike="noStrike" spc="-1" dirty="0">
                <a:solidFill>
                  <a:srgbClr val="002060"/>
                </a:solidFill>
                <a:latin typeface="Century Gothic"/>
                <a:ea typeface="Century Gothic"/>
              </a:rPr>
              <a:t> [812] sur [16] à (meaning ‘at’)[4]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A</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1233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B</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98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7002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58881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cognates with SFC and </a:t>
            </a:r>
            <a:r>
              <a:rPr lang="en-GB" b="0" dirty="0" err="1"/>
              <a:t>SFe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that these are cognates: French words which are identical or very similar to English words.</a:t>
            </a:r>
          </a:p>
          <a:p>
            <a:pPr marL="228600" lvl="0" indent="-228600" algn="l" rtl="0">
              <a:spcBef>
                <a:spcPts val="0"/>
              </a:spcBef>
              <a:spcAft>
                <a:spcPts val="0"/>
              </a:spcAft>
              <a:buAutoNum type="arabicPeriod"/>
            </a:pPr>
            <a:r>
              <a:rPr lang="en-GB" dirty="0"/>
              <a:t>Click to bring up the first word.  Pupils have to read it aloud before it disappears.  If they have time they can say it more than once.</a:t>
            </a:r>
          </a:p>
          <a:p>
            <a:pPr marL="228600" lvl="0" indent="-228600" algn="l" rtl="0">
              <a:spcBef>
                <a:spcPts val="0"/>
              </a:spcBef>
              <a:spcAft>
                <a:spcPts val="0"/>
              </a:spcAft>
              <a:buAutoNum type="arabicPeriod"/>
            </a:pPr>
            <a:r>
              <a:rPr lang="en-GB" dirty="0"/>
              <a:t>Continue with items 2-8.</a:t>
            </a:r>
          </a:p>
          <a:p>
            <a:pPr marL="228600" lvl="0" indent="-228600" algn="l" rtl="0">
              <a:spcBef>
                <a:spcPts val="0"/>
              </a:spcBef>
              <a:spcAft>
                <a:spcPts val="0"/>
              </a:spcAft>
              <a:buAutoNum type="arabicPeriod"/>
            </a:pPr>
            <a:r>
              <a:rPr lang="en-GB" dirty="0"/>
              <a:t>There is no audio on this slide. Go to the next slide, if required, to see and hear all the words again.</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r>
              <a:rPr lang="en-GB" dirty="0"/>
              <a:t>:</a:t>
            </a:r>
            <a:br>
              <a:rPr lang="en-GB" dirty="0"/>
            </a:br>
            <a:r>
              <a:rPr lang="en-GB" dirty="0"/>
              <a:t>Click on each word to hear it pronounced, as required.</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763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simple sentences with locations; to practise correctly associating au/à la/à l’ with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decide where each person is going, based on the preposition + article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 </a:t>
            </a:r>
            <a:r>
              <a:rPr lang="en-GB" sz="1200" b="1" dirty="0"/>
              <a:t>Note</a:t>
            </a:r>
            <a:r>
              <a:rPr lang="en-GB" sz="1200" b="0" dirty="0"/>
              <a:t>: the full sentence is triggered by the answer tick.</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br>
              <a:rPr lang="en-GB" sz="1200" b="0" dirty="0"/>
            </a:br>
            <a:r>
              <a:rPr lang="en-GB" sz="1200" b="0" dirty="0"/>
              <a:t>Je </a:t>
            </a:r>
            <a:r>
              <a:rPr lang="en-GB" sz="1200" b="0" dirty="0" err="1"/>
              <a:t>vais</a:t>
            </a:r>
            <a:r>
              <a:rPr lang="en-GB" sz="1200" b="0" dirty="0"/>
              <a:t> au [café].</a:t>
            </a:r>
            <a:br>
              <a:rPr lang="en-GB" sz="1200" b="0" dirty="0"/>
            </a:br>
            <a:r>
              <a:rPr lang="en-GB" sz="1200" b="0" dirty="0"/>
              <a:t>Tu vas à la [poste] ?!!!</a:t>
            </a:r>
          </a:p>
          <a:p>
            <a:pPr marL="0" marR="0" lvl="0" indent="0" algn="l" rtl="0">
              <a:lnSpc>
                <a:spcPct val="100000"/>
              </a:lnSpc>
              <a:spcBef>
                <a:spcPts val="0"/>
              </a:spcBef>
              <a:spcAft>
                <a:spcPts val="0"/>
              </a:spcAft>
              <a:buClr>
                <a:schemeClr val="dk1"/>
              </a:buClr>
              <a:buSzPts val="1200"/>
              <a:buFont typeface="Calibri"/>
              <a:buNone/>
            </a:pPr>
            <a:r>
              <a:rPr lang="en-GB" sz="1200" b="0" dirty="0"/>
              <a:t>Est-</a:t>
            </a:r>
            <a:r>
              <a:rPr lang="en-GB" sz="1200" b="0" dirty="0" err="1"/>
              <a:t>ce</a:t>
            </a:r>
            <a:r>
              <a:rPr lang="en-GB" sz="1200" b="0" dirty="0"/>
              <a:t> que Maman </a:t>
            </a:r>
            <a:r>
              <a:rPr lang="en-GB" sz="1200" b="0" dirty="0" err="1"/>
              <a:t>va</a:t>
            </a:r>
            <a:r>
              <a:rPr lang="en-GB" sz="1200" b="0" dirty="0"/>
              <a:t> au [</a:t>
            </a:r>
            <a:r>
              <a:rPr lang="en-GB" sz="1200" b="0" dirty="0" err="1"/>
              <a:t>marché</a:t>
            </a:r>
            <a:r>
              <a:rPr lang="en-GB" sz="1200" b="0" dirty="0"/>
              <a:t>] ?</a:t>
            </a:r>
            <a:br>
              <a:rPr lang="en-GB" sz="1200" b="0" dirty="0"/>
            </a:br>
            <a:r>
              <a:rPr lang="en-GB" sz="1200" b="0" dirty="0"/>
              <a:t>Non, </a:t>
            </a:r>
            <a:r>
              <a:rPr lang="en-GB" sz="1200" b="0" dirty="0" err="1"/>
              <a:t>elle</a:t>
            </a:r>
            <a:r>
              <a:rPr lang="en-GB" sz="1200" b="0" dirty="0"/>
              <a:t> </a:t>
            </a:r>
            <a:r>
              <a:rPr lang="en-GB" sz="1200" b="0" dirty="0" err="1"/>
              <a:t>va</a:t>
            </a:r>
            <a:r>
              <a:rPr lang="en-GB" sz="1200" b="0" dirty="0"/>
              <a:t> à la [</a:t>
            </a:r>
            <a:r>
              <a:rPr lang="en-GB" sz="1200" b="0" dirty="0" err="1"/>
              <a:t>plage</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a:t>Je ne </a:t>
            </a:r>
            <a:r>
              <a:rPr lang="en-GB" sz="1200" b="0" dirty="0" err="1"/>
              <a:t>vais</a:t>
            </a:r>
            <a:r>
              <a:rPr lang="en-GB" sz="1200" b="0" dirty="0"/>
              <a:t> pas au [</a:t>
            </a:r>
            <a:r>
              <a:rPr lang="en-GB" sz="1200" b="0" dirty="0" err="1"/>
              <a:t>théâtre</a:t>
            </a:r>
            <a:r>
              <a:rPr lang="en-GB" sz="1200" b="0" dirty="0"/>
              <a:t>].</a:t>
            </a:r>
            <a:br>
              <a:rPr lang="en-GB" sz="1200" b="0" dirty="0"/>
            </a:br>
            <a:r>
              <a:rPr lang="en-GB" sz="1200" b="0" dirty="0"/>
              <a:t>Papa </a:t>
            </a:r>
            <a:r>
              <a:rPr lang="en-GB" sz="1200" b="0" dirty="0" err="1"/>
              <a:t>va</a:t>
            </a:r>
            <a:r>
              <a:rPr lang="en-GB" sz="1200" b="0" dirty="0"/>
              <a:t> à l’ [</a:t>
            </a:r>
            <a:r>
              <a:rPr lang="en-GB" sz="1200" b="0" dirty="0" err="1"/>
              <a:t>hôtel</a:t>
            </a:r>
            <a:r>
              <a:rPr lang="en-GB" sz="1200" b="0" dirty="0"/>
              <a:t>].</a:t>
            </a:r>
            <a:br>
              <a:rPr lang="en-GB" sz="1200" b="0" dirty="0"/>
            </a:br>
            <a:endParaRPr lang="en-GB" sz="1200" b="0" dirty="0"/>
          </a:p>
          <a:p>
            <a:pPr marL="216000" indent="-215280">
              <a:lnSpc>
                <a:spcPct val="100000"/>
              </a:lnSpc>
            </a:pPr>
            <a:r>
              <a:rPr lang="en-GB" sz="1200" b="1" strike="noStrike" spc="-1" dirty="0">
                <a:latin typeface="Arial"/>
              </a:rPr>
              <a:t>Image attribution</a:t>
            </a:r>
            <a:r>
              <a:rPr lang="en-GB" sz="1200" b="0" strike="noStrike" spc="-1" dirty="0">
                <a:latin typeface="Arial"/>
              </a:rPr>
              <a:t>:</a:t>
            </a:r>
          </a:p>
          <a:p>
            <a:pPr marL="216000" marR="0" lvl="0" indent="-21528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rPr>
              <a:t>Berckplage</a:t>
            </a:r>
            <a:r>
              <a:rPr kumimoji="0" lang="en-GB" sz="1200" b="0" i="0" u="none" strike="noStrike" kern="1200" cap="none" spc="0" normalizeH="0" baseline="0" noProof="0" dirty="0">
                <a:ln>
                  <a:noFill/>
                </a:ln>
                <a:solidFill>
                  <a:prstClr val="black"/>
                </a:solidFill>
                <a:effectLst/>
                <a:uLnTx/>
                <a:uFillTx/>
                <a:latin typeface="Arial"/>
              </a:rPr>
              <a:t> cerfvolant.JPG : </a:t>
            </a:r>
            <a:r>
              <a:rPr kumimoji="0" lang="en-GB" sz="1200" b="0" i="0" u="none" strike="noStrike" kern="1200" cap="none" spc="0" normalizeH="0" baseline="0" noProof="0" dirty="0" err="1">
                <a:ln>
                  <a:noFill/>
                </a:ln>
                <a:solidFill>
                  <a:prstClr val="black"/>
                </a:solidFill>
                <a:effectLst/>
                <a:uLnTx/>
                <a:uFillTx/>
                <a:latin typeface="Arial"/>
              </a:rPr>
              <a:t>Bateloupreautderivative</a:t>
            </a:r>
            <a:r>
              <a:rPr kumimoji="0" lang="en-GB" sz="1200" b="0" i="0" u="none" strike="noStrike" kern="1200" cap="none" spc="0" normalizeH="0" baseline="0" noProof="0" dirty="0">
                <a:ln>
                  <a:noFill/>
                </a:ln>
                <a:solidFill>
                  <a:prstClr val="black"/>
                </a:solidFill>
                <a:effectLst/>
                <a:uLnTx/>
                <a:uFillTx/>
                <a:latin typeface="Arial"/>
              </a:rPr>
              <a:t> work : Barbe-</a:t>
            </a:r>
            <a:r>
              <a:rPr kumimoji="0" lang="en-GB" sz="1200" b="0" i="0" u="none" strike="noStrike" kern="1200" cap="none" spc="0" normalizeH="0" baseline="0" noProof="0" dirty="0" err="1">
                <a:ln>
                  <a:noFill/>
                </a:ln>
                <a:solidFill>
                  <a:prstClr val="black"/>
                </a:solidFill>
                <a:effectLst/>
                <a:uLnTx/>
                <a:uFillTx/>
                <a:latin typeface="Arial"/>
              </a:rPr>
              <a:t>sauvage</a:t>
            </a:r>
            <a:r>
              <a:rPr kumimoji="0" lang="en-GB" sz="1200" b="0" i="0" u="none" strike="noStrike" kern="1200" cap="none" spc="0" normalizeH="0" baseline="0" noProof="0" dirty="0">
                <a:ln>
                  <a:noFill/>
                </a:ln>
                <a:solidFill>
                  <a:prstClr val="black"/>
                </a:solidFill>
                <a:effectLst/>
                <a:uLnTx/>
                <a:uFillTx/>
                <a:latin typeface="Arial"/>
              </a:rPr>
              <a:t>, CC BY-SA 3.0 via Wikimedia Commons</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remind pupils about negation.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96061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scaffolded production of sentences using adverbial expressions of location.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sentences and look at the map.</a:t>
            </a:r>
          </a:p>
          <a:p>
            <a:pPr marL="229320" indent="-228600">
              <a:lnSpc>
                <a:spcPct val="100000"/>
              </a:lnSpc>
              <a:buAutoNum type="arabicPeriod"/>
            </a:pPr>
            <a:r>
              <a:rPr lang="en-GB" sz="1200" b="0" strike="noStrike" spc="-1" dirty="0">
                <a:solidFill>
                  <a:srgbClr val="000000"/>
                </a:solidFill>
                <a:latin typeface="Calibri"/>
              </a:rPr>
              <a:t>They correct each phrase to match the information on the map, </a:t>
            </a:r>
            <a:r>
              <a:rPr lang="en-GB" sz="1200" b="1" strike="noStrike" spc="-1" dirty="0">
                <a:solidFill>
                  <a:srgbClr val="000000"/>
                </a:solidFill>
                <a:latin typeface="Calibri"/>
              </a:rPr>
              <a:t>changing the parts in bold each time</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provide answers. Note that items 5 &amp; 6 are just suggestions – there are many different possible sentences. Encourage pupils to write one negative sentence.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 + handouts)</a:t>
            </a:r>
            <a:br>
              <a:rPr lang="en-GB" b="0" dirty="0"/>
            </a:br>
            <a:br>
              <a:rPr lang="en-GB" b="0" dirty="0"/>
            </a:br>
            <a:r>
              <a:rPr lang="en-GB" b="1" dirty="0"/>
              <a:t>Note</a:t>
            </a:r>
            <a:r>
              <a:rPr lang="en-GB" b="0" dirty="0"/>
              <a:t>: </a:t>
            </a:r>
            <a:r>
              <a:rPr lang="en-GB" b="1" dirty="0"/>
              <a:t>do not click on this slide until pupils have completed the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exchange information about the location of different places in the town.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each pupil a handout (either A or B).</a:t>
            </a:r>
          </a:p>
          <a:p>
            <a:pPr marL="0" marR="0" lvl="0" indent="0" algn="l" rtl="0">
              <a:lnSpc>
                <a:spcPct val="100000"/>
              </a:lnSpc>
              <a:spcBef>
                <a:spcPts val="0"/>
              </a:spcBef>
              <a:spcAft>
                <a:spcPts val="0"/>
              </a:spcAft>
              <a:buClr>
                <a:schemeClr val="dk1"/>
              </a:buClr>
              <a:buSzPts val="1200"/>
              <a:buFont typeface="Calibri"/>
              <a:buNone/>
            </a:pPr>
            <a:r>
              <a:rPr lang="en-GB" b="0" dirty="0"/>
              <a:t>2. Pupil A starts by saying where the four places are.</a:t>
            </a:r>
          </a:p>
          <a:p>
            <a:pPr marL="0" marR="0" lvl="0" indent="0" algn="l" rtl="0">
              <a:lnSpc>
                <a:spcPct val="100000"/>
              </a:lnSpc>
              <a:spcBef>
                <a:spcPts val="0"/>
              </a:spcBef>
              <a:spcAft>
                <a:spcPts val="0"/>
              </a:spcAft>
              <a:buClr>
                <a:schemeClr val="dk1"/>
              </a:buClr>
              <a:buSzPts val="1200"/>
              <a:buFont typeface="Calibri"/>
              <a:buNone/>
            </a:pPr>
            <a:r>
              <a:rPr lang="en-GB" b="0" dirty="0"/>
              <a:t>3. Partner B listens and identifies each place (A, B, C, D)</a:t>
            </a:r>
            <a:br>
              <a:rPr lang="en-GB" b="0" dirty="0"/>
            </a:br>
            <a:r>
              <a:rPr lang="en-GB" b="0" dirty="0"/>
              <a:t>4. Pupils swap roles for round 2. (See next slide)</a:t>
            </a:r>
            <a:br>
              <a:rPr lang="en-GB" b="0" dirty="0"/>
            </a:br>
            <a:r>
              <a:rPr lang="en-GB" b="0" dirty="0"/>
              <a:t>5. Use this slide and the next slide to provide answers, after both rounds are finished.</a:t>
            </a:r>
            <a:br>
              <a:rPr lang="en-GB" b="0" dirty="0"/>
            </a:br>
            <a:r>
              <a:rPr lang="en-GB" b="0" dirty="0"/>
              <a:t>6. Click on each letter – A, B, C, D – to hear the sentences.  Note: these are just suggested answers.  Other answers are possible.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342900" lvl="0" indent="-342900" algn="l">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piscine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plage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l’église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stade est  à côté du café. </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stade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sportif.</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loin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plage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 – Round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musée est à côté du café.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stade est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sportif.</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piscine est loin du musée.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79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50.png"/><Relationship Id="rId7" Type="http://schemas.openxmlformats.org/officeDocument/2006/relationships/image" Target="../media/image32.png"/><Relationship Id="rId12" Type="http://schemas.openxmlformats.org/officeDocument/2006/relationships/image" Target="../media/image39.png"/><Relationship Id="rId17" Type="http://schemas.openxmlformats.org/officeDocument/2006/relationships/image" Target="../media/image48.svg"/><Relationship Id="rId2" Type="http://schemas.openxmlformats.org/officeDocument/2006/relationships/notesSlide" Target="../notesSlides/notesSlide11.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38.svg"/><Relationship Id="rId5" Type="http://schemas.openxmlformats.org/officeDocument/2006/relationships/image" Target="../media/image15.svg"/><Relationship Id="rId15" Type="http://schemas.openxmlformats.org/officeDocument/2006/relationships/image" Target="../media/image44.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6.sv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47.png"/><Relationship Id="rId10" Type="http://schemas.openxmlformats.org/officeDocument/2006/relationships/image" Target="../media/image38.svg"/><Relationship Id="rId4" Type="http://schemas.openxmlformats.org/officeDocument/2006/relationships/image" Target="../media/image14.png"/><Relationship Id="rId9" Type="http://schemas.openxmlformats.org/officeDocument/2006/relationships/image" Target="../media/image37.png"/><Relationship Id="rId1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8.wav"/><Relationship Id="rId18" Type="http://schemas.openxmlformats.org/officeDocument/2006/relationships/audio" Target="../media/audio11.wav"/><Relationship Id="rId26"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audio" Target="../media/audio14.wav"/><Relationship Id="rId7" Type="http://schemas.openxmlformats.org/officeDocument/2006/relationships/audio" Target="../media/audio5.wav"/><Relationship Id="rId12" Type="http://schemas.openxmlformats.org/officeDocument/2006/relationships/image" Target="../media/image15.svg"/><Relationship Id="rId17" Type="http://schemas.openxmlformats.org/officeDocument/2006/relationships/audio" Target="../media/audio10.wav"/><Relationship Id="rId25" Type="http://schemas.openxmlformats.org/officeDocument/2006/relationships/image" Target="../media/image21.gif"/><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4.png"/><Relationship Id="rId24" Type="http://schemas.openxmlformats.org/officeDocument/2006/relationships/image" Target="../media/image20.gif"/><Relationship Id="rId5" Type="http://schemas.openxmlformats.org/officeDocument/2006/relationships/audio" Target="../media/audio3.wav"/><Relationship Id="rId15" Type="http://schemas.openxmlformats.org/officeDocument/2006/relationships/image" Target="../media/image17.png"/><Relationship Id="rId23" Type="http://schemas.openxmlformats.org/officeDocument/2006/relationships/image" Target="../media/image19.gif"/><Relationship Id="rId10" Type="http://schemas.openxmlformats.org/officeDocument/2006/relationships/audio" Target="../media/audio7.wav"/><Relationship Id="rId19" Type="http://schemas.openxmlformats.org/officeDocument/2006/relationships/audio" Target="../media/audio12.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31.png"/><Relationship Id="rId21" Type="http://schemas.openxmlformats.org/officeDocument/2006/relationships/image" Target="../media/image45.png"/><Relationship Id="rId7" Type="http://schemas.openxmlformats.org/officeDocument/2006/relationships/image" Target="../media/image29.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27.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image" Target="../media/image48.svg"/><Relationship Id="rId5" Type="http://schemas.openxmlformats.org/officeDocument/2006/relationships/image" Target="../media/image15.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47.png"/><Relationship Id="rId10" Type="http://schemas.openxmlformats.org/officeDocument/2006/relationships/image" Target="../media/image38.svg"/><Relationship Id="rId4" Type="http://schemas.openxmlformats.org/officeDocument/2006/relationships/image" Target="../media/image14.png"/><Relationship Id="rId9" Type="http://schemas.openxmlformats.org/officeDocument/2006/relationships/image" Target="../media/image37.png"/><Relationship Id="rId14"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svg"/><Relationship Id="rId11" Type="http://schemas.openxmlformats.org/officeDocument/2006/relationships/image" Target="../media/image43.png"/><Relationship Id="rId5" Type="http://schemas.openxmlformats.org/officeDocument/2006/relationships/image" Target="../media/image35.png"/><Relationship Id="rId15" Type="http://schemas.openxmlformats.org/officeDocument/2006/relationships/image" Target="../media/image52.png"/><Relationship Id="rId10" Type="http://schemas.openxmlformats.org/officeDocument/2006/relationships/image" Target="../media/image40.svg"/><Relationship Id="rId4" Type="http://schemas.openxmlformats.org/officeDocument/2006/relationships/image" Target="../media/image32.png"/><Relationship Id="rId9" Type="http://schemas.openxmlformats.org/officeDocument/2006/relationships/image" Target="../media/image39.png"/><Relationship Id="rId14"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9EC42E20-7C74-4700-BC99-11CC15EA5B42}"/>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2945559" y="5103053"/>
            <a:ext cx="1516758" cy="1582704"/>
          </a:xfrm>
          <a:prstGeom prst="rect">
            <a:avLst/>
          </a:prstGeom>
        </p:spPr>
      </p:pic>
      <p:pic>
        <p:nvPicPr>
          <p:cNvPr id="10" name="Picture 9" descr="A picture containing kite, colorful&#10;&#10;Description automatically generated">
            <a:extLst>
              <a:ext uri="{FF2B5EF4-FFF2-40B4-BE49-F238E27FC236}">
                <a16:creationId xmlns:a16="http://schemas.microsoft.com/office/drawing/2014/main" id="{237683B9-F714-47D6-B8E2-775FA8302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29" y="1516697"/>
            <a:ext cx="5415186" cy="3937292"/>
          </a:xfrm>
          <a:prstGeom prst="rect">
            <a:avLst/>
          </a:prstGeom>
        </p:spPr>
      </p:pic>
      <p:pic>
        <p:nvPicPr>
          <p:cNvPr id="11" name="Picture 10">
            <a:extLst>
              <a:ext uri="{FF2B5EF4-FFF2-40B4-BE49-F238E27FC236}">
                <a16:creationId xmlns:a16="http://schemas.microsoft.com/office/drawing/2014/main" id="{1B810881-1935-4857-9FCD-49A905646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1" y="1404011"/>
            <a:ext cx="1241359" cy="11928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309671639"/>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13</a:t>
                      </a:r>
                    </a:p>
                  </a:txBody>
                  <a:tcPr/>
                </a:tc>
                <a:tc>
                  <a:txBody>
                    <a:bodyPr/>
                    <a:lstStyle/>
                    <a:p>
                      <a:r>
                        <a:rPr lang="en-GB" sz="2400" b="1" dirty="0">
                          <a:solidFill>
                            <a:srgbClr val="00B0F0"/>
                          </a:solidFill>
                          <a:latin typeface="Century Gothic" panose="020B0502020202020204" pitchFamily="34" charset="0"/>
                        </a:rPr>
                        <a:t>to practise, practising</a:t>
                      </a:r>
                    </a:p>
                  </a:txBody>
                  <a:tcPr/>
                </a:tc>
                <a:tc>
                  <a:txBody>
                    <a:bodyPr/>
                    <a:lstStyle/>
                    <a:p>
                      <a:r>
                        <a:rPr lang="en-GB" sz="2400" b="1" dirty="0">
                          <a:solidFill>
                            <a:srgbClr val="00B0F0"/>
                          </a:solidFill>
                          <a:latin typeface="Century Gothic" panose="020B0502020202020204" pitchFamily="34" charset="0"/>
                        </a:rPr>
                        <a:t>15</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24</a:t>
                      </a:r>
                    </a:p>
                  </a:txBody>
                  <a:tcPr/>
                </a:tc>
                <a:tc>
                  <a:txBody>
                    <a:bodyPr/>
                    <a:lstStyle/>
                    <a:p>
                      <a:r>
                        <a:rPr lang="en-GB" sz="2400" b="1" dirty="0">
                          <a:solidFill>
                            <a:srgbClr val="00B0F0"/>
                          </a:solidFill>
                          <a:latin typeface="Century Gothic" panose="020B0502020202020204" pitchFamily="34" charset="0"/>
                        </a:rPr>
                        <a:t>to win, winning</a:t>
                      </a:r>
                    </a:p>
                  </a:txBody>
                  <a:tcPr/>
                </a:tc>
                <a:tc>
                  <a:txBody>
                    <a:bodyPr/>
                    <a:lstStyle/>
                    <a:p>
                      <a:r>
                        <a:rPr lang="en-GB" sz="2400" b="1" dirty="0">
                          <a:solidFill>
                            <a:srgbClr val="00B0F0"/>
                          </a:solidFill>
                          <a:latin typeface="Century Gothic" panose="020B0502020202020204" pitchFamily="34" charset="0"/>
                        </a:rPr>
                        <a:t>(the) dictionary</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18</a:t>
                      </a:r>
                    </a:p>
                  </a:txBody>
                  <a:tcPr/>
                </a:tc>
                <a:tc>
                  <a:txBody>
                    <a:bodyPr/>
                    <a:lstStyle/>
                    <a:p>
                      <a:r>
                        <a:rPr lang="en-GB" sz="2400" b="1" dirty="0">
                          <a:solidFill>
                            <a:srgbClr val="92D050"/>
                          </a:solidFill>
                          <a:latin typeface="Century Gothic" panose="020B0502020202020204" pitchFamily="34" charset="0"/>
                        </a:rPr>
                        <a:t>there isn’t, there aren’t</a:t>
                      </a:r>
                    </a:p>
                  </a:txBody>
                  <a:tcPr/>
                </a:tc>
                <a:tc>
                  <a:txBody>
                    <a:bodyPr/>
                    <a:lstStyle/>
                    <a:p>
                      <a:r>
                        <a:rPr lang="en-GB" sz="2400" b="1" dirty="0">
                          <a:solidFill>
                            <a:srgbClr val="92D050"/>
                          </a:solidFill>
                          <a:latin typeface="Century Gothic" panose="020B0502020202020204" pitchFamily="34" charset="0"/>
                        </a:rPr>
                        <a:t>30</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of, from (to)</a:t>
                      </a:r>
                    </a:p>
                  </a:txBody>
                  <a:tcPr/>
                </a:tc>
                <a:tc>
                  <a:txBody>
                    <a:bodyPr/>
                    <a:lstStyle/>
                    <a:p>
                      <a:r>
                        <a:rPr lang="en-GB" sz="2300" b="1" dirty="0">
                          <a:solidFill>
                            <a:srgbClr val="92D050"/>
                          </a:solidFill>
                          <a:latin typeface="Century Gothic" panose="020B0502020202020204" pitchFamily="34" charset="0"/>
                        </a:rPr>
                        <a:t>there is, there are</a:t>
                      </a:r>
                    </a:p>
                  </a:txBody>
                  <a:tcPr/>
                </a:tc>
                <a:tc>
                  <a:txBody>
                    <a:bodyPr/>
                    <a:lstStyle/>
                    <a:p>
                      <a:r>
                        <a:rPr lang="en-GB" sz="2400" b="1" dirty="0">
                          <a:solidFill>
                            <a:srgbClr val="92D050"/>
                          </a:solidFill>
                          <a:latin typeface="Century Gothic" panose="020B0502020202020204" pitchFamily="34" charset="0"/>
                        </a:rPr>
                        <a:t>27</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near (to)</a:t>
                      </a:r>
                    </a:p>
                  </a:txBody>
                  <a:tcPr/>
                </a:tc>
                <a:tc>
                  <a:txBody>
                    <a:bodyPr/>
                    <a:lstStyle/>
                    <a:p>
                      <a:r>
                        <a:rPr lang="en-GB" sz="2400" b="1" dirty="0">
                          <a:solidFill>
                            <a:srgbClr val="FF3399"/>
                          </a:solidFill>
                          <a:latin typeface="Century Gothic" panose="020B0502020202020204" pitchFamily="34" charset="0"/>
                        </a:rPr>
                        <a:t>far (from)</a:t>
                      </a:r>
                    </a:p>
                  </a:txBody>
                  <a:tcPr/>
                </a:tc>
                <a:tc>
                  <a:txBody>
                    <a:bodyPr/>
                    <a:lstStyle/>
                    <a:p>
                      <a:r>
                        <a:rPr lang="en-GB" sz="2400" b="1" dirty="0">
                          <a:solidFill>
                            <a:srgbClr val="FF3399"/>
                          </a:solidFill>
                          <a:latin typeface="Century Gothic" panose="020B0502020202020204" pitchFamily="34" charset="0"/>
                        </a:rPr>
                        <a:t>next (to), beside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pool</a:t>
                      </a:r>
                    </a:p>
                  </a:txBody>
                  <a:tcPr/>
                </a:tc>
                <a:tc>
                  <a:txBody>
                    <a:bodyPr/>
                    <a:lstStyle/>
                    <a:p>
                      <a:r>
                        <a:rPr lang="en-GB" sz="2400" b="1" dirty="0">
                          <a:solidFill>
                            <a:srgbClr val="FF3399"/>
                          </a:solidFill>
                          <a:latin typeface="Century Gothic" panose="020B0502020202020204" pitchFamily="34" charset="0"/>
                        </a:rPr>
                        <a:t>(the) stadium</a:t>
                      </a:r>
                    </a:p>
                  </a:txBody>
                  <a:tcPr/>
                </a:tc>
                <a:tc>
                  <a:txBody>
                    <a:bodyPr/>
                    <a:lstStyle/>
                    <a:p>
                      <a:r>
                        <a:rPr lang="en-GB" sz="2400" b="1" dirty="0">
                          <a:solidFill>
                            <a:srgbClr val="FF3399"/>
                          </a:solidFill>
                          <a:latin typeface="Century Gothic" panose="020B0502020202020204" pitchFamily="34" charset="0"/>
                        </a:rPr>
                        <a:t>(the) theatre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piscine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78937" y="629228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stade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977036" y="62886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théâtre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près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loin (de)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918199" y="537589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côté</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y a</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977036" y="443927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vingt</a:t>
            </a:r>
            <a:r>
              <a:rPr lang="en-GB" sz="2000" kern="0" dirty="0">
                <a:solidFill>
                  <a:srgbClr val="002060"/>
                </a:solidFill>
                <a:latin typeface="Century Gothic" panose="020B0502020202020204" pitchFamily="34" charset="0"/>
                <a:cs typeface="Arial"/>
                <a:sym typeface="Arial"/>
              </a:rPr>
              <a:t>-sept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5911444" y="3429000"/>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n’y</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pas</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943845" y="356595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931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-quatre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gagner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970533" y="259742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dictionnaire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330731" y="148302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750819" y="150656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pratiquer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977036" y="149332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5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a:solidFill>
                  <a:srgbClr val="002060"/>
                </a:solidFill>
                <a:latin typeface="Century Gothic" panose="020B0502020202020204" pitchFamily="34" charset="0"/>
                <a:cs typeface="Arial"/>
                <a:sym typeface="Arial"/>
              </a:rPr>
              <a:t>Handout 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07941" y="921295"/>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271" y="626041"/>
            <a:ext cx="914400" cy="914400"/>
          </a:xfrm>
          <a:prstGeom prst="rect">
            <a:avLst/>
          </a:prstGeom>
        </p:spPr>
      </p:pic>
      <p:sp>
        <p:nvSpPr>
          <p:cNvPr id="11" name="Speech Bubble: Rectangle with Corners Rounded 10">
            <a:extLst>
              <a:ext uri="{FF2B5EF4-FFF2-40B4-BE49-F238E27FC236}">
                <a16:creationId xmlns:a16="http://schemas.microsoft.com/office/drawing/2014/main" id="{F1749971-5C47-4F7F-B733-234AAAF9DAE6}"/>
              </a:ext>
            </a:extLst>
          </p:cNvPr>
          <p:cNvSpPr/>
          <p:nvPr/>
        </p:nvSpPr>
        <p:spPr>
          <a:xfrm>
            <a:off x="965292" y="742653"/>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ustomShape 7">
            <a:extLst>
              <a:ext uri="{FF2B5EF4-FFF2-40B4-BE49-F238E27FC236}">
                <a16:creationId xmlns:a16="http://schemas.microsoft.com/office/drawing/2014/main" id="{8C0A6A0A-BC4B-4C26-ABF4-AFE1DB379279}"/>
              </a:ext>
            </a:extLst>
          </p:cNvPr>
          <p:cNvSpPr/>
          <p:nvPr/>
        </p:nvSpPr>
        <p:spPr>
          <a:xfrm>
            <a:off x="954471" y="805621"/>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49456FAF-A015-4FC4-8A35-D0EAC333B329}"/>
              </a:ext>
            </a:extLst>
          </p:cNvPr>
          <p:cNvSpPr txBox="1"/>
          <p:nvPr/>
        </p:nvSpPr>
        <p:spPr>
          <a:xfrm>
            <a:off x="142592" y="1718842"/>
            <a:ext cx="574178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where these places are.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The stadium</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The theatre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The pool</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The market</a:t>
            </a:r>
          </a:p>
        </p:txBody>
      </p:sp>
      <p:pic>
        <p:nvPicPr>
          <p:cNvPr id="26" name="Picture 25" descr="Diagram&#10;&#10;Description automatically generated with medium confidence">
            <a:extLst>
              <a:ext uri="{FF2B5EF4-FFF2-40B4-BE49-F238E27FC236}">
                <a16:creationId xmlns:a16="http://schemas.microsoft.com/office/drawing/2014/main" id="{71BED45A-157F-4126-BB07-9D735DA3E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564" y="3028704"/>
            <a:ext cx="3530078" cy="3533868"/>
          </a:xfrm>
          <a:prstGeom prst="rect">
            <a:avLst/>
          </a:prstGeom>
        </p:spPr>
      </p:pic>
      <p:pic>
        <p:nvPicPr>
          <p:cNvPr id="27" name="Picture 2" descr="Mapa De La Ciudad, Localización">
            <a:extLst>
              <a:ext uri="{FF2B5EF4-FFF2-40B4-BE49-F238E27FC236}">
                <a16:creationId xmlns:a16="http://schemas.microsoft.com/office/drawing/2014/main" id="{B4A1B2D2-DCA1-4FC5-AB87-4D99CE81E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042216" y="1787562"/>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Holiday with solid fill">
            <a:extLst>
              <a:ext uri="{FF2B5EF4-FFF2-40B4-BE49-F238E27FC236}">
                <a16:creationId xmlns:a16="http://schemas.microsoft.com/office/drawing/2014/main" id="{D4F843C5-B231-4957-BBBD-A596E67B7B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34656" y="3689174"/>
            <a:ext cx="914400" cy="914400"/>
          </a:xfrm>
          <a:prstGeom prst="rect">
            <a:avLst/>
          </a:prstGeom>
        </p:spPr>
      </p:pic>
      <p:pic>
        <p:nvPicPr>
          <p:cNvPr id="29" name="Graphic 28" descr="Cathedral with solid fill">
            <a:extLst>
              <a:ext uri="{FF2B5EF4-FFF2-40B4-BE49-F238E27FC236}">
                <a16:creationId xmlns:a16="http://schemas.microsoft.com/office/drawing/2014/main" id="{0A6B8779-A272-440D-A209-526E2A1FA3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01509" y="5712206"/>
            <a:ext cx="914400" cy="914400"/>
          </a:xfrm>
          <a:prstGeom prst="rect">
            <a:avLst/>
          </a:prstGeom>
        </p:spPr>
      </p:pic>
      <p:pic>
        <p:nvPicPr>
          <p:cNvPr id="30" name="Graphic 29" descr="Table setting with solid fill">
            <a:extLst>
              <a:ext uri="{FF2B5EF4-FFF2-40B4-BE49-F238E27FC236}">
                <a16:creationId xmlns:a16="http://schemas.microsoft.com/office/drawing/2014/main" id="{BB47E817-6306-4F84-B40D-8A24157093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07941" y="1863522"/>
            <a:ext cx="914400" cy="914400"/>
          </a:xfrm>
          <a:prstGeom prst="rect">
            <a:avLst/>
          </a:prstGeom>
        </p:spPr>
      </p:pic>
      <p:pic>
        <p:nvPicPr>
          <p:cNvPr id="31" name="Graphic 30" descr="Shopping cart with solid fill">
            <a:extLst>
              <a:ext uri="{FF2B5EF4-FFF2-40B4-BE49-F238E27FC236}">
                <a16:creationId xmlns:a16="http://schemas.microsoft.com/office/drawing/2014/main" id="{B666F59E-B044-444E-92CF-7A1EF50DAD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38201" y="3009167"/>
            <a:ext cx="914400" cy="914400"/>
          </a:xfrm>
          <a:prstGeom prst="rect">
            <a:avLst/>
          </a:prstGeom>
        </p:spPr>
      </p:pic>
      <p:pic>
        <p:nvPicPr>
          <p:cNvPr id="32" name="Graphic 31" descr="Sport balls with solid fill">
            <a:extLst>
              <a:ext uri="{FF2B5EF4-FFF2-40B4-BE49-F238E27FC236}">
                <a16:creationId xmlns:a16="http://schemas.microsoft.com/office/drawing/2014/main" id="{B441B585-7822-496D-B104-136AD6671CF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26955" y="5797163"/>
            <a:ext cx="914400" cy="914400"/>
          </a:xfrm>
          <a:prstGeom prst="rect">
            <a:avLst/>
          </a:prstGeom>
        </p:spPr>
      </p:pic>
      <p:sp>
        <p:nvSpPr>
          <p:cNvPr id="33" name="Rectangle 32">
            <a:extLst>
              <a:ext uri="{FF2B5EF4-FFF2-40B4-BE49-F238E27FC236}">
                <a16:creationId xmlns:a16="http://schemas.microsoft.com/office/drawing/2014/main" id="{AA5CF5EE-E998-4B1D-AF0E-C35EE6D93BCB}"/>
              </a:ext>
            </a:extLst>
          </p:cNvPr>
          <p:cNvSpPr/>
          <p:nvPr/>
        </p:nvSpPr>
        <p:spPr>
          <a:xfrm>
            <a:off x="9353026" y="5071169"/>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34" name="Rectangle 33">
            <a:extLst>
              <a:ext uri="{FF2B5EF4-FFF2-40B4-BE49-F238E27FC236}">
                <a16:creationId xmlns:a16="http://schemas.microsoft.com/office/drawing/2014/main" id="{D0F4F86D-D572-4E9C-A3E1-1BE0074DD0E5}"/>
              </a:ext>
            </a:extLst>
          </p:cNvPr>
          <p:cNvSpPr/>
          <p:nvPr/>
        </p:nvSpPr>
        <p:spPr>
          <a:xfrm>
            <a:off x="7298955" y="6078818"/>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35" name="Rectangle 34">
            <a:extLst>
              <a:ext uri="{FF2B5EF4-FFF2-40B4-BE49-F238E27FC236}">
                <a16:creationId xmlns:a16="http://schemas.microsoft.com/office/drawing/2014/main" id="{1F506219-4FFD-4B2A-ABC5-AF0438AE3A0E}"/>
              </a:ext>
            </a:extLst>
          </p:cNvPr>
          <p:cNvSpPr/>
          <p:nvPr/>
        </p:nvSpPr>
        <p:spPr>
          <a:xfrm>
            <a:off x="7327111" y="20431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36" name="Rectangle 35">
            <a:extLst>
              <a:ext uri="{FF2B5EF4-FFF2-40B4-BE49-F238E27FC236}">
                <a16:creationId xmlns:a16="http://schemas.microsoft.com/office/drawing/2014/main" id="{92AC1374-5672-4B9A-9575-BD693A88589E}"/>
              </a:ext>
            </a:extLst>
          </p:cNvPr>
          <p:cNvSpPr/>
          <p:nvPr/>
        </p:nvSpPr>
        <p:spPr>
          <a:xfrm>
            <a:off x="10407659" y="2034841"/>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37" name="TextBox 36">
            <a:extLst>
              <a:ext uri="{FF2B5EF4-FFF2-40B4-BE49-F238E27FC236}">
                <a16:creationId xmlns:a16="http://schemas.microsoft.com/office/drawing/2014/main" id="{FEF69D2F-F655-4A4F-9DDA-669B80377484}"/>
              </a:ext>
            </a:extLst>
          </p:cNvPr>
          <p:cNvSpPr txBox="1"/>
          <p:nvPr/>
        </p:nvSpPr>
        <p:spPr>
          <a:xfrm>
            <a:off x="6933021" y="994545"/>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spTree>
    <p:extLst>
      <p:ext uri="{BB962C8B-B14F-4D97-AF65-F5344CB8AC3E}">
        <p14:creationId xmlns:p14="http://schemas.microsoft.com/office/powerpoint/2010/main" val="121838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a:solidFill>
                  <a:srgbClr val="002060"/>
                </a:solidFill>
                <a:latin typeface="Century Gothic" panose="020B0502020202020204" pitchFamily="34" charset="0"/>
                <a:cs typeface="Arial"/>
                <a:sym typeface="Arial"/>
              </a:rPr>
              <a:t>Handout B</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3301" y="30378"/>
            <a:ext cx="914400" cy="914400"/>
          </a:xfrm>
          <a:prstGeom prst="rect">
            <a:avLst/>
          </a:prstGeom>
        </p:spPr>
      </p:pic>
      <p:sp>
        <p:nvSpPr>
          <p:cNvPr id="11" name="Speech Bubble: Rectangle with Corners Rounded 10">
            <a:extLst>
              <a:ext uri="{FF2B5EF4-FFF2-40B4-BE49-F238E27FC236}">
                <a16:creationId xmlns:a16="http://schemas.microsoft.com/office/drawing/2014/main" id="{F1749971-5C47-4F7F-B733-234AAAF9DAE6}"/>
              </a:ext>
            </a:extLst>
          </p:cNvPr>
          <p:cNvSpPr/>
          <p:nvPr/>
        </p:nvSpPr>
        <p:spPr>
          <a:xfrm>
            <a:off x="5870322" y="146990"/>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ustomShape 7">
            <a:extLst>
              <a:ext uri="{FF2B5EF4-FFF2-40B4-BE49-F238E27FC236}">
                <a16:creationId xmlns:a16="http://schemas.microsoft.com/office/drawing/2014/main" id="{8C0A6A0A-BC4B-4C26-ABF4-AFE1DB379279}"/>
              </a:ext>
            </a:extLst>
          </p:cNvPr>
          <p:cNvSpPr/>
          <p:nvPr/>
        </p:nvSpPr>
        <p:spPr>
          <a:xfrm>
            <a:off x="5859501" y="209958"/>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87764" y="1603409"/>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475" y="1553260"/>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29176" y="3505021"/>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3125" y="3962221"/>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4520" y="1549033"/>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3125" y="5528053"/>
            <a:ext cx="914400" cy="914400"/>
          </a:xfrm>
          <a:prstGeom prst="rect">
            <a:avLst/>
          </a:prstGeom>
        </p:spPr>
      </p:pic>
      <p:sp>
        <p:nvSpPr>
          <p:cNvPr id="3" name="Rectangle 2">
            <a:extLst>
              <a:ext uri="{FF2B5EF4-FFF2-40B4-BE49-F238E27FC236}">
                <a16:creationId xmlns:a16="http://schemas.microsoft.com/office/drawing/2014/main" id="{F7A79E3D-7BF8-4E17-9364-041350028883}"/>
              </a:ext>
            </a:extLst>
          </p:cNvPr>
          <p:cNvSpPr/>
          <p:nvPr/>
        </p:nvSpPr>
        <p:spPr>
          <a:xfrm>
            <a:off x="737654" y="492677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23" name="Rectangle 22">
            <a:extLst>
              <a:ext uri="{FF2B5EF4-FFF2-40B4-BE49-F238E27FC236}">
                <a16:creationId xmlns:a16="http://schemas.microsoft.com/office/drawing/2014/main" id="{C11259AC-5150-4D07-9E97-12C580110A19}"/>
              </a:ext>
            </a:extLst>
          </p:cNvPr>
          <p:cNvSpPr/>
          <p:nvPr/>
        </p:nvSpPr>
        <p:spPr>
          <a:xfrm>
            <a:off x="4598451" y="589971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24" name="Rectangle 23">
            <a:extLst>
              <a:ext uri="{FF2B5EF4-FFF2-40B4-BE49-F238E27FC236}">
                <a16:creationId xmlns:a16="http://schemas.microsoft.com/office/drawing/2014/main" id="{6BFA964E-7BFD-48BF-8437-151100968CDC}"/>
              </a:ext>
            </a:extLst>
          </p:cNvPr>
          <p:cNvSpPr/>
          <p:nvPr/>
        </p:nvSpPr>
        <p:spPr>
          <a:xfrm>
            <a:off x="1614620" y="29656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71FDA9D7-1B83-46C8-A91B-82ED9CAFB5E3}"/>
              </a:ext>
            </a:extLst>
          </p:cNvPr>
          <p:cNvSpPr/>
          <p:nvPr/>
        </p:nvSpPr>
        <p:spPr>
          <a:xfrm>
            <a:off x="4339451" y="2770394"/>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26" name="TextBox 25">
            <a:extLst>
              <a:ext uri="{FF2B5EF4-FFF2-40B4-BE49-F238E27FC236}">
                <a16:creationId xmlns:a16="http://schemas.microsoft.com/office/drawing/2014/main" id="{A14A2079-A245-46C8-A6F4-3887E45FC59E}"/>
              </a:ext>
            </a:extLst>
          </p:cNvPr>
          <p:cNvSpPr txBox="1"/>
          <p:nvPr/>
        </p:nvSpPr>
        <p:spPr>
          <a:xfrm>
            <a:off x="403277" y="747337"/>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sp>
        <p:nvSpPr>
          <p:cNvPr id="28" name="TextBox 27">
            <a:extLst>
              <a:ext uri="{FF2B5EF4-FFF2-40B4-BE49-F238E27FC236}">
                <a16:creationId xmlns:a16="http://schemas.microsoft.com/office/drawing/2014/main" id="{885A14DA-5E31-48C4-B489-EEFD767B0D08}"/>
              </a:ext>
            </a:extLst>
          </p:cNvPr>
          <p:cNvSpPr txBox="1"/>
          <p:nvPr/>
        </p:nvSpPr>
        <p:spPr>
          <a:xfrm>
            <a:off x="5892385" y="774179"/>
            <a:ext cx="5258308" cy="3046988"/>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museum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pool</a:t>
            </a:r>
          </a:p>
        </p:txBody>
      </p:sp>
      <p:pic>
        <p:nvPicPr>
          <p:cNvPr id="40" name="Picture 39" descr="Diagram&#10;&#10;Description automatically generated with medium confidence">
            <a:extLst>
              <a:ext uri="{FF2B5EF4-FFF2-40B4-BE49-F238E27FC236}">
                <a16:creationId xmlns:a16="http://schemas.microsoft.com/office/drawing/2014/main" id="{3B3D06EE-6202-404C-A32F-7BDF82D394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880" y="2897121"/>
            <a:ext cx="3865462" cy="3840497"/>
          </a:xfrm>
          <a:prstGeom prst="rect">
            <a:avLst/>
          </a:prstGeom>
        </p:spPr>
      </p:pic>
    </p:spTree>
    <p:extLst>
      <p:ext uri="{BB962C8B-B14F-4D97-AF65-F5344CB8AC3E}">
        <p14:creationId xmlns:p14="http://schemas.microsoft.com/office/powerpoint/2010/main" val="300626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9" name="Table 4">
            <a:extLst>
              <a:ext uri="{FF2B5EF4-FFF2-40B4-BE49-F238E27FC236}">
                <a16:creationId xmlns:a16="http://schemas.microsoft.com/office/drawing/2014/main" id="{D043A764-876B-4572-BBFA-0B924BE11514}"/>
              </a:ext>
            </a:extLst>
          </p:cNvPr>
          <p:cNvGraphicFramePr>
            <a:graphicFrameLocks noGrp="1"/>
          </p:cNvGraphicFramePr>
          <p:nvPr>
            <p:extLst>
              <p:ext uri="{D42A27DB-BD31-4B8C-83A1-F6EECF244321}">
                <p14:modId xmlns:p14="http://schemas.microsoft.com/office/powerpoint/2010/main" val="951185415"/>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quatorze</a:t>
                      </a: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pratiquer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dictionnaire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côté</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-cinq</a:t>
                      </a:r>
                    </a:p>
                  </a:txBody>
                  <a:tcPr/>
                </a:tc>
                <a:tc>
                  <a:txBody>
                    <a:bodyPr/>
                    <a:lstStyle/>
                    <a:p>
                      <a:r>
                        <a:rPr lang="en-GB" sz="2300" b="1" dirty="0">
                          <a:solidFill>
                            <a:srgbClr val="002060"/>
                          </a:solidFill>
                          <a:latin typeface="Century Gothic" panose="020B0502020202020204" pitchFamily="34" charset="0"/>
                        </a:rPr>
                        <a:t>Il </a:t>
                      </a:r>
                      <a:r>
                        <a:rPr lang="en-GB" sz="2300" b="1" dirty="0" err="1">
                          <a:solidFill>
                            <a:srgbClr val="002060"/>
                          </a:solidFill>
                          <a:latin typeface="Century Gothic" panose="020B0502020202020204" pitchFamily="34" charset="0"/>
                        </a:rPr>
                        <a:t>n’y</a:t>
                      </a:r>
                      <a:r>
                        <a:rPr lang="en-GB" sz="2300" b="1" dirty="0">
                          <a:solidFill>
                            <a:srgbClr val="002060"/>
                          </a:solidFill>
                          <a:latin typeface="Century Gothic" panose="020B0502020202020204" pitchFamily="34" charset="0"/>
                        </a:rPr>
                        <a:t> a pas </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a:solidFill>
                            <a:srgbClr val="002060"/>
                          </a:solidFill>
                          <a:latin typeface="Century Gothic" panose="020B0502020202020204" pitchFamily="34" charset="0"/>
                        </a:rPr>
                        <a:t>à </a:t>
                      </a:r>
                      <a:r>
                        <a:rPr lang="en-GB" sz="2400" b="1" dirty="0" err="1">
                          <a:solidFill>
                            <a:srgbClr val="002060"/>
                          </a:solidFill>
                          <a:latin typeface="Century Gothic" panose="020B0502020202020204" pitchFamily="34" charset="0"/>
                        </a:rPr>
                        <a:t>côté</a:t>
                      </a:r>
                      <a:r>
                        <a:rPr lang="en-GB" sz="2400" b="1" dirty="0">
                          <a:solidFill>
                            <a:srgbClr val="002060"/>
                          </a:solidFill>
                          <a:latin typeface="Century Gothic" panose="020B0502020202020204" pitchFamily="34" charset="0"/>
                        </a:rPr>
                        <a:t> 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stade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près</a:t>
                      </a:r>
                      <a:r>
                        <a:rPr lang="en-GB" sz="2400" b="1" dirty="0">
                          <a:solidFill>
                            <a:srgbClr val="002060"/>
                          </a:solidFill>
                          <a:latin typeface="Century Gothic" panose="020B0502020202020204" pitchFamily="34" charset="0"/>
                        </a:rPr>
                        <a:t> (de)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théâtre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loin (de)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F5D22A1-2C06-40CC-80B2-30B86933FC9C}"/>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EAA913F5-30AE-4777-8566-D811AEBF1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4" name="Picture 23">
            <a:extLst>
              <a:ext uri="{FF2B5EF4-FFF2-40B4-BE49-F238E27FC236}">
                <a16:creationId xmlns:a16="http://schemas.microsoft.com/office/drawing/2014/main" id="{FD72D253-706B-41E5-B174-88BE10D98161}"/>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7" name="TextBox 26">
            <a:extLst>
              <a:ext uri="{FF2B5EF4-FFF2-40B4-BE49-F238E27FC236}">
                <a16:creationId xmlns:a16="http://schemas.microsoft.com/office/drawing/2014/main" id="{BAEE7F94-F491-4700-B19A-B21900E7D7AE}"/>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3DCB12AC-FE82-4887-AF09-78CE3208FCB1}"/>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C2EF4E94-FC2A-4FE1-B07D-AABC9F6201B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3474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9" name="Table 4">
            <a:extLst>
              <a:ext uri="{FF2B5EF4-FFF2-40B4-BE49-F238E27FC236}">
                <a16:creationId xmlns:a16="http://schemas.microsoft.com/office/drawing/2014/main" id="{91FA337B-50C3-4E6D-9BD2-C6141375B828}"/>
              </a:ext>
            </a:extLst>
          </p:cNvPr>
          <p:cNvGraphicFramePr>
            <a:graphicFrameLocks noGrp="1"/>
          </p:cNvGraphicFramePr>
          <p:nvPr>
            <p:extLst>
              <p:ext uri="{D42A27DB-BD31-4B8C-83A1-F6EECF244321}">
                <p14:modId xmlns:p14="http://schemas.microsoft.com/office/powerpoint/2010/main" val="3120779435"/>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13</a:t>
                      </a:r>
                    </a:p>
                  </a:txBody>
                  <a:tcPr/>
                </a:tc>
                <a:tc>
                  <a:txBody>
                    <a:bodyPr/>
                    <a:lstStyle/>
                    <a:p>
                      <a:r>
                        <a:rPr lang="en-GB" sz="2400" b="1" dirty="0">
                          <a:solidFill>
                            <a:srgbClr val="002060"/>
                          </a:solidFill>
                          <a:latin typeface="Century Gothic" panose="020B0502020202020204" pitchFamily="34" charset="0"/>
                        </a:rPr>
                        <a:t>to practise, practising</a:t>
                      </a:r>
                    </a:p>
                  </a:txBody>
                  <a:tcPr/>
                </a:tc>
                <a:tc>
                  <a:txBody>
                    <a:bodyPr/>
                    <a:lstStyle/>
                    <a:p>
                      <a:r>
                        <a:rPr lang="en-GB" sz="2400" b="1" dirty="0">
                          <a:solidFill>
                            <a:srgbClr val="002060"/>
                          </a:solidFill>
                          <a:latin typeface="Century Gothic" panose="020B0502020202020204" pitchFamily="34" charset="0"/>
                        </a:rPr>
                        <a:t>15</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24</a:t>
                      </a:r>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(the) dictionary</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18</a:t>
                      </a:r>
                    </a:p>
                  </a:txBody>
                  <a:tcPr/>
                </a:tc>
                <a:tc>
                  <a:txBody>
                    <a:bodyPr/>
                    <a:lstStyle/>
                    <a:p>
                      <a:r>
                        <a:rPr lang="en-GB" sz="2400" b="1" dirty="0">
                          <a:solidFill>
                            <a:srgbClr val="002060"/>
                          </a:solidFill>
                          <a:latin typeface="Century Gothic" panose="020B0502020202020204" pitchFamily="34" charset="0"/>
                        </a:rPr>
                        <a:t>there isn’t, there aren’t</a:t>
                      </a:r>
                    </a:p>
                  </a:txBody>
                  <a:tcPr/>
                </a:tc>
                <a:tc>
                  <a:txBody>
                    <a:bodyPr/>
                    <a:lstStyle/>
                    <a:p>
                      <a:r>
                        <a:rPr lang="en-GB" sz="2400" b="1" dirty="0">
                          <a:solidFill>
                            <a:srgbClr val="002060"/>
                          </a:solidFill>
                          <a:latin typeface="Century Gothic" panose="020B0502020202020204" pitchFamily="34" charset="0"/>
                        </a:rPr>
                        <a:t>30</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 from (to)</a:t>
                      </a:r>
                    </a:p>
                  </a:txBody>
                  <a:tcPr/>
                </a:tc>
                <a:tc>
                  <a:txBody>
                    <a:bodyPr/>
                    <a:lstStyle/>
                    <a:p>
                      <a:r>
                        <a:rPr lang="en-GB" sz="23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27</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near (to)</a:t>
                      </a:r>
                    </a:p>
                  </a:txBody>
                  <a:tcPr/>
                </a:tc>
                <a:tc>
                  <a:txBody>
                    <a:bodyPr/>
                    <a:lstStyle/>
                    <a:p>
                      <a:r>
                        <a:rPr lang="en-GB" sz="24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next (to), beside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pool</a:t>
                      </a:r>
                    </a:p>
                  </a:txBody>
                  <a:tcPr/>
                </a:tc>
                <a:tc>
                  <a:txBody>
                    <a:bodyPr/>
                    <a:lstStyle/>
                    <a:p>
                      <a:r>
                        <a:rPr lang="en-GB" sz="2400" b="1" dirty="0">
                          <a:solidFill>
                            <a:srgbClr val="002060"/>
                          </a:solidFill>
                          <a:latin typeface="Century Gothic" panose="020B0502020202020204" pitchFamily="34" charset="0"/>
                        </a:rPr>
                        <a:t>(the) stadium</a:t>
                      </a:r>
                    </a:p>
                  </a:txBody>
                  <a:tcPr/>
                </a:tc>
                <a:tc>
                  <a:txBody>
                    <a:bodyPr/>
                    <a:lstStyle/>
                    <a:p>
                      <a:r>
                        <a:rPr lang="en-GB" sz="2400" b="1" dirty="0">
                          <a:solidFill>
                            <a:srgbClr val="002060"/>
                          </a:solidFill>
                          <a:latin typeface="Century Gothic" panose="020B0502020202020204" pitchFamily="34" charset="0"/>
                        </a:rPr>
                        <a:t>(the) theatre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F729E61A-CA6D-4D12-9C35-F575D568189D}"/>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E2893B96-2C8C-4419-AD8C-73BFC9279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4" name="Picture 23">
            <a:extLst>
              <a:ext uri="{FF2B5EF4-FFF2-40B4-BE49-F238E27FC236}">
                <a16:creationId xmlns:a16="http://schemas.microsoft.com/office/drawing/2014/main" id="{3AD86B2C-0B7F-4F41-A5EE-6FBA449A3F68}"/>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7" name="TextBox 26">
            <a:extLst>
              <a:ext uri="{FF2B5EF4-FFF2-40B4-BE49-F238E27FC236}">
                <a16:creationId xmlns:a16="http://schemas.microsoft.com/office/drawing/2014/main" id="{2CD4B86C-2095-4431-AA73-A4AB87DD7945}"/>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8" name="TextBox 27">
            <a:extLst>
              <a:ext uri="{FF2B5EF4-FFF2-40B4-BE49-F238E27FC236}">
                <a16:creationId xmlns:a16="http://schemas.microsoft.com/office/drawing/2014/main" id="{147499EC-DEA3-4761-A932-810CE02477B8}"/>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E0547775-2D13-47BF-B587-8125C096CE2B}"/>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92037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blue sky with clouds&#10;&#10;Description automatically generated with low confidence">
            <a:extLst>
              <a:ext uri="{FF2B5EF4-FFF2-40B4-BE49-F238E27FC236}">
                <a16:creationId xmlns:a16="http://schemas.microsoft.com/office/drawing/2014/main" id="{31DA0F01-39C9-4F59-B8F3-5CCFC130711F}"/>
              </a:ext>
            </a:extLst>
          </p:cNvPr>
          <p:cNvPicPr>
            <a:picLocks noChangeAspect="1"/>
          </p:cNvPicPr>
          <p:nvPr/>
        </p:nvPicPr>
        <p:blipFill rotWithShape="1">
          <a:blip r:embed="rId3">
            <a:extLst>
              <a:ext uri="{28A0092B-C50C-407E-A947-70E740481C1C}">
                <a14:useLocalDpi xmlns:a14="http://schemas.microsoft.com/office/drawing/2010/main" val="0"/>
              </a:ext>
            </a:extLst>
          </a:blip>
          <a:srcRect b="12483"/>
          <a:stretch/>
        </p:blipFill>
        <p:spPr>
          <a:xfrm>
            <a:off x="0" y="0"/>
            <a:ext cx="12537971" cy="6858000"/>
          </a:xfrm>
          <a:prstGeom prst="rect">
            <a:avLst/>
          </a:prstGeom>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 </a:t>
            </a:r>
            <a:endParaRPr lang="en-GB" sz="3200" dirty="0">
              <a:solidFill>
                <a:schemeClr val="bg1"/>
              </a:solidFill>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56" y="-89262"/>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4258195" y="9188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4257877" y="12366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7" name="Group 6">
            <a:extLst>
              <a:ext uri="{FF2B5EF4-FFF2-40B4-BE49-F238E27FC236}">
                <a16:creationId xmlns:a16="http://schemas.microsoft.com/office/drawing/2014/main" id="{680FA15F-788B-4B22-9444-2D290B016924}"/>
              </a:ext>
            </a:extLst>
          </p:cNvPr>
          <p:cNvGrpSpPr/>
          <p:nvPr/>
        </p:nvGrpSpPr>
        <p:grpSpPr>
          <a:xfrm>
            <a:off x="6945325" y="7617763"/>
            <a:ext cx="3115795" cy="3540677"/>
            <a:chOff x="7372125" y="3560867"/>
            <a:chExt cx="3115795" cy="3540677"/>
          </a:xfrm>
        </p:grpSpPr>
        <p:pic>
          <p:nvPicPr>
            <p:cNvPr id="39" name="Picture 38" descr="A picture containing accessory&#10;&#10;Description automatically generated">
              <a:extLst>
                <a:ext uri="{FF2B5EF4-FFF2-40B4-BE49-F238E27FC236}">
                  <a16:creationId xmlns:a16="http://schemas.microsoft.com/office/drawing/2014/main" id="{116B2240-CF94-4763-83B1-12C513D2B9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06940">
              <a:off x="7372125" y="3560867"/>
              <a:ext cx="3115795" cy="3540677"/>
            </a:xfrm>
            <a:prstGeom prst="rect">
              <a:avLst/>
            </a:prstGeom>
          </p:spPr>
        </p:pic>
        <p:sp>
          <p:nvSpPr>
            <p:cNvPr id="3" name="TextBox 2">
              <a:extLst>
                <a:ext uri="{FF2B5EF4-FFF2-40B4-BE49-F238E27FC236}">
                  <a16:creationId xmlns:a16="http://schemas.microsoft.com/office/drawing/2014/main" id="{961677A2-90A8-4D49-8F1B-A35988861FF2}"/>
                </a:ext>
              </a:extLst>
            </p:cNvPr>
            <p:cNvSpPr txBox="1"/>
            <p:nvPr/>
          </p:nvSpPr>
          <p:spPr>
            <a:xfrm rot="392592">
              <a:off x="8062841" y="383969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minute</a:t>
              </a:r>
            </a:p>
          </p:txBody>
        </p:sp>
      </p:grpSp>
      <p:grpSp>
        <p:nvGrpSpPr>
          <p:cNvPr id="8" name="Group 7">
            <a:extLst>
              <a:ext uri="{FF2B5EF4-FFF2-40B4-BE49-F238E27FC236}">
                <a16:creationId xmlns:a16="http://schemas.microsoft.com/office/drawing/2014/main" id="{4E156BB8-843C-4863-B5E7-A08A9CC344C2}"/>
              </a:ext>
            </a:extLst>
          </p:cNvPr>
          <p:cNvGrpSpPr/>
          <p:nvPr/>
        </p:nvGrpSpPr>
        <p:grpSpPr>
          <a:xfrm>
            <a:off x="11630613" y="7240942"/>
            <a:ext cx="2669031" cy="3032989"/>
            <a:chOff x="10212715" y="4236988"/>
            <a:chExt cx="2669031" cy="3032989"/>
          </a:xfrm>
        </p:grpSpPr>
        <p:pic>
          <p:nvPicPr>
            <p:cNvPr id="37" name="Picture 36" descr="Shape&#10;&#10;Description automatically generated">
              <a:extLst>
                <a:ext uri="{FF2B5EF4-FFF2-40B4-BE49-F238E27FC236}">
                  <a16:creationId xmlns:a16="http://schemas.microsoft.com/office/drawing/2014/main" id="{56E976E4-321D-45C0-BE14-E4AB737494A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26858">
              <a:off x="10212715" y="4236988"/>
              <a:ext cx="2669031" cy="3032989"/>
            </a:xfrm>
            <a:prstGeom prst="rect">
              <a:avLst/>
            </a:prstGeom>
          </p:spPr>
        </p:pic>
        <p:sp>
          <p:nvSpPr>
            <p:cNvPr id="40" name="TextBox 39">
              <a:extLst>
                <a:ext uri="{FF2B5EF4-FFF2-40B4-BE49-F238E27FC236}">
                  <a16:creationId xmlns:a16="http://schemas.microsoft.com/office/drawing/2014/main" id="{10B8AACF-75C2-4724-A81D-433712114D97}"/>
                </a:ext>
              </a:extLst>
            </p:cNvPr>
            <p:cNvSpPr txBox="1"/>
            <p:nvPr/>
          </p:nvSpPr>
          <p:spPr>
            <a:xfrm rot="20700746">
              <a:off x="10600940" y="4354229"/>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secret</a:t>
              </a:r>
            </a:p>
          </p:txBody>
        </p:sp>
      </p:grpSp>
      <p:grpSp>
        <p:nvGrpSpPr>
          <p:cNvPr id="9" name="Group 8">
            <a:extLst>
              <a:ext uri="{FF2B5EF4-FFF2-40B4-BE49-F238E27FC236}">
                <a16:creationId xmlns:a16="http://schemas.microsoft.com/office/drawing/2014/main" id="{75B19B62-9927-40DE-A726-5A18F52A07B5}"/>
              </a:ext>
            </a:extLst>
          </p:cNvPr>
          <p:cNvGrpSpPr/>
          <p:nvPr/>
        </p:nvGrpSpPr>
        <p:grpSpPr>
          <a:xfrm>
            <a:off x="13248333" y="1930881"/>
            <a:ext cx="2915842" cy="3313458"/>
            <a:chOff x="8934847" y="166903"/>
            <a:chExt cx="2915842" cy="3313458"/>
          </a:xfrm>
        </p:grpSpPr>
        <p:pic>
          <p:nvPicPr>
            <p:cNvPr id="36" name="Picture 35" descr="Shape&#10;&#10;Description automatically generated">
              <a:extLst>
                <a:ext uri="{FF2B5EF4-FFF2-40B4-BE49-F238E27FC236}">
                  <a16:creationId xmlns:a16="http://schemas.microsoft.com/office/drawing/2014/main" id="{F558A7D3-7209-4927-AFCB-565FF23BB3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75656">
              <a:off x="8934847" y="166903"/>
              <a:ext cx="2915842" cy="3313458"/>
            </a:xfrm>
            <a:prstGeom prst="rect">
              <a:avLst/>
            </a:prstGeom>
          </p:spPr>
        </p:pic>
        <p:sp>
          <p:nvSpPr>
            <p:cNvPr id="41" name="TextBox 40">
              <a:extLst>
                <a:ext uri="{FF2B5EF4-FFF2-40B4-BE49-F238E27FC236}">
                  <a16:creationId xmlns:a16="http://schemas.microsoft.com/office/drawing/2014/main" id="{EDA622DA-D498-4574-BC95-53495F97338C}"/>
                </a:ext>
              </a:extLst>
            </p:cNvPr>
            <p:cNvSpPr txBox="1"/>
            <p:nvPr/>
          </p:nvSpPr>
          <p:spPr>
            <a:xfrm rot="20212500">
              <a:off x="9393745" y="230394"/>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profit</a:t>
              </a:r>
            </a:p>
          </p:txBody>
        </p:sp>
      </p:grpSp>
      <p:grpSp>
        <p:nvGrpSpPr>
          <p:cNvPr id="10" name="Group 9">
            <a:extLst>
              <a:ext uri="{FF2B5EF4-FFF2-40B4-BE49-F238E27FC236}">
                <a16:creationId xmlns:a16="http://schemas.microsoft.com/office/drawing/2014/main" id="{33F4681A-FE3E-4F25-98A5-8A971D53331F}"/>
              </a:ext>
            </a:extLst>
          </p:cNvPr>
          <p:cNvGrpSpPr/>
          <p:nvPr/>
        </p:nvGrpSpPr>
        <p:grpSpPr>
          <a:xfrm rot="3750187">
            <a:off x="-3552387" y="910991"/>
            <a:ext cx="2395891" cy="3183873"/>
            <a:chOff x="6423897" y="432749"/>
            <a:chExt cx="2395891" cy="3183873"/>
          </a:xfrm>
        </p:grpSpPr>
        <p:pic>
          <p:nvPicPr>
            <p:cNvPr id="35" name="Picture 34" descr="Shape&#10;&#10;Description automatically generated">
              <a:extLst>
                <a:ext uri="{FF2B5EF4-FFF2-40B4-BE49-F238E27FC236}">
                  <a16:creationId xmlns:a16="http://schemas.microsoft.com/office/drawing/2014/main" id="{492FB00E-1433-4926-A29F-3FAD788C2A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488">
              <a:off x="6423897" y="432749"/>
              <a:ext cx="2395891" cy="3183873"/>
            </a:xfrm>
            <a:prstGeom prst="rect">
              <a:avLst/>
            </a:prstGeom>
          </p:spPr>
        </p:pic>
        <p:sp>
          <p:nvSpPr>
            <p:cNvPr id="42" name="TextBox 41">
              <a:extLst>
                <a:ext uri="{FF2B5EF4-FFF2-40B4-BE49-F238E27FC236}">
                  <a16:creationId xmlns:a16="http://schemas.microsoft.com/office/drawing/2014/main" id="{3A72E183-FF1D-49F1-A356-BEA6C5264C3B}"/>
                </a:ext>
              </a:extLst>
            </p:cNvPr>
            <p:cNvSpPr txBox="1"/>
            <p:nvPr/>
          </p:nvSpPr>
          <p:spPr>
            <a:xfrm rot="392592">
              <a:off x="6576089" y="685071"/>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satellite</a:t>
              </a:r>
            </a:p>
          </p:txBody>
        </p:sp>
      </p:grpSp>
      <p:grpSp>
        <p:nvGrpSpPr>
          <p:cNvPr id="6" name="Group 5">
            <a:extLst>
              <a:ext uri="{FF2B5EF4-FFF2-40B4-BE49-F238E27FC236}">
                <a16:creationId xmlns:a16="http://schemas.microsoft.com/office/drawing/2014/main" id="{0B93C00B-0858-4BCD-A44D-FE390412BB09}"/>
              </a:ext>
            </a:extLst>
          </p:cNvPr>
          <p:cNvGrpSpPr/>
          <p:nvPr/>
        </p:nvGrpSpPr>
        <p:grpSpPr>
          <a:xfrm>
            <a:off x="3873094" y="7262629"/>
            <a:ext cx="2395891" cy="3183873"/>
            <a:chOff x="4341811" y="3854175"/>
            <a:chExt cx="2395891" cy="3183873"/>
          </a:xfrm>
        </p:grpSpPr>
        <p:pic>
          <p:nvPicPr>
            <p:cNvPr id="38" name="Picture 37" descr="Shape&#10;&#10;Description automatically generated">
              <a:extLst>
                <a:ext uri="{FF2B5EF4-FFF2-40B4-BE49-F238E27FC236}">
                  <a16:creationId xmlns:a16="http://schemas.microsoft.com/office/drawing/2014/main" id="{99DD10AC-DCF9-4BEC-B373-71164A94B9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488">
              <a:off x="4341811" y="3854175"/>
              <a:ext cx="2395891" cy="3183873"/>
            </a:xfrm>
            <a:prstGeom prst="rect">
              <a:avLst/>
            </a:prstGeom>
          </p:spPr>
        </p:pic>
        <p:sp>
          <p:nvSpPr>
            <p:cNvPr id="43" name="TextBox 42">
              <a:extLst>
                <a:ext uri="{FF2B5EF4-FFF2-40B4-BE49-F238E27FC236}">
                  <a16:creationId xmlns:a16="http://schemas.microsoft.com/office/drawing/2014/main" id="{D440AF61-4603-43F7-87F5-4715D8A6C243}"/>
                </a:ext>
              </a:extLst>
            </p:cNvPr>
            <p:cNvSpPr txBox="1"/>
            <p:nvPr/>
          </p:nvSpPr>
          <p:spPr>
            <a:xfrm rot="392592">
              <a:off x="4589924" y="4107128"/>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support</a:t>
              </a:r>
            </a:p>
          </p:txBody>
        </p:sp>
      </p:grpSp>
      <p:grpSp>
        <p:nvGrpSpPr>
          <p:cNvPr id="4" name="Group 3">
            <a:extLst>
              <a:ext uri="{FF2B5EF4-FFF2-40B4-BE49-F238E27FC236}">
                <a16:creationId xmlns:a16="http://schemas.microsoft.com/office/drawing/2014/main" id="{5F2CEB52-B9F1-42BA-A65B-BEEC61FE078E}"/>
              </a:ext>
            </a:extLst>
          </p:cNvPr>
          <p:cNvGrpSpPr/>
          <p:nvPr/>
        </p:nvGrpSpPr>
        <p:grpSpPr>
          <a:xfrm>
            <a:off x="4855033" y="6773012"/>
            <a:ext cx="3753105" cy="3540677"/>
            <a:chOff x="614645" y="1157157"/>
            <a:chExt cx="3753105" cy="3540677"/>
          </a:xfrm>
        </p:grpSpPr>
        <p:pic>
          <p:nvPicPr>
            <p:cNvPr id="33" name="Picture 32" descr="A picture containing accessory&#10;&#10;Description automatically generated">
              <a:extLst>
                <a:ext uri="{FF2B5EF4-FFF2-40B4-BE49-F238E27FC236}">
                  <a16:creationId xmlns:a16="http://schemas.microsoft.com/office/drawing/2014/main" id="{7573D004-8417-4B37-A0FC-299135CA24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1873">
              <a:off x="1251955" y="1157157"/>
              <a:ext cx="3115795" cy="3540677"/>
            </a:xfrm>
            <a:prstGeom prst="rect">
              <a:avLst/>
            </a:prstGeom>
          </p:spPr>
        </p:pic>
        <p:sp>
          <p:nvSpPr>
            <p:cNvPr id="44" name="TextBox 43">
              <a:extLst>
                <a:ext uri="{FF2B5EF4-FFF2-40B4-BE49-F238E27FC236}">
                  <a16:creationId xmlns:a16="http://schemas.microsoft.com/office/drawing/2014/main" id="{7F3DC4A0-0D02-4759-AEAF-671D23870B29}"/>
                </a:ext>
              </a:extLst>
            </p:cNvPr>
            <p:cNvSpPr txBox="1"/>
            <p:nvPr/>
          </p:nvSpPr>
          <p:spPr>
            <a:xfrm rot="19211264">
              <a:off x="614645" y="1792142"/>
              <a:ext cx="2610547"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trampoline</a:t>
              </a:r>
            </a:p>
          </p:txBody>
        </p:sp>
      </p:grpSp>
      <p:grpSp>
        <p:nvGrpSpPr>
          <p:cNvPr id="5" name="Group 4">
            <a:extLst>
              <a:ext uri="{FF2B5EF4-FFF2-40B4-BE49-F238E27FC236}">
                <a16:creationId xmlns:a16="http://schemas.microsoft.com/office/drawing/2014/main" id="{3FE9F7EE-0AE2-42A4-9612-EE2FFA449370}"/>
              </a:ext>
            </a:extLst>
          </p:cNvPr>
          <p:cNvGrpSpPr/>
          <p:nvPr/>
        </p:nvGrpSpPr>
        <p:grpSpPr>
          <a:xfrm>
            <a:off x="-2884411" y="6974947"/>
            <a:ext cx="3273213" cy="3313458"/>
            <a:chOff x="236439" y="3753177"/>
            <a:chExt cx="3273213" cy="3313458"/>
          </a:xfrm>
        </p:grpSpPr>
        <p:pic>
          <p:nvPicPr>
            <p:cNvPr id="32" name="Picture 31" descr="Shape&#10;&#10;Description automatically generated">
              <a:extLst>
                <a:ext uri="{FF2B5EF4-FFF2-40B4-BE49-F238E27FC236}">
                  <a16:creationId xmlns:a16="http://schemas.microsoft.com/office/drawing/2014/main" id="{74B32AD4-42B7-4ABC-A5F6-6B54F7C362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11591">
              <a:off x="236439" y="3753177"/>
              <a:ext cx="2915842" cy="3313458"/>
            </a:xfrm>
            <a:prstGeom prst="rect">
              <a:avLst/>
            </a:prstGeom>
          </p:spPr>
        </p:pic>
        <p:sp>
          <p:nvSpPr>
            <p:cNvPr id="45" name="TextBox 44">
              <a:extLst>
                <a:ext uri="{FF2B5EF4-FFF2-40B4-BE49-F238E27FC236}">
                  <a16:creationId xmlns:a16="http://schemas.microsoft.com/office/drawing/2014/main" id="{6EAA9321-729C-43C9-B429-CF455165963A}"/>
                </a:ext>
              </a:extLst>
            </p:cNvPr>
            <p:cNvSpPr txBox="1"/>
            <p:nvPr/>
          </p:nvSpPr>
          <p:spPr>
            <a:xfrm rot="1907339">
              <a:off x="1584600" y="4297207"/>
              <a:ext cx="1925052" cy="646331"/>
            </a:xfrm>
            <a:prstGeom prst="rect">
              <a:avLst/>
            </a:prstGeom>
            <a:noFill/>
          </p:spPr>
          <p:txBody>
            <a:bodyPr wrap="square" rtlCol="0">
              <a:spAutoFit/>
            </a:bodyPr>
            <a:lstStyle/>
            <a:p>
              <a:r>
                <a:rPr lang="en-GB" sz="3600" b="1" dirty="0" err="1">
                  <a:solidFill>
                    <a:schemeClr val="bg1"/>
                  </a:solidFill>
                  <a:latin typeface="Century Gothic" panose="020B0502020202020204" pitchFamily="34" charset="0"/>
                </a:rPr>
                <a:t>océan</a:t>
              </a:r>
              <a:endParaRPr lang="en-GB" sz="3600" b="1" dirty="0">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2CA14ADF-355C-4DD5-8B3E-B55DF2159BB3}"/>
              </a:ext>
            </a:extLst>
          </p:cNvPr>
          <p:cNvGrpSpPr/>
          <p:nvPr/>
        </p:nvGrpSpPr>
        <p:grpSpPr>
          <a:xfrm>
            <a:off x="-3062687" y="4277689"/>
            <a:ext cx="3001158" cy="3032989"/>
            <a:chOff x="3391315" y="307138"/>
            <a:chExt cx="3001158" cy="3032989"/>
          </a:xfrm>
        </p:grpSpPr>
        <p:pic>
          <p:nvPicPr>
            <p:cNvPr id="34" name="Picture 33" descr="Shape&#10;&#10;Description automatically generated">
              <a:extLst>
                <a:ext uri="{FF2B5EF4-FFF2-40B4-BE49-F238E27FC236}">
                  <a16:creationId xmlns:a16="http://schemas.microsoft.com/office/drawing/2014/main" id="{96EFF98C-8ABC-4548-9BA6-B696DAA5C55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52024">
              <a:off x="3391315" y="307138"/>
              <a:ext cx="2669031" cy="3032989"/>
            </a:xfrm>
            <a:prstGeom prst="rect">
              <a:avLst/>
            </a:prstGeom>
          </p:spPr>
        </p:pic>
        <p:sp>
          <p:nvSpPr>
            <p:cNvPr id="46" name="TextBox 45">
              <a:extLst>
                <a:ext uri="{FF2B5EF4-FFF2-40B4-BE49-F238E27FC236}">
                  <a16:creationId xmlns:a16="http://schemas.microsoft.com/office/drawing/2014/main" id="{8993E264-F342-43CA-B8BA-A0904C5AAAD9}"/>
                </a:ext>
              </a:extLst>
            </p:cNvPr>
            <p:cNvSpPr txBox="1"/>
            <p:nvPr/>
          </p:nvSpPr>
          <p:spPr>
            <a:xfrm rot="1975072">
              <a:off x="4467421" y="696702"/>
              <a:ext cx="1925052" cy="646331"/>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part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3 -0.27893 L 0.00013 -0.2787 C 0.00507 -0.28773 0.0095 -0.29676 0.01471 -0.30486 C 0.02174 -0.31597 0.03242 -0.32523 0.04101 -0.33055 C 0.04648 -0.33379 0.05234 -0.33518 0.05807 -0.3375 C 0.0625 -0.34213 0.06653 -0.34768 0.07122 -0.35162 C 0.0763 -0.35555 0.08177 -0.35764 0.08698 -0.36088 C 0.09283 -0.36458 0.0983 -0.36898 0.10416 -0.37268 C 0.10846 -0.37523 0.11289 -0.37708 0.11731 -0.37963 C 0.11992 -0.38102 0.12252 -0.38287 0.12513 -0.38426 C 0.12994 -0.3868 0.13489 -0.38842 0.13971 -0.3912 C 0.14635 -0.39537 0.15312 -0.39977 0.15937 -0.40532 C 0.16198 -0.40764 0.16497 -0.40903 0.16731 -0.41227 C 0.17122 -0.41782 0.17786 -0.43102 0.17786 -0.43079 C 0.17955 -0.43819 0.18203 -0.44467 0.18307 -0.45208 C 0.18463 -0.46273 0.18476 -0.47407 0.18567 -0.48495 C 0.18737 -0.50278 0.18645 -0.49421 0.18841 -0.51065 C 0.18789 -0.53565 0.19036 -0.56111 0.18698 -0.58542 C 0.18567 -0.59514 0.17981 -0.60116 0.17526 -0.60648 C 0.16289 -0.62083 0.14635 -0.63426 0.13177 -0.64398 C 0.08046 -0.67778 0.13112 -0.6456 0.09622 -0.66273 C 0.08776 -0.66667 0.07981 -0.67384 0.07122 -0.67662 C 0.0664 -0.67824 0.06158 -0.68009 0.05677 -0.68125 C 0.05325 -0.68241 0.04974 -0.68241 0.04622 -0.68356 C 0.00807 -0.69676 0.03528 -0.68842 0.01198 -0.69768 C 0.00768 -0.69954 0.00312 -0.7 -0.00118 -0.70231 C -0.0056 -0.70486 -0.00977 -0.70903 -0.01433 -0.7118 C -0.01901 -0.71458 -0.02396 -0.71643 -0.02878 -0.71875 C -0.04571 -0.7368 -0.02188 -0.71319 -0.05899 -0.73518 C -0.0961 -0.75717 -0.04987 -0.73009 -0.08008 -0.74676 C -0.08399 -0.74907 -0.08789 -0.75185 -0.09193 -0.75393 C -0.09454 -0.75509 -0.09727 -0.75509 -0.09987 -0.75625 C -0.11914 -0.76481 -0.09558 -0.75787 -0.11693 -0.76319 C -0.11914 -0.76481 -0.12123 -0.76713 -0.12344 -0.76782 C -0.1612 -0.78125 -0.22891 -0.7706 -0.24987 -0.77014 C -0.2625 -0.77106 -0.27526 -0.7706 -0.28802 -0.77245 C -0.29948 -0.7743 -0.29454 -0.77778 -0.30378 -0.78426 C -0.30586 -0.78565 -0.30821 -0.78565 -0.31029 -0.78657 C -0.31342 -0.78796 -0.31654 -0.78981 -0.31954 -0.7912 C -0.3431 -0.81643 -0.31276 -0.78565 -0.33138 -0.80069 C -0.33464 -0.80324 -0.33737 -0.80764 -0.34063 -0.80995 C -0.36329 -0.82616 -0.3405 -0.79329 -0.37878 -0.83102 C -0.38269 -0.83495 -0.38659 -0.83912 -0.39063 -0.84282 C -0.39753 -0.84907 -0.40469 -0.85509 -0.41172 -0.86134 L -0.42214 -0.87083 L -0.42748 -0.87546 C -0.42969 -0.91157 -0.43138 -0.92778 -0.42618 -0.97361 C -0.425 -0.98426 -0.41667 -1.01157 -0.41029 -1.02292 C -0.40756 -1.02801 -0.40417 -1.03194 -0.40118 -1.0368 C -0.39935 -1.03981 -0.39792 -1.04352 -0.39584 -1.04629 C -0.38568 -1.05972 -0.38425 -1.0581 -0.37214 -1.06736 C -0.36732 -1.07106 -0.36263 -1.07569 -0.35769 -1.07893 C -0.3543 -1.08125 -0.35066 -1.08171 -0.34714 -1.08356 C -0.34193 -1.08657 -0.33672 -1.09051 -0.33138 -1.09305 C -0.31993 -1.09815 -0.31029 -1.09815 -0.29857 -1.1 C -0.29362 -1.10069 -0.28894 -1.10208 -0.28399 -1.10231 L -0.20508 -1.10694 L -0.18269 -1.1118 C -0.17748 -1.11273 -0.17214 -1.11273 -0.16693 -1.11412 C -0.12969 -1.12338 -0.19245 -1.11481 -0.13269 -1.12106 C -0.10052 -1.13333 -0.12318 -1.12662 -0.07618 -1.13032 C -0.03724 -1.13356 -0.07097 -1.13148 -0.04063 -1.13518 C -0.0323 -1.13611 -0.02396 -1.13657 -0.01563 -1.1375 C -0.0086 -1.14051 -0.00157 -1.14398 0.00546 -1.14676 C 0.01067 -1.14884 0.01614 -1.14861 0.02122 -1.15139 C 0.03242 -1.15787 0.04309 -1.16759 0.05416 -1.17477 C 0.05898 -1.17801 0.06406 -1.17986 0.06862 -1.18426 C 0.11237 -1.22523 0.0888 -1.20486 0.11198 -1.23333 C 0.11549 -1.2375 0.11927 -1.24051 0.12252 -1.24491 C 0.13372 -1.26042 0.13632 -1.26829 0.14622 -1.28472 C 0.14921 -1.28958 0.15273 -1.29352 0.15546 -1.29884 C 0.15976 -1.30694 0.16354 -1.31574 0.16731 -1.32454 C 0.16862 -1.32754 0.16966 -1.33102 0.17122 -1.33379 C 0.17317 -1.33727 0.17565 -1.33981 0.17786 -1.34305 C 0.18268 -1.36018 0.17903 -1.35 0.19101 -1.37083 C 0.19895 -1.38518 0.19479 -1.38009 0.20286 -1.3875 C 0.20507 -1.39143 0.20703 -1.3956 0.20937 -1.39907 C 0.21575 -1.40903 0.21119 -1.39768 0.21731 -1.41088 C 0.21862 -1.41342 0.22343 -1.42824 0.22382 -1.42963 C 0.22487 -1.43264 0.22539 -1.43588 0.22656 -1.43866 C 0.22812 -1.44305 0.2302 -1.44629 0.23177 -1.45069 C 0.23372 -1.45579 0.23541 -1.46111 0.23698 -1.4669 C 0.23854 -1.47222 0.23919 -1.47824 0.24101 -1.48333 C 0.2427 -1.48796 0.24531 -1.4912 0.24752 -1.49491 C 0.24987 -1.50509 0.25377 -1.52315 0.25677 -1.52986 L 0.26198 -1.54167 C 0.26445 -1.55463 0.26211 -1.54375 0.26731 -1.56018 C 0.27239 -1.57662 0.26823 -1.56967 0.27916 -1.59097 C 0.28099 -1.59467 0.28372 -1.59676 0.28567 -1.60023 C 0.28684 -1.60231 0.2875 -1.60486 0.28841 -1.60741 C 0.28971 -1.61111 0.29088 -1.61528 0.29231 -1.61898 C 0.29388 -1.62315 0.29583 -1.62662 0.29752 -1.63079 C 0.29856 -1.63287 0.29948 -1.63518 0.30026 -1.63773 C 0.30247 -1.64537 0.30377 -1.6544 0.30677 -1.66111 C 0.30859 -1.66504 0.31002 -1.66921 0.31198 -1.67268 C 0.31315 -1.67477 0.31471 -1.67592 0.31601 -1.67754 C 0.31901 -1.69329 0.3151 -1.67407 0.32122 -1.69629 C 0.32187 -1.69838 0.32174 -1.70116 0.32252 -1.70324 C 0.32356 -1.70602 0.32539 -1.70764 0.32656 -1.71018 C 0.3289 -1.7162 0.33177 -1.72199 0.33307 -1.72893 C 0.33359 -1.73125 0.33372 -1.73379 0.33437 -1.73588 C 0.33502 -1.73773 0.33711 -1.74074 0.33711 -1.74051 " pathEditMode="relative" rAng="0" ptsTypes="AAAAAAAAAAAAAAAAAAAAAAAAAAAAAAAAAAAAAAAAAAAAAAAAAAAAAAAAAAAAAAAAAAAAAAAAAAAAAAAAAAAAAAAAAAAAAAAAAAAAAA">
                                      <p:cBhvr>
                                        <p:cTn id="6" dur="5000" fill="hold"/>
                                        <p:tgtEl>
                                          <p:spTgt spid="7"/>
                                        </p:tgtEl>
                                        <p:attrNameLst>
                                          <p:attrName>ppt_x</p:attrName>
                                          <p:attrName>ppt_y</p:attrName>
                                        </p:attrNameLst>
                                      </p:cBhvr>
                                      <p:rCtr x="-4648" y="-7307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055 -0.23611 L -0.01055 -0.23611 C -0.0125 -0.24977 -0.01458 -0.26319 -0.0164 -0.27708 C -0.01693 -0.28125 -0.01706 -0.28565 -0.01784 -0.28981 C -0.01862 -0.29421 -0.01992 -0.29838 -0.0207 -0.30254 C -0.02239 -0.31204 -0.02344 -0.32153 -0.025 -0.33079 C -0.0263 -0.33773 -0.02786 -0.34467 -0.0293 -0.35139 C -0.03164 -0.3618 -0.03659 -0.38217 -0.03659 -0.38217 C -0.03711 -0.38634 -0.03698 -0.39097 -0.03802 -0.39491 C -0.03945 -0.40069 -0.0418 -0.40532 -0.04375 -0.41041 C -0.04518 -0.41389 -0.04674 -0.41713 -0.04805 -0.4206 C -0.05208 -0.43055 -0.05039 -0.4287 -0.05677 -0.43866 C -0.05807 -0.44051 -0.05976 -0.44166 -0.06107 -0.44375 C -0.06263 -0.44606 -0.06367 -0.44954 -0.06536 -0.45139 C -0.06862 -0.45463 -0.07226 -0.45625 -0.07552 -0.45903 C -0.07708 -0.46041 -0.07825 -0.46296 -0.07982 -0.46412 C -0.09323 -0.47384 -0.08581 -0.46574 -0.09713 -0.47199 C -0.10534 -0.47616 -0.10299 -0.47847 -0.11159 -0.47963 C -0.12122 -0.48102 -0.13086 -0.48148 -0.14036 -0.48217 L -0.18229 -0.48472 C -0.18945 -0.48518 -0.19661 -0.48634 -0.2039 -0.48727 C -0.20872 -0.48889 -0.21341 -0.49143 -0.21836 -0.49236 C -0.2293 -0.49467 -0.24036 -0.49583 -0.25143 -0.49745 L -0.26588 -0.5 C -0.27161 -0.50092 -0.27747 -0.50162 -0.2832 -0.50254 C -0.32591 -0.51111 -0.28333 -0.50532 -0.32786 -0.51041 C -0.34583 -0.51574 -0.32773 -0.51088 -0.35677 -0.51551 C -0.36068 -0.5162 -0.36445 -0.51736 -0.36836 -0.51805 C -0.37357 -0.51898 -0.3789 -0.51967 -0.38411 -0.5206 C -0.3957 -0.52569 -0.39765 -0.52685 -0.41015 -0.53079 C -0.41497 -0.53241 -0.42721 -0.53495 -0.43177 -0.53588 C -0.44935 -0.54491 -0.43424 -0.53819 -0.45338 -0.54375 C -0.46159 -0.54606 -0.47786 -0.55139 -0.47786 -0.55139 C -0.48177 -0.55393 -0.48555 -0.55717 -0.48945 -0.55903 C -0.49232 -0.56041 -0.49531 -0.55995 -0.49805 -0.56157 C -0.53685 -0.58588 -0.49518 -0.5662 -0.52552 -0.57963 C -0.55508 -0.6125 -0.51146 -0.5662 -0.56732 -0.61041 C -0.59492 -0.63217 -0.56458 -0.60949 -0.59622 -0.62824 C -0.6039 -0.63287 -0.61133 -0.64004 -0.61927 -0.64375 C -0.64622 -0.65579 -0.61276 -0.64004 -0.64661 -0.65903 C -0.65039 -0.66111 -0.6543 -0.6625 -0.6582 -0.66412 C -0.68151 -0.68727 -0.66055 -0.66944 -0.68411 -0.68217 C -0.69101 -0.68588 -0.69765 -0.69028 -0.7043 -0.69491 C -0.70729 -0.69699 -0.71002 -0.70069 -0.71302 -0.70254 C -0.7168 -0.70509 -0.7207 -0.70579 -0.72448 -0.70787 C -0.73034 -0.71088 -0.73607 -0.71481 -0.7418 -0.71805 C -0.74661 -0.72083 -0.75156 -0.72245 -0.75625 -0.72569 C -0.76797 -0.73356 -0.7793 -0.74282 -0.79088 -0.75139 C -0.7957 -0.75486 -0.80078 -0.75741 -0.80534 -0.76157 C -0.89101 -0.8412 -0.78372 -0.74236 -0.87448 -0.82315 C -0.89752 -0.84352 -0.88398 -0.83565 -0.91055 -0.85393 C -0.91627 -0.85787 -0.92226 -0.86041 -0.92786 -0.86412 C -0.93476 -0.86898 -0.94114 -0.87523 -0.94805 -0.87963 C -0.95325 -0.88287 -0.95885 -0.88356 -0.96393 -0.88727 C -0.97096 -0.89236 -0.97734 -0.89977 -0.98411 -0.90532 C -0.99648 -0.91504 -1.00885 -0.92523 -1.02161 -0.93333 C -1.02695 -0.9368 -1.03229 -0.93981 -1.0375 -0.94375 C -1.04726 -0.95092 -1.05638 -0.96088 -1.06627 -0.96666 C -1.06914 -0.96852 -1.07213 -0.96944 -1.07487 -0.97199 C -1.07799 -0.97454 -1.08034 -0.97963 -1.08359 -0.98217 C -1.10208 -0.99745 -1.08515 -0.9743 -1.10664 -0.99745 C -1.11133 -1.00254 -1.11497 -1.01018 -1.11953 -1.01551 C -1.12799 -1.02546 -1.13711 -1.03379 -1.14557 -1.04375 C -1.15156 -1.05069 -1.15664 -1.06018 -1.16289 -1.06666 C -1.17109 -1.07569 -1.18034 -1.08171 -1.1888 -1.08981 C -1.19375 -1.09444 -1.19805 -1.10139 -1.20325 -1.10532 C -1.21094 -1.11111 -1.22669 -1.11528 -1.23502 -1.11805 C -1.26107 -1.13657 -1.23737 -1.12129 -1.2681 -1.13588 C -1.27448 -1.13912 -1.28047 -1.14375 -1.28685 -1.14629 C -1.2931 -1.14884 -1.29935 -1.14954 -1.3056 -1.15139 C -1.31094 -1.15301 -1.31627 -1.15486 -1.32148 -1.15648 C -1.34206 -1.17222 -1.31992 -1.15648 -1.34896 -1.17199 C -1.37669 -1.1868 -1.3418 -1.1787 -1.39505 -1.19745 C -1.41706 -1.20532 -1.40469 -1.20162 -1.43255 -1.20787 L -1.44414 -1.21041 C -1.44844 -1.21296 -1.4526 -1.2162 -1.45703 -1.21805 C -1.47565 -1.22592 -1.46159 -1.21458 -1.47877 -1.22569 C -1.48073 -1.22708 -1.48242 -1.22963 -1.4845 -1.23079 C -1.48828 -1.2331 -1.49609 -1.23588 -1.49609 -1.23588 L -1.49609 -1.23588 " pathEditMode="relative" ptsTypes="AAAAAAAAAAAAAAAAAAAAAAAAAAAAAAAAAAAAAAAAAAAAAAAAAAAAAAAAAAAAAAAAAAAAAAAAAAAAAAAA">
                                      <p:cBhvr>
                                        <p:cTn id="10" dur="4500" fill="hold"/>
                                        <p:tgtEl>
                                          <p:spTgt spid="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53 -0.23449 L -0.00053 -0.23449 C -0.00157 -0.25162 0.00013 -0.26991 -0.00339 -0.28588 C -0.00599 -0.29722 -0.0129 -0.30324 -0.01784 -0.31157 C -0.02592 -0.32477 -0.03347 -0.33889 -0.04245 -0.35 C -0.05105 -0.36065 -0.10443 -0.41713 -0.11888 -0.42685 C -0.18607 -0.47291 -0.08972 -0.40787 -0.15638 -0.45 C -0.17188 -0.45972 -0.18672 -0.47291 -0.20248 -0.48078 C -0.2112 -0.48495 -0.2198 -0.48981 -0.22839 -0.49352 C -0.23581 -0.49676 -0.25157 -0.50162 -0.26016 -0.50648 C -0.26888 -0.51111 -0.2862 -0.52176 -0.2862 -0.52176 C -0.28803 -0.5243 -0.28998 -0.52708 -0.29193 -0.5294 C -0.29571 -0.53403 -0.29974 -0.5375 -0.30339 -0.54236 C -0.30508 -0.54444 -0.30638 -0.54722 -0.30782 -0.55 C -0.31263 -0.55972 -0.31303 -0.56134 -0.31641 -0.5706 C -0.31745 -0.57824 -0.31836 -0.58588 -0.31928 -0.59352 C -0.32201 -0.61643 -0.31941 -0.59699 -0.32214 -0.61666 C -0.32175 -0.63287 -0.32227 -0.6493 -0.32071 -0.66551 C -0.32032 -0.66967 -0.3181 -0.67245 -0.31641 -0.67569 C -0.31329 -0.68194 -0.3099 -0.68796 -0.30638 -0.69352 C -0.30352 -0.69815 -0.30079 -0.70278 -0.29766 -0.70648 C -0.28816 -0.71782 -0.27683 -0.72592 -0.26589 -0.73217 C -0.26185 -0.73449 -0.24506 -0.74213 -0.23855 -0.74236 L -0.04818 -0.74491 L -0.01928 -0.74745 C 0.05442 -0.75231 0.00533 -0.74722 0.05286 -0.75254 C 0.07109 -0.75856 0.08919 -0.76643 0.10755 -0.7706 C 0.16718 -0.78379 0.09283 -0.76666 0.1552 -0.78333 C 0.16289 -0.78541 0.1707 -0.78611 0.17825 -0.78842 C 0.18697 -0.7912 0.19557 -0.79606 0.20429 -0.79884 C 0.21523 -0.80208 0.22643 -0.80347 0.23737 -0.80648 C 0.24557 -0.80856 0.25377 -0.81203 0.26197 -0.81412 C 0.2832 -0.81967 0.30533 -0.82315 0.32682 -0.82708 C 0.33697 -0.83125 0.347 -0.83634 0.35716 -0.83981 C 0.38294 -0.84861 0.39453 -0.84629 0.42057 -0.85764 C 0.52239 -0.90231 0.45247 -0.88264 0.51862 -0.89884 C 0.60026 -0.94722 0.48515 -0.8794 0.57343 -0.92963 C 0.58645 -0.93703 0.59934 -0.94583 0.61237 -0.95254 C 0.70104 -0.9993 0.58112 -0.93078 0.65716 -0.97315 C 0.66588 -0.97801 0.67434 -0.98403 0.68307 -0.98842 C 0.69882 -0.99676 0.71484 -1.00393 0.73072 -1.01157 C 0.74127 -1.01666 0.75221 -1.01967 0.76237 -1.02708 C 0.76966 -1.03217 0.77669 -1.03819 0.78411 -1.04236 C 0.79166 -1.04676 0.7996 -1.04838 0.80716 -1.05254 C 0.82369 -1.06203 0.83984 -1.07338 0.85612 -1.08333 C 0.91601 -1.12037 0.83997 -1.07315 0.89947 -1.10648 C 0.90911 -1.1118 0.91862 -1.11898 0.92825 -1.12453 C 0.94557 -1.13426 0.9625 -1.14629 0.9802 -1.15254 L 0.9875 -1.15509 L 0.9875 -1.15509 " pathEditMode="relative" ptsTypes="AAAAAAAAAAAAAAAAAAAAAAAAAAAAAAAAAAAAAAAAAAAAAAAAAA">
                                      <p:cBhvr>
                                        <p:cTn id="14" dur="4500" fill="hold"/>
                                        <p:tgtEl>
                                          <p:spTgt spid="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9375 -0.25347 L 0.09375 -0.25347 C 0.09974 -0.27453 0.1082 -0.30763 0.11679 -0.32291 C 0.12994 -0.34606 0.11328 -0.31828 0.13411 -0.34583 C 0.1401 -0.35393 0.14557 -0.36296 0.15143 -0.37152 C 0.15481 -0.37662 0.15794 -0.38217 0.16145 -0.38703 C 0.16341 -0.38958 0.16536 -0.39189 0.16718 -0.39467 C 0.17018 -0.39884 0.17278 -0.4037 0.17591 -0.4074 C 0.17994 -0.41226 0.18463 -0.41574 0.18893 -0.42037 C 0.19427 -0.42592 0.19922 -0.43287 0.20468 -0.43819 C 0.21132 -0.44467 0.21836 -0.44976 0.22487 -0.45625 C 0.2289 -0.45995 0.23229 -0.46574 0.23645 -0.46898 C 0.24583 -0.47615 0.25612 -0.47916 0.26536 -0.48703 C 0.27448 -0.49467 0.28216 -0.50717 0.29127 -0.51504 C 0.30091 -0.52361 0.31119 -0.53009 0.32005 -0.54074 L 0.33307 -0.55625 L 0.35182 -0.57407 C 0.36054 -0.58518 0.36875 -0.59722 0.37773 -0.6074 C 0.38463 -0.61527 0.39231 -0.62083 0.39948 -0.628 C 0.40677 -0.63541 0.41393 -0.64305 0.42109 -0.65115 C 0.43463 -0.6662 0.44791 -0.68194 0.46145 -0.69722 L 0.47734 -0.71504 L 0.48164 -0.72037 C 0.5164 -0.75115 0.50351 -0.7368 0.522 -0.75879 L 1.11614 -1.19467 C 1.122 -1.19976 1.12747 -1.20578 1.13346 -1.20995 C 1.13958 -1.21435 1.14596 -1.21736 1.15221 -1.22037 C 1.16757 -1.22754 1.17304 -1.2287 1.18828 -1.2331 C 1.19544 -1.23819 1.20247 -1.24467 1.20989 -1.24861 C 1.22369 -1.25578 1.23867 -1.25578 1.25169 -1.2662 C 1.29179 -1.29907 1.25078 -1.26666 1.28632 -1.29189 C 1.2931 -1.29675 1.29961 -1.303 1.30651 -1.30717 C 1.31067 -1.30995 1.31523 -1.31018 1.31953 -1.3125 C 1.35052 -1.32916 1.32903 -1.32245 1.34987 -1.32777 C 1.35468 -1.33055 1.35442 -1.33078 1.35989 -1.33287 C 1.36237 -1.33379 1.36471 -1.33425 1.36718 -1.33541 C 1.37005 -1.3368 1.37278 -1.33935 1.37578 -1.3405 C 1.3819 -1.34328 1.38203 -1.34305 1.38593 -1.34305 " pathEditMode="relative" ptsTypes="AAAAAAAAAAAAAAAAAAAAAAAAAAAAAAAAAAAAAA">
                                      <p:cBhvr>
                                        <p:cTn id="18" dur="45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06 -0.19166 L -0.0806 -0.19166 C -0.09244 -0.25208 -0.0832 -0.21829 -0.09635 -0.25324 C -0.10091 -0.26528 -0.10052 -0.26852 -0.10651 -0.27893 C -0.12044 -0.3037 -0.1138 -0.28194 -0.13528 -0.31481 C -0.13867 -0.31991 -0.14166 -0.32616 -0.14544 -0.33032 C -0.16784 -0.3544 -0.16575 -0.34653 -0.18724 -0.36366 C -0.20338 -0.37639 -0.1957 -0.37153 -0.21028 -0.37893 C -0.21419 -0.38333 -0.2177 -0.38866 -0.22187 -0.3919 C -0.22461 -0.39398 -0.22773 -0.39329 -0.23047 -0.39444 C -0.23203 -0.39491 -0.23346 -0.39606 -0.23489 -0.39699 C -0.24674 -0.41111 -0.22812 -0.39004 -0.24922 -0.40717 C -0.25143 -0.40903 -0.25299 -0.41273 -0.25507 -0.41481 C -0.2569 -0.4169 -0.25885 -0.41829 -0.2608 -0.42014 C -0.26276 -0.42338 -0.26497 -0.42639 -0.26653 -0.43032 C -0.26744 -0.43241 -0.26836 -0.43541 -0.26797 -0.43796 C -0.26536 -0.46134 -0.26263 -0.48495 -0.25794 -0.50717 C -0.25716 -0.51088 -0.2539 -0.51018 -0.25221 -0.51227 C -0.25052 -0.51435 -0.24948 -0.51782 -0.24778 -0.52014 C -0.24505 -0.52384 -0.24205 -0.52685 -0.23919 -0.53032 C -0.23164 -0.53981 -0.23346 -0.53981 -0.2233 -0.54815 C -0.2177 -0.55301 -0.21224 -0.55949 -0.20599 -0.56111 C -0.19922 -0.56273 -0.19244 -0.56389 -0.1858 -0.5662 C -0.17513 -0.56991 -0.16484 -0.57639 -0.15403 -0.57893 L -0.1108 -0.58935 C -0.10221 -0.59352 -0.09362 -0.59884 -0.08489 -0.60208 C -0.08007 -0.60393 -0.07513 -0.60301 -0.07044 -0.60463 C -0.06315 -0.60717 -0.05612 -0.6125 -0.04882 -0.61504 C -0.04362 -0.61666 -0.03815 -0.6162 -0.03294 -0.61759 C 0.00573 -0.62639 -0.03841 -0.61967 0.00456 -0.62523 C 0.04935 -0.6412 0.00052 -0.625 0.06511 -0.64051 C 0.1211 -0.65416 0.06459 -0.64421 0.10547 -0.65092 C 0.11563 -0.65416 0.12605 -0.65532 0.13581 -0.66111 C 0.14154 -0.66458 0.1474 -0.66759 0.15313 -0.67129 C 0.15756 -0.6743 0.16172 -0.67847 0.16615 -0.68171 C 0.17136 -0.68541 0.1767 -0.68842 0.1819 -0.6919 C 0.2073 -0.73055 0.17631 -0.68472 0.20365 -0.72014 C 0.21055 -0.72893 0.21732 -0.73842 0.22383 -0.74838 C 0.23243 -0.76157 0.23907 -0.77083 0.24688 -0.7868 C 0.25 -0.79329 0.25521 -0.80949 0.2569 -0.81759 C 0.25821 -0.82338 0.25886 -0.82963 0.2599 -0.83541 C 0.26068 -0.84074 0.26172 -0.84583 0.26276 -0.85092 C 0.26224 -0.86967 0.26524 -0.88981 0.26133 -0.90741 C 0.25886 -0.91805 0.25105 -0.92199 0.24545 -0.92778 C 0.23373 -0.94004 0.22201 -0.95254 0.20938 -0.96111 C 0.20313 -0.96551 0.19688 -0.97014 0.19063 -0.97407 C 0.16719 -0.98842 0.17201 -0.98403 0.1517 -0.99444 C 0.14545 -0.99768 0.13933 -1.00185 0.13295 -1.00486 C 0.12266 -1.00926 0.11433 -1.01041 0.10404 -1.0125 C 0.08503 -1.02014 0.06966 -1.02731 0.04922 -1.03032 L 0.0319 -1.03287 L 0.01615 -1.03819 C 0.00599 -1.04143 0.00013 -1.04444 -0.00989 -1.04583 C -0.02669 -1.04791 -0.06028 -1.05092 -0.06028 -1.05092 C -0.10104 -1.05995 -0.09179 -1.05903 -0.16849 -1.04838 C -0.17981 -1.04676 -0.19049 -1.03796 -0.20169 -1.03541 C -0.21588 -1.03264 -0.22617 -1.03194 -0.23919 -1.02523 C -0.24505 -1.02222 -0.25065 -1.01805 -0.25651 -1.01504 C -0.26888 -1.00833 -0.2733 -1.00694 -0.28528 -1.00208 C -0.29153 -0.99699 -0.29752 -0.99074 -0.30403 -0.9868 C -0.33255 -0.96921 -0.30416 -0.99676 -0.33437 -0.97129 C -0.3457 -0.96204 -0.35651 -0.95069 -0.36757 -0.94074 C -0.37422 -0.93449 -0.38073 -0.92731 -0.38776 -0.92268 C -0.39153 -0.92014 -0.39557 -0.91805 -0.39922 -0.91504 C -0.41718 -0.90069 -0.41731 -0.89629 -0.43672 -0.88426 C -0.44765 -0.87731 -0.45963 -0.87546 -0.46992 -0.8662 C -0.50247 -0.83727 -0.47161 -0.86319 -0.51614 -0.83287 C -0.54909 -0.81041 -0.5457 -0.80185 -0.59388 -0.78171 C -0.60208 -0.77824 -0.61028 -0.77523 -0.61836 -0.77129 C -0.68789 -0.73773 -0.6513 -0.74768 -0.69765 -0.73796 C -0.79531 -0.68426 -0.69036 -0.73958 -0.77265 -0.70208 C -0.79726 -0.69097 -0.82213 -0.68055 -0.84622 -0.6662 C -0.87734 -0.64768 -0.86341 -0.65509 -0.88802 -0.64305 C -0.89114 -0.63981 -0.89739 -0.63287 -0.90104 -0.63032 C -0.90286 -0.62916 -0.90494 -0.6287 -0.90677 -0.62778 C -0.91159 -0.61921 -0.90885 -0.62245 -0.91836 -0.61759 C -0.92031 -0.61643 -0.92226 -0.61597 -0.92409 -0.61504 C -0.92552 -0.61412 -0.92851 -0.61227 -0.92851 -0.61227 L -0.92851 -0.61227 " pathEditMode="relative" ptsTypes="AAAAAAAAAAAAAAAAAAAAAAAAAAAAAAAAAAAAAAAAAAAAAAAAAAAAAAAAAAAAAAAAAAAAAAAAAAAAAAA">
                                      <p:cBhvr>
                                        <p:cTn id="22" dur="4500" fill="hold"/>
                                        <p:tgtEl>
                                          <p:spTgt spid="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648 -0.25417 L -0.04648 -0.25417 C -0.06771 -0.27454 -0.08867 -0.29584 -0.11003 -0.31551 C -0.13581 -0.33935 -0.16107 -0.36158 -0.18932 -0.37454 C -0.21094 -0.38449 -0.22474 -0.38496 -0.24557 -0.38727 C -0.25521 -0.3831 -0.26536 -0.38148 -0.27448 -0.37454 C -0.27813 -0.37176 -0.28893 -0.35232 -0.2918 -0.34375 C -0.29362 -0.3382 -0.29427 -0.33148 -0.29609 -0.32593 C -0.29766 -0.32037 -0.29987 -0.31551 -0.30182 -0.31042 C -0.30885 -0.24769 -0.30091 -0.31273 -0.30755 -0.26945 C -0.3082 -0.26528 -0.30859 -0.26088 -0.30898 -0.25671 C -0.31289 -0.22454 -0.31107 -0.24375 -0.31341 -0.21551 C -0.3138 -0.19769 -0.31445 -0.17963 -0.31484 -0.16181 C -0.31589 -0.10787 -0.31615 -0.05394 -0.31771 -0.00023 C -0.3181 0.01412 -0.32044 0.04259 -0.32344 0.05879 C -0.32826 0.08449 -0.33177 0.09352 -0.34076 0.11782 C -0.34349 0.12477 -0.34609 0.13217 -0.34948 0.13819 C -0.35143 0.14166 -0.3543 0.14329 -0.35664 0.14583 C -0.36563 0.15625 -0.37552 0.16967 -0.38555 0.17662 C -0.39349 0.18241 -0.43008 0.19884 -0.43737 0.20231 C -0.4638 0.20069 -0.49049 0.20231 -0.5168 0.19722 C -0.57891 0.18495 -0.5638 0.18125 -0.60469 0.15879 C -0.61042 0.15555 -0.61654 0.15532 -0.62201 0.15116 C -0.63346 0.14236 -0.64453 0.13194 -0.65521 0.12037 C -0.67161 0.10231 -0.67643 0.09838 -0.69128 0.07662 C -0.72135 0.03264 -0.69544 0.0669 -0.72734 -0.01042 C -0.73255 -0.02338 -0.73854 -0.03542 -0.74323 -0.04884 C -0.74674 -0.05949 -0.74818 -0.07199 -0.75182 -0.08218 C -0.75638 -0.09514 -0.76771 -0.11806 -0.76771 -0.11806 C -0.76836 -0.12153 -0.77057 -0.13496 -0.77201 -0.13611 C -0.77643 -0.14005 -0.78164 -0.13982 -0.78646 -0.14121 C -0.79844 -0.14491 -0.81055 -0.14815 -0.82253 -0.15139 C -0.82539 -0.15486 -0.82799 -0.15926 -0.83112 -0.16181 C -0.83438 -0.16435 -0.83789 -0.16551 -0.84128 -0.1669 C -0.86406 -0.17616 -0.8599 -0.17408 -0.88164 -0.17709 C -0.88451 -0.17616 -0.90938 -0.16921 -0.91341 -0.1669 C -0.92331 -0.16111 -0.93138 -0.15301 -0.93932 -0.14121 C -0.94766 -0.12894 -0.95755 -0.11852 -0.9638 -0.10278 L -0.98555 -0.04884 C -0.99023 -0.03704 -0.99479 -0.02454 -0.99987 -0.01296 C -1.0125 0.01481 -1.02539 0.04074 -1.03164 0.07662 C -1.04141 0.13333 -1.03281 0.08773 -1.04753 0.15116 C -1.05013 0.16204 -1.05143 0.17407 -1.05469 0.18449 C -1.0582 0.1956 -1.0638 0.2044 -1.06771 0.21528 C -1.07005 0.22153 -1.07122 0.22916 -1.07344 0.23565 C -1.10964 0.34444 -1.06615 0.20671 -1.09648 0.30231 C -1.10143 0.31759 -1.10534 0.33403 -1.11094 0.34838 C -1.13477 0.41041 -1.125 0.3794 -1.14128 0.44074 C -1.14805 0.49467 -1.13971 0.43148 -1.14844 0.48958 C -1.14909 0.49375 -1.14909 0.49815 -1.14987 0.50231 C -1.15104 0.50856 -1.15286 0.51435 -1.1543 0.52037 C -1.15573 0.52708 -1.15729 0.53379 -1.15859 0.54074 C -1.16341 0.56852 -1.15859 0.5537 -1.16432 0.56898 C -1.16732 0.60092 -1.16328 0.56643 -1.17148 0.60486 C -1.1724 0.60903 -1.1724 0.61342 -1.17305 0.61782 C -1.17344 0.62106 -1.17383 0.62454 -1.17448 0.62801 C -1.18255 0.67268 -1.20898 0.80324 -1.20898 0.84329 L -1.20898 0.85116 L -1.20898 0.84583 " pathEditMode="relative" ptsTypes="AAAAAAAAAAAAAAAAAAAAAAAAAAAAAAAAAAAAAAAAAAAAAAAAAAAAAAAAAAA">
                                      <p:cBhvr>
                                        <p:cTn id="26" dur="4500" fill="hold"/>
                                        <p:tgtEl>
                                          <p:spTgt spid="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18 -0.06297 L 0.07618 -0.06297 C 0.08542 -0.06551 0.09441 -0.06875 0.10365 -0.07084 C 0.11029 -0.07222 0.11706 -0.07246 0.12383 -0.07338 C 0.12904 -0.07408 0.13425 -0.075 0.13959 -0.07593 C 0.153 -0.075 0.16654 -0.07477 0.17995 -0.07338 C 0.1987 -0.0713 0.21745 -0.06806 0.2362 -0.06551 C 0.24441 -0.06459 0.25261 -0.06389 0.26068 -0.06297 L 0.34011 -0.05278 C 0.34584 -0.05209 0.3517 -0.05185 0.3573 -0.05023 C 0.3642 -0.04838 0.37943 -0.04375 0.38764 -0.0426 C 0.39961 -0.04051 0.41172 -0.03912 0.4237 -0.0375 C 0.43047 -0.03658 0.43724 -0.03635 0.44389 -0.03496 C 0.45678 -0.03195 0.48217 -0.02616 0.49441 -0.02454 C 0.50639 -0.02315 0.51836 -0.02292 0.53047 -0.02199 C 0.5405 -0.02037 0.55066 -0.01898 0.56068 -0.0169 C 0.57136 -0.01482 0.58178 -0.01111 0.59245 -0.00926 C 0.60586 -0.00672 0.61941 -0.00602 0.63282 -0.00417 C 0.64688 -0.00209 0.64766 -0.00185 0.66029 0.00115 C 0.72995 -0.00162 0.79974 -0.00093 0.86941 -0.00672 C 0.87409 -0.00695 0.87787 -0.01389 0.8823 -0.0169 C 0.88711 -0.01991 0.89193 -0.02199 0.89675 -0.02454 C 0.94623 -0.07871 0.88685 -0.01505 0.93282 -0.06042 C 0.93581 -0.06343 0.93829 -0.06806 0.94154 -0.07084 C 0.94558 -0.07408 0.95014 -0.0757 0.95443 -0.07847 C 0.95938 -0.08172 0.96407 -0.08565 0.96889 -0.08866 C 0.97461 -0.09236 0.9806 -0.09468 0.9862 -0.09885 C 1.00456 -0.11297 1.02253 -0.12917 1.03959 -0.14769 C 1.04792 -0.15672 1.0556 -0.16713 1.06407 -0.17593 C 1.07149 -0.18357 1.07982 -0.18843 1.08711 -0.1963 C 1.09857 -0.20903 1.11029 -0.2213 1.12032 -0.2375 C 1.14037 -0.26945 1.13021 -0.25232 1.15066 -0.28866 C 1.16107 -0.30718 1.16211 -0.30857 1.17227 -0.32963 C 1.17501 -0.33565 1.17709 -0.34121 1.17943 -0.34769 C 1.17995 -0.35023 1.18008 -0.35301 1.18086 -0.35533 C 1.1849 -0.3669 1.18933 -0.37269 1.19532 -0.38102 C 1.19675 -0.38287 1.19792 -0.38565 1.19961 -0.38611 C 1.20782 -0.3882 1.21602 -0.38773 1.22422 -0.38866 C 1.22644 -0.39167 1.23659 -0.40648 1.24154 -0.40648 C 1.24323 -0.40648 1.24441 -0.40324 1.24584 -0.40139 C 1.26159 -0.34213 1.2737 -0.29051 1.30209 -0.24005 C 1.30495 -0.23472 1.30834 -0.23033 1.31068 -0.22454 C 1.31459 -0.21528 1.31928 -0.20672 1.32227 -0.1963 C 1.32631 -0.18218 1.32917 -0.17246 1.3323 -0.15533 C 1.33425 -0.14537 1.33503 -0.13472 1.33672 -0.12454 C 1.34323 -0.08241 1.3431 -0.09121 1.34675 -0.05787 C 1.34688 -0.05718 1.34675 -0.05625 1.34675 -0.05533 L 1.34675 -0.05533 " pathEditMode="relative" ptsTypes="AAAAAAAAAAAAAAAAAAAAAAAAAAAAAAAAAAAAAAAAAAAAAAAA">
                                      <p:cBhvr>
                                        <p:cTn id="30" dur="45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1667 -0.12384 L 0.11667 -0.12384 C 0.12396 -0.12222 0.13177 -0.1243 0.13841 -0.11875 C 0.14115 -0.11643 0.14024 -0.10833 0.14128 -0.10347 C 0.14362 -0.09212 0.14583 -0.08101 0.14844 -0.07013 C 0.15755 -0.03148 0.14753 -0.08402 0.15859 -0.02893 C 0.1888 0.12246 0.14505 -0.09074 0.18021 0.09653 C 0.18164 0.10417 0.18672 0.13241 0.1888 0.14028 C 0.19414 0.16019 0.20117 0.17871 0.20599 0.19908 C 0.21029 0.21713 0.21484 0.23866 0.22044 0.25556 C 0.22396 0.26621 0.22826 0.27593 0.23203 0.28635 C 0.23412 0.29213 0.23529 0.29885 0.23776 0.3044 C 0.2474 0.32547 0.27109 0.36713 0.28242 0.38125 C 0.2957 0.39769 0.31016 0.41088 0.32435 0.42477 C 0.34024 0.44028 0.36003 0.45764 0.37774 0.46829 C 0.38425 0.47246 0.39115 0.47547 0.39792 0.47871 C 0.43854 0.49723 0.42956 0.49283 0.47149 0.5044 C 0.50169 0.49653 0.53294 0.49653 0.56224 0.48125 C 0.58607 0.46875 0.60768 0.44561 0.62865 0.42223 C 0.72604 0.3132 0.61107 0.4463 0.70221 0.32732 C 0.72344 0.29977 0.72123 0.30556 0.73685 0.27616 C 0.74037 0.26945 0.74336 0.26227 0.74688 0.25556 C 0.75156 0.24676 0.75703 0.23913 0.76133 0.22987 C 0.76901 0.21343 0.77448 0.19375 0.78294 0.17871 C 0.79414 0.1588 0.79987 0.14931 0.81042 0.12732 C 0.81393 0.11991 0.81745 0.1125 0.82044 0.1044 C 0.82995 0.07825 0.84167 0.05394 0.84792 0.02477 C 0.85456 -0.00671 0.8625 -0.03773 0.8681 -0.07013 C 0.87383 -0.10347 0.87943 -0.1368 0.88542 -0.1699 C 0.88815 -0.18541 0.8905 -0.20115 0.89401 -0.2162 C 0.93776 -0.39745 0.88438 -0.17175 0.91419 -0.30856 C 0.91823 -0.32662 0.92292 -0.34421 0.92721 -0.36226 C 0.92917 -0.3706 0.93138 -0.37893 0.93294 -0.38773 C 0.93399 -0.39282 0.93477 -0.39814 0.93581 -0.403 C 0.93802 -0.41273 0.94063 -0.42199 0.9431 -0.43125 C 0.94362 -0.43634 0.94362 -0.44166 0.94453 -0.44675 C 0.95 -0.47777 0.953 -0.48425 0.96185 -0.51342 C 0.96276 -0.52106 0.96328 -0.52893 0.96471 -0.53634 C 0.96576 -0.54189 0.96771 -0.54652 0.96901 -0.55185 C 0.97005 -0.55601 0.97096 -0.56041 0.97188 -0.56458 C 0.97383 -0.57245 0.97604 -0.57986 0.97774 -0.58773 C 0.97891 -0.59351 0.97956 -0.59976 0.9806 -0.60555 C 0.98307 -0.61944 0.98724 -0.63912 0.98919 -0.65439 C 0.99245 -0.67847 0.9918 -0.67777 0.99362 -0.70046 C 0.99401 -0.70648 0.9944 -0.7125 0.99505 -0.71851 C 0.99544 -0.72268 0.99623 -0.72685 0.99649 -0.73125 C 0.99675 -0.73541 0.99649 -0.73981 0.99649 -0.74421 " pathEditMode="relative" ptsTypes="AAAAAAAAAAAAAAAAAAAAAAAAAAAAAAAAAAAAAAAAAAAAAAA">
                                      <p:cBhvr>
                                        <p:cTn id="34" dur="45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blue sky with clouds&#10;&#10;Description automatically generated with low confidence">
            <a:extLst>
              <a:ext uri="{FF2B5EF4-FFF2-40B4-BE49-F238E27FC236}">
                <a16:creationId xmlns:a16="http://schemas.microsoft.com/office/drawing/2014/main" id="{31DA0F01-39C9-4F59-B8F3-5CCFC130711F}"/>
              </a:ext>
            </a:extLst>
          </p:cNvPr>
          <p:cNvPicPr>
            <a:picLocks noChangeAspect="1"/>
          </p:cNvPicPr>
          <p:nvPr/>
        </p:nvPicPr>
        <p:blipFill rotWithShape="1">
          <a:blip r:embed="rId3">
            <a:extLst>
              <a:ext uri="{28A0092B-C50C-407E-A947-70E740481C1C}">
                <a14:useLocalDpi xmlns:a14="http://schemas.microsoft.com/office/drawing/2010/main" val="0"/>
              </a:ext>
            </a:extLst>
          </a:blip>
          <a:srcRect b="12483"/>
          <a:stretch/>
        </p:blipFill>
        <p:spPr>
          <a:xfrm>
            <a:off x="0" y="0"/>
            <a:ext cx="12537971" cy="6858000"/>
          </a:xfrm>
          <a:prstGeom prst="rect">
            <a:avLst/>
          </a:prstGeom>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 </a:t>
            </a:r>
            <a:endParaRPr lang="en-GB" sz="3200" dirty="0">
              <a:solidFill>
                <a:schemeClr val="bg1"/>
              </a:solidFill>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56" y="-89262"/>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4258195" y="9188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4257877" y="12366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9" name="Picture 38" descr="A picture containing accessory&#10;&#10;Description automatically generated">
            <a:extLst>
              <a:ext uri="{FF2B5EF4-FFF2-40B4-BE49-F238E27FC236}">
                <a16:creationId xmlns:a16="http://schemas.microsoft.com/office/drawing/2014/main" id="{116B2240-CF94-4763-83B1-12C513D2B9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06940">
            <a:off x="7798002" y="304875"/>
            <a:ext cx="3115795" cy="3540677"/>
          </a:xfrm>
          <a:prstGeom prst="rect">
            <a:avLst/>
          </a:prstGeom>
        </p:spPr>
      </p:pic>
      <p:sp>
        <p:nvSpPr>
          <p:cNvPr id="3" name="TextBox 2">
            <a:extLst>
              <a:ext uri="{FF2B5EF4-FFF2-40B4-BE49-F238E27FC236}">
                <a16:creationId xmlns:a16="http://schemas.microsoft.com/office/drawing/2014/main" id="{961677A2-90A8-4D49-8F1B-A35988861FF2}"/>
              </a:ext>
            </a:extLst>
          </p:cNvPr>
          <p:cNvSpPr txBox="1"/>
          <p:nvPr/>
        </p:nvSpPr>
        <p:spPr>
          <a:xfrm rot="392592">
            <a:off x="8488718" y="583705"/>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minute</a:t>
            </a:r>
          </a:p>
        </p:txBody>
      </p:sp>
      <p:pic>
        <p:nvPicPr>
          <p:cNvPr id="37" name="Picture 36" descr="Shape&#10;&#10;Description automatically generated">
            <a:extLst>
              <a:ext uri="{FF2B5EF4-FFF2-40B4-BE49-F238E27FC236}">
                <a16:creationId xmlns:a16="http://schemas.microsoft.com/office/drawing/2014/main" id="{56E976E4-321D-45C0-BE14-E4AB737494A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26858">
            <a:off x="8270237" y="3611796"/>
            <a:ext cx="2669031" cy="3032989"/>
          </a:xfrm>
          <a:prstGeom prst="rect">
            <a:avLst/>
          </a:prstGeom>
        </p:spPr>
      </p:pic>
      <p:sp>
        <p:nvSpPr>
          <p:cNvPr id="40" name="TextBox 39">
            <a:extLst>
              <a:ext uri="{FF2B5EF4-FFF2-40B4-BE49-F238E27FC236}">
                <a16:creationId xmlns:a16="http://schemas.microsoft.com/office/drawing/2014/main" id="{10B8AACF-75C2-4724-A81D-433712114D97}"/>
              </a:ext>
            </a:extLst>
          </p:cNvPr>
          <p:cNvSpPr txBox="1"/>
          <p:nvPr/>
        </p:nvSpPr>
        <p:spPr>
          <a:xfrm rot="20700746">
            <a:off x="8658462" y="372903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secret</a:t>
            </a:r>
          </a:p>
        </p:txBody>
      </p:sp>
      <p:pic>
        <p:nvPicPr>
          <p:cNvPr id="36" name="Picture 35" descr="Shape&#10;&#10;Description automatically generated">
            <a:extLst>
              <a:ext uri="{FF2B5EF4-FFF2-40B4-BE49-F238E27FC236}">
                <a16:creationId xmlns:a16="http://schemas.microsoft.com/office/drawing/2014/main" id="{F558A7D3-7209-4927-AFCB-565FF23BB3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75656">
            <a:off x="9834893" y="1357536"/>
            <a:ext cx="2915842" cy="3313458"/>
          </a:xfrm>
          <a:prstGeom prst="rect">
            <a:avLst/>
          </a:prstGeom>
        </p:spPr>
      </p:pic>
      <p:sp>
        <p:nvSpPr>
          <p:cNvPr id="41" name="TextBox 40">
            <a:extLst>
              <a:ext uri="{FF2B5EF4-FFF2-40B4-BE49-F238E27FC236}">
                <a16:creationId xmlns:a16="http://schemas.microsoft.com/office/drawing/2014/main" id="{EDA622DA-D498-4574-BC95-53495F97338C}"/>
              </a:ext>
            </a:extLst>
          </p:cNvPr>
          <p:cNvSpPr txBox="1"/>
          <p:nvPr/>
        </p:nvSpPr>
        <p:spPr>
          <a:xfrm rot="20212500">
            <a:off x="10293791" y="142102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profit</a:t>
            </a:r>
          </a:p>
        </p:txBody>
      </p:sp>
      <p:pic>
        <p:nvPicPr>
          <p:cNvPr id="35" name="Picture 34" descr="Shape&#10;&#10;Description automatically generated">
            <a:extLst>
              <a:ext uri="{FF2B5EF4-FFF2-40B4-BE49-F238E27FC236}">
                <a16:creationId xmlns:a16="http://schemas.microsoft.com/office/drawing/2014/main" id="{492FB00E-1433-4926-A29F-3FAD788C2A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219675">
            <a:off x="476569" y="877026"/>
            <a:ext cx="2395891" cy="3183873"/>
          </a:xfrm>
          <a:prstGeom prst="rect">
            <a:avLst/>
          </a:prstGeom>
        </p:spPr>
      </p:pic>
      <p:sp>
        <p:nvSpPr>
          <p:cNvPr id="42" name="TextBox 41">
            <a:extLst>
              <a:ext uri="{FF2B5EF4-FFF2-40B4-BE49-F238E27FC236}">
                <a16:creationId xmlns:a16="http://schemas.microsoft.com/office/drawing/2014/main" id="{3A72E183-FF1D-49F1-A356-BEA6C5264C3B}"/>
              </a:ext>
            </a:extLst>
          </p:cNvPr>
          <p:cNvSpPr txBox="1"/>
          <p:nvPr/>
        </p:nvSpPr>
        <p:spPr>
          <a:xfrm rot="4142779">
            <a:off x="1575189" y="1602676"/>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satellite</a:t>
            </a:r>
          </a:p>
        </p:txBody>
      </p:sp>
      <p:pic>
        <p:nvPicPr>
          <p:cNvPr id="38" name="Picture 37" descr="Shape&#10;&#10;Description automatically generated">
            <a:extLst>
              <a:ext uri="{FF2B5EF4-FFF2-40B4-BE49-F238E27FC236}">
                <a16:creationId xmlns:a16="http://schemas.microsoft.com/office/drawing/2014/main" id="{99DD10AC-DCF9-4BEC-B373-71164A94B9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488">
            <a:off x="3907075" y="982986"/>
            <a:ext cx="2395891" cy="3183873"/>
          </a:xfrm>
          <a:prstGeom prst="rect">
            <a:avLst/>
          </a:prstGeom>
        </p:spPr>
      </p:pic>
      <p:sp>
        <p:nvSpPr>
          <p:cNvPr id="43" name="TextBox 42">
            <a:extLst>
              <a:ext uri="{FF2B5EF4-FFF2-40B4-BE49-F238E27FC236}">
                <a16:creationId xmlns:a16="http://schemas.microsoft.com/office/drawing/2014/main" id="{D440AF61-4603-43F7-87F5-4715D8A6C243}"/>
              </a:ext>
            </a:extLst>
          </p:cNvPr>
          <p:cNvSpPr txBox="1"/>
          <p:nvPr/>
        </p:nvSpPr>
        <p:spPr>
          <a:xfrm rot="392592">
            <a:off x="4155188" y="1235939"/>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support</a:t>
            </a:r>
          </a:p>
        </p:txBody>
      </p:sp>
      <p:pic>
        <p:nvPicPr>
          <p:cNvPr id="33" name="Picture 32" descr="A picture containing accessory&#10;&#10;Description automatically generated">
            <a:extLst>
              <a:ext uri="{FF2B5EF4-FFF2-40B4-BE49-F238E27FC236}">
                <a16:creationId xmlns:a16="http://schemas.microsoft.com/office/drawing/2014/main" id="{7573D004-8417-4B37-A0FC-299135CA24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1873">
            <a:off x="5946745" y="3329508"/>
            <a:ext cx="3115795" cy="3540677"/>
          </a:xfrm>
          <a:prstGeom prst="rect">
            <a:avLst/>
          </a:prstGeom>
        </p:spPr>
      </p:pic>
      <p:sp>
        <p:nvSpPr>
          <p:cNvPr id="44" name="TextBox 43">
            <a:extLst>
              <a:ext uri="{FF2B5EF4-FFF2-40B4-BE49-F238E27FC236}">
                <a16:creationId xmlns:a16="http://schemas.microsoft.com/office/drawing/2014/main" id="{7F3DC4A0-0D02-4759-AEAF-671D23870B29}"/>
              </a:ext>
            </a:extLst>
          </p:cNvPr>
          <p:cNvSpPr txBox="1"/>
          <p:nvPr/>
        </p:nvSpPr>
        <p:spPr>
          <a:xfrm rot="19211264">
            <a:off x="5309435" y="3964493"/>
            <a:ext cx="2610547"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trampoline</a:t>
            </a:r>
          </a:p>
        </p:txBody>
      </p:sp>
      <p:pic>
        <p:nvPicPr>
          <p:cNvPr id="32" name="Picture 31" descr="Shape&#10;&#10;Description automatically generated">
            <a:extLst>
              <a:ext uri="{FF2B5EF4-FFF2-40B4-BE49-F238E27FC236}">
                <a16:creationId xmlns:a16="http://schemas.microsoft.com/office/drawing/2014/main" id="{74B32AD4-42B7-4ABC-A5F6-6B54F7C362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11591">
            <a:off x="-748053" y="3014265"/>
            <a:ext cx="2915842" cy="3313458"/>
          </a:xfrm>
          <a:prstGeom prst="rect">
            <a:avLst/>
          </a:prstGeom>
        </p:spPr>
      </p:pic>
      <p:sp>
        <p:nvSpPr>
          <p:cNvPr id="45" name="TextBox 44">
            <a:extLst>
              <a:ext uri="{FF2B5EF4-FFF2-40B4-BE49-F238E27FC236}">
                <a16:creationId xmlns:a16="http://schemas.microsoft.com/office/drawing/2014/main" id="{6EAA9321-729C-43C9-B429-CF455165963A}"/>
              </a:ext>
            </a:extLst>
          </p:cNvPr>
          <p:cNvSpPr txBox="1"/>
          <p:nvPr/>
        </p:nvSpPr>
        <p:spPr>
          <a:xfrm rot="1907339">
            <a:off x="600108" y="3558295"/>
            <a:ext cx="1925052" cy="646331"/>
          </a:xfrm>
          <a:prstGeom prst="rect">
            <a:avLst/>
          </a:prstGeom>
          <a:noFill/>
        </p:spPr>
        <p:txBody>
          <a:bodyPr wrap="square" rtlCol="0">
            <a:spAutoFit/>
          </a:bodyPr>
          <a:lstStyle/>
          <a:p>
            <a:r>
              <a:rPr lang="en-GB" sz="3600" b="1" dirty="0" err="1">
                <a:solidFill>
                  <a:schemeClr val="bg1"/>
                </a:solidFill>
                <a:latin typeface="Century Gothic" panose="020B0502020202020204" pitchFamily="34" charset="0"/>
              </a:rPr>
              <a:t>océan</a:t>
            </a:r>
            <a:endParaRPr lang="en-GB" sz="3600" b="1" dirty="0">
              <a:solidFill>
                <a:schemeClr val="bg1"/>
              </a:solidFill>
              <a:latin typeface="Century Gothic" panose="020B0502020202020204" pitchFamily="34" charset="0"/>
            </a:endParaRPr>
          </a:p>
        </p:txBody>
      </p:sp>
      <p:pic>
        <p:nvPicPr>
          <p:cNvPr id="34" name="Picture 33" descr="Shape&#10;&#10;Description automatically generated">
            <a:extLst>
              <a:ext uri="{FF2B5EF4-FFF2-40B4-BE49-F238E27FC236}">
                <a16:creationId xmlns:a16="http://schemas.microsoft.com/office/drawing/2014/main" id="{96EFF98C-8ABC-4548-9BA6-B696DAA5C55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52024">
            <a:off x="1761747" y="3774164"/>
            <a:ext cx="2669031" cy="3032989"/>
          </a:xfrm>
          <a:prstGeom prst="rect">
            <a:avLst/>
          </a:prstGeom>
        </p:spPr>
      </p:pic>
      <p:sp>
        <p:nvSpPr>
          <p:cNvPr id="46" name="TextBox 45">
            <a:extLst>
              <a:ext uri="{FF2B5EF4-FFF2-40B4-BE49-F238E27FC236}">
                <a16:creationId xmlns:a16="http://schemas.microsoft.com/office/drawing/2014/main" id="{8993E264-F342-43CA-B8BA-A0904C5AAAD9}"/>
              </a:ext>
            </a:extLst>
          </p:cNvPr>
          <p:cNvSpPr txBox="1"/>
          <p:nvPr/>
        </p:nvSpPr>
        <p:spPr>
          <a:xfrm rot="1975072">
            <a:off x="2837853" y="4163728"/>
            <a:ext cx="1925052" cy="646331"/>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part</a:t>
            </a:r>
          </a:p>
        </p:txBody>
      </p:sp>
    </p:spTree>
    <p:extLst>
      <p:ext uri="{BB962C8B-B14F-4D97-AF65-F5344CB8AC3E}">
        <p14:creationId xmlns:p14="http://schemas.microsoft.com/office/powerpoint/2010/main" val="311350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10" name="T3_W1F_4.1.wav"/>
            </a:hlinkClick>
            <a:extLst>
              <a:ext uri="{FF2B5EF4-FFF2-40B4-BE49-F238E27FC236}">
                <a16:creationId xmlns:a16="http://schemas.microsoft.com/office/drawing/2014/main" id="{976A85E5-4281-4E0F-BAB0-72DE6B3B6253}"/>
              </a:ext>
            </a:extLst>
          </p:cNvPr>
          <p:cNvSpPr/>
          <p:nvPr/>
        </p:nvSpPr>
        <p:spPr>
          <a:xfrm>
            <a:off x="2999322" y="57647"/>
            <a:ext cx="832516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famille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Kergosien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à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Berck</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-sur-Mer. </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Google Shape;167;p2">
            <a:extLst>
              <a:ext uri="{FF2B5EF4-FFF2-40B4-BE49-F238E27FC236}">
                <a16:creationId xmlns:a16="http://schemas.microsoft.com/office/drawing/2014/main" id="{430ADE3F-A6E5-4445-9A53-02595A89CCAE}"/>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Graphic 56" descr="Teacher">
            <a:extLst>
              <a:ext uri="{FF2B5EF4-FFF2-40B4-BE49-F238E27FC236}">
                <a16:creationId xmlns:a16="http://schemas.microsoft.com/office/drawing/2014/main" id="{41B9A67A-C031-45BA-AF6D-A7E8CFF016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036" y="401618"/>
            <a:ext cx="914400" cy="914400"/>
          </a:xfrm>
          <a:prstGeom prst="rect">
            <a:avLst/>
          </a:prstGeom>
        </p:spPr>
      </p:pic>
      <p:sp>
        <p:nvSpPr>
          <p:cNvPr id="61" name="Speech Bubble: Rectangle with Corners Rounded 60">
            <a:hlinkClick r:id="" action="ppaction://noaction">
              <a:snd r:embed="rId13" name="T3_W1F_4.2.wav"/>
            </a:hlinkClick>
            <a:extLst>
              <a:ext uri="{FF2B5EF4-FFF2-40B4-BE49-F238E27FC236}">
                <a16:creationId xmlns:a16="http://schemas.microsoft.com/office/drawing/2014/main" id="{52C216F0-6EC5-4257-B4B6-E4B4524B6BFE}"/>
              </a:ext>
            </a:extLst>
          </p:cNvPr>
          <p:cNvSpPr/>
          <p:nvPr/>
        </p:nvSpPr>
        <p:spPr>
          <a:xfrm>
            <a:off x="1087470" y="559939"/>
            <a:ext cx="638599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CustomShape 7">
            <a:hlinkClick r:id="" action="ppaction://noaction">
              <a:snd r:embed="rId13" name="T3_W1F_4.2.wav"/>
            </a:hlinkClick>
            <a:extLst>
              <a:ext uri="{FF2B5EF4-FFF2-40B4-BE49-F238E27FC236}">
                <a16:creationId xmlns:a16="http://schemas.microsoft.com/office/drawing/2014/main" id="{8537A3BD-5EB3-414C-9CFB-21FAA55F9C6F}"/>
              </a:ext>
            </a:extLst>
          </p:cNvPr>
          <p:cNvSpPr/>
          <p:nvPr/>
        </p:nvSpPr>
        <p:spPr>
          <a:xfrm>
            <a:off x="1087470" y="625520"/>
            <a:ext cx="638599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Adèle parle à Pierre. Qui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va</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où</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11" name="Picture 110">
            <a:extLst>
              <a:ext uri="{FF2B5EF4-FFF2-40B4-BE49-F238E27FC236}">
                <a16:creationId xmlns:a16="http://schemas.microsoft.com/office/drawing/2014/main" id="{795721BF-69D7-4906-A6E0-26321B6121CA}"/>
              </a:ext>
            </a:extLst>
          </p:cNvPr>
          <p:cNvPicPr>
            <a:picLocks noChangeAspect="1"/>
          </p:cNvPicPr>
          <p:nvPr/>
        </p:nvPicPr>
        <p:blipFill>
          <a:blip r:embed="rId14">
            <a:duotone>
              <a:schemeClr val="accent3">
                <a:shade val="45000"/>
                <a:satMod val="135000"/>
              </a:schemeClr>
              <a:prstClr val="white"/>
            </a:duotone>
          </a:blip>
          <a:stretch>
            <a:fillRect/>
          </a:stretch>
        </p:blipFill>
        <p:spPr>
          <a:xfrm>
            <a:off x="0" y="1121111"/>
            <a:ext cx="12192000" cy="5728250"/>
          </a:xfrm>
          <a:prstGeom prst="rect">
            <a:avLst/>
          </a:prstGeom>
        </p:spPr>
      </p:pic>
      <p:pic>
        <p:nvPicPr>
          <p:cNvPr id="129" name="Picture 128">
            <a:extLst>
              <a:ext uri="{FF2B5EF4-FFF2-40B4-BE49-F238E27FC236}">
                <a16:creationId xmlns:a16="http://schemas.microsoft.com/office/drawing/2014/main" id="{490595A5-46A1-45B3-A3F7-19EDC475D2F5}"/>
              </a:ext>
            </a:extLst>
          </p:cNvPr>
          <p:cNvPicPr>
            <a:picLocks noChangeAspect="1"/>
          </p:cNvPicPr>
          <p:nvPr/>
        </p:nvPicPr>
        <p:blipFill>
          <a:blip r:embed="rId15"/>
          <a:stretch>
            <a:fillRect/>
          </a:stretch>
        </p:blipFill>
        <p:spPr>
          <a:xfrm>
            <a:off x="0" y="5131168"/>
            <a:ext cx="12192000" cy="1739828"/>
          </a:xfrm>
          <a:prstGeom prst="rect">
            <a:avLst/>
          </a:prstGeom>
        </p:spPr>
      </p:pic>
      <p:sp>
        <p:nvSpPr>
          <p:cNvPr id="71" name="Action Button: Blank 70">
            <a:hlinkClick r:id="" action="ppaction://noaction" highlightClick="1">
              <a:snd r:embed="rId16" name="T3_W1F_4.3B.wav"/>
            </a:hlinkClick>
            <a:extLst>
              <a:ext uri="{FF2B5EF4-FFF2-40B4-BE49-F238E27FC236}">
                <a16:creationId xmlns:a16="http://schemas.microsoft.com/office/drawing/2014/main" id="{49C1A4D2-B6B8-44AE-8BF9-49FC8A296754}"/>
              </a:ext>
            </a:extLst>
          </p:cNvPr>
          <p:cNvSpPr/>
          <p:nvPr/>
        </p:nvSpPr>
        <p:spPr>
          <a:xfrm>
            <a:off x="585236" y="180568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graphicFrame>
        <p:nvGraphicFramePr>
          <p:cNvPr id="2" name="Table 2">
            <a:extLst>
              <a:ext uri="{FF2B5EF4-FFF2-40B4-BE49-F238E27FC236}">
                <a16:creationId xmlns:a16="http://schemas.microsoft.com/office/drawing/2014/main" id="{0E8A8CFD-2C39-4A8D-A5A2-A5F6083749A4}"/>
              </a:ext>
            </a:extLst>
          </p:cNvPr>
          <p:cNvGraphicFramePr>
            <a:graphicFrameLocks noGrp="1"/>
          </p:cNvGraphicFramePr>
          <p:nvPr/>
        </p:nvGraphicFramePr>
        <p:xfrm>
          <a:off x="1185139" y="1593359"/>
          <a:ext cx="3580292" cy="4631052"/>
        </p:xfrm>
        <a:graphic>
          <a:graphicData uri="http://schemas.openxmlformats.org/drawingml/2006/table">
            <a:tbl>
              <a:tblPr firstRow="1" bandRow="1">
                <a:tableStyleId>{5940675A-B579-460E-94D1-54222C63F5DA}</a:tableStyleId>
              </a:tblPr>
              <a:tblGrid>
                <a:gridCol w="1790146">
                  <a:extLst>
                    <a:ext uri="{9D8B030D-6E8A-4147-A177-3AD203B41FA5}">
                      <a16:colId xmlns:a16="http://schemas.microsoft.com/office/drawing/2014/main" val="3266537300"/>
                    </a:ext>
                  </a:extLst>
                </a:gridCol>
                <a:gridCol w="1790146">
                  <a:extLst>
                    <a:ext uri="{9D8B030D-6E8A-4147-A177-3AD203B41FA5}">
                      <a16:colId xmlns:a16="http://schemas.microsoft.com/office/drawing/2014/main" val="136318461"/>
                    </a:ext>
                  </a:extLst>
                </a:gridCol>
              </a:tblGrid>
              <a:tr h="771842">
                <a:tc>
                  <a:txBody>
                    <a:bodyPr/>
                    <a:lstStyle/>
                    <a:p>
                      <a:pPr algn="ctr"/>
                      <a:r>
                        <a:rPr lang="en-GB" sz="3200" b="1" dirty="0" err="1">
                          <a:solidFill>
                            <a:srgbClr val="002060"/>
                          </a:solidFill>
                          <a:latin typeface="Century Gothic" panose="020B0502020202020204" pitchFamily="34" charset="0"/>
                        </a:rPr>
                        <a:t>plage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a:solidFill>
                            <a:srgbClr val="002060"/>
                          </a:solidFill>
                          <a:latin typeface="Century Gothic" panose="020B0502020202020204" pitchFamily="34" charset="0"/>
                        </a:rPr>
                        <a:t>café</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738169664"/>
                  </a:ext>
                </a:extLst>
              </a:tr>
              <a:tr h="771842">
                <a:tc>
                  <a:txBody>
                    <a:bodyPr/>
                    <a:lstStyle/>
                    <a:p>
                      <a:pPr algn="ctr"/>
                      <a:r>
                        <a:rPr lang="en-GB" sz="3200" b="1" dirty="0">
                          <a:solidFill>
                            <a:srgbClr val="002060"/>
                          </a:solidFill>
                          <a:latin typeface="Century Gothic" panose="020B0502020202020204" pitchFamily="34" charset="0"/>
                        </a:rPr>
                        <a:t>poste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stade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870419400"/>
                  </a:ext>
                </a:extLst>
              </a:tr>
              <a:tr h="771842">
                <a:tc>
                  <a:txBody>
                    <a:bodyPr/>
                    <a:lstStyle/>
                    <a:p>
                      <a:pPr algn="ctr"/>
                      <a:r>
                        <a:rPr lang="en-GB" sz="3200" b="1" dirty="0" err="1">
                          <a:solidFill>
                            <a:srgbClr val="002060"/>
                          </a:solidFill>
                          <a:latin typeface="Century Gothic" panose="020B0502020202020204" pitchFamily="34" charset="0"/>
                        </a:rPr>
                        <a:t>marché</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a:solidFill>
                            <a:srgbClr val="002060"/>
                          </a:solidFill>
                          <a:latin typeface="Century Gothic" panose="020B0502020202020204" pitchFamily="34" charset="0"/>
                        </a:rPr>
                        <a:t>piscine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1213749973"/>
                  </a:ext>
                </a:extLst>
              </a:tr>
              <a:tr h="771842">
                <a:tc>
                  <a:txBody>
                    <a:bodyPr/>
                    <a:lstStyle/>
                    <a:p>
                      <a:pPr algn="ctr"/>
                      <a:r>
                        <a:rPr lang="en-GB" sz="3200" b="1" dirty="0" err="1">
                          <a:solidFill>
                            <a:srgbClr val="002060"/>
                          </a:solidFill>
                          <a:latin typeface="Century Gothic" panose="020B0502020202020204" pitchFamily="34" charset="0"/>
                        </a:rPr>
                        <a:t>plage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église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1255220003"/>
                  </a:ext>
                </a:extLst>
              </a:tr>
              <a:tr h="771842">
                <a:tc>
                  <a:txBody>
                    <a:bodyPr/>
                    <a:lstStyle/>
                    <a:p>
                      <a:pPr algn="ctr"/>
                      <a:r>
                        <a:rPr lang="en-GB" sz="3200" b="1" dirty="0" err="1">
                          <a:solidFill>
                            <a:srgbClr val="002060"/>
                          </a:solidFill>
                          <a:latin typeface="Century Gothic" panose="020B0502020202020204" pitchFamily="34" charset="0"/>
                        </a:rPr>
                        <a:t>hôpital</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théâtre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004431589"/>
                  </a:ext>
                </a:extLst>
              </a:tr>
              <a:tr h="771842">
                <a:tc>
                  <a:txBody>
                    <a:bodyPr/>
                    <a:lstStyle/>
                    <a:p>
                      <a:pPr algn="ctr"/>
                      <a:r>
                        <a:rPr lang="en-GB" sz="3200" b="1" dirty="0" err="1">
                          <a:solidFill>
                            <a:srgbClr val="002060"/>
                          </a:solidFill>
                          <a:latin typeface="Century Gothic" panose="020B0502020202020204" pitchFamily="34" charset="0"/>
                        </a:rPr>
                        <a:t>cinéma</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hôtel</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546684504"/>
                  </a:ext>
                </a:extLst>
              </a:tr>
            </a:tbl>
          </a:graphicData>
        </a:graphic>
      </p:graphicFrame>
      <p:sp>
        <p:nvSpPr>
          <p:cNvPr id="112" name="Action Button: Blank 111">
            <a:hlinkClick r:id="" action="ppaction://noaction" highlightClick="1">
              <a:snd r:embed="rId17" name="T3_W1F_4.4B.wav"/>
            </a:hlinkClick>
            <a:extLst>
              <a:ext uri="{FF2B5EF4-FFF2-40B4-BE49-F238E27FC236}">
                <a16:creationId xmlns:a16="http://schemas.microsoft.com/office/drawing/2014/main" id="{12D91561-3A77-4A7E-B1D8-14EB81A56FBC}"/>
              </a:ext>
            </a:extLst>
          </p:cNvPr>
          <p:cNvSpPr/>
          <p:nvPr/>
        </p:nvSpPr>
        <p:spPr>
          <a:xfrm>
            <a:off x="582460" y="25975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13" name="Action Button: Blank 112">
            <a:hlinkClick r:id="" action="ppaction://noaction" highlightClick="1">
              <a:snd r:embed="rId18" name="T3_W1F_4.5B.wav"/>
            </a:hlinkClick>
            <a:extLst>
              <a:ext uri="{FF2B5EF4-FFF2-40B4-BE49-F238E27FC236}">
                <a16:creationId xmlns:a16="http://schemas.microsoft.com/office/drawing/2014/main" id="{3D4AC6C4-54C5-4D1B-970E-936296B314A8}"/>
              </a:ext>
            </a:extLst>
          </p:cNvPr>
          <p:cNvSpPr/>
          <p:nvPr/>
        </p:nvSpPr>
        <p:spPr>
          <a:xfrm>
            <a:off x="582460" y="336722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114" name="Action Button: Blank 113">
            <a:hlinkClick r:id="" action="ppaction://noaction" highlightClick="1">
              <a:snd r:embed="rId19" name="T3_W1F_4.6B.wav"/>
            </a:hlinkClick>
            <a:extLst>
              <a:ext uri="{FF2B5EF4-FFF2-40B4-BE49-F238E27FC236}">
                <a16:creationId xmlns:a16="http://schemas.microsoft.com/office/drawing/2014/main" id="{5FE39681-DE6B-4522-8781-F86790137DC1}"/>
              </a:ext>
            </a:extLst>
          </p:cNvPr>
          <p:cNvSpPr/>
          <p:nvPr/>
        </p:nvSpPr>
        <p:spPr>
          <a:xfrm>
            <a:off x="579684" y="415906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115" name="Action Button: Blank 114">
            <a:hlinkClick r:id="" action="ppaction://noaction" highlightClick="1">
              <a:snd r:embed="rId20" name="T3_W1F_4.7B.wav"/>
            </a:hlinkClick>
            <a:extLst>
              <a:ext uri="{FF2B5EF4-FFF2-40B4-BE49-F238E27FC236}">
                <a16:creationId xmlns:a16="http://schemas.microsoft.com/office/drawing/2014/main" id="{269FFC72-0C2D-4152-979C-55B8EE9DD817}"/>
              </a:ext>
            </a:extLst>
          </p:cNvPr>
          <p:cNvSpPr/>
          <p:nvPr/>
        </p:nvSpPr>
        <p:spPr>
          <a:xfrm>
            <a:off x="582460" y="48839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116" name="Action Button: Blank 115">
            <a:hlinkClick r:id="" action="ppaction://noaction" highlightClick="1">
              <a:snd r:embed="rId21" name="T3_W1F_4.8B.wav"/>
            </a:hlinkClick>
            <a:extLst>
              <a:ext uri="{FF2B5EF4-FFF2-40B4-BE49-F238E27FC236}">
                <a16:creationId xmlns:a16="http://schemas.microsoft.com/office/drawing/2014/main" id="{50F507AD-4D31-4859-9DF6-9112FDEBADFB}"/>
              </a:ext>
            </a:extLst>
          </p:cNvPr>
          <p:cNvSpPr/>
          <p:nvPr/>
        </p:nvSpPr>
        <p:spPr>
          <a:xfrm>
            <a:off x="579684" y="567576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pic>
        <p:nvPicPr>
          <p:cNvPr id="7" name="Picture 6" descr="A picture containing text&#10;&#10;Description automatically generated">
            <a:extLst>
              <a:ext uri="{FF2B5EF4-FFF2-40B4-BE49-F238E27FC236}">
                <a16:creationId xmlns:a16="http://schemas.microsoft.com/office/drawing/2014/main" id="{0AF981B2-01A9-454D-8B93-72B654D90D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97902" y="1532072"/>
            <a:ext cx="1134500" cy="1468846"/>
          </a:xfrm>
          <a:prstGeom prst="ellipse">
            <a:avLst/>
          </a:prstGeom>
        </p:spPr>
      </p:pic>
      <p:pic>
        <p:nvPicPr>
          <p:cNvPr id="9" name="Picture 8" descr="A picture containing text&#10;&#10;Description automatically generated">
            <a:extLst>
              <a:ext uri="{FF2B5EF4-FFF2-40B4-BE49-F238E27FC236}">
                <a16:creationId xmlns:a16="http://schemas.microsoft.com/office/drawing/2014/main" id="{0E3C1E0E-C4D4-4582-8642-7ED87B29A64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20797" y="4252941"/>
            <a:ext cx="1111605" cy="1522987"/>
          </a:xfrm>
          <a:prstGeom prst="ellipse">
            <a:avLst/>
          </a:prstGeom>
        </p:spPr>
      </p:pic>
      <p:pic>
        <p:nvPicPr>
          <p:cNvPr id="14" name="Picture 13" descr="A picture containing toy, doll&#10;&#10;Description automatically generated">
            <a:extLst>
              <a:ext uri="{FF2B5EF4-FFF2-40B4-BE49-F238E27FC236}">
                <a16:creationId xmlns:a16="http://schemas.microsoft.com/office/drawing/2014/main" id="{B061F94F-7FE9-4AA8-95CC-97A23DCCCE69}"/>
              </a:ext>
            </a:extLst>
          </p:cNvPr>
          <p:cNvPicPr>
            <a:picLocks noChangeAspect="1"/>
          </p:cNvPicPr>
          <p:nvPr/>
        </p:nvPicPr>
        <p:blipFill rotWithShape="1">
          <a:blip r:embed="rId24">
            <a:extLst>
              <a:ext uri="{28A0092B-C50C-407E-A947-70E740481C1C}">
                <a14:useLocalDpi xmlns:a14="http://schemas.microsoft.com/office/drawing/2010/main" val="0"/>
              </a:ext>
            </a:extLst>
          </a:blip>
          <a:srcRect b="67779"/>
          <a:stretch/>
        </p:blipFill>
        <p:spPr>
          <a:xfrm>
            <a:off x="4765431" y="4352791"/>
            <a:ext cx="1537596" cy="1389334"/>
          </a:xfrm>
          <a:prstGeom prst="ellipse">
            <a:avLst/>
          </a:prstGeom>
        </p:spPr>
      </p:pic>
      <p:pic>
        <p:nvPicPr>
          <p:cNvPr id="16" name="Picture 15" descr="A cartoon of a person&#10;&#10;Description automatically generated with low confidence">
            <a:extLst>
              <a:ext uri="{FF2B5EF4-FFF2-40B4-BE49-F238E27FC236}">
                <a16:creationId xmlns:a16="http://schemas.microsoft.com/office/drawing/2014/main" id="{3F92E447-2CAE-46E6-B9D9-C551A5C76594}"/>
              </a:ext>
            </a:extLst>
          </p:cNvPr>
          <p:cNvPicPr>
            <a:picLocks noChangeAspect="1"/>
          </p:cNvPicPr>
          <p:nvPr/>
        </p:nvPicPr>
        <p:blipFill rotWithShape="1">
          <a:blip r:embed="rId25">
            <a:extLst>
              <a:ext uri="{28A0092B-C50C-407E-A947-70E740481C1C}">
                <a14:useLocalDpi xmlns:a14="http://schemas.microsoft.com/office/drawing/2010/main" val="0"/>
              </a:ext>
            </a:extLst>
          </a:blip>
          <a:srcRect b="67919"/>
          <a:stretch/>
        </p:blipFill>
        <p:spPr>
          <a:xfrm>
            <a:off x="5009213" y="1722340"/>
            <a:ext cx="1521069" cy="1088311"/>
          </a:xfrm>
          <a:prstGeom prst="ellipse">
            <a:avLst/>
          </a:prstGeom>
        </p:spPr>
      </p:pic>
      <p:sp>
        <p:nvSpPr>
          <p:cNvPr id="18" name="Rectangle: Rounded Corners 17">
            <a:extLst>
              <a:ext uri="{FF2B5EF4-FFF2-40B4-BE49-F238E27FC236}">
                <a16:creationId xmlns:a16="http://schemas.microsoft.com/office/drawing/2014/main" id="{89BC85DB-65B5-4E4D-9477-8661DE09C4D9}"/>
              </a:ext>
            </a:extLst>
          </p:cNvPr>
          <p:cNvSpPr/>
          <p:nvPr/>
        </p:nvSpPr>
        <p:spPr>
          <a:xfrm>
            <a:off x="6303027" y="2035833"/>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Rectangle: Rounded Corners 116">
            <a:extLst>
              <a:ext uri="{FF2B5EF4-FFF2-40B4-BE49-F238E27FC236}">
                <a16:creationId xmlns:a16="http://schemas.microsoft.com/office/drawing/2014/main" id="{7C95E7DF-25C2-4143-A636-4F37124027B8}"/>
              </a:ext>
            </a:extLst>
          </p:cNvPr>
          <p:cNvSpPr/>
          <p:nvPr/>
        </p:nvSpPr>
        <p:spPr>
          <a:xfrm>
            <a:off x="6056976" y="5047458"/>
            <a:ext cx="2213483"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8" name="Rectangle: Rounded Corners 117">
            <a:extLst>
              <a:ext uri="{FF2B5EF4-FFF2-40B4-BE49-F238E27FC236}">
                <a16:creationId xmlns:a16="http://schemas.microsoft.com/office/drawing/2014/main" id="{2FEB24B5-9DD8-4986-A78D-30B5E54B514F}"/>
              </a:ext>
            </a:extLst>
          </p:cNvPr>
          <p:cNvSpPr/>
          <p:nvPr/>
        </p:nvSpPr>
        <p:spPr>
          <a:xfrm>
            <a:off x="9796140" y="2035164"/>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9" name="Rectangle: Rounded Corners 118">
            <a:extLst>
              <a:ext uri="{FF2B5EF4-FFF2-40B4-BE49-F238E27FC236}">
                <a16:creationId xmlns:a16="http://schemas.microsoft.com/office/drawing/2014/main" id="{555DFE64-40A8-4589-A7E5-4FE51838059A}"/>
              </a:ext>
            </a:extLst>
          </p:cNvPr>
          <p:cNvSpPr/>
          <p:nvPr/>
        </p:nvSpPr>
        <p:spPr>
          <a:xfrm>
            <a:off x="9847125" y="5047458"/>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12CF5496-BB5F-4E8A-87E9-060460A82E0C}"/>
              </a:ext>
            </a:extLst>
          </p:cNvPr>
          <p:cNvSpPr txBox="1"/>
          <p:nvPr/>
        </p:nvSpPr>
        <p:spPr>
          <a:xfrm>
            <a:off x="6405060" y="2035164"/>
            <a:ext cx="1739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pic>
        <p:nvPicPr>
          <p:cNvPr id="120" name="Picture 119">
            <a:extLst>
              <a:ext uri="{FF2B5EF4-FFF2-40B4-BE49-F238E27FC236}">
                <a16:creationId xmlns:a16="http://schemas.microsoft.com/office/drawing/2014/main" id="{8945B08E-346B-4A7E-8BFC-B1A3C3A74E4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71026" y="1653007"/>
            <a:ext cx="498794" cy="519576"/>
          </a:xfrm>
          <a:prstGeom prst="rect">
            <a:avLst/>
          </a:prstGeom>
        </p:spPr>
      </p:pic>
      <p:pic>
        <p:nvPicPr>
          <p:cNvPr id="121" name="Picture 120">
            <a:extLst>
              <a:ext uri="{FF2B5EF4-FFF2-40B4-BE49-F238E27FC236}">
                <a16:creationId xmlns:a16="http://schemas.microsoft.com/office/drawing/2014/main" id="{36106397-0621-42DE-885C-4C867B902B9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646370" y="2444229"/>
            <a:ext cx="498794" cy="519576"/>
          </a:xfrm>
          <a:prstGeom prst="rect">
            <a:avLst/>
          </a:prstGeom>
        </p:spPr>
      </p:pic>
      <p:sp>
        <p:nvSpPr>
          <p:cNvPr id="122" name="TextBox 121">
            <a:extLst>
              <a:ext uri="{FF2B5EF4-FFF2-40B4-BE49-F238E27FC236}">
                <a16:creationId xmlns:a16="http://schemas.microsoft.com/office/drawing/2014/main" id="{70758171-F045-44B1-90DD-496B0D9CA38F}"/>
              </a:ext>
            </a:extLst>
          </p:cNvPr>
          <p:cNvSpPr txBox="1"/>
          <p:nvPr/>
        </p:nvSpPr>
        <p:spPr>
          <a:xfrm>
            <a:off x="5927289" y="5069093"/>
            <a:ext cx="24160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post office</a:t>
            </a:r>
          </a:p>
        </p:txBody>
      </p:sp>
      <p:pic>
        <p:nvPicPr>
          <p:cNvPr id="123" name="Picture 122">
            <a:extLst>
              <a:ext uri="{FF2B5EF4-FFF2-40B4-BE49-F238E27FC236}">
                <a16:creationId xmlns:a16="http://schemas.microsoft.com/office/drawing/2014/main" id="{1E1C6817-E714-4B6D-ABF2-CDE782C9717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886495" y="3155050"/>
            <a:ext cx="498794" cy="519576"/>
          </a:xfrm>
          <a:prstGeom prst="rect">
            <a:avLst/>
          </a:prstGeom>
        </p:spPr>
      </p:pic>
      <p:sp>
        <p:nvSpPr>
          <p:cNvPr id="124" name="TextBox 123">
            <a:extLst>
              <a:ext uri="{FF2B5EF4-FFF2-40B4-BE49-F238E27FC236}">
                <a16:creationId xmlns:a16="http://schemas.microsoft.com/office/drawing/2014/main" id="{E9955A35-B98A-4922-B724-94D989216471}"/>
              </a:ext>
            </a:extLst>
          </p:cNvPr>
          <p:cNvSpPr txBox="1"/>
          <p:nvPr/>
        </p:nvSpPr>
        <p:spPr>
          <a:xfrm>
            <a:off x="9507915" y="2035163"/>
            <a:ext cx="24160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beach</a:t>
            </a:r>
          </a:p>
        </p:txBody>
      </p:sp>
      <p:pic>
        <p:nvPicPr>
          <p:cNvPr id="125" name="Picture 124">
            <a:extLst>
              <a:ext uri="{FF2B5EF4-FFF2-40B4-BE49-F238E27FC236}">
                <a16:creationId xmlns:a16="http://schemas.microsoft.com/office/drawing/2014/main" id="{52A08D8A-6E41-4754-98DA-563CB08321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78055" y="3987309"/>
            <a:ext cx="498794" cy="519576"/>
          </a:xfrm>
          <a:prstGeom prst="rect">
            <a:avLst/>
          </a:prstGeom>
        </p:spPr>
      </p:pic>
      <p:pic>
        <p:nvPicPr>
          <p:cNvPr id="126" name="Picture 125">
            <a:extLst>
              <a:ext uri="{FF2B5EF4-FFF2-40B4-BE49-F238E27FC236}">
                <a16:creationId xmlns:a16="http://schemas.microsoft.com/office/drawing/2014/main" id="{C00800B4-5575-4792-AE24-21CABDE316A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98694" y="4731071"/>
            <a:ext cx="498794" cy="519576"/>
          </a:xfrm>
          <a:prstGeom prst="rect">
            <a:avLst/>
          </a:prstGeom>
        </p:spPr>
      </p:pic>
      <p:pic>
        <p:nvPicPr>
          <p:cNvPr id="127" name="Picture 126">
            <a:extLst>
              <a:ext uri="{FF2B5EF4-FFF2-40B4-BE49-F238E27FC236}">
                <a16:creationId xmlns:a16="http://schemas.microsoft.com/office/drawing/2014/main" id="{D969D6DE-671D-4ABC-823C-ED135E4F74B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10419" y="5516140"/>
            <a:ext cx="498794" cy="519576"/>
          </a:xfrm>
          <a:prstGeom prst="rect">
            <a:avLst/>
          </a:prstGeom>
        </p:spPr>
      </p:pic>
      <p:sp>
        <p:nvSpPr>
          <p:cNvPr id="128" name="TextBox 127">
            <a:extLst>
              <a:ext uri="{FF2B5EF4-FFF2-40B4-BE49-F238E27FC236}">
                <a16:creationId xmlns:a16="http://schemas.microsoft.com/office/drawing/2014/main" id="{8786970F-DBA5-4781-9CEE-7AFDCD6FA9A7}"/>
              </a:ext>
            </a:extLst>
          </p:cNvPr>
          <p:cNvSpPr txBox="1"/>
          <p:nvPr/>
        </p:nvSpPr>
        <p:spPr>
          <a:xfrm>
            <a:off x="9638873" y="5047458"/>
            <a:ext cx="24160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hotel</a:t>
            </a: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4.3.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3_W1F_4.4.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F_4.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1F_4.6.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T3_W1F_4.7.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8" name="T3_W1F_4.8.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2" grpId="0"/>
      <p:bldP spid="124" grpId="0"/>
      <p:bldP spid="1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5" y="2538187"/>
            <a:ext cx="56235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est</a:t>
            </a:r>
            <a:r>
              <a:rPr lang="en-GB" sz="3600" b="1" dirty="0">
                <a:solidFill>
                  <a:srgbClr val="1E4E79"/>
                </a:solidFill>
                <a:latin typeface="Century Gothic"/>
                <a:ea typeface="Century Gothic"/>
                <a:cs typeface="Century Gothic"/>
                <a:sym typeface="Century Gothic"/>
              </a:rPr>
              <a:t>   |  </a:t>
            </a:r>
            <a:r>
              <a:rPr lang="en-GB" sz="3600" b="1" dirty="0" err="1">
                <a:solidFill>
                  <a:srgbClr val="1E4E79"/>
                </a:solidFill>
                <a:latin typeface="Century Gothic"/>
                <a:ea typeface="Century Gothic"/>
                <a:cs typeface="Century Gothic"/>
                <a:sym typeface="Century Gothic"/>
              </a:rPr>
              <a:t>n’est</a:t>
            </a:r>
            <a:r>
              <a:rPr lang="en-GB" sz="3600" b="1" dirty="0">
                <a:solidFill>
                  <a:srgbClr val="1E4E79"/>
                </a:solidFill>
                <a:latin typeface="Century Gothic"/>
                <a:ea typeface="Century Gothic"/>
                <a:cs typeface="Century Gothic"/>
                <a:sym typeface="Century Gothic"/>
              </a:rPr>
              <a:t> pas</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7" y="824741"/>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‘it is’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2501124"/>
            <a:ext cx="6435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musée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près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799" y="3923684"/>
            <a:ext cx="5649821" cy="10426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4"/>
          <a:stretch>
            <a:fillRect/>
          </a:stretch>
        </p:blipFill>
        <p:spPr>
          <a:xfrm>
            <a:off x="999895" y="51817"/>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7821269" y="4004056"/>
            <a:ext cx="424421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7821269" y="3960225"/>
            <a:ext cx="41664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loin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862925" y="2618559"/>
            <a:ext cx="420256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900173" y="2563288"/>
            <a:ext cx="4087592"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près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423" y="238167"/>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906" y="2623797"/>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648574" y="3960225"/>
            <a:ext cx="551722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piscine. </a:t>
            </a:r>
            <a:r>
              <a:rPr lang="en-GB" sz="2800" b="1" dirty="0" err="1">
                <a:solidFill>
                  <a:srgbClr val="002060"/>
                </a:solidFill>
                <a:latin typeface="Century Gothic" panose="020B0502020202020204" pitchFamily="34" charset="0"/>
              </a:rPr>
              <a:t>Mais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très</a:t>
            </a:r>
            <a:r>
              <a:rPr lang="en-GB" sz="2800" b="1" dirty="0">
                <a:solidFill>
                  <a:srgbClr val="002060"/>
                </a:solidFill>
                <a:latin typeface="Century Gothic" panose="020B0502020202020204" pitchFamily="34" charset="0"/>
              </a:rPr>
              <a:t> loin </a:t>
            </a:r>
            <a:r>
              <a:rPr lang="en-GB" sz="2800" b="1" dirty="0" err="1">
                <a:solidFill>
                  <a:srgbClr val="002060"/>
                </a:solidFill>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4"/>
          <a:stretch>
            <a:fillRect/>
          </a:stretch>
        </p:blipFill>
        <p:spPr>
          <a:xfrm>
            <a:off x="177989" y="2407314"/>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6">
            <a:alphaModFix/>
          </a:blip>
          <a:srcRect/>
          <a:stretch/>
        </p:blipFill>
        <p:spPr>
          <a:xfrm>
            <a:off x="177990" y="311174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3051703"/>
            <a:ext cx="5782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Here’s a museum. It is near here.</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899808" y="3084548"/>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isn’t near here! </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6">
            <a:alphaModFix/>
          </a:blip>
          <a:srcRect/>
          <a:stretch/>
        </p:blipFill>
        <p:spPr>
          <a:xfrm>
            <a:off x="7462621" y="3132075"/>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6">
            <a:alphaModFix/>
          </a:blip>
          <a:srcRect/>
          <a:stretch/>
        </p:blipFill>
        <p:spPr>
          <a:xfrm>
            <a:off x="139130" y="5012833"/>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03504" y="5026744"/>
            <a:ext cx="520696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Here’s a pool. But it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very far from here!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6">
            <a:alphaModFix/>
          </a:blip>
          <a:srcRect/>
          <a:stretch/>
        </p:blipFill>
        <p:spPr>
          <a:xfrm>
            <a:off x="7417214" y="4556115"/>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7821269" y="4523477"/>
            <a:ext cx="59679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a:t>
            </a:r>
            <a:r>
              <a:rPr lang="en-GB" sz="2800" dirty="0">
                <a:solidFill>
                  <a:srgbClr val="002060"/>
                </a:solidFill>
                <a:latin typeface="Century Gothic" panose="020B0502020202020204" pitchFamily="34" charset="0"/>
              </a:rPr>
              <a:t>t isn’t far from here!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26" descr="Shape, arrow&#10;&#10;Description automatically generated">
            <a:extLst>
              <a:ext uri="{FF2B5EF4-FFF2-40B4-BE49-F238E27FC236}">
                <a16:creationId xmlns:a16="http://schemas.microsoft.com/office/drawing/2014/main" id="{B1004C42-D4D2-4576-BFCD-0625CEB9AACA}"/>
              </a:ext>
            </a:extLst>
          </p:cNvPr>
          <p:cNvPicPr>
            <a:picLocks noChangeAspect="1"/>
          </p:cNvPicPr>
          <p:nvPr/>
        </p:nvPicPr>
        <p:blipFill>
          <a:blip r:embed="rId4"/>
          <a:stretch>
            <a:fillRect/>
          </a:stretch>
        </p:blipFill>
        <p:spPr>
          <a:xfrm>
            <a:off x="126515" y="3924742"/>
            <a:ext cx="594672" cy="551001"/>
          </a:xfrm>
          <a:prstGeom prst="rect">
            <a:avLst/>
          </a:prstGeom>
        </p:spPr>
      </p:pic>
      <p:sp>
        <p:nvSpPr>
          <p:cNvPr id="34" name="Google Shape;169;p8">
            <a:extLst>
              <a:ext uri="{FF2B5EF4-FFF2-40B4-BE49-F238E27FC236}">
                <a16:creationId xmlns:a16="http://schemas.microsoft.com/office/drawing/2014/main" id="{1707F1ED-0975-4644-83AD-AE527227C69E}"/>
              </a:ext>
            </a:extLst>
          </p:cNvPr>
          <p:cNvSpPr txBox="1"/>
          <p:nvPr/>
        </p:nvSpPr>
        <p:spPr>
          <a:xfrm>
            <a:off x="106194" y="1559032"/>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‘it isn’t’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n’est</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4" name="Picture 43" descr="Shape, arrow&#10;&#10;Description automatically generated">
            <a:extLst>
              <a:ext uri="{FF2B5EF4-FFF2-40B4-BE49-F238E27FC236}">
                <a16:creationId xmlns:a16="http://schemas.microsoft.com/office/drawing/2014/main" id="{8BA78489-0F0F-4612-BFB9-0062EFBBA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251" y="4097343"/>
            <a:ext cx="616018" cy="418700"/>
          </a:xfrm>
          <a:prstGeom prst="rect">
            <a:avLst/>
          </a:prstGeom>
        </p:spPr>
      </p:pic>
      <p:sp>
        <p:nvSpPr>
          <p:cNvPr id="48" name="Speech Bubble: Rectangle with Corners Rounded 47">
            <a:extLst>
              <a:ext uri="{FF2B5EF4-FFF2-40B4-BE49-F238E27FC236}">
                <a16:creationId xmlns:a16="http://schemas.microsoft.com/office/drawing/2014/main" id="{49E6B3A8-CC67-4D60-820F-77DFB899C672}"/>
              </a:ext>
            </a:extLst>
          </p:cNvPr>
          <p:cNvSpPr/>
          <p:nvPr/>
        </p:nvSpPr>
        <p:spPr>
          <a:xfrm>
            <a:off x="4711393" y="5263705"/>
            <a:ext cx="4612162" cy="1202226"/>
          </a:xfrm>
          <a:prstGeom prst="wedgeRoundRectCallout">
            <a:avLst>
              <a:gd name="adj1" fmla="val 21585"/>
              <a:gd name="adj2" fmla="val -725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F0302020204030204"/>
              </a:rPr>
              <a:t>o mean ‘it’, use ‘il’ for masculine and ‘</a:t>
            </a:r>
            <a:r>
              <a:rPr kumimoji="0" lang="en-GB" sz="2400" b="0" i="0" u="none" strike="noStrike" kern="1200" cap="none" spc="0" normalizeH="0" baseline="0" noProof="0" dirty="0" err="1">
                <a:ln>
                  <a:noFill/>
                </a:ln>
                <a:solidFill>
                  <a:srgbClr val="002060"/>
                </a:solidFill>
                <a:effectLst/>
                <a:uLnTx/>
                <a:uFillTx/>
                <a:latin typeface="Century Gothic" panose="020F0302020204030204"/>
              </a:rPr>
              <a:t>elle</a:t>
            </a:r>
            <a:r>
              <a:rPr kumimoji="0" lang="en-GB" sz="2400" b="0" i="0" u="none" strike="noStrike" kern="1200" cap="none" spc="0" normalizeH="0" baseline="0" noProof="0" dirty="0">
                <a:ln>
                  <a:noFill/>
                </a:ln>
                <a:solidFill>
                  <a:srgbClr val="002060"/>
                </a:solidFill>
                <a:effectLst/>
                <a:uLnTx/>
                <a:uFillTx/>
                <a:latin typeface="Century Gothic" panose="020F0302020204030204"/>
              </a:rPr>
              <a:t>’ for</a:t>
            </a:r>
            <a:r>
              <a:rPr kumimoji="0" lang="en-GB" sz="2400" b="0" i="0" u="none" strike="noStrike" kern="1200" cap="none" spc="0" normalizeH="0" noProof="0" dirty="0">
                <a:ln>
                  <a:noFill/>
                </a:ln>
                <a:solidFill>
                  <a:srgbClr val="002060"/>
                </a:solidFill>
                <a:effectLst/>
                <a:uLnTx/>
                <a:uFillTx/>
                <a:latin typeface="Century Gothic" panose="020F0302020204030204"/>
              </a:rPr>
              <a:t> feminine nouns.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 name="Graphic 5" descr="Greek Temple with solid fill">
            <a:extLst>
              <a:ext uri="{FF2B5EF4-FFF2-40B4-BE49-F238E27FC236}">
                <a16:creationId xmlns:a16="http://schemas.microsoft.com/office/drawing/2014/main" id="{77CB26A6-8516-4B20-A2D8-6FB782F2CC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8407" y="2305514"/>
            <a:ext cx="914400" cy="914400"/>
          </a:xfrm>
          <a:prstGeom prst="rect">
            <a:avLst/>
          </a:prstGeom>
        </p:spPr>
      </p:pic>
      <p:pic>
        <p:nvPicPr>
          <p:cNvPr id="8" name="Graphic 7" descr="Swimming with solid fill">
            <a:extLst>
              <a:ext uri="{FF2B5EF4-FFF2-40B4-BE49-F238E27FC236}">
                <a16:creationId xmlns:a16="http://schemas.microsoft.com/office/drawing/2014/main" id="{4900B34B-4001-4929-AAB9-DDF3523C2B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77704" y="4004056"/>
            <a:ext cx="914400" cy="914400"/>
          </a:xfrm>
          <a:prstGeom prst="rect">
            <a:avLst/>
          </a:prstGeom>
        </p:spPr>
      </p:pic>
    </p:spTree>
    <p:extLst>
      <p:ext uri="{BB962C8B-B14F-4D97-AF65-F5344CB8AC3E}">
        <p14:creationId xmlns:p14="http://schemas.microsoft.com/office/powerpoint/2010/main" val="38005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42" grpId="0" animBg="1"/>
      <p:bldP spid="55" grpId="0"/>
      <p:bldP spid="35" grpId="0" animBg="1"/>
      <p:bldP spid="36" grpId="0"/>
      <p:bldP spid="38" grpId="0"/>
      <p:bldP spid="50" grpId="0"/>
      <p:bldP spid="51" grpId="0"/>
      <p:bldP spid="54" grpId="0"/>
      <p:bldP spid="60" grpId="0"/>
      <p:bldP spid="34" grpId="0"/>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3023769" y="3736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faux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69" y="580253"/>
            <a:ext cx="914400" cy="914400"/>
          </a:xfrm>
          <a:prstGeom prst="rect">
            <a:avLst/>
          </a:prstGeom>
        </p:spPr>
      </p:pic>
      <p:sp>
        <p:nvSpPr>
          <p:cNvPr id="9" name="Speech Bubble: Rectangle with Corners Rounded 8">
            <a:extLst>
              <a:ext uri="{FF2B5EF4-FFF2-40B4-BE49-F238E27FC236}">
                <a16:creationId xmlns:a16="http://schemas.microsoft.com/office/drawing/2014/main" id="{CE94610D-A7D4-4DCE-848C-397010708F64}"/>
              </a:ext>
            </a:extLst>
          </p:cNvPr>
          <p:cNvSpPr/>
          <p:nvPr/>
        </p:nvSpPr>
        <p:spPr>
          <a:xfrm>
            <a:off x="1040044" y="725215"/>
            <a:ext cx="3913004" cy="547644"/>
          </a:xfrm>
          <a:prstGeom prst="wedgeRoundRectCallout">
            <a:avLst>
              <a:gd name="adj1" fmla="val -59778"/>
              <a:gd name="adj2" fmla="val 37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2BD9EBAD-4F2B-4C01-A484-16FDD5736237}"/>
              </a:ext>
            </a:extLst>
          </p:cNvPr>
          <p:cNvSpPr/>
          <p:nvPr/>
        </p:nvSpPr>
        <p:spPr>
          <a:xfrm>
            <a:off x="1047528" y="77510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bien les phrases.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Picture 2" descr="Mapa De La Ciudad, Localización">
            <a:extLst>
              <a:ext uri="{FF2B5EF4-FFF2-40B4-BE49-F238E27FC236}">
                <a16:creationId xmlns:a16="http://schemas.microsoft.com/office/drawing/2014/main" id="{E83D0ACA-A7D1-4F98-8AA0-0299CC17C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5999545" y="1316018"/>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wimming with solid fill">
            <a:extLst>
              <a:ext uri="{FF2B5EF4-FFF2-40B4-BE49-F238E27FC236}">
                <a16:creationId xmlns:a16="http://schemas.microsoft.com/office/drawing/2014/main" id="{B3249DCD-AD2E-442D-894D-A250C3574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2998" y="1325861"/>
            <a:ext cx="914400" cy="914400"/>
          </a:xfrm>
          <a:prstGeom prst="rect">
            <a:avLst/>
          </a:prstGeom>
        </p:spPr>
      </p:pic>
      <p:pic>
        <p:nvPicPr>
          <p:cNvPr id="13" name="Graphic 12" descr="Stadium with solid fill">
            <a:extLst>
              <a:ext uri="{FF2B5EF4-FFF2-40B4-BE49-F238E27FC236}">
                <a16:creationId xmlns:a16="http://schemas.microsoft.com/office/drawing/2014/main" id="{2D6D3AAD-22AE-40D0-872D-2C8329FF99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23439" y="4373205"/>
            <a:ext cx="914400" cy="914400"/>
          </a:xfrm>
          <a:prstGeom prst="rect">
            <a:avLst/>
          </a:prstGeom>
        </p:spPr>
      </p:pic>
      <p:pic>
        <p:nvPicPr>
          <p:cNvPr id="14" name="Graphic 13" descr="Holiday with solid fill">
            <a:extLst>
              <a:ext uri="{FF2B5EF4-FFF2-40B4-BE49-F238E27FC236}">
                <a16:creationId xmlns:a16="http://schemas.microsoft.com/office/drawing/2014/main" id="{017445D7-B146-4EA4-8DA0-1A32FD2165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62459" y="5401889"/>
            <a:ext cx="914400" cy="914400"/>
          </a:xfrm>
          <a:prstGeom prst="rect">
            <a:avLst/>
          </a:prstGeom>
        </p:spPr>
      </p:pic>
      <p:pic>
        <p:nvPicPr>
          <p:cNvPr id="15" name="Graphic 14" descr="Cathedral with solid fill">
            <a:extLst>
              <a:ext uri="{FF2B5EF4-FFF2-40B4-BE49-F238E27FC236}">
                <a16:creationId xmlns:a16="http://schemas.microsoft.com/office/drawing/2014/main" id="{EC6B374B-74C4-4056-A9B6-5A7FE3850E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86449" y="1192889"/>
            <a:ext cx="914400" cy="914400"/>
          </a:xfrm>
          <a:prstGeom prst="rect">
            <a:avLst/>
          </a:prstGeom>
        </p:spPr>
      </p:pic>
      <p:pic>
        <p:nvPicPr>
          <p:cNvPr id="16" name="Graphic 15" descr="Table setting with solid fill">
            <a:extLst>
              <a:ext uri="{FF2B5EF4-FFF2-40B4-BE49-F238E27FC236}">
                <a16:creationId xmlns:a16="http://schemas.microsoft.com/office/drawing/2014/main" id="{A68DAF8D-9F85-4723-A4E3-393026FF2E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94721" y="1372592"/>
            <a:ext cx="914400" cy="914400"/>
          </a:xfrm>
          <a:prstGeom prst="rect">
            <a:avLst/>
          </a:prstGeom>
        </p:spPr>
      </p:pic>
      <p:pic>
        <p:nvPicPr>
          <p:cNvPr id="17" name="Graphic 16" descr="Performance Curtains with solid fill">
            <a:extLst>
              <a:ext uri="{FF2B5EF4-FFF2-40B4-BE49-F238E27FC236}">
                <a16:creationId xmlns:a16="http://schemas.microsoft.com/office/drawing/2014/main" id="{CF778EA0-5BCC-4945-A92E-FCCC13A0BCC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83301" y="2286992"/>
            <a:ext cx="914400" cy="914400"/>
          </a:xfrm>
          <a:prstGeom prst="rect">
            <a:avLst/>
          </a:prstGeom>
        </p:spPr>
      </p:pic>
      <p:pic>
        <p:nvPicPr>
          <p:cNvPr id="20" name="Graphic 19" descr="Shopping cart with solid fill">
            <a:extLst>
              <a:ext uri="{FF2B5EF4-FFF2-40B4-BE49-F238E27FC236}">
                <a16:creationId xmlns:a16="http://schemas.microsoft.com/office/drawing/2014/main" id="{2CB96F47-0892-4275-9CDC-80FCD2A249B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151006" y="5287605"/>
            <a:ext cx="914400" cy="914400"/>
          </a:xfrm>
          <a:prstGeom prst="rect">
            <a:avLst/>
          </a:prstGeom>
        </p:spPr>
      </p:pic>
      <p:pic>
        <p:nvPicPr>
          <p:cNvPr id="21" name="Graphic 20" descr="Kiosk with solid fill">
            <a:extLst>
              <a:ext uri="{FF2B5EF4-FFF2-40B4-BE49-F238E27FC236}">
                <a16:creationId xmlns:a16="http://schemas.microsoft.com/office/drawing/2014/main" id="{55D577A2-2A63-4E06-B2E9-3F97B6DB556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26720" y="4487489"/>
            <a:ext cx="914400" cy="914400"/>
          </a:xfrm>
          <a:prstGeom prst="rect">
            <a:avLst/>
          </a:prstGeom>
        </p:spPr>
      </p:pic>
      <p:pic>
        <p:nvPicPr>
          <p:cNvPr id="22" name="Graphic 21" descr="Sport balls with solid fill">
            <a:extLst>
              <a:ext uri="{FF2B5EF4-FFF2-40B4-BE49-F238E27FC236}">
                <a16:creationId xmlns:a16="http://schemas.microsoft.com/office/drawing/2014/main" id="{411352F8-943B-45E3-BFD0-05C9B9FF3E0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53878" y="792198"/>
            <a:ext cx="914400" cy="914400"/>
          </a:xfrm>
          <a:prstGeom prst="rect">
            <a:avLst/>
          </a:prstGeom>
        </p:spPr>
      </p:pic>
      <p:sp>
        <p:nvSpPr>
          <p:cNvPr id="2" name="TextBox 1">
            <a:extLst>
              <a:ext uri="{FF2B5EF4-FFF2-40B4-BE49-F238E27FC236}">
                <a16:creationId xmlns:a16="http://schemas.microsoft.com/office/drawing/2014/main" id="{0988708F-15A4-49EE-B20C-E7163BF35A39}"/>
              </a:ext>
            </a:extLst>
          </p:cNvPr>
          <p:cNvSpPr txBox="1"/>
          <p:nvPr/>
        </p:nvSpPr>
        <p:spPr>
          <a:xfrm>
            <a:off x="145930" y="1475849"/>
            <a:ext cx="5653338"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Le centre commercial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à </a:t>
            </a:r>
            <a:r>
              <a:rPr lang="en-GB" sz="2000" b="1" dirty="0" err="1">
                <a:solidFill>
                  <a:srgbClr val="002060"/>
                </a:solidFill>
                <a:latin typeface="Century Gothic" panose="020B0502020202020204" pitchFamily="34" charset="0"/>
              </a:rPr>
              <a:t>côté</a:t>
            </a:r>
            <a:r>
              <a:rPr lang="en-GB" sz="2000" b="1" dirty="0">
                <a:solidFill>
                  <a:srgbClr val="002060"/>
                </a:solidFill>
                <a:latin typeface="Century Gothic" panose="020B0502020202020204" pitchFamily="34" charset="0"/>
              </a:rPr>
              <a:t> du </a:t>
            </a:r>
            <a:r>
              <a:rPr lang="en-GB" sz="2000" dirty="0">
                <a:solidFill>
                  <a:srgbClr val="002060"/>
                </a:solidFill>
                <a:latin typeface="Century Gothic" panose="020B0502020202020204" pitchFamily="34" charset="0"/>
              </a:rPr>
              <a:t>centre sportif.</a:t>
            </a:r>
          </a:p>
        </p:txBody>
      </p:sp>
      <p:sp>
        <p:nvSpPr>
          <p:cNvPr id="23" name="TextBox 22">
            <a:extLst>
              <a:ext uri="{FF2B5EF4-FFF2-40B4-BE49-F238E27FC236}">
                <a16:creationId xmlns:a16="http://schemas.microsoft.com/office/drawing/2014/main" id="{6F001588-68FB-4F68-9E31-927193E34523}"/>
              </a:ext>
            </a:extLst>
          </p:cNvPr>
          <p:cNvSpPr txBox="1"/>
          <p:nvPr/>
        </p:nvSpPr>
        <p:spPr>
          <a:xfrm>
            <a:off x="101160" y="2371531"/>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a:t>
            </a: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marché</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près</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l’église</a:t>
            </a:r>
            <a:r>
              <a:rPr lang="en-GB" sz="20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C956102A-7C34-4B70-82B3-504C790F36F7}"/>
              </a:ext>
            </a:extLst>
          </p:cNvPr>
          <p:cNvSpPr txBox="1"/>
          <p:nvPr/>
        </p:nvSpPr>
        <p:spPr>
          <a:xfrm>
            <a:off x="128036" y="3174304"/>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La </a:t>
            </a:r>
            <a:r>
              <a:rPr lang="en-GB" sz="2000" dirty="0" err="1">
                <a:solidFill>
                  <a:srgbClr val="002060"/>
                </a:solidFill>
                <a:latin typeface="Century Gothic" panose="020B0502020202020204" pitchFamily="34" charset="0"/>
              </a:rPr>
              <a:t>plage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loin du </a:t>
            </a:r>
            <a:r>
              <a:rPr lang="en-GB" sz="2000" dirty="0" err="1">
                <a:solidFill>
                  <a:srgbClr val="002060"/>
                </a:solidFill>
                <a:latin typeface="Century Gothic" panose="020B0502020202020204" pitchFamily="34" charset="0"/>
              </a:rPr>
              <a:t>stade</a:t>
            </a:r>
            <a:r>
              <a:rPr lang="en-GB" sz="2000"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9FC54322-EE6B-49C1-8C03-E6E938CA6D99}"/>
              </a:ext>
            </a:extLst>
          </p:cNvPr>
          <p:cNvSpPr txBox="1"/>
          <p:nvPr/>
        </p:nvSpPr>
        <p:spPr>
          <a:xfrm>
            <a:off x="101160" y="4069986"/>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La piscine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loin du </a:t>
            </a:r>
            <a:r>
              <a:rPr lang="en-GB" sz="2000" dirty="0">
                <a:solidFill>
                  <a:srgbClr val="002060"/>
                </a:solidFill>
                <a:latin typeface="Century Gothic" panose="020B0502020202020204" pitchFamily="34" charset="0"/>
              </a:rPr>
              <a:t>café.</a:t>
            </a:r>
          </a:p>
        </p:txBody>
      </p:sp>
      <p:sp>
        <p:nvSpPr>
          <p:cNvPr id="26" name="TextBox 25">
            <a:extLst>
              <a:ext uri="{FF2B5EF4-FFF2-40B4-BE49-F238E27FC236}">
                <a16:creationId xmlns:a16="http://schemas.microsoft.com/office/drawing/2014/main" id="{560231FE-C40F-4E07-8979-FBB4A5B94F24}"/>
              </a:ext>
            </a:extLst>
          </p:cNvPr>
          <p:cNvSpPr txBox="1"/>
          <p:nvPr/>
        </p:nvSpPr>
        <p:spPr>
          <a:xfrm>
            <a:off x="101160" y="5308602"/>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________________________________________</a:t>
            </a:r>
          </a:p>
        </p:txBody>
      </p:sp>
      <p:sp>
        <p:nvSpPr>
          <p:cNvPr id="27" name="TextBox 26">
            <a:extLst>
              <a:ext uri="{FF2B5EF4-FFF2-40B4-BE49-F238E27FC236}">
                <a16:creationId xmlns:a16="http://schemas.microsoft.com/office/drawing/2014/main" id="{B1A6C659-B19A-4D23-B720-1ED7B60B8197}"/>
              </a:ext>
            </a:extLst>
          </p:cNvPr>
          <p:cNvSpPr txBox="1"/>
          <p:nvPr/>
        </p:nvSpPr>
        <p:spPr>
          <a:xfrm>
            <a:off x="101160" y="6075177"/>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________________________________________</a:t>
            </a:r>
          </a:p>
        </p:txBody>
      </p:sp>
      <p:pic>
        <p:nvPicPr>
          <p:cNvPr id="28" name="Graphic 27" descr="Teacher">
            <a:extLst>
              <a:ext uri="{FF2B5EF4-FFF2-40B4-BE49-F238E27FC236}">
                <a16:creationId xmlns:a16="http://schemas.microsoft.com/office/drawing/2014/main" id="{698EC395-7225-4037-AB21-3FBF96C42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52" y="4519798"/>
            <a:ext cx="914400" cy="914400"/>
          </a:xfrm>
          <a:prstGeom prst="rect">
            <a:avLst/>
          </a:prstGeom>
        </p:spPr>
      </p:pic>
      <p:sp>
        <p:nvSpPr>
          <p:cNvPr id="29" name="Speech Bubble: Rectangle with Corners Rounded 28">
            <a:extLst>
              <a:ext uri="{FF2B5EF4-FFF2-40B4-BE49-F238E27FC236}">
                <a16:creationId xmlns:a16="http://schemas.microsoft.com/office/drawing/2014/main" id="{9CC2F729-5FD1-4AF7-8935-D06C9BF36B82}"/>
              </a:ext>
            </a:extLst>
          </p:cNvPr>
          <p:cNvSpPr/>
          <p:nvPr/>
        </p:nvSpPr>
        <p:spPr>
          <a:xfrm>
            <a:off x="1233191" y="470094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0640C65F-7641-4DF6-8773-61A9032C8557}"/>
              </a:ext>
            </a:extLst>
          </p:cNvPr>
          <p:cNvSpPr/>
          <p:nvPr/>
        </p:nvSpPr>
        <p:spPr>
          <a:xfrm>
            <a:off x="1240675" y="475083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deux phrases.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1" name="Picture 30" descr="Icon&#10;&#10;Description automatically generated">
            <a:extLst>
              <a:ext uri="{FF2B5EF4-FFF2-40B4-BE49-F238E27FC236}">
                <a16:creationId xmlns:a16="http://schemas.microsoft.com/office/drawing/2014/main" id="{74E63FA3-E406-46E3-B668-65DE4437A338}"/>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9453" y="1597789"/>
            <a:ext cx="914401" cy="914401"/>
          </a:xfrm>
          <a:prstGeom prst="rect">
            <a:avLst/>
          </a:prstGeom>
        </p:spPr>
      </p:pic>
      <p:sp>
        <p:nvSpPr>
          <p:cNvPr id="32" name="Title 2">
            <a:extLst>
              <a:ext uri="{FF2B5EF4-FFF2-40B4-BE49-F238E27FC236}">
                <a16:creationId xmlns:a16="http://schemas.microsoft.com/office/drawing/2014/main" id="{F91B2E59-748E-4202-8B93-6C66F2602113}"/>
              </a:ext>
            </a:extLst>
          </p:cNvPr>
          <p:cNvSpPr txBox="1">
            <a:spLocks/>
          </p:cNvSpPr>
          <p:nvPr/>
        </p:nvSpPr>
        <p:spPr>
          <a:xfrm>
            <a:off x="11264397" y="23762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379D3E73-EB3F-450F-97DA-E03F47C96CA4}"/>
              </a:ext>
            </a:extLst>
          </p:cNvPr>
          <p:cNvSpPr txBox="1"/>
          <p:nvPr/>
        </p:nvSpPr>
        <p:spPr>
          <a:xfrm>
            <a:off x="116564" y="1504798"/>
            <a:ext cx="5653338" cy="707886"/>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1. Le centre commercial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b="1" dirty="0">
                <a:solidFill>
                  <a:schemeClr val="accent3">
                    <a:lumMod val="50000"/>
                  </a:schemeClr>
                </a:solidFill>
                <a:latin typeface="Century Gothic" panose="020B0502020202020204" pitchFamily="34" charset="0"/>
              </a:rPr>
              <a:t>loin du </a:t>
            </a:r>
            <a:r>
              <a:rPr lang="en-GB" sz="2000" dirty="0">
                <a:solidFill>
                  <a:schemeClr val="accent3">
                    <a:lumMod val="50000"/>
                  </a:schemeClr>
                </a:solidFill>
                <a:latin typeface="Century Gothic" panose="020B0502020202020204" pitchFamily="34" charset="0"/>
              </a:rPr>
              <a:t>centre sportif.</a:t>
            </a:r>
          </a:p>
        </p:txBody>
      </p:sp>
      <p:sp>
        <p:nvSpPr>
          <p:cNvPr id="34" name="TextBox 33">
            <a:extLst>
              <a:ext uri="{FF2B5EF4-FFF2-40B4-BE49-F238E27FC236}">
                <a16:creationId xmlns:a16="http://schemas.microsoft.com/office/drawing/2014/main" id="{E449C0D7-F01B-4543-928B-1D677256C889}"/>
              </a:ext>
            </a:extLst>
          </p:cNvPr>
          <p:cNvSpPr txBox="1"/>
          <p:nvPr/>
        </p:nvSpPr>
        <p:spPr>
          <a:xfrm>
            <a:off x="158694" y="2452272"/>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2. </a:t>
            </a:r>
            <a:r>
              <a:rPr lang="en-GB" sz="2000" b="1" dirty="0">
                <a:solidFill>
                  <a:schemeClr val="accent3">
                    <a:lumMod val="50000"/>
                  </a:schemeClr>
                </a:solidFill>
                <a:latin typeface="Century Gothic" panose="020B0502020202020204" pitchFamily="34" charset="0"/>
              </a:rPr>
              <a:t>Le </a:t>
            </a:r>
            <a:r>
              <a:rPr lang="en-GB" sz="2000" b="1" dirty="0" err="1">
                <a:solidFill>
                  <a:schemeClr val="accent3">
                    <a:lumMod val="50000"/>
                  </a:schemeClr>
                </a:solidFill>
                <a:latin typeface="Century Gothic" panose="020B0502020202020204" pitchFamily="34" charset="0"/>
              </a:rPr>
              <a:t>théâtre</a:t>
            </a:r>
            <a:r>
              <a:rPr lang="en-GB" sz="2000" b="1" dirty="0">
                <a:solidFill>
                  <a:schemeClr val="accent3">
                    <a:lumMod val="50000"/>
                  </a:schemeClr>
                </a:solidFill>
                <a:latin typeface="Century Gothic" panose="020B0502020202020204" pitchFamily="34" charset="0"/>
              </a:rPr>
              <a:t>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dirty="0" err="1">
                <a:solidFill>
                  <a:schemeClr val="accent3">
                    <a:lumMod val="50000"/>
                  </a:schemeClr>
                </a:solidFill>
                <a:latin typeface="Century Gothic" panose="020B0502020202020204" pitchFamily="34" charset="0"/>
              </a:rPr>
              <a:t>près</a:t>
            </a:r>
            <a:r>
              <a:rPr lang="en-GB" sz="2000" dirty="0">
                <a:solidFill>
                  <a:schemeClr val="accent3">
                    <a:lumMod val="50000"/>
                  </a:schemeClr>
                </a:solidFill>
                <a:latin typeface="Century Gothic" panose="020B0502020202020204" pitchFamily="34" charset="0"/>
              </a:rPr>
              <a:t> de </a:t>
            </a:r>
            <a:r>
              <a:rPr lang="en-GB" sz="2000" dirty="0" err="1">
                <a:solidFill>
                  <a:schemeClr val="accent3">
                    <a:lumMod val="50000"/>
                  </a:schemeClr>
                </a:solidFill>
                <a:latin typeface="Century Gothic" panose="020B0502020202020204" pitchFamily="34" charset="0"/>
              </a:rPr>
              <a:t>l’église</a:t>
            </a:r>
            <a:r>
              <a:rPr lang="en-GB" sz="2000" dirty="0">
                <a:solidFill>
                  <a:schemeClr val="accent3">
                    <a:lumMod val="50000"/>
                  </a:schemeClr>
                </a:solidFill>
                <a:latin typeface="Century Gothic" panose="020B0502020202020204" pitchFamily="34" charset="0"/>
              </a:rPr>
              <a:t>.</a:t>
            </a:r>
          </a:p>
        </p:txBody>
      </p:sp>
      <p:sp>
        <p:nvSpPr>
          <p:cNvPr id="35" name="TextBox 34">
            <a:extLst>
              <a:ext uri="{FF2B5EF4-FFF2-40B4-BE49-F238E27FC236}">
                <a16:creationId xmlns:a16="http://schemas.microsoft.com/office/drawing/2014/main" id="{E3AFDD2E-799E-464B-82B3-B00E1C9FC878}"/>
              </a:ext>
            </a:extLst>
          </p:cNvPr>
          <p:cNvSpPr txBox="1"/>
          <p:nvPr/>
        </p:nvSpPr>
        <p:spPr>
          <a:xfrm>
            <a:off x="145930" y="3234992"/>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3. La </a:t>
            </a:r>
            <a:r>
              <a:rPr lang="en-GB" sz="2000" dirty="0" err="1">
                <a:solidFill>
                  <a:schemeClr val="accent3">
                    <a:lumMod val="50000"/>
                  </a:schemeClr>
                </a:solidFill>
                <a:latin typeface="Century Gothic" panose="020B0502020202020204" pitchFamily="34" charset="0"/>
              </a:rPr>
              <a:t>plage</a:t>
            </a:r>
            <a:r>
              <a:rPr lang="en-GB" sz="2000" dirty="0">
                <a:solidFill>
                  <a:schemeClr val="accent3">
                    <a:lumMod val="50000"/>
                  </a:schemeClr>
                </a:solidFill>
                <a:latin typeface="Century Gothic" panose="020B0502020202020204" pitchFamily="34" charset="0"/>
              </a:rPr>
              <a:t> </a:t>
            </a:r>
            <a:r>
              <a:rPr lang="en-GB" sz="2000" b="1" dirty="0" err="1">
                <a:solidFill>
                  <a:schemeClr val="accent3">
                    <a:lumMod val="50000"/>
                  </a:schemeClr>
                </a:solidFill>
                <a:latin typeface="Century Gothic" panose="020B0502020202020204" pitchFamily="34" charset="0"/>
              </a:rPr>
              <a:t>n’est</a:t>
            </a:r>
            <a:r>
              <a:rPr lang="en-GB" sz="2000" b="1" dirty="0">
                <a:solidFill>
                  <a:schemeClr val="accent3">
                    <a:lumMod val="50000"/>
                  </a:schemeClr>
                </a:solidFill>
                <a:latin typeface="Century Gothic" panose="020B0502020202020204" pitchFamily="34" charset="0"/>
              </a:rPr>
              <a:t> pas </a:t>
            </a:r>
            <a:r>
              <a:rPr lang="en-GB" sz="2000" dirty="0">
                <a:solidFill>
                  <a:schemeClr val="accent3">
                    <a:lumMod val="50000"/>
                  </a:schemeClr>
                </a:solidFill>
                <a:latin typeface="Century Gothic" panose="020B0502020202020204" pitchFamily="34" charset="0"/>
              </a:rPr>
              <a:t>loin du </a:t>
            </a:r>
            <a:r>
              <a:rPr lang="en-GB" sz="2000" dirty="0" err="1">
                <a:solidFill>
                  <a:schemeClr val="accent3">
                    <a:lumMod val="50000"/>
                  </a:schemeClr>
                </a:solidFill>
                <a:latin typeface="Century Gothic" panose="020B0502020202020204" pitchFamily="34" charset="0"/>
              </a:rPr>
              <a:t>stade</a:t>
            </a:r>
            <a:r>
              <a:rPr lang="en-GB" sz="2000" dirty="0">
                <a:solidFill>
                  <a:schemeClr val="accent3">
                    <a:lumMod val="50000"/>
                  </a:schemeClr>
                </a:solidFill>
                <a:latin typeface="Century Gothic" panose="020B0502020202020204" pitchFamily="34" charset="0"/>
              </a:rPr>
              <a:t>.</a:t>
            </a:r>
          </a:p>
        </p:txBody>
      </p:sp>
      <p:sp>
        <p:nvSpPr>
          <p:cNvPr id="36" name="TextBox 35">
            <a:extLst>
              <a:ext uri="{FF2B5EF4-FFF2-40B4-BE49-F238E27FC236}">
                <a16:creationId xmlns:a16="http://schemas.microsoft.com/office/drawing/2014/main" id="{76385B3C-4975-4BC8-96D8-09C245FF43C6}"/>
              </a:ext>
            </a:extLst>
          </p:cNvPr>
          <p:cNvSpPr txBox="1"/>
          <p:nvPr/>
        </p:nvSpPr>
        <p:spPr>
          <a:xfrm>
            <a:off x="120552" y="4048543"/>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4. La piscine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b="1" dirty="0">
                <a:solidFill>
                  <a:schemeClr val="accent3">
                    <a:lumMod val="50000"/>
                  </a:schemeClr>
                </a:solidFill>
                <a:latin typeface="Century Gothic" panose="020B0502020202020204" pitchFamily="34" charset="0"/>
              </a:rPr>
              <a:t>à </a:t>
            </a:r>
            <a:r>
              <a:rPr lang="en-GB" sz="2000" b="1" dirty="0" err="1">
                <a:solidFill>
                  <a:schemeClr val="accent3">
                    <a:lumMod val="50000"/>
                  </a:schemeClr>
                </a:solidFill>
                <a:latin typeface="Century Gothic" panose="020B0502020202020204" pitchFamily="34" charset="0"/>
              </a:rPr>
              <a:t>côté</a:t>
            </a:r>
            <a:r>
              <a:rPr lang="en-GB" sz="2000" b="1" dirty="0">
                <a:solidFill>
                  <a:schemeClr val="accent3">
                    <a:lumMod val="50000"/>
                  </a:schemeClr>
                </a:solidFill>
                <a:latin typeface="Century Gothic" panose="020B0502020202020204" pitchFamily="34" charset="0"/>
              </a:rPr>
              <a:t> du </a:t>
            </a:r>
            <a:r>
              <a:rPr lang="en-GB" sz="2000" dirty="0">
                <a:solidFill>
                  <a:schemeClr val="accent3">
                    <a:lumMod val="50000"/>
                  </a:schemeClr>
                </a:solidFill>
                <a:latin typeface="Century Gothic" panose="020B0502020202020204" pitchFamily="34" charset="0"/>
              </a:rPr>
              <a:t>café.</a:t>
            </a:r>
          </a:p>
        </p:txBody>
      </p:sp>
      <p:sp>
        <p:nvSpPr>
          <p:cNvPr id="37" name="TextBox 36">
            <a:extLst>
              <a:ext uri="{FF2B5EF4-FFF2-40B4-BE49-F238E27FC236}">
                <a16:creationId xmlns:a16="http://schemas.microsoft.com/office/drawing/2014/main" id="{A2C888A5-1BAA-4FE8-8396-244BD69C8C72}"/>
              </a:ext>
            </a:extLst>
          </p:cNvPr>
          <p:cNvSpPr txBox="1"/>
          <p:nvPr/>
        </p:nvSpPr>
        <p:spPr>
          <a:xfrm>
            <a:off x="116564" y="5382151"/>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b="1" dirty="0">
                <a:solidFill>
                  <a:schemeClr val="accent3">
                    <a:lumMod val="50000"/>
                  </a:schemeClr>
                </a:solidFill>
                <a:latin typeface="Century Gothic" panose="020B0502020202020204" pitchFamily="34" charset="0"/>
              </a:rPr>
              <a:t>5. La </a:t>
            </a:r>
            <a:r>
              <a:rPr lang="en-GB" sz="2000" b="1" dirty="0" err="1">
                <a:solidFill>
                  <a:schemeClr val="accent3">
                    <a:lumMod val="50000"/>
                  </a:schemeClr>
                </a:solidFill>
                <a:latin typeface="Century Gothic" panose="020B0502020202020204" pitchFamily="34" charset="0"/>
              </a:rPr>
              <a:t>plage</a:t>
            </a:r>
            <a:r>
              <a:rPr lang="en-GB" sz="2000" b="1" dirty="0">
                <a:solidFill>
                  <a:schemeClr val="accent3">
                    <a:lumMod val="50000"/>
                  </a:schemeClr>
                </a:solidFill>
                <a:latin typeface="Century Gothic" panose="020B0502020202020204" pitchFamily="34" charset="0"/>
              </a:rPr>
              <a:t> </a:t>
            </a:r>
            <a:r>
              <a:rPr lang="en-GB" sz="2000" b="1" dirty="0" err="1">
                <a:solidFill>
                  <a:schemeClr val="accent3">
                    <a:lumMod val="50000"/>
                  </a:schemeClr>
                </a:solidFill>
                <a:latin typeface="Century Gothic" panose="020B0502020202020204" pitchFamily="34" charset="0"/>
              </a:rPr>
              <a:t>est</a:t>
            </a:r>
            <a:r>
              <a:rPr lang="en-GB" sz="2000" b="1" dirty="0">
                <a:solidFill>
                  <a:schemeClr val="accent3">
                    <a:lumMod val="50000"/>
                  </a:schemeClr>
                </a:solidFill>
                <a:latin typeface="Century Gothic" panose="020B0502020202020204" pitchFamily="34" charset="0"/>
              </a:rPr>
              <a:t> loin du </a:t>
            </a:r>
            <a:r>
              <a:rPr lang="en-GB" sz="2000" b="1" dirty="0" err="1">
                <a:solidFill>
                  <a:schemeClr val="accent3">
                    <a:lumMod val="50000"/>
                  </a:schemeClr>
                </a:solidFill>
                <a:latin typeface="Century Gothic" panose="020B0502020202020204" pitchFamily="34" charset="0"/>
              </a:rPr>
              <a:t>théâtre</a:t>
            </a:r>
            <a:r>
              <a:rPr lang="en-GB" sz="2000" b="1" dirty="0">
                <a:solidFill>
                  <a:schemeClr val="accent3">
                    <a:lumMod val="50000"/>
                  </a:schemeClr>
                </a:solidFill>
                <a:latin typeface="Century Gothic" panose="020B0502020202020204" pitchFamily="34" charset="0"/>
              </a:rPr>
              <a:t>. </a:t>
            </a:r>
          </a:p>
        </p:txBody>
      </p:sp>
      <p:sp>
        <p:nvSpPr>
          <p:cNvPr id="38" name="TextBox 37">
            <a:extLst>
              <a:ext uri="{FF2B5EF4-FFF2-40B4-BE49-F238E27FC236}">
                <a16:creationId xmlns:a16="http://schemas.microsoft.com/office/drawing/2014/main" id="{AE2FA6A7-A07A-4613-B824-6FB79BA94178}"/>
              </a:ext>
            </a:extLst>
          </p:cNvPr>
          <p:cNvSpPr txBox="1"/>
          <p:nvPr/>
        </p:nvSpPr>
        <p:spPr>
          <a:xfrm>
            <a:off x="128036" y="6097406"/>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b="1" dirty="0">
                <a:solidFill>
                  <a:schemeClr val="accent3">
                    <a:lumMod val="50000"/>
                  </a:schemeClr>
                </a:solidFill>
                <a:latin typeface="Century Gothic" panose="020B0502020202020204" pitchFamily="34" charset="0"/>
              </a:rPr>
              <a:t>6. La piscine </a:t>
            </a:r>
            <a:r>
              <a:rPr lang="en-GB" sz="2000" b="1" dirty="0" err="1">
                <a:solidFill>
                  <a:schemeClr val="accent3">
                    <a:lumMod val="50000"/>
                  </a:schemeClr>
                </a:solidFill>
                <a:latin typeface="Century Gothic" panose="020B0502020202020204" pitchFamily="34" charset="0"/>
              </a:rPr>
              <a:t>n’est</a:t>
            </a:r>
            <a:r>
              <a:rPr lang="en-GB" sz="2000" b="1" dirty="0">
                <a:solidFill>
                  <a:schemeClr val="accent3">
                    <a:lumMod val="50000"/>
                  </a:schemeClr>
                </a:solidFill>
                <a:latin typeface="Century Gothic" panose="020B0502020202020204" pitchFamily="34" charset="0"/>
              </a:rPr>
              <a:t> pas </a:t>
            </a:r>
            <a:r>
              <a:rPr lang="en-GB" sz="2000" b="1" dirty="0" err="1">
                <a:solidFill>
                  <a:schemeClr val="accent3">
                    <a:lumMod val="50000"/>
                  </a:schemeClr>
                </a:solidFill>
                <a:latin typeface="Century Gothic" panose="020B0502020202020204" pitchFamily="34" charset="0"/>
              </a:rPr>
              <a:t>près</a:t>
            </a:r>
            <a:r>
              <a:rPr lang="en-GB" sz="2000" b="1" dirty="0">
                <a:solidFill>
                  <a:schemeClr val="accent3">
                    <a:lumMod val="50000"/>
                  </a:schemeClr>
                </a:solidFill>
                <a:latin typeface="Century Gothic" panose="020B0502020202020204" pitchFamily="34" charset="0"/>
              </a:rPr>
              <a:t> du </a:t>
            </a:r>
            <a:r>
              <a:rPr lang="en-GB" sz="2000" b="1" dirty="0" err="1">
                <a:solidFill>
                  <a:schemeClr val="accent3">
                    <a:lumMod val="50000"/>
                  </a:schemeClr>
                </a:solidFill>
                <a:latin typeface="Century Gothic" panose="020B0502020202020204" pitchFamily="34" charset="0"/>
              </a:rPr>
              <a:t>stade</a:t>
            </a:r>
            <a:r>
              <a:rPr lang="en-GB" sz="2000" b="1" dirty="0">
                <a:solidFill>
                  <a:schemeClr val="accent3">
                    <a:lumMod val="50000"/>
                  </a:schemeClr>
                </a:solidFill>
                <a:latin typeface="Century Gothic" panose="020B0502020202020204" pitchFamily="34" charset="0"/>
              </a:rPr>
              <a:t>.</a:t>
            </a:r>
          </a:p>
        </p:txBody>
      </p:sp>
      <p:sp>
        <p:nvSpPr>
          <p:cNvPr id="39" name="Rectangle 38">
            <a:extLst>
              <a:ext uri="{FF2B5EF4-FFF2-40B4-BE49-F238E27FC236}">
                <a16:creationId xmlns:a16="http://schemas.microsoft.com/office/drawing/2014/main" id="{01786EBF-0921-48FD-A2BD-71F5F20F556E}"/>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Google Shape;167;p2">
            <a:extLst>
              <a:ext uri="{FF2B5EF4-FFF2-40B4-BE49-F238E27FC236}">
                <a16:creationId xmlns:a16="http://schemas.microsoft.com/office/drawing/2014/main" id="{502C1EBA-DF76-4E5E-9419-460A6F6FFE94}"/>
              </a:ext>
            </a:extLst>
          </p:cNvPr>
          <p:cNvSpPr/>
          <p:nvPr/>
        </p:nvSpPr>
        <p:spPr>
          <a:xfrm>
            <a:off x="62139"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444" y="-22693"/>
            <a:ext cx="1010556" cy="1013666"/>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C’est où ? Round 1</a:t>
            </a:r>
            <a:endParaRPr lang="en-GB" dirty="0"/>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203247" y="92155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271" y="626041"/>
            <a:ext cx="914400" cy="914400"/>
          </a:xfrm>
          <a:prstGeom prst="rect">
            <a:avLst/>
          </a:prstGeom>
        </p:spPr>
      </p:pic>
      <p:sp>
        <p:nvSpPr>
          <p:cNvPr id="11" name="Speech Bubble: Rectangle with Corners Rounded 10">
            <a:extLst>
              <a:ext uri="{FF2B5EF4-FFF2-40B4-BE49-F238E27FC236}">
                <a16:creationId xmlns:a16="http://schemas.microsoft.com/office/drawing/2014/main" id="{F1749971-5C47-4F7F-B733-234AAAF9DAE6}"/>
              </a:ext>
            </a:extLst>
          </p:cNvPr>
          <p:cNvSpPr/>
          <p:nvPr/>
        </p:nvSpPr>
        <p:spPr>
          <a:xfrm>
            <a:off x="965292" y="742653"/>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extLst>
              <a:ext uri="{FF2B5EF4-FFF2-40B4-BE49-F238E27FC236}">
                <a16:creationId xmlns:a16="http://schemas.microsoft.com/office/drawing/2014/main" id="{8C0A6A0A-BC4B-4C26-ABF4-AFE1DB379279}"/>
              </a:ext>
            </a:extLst>
          </p:cNvPr>
          <p:cNvSpPr/>
          <p:nvPr/>
        </p:nvSpPr>
        <p:spPr>
          <a:xfrm>
            <a:off x="954471" y="805621"/>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07627" y="1667049"/>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6338" y="1616900"/>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9039" y="3568661"/>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2988" y="4025861"/>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34383" y="1612673"/>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32988" y="5591693"/>
            <a:ext cx="914400" cy="914400"/>
          </a:xfrm>
          <a:prstGeom prst="rect">
            <a:avLst/>
          </a:prstGeom>
        </p:spPr>
      </p:pic>
      <p:sp>
        <p:nvSpPr>
          <p:cNvPr id="3" name="Rectangle 2">
            <a:extLst>
              <a:ext uri="{FF2B5EF4-FFF2-40B4-BE49-F238E27FC236}">
                <a16:creationId xmlns:a16="http://schemas.microsoft.com/office/drawing/2014/main" id="{F7A79E3D-7BF8-4E17-9364-041350028883}"/>
              </a:ext>
            </a:extLst>
          </p:cNvPr>
          <p:cNvSpPr/>
          <p:nvPr/>
        </p:nvSpPr>
        <p:spPr>
          <a:xfrm>
            <a:off x="6657517" y="49904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23" name="Rectangle 22">
            <a:extLst>
              <a:ext uri="{FF2B5EF4-FFF2-40B4-BE49-F238E27FC236}">
                <a16:creationId xmlns:a16="http://schemas.microsoft.com/office/drawing/2014/main" id="{C11259AC-5150-4D07-9E97-12C580110A19}"/>
              </a:ext>
            </a:extLst>
          </p:cNvPr>
          <p:cNvSpPr/>
          <p:nvPr/>
        </p:nvSpPr>
        <p:spPr>
          <a:xfrm>
            <a:off x="10518314" y="596335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24" name="Rectangle 23">
            <a:extLst>
              <a:ext uri="{FF2B5EF4-FFF2-40B4-BE49-F238E27FC236}">
                <a16:creationId xmlns:a16="http://schemas.microsoft.com/office/drawing/2014/main" id="{6BFA964E-7BFD-48BF-8437-151100968CDC}"/>
              </a:ext>
            </a:extLst>
          </p:cNvPr>
          <p:cNvSpPr/>
          <p:nvPr/>
        </p:nvSpPr>
        <p:spPr>
          <a:xfrm>
            <a:off x="7534483" y="302925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25" name="Rectangle 24">
            <a:extLst>
              <a:ext uri="{FF2B5EF4-FFF2-40B4-BE49-F238E27FC236}">
                <a16:creationId xmlns:a16="http://schemas.microsoft.com/office/drawing/2014/main" id="{71FDA9D7-1B83-46C8-A91B-82ED9CAFB5E3}"/>
              </a:ext>
            </a:extLst>
          </p:cNvPr>
          <p:cNvSpPr/>
          <p:nvPr/>
        </p:nvSpPr>
        <p:spPr>
          <a:xfrm>
            <a:off x="10259314" y="2834034"/>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4" name="TextBox 3">
            <a:extLst>
              <a:ext uri="{FF2B5EF4-FFF2-40B4-BE49-F238E27FC236}">
                <a16:creationId xmlns:a16="http://schemas.microsoft.com/office/drawing/2014/main" id="{49456FAF-A015-4FC4-8A35-D0EAC333B329}"/>
              </a:ext>
            </a:extLst>
          </p:cNvPr>
          <p:cNvSpPr txBox="1"/>
          <p:nvPr/>
        </p:nvSpPr>
        <p:spPr>
          <a:xfrm>
            <a:off x="142592" y="1484190"/>
            <a:ext cx="5741783" cy="3046988"/>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pool</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market</a:t>
            </a:r>
          </a:p>
        </p:txBody>
      </p:sp>
      <p:sp>
        <p:nvSpPr>
          <p:cNvPr id="26" name="TextBox 25">
            <a:extLst>
              <a:ext uri="{FF2B5EF4-FFF2-40B4-BE49-F238E27FC236}">
                <a16:creationId xmlns:a16="http://schemas.microsoft.com/office/drawing/2014/main" id="{752CA74C-FFA6-4828-9096-C54C02ABCA81}"/>
              </a:ext>
            </a:extLst>
          </p:cNvPr>
          <p:cNvSpPr txBox="1"/>
          <p:nvPr/>
        </p:nvSpPr>
        <p:spPr>
          <a:xfrm>
            <a:off x="6279082" y="905669"/>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pic>
        <p:nvPicPr>
          <p:cNvPr id="35" name="Picture 34" descr="Diagram&#10;&#10;Description automatically generated with medium confidence">
            <a:extLst>
              <a:ext uri="{FF2B5EF4-FFF2-40B4-BE49-F238E27FC236}">
                <a16:creationId xmlns:a16="http://schemas.microsoft.com/office/drawing/2014/main" id="{ACE4671C-22BD-4E54-9CBD-CE255E6DDD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14477" y="2527073"/>
            <a:ext cx="3724539" cy="3728538"/>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89338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C’est où ? Round 2</a:t>
            </a:r>
            <a:endParaRPr lang="en-GB" dirty="0"/>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1846" y="1700464"/>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4286" y="3602076"/>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1139" y="5625108"/>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7571" y="1776424"/>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47831" y="2922069"/>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36585" y="5710065"/>
            <a:ext cx="914400" cy="914400"/>
          </a:xfrm>
          <a:prstGeom prst="rect">
            <a:avLst/>
          </a:prstGeom>
        </p:spPr>
      </p:pic>
      <p:sp>
        <p:nvSpPr>
          <p:cNvPr id="3" name="Rectangle 2">
            <a:extLst>
              <a:ext uri="{FF2B5EF4-FFF2-40B4-BE49-F238E27FC236}">
                <a16:creationId xmlns:a16="http://schemas.microsoft.com/office/drawing/2014/main" id="{F7A79E3D-7BF8-4E17-9364-041350028883}"/>
              </a:ext>
            </a:extLst>
          </p:cNvPr>
          <p:cNvSpPr/>
          <p:nvPr/>
        </p:nvSpPr>
        <p:spPr>
          <a:xfrm>
            <a:off x="2962656" y="4984071"/>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23" name="Rectangle 22">
            <a:extLst>
              <a:ext uri="{FF2B5EF4-FFF2-40B4-BE49-F238E27FC236}">
                <a16:creationId xmlns:a16="http://schemas.microsoft.com/office/drawing/2014/main" id="{C11259AC-5150-4D07-9E97-12C580110A19}"/>
              </a:ext>
            </a:extLst>
          </p:cNvPr>
          <p:cNvSpPr/>
          <p:nvPr/>
        </p:nvSpPr>
        <p:spPr>
          <a:xfrm>
            <a:off x="908585" y="599172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24" name="Rectangle 23">
            <a:extLst>
              <a:ext uri="{FF2B5EF4-FFF2-40B4-BE49-F238E27FC236}">
                <a16:creationId xmlns:a16="http://schemas.microsoft.com/office/drawing/2014/main" id="{6BFA964E-7BFD-48BF-8437-151100968CDC}"/>
              </a:ext>
            </a:extLst>
          </p:cNvPr>
          <p:cNvSpPr/>
          <p:nvPr/>
        </p:nvSpPr>
        <p:spPr>
          <a:xfrm>
            <a:off x="936741" y="1956012"/>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25" name="Rectangle 24">
            <a:extLst>
              <a:ext uri="{FF2B5EF4-FFF2-40B4-BE49-F238E27FC236}">
                <a16:creationId xmlns:a16="http://schemas.microsoft.com/office/drawing/2014/main" id="{71FDA9D7-1B83-46C8-A91B-82ED9CAFB5E3}"/>
              </a:ext>
            </a:extLst>
          </p:cNvPr>
          <p:cNvSpPr/>
          <p:nvPr/>
        </p:nvSpPr>
        <p:spPr>
          <a:xfrm>
            <a:off x="4017289" y="194774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4" name="TextBox 3">
            <a:extLst>
              <a:ext uri="{FF2B5EF4-FFF2-40B4-BE49-F238E27FC236}">
                <a16:creationId xmlns:a16="http://schemas.microsoft.com/office/drawing/2014/main" id="{49456FAF-A015-4FC4-8A35-D0EAC333B329}"/>
              </a:ext>
            </a:extLst>
          </p:cNvPr>
          <p:cNvSpPr txBox="1"/>
          <p:nvPr/>
        </p:nvSpPr>
        <p:spPr>
          <a:xfrm>
            <a:off x="6127675" y="1022078"/>
            <a:ext cx="5741783" cy="2677656"/>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museum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pool</a:t>
            </a:r>
          </a:p>
        </p:txBody>
      </p:sp>
      <p:sp>
        <p:nvSpPr>
          <p:cNvPr id="26" name="TextBox 25">
            <a:extLst>
              <a:ext uri="{FF2B5EF4-FFF2-40B4-BE49-F238E27FC236}">
                <a16:creationId xmlns:a16="http://schemas.microsoft.com/office/drawing/2014/main" id="{A1C0B90B-1475-44E8-87AB-1C1F8849F68E}"/>
              </a:ext>
            </a:extLst>
          </p:cNvPr>
          <p:cNvSpPr txBox="1"/>
          <p:nvPr/>
        </p:nvSpPr>
        <p:spPr>
          <a:xfrm>
            <a:off x="640557" y="820007"/>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pic>
        <p:nvPicPr>
          <p:cNvPr id="38" name="Picture 37" descr="Diagram&#10;&#10;Description automatically generated with medium confidence">
            <a:extLst>
              <a:ext uri="{FF2B5EF4-FFF2-40B4-BE49-F238E27FC236}">
                <a16:creationId xmlns:a16="http://schemas.microsoft.com/office/drawing/2014/main" id="{01EAEEF4-1C04-42F2-B43F-A37D2F603D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09518" y="3063822"/>
            <a:ext cx="3865462" cy="3840497"/>
          </a:xfrm>
          <a:prstGeom prst="rect">
            <a:avLst/>
          </a:prstGeom>
        </p:spPr>
      </p:pic>
    </p:spTree>
    <p:extLst>
      <p:ext uri="{BB962C8B-B14F-4D97-AF65-F5344CB8AC3E}">
        <p14:creationId xmlns:p14="http://schemas.microsoft.com/office/powerpoint/2010/main" val="28078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783425556"/>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quatorze</a:t>
                      </a:r>
                    </a:p>
                  </a:txBody>
                  <a:tcPr/>
                </a:tc>
                <a:tc>
                  <a:txBody>
                    <a:bodyPr/>
                    <a:lstStyle/>
                    <a:p>
                      <a:r>
                        <a:rPr lang="en-GB" sz="2400" b="1" dirty="0" err="1">
                          <a:solidFill>
                            <a:srgbClr val="00B0F0"/>
                          </a:solidFill>
                          <a:latin typeface="Century Gothic" panose="020B0502020202020204" pitchFamily="34" charset="0"/>
                        </a:rPr>
                        <a:t>gagner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pratiquer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dictionnaire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-trois</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côté</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combien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vingt</a:t>
                      </a:r>
                      <a:r>
                        <a:rPr lang="en-GB" sz="2400" b="1" dirty="0">
                          <a:solidFill>
                            <a:srgbClr val="92D050"/>
                          </a:solidFill>
                          <a:latin typeface="Century Gothic" panose="020B0502020202020204" pitchFamily="34" charset="0"/>
                        </a:rPr>
                        <a:t>-cinq</a:t>
                      </a:r>
                    </a:p>
                  </a:txBody>
                  <a:tcPr/>
                </a:tc>
                <a:tc>
                  <a:txBody>
                    <a:bodyPr/>
                    <a:lstStyle/>
                    <a:p>
                      <a:r>
                        <a:rPr lang="en-GB" sz="2300" b="1" dirty="0">
                          <a:solidFill>
                            <a:srgbClr val="92D050"/>
                          </a:solidFill>
                          <a:latin typeface="Century Gothic" panose="020B0502020202020204" pitchFamily="34" charset="0"/>
                        </a:rPr>
                        <a:t>Il </a:t>
                      </a:r>
                      <a:r>
                        <a:rPr lang="en-GB" sz="2300" b="1" dirty="0" err="1">
                          <a:solidFill>
                            <a:srgbClr val="92D050"/>
                          </a:solidFill>
                          <a:latin typeface="Century Gothic" panose="020B0502020202020204" pitchFamily="34" charset="0"/>
                        </a:rPr>
                        <a:t>n’y</a:t>
                      </a:r>
                      <a:r>
                        <a:rPr lang="en-GB" sz="2300" b="1" dirty="0">
                          <a:solidFill>
                            <a:srgbClr val="92D050"/>
                          </a:solidFill>
                          <a:latin typeface="Century Gothic" panose="020B0502020202020204" pitchFamily="34" charset="0"/>
                        </a:rPr>
                        <a:t> a pas </a:t>
                      </a:r>
                    </a:p>
                  </a:txBody>
                  <a:tcPr/>
                </a:tc>
                <a:tc>
                  <a:txBody>
                    <a:bodyPr/>
                    <a:lstStyle/>
                    <a:p>
                      <a:r>
                        <a:rPr lang="en-GB" sz="2400" b="1" dirty="0" err="1">
                          <a:solidFill>
                            <a:srgbClr val="92D050"/>
                          </a:solidFill>
                          <a:latin typeface="Century Gothic" panose="020B0502020202020204" pitchFamily="34" charset="0"/>
                        </a:rPr>
                        <a:t>trente</a:t>
                      </a:r>
                      <a:r>
                        <a:rPr lang="en-GB" sz="2400" b="1" dirty="0">
                          <a:solidFill>
                            <a:srgbClr val="92D050"/>
                          </a:solidFill>
                          <a:latin typeface="Century Gothic" panose="020B0502020202020204" pitchFamily="34" charset="0"/>
                        </a:rPr>
                        <a:t>-et-un</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piscine</a:t>
                      </a:r>
                    </a:p>
                  </a:txBody>
                  <a:tcPr/>
                </a:tc>
                <a:tc>
                  <a:txBody>
                    <a:bodyPr/>
                    <a:lstStyle/>
                    <a:p>
                      <a:r>
                        <a:rPr lang="en-GB" sz="2400" b="1" dirty="0">
                          <a:solidFill>
                            <a:srgbClr val="FF3399"/>
                          </a:solidFill>
                          <a:latin typeface="Century Gothic" panose="020B0502020202020204" pitchFamily="34" charset="0"/>
                        </a:rPr>
                        <a:t>à </a:t>
                      </a:r>
                      <a:r>
                        <a:rPr lang="en-GB" sz="2400" b="1" dirty="0" err="1">
                          <a:solidFill>
                            <a:srgbClr val="FF3399"/>
                          </a:solidFill>
                          <a:latin typeface="Century Gothic" panose="020B0502020202020204" pitchFamily="34" charset="0"/>
                        </a:rPr>
                        <a:t>côté</a:t>
                      </a:r>
                      <a:r>
                        <a:rPr lang="en-GB" sz="2400" b="1" dirty="0">
                          <a:solidFill>
                            <a:srgbClr val="FF3399"/>
                          </a:solidFill>
                          <a:latin typeface="Century Gothic" panose="020B0502020202020204" pitchFamily="34" charset="0"/>
                        </a:rPr>
                        <a:t> de</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stade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près</a:t>
                      </a:r>
                      <a:r>
                        <a:rPr lang="en-GB" sz="2400" b="1" dirty="0">
                          <a:solidFill>
                            <a:srgbClr val="FF3399"/>
                          </a:solidFill>
                          <a:latin typeface="Century Gothic" panose="020B0502020202020204" pitchFamily="34" charset="0"/>
                        </a:rPr>
                        <a:t> (de)</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théâtre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loin (de)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near (to)</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theatre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far (from)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next to, beside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stadium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3534" y="440111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25</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46197" y="439130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isn’t, there aren’t</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31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of, from (to)</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side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71600"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19</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dictionary</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7925"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23</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706020" y="14563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practise</a:t>
            </a:r>
          </a:p>
        </p:txBody>
      </p:sp>
      <p:sp>
        <p:nvSpPr>
          <p:cNvPr id="46" name="Google Shape;167;p2">
            <a:extLst>
              <a:ext uri="{FF2B5EF4-FFF2-40B4-BE49-F238E27FC236}">
                <a16:creationId xmlns:a16="http://schemas.microsoft.com/office/drawing/2014/main" id="{F73BCA06-B9FB-4888-83D3-87F3925A1080}"/>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2390</Words>
  <Application>Microsoft Office PowerPoint</Application>
  <PresentationFormat>Widescreen</PresentationFormat>
  <Paragraphs>368</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Century gothic</vt:lpstr>
      <vt:lpstr>Century gothic</vt:lpstr>
      <vt:lpstr>Eras Demi ITC</vt:lpstr>
      <vt:lpstr>Modern Love</vt:lpstr>
      <vt:lpstr>Symbol</vt:lpstr>
      <vt:lpstr>Wingdings</vt:lpstr>
      <vt:lpstr>1_Office Theme</vt:lpstr>
      <vt:lpstr>Office Theme</vt:lpstr>
      <vt:lpstr>2_Office Theme</vt:lpstr>
      <vt:lpstr>Saying what I and others do </vt:lpstr>
      <vt:lpstr>Follow up 1: </vt:lpstr>
      <vt:lpstr>Follow up 1: </vt:lpstr>
      <vt:lpstr>Follow up 2:</vt:lpstr>
      <vt:lpstr>est   |  n’est pas</vt:lpstr>
      <vt:lpstr>écrire</vt:lpstr>
      <vt:lpstr>Follow up 4</vt:lpstr>
      <vt:lpstr>Follow up 4</vt:lpstr>
      <vt:lpstr>vocabulaire</vt:lpstr>
      <vt:lpstr>vocabulaire</vt:lpstr>
      <vt:lpstr>Follow up 4</vt:lpstr>
      <vt:lpstr>Follow up 4</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62</cp:revision>
  <dcterms:created xsi:type="dcterms:W3CDTF">2021-06-12T06:20:35Z</dcterms:created>
  <dcterms:modified xsi:type="dcterms:W3CDTF">2023-04-16T11:48:54Z</dcterms:modified>
</cp:coreProperties>
</file>