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257" r:id="rId4"/>
    <p:sldId id="914" r:id="rId5"/>
    <p:sldId id="915" r:id="rId6"/>
    <p:sldId id="916" r:id="rId7"/>
    <p:sldId id="917" r:id="rId8"/>
    <p:sldId id="918" r:id="rId9"/>
    <p:sldId id="919" r:id="rId10"/>
    <p:sldId id="911" r:id="rId11"/>
    <p:sldId id="920" r:id="rId12"/>
    <p:sldId id="912" r:id="rId13"/>
    <p:sldId id="913" r:id="rId14"/>
    <p:sldId id="921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3" autoAdjust="0"/>
    <p:restoredTop sz="70462" autoAdjust="0"/>
  </p:normalViewPr>
  <p:slideViewPr>
    <p:cSldViewPr snapToGrid="0">
      <p:cViewPr varScale="1">
        <p:scale>
          <a:sx n="80" d="100"/>
          <a:sy n="80" d="100"/>
        </p:scale>
        <p:origin x="46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 vs a vrai [292] maison [325] aider [413] raison [72] aimer [242] semaine [245]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vas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vais  [53] tu es je suis [5] à (meaning ‘at/in/to’)[4] café [1886] campagne [666] centre commercial [n/a] église [1782] ile [1245] magasin [1736] maison [325] marché [280] montagne [1732] plage [2693] pont [1889] port [1304]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 + 2: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vocabulary from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, </a:t>
            </a:r>
            <a:r>
              <a:rPr lang="en-GB" dirty="0" err="1"/>
              <a:t>vais</a:t>
            </a:r>
            <a:r>
              <a:rPr lang="en-GB" dirty="0"/>
              <a:t> and vas, without the support of the pronouns je and </a:t>
            </a:r>
            <a:r>
              <a:rPr lang="en-GB" dirty="0" err="1"/>
              <a:t>tu.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 pronoun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tu</a:t>
            </a:r>
            <a:r>
              <a:rPr lang="en-GB" b="0" baseline="0" dirty="0"/>
              <a:t>’ depending on the form of </a:t>
            </a:r>
            <a:r>
              <a:rPr lang="en-GB" b="0" baseline="0" dirty="0" err="1"/>
              <a:t>aller</a:t>
            </a:r>
            <a:r>
              <a:rPr lang="en-GB" b="0" baseline="0" dirty="0"/>
              <a:t>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reveal the answers. An audio button appears for each answer, so pupils can listen to the full sentence and check,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endParaRPr lang="es-ES_tradnl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</a:t>
            </a: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these are all places in Haiti.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Balou.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Jacmel.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Moron.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Croix.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Port-Margot.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Limbe.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Cabaret.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Abricot.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/>
            <a:r>
              <a:rPr lang="en-GB" b="1" dirty="0"/>
              <a:t>Transcript 2: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Balou.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Jacmel.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Je* vais 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Moron.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Croix.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Port-Margot.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Limbe.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Cabaret.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Abricot.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and read aloud of 10 previously taught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English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French from pupils.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Repeat with all items.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recap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understanding of vocabulary; to practise connecting ‘au’ and ‘à la’ with masculine and feminine nouns.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French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number [1]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look at the verb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vais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or ‘vas’ to determine whether it is Mylène (je) or Renée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)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going.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answer and click to reveal ‘je’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the place,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finally decide if it is </a:t>
            </a:r>
            <a:r>
              <a:rPr lang="en-GB" b="0" dirty="0"/>
              <a:t>‘au’ or ‘à la’.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to reveal the answer.  If desired, click on the audio button to hear the full message.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complete numbers 2-7.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Conduct feedback as above.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campagne.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au pont.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magasin.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plage.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port.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marché.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maison.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[ai].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Present the letter(s) and say the </a:t>
            </a:r>
            <a:r>
              <a:rPr lang="en-GB" b="1" dirty="0"/>
              <a:t>[ai] </a:t>
            </a:r>
            <a:r>
              <a:rPr lang="en-GB" b="0" dirty="0"/>
              <a:t>sound first, on its own. Students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latin typeface="Arial"/>
              </a:rPr>
              <a:t>Repeat again, along with the picture, and with gesture, if using.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gestures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vrai</a:t>
            </a:r>
            <a:r>
              <a:rPr lang="en-US" dirty="0"/>
              <a:t> – either mime a tick </a:t>
            </a:r>
            <a:br>
              <a:rPr lang="en-US" dirty="0"/>
            </a:br>
            <a:r>
              <a:rPr lang="en-US" dirty="0"/>
              <a:t>Or use the BSL (4</a:t>
            </a:r>
            <a:r>
              <a:rPr lang="en-US" baseline="30000" dirty="0"/>
              <a:t>th</a:t>
            </a:r>
            <a:r>
              <a:rPr lang="en-US" dirty="0"/>
              <a:t> video is the best one): https://www.signbsl.com/sign/true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[1/6]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SSC [ai] with a mixture of known and unknown words.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the images to play the audio.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Students choose which word has [ai].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Students could also complete the word with the correct spelling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Answers revealed on a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lait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là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lait [2507] </a:t>
            </a:r>
            <a:r>
              <a:rPr lang="en-GB" dirty="0" err="1"/>
              <a:t>là</a:t>
            </a:r>
            <a:r>
              <a:rPr lang="en-GB" dirty="0"/>
              <a:t> [109]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9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vas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7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en</a:t>
            </a:r>
            <a:r>
              <a:rPr lang="en-GB" b="0" dirty="0"/>
              <a:t> bas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baie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 err="1"/>
              <a:t>baie</a:t>
            </a:r>
            <a:r>
              <a:rPr lang="en-GB" dirty="0"/>
              <a:t> [3719] bas [468]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phare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faire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phare [3884] faire [25]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07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taie</a:t>
            </a:r>
            <a:br>
              <a:rPr lang="en-GB" b="0" dirty="0"/>
            </a:br>
            <a:r>
              <a:rPr lang="en-GB" b="0" dirty="0" err="1"/>
              <a:t>tas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taie</a:t>
            </a:r>
            <a:r>
              <a:rPr lang="en-GB" b="0" dirty="0"/>
              <a:t> </a:t>
            </a:r>
            <a:r>
              <a:rPr lang="en-GB" dirty="0"/>
              <a:t>[&gt;5000] </a:t>
            </a:r>
            <a:r>
              <a:rPr lang="en-GB" b="0" dirty="0" err="1"/>
              <a:t>tas</a:t>
            </a:r>
            <a:r>
              <a:rPr lang="en-GB" b="0" dirty="0"/>
              <a:t> </a:t>
            </a:r>
            <a:r>
              <a:rPr lang="en-GB" dirty="0"/>
              <a:t>[2723]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19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paix</a:t>
            </a:r>
            <a:br>
              <a:rPr lang="en-GB" b="0" dirty="0"/>
            </a:br>
            <a:r>
              <a:rPr lang="en-GB" b="0" dirty="0"/>
              <a:t>pas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paix</a:t>
            </a:r>
            <a:r>
              <a:rPr lang="en-GB" b="0" dirty="0"/>
              <a:t> </a:t>
            </a:r>
            <a:r>
              <a:rPr lang="en-GB" dirty="0"/>
              <a:t>[579] </a:t>
            </a:r>
            <a:r>
              <a:rPr lang="en-GB" b="0" dirty="0"/>
              <a:t>pas </a:t>
            </a:r>
            <a:r>
              <a:rPr lang="en-GB" dirty="0"/>
              <a:t>[18]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94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465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10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1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43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87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799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4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4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84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59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80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18" Type="http://schemas.openxmlformats.org/officeDocument/2006/relationships/image" Target="../media/image34.gif"/><Relationship Id="rId26" Type="http://schemas.openxmlformats.org/officeDocument/2006/relationships/audio" Target="../media/audio39.wav"/><Relationship Id="rId3" Type="http://schemas.openxmlformats.org/officeDocument/2006/relationships/image" Target="../media/image28.png"/><Relationship Id="rId21" Type="http://schemas.openxmlformats.org/officeDocument/2006/relationships/audio" Target="../media/audio34.wav"/><Relationship Id="rId7" Type="http://schemas.openxmlformats.org/officeDocument/2006/relationships/image" Target="../media/image30.gif"/><Relationship Id="rId12" Type="http://schemas.openxmlformats.org/officeDocument/2006/relationships/audio" Target="../media/audio29.wav"/><Relationship Id="rId17" Type="http://schemas.openxmlformats.org/officeDocument/2006/relationships/image" Target="../media/image33.gif"/><Relationship Id="rId25" Type="http://schemas.openxmlformats.org/officeDocument/2006/relationships/audio" Target="../media/audio38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31.wav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audio" Target="../media/audio28.wav"/><Relationship Id="rId24" Type="http://schemas.openxmlformats.org/officeDocument/2006/relationships/audio" Target="../media/audio37.wav"/><Relationship Id="rId5" Type="http://schemas.openxmlformats.org/officeDocument/2006/relationships/audio" Target="../media/audio24.wav"/><Relationship Id="rId15" Type="http://schemas.openxmlformats.org/officeDocument/2006/relationships/image" Target="../media/image32.svg"/><Relationship Id="rId23" Type="http://schemas.openxmlformats.org/officeDocument/2006/relationships/audio" Target="../media/audio36.wav"/><Relationship Id="rId28" Type="http://schemas.openxmlformats.org/officeDocument/2006/relationships/audio" Target="../media/audio41.wav"/><Relationship Id="rId10" Type="http://schemas.openxmlformats.org/officeDocument/2006/relationships/audio" Target="../media/audio27.wav"/><Relationship Id="rId19" Type="http://schemas.openxmlformats.org/officeDocument/2006/relationships/audio" Target="../media/audio32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image" Target="../media/image31.png"/><Relationship Id="rId22" Type="http://schemas.openxmlformats.org/officeDocument/2006/relationships/audio" Target="../media/audio35.wav"/><Relationship Id="rId27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4.gif"/><Relationship Id="rId3" Type="http://schemas.openxmlformats.org/officeDocument/2006/relationships/audio" Target="../media/audio42.wav"/><Relationship Id="rId21" Type="http://schemas.openxmlformats.org/officeDocument/2006/relationships/image" Target="../media/image43.png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17" Type="http://schemas.openxmlformats.org/officeDocument/2006/relationships/image" Target="../media/image39.pn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24" Type="http://schemas.openxmlformats.org/officeDocument/2006/relationships/image" Target="../media/image31.png"/><Relationship Id="rId5" Type="http://schemas.openxmlformats.org/officeDocument/2006/relationships/audio" Target="../media/audio44.wav"/><Relationship Id="rId15" Type="http://schemas.openxmlformats.org/officeDocument/2006/relationships/image" Target="../media/image37.png"/><Relationship Id="rId23" Type="http://schemas.openxmlformats.org/officeDocument/2006/relationships/audio" Target="../media/audio53.wav"/><Relationship Id="rId28" Type="http://schemas.openxmlformats.org/officeDocument/2006/relationships/image" Target="../media/image46.png"/><Relationship Id="rId10" Type="http://schemas.openxmlformats.org/officeDocument/2006/relationships/audio" Target="../media/audio49.wav"/><Relationship Id="rId19" Type="http://schemas.openxmlformats.org/officeDocument/2006/relationships/image" Target="../media/image41.png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image" Target="../media/image36.png"/><Relationship Id="rId22" Type="http://schemas.openxmlformats.org/officeDocument/2006/relationships/audio" Target="../media/audio52.wav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7.wav"/><Relationship Id="rId5" Type="http://schemas.openxmlformats.org/officeDocument/2006/relationships/audio" Target="../media/audio56.wav"/><Relationship Id="rId10" Type="http://schemas.openxmlformats.org/officeDocument/2006/relationships/image" Target="../media/image27.png"/><Relationship Id="rId4" Type="http://schemas.openxmlformats.org/officeDocument/2006/relationships/audio" Target="../media/audio55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7.wav"/><Relationship Id="rId3" Type="http://schemas.openxmlformats.org/officeDocument/2006/relationships/audio" Target="../media/audio60.wav"/><Relationship Id="rId7" Type="http://schemas.openxmlformats.org/officeDocument/2006/relationships/image" Target="../media/image32.svg"/><Relationship Id="rId12" Type="http://schemas.openxmlformats.org/officeDocument/2006/relationships/audio" Target="../media/audio66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9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audio" Target="../media/audio65.wav"/><Relationship Id="rId5" Type="http://schemas.openxmlformats.org/officeDocument/2006/relationships/image" Target="../media/image48.png"/><Relationship Id="rId15" Type="http://schemas.openxmlformats.org/officeDocument/2006/relationships/audio" Target="../media/audio68.wav"/><Relationship Id="rId10" Type="http://schemas.openxmlformats.org/officeDocument/2006/relationships/audio" Target="../media/audio64.wav"/><Relationship Id="rId4" Type="http://schemas.openxmlformats.org/officeDocument/2006/relationships/audio" Target="../media/audio61.wav"/><Relationship Id="rId9" Type="http://schemas.openxmlformats.org/officeDocument/2006/relationships/audio" Target="../media/audio63.wav"/><Relationship Id="rId1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6.png"/><Relationship Id="rId3" Type="http://schemas.microsoft.com/office/2007/relationships/media" Target="../media/media2.mkv"/><Relationship Id="rId21" Type="http://schemas.openxmlformats.org/officeDocument/2006/relationships/image" Target="../media/image9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5.png"/><Relationship Id="rId2" Type="http://schemas.openxmlformats.org/officeDocument/2006/relationships/video" Target="../media/media1.mk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audio" Target="../media/audio10.wav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9.sv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9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603" y="587508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tu vas)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[ai] &amp;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4139D8B-C80B-4CB7-A436-81237E3952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1" y="1955024"/>
            <a:ext cx="3665239" cy="293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/>
        </p:nvGraphicFramePr>
        <p:xfrm>
          <a:off x="426901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0D032B-7DDE-4764-8630-4A378B230713}"/>
              </a:ext>
            </a:extLst>
          </p:cNvPr>
          <p:cNvGraphicFramePr>
            <a:graphicFrameLocks noGrp="1"/>
          </p:cNvGraphicFramePr>
          <p:nvPr/>
        </p:nvGraphicFramePr>
        <p:xfrm>
          <a:off x="6242726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7480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_1S3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58600" y="100373"/>
            <a:ext cx="1285499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Haïti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Mylène parle à Renée.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S10_3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745547" y="296642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73" y="2966423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50" y="2285451"/>
            <a:ext cx="451477" cy="457163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8" name="S10_4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733988" y="399076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9" name="S10_5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733988" y="505739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0" name="S10_6.wav"/>
            </a:hlinkClick>
            <a:extLst>
              <a:ext uri="{FF2B5EF4-FFF2-40B4-BE49-F238E27FC236}">
                <a16:creationId xmlns:a16="http://schemas.microsoft.com/office/drawing/2014/main" id="{3B8440C7-3D99-41C9-BB5F-7C9A797F9CC2}"/>
              </a:ext>
            </a:extLst>
          </p:cNvPr>
          <p:cNvSpPr/>
          <p:nvPr/>
        </p:nvSpPr>
        <p:spPr>
          <a:xfrm>
            <a:off x="733988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8" y="3990761"/>
            <a:ext cx="384106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57FF3F-C502-4F0C-AF9B-611543C89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75" y="2285451"/>
            <a:ext cx="451477" cy="457163"/>
          </a:xfrm>
          <a:prstGeom prst="rect">
            <a:avLst/>
          </a:prstGeom>
        </p:spPr>
      </p:pic>
      <p:sp>
        <p:nvSpPr>
          <p:cNvPr id="39" name="CustomShape 23">
            <a:hlinkClick r:id="" action="ppaction://noaction">
              <a:snd r:embed="rId11" name="S10_7.wav"/>
            </a:hlinkClick>
            <a:extLst>
              <a:ext uri="{FF2B5EF4-FFF2-40B4-BE49-F238E27FC236}">
                <a16:creationId xmlns:a16="http://schemas.microsoft.com/office/drawing/2014/main" id="{42871675-EE7E-4EBE-B80A-5AF92D69EA48}"/>
              </a:ext>
            </a:extLst>
          </p:cNvPr>
          <p:cNvSpPr/>
          <p:nvPr/>
        </p:nvSpPr>
        <p:spPr>
          <a:xfrm>
            <a:off x="6549813" y="309954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ustomShape 23">
            <a:hlinkClick r:id="" action="ppaction://noaction">
              <a:snd r:embed="rId12" name="S10_8.wav"/>
            </a:hlinkClick>
            <a:extLst>
              <a:ext uri="{FF2B5EF4-FFF2-40B4-BE49-F238E27FC236}">
                <a16:creationId xmlns:a16="http://schemas.microsoft.com/office/drawing/2014/main" id="{6786FFD5-9D22-4175-8EDC-50FE0181C6E6}"/>
              </a:ext>
            </a:extLst>
          </p:cNvPr>
          <p:cNvSpPr/>
          <p:nvPr/>
        </p:nvSpPr>
        <p:spPr>
          <a:xfrm>
            <a:off x="6549813" y="410099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76" y="5080222"/>
            <a:ext cx="384106" cy="4001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F3F392-00A5-42B5-AB70-95BC16125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81" y="6007586"/>
            <a:ext cx="384106" cy="4001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4710D1-8877-45F3-A2D2-502D208C0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4" y="3025870"/>
            <a:ext cx="384106" cy="4001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080BE6-B0AB-4F16-9307-846C13381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70" y="4095017"/>
            <a:ext cx="384106" cy="40011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3" name="S10_2.wav"/>
            </a:hlinkClick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16" name="6_2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77522" y="710855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Mylène (je)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Renée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A picture containing map&#10;&#10;Description automatically generated">
            <a:extLst>
              <a:ext uri="{FF2B5EF4-FFF2-40B4-BE49-F238E27FC236}">
                <a16:creationId xmlns:a16="http://schemas.microsoft.com/office/drawing/2014/main" id="{D4E750A0-A1EC-4918-A5C4-86D1CE32B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9" y="-59024"/>
            <a:ext cx="1360167" cy="2062476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298B8D9-AEE7-4B3C-8527-329061D6EE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11289251" y="2017880"/>
            <a:ext cx="631423" cy="72473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729624-EF1C-49C1-A232-BABF6A9826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5404786" y="2017880"/>
            <a:ext cx="631423" cy="724734"/>
          </a:xfrm>
          <a:prstGeom prst="rect">
            <a:avLst/>
          </a:prstGeom>
        </p:spPr>
      </p:pic>
      <p:sp>
        <p:nvSpPr>
          <p:cNvPr id="36" name="CustomShape 23">
            <a:hlinkClick r:id="" action="ppaction://noaction">
              <a:snd r:embed="rId19" name="S10_9.wav"/>
            </a:hlinkClick>
            <a:extLst>
              <a:ext uri="{FF2B5EF4-FFF2-40B4-BE49-F238E27FC236}">
                <a16:creationId xmlns:a16="http://schemas.microsoft.com/office/drawing/2014/main" id="{17845A5D-9B50-42C8-85EA-463E3F575D9F}"/>
              </a:ext>
            </a:extLst>
          </p:cNvPr>
          <p:cNvSpPr/>
          <p:nvPr/>
        </p:nvSpPr>
        <p:spPr>
          <a:xfrm>
            <a:off x="6549813" y="502648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20" name="S10_10.wav"/>
            </a:hlinkClick>
            <a:extLst>
              <a:ext uri="{FF2B5EF4-FFF2-40B4-BE49-F238E27FC236}">
                <a16:creationId xmlns:a16="http://schemas.microsoft.com/office/drawing/2014/main" id="{F81BF565-010A-4B8A-AFFB-72E39476A40E}"/>
              </a:ext>
            </a:extLst>
          </p:cNvPr>
          <p:cNvSpPr/>
          <p:nvPr/>
        </p:nvSpPr>
        <p:spPr>
          <a:xfrm>
            <a:off x="6549813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FBCC6F-6296-4C78-8782-241E74039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33" y="5053646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E022A4-33C2-4213-8D3B-6C11E2A55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860" y="6053829"/>
            <a:ext cx="384106" cy="400110"/>
          </a:xfrm>
          <a:prstGeom prst="rect">
            <a:avLst/>
          </a:prstGeom>
        </p:spPr>
      </p:pic>
      <p:sp>
        <p:nvSpPr>
          <p:cNvPr id="48" name="CustomShape 23">
            <a:hlinkClick r:id="" action="ppaction://noaction">
              <a:snd r:embed="rId21" name="S10_1A.wav"/>
            </a:hlinkClick>
            <a:extLst>
              <a:ext uri="{FF2B5EF4-FFF2-40B4-BE49-F238E27FC236}">
                <a16:creationId xmlns:a16="http://schemas.microsoft.com/office/drawing/2014/main" id="{F504D5BE-D450-4E89-8E49-C7DA15E9B644}"/>
              </a:ext>
            </a:extLst>
          </p:cNvPr>
          <p:cNvSpPr/>
          <p:nvPr/>
        </p:nvSpPr>
        <p:spPr>
          <a:xfrm>
            <a:off x="856482" y="28717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3">
            <a:hlinkClick r:id="" action="ppaction://noaction">
              <a:snd r:embed="rId22" name="S10_2A.wav"/>
            </a:hlinkClick>
            <a:extLst>
              <a:ext uri="{FF2B5EF4-FFF2-40B4-BE49-F238E27FC236}">
                <a16:creationId xmlns:a16="http://schemas.microsoft.com/office/drawing/2014/main" id="{AB405EA4-5DC4-4658-AB79-CC5DDE2C555D}"/>
              </a:ext>
            </a:extLst>
          </p:cNvPr>
          <p:cNvSpPr/>
          <p:nvPr/>
        </p:nvSpPr>
        <p:spPr>
          <a:xfrm>
            <a:off x="844923" y="389611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23" name="S10_3A.wav"/>
            </a:hlinkClick>
            <a:extLst>
              <a:ext uri="{FF2B5EF4-FFF2-40B4-BE49-F238E27FC236}">
                <a16:creationId xmlns:a16="http://schemas.microsoft.com/office/drawing/2014/main" id="{A2B55506-9113-47E7-B9B5-888C88680495}"/>
              </a:ext>
            </a:extLst>
          </p:cNvPr>
          <p:cNvSpPr/>
          <p:nvPr/>
        </p:nvSpPr>
        <p:spPr>
          <a:xfrm>
            <a:off x="844923" y="4962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24" name="S10_4A.wav"/>
            </a:hlinkClick>
            <a:extLst>
              <a:ext uri="{FF2B5EF4-FFF2-40B4-BE49-F238E27FC236}">
                <a16:creationId xmlns:a16="http://schemas.microsoft.com/office/drawing/2014/main" id="{442ED1FC-E685-400E-B3ED-25900D442537}"/>
              </a:ext>
            </a:extLst>
          </p:cNvPr>
          <p:cNvSpPr/>
          <p:nvPr/>
        </p:nvSpPr>
        <p:spPr>
          <a:xfrm>
            <a:off x="844923" y="585197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3">
            <a:hlinkClick r:id="" action="ppaction://noaction">
              <a:snd r:embed="rId25" name="S10_5A.wav"/>
            </a:hlinkClick>
            <a:extLst>
              <a:ext uri="{FF2B5EF4-FFF2-40B4-BE49-F238E27FC236}">
                <a16:creationId xmlns:a16="http://schemas.microsoft.com/office/drawing/2014/main" id="{0A9C2B64-3067-456F-8D29-84DAEC102206}"/>
              </a:ext>
            </a:extLst>
          </p:cNvPr>
          <p:cNvSpPr/>
          <p:nvPr/>
        </p:nvSpPr>
        <p:spPr>
          <a:xfrm>
            <a:off x="6700478" y="30085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3">
            <a:hlinkClick r:id="" action="ppaction://noaction">
              <a:snd r:embed="rId26" name="S10_6A.wav"/>
            </a:hlinkClick>
            <a:extLst>
              <a:ext uri="{FF2B5EF4-FFF2-40B4-BE49-F238E27FC236}">
                <a16:creationId xmlns:a16="http://schemas.microsoft.com/office/drawing/2014/main" id="{93143859-EF68-4AD8-9646-FF5880045DBC}"/>
              </a:ext>
            </a:extLst>
          </p:cNvPr>
          <p:cNvSpPr/>
          <p:nvPr/>
        </p:nvSpPr>
        <p:spPr>
          <a:xfrm>
            <a:off x="6700478" y="401001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CustomShape 23">
            <a:hlinkClick r:id="" action="ppaction://noaction">
              <a:snd r:embed="rId27" name="S10_9A.wav"/>
            </a:hlinkClick>
            <a:extLst>
              <a:ext uri="{FF2B5EF4-FFF2-40B4-BE49-F238E27FC236}">
                <a16:creationId xmlns:a16="http://schemas.microsoft.com/office/drawing/2014/main" id="{3D2B2D21-A329-4826-B86E-EFA4511697AA}"/>
              </a:ext>
            </a:extLst>
          </p:cNvPr>
          <p:cNvSpPr/>
          <p:nvPr/>
        </p:nvSpPr>
        <p:spPr>
          <a:xfrm>
            <a:off x="6700478" y="493550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8" name="S10_10A.wav"/>
            </a:hlinkClick>
            <a:extLst>
              <a:ext uri="{FF2B5EF4-FFF2-40B4-BE49-F238E27FC236}">
                <a16:creationId xmlns:a16="http://schemas.microsoft.com/office/drawing/2014/main" id="{24C9CE5C-4332-4140-AF38-64AB131D04B2}"/>
              </a:ext>
            </a:extLst>
          </p:cNvPr>
          <p:cNvSpPr/>
          <p:nvPr/>
        </p:nvSpPr>
        <p:spPr>
          <a:xfrm>
            <a:off x="6700478" y="585564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05B6E6D-AC9B-401D-85DE-61135AAF9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381" y="1598772"/>
            <a:ext cx="1085238" cy="11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3F934463-D8FA-447D-95AC-9BDACC1AE4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49" y="3879461"/>
            <a:ext cx="1019149" cy="770408"/>
          </a:xfrm>
          <a:prstGeom prst="rect">
            <a:avLst/>
          </a:prstGeom>
        </p:spPr>
      </p:pic>
      <p:pic>
        <p:nvPicPr>
          <p:cNvPr id="80" name="Picture 79" descr="Iglesia, Capilla, Religión, Cementerio, Campanas">
            <a:extLst>
              <a:ext uri="{FF2B5EF4-FFF2-40B4-BE49-F238E27FC236}">
                <a16:creationId xmlns:a16="http://schemas.microsoft.com/office/drawing/2014/main" id="{EDD5318B-78E1-4768-9E84-0970FC8F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89" y="3817198"/>
            <a:ext cx="807294" cy="12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055CAF-E748-46BE-96FE-4684F25D00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843" y="2088992"/>
            <a:ext cx="1134423" cy="1170073"/>
          </a:xfrm>
          <a:prstGeom prst="ellipse">
            <a:avLst/>
          </a:prstGeom>
        </p:spPr>
      </p:pic>
      <p:pic>
        <p:nvPicPr>
          <p:cNvPr id="72" name="Picture 71" descr="Shape&#10;&#10;Description automatically generated">
            <a:extLst>
              <a:ext uri="{FF2B5EF4-FFF2-40B4-BE49-F238E27FC236}">
                <a16:creationId xmlns:a16="http://schemas.microsoft.com/office/drawing/2014/main" id="{25241ECC-A1B6-4B17-B3EC-70444A9164E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2674615" y="4014040"/>
            <a:ext cx="2088975" cy="905608"/>
          </a:xfrm>
          <a:prstGeom prst="ellipse">
            <a:avLst/>
          </a:prstGeom>
        </p:spPr>
      </p:pic>
      <p:pic>
        <p:nvPicPr>
          <p:cNvPr id="73" name="Picture 72" descr="A picture containing arrow&#10;&#10;Description automatically generated">
            <a:extLst>
              <a:ext uri="{FF2B5EF4-FFF2-40B4-BE49-F238E27FC236}">
                <a16:creationId xmlns:a16="http://schemas.microsoft.com/office/drawing/2014/main" id="{19309551-7280-4B9D-91DD-F8476E605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43" y="1940006"/>
            <a:ext cx="1258370" cy="1218063"/>
          </a:xfrm>
          <a:prstGeom prst="ellipse">
            <a:avLst/>
          </a:prstGeom>
        </p:spPr>
      </p:pic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3ED9C728-772F-46B2-9BAB-8B80011AF3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20945"/>
          <a:stretch/>
        </p:blipFill>
        <p:spPr>
          <a:xfrm>
            <a:off x="7840218" y="3912430"/>
            <a:ext cx="1236436" cy="1152447"/>
          </a:xfrm>
          <a:prstGeom prst="ellipse">
            <a:avLst/>
          </a:prstGeom>
        </p:spPr>
      </p:pic>
      <p:pic>
        <p:nvPicPr>
          <p:cNvPr id="78" name="Picture 77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47532A77-644F-4CFB-BA3A-FF985909F2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12" y="2053844"/>
            <a:ext cx="1231754" cy="116547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0" name="CustomShape 3">
            <a:hlinkClick r:id="" action="ppaction://noaction">
              <a:snd r:embed="rId22" name="S11_1.wav"/>
            </a:hlinkClick>
            <a:extLst>
              <a:ext uri="{FF2B5EF4-FFF2-40B4-BE49-F238E27FC236}">
                <a16:creationId xmlns:a16="http://schemas.microsoft.com/office/drawing/2014/main" id="{C0D59737-CA62-42E4-A5BD-C2FB0C7315AF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23" name="S11_2.wav"/>
            </a:hlinkClick>
            <a:extLst>
              <a:ext uri="{FF2B5EF4-FFF2-40B4-BE49-F238E27FC236}">
                <a16:creationId xmlns:a16="http://schemas.microsoft.com/office/drawing/2014/main" id="{9C808193-45EC-4ACD-904C-1743325D42D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6F02B8B-0ED4-442C-8336-2CCCFBF634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23" name="S11_2.wav"/>
            </a:hlinkClick>
            <a:extLst>
              <a:ext uri="{FF2B5EF4-FFF2-40B4-BE49-F238E27FC236}">
                <a16:creationId xmlns:a16="http://schemas.microsoft.com/office/drawing/2014/main" id="{A13FBA02-E3E7-4B3F-B00B-90BBC8093EA1}"/>
              </a:ext>
            </a:extLst>
          </p:cNvPr>
          <p:cNvSpPr txBox="1"/>
          <p:nvPr/>
        </p:nvSpPr>
        <p:spPr>
          <a:xfrm>
            <a:off x="1044462" y="713407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/>
        </p:nvGraphicFramePr>
        <p:xfrm>
          <a:off x="214914" y="1899788"/>
          <a:ext cx="11762170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000332108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214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2579914" y="316739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4913499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7309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44566-B0A5-4AAD-806F-FD1B2D52A7E2}"/>
              </a:ext>
            </a:extLst>
          </p:cNvPr>
          <p:cNvSpPr txBox="1"/>
          <p:nvPr/>
        </p:nvSpPr>
        <p:spPr>
          <a:xfrm>
            <a:off x="9706329" y="3167037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48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2493812" y="4972612"/>
            <a:ext cx="24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montagne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494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7128996" y="5044036"/>
            <a:ext cx="265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campagne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2D21D-EC54-4AE6-9236-372A3B4BDDDF}"/>
              </a:ext>
            </a:extLst>
          </p:cNvPr>
          <p:cNvSpPr txBox="1"/>
          <p:nvPr/>
        </p:nvSpPr>
        <p:spPr>
          <a:xfrm>
            <a:off x="9656324" y="4630465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centre commercial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5D97B9-38A7-4F26-90E5-4DFC379A3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3" y="2053844"/>
            <a:ext cx="1912342" cy="14081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3477943" y="5698434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7226913" y="1915920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1F94C3-55E5-4A7F-9651-1FFF86D28167}"/>
              </a:ext>
            </a:extLst>
          </p:cNvPr>
          <p:cNvSpPr/>
          <p:nvPr/>
        </p:nvSpPr>
        <p:spPr>
          <a:xfrm>
            <a:off x="3452848" y="5699357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shopping centre</a:t>
            </a:r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CA6B44A4-6CC9-4D5B-90C2-971DB8429DB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3490820"/>
            <a:ext cx="2522098" cy="1731972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DD8966E-ABD6-4ECC-B28A-F5BF633B9D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540347"/>
            <a:ext cx="822849" cy="7759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C0A668-D07E-4DAC-9330-73C6AA15B117}"/>
              </a:ext>
            </a:extLst>
          </p:cNvPr>
          <p:cNvSpPr/>
          <p:nvPr/>
        </p:nvSpPr>
        <p:spPr>
          <a:xfrm>
            <a:off x="9610594" y="3710992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3EE1AF8A-E777-4C10-BEF0-7124BE65EC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1" y="1931799"/>
            <a:ext cx="972268" cy="1224904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3469797" y="5745500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4939031" y="1913138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3467857" y="568285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214904" y="1923077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3457771" y="5678705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bridge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9599189" y="1907459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3467857" y="571540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2542704" y="3719648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3452848" y="568192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4945658" y="3711584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3458371" y="569818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193531" y="3712744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3488029" y="568592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countryside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7243484" y="3706739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0A544EB-3135-4C2F-A935-3032AB871C6C}"/>
              </a:ext>
            </a:extLst>
          </p:cNvPr>
          <p:cNvSpPr/>
          <p:nvPr/>
        </p:nvSpPr>
        <p:spPr>
          <a:xfrm>
            <a:off x="3473020" y="5678705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D0F0BC-AF38-45D0-9D90-9DECD30F8C25}"/>
              </a:ext>
            </a:extLst>
          </p:cNvPr>
          <p:cNvSpPr/>
          <p:nvPr/>
        </p:nvSpPr>
        <p:spPr>
          <a:xfrm>
            <a:off x="2590152" y="1914443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1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1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11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11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31" grpId="0" animBg="1"/>
      <p:bldP spid="31" grpId="1" animBg="1"/>
      <p:bldP spid="32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689261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Remember: use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the…’ in French before a masculine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noun: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160621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645430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7089648" y="145253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 for ‘to the’.</a:t>
            </a: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996681" y="1691304"/>
            <a:ext cx="2340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275284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285328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1037597" y="3448700"/>
            <a:ext cx="24664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53626" y="2231453"/>
            <a:ext cx="22851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221236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27231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873130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6" y="3421919"/>
            <a:ext cx="2510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montagne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1" y="4073688"/>
            <a:ext cx="25233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1037597" y="4069881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345886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98077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406534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402815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93961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30885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église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903313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926840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7" y="53276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366819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96896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island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6" y="5838695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" y="39603"/>
            <a:ext cx="4609409" cy="67576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3" name="S13_1.wav"/>
                </a:hlinkClick>
              </a:rPr>
              <a:t>Mylène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3" name="S13_1.wav"/>
                </a:hlinkClick>
              </a:rPr>
              <a:t>écrit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3" name="S13_1.wav"/>
                </a:hlinkClick>
              </a:rPr>
              <a:t> à Adèle. 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hlinkClick r:id="" action="ppaction://noaction">
              <a:snd r:embed="rId4" name="S13_2.wav"/>
            </a:hlinkClick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4" name="S13_2.wav"/>
            </a:hlinkClick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59487" y="720323"/>
            <a:ext cx="62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 va Mylène (je) ? Où va Renée (tu) ? 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651C7B8B-BED6-4A76-B20E-E06D5E7ECF83}"/>
              </a:ext>
            </a:extLst>
          </p:cNvPr>
          <p:cNvSpPr txBox="1">
            <a:spLocks/>
          </p:cNvSpPr>
          <p:nvPr/>
        </p:nvSpPr>
        <p:spPr>
          <a:xfrm>
            <a:off x="11412005" y="1195688"/>
            <a:ext cx="648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50" name="Oval 49">
            <a:hlinkClick r:id="" action="ppaction://noaction">
              <a:snd r:embed="rId8" name="S13_3.wav"/>
            </a:hlinkClick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>
            <a:hlinkClick r:id="" action="ppaction://noaction">
              <a:snd r:embed="rId9" name="S13_4.wav"/>
            </a:hlinkClick>
            <a:extLst>
              <a:ext uri="{FF2B5EF4-FFF2-40B4-BE49-F238E27FC236}">
                <a16:creationId xmlns:a16="http://schemas.microsoft.com/office/drawing/2014/main" id="{D50929E3-1BB0-4CCA-819A-9329037CDE8E}"/>
              </a:ext>
            </a:extLst>
          </p:cNvPr>
          <p:cNvSpPr/>
          <p:nvPr/>
        </p:nvSpPr>
        <p:spPr>
          <a:xfrm>
            <a:off x="183658" y="225577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Oval 51">
            <a:hlinkClick r:id="" action="ppaction://noaction">
              <a:snd r:embed="rId10" name="S13_5.wav"/>
            </a:hlinkClick>
            <a:extLst>
              <a:ext uri="{FF2B5EF4-FFF2-40B4-BE49-F238E27FC236}">
                <a16:creationId xmlns:a16="http://schemas.microsoft.com/office/drawing/2014/main" id="{65B373A8-0D2A-4217-878F-D7597D256250}"/>
              </a:ext>
            </a:extLst>
          </p:cNvPr>
          <p:cNvSpPr/>
          <p:nvPr/>
        </p:nvSpPr>
        <p:spPr>
          <a:xfrm>
            <a:off x="183658" y="2941680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hlinkClick r:id="" action="ppaction://noaction">
              <a:snd r:embed="rId11" name="S13_6.wav"/>
            </a:hlinkClick>
            <a:extLst>
              <a:ext uri="{FF2B5EF4-FFF2-40B4-BE49-F238E27FC236}">
                <a16:creationId xmlns:a16="http://schemas.microsoft.com/office/drawing/2014/main" id="{F972F40D-674D-4570-9B0D-6243CD91164A}"/>
              </a:ext>
            </a:extLst>
          </p:cNvPr>
          <p:cNvSpPr/>
          <p:nvPr/>
        </p:nvSpPr>
        <p:spPr>
          <a:xfrm>
            <a:off x="158773" y="36894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Oval 57">
            <a:hlinkClick r:id="" action="ppaction://noaction">
              <a:snd r:embed="rId12" name="S13_7.wav"/>
            </a:hlinkClick>
            <a:extLst>
              <a:ext uri="{FF2B5EF4-FFF2-40B4-BE49-F238E27FC236}">
                <a16:creationId xmlns:a16="http://schemas.microsoft.com/office/drawing/2014/main" id="{F8AB617D-A98E-48D7-81B9-FE84520A8820}"/>
              </a:ext>
            </a:extLst>
          </p:cNvPr>
          <p:cNvSpPr/>
          <p:nvPr/>
        </p:nvSpPr>
        <p:spPr>
          <a:xfrm>
            <a:off x="123171" y="448395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" name="Oval 61">
            <a:hlinkClick r:id="" action="ppaction://noaction">
              <a:snd r:embed="rId13" name="S13_8.wav"/>
            </a:hlinkClick>
            <a:extLst>
              <a:ext uri="{FF2B5EF4-FFF2-40B4-BE49-F238E27FC236}">
                <a16:creationId xmlns:a16="http://schemas.microsoft.com/office/drawing/2014/main" id="{F067A5EB-4DF8-4C1D-AE63-5C31626BC385}"/>
              </a:ext>
            </a:extLst>
          </p:cNvPr>
          <p:cNvSpPr/>
          <p:nvPr/>
        </p:nvSpPr>
        <p:spPr>
          <a:xfrm>
            <a:off x="122630" y="521304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F3F87CE-7642-46C2-AB4F-CC416EA44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0" y="1519318"/>
            <a:ext cx="451477" cy="4571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4C66B4-D7A4-4B70-BCE0-3D1A012E5BC7}"/>
              </a:ext>
            </a:extLst>
          </p:cNvPr>
          <p:cNvSpPr/>
          <p:nvPr/>
        </p:nvSpPr>
        <p:spPr>
          <a:xfrm>
            <a:off x="1301858" y="1481096"/>
            <a:ext cx="4525505" cy="5197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42A12D-A558-43E3-A450-1FC70DA562F5}"/>
              </a:ext>
            </a:extLst>
          </p:cNvPr>
          <p:cNvSpPr txBox="1"/>
          <p:nvPr/>
        </p:nvSpPr>
        <p:spPr>
          <a:xfrm>
            <a:off x="1455207" y="1541070"/>
            <a:ext cx="34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campagne.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34774F9-8CA8-4948-92C4-AF8AF004AEE0}"/>
              </a:ext>
            </a:extLst>
          </p:cNvPr>
          <p:cNvGrpSpPr/>
          <p:nvPr/>
        </p:nvGrpSpPr>
        <p:grpSpPr>
          <a:xfrm>
            <a:off x="2382433" y="1519318"/>
            <a:ext cx="651132" cy="442116"/>
            <a:chOff x="-2263127" y="1019472"/>
            <a:chExt cx="369870" cy="233747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8261AD56-C92C-4A50-B484-963E335B23C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F257670-CB3F-4784-8A25-2E66FC55BC9E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C40C6EF5-4EC5-4C17-B1C8-1987897EBE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2239080"/>
            <a:ext cx="451477" cy="45716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104D7EE-BCC9-41A6-8BAC-C1ABCDDB0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" y="2941680"/>
            <a:ext cx="451477" cy="45716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7D97816-B23F-4686-889E-F2DBCB4D6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8" y="3686742"/>
            <a:ext cx="451477" cy="4571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8A94611-BAF8-4DF4-A451-AC88E730F9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479283"/>
            <a:ext cx="451477" cy="45716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71FA5E9-F193-45F7-BF68-E619953C68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5280348"/>
            <a:ext cx="451477" cy="457163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8532827-77D8-4D36-8A55-582B26FD6FE1}"/>
              </a:ext>
            </a:extLst>
          </p:cNvPr>
          <p:cNvSpPr/>
          <p:nvPr/>
        </p:nvSpPr>
        <p:spPr>
          <a:xfrm>
            <a:off x="1301858" y="2201525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BDFA18-0A4C-4C4C-B57C-BDC84D0DAB29}"/>
              </a:ext>
            </a:extLst>
          </p:cNvPr>
          <p:cNvSpPr txBox="1"/>
          <p:nvPr/>
        </p:nvSpPr>
        <p:spPr>
          <a:xfrm>
            <a:off x="1455207" y="2261499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au   pont.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CA3A76E-8E6C-4268-A12C-4D9B7883D966}"/>
              </a:ext>
            </a:extLst>
          </p:cNvPr>
          <p:cNvGrpSpPr/>
          <p:nvPr/>
        </p:nvGrpSpPr>
        <p:grpSpPr>
          <a:xfrm>
            <a:off x="2382433" y="2229220"/>
            <a:ext cx="651132" cy="442116"/>
            <a:chOff x="-2263127" y="1019472"/>
            <a:chExt cx="369870" cy="233747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CAA1061B-3819-4C7E-BEB6-068C2C41AD3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10BF4E-DFA5-44AC-A606-9D2DF47242D5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4F677C2E-6408-4468-AB33-454F98852F10}"/>
              </a:ext>
            </a:extLst>
          </p:cNvPr>
          <p:cNvSpPr/>
          <p:nvPr/>
        </p:nvSpPr>
        <p:spPr>
          <a:xfrm>
            <a:off x="1301858" y="287910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9CB416-E66F-4DAA-94F8-368C557C2518}"/>
              </a:ext>
            </a:extLst>
          </p:cNvPr>
          <p:cNvSpPr txBox="1"/>
          <p:nvPr/>
        </p:nvSpPr>
        <p:spPr>
          <a:xfrm>
            <a:off x="1455206" y="2939076"/>
            <a:ext cx="33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 vas   au   magasin.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20FEB05-AB15-4865-B132-DA21CDD86140}"/>
              </a:ext>
            </a:extLst>
          </p:cNvPr>
          <p:cNvGrpSpPr/>
          <p:nvPr/>
        </p:nvGrpSpPr>
        <p:grpSpPr>
          <a:xfrm>
            <a:off x="2516931" y="2924016"/>
            <a:ext cx="651132" cy="442116"/>
            <a:chOff x="-2263127" y="1019472"/>
            <a:chExt cx="369870" cy="23374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DB5B602B-8AA9-493F-BFEA-636A08D170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E163DFE-E265-4DD3-A777-C413A0B112C3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55C520D-6D3C-4789-BF4A-A3225FB38D55}"/>
              </a:ext>
            </a:extLst>
          </p:cNvPr>
          <p:cNvSpPr/>
          <p:nvPr/>
        </p:nvSpPr>
        <p:spPr>
          <a:xfrm>
            <a:off x="1301858" y="3648039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54E4DD-896A-4F1B-9AE3-505BE6C75E44}"/>
              </a:ext>
            </a:extLst>
          </p:cNvPr>
          <p:cNvSpPr txBox="1"/>
          <p:nvPr/>
        </p:nvSpPr>
        <p:spPr>
          <a:xfrm>
            <a:off x="1455206" y="3708013"/>
            <a:ext cx="30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 à la  plage.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D744858-D2E1-402E-80F0-81D68F09D40F}"/>
              </a:ext>
            </a:extLst>
          </p:cNvPr>
          <p:cNvGrpSpPr/>
          <p:nvPr/>
        </p:nvGrpSpPr>
        <p:grpSpPr>
          <a:xfrm>
            <a:off x="2472333" y="3653960"/>
            <a:ext cx="651132" cy="442116"/>
            <a:chOff x="-2263127" y="1019472"/>
            <a:chExt cx="369870" cy="233747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9CF26082-C975-4A2F-B7CE-B91C2549EF4C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E3428EF-5037-481C-92BD-29A433F6E38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4AFCF24-988A-471A-9259-E7984F6C3C3B}"/>
              </a:ext>
            </a:extLst>
          </p:cNvPr>
          <p:cNvSpPr/>
          <p:nvPr/>
        </p:nvSpPr>
        <p:spPr>
          <a:xfrm>
            <a:off x="1272756" y="443971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EF6E0B-F1B5-4DFC-81BC-1A08598315AB}"/>
              </a:ext>
            </a:extLst>
          </p:cNvPr>
          <p:cNvSpPr txBox="1"/>
          <p:nvPr/>
        </p:nvSpPr>
        <p:spPr>
          <a:xfrm>
            <a:off x="1426105" y="4499686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vas   au   port.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A5C46E1-D200-47BE-B756-0A05808F8CD1}"/>
              </a:ext>
            </a:extLst>
          </p:cNvPr>
          <p:cNvGrpSpPr/>
          <p:nvPr/>
        </p:nvGrpSpPr>
        <p:grpSpPr>
          <a:xfrm>
            <a:off x="2316921" y="4468757"/>
            <a:ext cx="651132" cy="442116"/>
            <a:chOff x="-2263127" y="1019472"/>
            <a:chExt cx="369870" cy="233747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418F6258-5363-40F3-A975-E3BC1EB0FE6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FC18159-A584-4745-944F-83D9F2A78FE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5BDFA090-3F15-4968-B6E9-E83F83D16443}"/>
              </a:ext>
            </a:extLst>
          </p:cNvPr>
          <p:cNvSpPr/>
          <p:nvPr/>
        </p:nvSpPr>
        <p:spPr>
          <a:xfrm>
            <a:off x="1272756" y="5211850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D774BE-6C15-4DD2-9805-84538CB8F1F1}"/>
              </a:ext>
            </a:extLst>
          </p:cNvPr>
          <p:cNvSpPr txBox="1"/>
          <p:nvPr/>
        </p:nvSpPr>
        <p:spPr>
          <a:xfrm>
            <a:off x="1426105" y="5271824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 vas   au  marché.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72FCA49-1606-4EF6-A879-06D1A2117068}"/>
              </a:ext>
            </a:extLst>
          </p:cNvPr>
          <p:cNvGrpSpPr/>
          <p:nvPr/>
        </p:nvGrpSpPr>
        <p:grpSpPr>
          <a:xfrm>
            <a:off x="2375860" y="5241318"/>
            <a:ext cx="651132" cy="442116"/>
            <a:chOff x="-2263127" y="1019472"/>
            <a:chExt cx="369870" cy="23374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C17772B-F360-480B-A3F5-D68EA655E05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4BE4978-4BFA-4AE2-A330-4294F862DA2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Oval 140">
            <a:hlinkClick r:id="" action="ppaction://noaction">
              <a:snd r:embed="rId15" name="S13_9.wav"/>
            </a:hlinkClick>
            <a:extLst>
              <a:ext uri="{FF2B5EF4-FFF2-40B4-BE49-F238E27FC236}">
                <a16:creationId xmlns:a16="http://schemas.microsoft.com/office/drawing/2014/main" id="{A3776EFD-E90C-4B7D-BF45-8BEAD6C9369E}"/>
              </a:ext>
            </a:extLst>
          </p:cNvPr>
          <p:cNvSpPr/>
          <p:nvPr/>
        </p:nvSpPr>
        <p:spPr>
          <a:xfrm>
            <a:off x="122630" y="61090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7872B80-B0D7-4798-AA90-9864072242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6176345"/>
            <a:ext cx="451477" cy="457163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9B32240-A79F-4B45-9481-6BAB8466CB8B}"/>
              </a:ext>
            </a:extLst>
          </p:cNvPr>
          <p:cNvSpPr/>
          <p:nvPr/>
        </p:nvSpPr>
        <p:spPr>
          <a:xfrm>
            <a:off x="1272756" y="6107847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E38D0C4-6ED2-4952-843D-A8020553E3B9}"/>
              </a:ext>
            </a:extLst>
          </p:cNvPr>
          <p:cNvSpPr txBox="1"/>
          <p:nvPr/>
        </p:nvSpPr>
        <p:spPr>
          <a:xfrm>
            <a:off x="1426105" y="6167821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  vais   à la  maison.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439C475-4880-4EEF-8D90-D3EEE6194418}"/>
              </a:ext>
            </a:extLst>
          </p:cNvPr>
          <p:cNvGrpSpPr/>
          <p:nvPr/>
        </p:nvGrpSpPr>
        <p:grpSpPr>
          <a:xfrm>
            <a:off x="2585956" y="6129179"/>
            <a:ext cx="651132" cy="442116"/>
            <a:chOff x="-2263127" y="1019472"/>
            <a:chExt cx="369870" cy="233747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EB346C74-1DAB-4251-A6DE-896294CCFB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AE2A3A7-FF7A-4472-98D2-7ED34BFF5A3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hlinkClick r:id="" action="ppaction://noaction">
              <a:snd r:embed="rId16" name="9_2.wav"/>
            </a:hlinkClick>
            <a:extLst>
              <a:ext uri="{FF2B5EF4-FFF2-40B4-BE49-F238E27FC236}">
                <a16:creationId xmlns:a16="http://schemas.microsoft.com/office/drawing/2014/main" id="{3197C668-6643-41E3-91D8-2EA3D90D9BC6}"/>
              </a:ext>
            </a:extLst>
          </p:cNvPr>
          <p:cNvSpPr txBox="1"/>
          <p:nvPr/>
        </p:nvSpPr>
        <p:spPr>
          <a:xfrm>
            <a:off x="7395235" y="714402"/>
            <a:ext cx="367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‘au’ ou ‘à la’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CC0AE-D491-4DAB-86BE-C28E4B56CEC8}"/>
              </a:ext>
            </a:extLst>
          </p:cNvPr>
          <p:cNvSpPr txBox="1"/>
          <p:nvPr/>
        </p:nvSpPr>
        <p:spPr>
          <a:xfrm>
            <a:off x="6767588" y="1503983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F238C5B-9338-4A26-BBF1-93790D99530A}"/>
              </a:ext>
            </a:extLst>
          </p:cNvPr>
          <p:cNvSpPr txBox="1"/>
          <p:nvPr/>
        </p:nvSpPr>
        <p:spPr>
          <a:xfrm>
            <a:off x="6767588" y="3948005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Renée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3EFA-5DFF-4B2A-B17E-4F72CA05DF3C}"/>
              </a:ext>
            </a:extLst>
          </p:cNvPr>
          <p:cNvSpPr txBox="1"/>
          <p:nvPr/>
        </p:nvSpPr>
        <p:spPr>
          <a:xfrm>
            <a:off x="7115950" y="1878103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countryside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C640832-76DC-4C59-8973-53F96B8E48BE}"/>
              </a:ext>
            </a:extLst>
          </p:cNvPr>
          <p:cNvSpPr txBox="1"/>
          <p:nvPr/>
        </p:nvSpPr>
        <p:spPr>
          <a:xfrm>
            <a:off x="7115950" y="2247614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bridge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9FC23AA-02F3-4386-9816-337FF134F0F3}"/>
              </a:ext>
            </a:extLst>
          </p:cNvPr>
          <p:cNvSpPr txBox="1"/>
          <p:nvPr/>
        </p:nvSpPr>
        <p:spPr>
          <a:xfrm>
            <a:off x="7176445" y="4361098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shop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64148D-9472-4740-A71F-65D327890522}"/>
              </a:ext>
            </a:extLst>
          </p:cNvPr>
          <p:cNvSpPr txBox="1"/>
          <p:nvPr/>
        </p:nvSpPr>
        <p:spPr>
          <a:xfrm>
            <a:off x="7115950" y="4698279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port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F3F6C2-CAFF-4E5D-98BA-E26DFACCEA80}"/>
              </a:ext>
            </a:extLst>
          </p:cNvPr>
          <p:cNvSpPr txBox="1"/>
          <p:nvPr/>
        </p:nvSpPr>
        <p:spPr>
          <a:xfrm>
            <a:off x="7115950" y="2628377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beach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4328FD3-4F7E-4E0A-A698-EE23FD022A52}"/>
              </a:ext>
            </a:extLst>
          </p:cNvPr>
          <p:cNvSpPr txBox="1"/>
          <p:nvPr/>
        </p:nvSpPr>
        <p:spPr>
          <a:xfrm>
            <a:off x="7115950" y="298551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house (home)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C75970A-BD41-4EC0-A71E-FF6E2813286B}"/>
              </a:ext>
            </a:extLst>
          </p:cNvPr>
          <p:cNvSpPr txBox="1"/>
          <p:nvPr/>
        </p:nvSpPr>
        <p:spPr>
          <a:xfrm>
            <a:off x="7140238" y="509276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market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192919D-2BDF-4A1F-B34E-43C36FD15969}"/>
              </a:ext>
            </a:extLst>
          </p:cNvPr>
          <p:cNvGrpSpPr/>
          <p:nvPr/>
        </p:nvGrpSpPr>
        <p:grpSpPr>
          <a:xfrm>
            <a:off x="1301858" y="1511682"/>
            <a:ext cx="611222" cy="442116"/>
            <a:chOff x="-2263127" y="1019472"/>
            <a:chExt cx="369870" cy="233747"/>
          </a:xfrm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00E5ACC3-024E-496C-B717-DAA8906E1E0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C8AD96-EAE8-4478-A1AE-2C23673E91C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9AB8C7-79F7-477F-A1EC-0AB13BE44B8F}"/>
              </a:ext>
            </a:extLst>
          </p:cNvPr>
          <p:cNvGrpSpPr/>
          <p:nvPr/>
        </p:nvGrpSpPr>
        <p:grpSpPr>
          <a:xfrm>
            <a:off x="1326313" y="2219470"/>
            <a:ext cx="601496" cy="442116"/>
            <a:chOff x="-2263127" y="1019472"/>
            <a:chExt cx="369870" cy="233747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D2B8EA0-BBC3-4A41-8BA1-A229B5BD25C2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7D21026-8D39-444D-9C7B-524693A3D8D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DF38C31-1B6B-4CF3-941F-871091D17F6A}"/>
              </a:ext>
            </a:extLst>
          </p:cNvPr>
          <p:cNvGrpSpPr/>
          <p:nvPr/>
        </p:nvGrpSpPr>
        <p:grpSpPr>
          <a:xfrm>
            <a:off x="1359662" y="2902339"/>
            <a:ext cx="601496" cy="442116"/>
            <a:chOff x="-2263127" y="1019472"/>
            <a:chExt cx="369870" cy="233747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BD9C7D9C-5F75-427B-A812-03F2C984073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C817158-B1D6-4B1B-B130-891D51C930B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2018F03-57A6-4F74-A0BA-0954E5B6C75C}"/>
              </a:ext>
            </a:extLst>
          </p:cNvPr>
          <p:cNvGrpSpPr/>
          <p:nvPr/>
        </p:nvGrpSpPr>
        <p:grpSpPr>
          <a:xfrm>
            <a:off x="1341948" y="3680062"/>
            <a:ext cx="601496" cy="442116"/>
            <a:chOff x="-2263127" y="1019472"/>
            <a:chExt cx="369870" cy="233747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6E66EEAD-97BB-49F9-BDE5-6843610DEE95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12E2E4D-7A90-444C-82FA-D0EB8AF066CC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32B2D97-CAAA-4F6F-84B3-3A1FD1A85EC8}"/>
              </a:ext>
            </a:extLst>
          </p:cNvPr>
          <p:cNvGrpSpPr/>
          <p:nvPr/>
        </p:nvGrpSpPr>
        <p:grpSpPr>
          <a:xfrm>
            <a:off x="1326308" y="4483958"/>
            <a:ext cx="601496" cy="442116"/>
            <a:chOff x="-2263127" y="1019472"/>
            <a:chExt cx="369870" cy="233747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3156D9C1-EB87-42EA-85F5-6C4A77A0AD7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D9BE9DB-36A9-4A48-91CA-7C1A245CD6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3CAB922-E795-425B-9D63-1DB9A8620BD2}"/>
              </a:ext>
            </a:extLst>
          </p:cNvPr>
          <p:cNvGrpSpPr/>
          <p:nvPr/>
        </p:nvGrpSpPr>
        <p:grpSpPr>
          <a:xfrm>
            <a:off x="1311584" y="5255555"/>
            <a:ext cx="601496" cy="442116"/>
            <a:chOff x="-2263127" y="1019472"/>
            <a:chExt cx="369870" cy="233747"/>
          </a:xfrm>
        </p:grpSpPr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DE2C4B64-F931-41FB-9073-9F3B114F8DE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EC5FA6A-546C-4FFB-A893-93DB6020500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9C74AB03-149D-42F8-AF4E-CFDB3037026E}"/>
              </a:ext>
            </a:extLst>
          </p:cNvPr>
          <p:cNvGrpSpPr/>
          <p:nvPr/>
        </p:nvGrpSpPr>
        <p:grpSpPr>
          <a:xfrm>
            <a:off x="1333732" y="6127133"/>
            <a:ext cx="601496" cy="442116"/>
            <a:chOff x="-2263127" y="1019472"/>
            <a:chExt cx="369870" cy="233747"/>
          </a:xfrm>
        </p:grpSpPr>
        <p:sp>
          <p:nvSpPr>
            <p:cNvPr id="245" name="Rectangle: Rounded Corners 244">
              <a:extLst>
                <a:ext uri="{FF2B5EF4-FFF2-40B4-BE49-F238E27FC236}">
                  <a16:creationId xmlns:a16="http://schemas.microsoft.com/office/drawing/2014/main" id="{93817097-EAE7-4457-8FAA-AC3CD11895A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6AFB229-795F-41FB-A74E-188EFADB19F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6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04573" y="204289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5"/>
          <a:stretch/>
        </p:blipFill>
        <p:spPr>
          <a:xfrm>
            <a:off x="11171420" y="19547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0100" y="1043280"/>
            <a:ext cx="1521900" cy="39131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2" y="4290225"/>
            <a:ext cx="2724629" cy="1612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78" y="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pic>
        <p:nvPicPr>
          <p:cNvPr id="3" name="banane">
            <a:hlinkClick r:id="" action="ppaction://media"/>
            <a:extLst>
              <a:ext uri="{FF2B5EF4-FFF2-40B4-BE49-F238E27FC236}">
                <a16:creationId xmlns:a16="http://schemas.microsoft.com/office/drawing/2014/main" id="{6AD37A21-6F2A-446D-99B6-D8BC7698B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74829" y="4320124"/>
            <a:ext cx="2254799" cy="1691099"/>
          </a:xfrm>
          <a:prstGeom prst="rect">
            <a:avLst/>
          </a:prstGeom>
        </p:spPr>
      </p:pic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id="{FDBB9B35-CB61-46F5-BD79-B9906B6841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1368" y="345393"/>
            <a:ext cx="1861030" cy="1395773"/>
          </a:xfrm>
          <a:prstGeom prst="rect">
            <a:avLst/>
          </a:prstGeom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7D033A0B-E6E6-451C-8EB2-A840C596BA8D}"/>
              </a:ext>
            </a:extLst>
          </p:cNvPr>
          <p:cNvSpPr/>
          <p:nvPr/>
        </p:nvSpPr>
        <p:spPr>
          <a:xfrm>
            <a:off x="7023517" y="207435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A686DF07-09E4-4439-A935-7FDC147ED174}"/>
              </a:ext>
            </a:extLst>
          </p:cNvPr>
          <p:cNvSpPr/>
          <p:nvPr/>
        </p:nvSpPr>
        <p:spPr>
          <a:xfrm>
            <a:off x="8593380" y="79614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1F358324-40D5-4BF1-9A4D-0EB42FBCD2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36564" y="4552996"/>
            <a:ext cx="1716938" cy="1590852"/>
          </a:xfrm>
          <a:prstGeom prst="rect">
            <a:avLst/>
          </a:prstGeom>
        </p:spPr>
      </p:pic>
      <p:pic>
        <p:nvPicPr>
          <p:cNvPr id="12" name="ai">
            <a:hlinkClick r:id="" action="ppaction://media"/>
            <a:extLst>
              <a:ext uri="{FF2B5EF4-FFF2-40B4-BE49-F238E27FC236}">
                <a16:creationId xmlns:a16="http://schemas.microsoft.com/office/drawing/2014/main" id="{ADC8B9C1-0139-48F7-9995-5D5CFCC222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0"/>
          <a:srcRect l="11984" r="18171"/>
          <a:stretch/>
        </p:blipFill>
        <p:spPr>
          <a:xfrm>
            <a:off x="6862916" y="345393"/>
            <a:ext cx="1716937" cy="1382750"/>
          </a:xfrm>
          <a:prstGeom prst="rect">
            <a:avLst/>
          </a:prstGeom>
        </p:spPr>
      </p:pic>
      <p:pic>
        <p:nvPicPr>
          <p:cNvPr id="13" name="vrai">
            <a:hlinkClick r:id="" action="ppaction://media"/>
            <a:extLst>
              <a:ext uri="{FF2B5EF4-FFF2-40B4-BE49-F238E27FC236}">
                <a16:creationId xmlns:a16="http://schemas.microsoft.com/office/drawing/2014/main" id="{09DD921C-611F-4EAD-B81B-B06CC334870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13614" r="17891"/>
          <a:stretch/>
        </p:blipFill>
        <p:spPr>
          <a:xfrm>
            <a:off x="9887660" y="4552996"/>
            <a:ext cx="2059200" cy="16910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6F1AD3-12B7-41D1-B09F-FD53BB97E86B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555" y="4781991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6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[1/6]</a:t>
            </a:r>
          </a:p>
        </p:txBody>
      </p:sp>
      <p:sp>
        <p:nvSpPr>
          <p:cNvPr id="14" name="TextBox 13">
            <a:hlinkClick r:id="" action="ppaction://noaction">
              <a:snd r:embed="rId7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737126" y="4964348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65174" y="50182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335224" y="493250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921671" y="498839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5" name="Picture 24" descr="A picture containing text&#10;&#10;Description automatically generated">
            <a:hlinkClick r:id="" action="ppaction://noaction">
              <a:snd r:embed="rId3" name="S3_3.wav"/>
            </a:hlinkClick>
            <a:extLst>
              <a:ext uri="{FF2B5EF4-FFF2-40B4-BE49-F238E27FC236}">
                <a16:creationId xmlns:a16="http://schemas.microsoft.com/office/drawing/2014/main" id="{BBC3A820-4294-40E9-A6C4-3B647FEDE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94" y="2469429"/>
            <a:ext cx="2019079" cy="224342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" action="ppaction://noaction">
              <a:snd r:embed="rId9" name="S3_4.wav"/>
            </a:hlinkClick>
            <a:extLst>
              <a:ext uri="{FF2B5EF4-FFF2-40B4-BE49-F238E27FC236}">
                <a16:creationId xmlns:a16="http://schemas.microsoft.com/office/drawing/2014/main" id="{BD98A086-CCF8-4512-92D8-D655B7FCB7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5" y="2143904"/>
            <a:ext cx="1413164" cy="128509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F2D86A9-7290-4263-9948-1D61BC0B03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/>
          <a:stretch/>
        </p:blipFill>
        <p:spPr>
          <a:xfrm rot="20532263" flipV="1">
            <a:off x="7417819" y="3403674"/>
            <a:ext cx="3122182" cy="1554154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9ED34E3-58C2-4422-9A2C-D44B93359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495" flipH="1">
            <a:off x="6421045" y="4591111"/>
            <a:ext cx="988885" cy="208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63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[2/6]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18056" y="517338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237953" y="50944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A picture containing text, clipart&#10;&#10;Description automatically generated">
            <a:hlinkClick r:id="" action="ppaction://noaction">
              <a:snd r:embed="rId7" name="S4_3.wav"/>
            </a:hlinkClick>
            <a:extLst>
              <a:ext uri="{FF2B5EF4-FFF2-40B4-BE49-F238E27FC236}">
                <a16:creationId xmlns:a16="http://schemas.microsoft.com/office/drawing/2014/main" id="{5BE56C59-C475-46A6-A8F4-F5D0203874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4671"/>
          <a:stretch/>
        </p:blipFill>
        <p:spPr>
          <a:xfrm>
            <a:off x="939476" y="1957865"/>
            <a:ext cx="4390929" cy="3113667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28585A8-27CE-433C-AFE5-FA951A54E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56" y="2813651"/>
            <a:ext cx="2092057" cy="1402094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B2DDC1E0-29FB-48DE-ACA1-7BC6E033E5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74" y="2813651"/>
            <a:ext cx="2092057" cy="1402094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hlinkClick r:id="" action="ppaction://noaction">
              <a:snd r:embed="rId10" name="S4_4.wav"/>
            </a:hlinkClick>
            <a:extLst>
              <a:ext uri="{FF2B5EF4-FFF2-40B4-BE49-F238E27FC236}">
                <a16:creationId xmlns:a16="http://schemas.microsoft.com/office/drawing/2014/main" id="{E2F869E7-8946-4E3D-B375-4C20E7B5EB9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35" y="2232154"/>
            <a:ext cx="3684372" cy="2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24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845" y="4919727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[3/6]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1800016" y="5062530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152092" y="50944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313160" y="506253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1" name="Picture 20" descr="Graphical user interface, application&#10;&#10;Description automatically generated">
            <a:hlinkClick r:id="" action="ppaction://noaction">
              <a:snd r:embed="rId7" name="S5_4.wav"/>
            </a:hlinkClick>
            <a:extLst>
              <a:ext uri="{FF2B5EF4-FFF2-40B4-BE49-F238E27FC236}">
                <a16:creationId xmlns:a16="http://schemas.microsoft.com/office/drawing/2014/main" id="{F8CC73B5-500A-4392-829C-3DC452F008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2"/>
          <a:stretch/>
        </p:blipFill>
        <p:spPr>
          <a:xfrm>
            <a:off x="6678845" y="2345175"/>
            <a:ext cx="3636385" cy="2659413"/>
          </a:xfrm>
          <a:prstGeom prst="rect">
            <a:avLst/>
          </a:prstGeom>
        </p:spPr>
      </p:pic>
      <p:pic>
        <p:nvPicPr>
          <p:cNvPr id="22" name="Graphic 21" descr="Document">
            <a:hlinkClick r:id="" action="ppaction://noaction">
              <a:snd r:embed="rId9" name="S5_3.wav"/>
            </a:hlinkClick>
            <a:extLst>
              <a:ext uri="{FF2B5EF4-FFF2-40B4-BE49-F238E27FC236}">
                <a16:creationId xmlns:a16="http://schemas.microsoft.com/office/drawing/2014/main" id="{1A4B4158-2B3D-41E9-B1CE-B8C3E19EA9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8519" y="2345175"/>
            <a:ext cx="2167650" cy="21676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3880F2-F4EE-4CED-8F6A-D4CC4A0E2464}"/>
              </a:ext>
            </a:extLst>
          </p:cNvPr>
          <p:cNvCxnSpPr>
            <a:cxnSpLocks/>
          </p:cNvCxnSpPr>
          <p:nvPr/>
        </p:nvCxnSpPr>
        <p:spPr>
          <a:xfrm>
            <a:off x="1713942" y="4072054"/>
            <a:ext cx="1049153" cy="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E541B87-F392-499C-BA98-72A3B5D8E494}"/>
              </a:ext>
            </a:extLst>
          </p:cNvPr>
          <p:cNvSpPr txBox="1"/>
          <p:nvPr/>
        </p:nvSpPr>
        <p:spPr>
          <a:xfrm>
            <a:off x="1422737" y="4410360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[at the bottom]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70CC1B-D5C6-4F8E-B962-B3C751CB2472}"/>
              </a:ext>
            </a:extLst>
          </p:cNvPr>
          <p:cNvSpPr txBox="1"/>
          <p:nvPr/>
        </p:nvSpPr>
        <p:spPr>
          <a:xfrm>
            <a:off x="6516016" y="4212143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[bay]</a:t>
            </a:r>
          </a:p>
        </p:txBody>
      </p:sp>
    </p:spTree>
    <p:extLst>
      <p:ext uri="{BB962C8B-B14F-4D97-AF65-F5344CB8AC3E}">
        <p14:creationId xmlns:p14="http://schemas.microsoft.com/office/powerpoint/2010/main" val="29671301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21" y="5051993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[4/6]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12887" y="5093934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02416" y="515601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154810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110103" y="5170135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sky&#10;&#10;Description automatically generated">
            <a:hlinkClick r:id="" action="ppaction://noaction">
              <a:snd r:embed="rId7" name="S6_3.wav"/>
            </a:hlinkClick>
            <a:extLst>
              <a:ext uri="{FF2B5EF4-FFF2-40B4-BE49-F238E27FC236}">
                <a16:creationId xmlns:a16="http://schemas.microsoft.com/office/drawing/2014/main" id="{28F9CF43-BE56-4E6E-8560-2E33BFF921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1" r="12291" b="19796"/>
          <a:stretch/>
        </p:blipFill>
        <p:spPr>
          <a:xfrm>
            <a:off x="2261789" y="2407043"/>
            <a:ext cx="1710968" cy="240352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hlinkClick r:id="" action="ppaction://noaction">
              <a:snd r:embed="rId9" name="S6_4.wav"/>
            </a:hlinkClick>
            <a:extLst>
              <a:ext uri="{FF2B5EF4-FFF2-40B4-BE49-F238E27FC236}">
                <a16:creationId xmlns:a16="http://schemas.microsoft.com/office/drawing/2014/main" id="{97C9BBCD-FC37-4994-BD6A-A704E48518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75" y="2343316"/>
            <a:ext cx="2604680" cy="24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26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[5/6]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674065" y="5149241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43485" y="525402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8898206" y="5130953"/>
            <a:ext cx="38280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193651" y="519248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text&#10;&#10;Description automatically generated">
            <a:hlinkClick r:id="" action="ppaction://noaction">
              <a:snd r:embed="rId7" name="S7_3.wav"/>
            </a:hlinkClick>
            <a:extLst>
              <a:ext uri="{FF2B5EF4-FFF2-40B4-BE49-F238E27FC236}">
                <a16:creationId xmlns:a16="http://schemas.microsoft.com/office/drawing/2014/main" id="{57318B57-0F16-4C46-97D3-08F6884DF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49" y="2827930"/>
            <a:ext cx="3678807" cy="20722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1315EA-1EF2-464A-B9F0-9A7C1CD902F7}"/>
              </a:ext>
            </a:extLst>
          </p:cNvPr>
          <p:cNvCxnSpPr>
            <a:cxnSpLocks/>
          </p:cNvCxnSpPr>
          <p:nvPr/>
        </p:nvCxnSpPr>
        <p:spPr>
          <a:xfrm flipH="1">
            <a:off x="2562758" y="2365485"/>
            <a:ext cx="1995253" cy="99186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hlinkClick r:id="" action="ppaction://noaction">
              <a:snd r:embed="rId9" name="4S7_3.wav"/>
            </a:hlinkClick>
            <a:extLst>
              <a:ext uri="{FF2B5EF4-FFF2-40B4-BE49-F238E27FC236}">
                <a16:creationId xmlns:a16="http://schemas.microsoft.com/office/drawing/2014/main" id="{9B7125F8-2E26-425F-A93F-205A7086F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81" y="1992198"/>
            <a:ext cx="3745018" cy="25003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5A8AF7-3014-4D20-8B67-13F0A0548604}"/>
              </a:ext>
            </a:extLst>
          </p:cNvPr>
          <p:cNvSpPr txBox="1"/>
          <p:nvPr/>
        </p:nvSpPr>
        <p:spPr>
          <a:xfrm>
            <a:off x="432050" y="4386078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[pillow case]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933A9-A32E-4609-A251-7AD1C8BB06DC}"/>
              </a:ext>
            </a:extLst>
          </p:cNvPr>
          <p:cNvSpPr txBox="1"/>
          <p:nvPr/>
        </p:nvSpPr>
        <p:spPr>
          <a:xfrm>
            <a:off x="7888664" y="4502469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[pile]</a:t>
            </a:r>
          </a:p>
        </p:txBody>
      </p:sp>
    </p:spTree>
    <p:extLst>
      <p:ext uri="{BB962C8B-B14F-4D97-AF65-F5344CB8AC3E}">
        <p14:creationId xmlns:p14="http://schemas.microsoft.com/office/powerpoint/2010/main" val="36077429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[6/6]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812682" y="4999716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296594" y="5136420"/>
            <a:ext cx="952571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0" name="Google Shape;423;p9">
            <a:extLst>
              <a:ext uri="{FF2B5EF4-FFF2-40B4-BE49-F238E27FC236}">
                <a16:creationId xmlns:a16="http://schemas.microsoft.com/office/drawing/2014/main" id="{F6E994C8-9647-44F6-86D7-0264D9648EA3}"/>
              </a:ext>
            </a:extLst>
          </p:cNvPr>
          <p:cNvSpPr txBox="1"/>
          <p:nvPr/>
        </p:nvSpPr>
        <p:spPr>
          <a:xfrm>
            <a:off x="7830588" y="4999715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n-GB" sz="4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426;p9">
            <a:extLst>
              <a:ext uri="{FF2B5EF4-FFF2-40B4-BE49-F238E27FC236}">
                <a16:creationId xmlns:a16="http://schemas.microsoft.com/office/drawing/2014/main" id="{DCD960CE-4E63-4E4B-BD47-2B706CB3EF41}"/>
              </a:ext>
            </a:extLst>
          </p:cNvPr>
          <p:cNvSpPr/>
          <p:nvPr/>
        </p:nvSpPr>
        <p:spPr>
          <a:xfrm>
            <a:off x="8290412" y="5175061"/>
            <a:ext cx="817707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9A66C-249B-47C3-B62E-D6F5C827D310}"/>
              </a:ext>
            </a:extLst>
          </p:cNvPr>
          <p:cNvSpPr txBox="1"/>
          <p:nvPr/>
        </p:nvSpPr>
        <p:spPr>
          <a:xfrm>
            <a:off x="2196404" y="4172088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peace]</a:t>
            </a:r>
          </a:p>
        </p:txBody>
      </p:sp>
      <p:pic>
        <p:nvPicPr>
          <p:cNvPr id="17" name="Picture 16" descr="Logo&#10;&#10;Description automatically generated">
            <a:hlinkClick r:id="" action="ppaction://noaction">
              <a:snd r:embed="rId7" name="S8_3.wav"/>
            </a:hlinkClick>
            <a:extLst>
              <a:ext uri="{FF2B5EF4-FFF2-40B4-BE49-F238E27FC236}">
                <a16:creationId xmlns:a16="http://schemas.microsoft.com/office/drawing/2014/main" id="{211D1A24-C64B-475D-A791-CAD9BB2C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2021782"/>
            <a:ext cx="2015194" cy="247073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hlinkClick r:id="" action="ppaction://noaction">
              <a:snd r:embed="rId9" name="S8_4.wav"/>
            </a:hlinkClick>
            <a:extLst>
              <a:ext uri="{FF2B5EF4-FFF2-40B4-BE49-F238E27FC236}">
                <a16:creationId xmlns:a16="http://schemas.microsoft.com/office/drawing/2014/main" id="{E0E8CC97-21DF-4906-B716-0112B46C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974">
            <a:off x="7644049" y="2426499"/>
            <a:ext cx="1654444" cy="2262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F1DEF4-1DFF-4A28-BC95-85EEE753CC9B}"/>
              </a:ext>
            </a:extLst>
          </p:cNvPr>
          <p:cNvSpPr txBox="1"/>
          <p:nvPr/>
        </p:nvSpPr>
        <p:spPr>
          <a:xfrm>
            <a:off x="7571002" y="4172088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step]</a:t>
            </a:r>
          </a:p>
        </p:txBody>
      </p:sp>
    </p:spTree>
    <p:extLst>
      <p:ext uri="{BB962C8B-B14F-4D97-AF65-F5344CB8AC3E}">
        <p14:creationId xmlns:p14="http://schemas.microsoft.com/office/powerpoint/2010/main" val="26961551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S9_1.wav"/>
                </a:hlinkClick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S9_1.wav"/>
                </a:hlinkClick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6" name="S9_1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1607076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2975189"/>
            <a:ext cx="35590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3185" y="295945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Haiti.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35327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2043" y="433027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4967419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go | You are going to Haiti.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3872437" y="2017365"/>
            <a:ext cx="8317523" cy="1093247"/>
          </a:xfrm>
          <a:prstGeom prst="wedgeRoundRectCallout">
            <a:avLst>
              <a:gd name="adj1" fmla="val -70597"/>
              <a:gd name="adj2" fmla="val 437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sometimes pronounced because it is followed by a vowel.  Pronounce the –s like English ‘z’.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an example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optional 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380017" y="5753383"/>
            <a:ext cx="3228234" cy="924249"/>
          </a:xfrm>
          <a:prstGeom prst="wedgeRoundRectCallout">
            <a:avLst>
              <a:gd name="adj1" fmla="val 1480"/>
              <a:gd name="adj2" fmla="val -1495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It is also optional to liaise 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</a:p>
        </p:txBody>
      </p:sp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5A76882B-16B9-4DEF-95AC-2AE6642C61C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31" y="3517207"/>
            <a:ext cx="3665239" cy="29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2077</Words>
  <Application>Microsoft Office PowerPoint</Application>
  <PresentationFormat>Widescreen</PresentationFormat>
  <Paragraphs>345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Describing me and others</vt:lpstr>
      <vt:lpstr>[a] </vt:lpstr>
      <vt:lpstr>prononcer</vt:lpstr>
      <vt:lpstr>prononcer</vt:lpstr>
      <vt:lpstr>prononcer</vt:lpstr>
      <vt:lpstr>prononcer</vt:lpstr>
      <vt:lpstr>prononcer</vt:lpstr>
      <vt:lpstr>prononcer</vt:lpstr>
      <vt:lpstr>aller (to go, to be going)</vt:lpstr>
      <vt:lpstr>écouter</vt:lpstr>
      <vt:lpstr>vocabulaire</vt:lpstr>
      <vt:lpstr>Saying ‘to (the)’ in French</vt:lpstr>
      <vt:lpstr>Mylène écrit à Adèle. 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47</cp:revision>
  <dcterms:created xsi:type="dcterms:W3CDTF">2021-07-02T19:27:01Z</dcterms:created>
  <dcterms:modified xsi:type="dcterms:W3CDTF">2023-03-14T06:47:18Z</dcterms:modified>
</cp:coreProperties>
</file>