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7"/>
  </p:notesMasterIdLst>
  <p:sldIdLst>
    <p:sldId id="275" r:id="rId3"/>
    <p:sldId id="362" r:id="rId4"/>
    <p:sldId id="923" r:id="rId5"/>
    <p:sldId id="924" r:id="rId6"/>
    <p:sldId id="925" r:id="rId7"/>
    <p:sldId id="926" r:id="rId8"/>
    <p:sldId id="927" r:id="rId9"/>
    <p:sldId id="928" r:id="rId10"/>
    <p:sldId id="911" r:id="rId11"/>
    <p:sldId id="922" r:id="rId12"/>
    <p:sldId id="912" r:id="rId13"/>
    <p:sldId id="913" r:id="rId14"/>
    <p:sldId id="921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53" autoAdjust="0"/>
    <p:restoredTop sz="52860" autoAdjust="0"/>
  </p:normalViewPr>
  <p:slideViewPr>
    <p:cSldViewPr snapToGrid="0">
      <p:cViewPr varScale="1">
        <p:scale>
          <a:sx n="45" d="100"/>
          <a:sy n="45" d="100"/>
        </p:scale>
        <p:origin x="1848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84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ai vs a vrai [292] maison [325] aider [413] raison [72] aimer [242] semaine [245]</a:t>
            </a: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tu vas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 vais  [53] tu es je suis [5] à (meaning ‘at/in/to’)[4] café [1886] campagne [666] centre commercial [n/a] église [1782] ile [1245] magasin [1736] maison [325] marché [280] montagne [1732] plage [2693] pont [1889] port [1304]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 + 2: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vocabulary from term 2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Timing: 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dirty="0"/>
              <a:t>to practise aural comprehension of the two forms of </a:t>
            </a:r>
            <a:r>
              <a:rPr lang="en-GB" dirty="0" err="1"/>
              <a:t>aller</a:t>
            </a:r>
            <a:r>
              <a:rPr lang="en-GB" dirty="0"/>
              <a:t>, </a:t>
            </a:r>
            <a:r>
              <a:rPr lang="en-GB" dirty="0" err="1"/>
              <a:t>vais</a:t>
            </a:r>
            <a:r>
              <a:rPr lang="en-GB" dirty="0"/>
              <a:t> and vas, without the support of the pronouns je and </a:t>
            </a:r>
            <a:r>
              <a:rPr lang="en-GB" dirty="0" err="1"/>
              <a:t>tu.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Click to listen to the sentence, with pronoun obscured.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Pupils write the numbers 1-6 and for each item the answer ‘je’ or ‘</a:t>
            </a:r>
            <a:r>
              <a:rPr lang="en-GB" b="0" baseline="0" dirty="0" err="1"/>
              <a:t>tu</a:t>
            </a:r>
            <a:r>
              <a:rPr lang="en-GB" b="0" baseline="0" dirty="0"/>
              <a:t>’ depending on the form of </a:t>
            </a:r>
            <a:r>
              <a:rPr lang="en-GB" b="0" baseline="0" dirty="0" err="1"/>
              <a:t>aller</a:t>
            </a:r>
            <a:r>
              <a:rPr lang="en-GB" b="0" baseline="0" dirty="0"/>
              <a:t> they hear.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Click to reveal the answers. An audio button appears for each answer, so pupils can listen to the full sentence and check, if desired.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baseline="0" dirty="0"/>
          </a:p>
          <a:p>
            <a:endParaRPr lang="es-ES_tradnl" sz="1200" b="0" strike="noStrike" kern="1200" spc="-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</a:t>
            </a: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these are all places in Haiti.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baseline="0" dirty="0"/>
          </a:p>
          <a:p>
            <a:pPr marL="0"/>
            <a:r>
              <a:rPr lang="en-GB" b="1" dirty="0"/>
              <a:t>Transcript: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vas à Balou.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[Je] vais à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Jacmel.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[Je] vais  à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Moron.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[Je] vais à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Croix.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vas à Port-Margot.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vas à Limbe.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[Je]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Cabaret.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[Tu] vas à Abricot.</a:t>
            </a:r>
          </a:p>
          <a:p>
            <a:endParaRPr lang="es-ES_tradn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/>
            <a:r>
              <a:rPr lang="en-GB" b="1" dirty="0"/>
              <a:t>Transcript 2: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vas à Balou.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à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Jacmel.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Je* vais  à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Moron.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à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Croix.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vas à Port-Margot.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vas à Limbe.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à Cabaret.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vas à Abricot.</a:t>
            </a:r>
          </a:p>
          <a:p>
            <a:endParaRPr lang="es-ES_tradn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52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3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recognition and read aloud of 10 previously taught nouns.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for English prompt.</a:t>
            </a:r>
          </a:p>
          <a:p>
            <a:pPr marL="228600" indent="-228600">
              <a:buAutoNum type="arabicPeriod"/>
            </a:pPr>
            <a:r>
              <a:rPr lang="en-US" b="0" dirty="0"/>
              <a:t>Elicit French from pupils.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confirm.</a:t>
            </a:r>
          </a:p>
          <a:p>
            <a:pPr marL="228600" indent="-228600">
              <a:buAutoNum type="arabicPeriod"/>
            </a:pPr>
            <a:r>
              <a:rPr lang="en-US" b="0" dirty="0"/>
              <a:t>Repeat with all items.</a:t>
            </a:r>
          </a:p>
          <a:p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04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recap the three ways to say ‘to (the)’ in French.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675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practise written understanding of vocabulary; to practise connecting ‘au’ and ‘à la’ with masculine and feminine nouns.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Clarify French instruction.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Model number [1] with pupils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Pupils look at the verb ‘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vais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’ or ‘vas’ to determine whether it is Mylène (je) or Renée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tu</a:t>
            </a:r>
            <a:r>
              <a:rPr lang="en-GB" sz="1200" b="0" i="0" u="none" strike="noStrike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) 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going.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Elicit answer and click to reveal ‘je’ or ‘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tu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’.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Elicit the place, and click to reveal.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Pupils finally decide if it is </a:t>
            </a:r>
            <a:r>
              <a:rPr lang="en-GB" b="0" dirty="0"/>
              <a:t>‘au’ or ‘à la’.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Click to reveal the answer.  If desired, click on the audio button to hear the full message.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Pupils complete numbers 2-7.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Conduct feedback as above.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à la campagne.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au pont.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vas au magasin.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à la plage.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vas au port.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vas au marché.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vais à la maison.</a:t>
            </a: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329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[a]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[ai].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individual SSC [a]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banane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students to repeat (with gesture, if using).</a:t>
            </a:r>
            <a:endParaRPr lang="en-GB" sz="1200" b="0" strike="noStrike" spc="-1" dirty="0">
              <a:solidFill>
                <a:srgbClr val="000000"/>
              </a:solidFill>
              <a:latin typeface="Arial"/>
              <a:ea typeface="Calibri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b="0" dirty="0"/>
              <a:t>Present the letter(s) and say the </a:t>
            </a:r>
            <a:r>
              <a:rPr lang="en-GB" b="1" dirty="0"/>
              <a:t>[ai] </a:t>
            </a:r>
            <a:r>
              <a:rPr lang="en-GB" b="0" dirty="0"/>
              <a:t>sound first, on its own. Students repeat it with you.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b="0" dirty="0"/>
              <a:t>Bring up the word </a:t>
            </a:r>
            <a:r>
              <a:rPr lang="en-GB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vrai</a:t>
            </a:r>
            <a:r>
              <a:rPr lang="en-GB" sz="12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”</a:t>
            </a:r>
            <a:r>
              <a:rPr lang="en-GB" b="0" dirty="0"/>
              <a:t> on its own, say</a:t>
            </a:r>
            <a:r>
              <a:rPr lang="en-GB" b="0" baseline="0" dirty="0"/>
              <a:t> it, students repeat it, so that they have the opportunity to focus all of their attention on the connection between the written word and its sound.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baseline="0" dirty="0">
                <a:latin typeface="Arial"/>
              </a:rPr>
              <a:t>Repeat again, along with the picture, and with gesture, if using.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Suggested gestures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fr-FR" baseline="0" dirty="0" err="1"/>
              <a:t>gesture</a:t>
            </a:r>
            <a:r>
              <a:rPr lang="fr-FR" baseline="0" dirty="0"/>
              <a:t> for ‘banana’ –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suggest</a:t>
            </a:r>
            <a:r>
              <a:rPr lang="fr-FR" baseline="0" dirty="0"/>
              <a:t> </a:t>
            </a:r>
            <a:r>
              <a:rPr lang="fr-FR" baseline="0" dirty="0" err="1"/>
              <a:t>making</a:t>
            </a:r>
            <a:r>
              <a:rPr lang="fr-FR" baseline="0" dirty="0"/>
              <a:t> the </a:t>
            </a:r>
            <a:r>
              <a:rPr lang="fr-FR" baseline="0" dirty="0" err="1"/>
              <a:t>shape</a:t>
            </a:r>
            <a:r>
              <a:rPr lang="fr-FR" baseline="0" dirty="0"/>
              <a:t> of a banana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both</a:t>
            </a:r>
            <a:r>
              <a:rPr lang="fr-FR" baseline="0" dirty="0"/>
              <a:t> hands – start </a:t>
            </a:r>
            <a:r>
              <a:rPr lang="fr-FR" baseline="0" dirty="0" err="1"/>
              <a:t>with</a:t>
            </a:r>
            <a:r>
              <a:rPr lang="fr-FR" baseline="0" dirty="0"/>
              <a:t> finger </a:t>
            </a:r>
            <a:r>
              <a:rPr lang="fr-FR" baseline="0" dirty="0" err="1"/>
              <a:t>tips</a:t>
            </a:r>
            <a:r>
              <a:rPr lang="fr-FR" baseline="0" dirty="0"/>
              <a:t> </a:t>
            </a:r>
            <a:r>
              <a:rPr lang="fr-FR" baseline="0" dirty="0" err="1"/>
              <a:t>together</a:t>
            </a:r>
            <a:r>
              <a:rPr lang="fr-FR" baseline="0" dirty="0"/>
              <a:t> in the middle, pull </a:t>
            </a:r>
            <a:r>
              <a:rPr lang="fr-FR" baseline="0" dirty="0" err="1"/>
              <a:t>them</a:t>
            </a:r>
            <a:r>
              <a:rPr lang="fr-FR" baseline="0" dirty="0"/>
              <a:t> </a:t>
            </a:r>
            <a:r>
              <a:rPr lang="fr-FR" baseline="0" dirty="0" err="1"/>
              <a:t>apart</a:t>
            </a:r>
            <a:r>
              <a:rPr lang="fr-FR" baseline="0" dirty="0"/>
              <a:t> and </a:t>
            </a:r>
            <a:r>
              <a:rPr lang="fr-FR" baseline="0" dirty="0" err="1"/>
              <a:t>upwards</a:t>
            </a:r>
            <a:r>
              <a:rPr lang="fr-FR" baseline="0" dirty="0"/>
              <a:t> to trace the </a:t>
            </a:r>
            <a:r>
              <a:rPr lang="fr-FR" baseline="0" dirty="0" err="1"/>
              <a:t>shape</a:t>
            </a:r>
            <a:r>
              <a:rPr lang="fr-FR" baseline="0" dirty="0"/>
              <a:t> of a banana (like the </a:t>
            </a:r>
            <a:r>
              <a:rPr lang="fr-FR" baseline="0" dirty="0" err="1"/>
              <a:t>shape</a:t>
            </a:r>
            <a:r>
              <a:rPr lang="fr-FR" baseline="0" dirty="0"/>
              <a:t> of a </a:t>
            </a:r>
            <a:r>
              <a:rPr lang="fr-FR" baseline="0" dirty="0" err="1"/>
              <a:t>smile</a:t>
            </a:r>
            <a:r>
              <a:rPr lang="fr-FR" baseline="0" dirty="0"/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vrai</a:t>
            </a:r>
            <a:r>
              <a:rPr lang="en-US" dirty="0"/>
              <a:t> – either mime a tick </a:t>
            </a:r>
            <a:br>
              <a:rPr lang="en-US" dirty="0"/>
            </a:br>
            <a:r>
              <a:rPr lang="en-US" dirty="0"/>
              <a:t>Or use the BSL (4</a:t>
            </a:r>
            <a:r>
              <a:rPr lang="en-US" baseline="30000" dirty="0"/>
              <a:t>th</a:t>
            </a:r>
            <a:r>
              <a:rPr lang="en-US" dirty="0"/>
              <a:t> video is the best one): https://www.signbsl.com/sign/true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[1/6]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aural recognition of SSC [ai] with a mixture of known and unknown words.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Click the images to play the audio.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Students choose which word has [ai].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Students could also complete the word with the correct spelling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Answers revealed on a click.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lait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là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Word frequency (1 is the most frequent word in French): </a:t>
            </a:r>
            <a:br>
              <a:rPr lang="en-GB" dirty="0"/>
            </a:br>
            <a:r>
              <a:rPr lang="en-GB" dirty="0"/>
              <a:t>lait [2507] </a:t>
            </a:r>
            <a:r>
              <a:rPr lang="en-GB" dirty="0" err="1"/>
              <a:t>là</a:t>
            </a:r>
            <a:r>
              <a:rPr lang="en-GB" dirty="0"/>
              <a:t> [109]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sz="12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999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[2/6]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vais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vas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171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[3/6]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en</a:t>
            </a:r>
            <a:r>
              <a:rPr lang="en-GB" b="0" dirty="0"/>
              <a:t> bas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baie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Word frequency (1 is the most frequent word in French): </a:t>
            </a:r>
            <a:br>
              <a:rPr lang="en-GB" dirty="0"/>
            </a:br>
            <a:r>
              <a:rPr lang="en-GB" dirty="0" err="1"/>
              <a:t>baie</a:t>
            </a:r>
            <a:r>
              <a:rPr lang="en-GB" dirty="0"/>
              <a:t> [3719] bas [468]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1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[4/6]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phare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faire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Word frequency (1 is the most frequent word in French): </a:t>
            </a:r>
            <a:br>
              <a:rPr lang="en-GB" dirty="0"/>
            </a:br>
            <a:r>
              <a:rPr lang="en-GB" dirty="0"/>
              <a:t>phare [3884] faire [25]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sz="12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9075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[5/6]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taie</a:t>
            </a:r>
            <a:br>
              <a:rPr lang="en-GB" b="0" dirty="0"/>
            </a:br>
            <a:r>
              <a:rPr lang="en-GB" b="0" dirty="0" err="1"/>
              <a:t>tas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Word frequency (1 is the most frequent word in French): </a:t>
            </a:r>
            <a:br>
              <a:rPr lang="en-GB" dirty="0"/>
            </a:br>
            <a:r>
              <a:rPr lang="en-GB" b="0" dirty="0" err="1"/>
              <a:t>taie</a:t>
            </a:r>
            <a:r>
              <a:rPr lang="en-GB" b="0" dirty="0"/>
              <a:t> </a:t>
            </a:r>
            <a:r>
              <a:rPr lang="en-GB" dirty="0"/>
              <a:t>[&gt;5000] </a:t>
            </a:r>
            <a:r>
              <a:rPr lang="en-GB" b="0" dirty="0" err="1"/>
              <a:t>tas</a:t>
            </a:r>
            <a:r>
              <a:rPr lang="en-GB" b="0" dirty="0"/>
              <a:t> </a:t>
            </a:r>
            <a:r>
              <a:rPr lang="en-GB" dirty="0"/>
              <a:t>[2723]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sz="12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198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[6/6]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5 minutes </a:t>
            </a:r>
            <a:r>
              <a:rPr lang="en-GB" b="0" dirty="0"/>
              <a:t>for 6 slides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</a:t>
            </a:r>
            <a:r>
              <a:rPr lang="en-GB" b="0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 err="1"/>
              <a:t>paix</a:t>
            </a:r>
            <a:br>
              <a:rPr lang="en-GB" b="0" dirty="0"/>
            </a:br>
            <a:r>
              <a:rPr lang="en-GB" b="0" dirty="0"/>
              <a:t>pas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Word frequency (1 is the most frequent word in French): </a:t>
            </a:r>
            <a:br>
              <a:rPr lang="en-GB" dirty="0"/>
            </a:br>
            <a:r>
              <a:rPr lang="en-GB" b="0" dirty="0" err="1"/>
              <a:t>paix</a:t>
            </a:r>
            <a:r>
              <a:rPr lang="en-GB" b="0" dirty="0"/>
              <a:t> </a:t>
            </a:r>
            <a:r>
              <a:rPr lang="en-GB" dirty="0"/>
              <a:t>[579] </a:t>
            </a:r>
            <a:r>
              <a:rPr lang="en-GB" b="0" dirty="0"/>
              <a:t>pas </a:t>
            </a:r>
            <a:r>
              <a:rPr lang="en-GB" dirty="0"/>
              <a:t>[18]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lang="en-GB" sz="1200" dirty="0">
              <a:solidFill>
                <a:schemeClr val="dk1"/>
              </a:solidFill>
              <a:latin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3940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introduce two forms of the irregular verb </a:t>
            </a:r>
            <a:r>
              <a:rPr lang="en-GB" dirty="0" err="1"/>
              <a:t>aller</a:t>
            </a:r>
            <a:r>
              <a:rPr lang="en-GB" dirty="0"/>
              <a:t>.</a:t>
            </a:r>
            <a:br>
              <a:rPr lang="en-GB" dirty="0"/>
            </a:b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 Stress the highly irregular nature of </a:t>
            </a:r>
            <a:r>
              <a:rPr lang="en-GB" dirty="0" err="1"/>
              <a:t>aller</a:t>
            </a:r>
            <a:r>
              <a:rPr lang="en-GB" dirty="0"/>
              <a:t> and perhaps ask pupils if they can think of another highly irregular verb e.g. </a:t>
            </a:r>
            <a:r>
              <a:rPr lang="en-GB" dirty="0" err="1"/>
              <a:t>être</a:t>
            </a:r>
            <a:r>
              <a:rPr lang="en-GB" dirty="0"/>
              <a:t> (je </a:t>
            </a:r>
            <a:r>
              <a:rPr lang="en-GB" dirty="0" err="1"/>
              <a:t>suis</a:t>
            </a:r>
            <a:r>
              <a:rPr lang="en-GB" dirty="0"/>
              <a:t>, </a:t>
            </a:r>
            <a:r>
              <a:rPr lang="en-GB" dirty="0" err="1"/>
              <a:t>il</a:t>
            </a:r>
            <a:r>
              <a:rPr lang="en-GB" dirty="0"/>
              <a:t>/</a:t>
            </a:r>
            <a:r>
              <a:rPr lang="en-GB" dirty="0" err="1"/>
              <a:t>elle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896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465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108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313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343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987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799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146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44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844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299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259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80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75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audio" Target="../media/audio22.wav"/><Relationship Id="rId18" Type="http://schemas.openxmlformats.org/officeDocument/2006/relationships/image" Target="../media/image30.gif"/><Relationship Id="rId26" Type="http://schemas.openxmlformats.org/officeDocument/2006/relationships/audio" Target="../media/audio31.wav"/><Relationship Id="rId3" Type="http://schemas.openxmlformats.org/officeDocument/2006/relationships/image" Target="../media/image24.png"/><Relationship Id="rId21" Type="http://schemas.openxmlformats.org/officeDocument/2006/relationships/audio" Target="../media/audio26.wav"/><Relationship Id="rId7" Type="http://schemas.openxmlformats.org/officeDocument/2006/relationships/image" Target="../media/image26.gif"/><Relationship Id="rId12" Type="http://schemas.openxmlformats.org/officeDocument/2006/relationships/audio" Target="../media/audio21.wav"/><Relationship Id="rId17" Type="http://schemas.openxmlformats.org/officeDocument/2006/relationships/image" Target="../media/image29.gif"/><Relationship Id="rId25" Type="http://schemas.openxmlformats.org/officeDocument/2006/relationships/audio" Target="../media/audio30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23.wav"/><Relationship Id="rId20" Type="http://schemas.openxmlformats.org/officeDocument/2006/relationships/audio" Target="../media/audio25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audio" Target="../media/audio20.wav"/><Relationship Id="rId24" Type="http://schemas.openxmlformats.org/officeDocument/2006/relationships/audio" Target="../media/audio29.wav"/><Relationship Id="rId5" Type="http://schemas.openxmlformats.org/officeDocument/2006/relationships/audio" Target="../media/audio16.wav"/><Relationship Id="rId15" Type="http://schemas.openxmlformats.org/officeDocument/2006/relationships/image" Target="../media/image28.svg"/><Relationship Id="rId23" Type="http://schemas.openxmlformats.org/officeDocument/2006/relationships/audio" Target="../media/audio28.wav"/><Relationship Id="rId28" Type="http://schemas.openxmlformats.org/officeDocument/2006/relationships/audio" Target="../media/audio33.wav"/><Relationship Id="rId10" Type="http://schemas.openxmlformats.org/officeDocument/2006/relationships/audio" Target="../media/audio19.wav"/><Relationship Id="rId19" Type="http://schemas.openxmlformats.org/officeDocument/2006/relationships/audio" Target="../media/audio24.wav"/><Relationship Id="rId4" Type="http://schemas.openxmlformats.org/officeDocument/2006/relationships/audio" Target="../media/audio15.wav"/><Relationship Id="rId9" Type="http://schemas.openxmlformats.org/officeDocument/2006/relationships/audio" Target="../media/audio18.wav"/><Relationship Id="rId14" Type="http://schemas.openxmlformats.org/officeDocument/2006/relationships/image" Target="../media/image27.png"/><Relationship Id="rId22" Type="http://schemas.openxmlformats.org/officeDocument/2006/relationships/audio" Target="../media/audio27.wav"/><Relationship Id="rId27" Type="http://schemas.openxmlformats.org/officeDocument/2006/relationships/audio" Target="../media/audio3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8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27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audio" Target="../media/audio3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gif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audio" Target="../media/audio7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5.sv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audio" Target="../media/audio10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audio" Target="../media/audio1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audio" Target="../media/audio1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76603" y="5875085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aller (je vais, tu vas)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[ai] &amp; [a]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4139D8B-C80B-4CB7-A436-81237E3952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31" y="1955024"/>
            <a:ext cx="3665239" cy="2939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1C9DCB-1EB1-4F71-8C58-009579B0F7D9}"/>
              </a:ext>
            </a:extLst>
          </p:cNvPr>
          <p:cNvGraphicFramePr>
            <a:graphicFrameLocks noGrp="1"/>
          </p:cNvGraphicFramePr>
          <p:nvPr/>
        </p:nvGraphicFramePr>
        <p:xfrm>
          <a:off x="426901" y="1899788"/>
          <a:ext cx="5669099" cy="479876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45705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221742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2405974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87042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243315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4D0D032B-7DDE-4764-8630-4A378B230713}"/>
              </a:ext>
            </a:extLst>
          </p:cNvPr>
          <p:cNvGraphicFramePr>
            <a:graphicFrameLocks noGrp="1"/>
          </p:cNvGraphicFramePr>
          <p:nvPr/>
        </p:nvGraphicFramePr>
        <p:xfrm>
          <a:off x="6242726" y="1899788"/>
          <a:ext cx="5669099" cy="479876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45705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221742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2405974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87042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Mylène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Renée</a:t>
                      </a:r>
                      <a:b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tu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9820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74801"/>
                  </a:ext>
                </a:extLst>
              </a:tr>
            </a:tbl>
          </a:graphicData>
        </a:graphic>
      </p:graphicFrame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3">
            <a:hlinkClick r:id="" action="ppaction://noaction">
              <a:snd r:embed="rId4" name="_1S3_1.wav"/>
            </a:hlinkClick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58600" y="100373"/>
            <a:ext cx="1285499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À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Haïti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 Mylène parle à Renée.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3">
            <a:hlinkClick r:id="" action="ppaction://noaction">
              <a:snd r:embed="rId5" name="S10_3.wav"/>
            </a:hlinkClick>
            <a:extLst>
              <a:ext uri="{FF2B5EF4-FFF2-40B4-BE49-F238E27FC236}">
                <a16:creationId xmlns:a16="http://schemas.microsoft.com/office/drawing/2014/main" id="{CB73AB5D-F244-4241-81E4-DCB1D86D59E2}"/>
              </a:ext>
            </a:extLst>
          </p:cNvPr>
          <p:cNvSpPr/>
          <p:nvPr/>
        </p:nvSpPr>
        <p:spPr>
          <a:xfrm>
            <a:off x="745547" y="2966423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447F4F-1C8F-4B0A-923E-AE3269E531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73" y="2966423"/>
            <a:ext cx="384106" cy="400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13E225-166B-42E3-9708-DF006A418D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50" y="2285451"/>
            <a:ext cx="451477" cy="457163"/>
          </a:xfrm>
          <a:prstGeom prst="rect">
            <a:avLst/>
          </a:prstGeom>
        </p:spPr>
      </p:pic>
      <p:sp>
        <p:nvSpPr>
          <p:cNvPr id="24" name="CustomShape 23">
            <a:hlinkClick r:id="" action="ppaction://noaction">
              <a:snd r:embed="rId8" name="S10_4.wav"/>
            </a:hlinkClick>
            <a:extLst>
              <a:ext uri="{FF2B5EF4-FFF2-40B4-BE49-F238E27FC236}">
                <a16:creationId xmlns:a16="http://schemas.microsoft.com/office/drawing/2014/main" id="{90B2F28D-4EB2-41BD-9F69-F2A2A5527988}"/>
              </a:ext>
            </a:extLst>
          </p:cNvPr>
          <p:cNvSpPr/>
          <p:nvPr/>
        </p:nvSpPr>
        <p:spPr>
          <a:xfrm>
            <a:off x="733988" y="3990761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ustomShape 23">
            <a:hlinkClick r:id="" action="ppaction://noaction">
              <a:snd r:embed="rId9" name="S10_5.wav"/>
            </a:hlinkClick>
            <a:extLst>
              <a:ext uri="{FF2B5EF4-FFF2-40B4-BE49-F238E27FC236}">
                <a16:creationId xmlns:a16="http://schemas.microsoft.com/office/drawing/2014/main" id="{87968B7F-3859-4FC4-B3E1-8651F8BB28C0}"/>
              </a:ext>
            </a:extLst>
          </p:cNvPr>
          <p:cNvSpPr/>
          <p:nvPr/>
        </p:nvSpPr>
        <p:spPr>
          <a:xfrm>
            <a:off x="733988" y="5057396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6" name="CustomShape 23">
            <a:hlinkClick r:id="" action="ppaction://noaction">
              <a:snd r:embed="rId10" name="S10_6.wav"/>
            </a:hlinkClick>
            <a:extLst>
              <a:ext uri="{FF2B5EF4-FFF2-40B4-BE49-F238E27FC236}">
                <a16:creationId xmlns:a16="http://schemas.microsoft.com/office/drawing/2014/main" id="{3B8440C7-3D99-41C9-BB5F-7C9A797F9CC2}"/>
              </a:ext>
            </a:extLst>
          </p:cNvPr>
          <p:cNvSpPr/>
          <p:nvPr/>
        </p:nvSpPr>
        <p:spPr>
          <a:xfrm>
            <a:off x="733988" y="5946626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4C0FF24-EC94-4369-A984-35CE7673B8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58" y="3990761"/>
            <a:ext cx="384106" cy="4001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C57FF3F-C502-4F0C-AF9B-611543C896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975" y="2285451"/>
            <a:ext cx="451477" cy="457163"/>
          </a:xfrm>
          <a:prstGeom prst="rect">
            <a:avLst/>
          </a:prstGeom>
        </p:spPr>
      </p:pic>
      <p:sp>
        <p:nvSpPr>
          <p:cNvPr id="39" name="CustomShape 23">
            <a:hlinkClick r:id="" action="ppaction://noaction">
              <a:snd r:embed="rId11" name="S10_7.wav"/>
            </a:hlinkClick>
            <a:extLst>
              <a:ext uri="{FF2B5EF4-FFF2-40B4-BE49-F238E27FC236}">
                <a16:creationId xmlns:a16="http://schemas.microsoft.com/office/drawing/2014/main" id="{42871675-EE7E-4EBE-B80A-5AF92D69EA48}"/>
              </a:ext>
            </a:extLst>
          </p:cNvPr>
          <p:cNvSpPr/>
          <p:nvPr/>
        </p:nvSpPr>
        <p:spPr>
          <a:xfrm>
            <a:off x="6549813" y="3099547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0" name="CustomShape 23">
            <a:hlinkClick r:id="" action="ppaction://noaction">
              <a:snd r:embed="rId12" name="S10_8.wav"/>
            </a:hlinkClick>
            <a:extLst>
              <a:ext uri="{FF2B5EF4-FFF2-40B4-BE49-F238E27FC236}">
                <a16:creationId xmlns:a16="http://schemas.microsoft.com/office/drawing/2014/main" id="{6786FFD5-9D22-4175-8EDC-50FE0181C6E6}"/>
              </a:ext>
            </a:extLst>
          </p:cNvPr>
          <p:cNvSpPr/>
          <p:nvPr/>
        </p:nvSpPr>
        <p:spPr>
          <a:xfrm>
            <a:off x="6549813" y="4100991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25A91EC-E621-4F83-A095-4915058142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876" y="5080222"/>
            <a:ext cx="384106" cy="4001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F3F392-00A5-42B5-AB70-95BC161258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81" y="6007586"/>
            <a:ext cx="384106" cy="40011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24710D1-8877-45F3-A2D2-502D208C0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084" y="3025870"/>
            <a:ext cx="384106" cy="4001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9080BE6-B0AB-4F16-9307-846C13381C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70" y="4095017"/>
            <a:ext cx="384106" cy="400110"/>
          </a:xfrm>
          <a:prstGeom prst="rect">
            <a:avLst/>
          </a:prstGeom>
        </p:spPr>
      </p:pic>
      <p:sp>
        <p:nvSpPr>
          <p:cNvPr id="30" name="Speech Bubble: Rectangle with Corners Rounded 29">
            <a:hlinkClick r:id="" action="ppaction://noaction">
              <a:snd r:embed="rId13" name="S10_2.wav"/>
            </a:hlinkClick>
            <a:extLst>
              <a:ext uri="{FF2B5EF4-FFF2-40B4-BE49-F238E27FC236}">
                <a16:creationId xmlns:a16="http://schemas.microsoft.com/office/drawing/2014/main" id="{707B8F4F-12CC-4EA2-A7AE-D37EA0BB3712}"/>
              </a:ext>
            </a:extLst>
          </p:cNvPr>
          <p:cNvSpPr/>
          <p:nvPr/>
        </p:nvSpPr>
        <p:spPr>
          <a:xfrm>
            <a:off x="1001321" y="685199"/>
            <a:ext cx="8513478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1E67F460-53BE-4CAE-A86D-40429475B4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600" y="515014"/>
            <a:ext cx="914400" cy="914400"/>
          </a:xfrm>
          <a:prstGeom prst="rect">
            <a:avLst/>
          </a:prstGeom>
        </p:spPr>
      </p:pic>
      <p:sp>
        <p:nvSpPr>
          <p:cNvPr id="28" name="Google Shape;108;p3">
            <a:hlinkClick r:id="" action="ppaction://noaction">
              <a:snd r:embed="rId16" name="6_2.wav"/>
            </a:hlinkClick>
            <a:extLst>
              <a:ext uri="{FF2B5EF4-FFF2-40B4-BE49-F238E27FC236}">
                <a16:creationId xmlns:a16="http://schemas.microsoft.com/office/drawing/2014/main" id="{8A172C33-597D-45A1-8713-22EC248A9CBC}"/>
              </a:ext>
            </a:extLst>
          </p:cNvPr>
          <p:cNvSpPr txBox="1"/>
          <p:nvPr/>
        </p:nvSpPr>
        <p:spPr>
          <a:xfrm>
            <a:off x="1077522" y="710855"/>
            <a:ext cx="85134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Qui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Mylène (je)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Renée (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A picture containing map&#10;&#10;Description automatically generated">
            <a:extLst>
              <a:ext uri="{FF2B5EF4-FFF2-40B4-BE49-F238E27FC236}">
                <a16:creationId xmlns:a16="http://schemas.microsoft.com/office/drawing/2014/main" id="{D4E750A0-A1EC-4918-A5C4-86D1CE32B29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49" y="-59024"/>
            <a:ext cx="1360167" cy="2062476"/>
          </a:xfrm>
          <a:prstGeom prst="rect">
            <a:avLst/>
          </a:prstGeom>
        </p:spPr>
      </p:pic>
      <p:pic>
        <p:nvPicPr>
          <p:cNvPr id="34" name="Picture 3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298B8D9-AEE7-4B3C-8527-329061D6EEA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11289251" y="2017880"/>
            <a:ext cx="631423" cy="724734"/>
          </a:xfrm>
          <a:prstGeom prst="rect">
            <a:avLst/>
          </a:prstGeom>
        </p:spPr>
      </p:pic>
      <p:pic>
        <p:nvPicPr>
          <p:cNvPr id="35" name="Picture 3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6729624-EF1C-49C1-A232-BABF6A9826A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06"/>
          <a:stretch/>
        </p:blipFill>
        <p:spPr>
          <a:xfrm>
            <a:off x="5404786" y="2017880"/>
            <a:ext cx="631423" cy="724734"/>
          </a:xfrm>
          <a:prstGeom prst="rect">
            <a:avLst/>
          </a:prstGeom>
        </p:spPr>
      </p:pic>
      <p:sp>
        <p:nvSpPr>
          <p:cNvPr id="36" name="CustomShape 23">
            <a:hlinkClick r:id="" action="ppaction://noaction">
              <a:snd r:embed="rId19" name="S10_9.wav"/>
            </a:hlinkClick>
            <a:extLst>
              <a:ext uri="{FF2B5EF4-FFF2-40B4-BE49-F238E27FC236}">
                <a16:creationId xmlns:a16="http://schemas.microsoft.com/office/drawing/2014/main" id="{17845A5D-9B50-42C8-85EA-463E3F575D9F}"/>
              </a:ext>
            </a:extLst>
          </p:cNvPr>
          <p:cNvSpPr/>
          <p:nvPr/>
        </p:nvSpPr>
        <p:spPr>
          <a:xfrm>
            <a:off x="6549813" y="5026480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5" name="CustomShape 23">
            <a:hlinkClick r:id="" action="ppaction://noaction">
              <a:snd r:embed="rId20" name="S10_10.wav"/>
            </a:hlinkClick>
            <a:extLst>
              <a:ext uri="{FF2B5EF4-FFF2-40B4-BE49-F238E27FC236}">
                <a16:creationId xmlns:a16="http://schemas.microsoft.com/office/drawing/2014/main" id="{F81BF565-010A-4B8A-AFFB-72E39476A40E}"/>
              </a:ext>
            </a:extLst>
          </p:cNvPr>
          <p:cNvSpPr/>
          <p:nvPr/>
        </p:nvSpPr>
        <p:spPr>
          <a:xfrm>
            <a:off x="6549813" y="5946626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AFBCC6F-6296-4C78-8782-241E740396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933" y="5053646"/>
            <a:ext cx="384106" cy="40011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DE022A4-33C2-4213-8D3B-6C11E2A555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860" y="6053829"/>
            <a:ext cx="384106" cy="400110"/>
          </a:xfrm>
          <a:prstGeom prst="rect">
            <a:avLst/>
          </a:prstGeom>
        </p:spPr>
      </p:pic>
      <p:sp>
        <p:nvSpPr>
          <p:cNvPr id="48" name="CustomShape 23">
            <a:hlinkClick r:id="" action="ppaction://noaction">
              <a:snd r:embed="rId21" name="S10_1A.wav"/>
            </a:hlinkClick>
            <a:extLst>
              <a:ext uri="{FF2B5EF4-FFF2-40B4-BE49-F238E27FC236}">
                <a16:creationId xmlns:a16="http://schemas.microsoft.com/office/drawing/2014/main" id="{F504D5BE-D450-4E89-8E49-C7DA15E9B644}"/>
              </a:ext>
            </a:extLst>
          </p:cNvPr>
          <p:cNvSpPr/>
          <p:nvPr/>
        </p:nvSpPr>
        <p:spPr>
          <a:xfrm>
            <a:off x="856482" y="287177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CustomShape 23">
            <a:hlinkClick r:id="" action="ppaction://noaction">
              <a:snd r:embed="rId22" name="S10_2A.wav"/>
            </a:hlinkClick>
            <a:extLst>
              <a:ext uri="{FF2B5EF4-FFF2-40B4-BE49-F238E27FC236}">
                <a16:creationId xmlns:a16="http://schemas.microsoft.com/office/drawing/2014/main" id="{AB405EA4-5DC4-4658-AB79-CC5DDE2C555D}"/>
              </a:ext>
            </a:extLst>
          </p:cNvPr>
          <p:cNvSpPr/>
          <p:nvPr/>
        </p:nvSpPr>
        <p:spPr>
          <a:xfrm>
            <a:off x="844923" y="389611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CustomShape 23">
            <a:hlinkClick r:id="" action="ppaction://noaction">
              <a:snd r:embed="rId23" name="S10_3A.wav"/>
            </a:hlinkClick>
            <a:extLst>
              <a:ext uri="{FF2B5EF4-FFF2-40B4-BE49-F238E27FC236}">
                <a16:creationId xmlns:a16="http://schemas.microsoft.com/office/drawing/2014/main" id="{A2B55506-9113-47E7-B9B5-888C88680495}"/>
              </a:ext>
            </a:extLst>
          </p:cNvPr>
          <p:cNvSpPr/>
          <p:nvPr/>
        </p:nvSpPr>
        <p:spPr>
          <a:xfrm>
            <a:off x="844923" y="496274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CustomShape 23">
            <a:hlinkClick r:id="" action="ppaction://noaction">
              <a:snd r:embed="rId24" name="S10_4A.wav"/>
            </a:hlinkClick>
            <a:extLst>
              <a:ext uri="{FF2B5EF4-FFF2-40B4-BE49-F238E27FC236}">
                <a16:creationId xmlns:a16="http://schemas.microsoft.com/office/drawing/2014/main" id="{442ED1FC-E685-400E-B3ED-25900D442537}"/>
              </a:ext>
            </a:extLst>
          </p:cNvPr>
          <p:cNvSpPr/>
          <p:nvPr/>
        </p:nvSpPr>
        <p:spPr>
          <a:xfrm>
            <a:off x="844923" y="585197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CustomShape 23">
            <a:hlinkClick r:id="" action="ppaction://noaction">
              <a:snd r:embed="rId25" name="S10_5A.wav"/>
            </a:hlinkClick>
            <a:extLst>
              <a:ext uri="{FF2B5EF4-FFF2-40B4-BE49-F238E27FC236}">
                <a16:creationId xmlns:a16="http://schemas.microsoft.com/office/drawing/2014/main" id="{0A9C2B64-3067-456F-8D29-84DAEC102206}"/>
              </a:ext>
            </a:extLst>
          </p:cNvPr>
          <p:cNvSpPr/>
          <p:nvPr/>
        </p:nvSpPr>
        <p:spPr>
          <a:xfrm>
            <a:off x="6700478" y="300857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3">
            <a:hlinkClick r:id="" action="ppaction://noaction">
              <a:snd r:embed="rId26" name="S10_6A.wav"/>
            </a:hlinkClick>
            <a:extLst>
              <a:ext uri="{FF2B5EF4-FFF2-40B4-BE49-F238E27FC236}">
                <a16:creationId xmlns:a16="http://schemas.microsoft.com/office/drawing/2014/main" id="{93143859-EF68-4AD8-9646-FF5880045DBC}"/>
              </a:ext>
            </a:extLst>
          </p:cNvPr>
          <p:cNvSpPr/>
          <p:nvPr/>
        </p:nvSpPr>
        <p:spPr>
          <a:xfrm>
            <a:off x="6700478" y="401001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4" name="CustomShape 23">
            <a:hlinkClick r:id="" action="ppaction://noaction">
              <a:snd r:embed="rId27" name="S10_9A.wav"/>
            </a:hlinkClick>
            <a:extLst>
              <a:ext uri="{FF2B5EF4-FFF2-40B4-BE49-F238E27FC236}">
                <a16:creationId xmlns:a16="http://schemas.microsoft.com/office/drawing/2014/main" id="{3D2B2D21-A329-4826-B86E-EFA4511697AA}"/>
              </a:ext>
            </a:extLst>
          </p:cNvPr>
          <p:cNvSpPr/>
          <p:nvPr/>
        </p:nvSpPr>
        <p:spPr>
          <a:xfrm>
            <a:off x="6700478" y="4935503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5" name="CustomShape 23">
            <a:hlinkClick r:id="" action="ppaction://noaction">
              <a:snd r:embed="rId28" name="S10_10A.wav"/>
            </a:hlinkClick>
            <a:extLst>
              <a:ext uri="{FF2B5EF4-FFF2-40B4-BE49-F238E27FC236}">
                <a16:creationId xmlns:a16="http://schemas.microsoft.com/office/drawing/2014/main" id="{24C9CE5C-4332-4140-AF38-64AB131D04B2}"/>
              </a:ext>
            </a:extLst>
          </p:cNvPr>
          <p:cNvSpPr/>
          <p:nvPr/>
        </p:nvSpPr>
        <p:spPr>
          <a:xfrm>
            <a:off x="6700478" y="585564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805B6E6D-AC9B-401D-85DE-61135AAF9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0381" y="1598772"/>
            <a:ext cx="1085238" cy="116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6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3F934463-D8FA-447D-95AC-9BDACC1AE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249" y="3879461"/>
            <a:ext cx="1019149" cy="770408"/>
          </a:xfrm>
          <a:prstGeom prst="rect">
            <a:avLst/>
          </a:prstGeom>
        </p:spPr>
      </p:pic>
      <p:pic>
        <p:nvPicPr>
          <p:cNvPr id="80" name="Picture 79" descr="Iglesia, Capilla, Religión, Cementerio, Campanas">
            <a:extLst>
              <a:ext uri="{FF2B5EF4-FFF2-40B4-BE49-F238E27FC236}">
                <a16:creationId xmlns:a16="http://schemas.microsoft.com/office/drawing/2014/main" id="{EDD5318B-78E1-4768-9E84-0970FC8F2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089" y="3817198"/>
            <a:ext cx="807294" cy="121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EB055CAF-E748-46BE-96FE-4684F25D0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843" y="2088992"/>
            <a:ext cx="1134423" cy="1170073"/>
          </a:xfrm>
          <a:prstGeom prst="ellipse">
            <a:avLst/>
          </a:prstGeom>
        </p:spPr>
      </p:pic>
      <p:pic>
        <p:nvPicPr>
          <p:cNvPr id="72" name="Picture 71" descr="Shape&#10;&#10;Description automatically generated">
            <a:extLst>
              <a:ext uri="{FF2B5EF4-FFF2-40B4-BE49-F238E27FC236}">
                <a16:creationId xmlns:a16="http://schemas.microsoft.com/office/drawing/2014/main" id="{25241ECC-A1B6-4B17-B3EC-70444A9164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939"/>
          <a:stretch/>
        </p:blipFill>
        <p:spPr>
          <a:xfrm>
            <a:off x="2674615" y="4014040"/>
            <a:ext cx="2088975" cy="905608"/>
          </a:xfrm>
          <a:prstGeom prst="ellipse">
            <a:avLst/>
          </a:prstGeom>
        </p:spPr>
      </p:pic>
      <p:pic>
        <p:nvPicPr>
          <p:cNvPr id="73" name="Picture 72" descr="A picture containing arrow&#10;&#10;Description automatically generated">
            <a:extLst>
              <a:ext uri="{FF2B5EF4-FFF2-40B4-BE49-F238E27FC236}">
                <a16:creationId xmlns:a16="http://schemas.microsoft.com/office/drawing/2014/main" id="{19309551-7280-4B9D-91DD-F8476E605C9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143" y="1940006"/>
            <a:ext cx="1258370" cy="1218063"/>
          </a:xfrm>
          <a:prstGeom prst="ellipse">
            <a:avLst/>
          </a:prstGeom>
        </p:spPr>
      </p:pic>
      <p:pic>
        <p:nvPicPr>
          <p:cNvPr id="75" name="Picture 74" descr="A picture containing text&#10;&#10;Description automatically generated">
            <a:extLst>
              <a:ext uri="{FF2B5EF4-FFF2-40B4-BE49-F238E27FC236}">
                <a16:creationId xmlns:a16="http://schemas.microsoft.com/office/drawing/2014/main" id="{3ED9C728-772F-46B2-9BAB-8B80011AF3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r="20945"/>
          <a:stretch/>
        </p:blipFill>
        <p:spPr>
          <a:xfrm>
            <a:off x="7840218" y="3912430"/>
            <a:ext cx="1236436" cy="1152447"/>
          </a:xfrm>
          <a:prstGeom prst="ellipse">
            <a:avLst/>
          </a:prstGeom>
        </p:spPr>
      </p:pic>
      <p:pic>
        <p:nvPicPr>
          <p:cNvPr id="78" name="Picture 77" descr="A picture containing nature, shore&#10;&#10;Description automatically generated">
            <a:extLst>
              <a:ext uri="{FF2B5EF4-FFF2-40B4-BE49-F238E27FC236}">
                <a16:creationId xmlns:a16="http://schemas.microsoft.com/office/drawing/2014/main" id="{47532A77-644F-4CFB-BA3A-FF985909F2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512" y="2053844"/>
            <a:ext cx="1231754" cy="1165470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2259" y="1219471"/>
            <a:ext cx="1564111" cy="387362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FEB51BE-B85C-4F2E-9F86-B27EE4481D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17" y="11651"/>
            <a:ext cx="1139687" cy="1143194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5B21B8F-DC2D-4AA5-B37B-D71698B1C7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509" y="76277"/>
            <a:ext cx="933659" cy="933659"/>
          </a:xfrm>
          <a:prstGeom prst="rect">
            <a:avLst/>
          </a:prstGeom>
        </p:spPr>
      </p:pic>
      <p:sp>
        <p:nvSpPr>
          <p:cNvPr id="23" name="Explosion: 8 Points 22">
            <a:extLst>
              <a:ext uri="{FF2B5EF4-FFF2-40B4-BE49-F238E27FC236}">
                <a16:creationId xmlns:a16="http://schemas.microsoft.com/office/drawing/2014/main" id="{F8D2D11E-7F41-40BE-93E6-D25E4B408B5E}"/>
              </a:ext>
            </a:extLst>
          </p:cNvPr>
          <p:cNvSpPr/>
          <p:nvPr/>
        </p:nvSpPr>
        <p:spPr>
          <a:xfrm rot="20101036">
            <a:off x="11011096" y="159852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4" name="Explosion: 8 Points 23">
            <a:extLst>
              <a:ext uri="{FF2B5EF4-FFF2-40B4-BE49-F238E27FC236}">
                <a16:creationId xmlns:a16="http://schemas.microsoft.com/office/drawing/2014/main" id="{61565835-75E6-4332-B890-B3D8F70AECD2}"/>
              </a:ext>
            </a:extLst>
          </p:cNvPr>
          <p:cNvSpPr/>
          <p:nvPr/>
        </p:nvSpPr>
        <p:spPr>
          <a:xfrm rot="20101036">
            <a:off x="11015612" y="155779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F1BBEF-6A54-4D1A-8AEE-3B2DEDE02771}"/>
              </a:ext>
            </a:extLst>
          </p:cNvPr>
          <p:cNvSpPr txBox="1"/>
          <p:nvPr/>
        </p:nvSpPr>
        <p:spPr>
          <a:xfrm rot="20326871">
            <a:off x="10975407" y="344888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C0D59737-CA62-42E4-A5BD-C2FB0C7315AF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9C808193-45EC-4ACD-904C-1743325D42D1}"/>
              </a:ext>
            </a:extLst>
          </p:cNvPr>
          <p:cNvSpPr/>
          <p:nvPr/>
        </p:nvSpPr>
        <p:spPr>
          <a:xfrm>
            <a:off x="1001321" y="685199"/>
            <a:ext cx="509467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46F02B8B-0ED4-442C-8336-2CCCFBF634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600" y="515014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extLst>
              <a:ext uri="{FF2B5EF4-FFF2-40B4-BE49-F238E27FC236}">
                <a16:creationId xmlns:a16="http://schemas.microsoft.com/office/drawing/2014/main" id="{A13FBA02-E3E7-4B3F-B00B-90BBC8093EA1}"/>
              </a:ext>
            </a:extLst>
          </p:cNvPr>
          <p:cNvSpPr txBox="1"/>
          <p:nvPr/>
        </p:nvSpPr>
        <p:spPr>
          <a:xfrm>
            <a:off x="1001322" y="710855"/>
            <a:ext cx="50946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Comment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français 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A779059-75BA-4E3B-98AF-BE5F73CB3B4F}"/>
              </a:ext>
            </a:extLst>
          </p:cNvPr>
          <p:cNvGraphicFramePr>
            <a:graphicFrameLocks noGrp="1"/>
          </p:cNvGraphicFramePr>
          <p:nvPr/>
        </p:nvGraphicFramePr>
        <p:xfrm>
          <a:off x="214914" y="1899788"/>
          <a:ext cx="11762170" cy="3625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2434">
                  <a:extLst>
                    <a:ext uri="{9D8B030D-6E8A-4147-A177-3AD203B41FA5}">
                      <a16:colId xmlns:a16="http://schemas.microsoft.com/office/drawing/2014/main" val="1369646778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828758490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4083932608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673066663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000332108"/>
                    </a:ext>
                  </a:extLst>
                </a:gridCol>
              </a:tblGrid>
              <a:tr h="181295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759632"/>
                  </a:ext>
                </a:extLst>
              </a:tr>
              <a:tr h="181295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0019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E1D2F33-F9A1-48BC-A981-3254ECF24F2C}"/>
              </a:ext>
            </a:extLst>
          </p:cNvPr>
          <p:cNvSpPr txBox="1"/>
          <p:nvPr/>
        </p:nvSpPr>
        <p:spPr>
          <a:xfrm>
            <a:off x="214914" y="320040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marché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2470CF-B894-400C-87D7-F1D96C1DED05}"/>
              </a:ext>
            </a:extLst>
          </p:cNvPr>
          <p:cNvSpPr txBox="1"/>
          <p:nvPr/>
        </p:nvSpPr>
        <p:spPr>
          <a:xfrm>
            <a:off x="2579914" y="316739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port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B47676-6E15-4C10-8A8A-DE85DA6270DF}"/>
              </a:ext>
            </a:extLst>
          </p:cNvPr>
          <p:cNvSpPr txBox="1"/>
          <p:nvPr/>
        </p:nvSpPr>
        <p:spPr>
          <a:xfrm>
            <a:off x="4913499" y="320040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plage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AB7BB1-B82C-4E31-B138-9B94FC9F7F98}"/>
              </a:ext>
            </a:extLst>
          </p:cNvPr>
          <p:cNvSpPr txBox="1"/>
          <p:nvPr/>
        </p:nvSpPr>
        <p:spPr>
          <a:xfrm>
            <a:off x="7309914" y="320040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maison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744566-B0A5-4AAD-806F-FD1B2D52A7E2}"/>
              </a:ext>
            </a:extLst>
          </p:cNvPr>
          <p:cNvSpPr txBox="1"/>
          <p:nvPr/>
        </p:nvSpPr>
        <p:spPr>
          <a:xfrm>
            <a:off x="9706329" y="3167037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pont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FCFC60-9D49-4565-8E1D-E459165EE1AB}"/>
              </a:ext>
            </a:extLst>
          </p:cNvPr>
          <p:cNvSpPr txBox="1"/>
          <p:nvPr/>
        </p:nvSpPr>
        <p:spPr>
          <a:xfrm>
            <a:off x="148484" y="495962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magasin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6206A8-E059-480A-8E74-584AF89841E8}"/>
              </a:ext>
            </a:extLst>
          </p:cNvPr>
          <p:cNvSpPr txBox="1"/>
          <p:nvPr/>
        </p:nvSpPr>
        <p:spPr>
          <a:xfrm>
            <a:off x="2493812" y="4972612"/>
            <a:ext cx="247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montagne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14F37A-A906-46CF-A084-C7A804A7965D}"/>
              </a:ext>
            </a:extLst>
          </p:cNvPr>
          <p:cNvSpPr txBox="1"/>
          <p:nvPr/>
        </p:nvSpPr>
        <p:spPr>
          <a:xfrm>
            <a:off x="4944914" y="4991222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l’église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55ECB8-AC94-434A-B2E6-BEC9F77662C0}"/>
              </a:ext>
            </a:extLst>
          </p:cNvPr>
          <p:cNvSpPr txBox="1"/>
          <p:nvPr/>
        </p:nvSpPr>
        <p:spPr>
          <a:xfrm>
            <a:off x="7128996" y="5044036"/>
            <a:ext cx="265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campagne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82D21D-EC54-4AE6-9236-372A3B4BDDDF}"/>
              </a:ext>
            </a:extLst>
          </p:cNvPr>
          <p:cNvSpPr txBox="1"/>
          <p:nvPr/>
        </p:nvSpPr>
        <p:spPr>
          <a:xfrm>
            <a:off x="9656324" y="4630465"/>
            <a:ext cx="236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centre commercial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85D97B9-38A7-4F26-90E5-4DFC379A35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243" y="2053844"/>
            <a:ext cx="1912342" cy="140816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01312C-5FEC-4AFE-83AD-97569F49293E}"/>
              </a:ext>
            </a:extLst>
          </p:cNvPr>
          <p:cNvSpPr/>
          <p:nvPr/>
        </p:nvSpPr>
        <p:spPr>
          <a:xfrm>
            <a:off x="3477943" y="5698434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house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308C6A-88F1-44CE-9E32-AE699F6DCF86}"/>
              </a:ext>
            </a:extLst>
          </p:cNvPr>
          <p:cNvSpPr/>
          <p:nvPr/>
        </p:nvSpPr>
        <p:spPr>
          <a:xfrm>
            <a:off x="7226913" y="1915920"/>
            <a:ext cx="2400015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1F94C3-55E5-4A7F-9651-1FFF86D28167}"/>
              </a:ext>
            </a:extLst>
          </p:cNvPr>
          <p:cNvSpPr/>
          <p:nvPr/>
        </p:nvSpPr>
        <p:spPr>
          <a:xfrm>
            <a:off x="3477942" y="5698434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shopping centre</a:t>
            </a:r>
          </a:p>
        </p:txBody>
      </p:sp>
      <p:pic>
        <p:nvPicPr>
          <p:cNvPr id="16" name="Picture 15" descr="Shape, rectangle&#10;&#10;Description automatically generated">
            <a:extLst>
              <a:ext uri="{FF2B5EF4-FFF2-40B4-BE49-F238E27FC236}">
                <a16:creationId xmlns:a16="http://schemas.microsoft.com/office/drawing/2014/main" id="{CA6B44A4-6CC9-4D5B-90C2-971DB8429DB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3490820"/>
            <a:ext cx="2522098" cy="1731972"/>
          </a:xfrm>
          <a:prstGeom prst="rect">
            <a:avLst/>
          </a:prstGeom>
        </p:spPr>
      </p:pic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0DD8966E-ABD6-4ECC-B28A-F5BF633B9D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4" y="2540347"/>
            <a:ext cx="822849" cy="77592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8C0A668-D07E-4DAC-9330-73C6AA15B117}"/>
              </a:ext>
            </a:extLst>
          </p:cNvPr>
          <p:cNvSpPr/>
          <p:nvPr/>
        </p:nvSpPr>
        <p:spPr>
          <a:xfrm>
            <a:off x="9610594" y="3710992"/>
            <a:ext cx="2382197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9" name="Picture 48" descr="A picture containing logo&#10;&#10;Description automatically generated">
            <a:extLst>
              <a:ext uri="{FF2B5EF4-FFF2-40B4-BE49-F238E27FC236}">
                <a16:creationId xmlns:a16="http://schemas.microsoft.com/office/drawing/2014/main" id="{3EE1AF8A-E777-4C10-BEF0-7124BE65EC5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31" y="1931799"/>
            <a:ext cx="972268" cy="1224904"/>
          </a:xfrm>
          <a:prstGeom prst="rect">
            <a:avLst/>
          </a:prstGeom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D78437-EAB1-4EAC-B219-45367F34D606}"/>
              </a:ext>
            </a:extLst>
          </p:cNvPr>
          <p:cNvSpPr/>
          <p:nvPr/>
        </p:nvSpPr>
        <p:spPr>
          <a:xfrm>
            <a:off x="3477941" y="5672778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beach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6094735-ACAC-43B5-B4E4-04892F3A9F51}"/>
              </a:ext>
            </a:extLst>
          </p:cNvPr>
          <p:cNvSpPr/>
          <p:nvPr/>
        </p:nvSpPr>
        <p:spPr>
          <a:xfrm>
            <a:off x="4907826" y="1920523"/>
            <a:ext cx="232615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85A7C5D-80B1-444A-BA3F-A154FCB3D86C}"/>
              </a:ext>
            </a:extLst>
          </p:cNvPr>
          <p:cNvSpPr/>
          <p:nvPr/>
        </p:nvSpPr>
        <p:spPr>
          <a:xfrm>
            <a:off x="3429988" y="5706155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market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B21FA7D-2A21-4A82-B055-1412F6E551B3}"/>
              </a:ext>
            </a:extLst>
          </p:cNvPr>
          <p:cNvSpPr/>
          <p:nvPr/>
        </p:nvSpPr>
        <p:spPr>
          <a:xfrm>
            <a:off x="214904" y="1923077"/>
            <a:ext cx="232615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4A64834-349F-4F1A-B451-5AF77957C4D9}"/>
              </a:ext>
            </a:extLst>
          </p:cNvPr>
          <p:cNvSpPr/>
          <p:nvPr/>
        </p:nvSpPr>
        <p:spPr>
          <a:xfrm>
            <a:off x="3453964" y="5708178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bridge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2B47D28-D7EB-4799-89BA-02EF12DE3B19}"/>
              </a:ext>
            </a:extLst>
          </p:cNvPr>
          <p:cNvSpPr/>
          <p:nvPr/>
        </p:nvSpPr>
        <p:spPr>
          <a:xfrm>
            <a:off x="9599189" y="1907459"/>
            <a:ext cx="2400015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84B7C9B-A084-4615-A854-65CE7B411963}"/>
              </a:ext>
            </a:extLst>
          </p:cNvPr>
          <p:cNvSpPr/>
          <p:nvPr/>
        </p:nvSpPr>
        <p:spPr>
          <a:xfrm>
            <a:off x="3475708" y="5691419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mountain(s)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4276490-E4C3-43B1-906A-CCE75F2A4E68}"/>
              </a:ext>
            </a:extLst>
          </p:cNvPr>
          <p:cNvSpPr/>
          <p:nvPr/>
        </p:nvSpPr>
        <p:spPr>
          <a:xfrm>
            <a:off x="2542704" y="3719648"/>
            <a:ext cx="2382197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4CA84B6-974D-4CAB-A407-FF02113AEDF6}"/>
              </a:ext>
            </a:extLst>
          </p:cNvPr>
          <p:cNvSpPr/>
          <p:nvPr/>
        </p:nvSpPr>
        <p:spPr>
          <a:xfrm>
            <a:off x="3420502" y="5681272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church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2AEF98F-1E7F-42A1-B5E0-94DD310ADAF7}"/>
              </a:ext>
            </a:extLst>
          </p:cNvPr>
          <p:cNvSpPr/>
          <p:nvPr/>
        </p:nvSpPr>
        <p:spPr>
          <a:xfrm>
            <a:off x="4945658" y="3711584"/>
            <a:ext cx="232615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CD9651C-61F3-4B00-9672-60F960AE34F5}"/>
              </a:ext>
            </a:extLst>
          </p:cNvPr>
          <p:cNvSpPr/>
          <p:nvPr/>
        </p:nvSpPr>
        <p:spPr>
          <a:xfrm>
            <a:off x="3466222" y="5687514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shop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9C9F25C-BF0C-47D1-AB04-90E7CE2E42F6}"/>
              </a:ext>
            </a:extLst>
          </p:cNvPr>
          <p:cNvSpPr/>
          <p:nvPr/>
        </p:nvSpPr>
        <p:spPr>
          <a:xfrm>
            <a:off x="193531" y="3712744"/>
            <a:ext cx="2382197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C78EE61-443F-49A0-9FD0-EFE6C74E4FFB}"/>
              </a:ext>
            </a:extLst>
          </p:cNvPr>
          <p:cNvSpPr/>
          <p:nvPr/>
        </p:nvSpPr>
        <p:spPr>
          <a:xfrm>
            <a:off x="3463450" y="5672214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countryside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02EA261-57FB-4097-8745-9CBAF3E5F151}"/>
              </a:ext>
            </a:extLst>
          </p:cNvPr>
          <p:cNvSpPr/>
          <p:nvPr/>
        </p:nvSpPr>
        <p:spPr>
          <a:xfrm>
            <a:off x="7243484" y="3706739"/>
            <a:ext cx="2382197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0A544EB-3135-4C2F-A935-3032AB871C6C}"/>
              </a:ext>
            </a:extLst>
          </p:cNvPr>
          <p:cNvSpPr/>
          <p:nvPr/>
        </p:nvSpPr>
        <p:spPr>
          <a:xfrm>
            <a:off x="3472936" y="5706928"/>
            <a:ext cx="5236111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2D0F0BC-AF38-45D0-9D90-9DECD30F8C25}"/>
              </a:ext>
            </a:extLst>
          </p:cNvPr>
          <p:cNvSpPr/>
          <p:nvPr/>
        </p:nvSpPr>
        <p:spPr>
          <a:xfrm>
            <a:off x="2590152" y="1914443"/>
            <a:ext cx="232615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4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  <p:bldP spid="31" grpId="0" animBg="1"/>
      <p:bldP spid="31" grpId="1" animBg="1"/>
      <p:bldP spid="32" grpId="0" animBg="1"/>
      <p:bldP spid="56" grpId="0" animBg="1"/>
      <p:bldP spid="56" grpId="1" animBg="1"/>
      <p:bldP spid="57" grpId="0" animBg="1"/>
      <p:bldP spid="58" grpId="0" animBg="1"/>
      <p:bldP spid="58" grpId="1" animBg="1"/>
      <p:bldP spid="59" grpId="0" animBg="1"/>
      <p:bldP spid="60" grpId="0" animBg="1"/>
      <p:bldP spid="60" grpId="1" animBg="1"/>
      <p:bldP spid="61" grpId="0" animBg="1"/>
      <p:bldP spid="62" grpId="0" animBg="1"/>
      <p:bldP spid="62" grpId="1" animBg="1"/>
      <p:bldP spid="63" grpId="0" animBg="1"/>
      <p:bldP spid="64" grpId="0" animBg="1"/>
      <p:bldP spid="64" grpId="1" animBg="1"/>
      <p:bldP spid="65" grpId="0" animBg="1"/>
      <p:bldP spid="66" grpId="0" animBg="1"/>
      <p:bldP spid="66" grpId="1" animBg="1"/>
      <p:bldP spid="67" grpId="0" animBg="1"/>
      <p:bldP spid="68" grpId="0" animBg="1"/>
      <p:bldP spid="68" grpId="1" animBg="1"/>
      <p:bldP spid="69" grpId="0" animBg="1"/>
      <p:bldP spid="70" grpId="0" animBg="1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F353CB3-6F06-43AF-BA09-7F1714ECFA23}"/>
              </a:ext>
            </a:extLst>
          </p:cNvPr>
          <p:cNvSpPr/>
          <p:nvPr/>
        </p:nvSpPr>
        <p:spPr>
          <a:xfrm>
            <a:off x="989049" y="1689261"/>
            <a:ext cx="21551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‘to (the)’ in French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149500" y="721712"/>
            <a:ext cx="9886596" cy="8309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1E4E79"/>
              </a:buClr>
              <a:buSzPts val="2800"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Remember: use </a:t>
            </a:r>
            <a:r>
              <a:rPr lang="en-GB" sz="24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mean ‘to the…’ in French before a masculine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noun: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4890" y="1606219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4351868" y="1645430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shop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9E68654-278D-4CAA-AED7-F0EE9707EDD7}"/>
              </a:ext>
            </a:extLst>
          </p:cNvPr>
          <p:cNvSpPr/>
          <p:nvPr/>
        </p:nvSpPr>
        <p:spPr>
          <a:xfrm>
            <a:off x="7089648" y="1452530"/>
            <a:ext cx="2946448" cy="924249"/>
          </a:xfrm>
          <a:prstGeom prst="wedgeRoundRectCallout">
            <a:avLst>
              <a:gd name="adj1" fmla="val -60931"/>
              <a:gd name="adj2" fmla="val -2046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à + le for ‘to the’.</a:t>
            </a:r>
          </a:p>
        </p:txBody>
      </p:sp>
      <p:sp>
        <p:nvSpPr>
          <p:cNvPr id="22" name="Google Shape;171;p8">
            <a:extLst>
              <a:ext uri="{FF2B5EF4-FFF2-40B4-BE49-F238E27FC236}">
                <a16:creationId xmlns:a16="http://schemas.microsoft.com/office/drawing/2014/main" id="{F5EA987F-FD8A-4DFB-8E9A-E6B346D4F052}"/>
              </a:ext>
            </a:extLst>
          </p:cNvPr>
          <p:cNvSpPr txBox="1"/>
          <p:nvPr/>
        </p:nvSpPr>
        <p:spPr>
          <a:xfrm>
            <a:off x="996681" y="1691304"/>
            <a:ext cx="234039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magasin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5230195-98BF-4172-8533-8E5AD50E1BD7}"/>
              </a:ext>
            </a:extLst>
          </p:cNvPr>
          <p:cNvSpPr/>
          <p:nvPr/>
        </p:nvSpPr>
        <p:spPr>
          <a:xfrm>
            <a:off x="989048" y="2275284"/>
            <a:ext cx="215510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99FBE3D-5C7A-451E-8C90-F278BF964E3B}"/>
              </a:ext>
            </a:extLst>
          </p:cNvPr>
          <p:cNvSpPr/>
          <p:nvPr/>
        </p:nvSpPr>
        <p:spPr>
          <a:xfrm>
            <a:off x="951532" y="5285328"/>
            <a:ext cx="2050825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7105E76-4B39-43BD-9D69-1E07A121BF5A}"/>
              </a:ext>
            </a:extLst>
          </p:cNvPr>
          <p:cNvSpPr/>
          <p:nvPr/>
        </p:nvSpPr>
        <p:spPr>
          <a:xfrm>
            <a:off x="1037597" y="3448700"/>
            <a:ext cx="246643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7" name="Google Shape;171;p8">
            <a:extLst>
              <a:ext uri="{FF2B5EF4-FFF2-40B4-BE49-F238E27FC236}">
                <a16:creationId xmlns:a16="http://schemas.microsoft.com/office/drawing/2014/main" id="{5C2CB6C5-21F9-4100-ABF2-16DA2706AD69}"/>
              </a:ext>
            </a:extLst>
          </p:cNvPr>
          <p:cNvSpPr txBox="1"/>
          <p:nvPr/>
        </p:nvSpPr>
        <p:spPr>
          <a:xfrm>
            <a:off x="1053626" y="2231453"/>
            <a:ext cx="228514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marché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E2704930-BC83-4F79-8C1C-A6084073040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4890" y="2212369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0AF237FF-74EA-43B2-A498-D630B2C8CC74}"/>
              </a:ext>
            </a:extLst>
          </p:cNvPr>
          <p:cNvSpPr txBox="1"/>
          <p:nvPr/>
        </p:nvSpPr>
        <p:spPr>
          <a:xfrm>
            <a:off x="4351868" y="2272317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market</a:t>
            </a:r>
          </a:p>
        </p:txBody>
      </p:sp>
      <p:sp>
        <p:nvSpPr>
          <p:cNvPr id="41" name="Google Shape;169;p8">
            <a:extLst>
              <a:ext uri="{FF2B5EF4-FFF2-40B4-BE49-F238E27FC236}">
                <a16:creationId xmlns:a16="http://schemas.microsoft.com/office/drawing/2014/main" id="{002EE220-9065-4D6E-8E00-2737BEE75E58}"/>
              </a:ext>
            </a:extLst>
          </p:cNvPr>
          <p:cNvSpPr txBox="1"/>
          <p:nvPr/>
        </p:nvSpPr>
        <p:spPr>
          <a:xfrm>
            <a:off x="204236" y="2873130"/>
            <a:ext cx="9886596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mean ‘to (the)’ before a feminine noun,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56F62D-D3D1-4500-ACB4-0B404B59F8F4}"/>
              </a:ext>
            </a:extLst>
          </p:cNvPr>
          <p:cNvSpPr/>
          <p:nvPr/>
        </p:nvSpPr>
        <p:spPr>
          <a:xfrm>
            <a:off x="1053626" y="3421919"/>
            <a:ext cx="2510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montagne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D38E5F3-D159-413E-BE1F-5386C0555A0F}"/>
              </a:ext>
            </a:extLst>
          </p:cNvPr>
          <p:cNvSpPr/>
          <p:nvPr/>
        </p:nvSpPr>
        <p:spPr>
          <a:xfrm>
            <a:off x="980651" y="4073688"/>
            <a:ext cx="2523375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58D9B6C-202E-46FD-841B-DAAB85F14DC8}"/>
              </a:ext>
            </a:extLst>
          </p:cNvPr>
          <p:cNvSpPr/>
          <p:nvPr/>
        </p:nvSpPr>
        <p:spPr>
          <a:xfrm>
            <a:off x="1037597" y="4069881"/>
            <a:ext cx="1726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plage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FB0F3EA6-9340-4936-B276-3D476C63333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6950" y="3458866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171;p8">
            <a:extLst>
              <a:ext uri="{FF2B5EF4-FFF2-40B4-BE49-F238E27FC236}">
                <a16:creationId xmlns:a16="http://schemas.microsoft.com/office/drawing/2014/main" id="{C1EB21E0-F61F-4F2C-B31C-8A8477EE340A}"/>
              </a:ext>
            </a:extLst>
          </p:cNvPr>
          <p:cNvSpPr txBox="1"/>
          <p:nvPr/>
        </p:nvSpPr>
        <p:spPr>
          <a:xfrm>
            <a:off x="4293928" y="3498077"/>
            <a:ext cx="29592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mountain(s)</a:t>
            </a: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47E39141-9DCB-4B51-A470-7422C8E936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6950" y="406534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71;p8">
            <a:extLst>
              <a:ext uri="{FF2B5EF4-FFF2-40B4-BE49-F238E27FC236}">
                <a16:creationId xmlns:a16="http://schemas.microsoft.com/office/drawing/2014/main" id="{E7E9151A-98D6-4876-B7F2-6B032BC249F7}"/>
              </a:ext>
            </a:extLst>
          </p:cNvPr>
          <p:cNvSpPr txBox="1"/>
          <p:nvPr/>
        </p:nvSpPr>
        <p:spPr>
          <a:xfrm>
            <a:off x="4293928" y="4028154"/>
            <a:ext cx="29592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beach</a:t>
            </a:r>
          </a:p>
        </p:txBody>
      </p:sp>
      <p:sp>
        <p:nvSpPr>
          <p:cNvPr id="52" name="Google Shape;169;p8">
            <a:extLst>
              <a:ext uri="{FF2B5EF4-FFF2-40B4-BE49-F238E27FC236}">
                <a16:creationId xmlns:a16="http://schemas.microsoft.com/office/drawing/2014/main" id="{10798647-FDF1-436B-9F4A-987F896D2F6E}"/>
              </a:ext>
            </a:extLst>
          </p:cNvPr>
          <p:cNvSpPr txBox="1"/>
          <p:nvPr/>
        </p:nvSpPr>
        <p:spPr>
          <a:xfrm>
            <a:off x="204236" y="4793961"/>
            <a:ext cx="9886596" cy="461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the noun starts with a vowel or ‘h’,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l’: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44F25BB-8E5D-43D8-8712-DE1449F6EC89}"/>
              </a:ext>
            </a:extLst>
          </p:cNvPr>
          <p:cNvSpPr/>
          <p:nvPr/>
        </p:nvSpPr>
        <p:spPr>
          <a:xfrm>
            <a:off x="1198683" y="5308855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l’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église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35632EE-38A1-43CC-99FB-9BD32A7853B6}"/>
              </a:ext>
            </a:extLst>
          </p:cNvPr>
          <p:cNvSpPr/>
          <p:nvPr/>
        </p:nvSpPr>
        <p:spPr>
          <a:xfrm>
            <a:off x="995184" y="5903313"/>
            <a:ext cx="2007173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7F6CF7A-60DD-4EC2-ABCD-EC4678EBE43A}"/>
              </a:ext>
            </a:extLst>
          </p:cNvPr>
          <p:cNvSpPr/>
          <p:nvPr/>
        </p:nvSpPr>
        <p:spPr>
          <a:xfrm>
            <a:off x="1242335" y="5926840"/>
            <a:ext cx="957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l’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8" name="Google Shape;183;p8">
            <a:extLst>
              <a:ext uri="{FF2B5EF4-FFF2-40B4-BE49-F238E27FC236}">
                <a16:creationId xmlns:a16="http://schemas.microsoft.com/office/drawing/2014/main" id="{445DD09B-573F-47C1-A7B8-CAE4DB773D7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3637" y="5327608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171;p8">
            <a:extLst>
              <a:ext uri="{FF2B5EF4-FFF2-40B4-BE49-F238E27FC236}">
                <a16:creationId xmlns:a16="http://schemas.microsoft.com/office/drawing/2014/main" id="{F1BA1CFB-F1CA-488C-9EF4-01C648AD98E4}"/>
              </a:ext>
            </a:extLst>
          </p:cNvPr>
          <p:cNvSpPr txBox="1"/>
          <p:nvPr/>
        </p:nvSpPr>
        <p:spPr>
          <a:xfrm>
            <a:off x="4400615" y="5366819"/>
            <a:ext cx="256516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church</a:t>
            </a:r>
          </a:p>
        </p:txBody>
      </p:sp>
      <p:sp>
        <p:nvSpPr>
          <p:cNvPr id="60" name="Google Shape;171;p8">
            <a:extLst>
              <a:ext uri="{FF2B5EF4-FFF2-40B4-BE49-F238E27FC236}">
                <a16:creationId xmlns:a16="http://schemas.microsoft.com/office/drawing/2014/main" id="{EF297593-72EC-4C30-B6D7-16171112296A}"/>
              </a:ext>
            </a:extLst>
          </p:cNvPr>
          <p:cNvSpPr txBox="1"/>
          <p:nvPr/>
        </p:nvSpPr>
        <p:spPr>
          <a:xfrm>
            <a:off x="4400615" y="5896896"/>
            <a:ext cx="29592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the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island</a:t>
            </a:r>
          </a:p>
        </p:txBody>
      </p:sp>
      <p:pic>
        <p:nvPicPr>
          <p:cNvPr id="61" name="Google Shape;183;p8">
            <a:extLst>
              <a:ext uri="{FF2B5EF4-FFF2-40B4-BE49-F238E27FC236}">
                <a16:creationId xmlns:a16="http://schemas.microsoft.com/office/drawing/2014/main" id="{26E00F98-D40E-4883-A20E-809A86387D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3636" y="5838695"/>
            <a:ext cx="404055" cy="551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94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6" grpId="0" animBg="1"/>
      <p:bldP spid="50" grpId="0"/>
      <p:bldP spid="27" grpId="0" animBg="1"/>
      <p:bldP spid="22" grpId="0"/>
      <p:bldP spid="34" grpId="0" animBg="1"/>
      <p:bldP spid="35" grpId="0" animBg="1"/>
      <p:bldP spid="36" grpId="0" animBg="1"/>
      <p:bldP spid="37" grpId="0"/>
      <p:bldP spid="40" grpId="0"/>
      <p:bldP spid="41" grpId="0" animBg="1"/>
      <p:bldP spid="3" grpId="0"/>
      <p:bldP spid="42" grpId="0" animBg="1"/>
      <p:bldP spid="43" grpId="0"/>
      <p:bldP spid="45" grpId="0"/>
      <p:bldP spid="51" grpId="0"/>
      <p:bldP spid="52" grpId="0" animBg="1"/>
      <p:bldP spid="55" grpId="0"/>
      <p:bldP spid="56" grpId="0" animBg="1"/>
      <p:bldP spid="57" grpId="0"/>
      <p:bldP spid="59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1" y="39603"/>
            <a:ext cx="4609409" cy="67576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Mylène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Adèle.  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A92E9BEE-BB30-419F-BCBA-78C200AA8181}"/>
              </a:ext>
            </a:extLst>
          </p:cNvPr>
          <p:cNvSpPr/>
          <p:nvPr/>
        </p:nvSpPr>
        <p:spPr>
          <a:xfrm>
            <a:off x="1138094" y="714403"/>
            <a:ext cx="9952364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946BF25-A249-412D-9D36-BE2DB2C90C88}"/>
              </a:ext>
            </a:extLst>
          </p:cNvPr>
          <p:cNvSpPr txBox="1"/>
          <p:nvPr/>
        </p:nvSpPr>
        <p:spPr>
          <a:xfrm>
            <a:off x="1116940" y="731532"/>
            <a:ext cx="629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Où va Mylène (je) ? Où va Renée (tu) ? </a:t>
            </a:r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435CC907-215B-430E-82FA-78AF7A81BA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39603"/>
            <a:ext cx="1101542" cy="1101542"/>
          </a:xfrm>
          <a:prstGeom prst="rect">
            <a:avLst/>
          </a:prstGeom>
        </p:spPr>
      </p:pic>
      <p:sp>
        <p:nvSpPr>
          <p:cNvPr id="43" name="Title 2">
            <a:extLst>
              <a:ext uri="{FF2B5EF4-FFF2-40B4-BE49-F238E27FC236}">
                <a16:creationId xmlns:a16="http://schemas.microsoft.com/office/drawing/2014/main" id="{B9661320-71DD-4D7C-BDAE-6FFA098FDAD9}"/>
              </a:ext>
            </a:extLst>
          </p:cNvPr>
          <p:cNvSpPr txBox="1">
            <a:spLocks/>
          </p:cNvSpPr>
          <p:nvPr/>
        </p:nvSpPr>
        <p:spPr>
          <a:xfrm>
            <a:off x="11317229" y="1106123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id="{651C7B8B-BED6-4A76-B20E-E06D5E7ECF83}"/>
              </a:ext>
            </a:extLst>
          </p:cNvPr>
          <p:cNvSpPr txBox="1">
            <a:spLocks/>
          </p:cNvSpPr>
          <p:nvPr/>
        </p:nvSpPr>
        <p:spPr>
          <a:xfrm>
            <a:off x="11412005" y="1195688"/>
            <a:ext cx="6480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lire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5" name="Graphic 44" descr="Teacher">
            <a:extLst>
              <a:ext uri="{FF2B5EF4-FFF2-40B4-BE49-F238E27FC236}">
                <a16:creationId xmlns:a16="http://schemas.microsoft.com/office/drawing/2014/main" id="{958D41CB-263D-4C47-877F-BBBCD697C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108" y="536351"/>
            <a:ext cx="914400" cy="914400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CC488709-38C4-4BBE-8C0A-9BF6921A9723}"/>
              </a:ext>
            </a:extLst>
          </p:cNvPr>
          <p:cNvSpPr/>
          <p:nvPr/>
        </p:nvSpPr>
        <p:spPr>
          <a:xfrm>
            <a:off x="176195" y="1430979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50929E3-1BB0-4CCA-819A-9329037CDE8E}"/>
              </a:ext>
            </a:extLst>
          </p:cNvPr>
          <p:cNvSpPr/>
          <p:nvPr/>
        </p:nvSpPr>
        <p:spPr>
          <a:xfrm>
            <a:off x="183658" y="2255773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5B373A8-0D2A-4217-878F-D7597D256250}"/>
              </a:ext>
            </a:extLst>
          </p:cNvPr>
          <p:cNvSpPr/>
          <p:nvPr/>
        </p:nvSpPr>
        <p:spPr>
          <a:xfrm>
            <a:off x="183658" y="2941680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972F40D-674D-4570-9B0D-6243CD91164A}"/>
              </a:ext>
            </a:extLst>
          </p:cNvPr>
          <p:cNvSpPr/>
          <p:nvPr/>
        </p:nvSpPr>
        <p:spPr>
          <a:xfrm>
            <a:off x="158773" y="3689479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8AB617D-A98E-48D7-81B9-FE84520A8820}"/>
              </a:ext>
            </a:extLst>
          </p:cNvPr>
          <p:cNvSpPr/>
          <p:nvPr/>
        </p:nvSpPr>
        <p:spPr>
          <a:xfrm>
            <a:off x="123171" y="4483958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067A5EB-4DF8-4C1D-AE63-5C31626BC385}"/>
              </a:ext>
            </a:extLst>
          </p:cNvPr>
          <p:cNvSpPr/>
          <p:nvPr/>
        </p:nvSpPr>
        <p:spPr>
          <a:xfrm>
            <a:off x="122630" y="5213044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2F3F87CE-7642-46C2-AB4F-CC416EA443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0" y="1519318"/>
            <a:ext cx="451477" cy="45716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14C66B4-D7A4-4B70-BCE0-3D1A012E5BC7}"/>
              </a:ext>
            </a:extLst>
          </p:cNvPr>
          <p:cNvSpPr/>
          <p:nvPr/>
        </p:nvSpPr>
        <p:spPr>
          <a:xfrm>
            <a:off x="1301858" y="1481096"/>
            <a:ext cx="4525505" cy="51974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642A12D-A558-43E3-A450-1FC70DA562F5}"/>
              </a:ext>
            </a:extLst>
          </p:cNvPr>
          <p:cNvSpPr txBox="1"/>
          <p:nvPr/>
        </p:nvSpPr>
        <p:spPr>
          <a:xfrm>
            <a:off x="1455207" y="1541070"/>
            <a:ext cx="3425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vais à la campagne.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D34774F9-8CA8-4948-92C4-AF8AF004AEE0}"/>
              </a:ext>
            </a:extLst>
          </p:cNvPr>
          <p:cNvGrpSpPr/>
          <p:nvPr/>
        </p:nvGrpSpPr>
        <p:grpSpPr>
          <a:xfrm>
            <a:off x="2382433" y="1519318"/>
            <a:ext cx="651132" cy="442116"/>
            <a:chOff x="-2263127" y="1019472"/>
            <a:chExt cx="369870" cy="233747"/>
          </a:xfrm>
        </p:grpSpPr>
        <p:sp>
          <p:nvSpPr>
            <p:cNvPr id="164" name="Rectangle: Rounded Corners 163">
              <a:extLst>
                <a:ext uri="{FF2B5EF4-FFF2-40B4-BE49-F238E27FC236}">
                  <a16:creationId xmlns:a16="http://schemas.microsoft.com/office/drawing/2014/main" id="{8261AD56-C92C-4A50-B484-963E335B23C1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EF257670-CB3F-4784-8A25-2E66FC55BC9E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6" name="Picture 105">
            <a:extLst>
              <a:ext uri="{FF2B5EF4-FFF2-40B4-BE49-F238E27FC236}">
                <a16:creationId xmlns:a16="http://schemas.microsoft.com/office/drawing/2014/main" id="{C40C6EF5-4EC5-4C17-B1C8-1987897EBE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9" y="2239080"/>
            <a:ext cx="451477" cy="457163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3104D7EE-BCC9-41A6-8BAC-C1ABCDDB00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31" y="2941680"/>
            <a:ext cx="451477" cy="457163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27D97816-B23F-4686-889E-F2DBCB4D6F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8" y="3686742"/>
            <a:ext cx="451477" cy="457163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28A94611-BAF8-4DF4-A451-AC88E730F9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1" y="4479283"/>
            <a:ext cx="451477" cy="457163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871FA5E9-F193-45F7-BF68-E619953C68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7" y="5280348"/>
            <a:ext cx="451477" cy="457163"/>
          </a:xfrm>
          <a:prstGeom prst="rect">
            <a:avLst/>
          </a:prstGeom>
        </p:spPr>
      </p:pic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A8532827-77D8-4D36-8A55-582B26FD6FE1}"/>
              </a:ext>
            </a:extLst>
          </p:cNvPr>
          <p:cNvSpPr/>
          <p:nvPr/>
        </p:nvSpPr>
        <p:spPr>
          <a:xfrm>
            <a:off x="1301858" y="2201525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9BDFA18-0A4C-4C4C-B57C-BDC84D0DAB29}"/>
              </a:ext>
            </a:extLst>
          </p:cNvPr>
          <p:cNvSpPr txBox="1"/>
          <p:nvPr/>
        </p:nvSpPr>
        <p:spPr>
          <a:xfrm>
            <a:off x="1455207" y="2261499"/>
            <a:ext cx="268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vais  au   pont.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CA3A76E-8E6C-4268-A12C-4D9B7883D966}"/>
              </a:ext>
            </a:extLst>
          </p:cNvPr>
          <p:cNvGrpSpPr/>
          <p:nvPr/>
        </p:nvGrpSpPr>
        <p:grpSpPr>
          <a:xfrm>
            <a:off x="2382433" y="2229220"/>
            <a:ext cx="651132" cy="442116"/>
            <a:chOff x="-2263127" y="1019472"/>
            <a:chExt cx="369870" cy="233747"/>
          </a:xfrm>
        </p:grpSpPr>
        <p:sp>
          <p:nvSpPr>
            <p:cNvPr id="115" name="Rectangle: Rounded Corners 114">
              <a:extLst>
                <a:ext uri="{FF2B5EF4-FFF2-40B4-BE49-F238E27FC236}">
                  <a16:creationId xmlns:a16="http://schemas.microsoft.com/office/drawing/2014/main" id="{CAA1061B-3819-4C7E-BEB6-068C2C41AD3F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A10BF4E-DFA5-44AC-A606-9D2DF47242D5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4F677C2E-6408-4468-AB33-454F98852F10}"/>
              </a:ext>
            </a:extLst>
          </p:cNvPr>
          <p:cNvSpPr/>
          <p:nvPr/>
        </p:nvSpPr>
        <p:spPr>
          <a:xfrm>
            <a:off x="1301858" y="2879102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79CB416-E66F-4DAA-94F8-368C557C2518}"/>
              </a:ext>
            </a:extLst>
          </p:cNvPr>
          <p:cNvSpPr txBox="1"/>
          <p:nvPr/>
        </p:nvSpPr>
        <p:spPr>
          <a:xfrm>
            <a:off x="1455206" y="2939076"/>
            <a:ext cx="3333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 vas   au   magasin.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20FEB05-AB15-4865-B132-DA21CDD86140}"/>
              </a:ext>
            </a:extLst>
          </p:cNvPr>
          <p:cNvGrpSpPr/>
          <p:nvPr/>
        </p:nvGrpSpPr>
        <p:grpSpPr>
          <a:xfrm>
            <a:off x="2516931" y="2924016"/>
            <a:ext cx="651132" cy="442116"/>
            <a:chOff x="-2263127" y="1019472"/>
            <a:chExt cx="369870" cy="233747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DB5B602B-8AA9-493F-BFEA-636A08D170A3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E163DFE-E265-4DD3-A777-C413A0B112C3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455C520D-6D3C-4789-BF4A-A3225FB38D55}"/>
              </a:ext>
            </a:extLst>
          </p:cNvPr>
          <p:cNvSpPr/>
          <p:nvPr/>
        </p:nvSpPr>
        <p:spPr>
          <a:xfrm>
            <a:off x="1301858" y="3648039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254E4DD-896A-4F1B-9AE3-505BE6C75E44}"/>
              </a:ext>
            </a:extLst>
          </p:cNvPr>
          <p:cNvSpPr txBox="1"/>
          <p:nvPr/>
        </p:nvSpPr>
        <p:spPr>
          <a:xfrm>
            <a:off x="1455206" y="3708013"/>
            <a:ext cx="3052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vais   à la  plage.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D744858-D2E1-402E-80F0-81D68F09D40F}"/>
              </a:ext>
            </a:extLst>
          </p:cNvPr>
          <p:cNvGrpSpPr/>
          <p:nvPr/>
        </p:nvGrpSpPr>
        <p:grpSpPr>
          <a:xfrm>
            <a:off x="2472333" y="3653960"/>
            <a:ext cx="651132" cy="442116"/>
            <a:chOff x="-2263127" y="1019472"/>
            <a:chExt cx="369870" cy="233747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9CF26082-C975-4A2F-B7CE-B91C2549EF4C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E3428EF-5037-481C-92BD-29A433F6E389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34AFCF24-988A-471A-9259-E7984F6C3C3B}"/>
              </a:ext>
            </a:extLst>
          </p:cNvPr>
          <p:cNvSpPr/>
          <p:nvPr/>
        </p:nvSpPr>
        <p:spPr>
          <a:xfrm>
            <a:off x="1272756" y="4439712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EEF6E0B-F1B5-4DFC-81BC-1A08598315AB}"/>
              </a:ext>
            </a:extLst>
          </p:cNvPr>
          <p:cNvSpPr txBox="1"/>
          <p:nvPr/>
        </p:nvSpPr>
        <p:spPr>
          <a:xfrm>
            <a:off x="1426105" y="4499686"/>
            <a:ext cx="268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Tu </a:t>
            </a: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vas   au   port.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A5C46E1-D200-47BE-B756-0A05808F8CD1}"/>
              </a:ext>
            </a:extLst>
          </p:cNvPr>
          <p:cNvGrpSpPr/>
          <p:nvPr/>
        </p:nvGrpSpPr>
        <p:grpSpPr>
          <a:xfrm>
            <a:off x="2316921" y="4468757"/>
            <a:ext cx="651132" cy="442116"/>
            <a:chOff x="-2263127" y="1019472"/>
            <a:chExt cx="369870" cy="233747"/>
          </a:xfrm>
        </p:grpSpPr>
        <p:sp>
          <p:nvSpPr>
            <p:cNvPr id="132" name="Rectangle: Rounded Corners 131">
              <a:extLst>
                <a:ext uri="{FF2B5EF4-FFF2-40B4-BE49-F238E27FC236}">
                  <a16:creationId xmlns:a16="http://schemas.microsoft.com/office/drawing/2014/main" id="{418F6258-5363-40F3-A975-E3BC1EB0FE64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3FC18159-A584-4745-944F-83D9F2A78FE9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5BDFA090-3F15-4968-B6E9-E83F83D16443}"/>
              </a:ext>
            </a:extLst>
          </p:cNvPr>
          <p:cNvSpPr/>
          <p:nvPr/>
        </p:nvSpPr>
        <p:spPr>
          <a:xfrm>
            <a:off x="1272756" y="5211850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82D774BE-6C15-4DD2-9805-84538CB8F1F1}"/>
              </a:ext>
            </a:extLst>
          </p:cNvPr>
          <p:cNvSpPr txBox="1"/>
          <p:nvPr/>
        </p:nvSpPr>
        <p:spPr>
          <a:xfrm>
            <a:off x="1426105" y="5271824"/>
            <a:ext cx="336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 vas   au  marché.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72FCA49-1606-4EF6-A879-06D1A2117068}"/>
              </a:ext>
            </a:extLst>
          </p:cNvPr>
          <p:cNvGrpSpPr/>
          <p:nvPr/>
        </p:nvGrpSpPr>
        <p:grpSpPr>
          <a:xfrm>
            <a:off x="2375860" y="5241318"/>
            <a:ext cx="651132" cy="442116"/>
            <a:chOff x="-2263127" y="1019472"/>
            <a:chExt cx="369870" cy="233747"/>
          </a:xfrm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AC17772B-F360-480B-A3F5-D68EA655E05D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4BE4978-4BFA-4AE2-A330-4294F862DA21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1" name="Oval 140">
            <a:extLst>
              <a:ext uri="{FF2B5EF4-FFF2-40B4-BE49-F238E27FC236}">
                <a16:creationId xmlns:a16="http://schemas.microsoft.com/office/drawing/2014/main" id="{A3776EFD-E90C-4B7D-BF45-8BEAD6C9369E}"/>
              </a:ext>
            </a:extLst>
          </p:cNvPr>
          <p:cNvSpPr/>
          <p:nvPr/>
        </p:nvSpPr>
        <p:spPr>
          <a:xfrm>
            <a:off x="122630" y="6109041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27872B80-B0D7-4798-AA90-986407224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7" y="6176345"/>
            <a:ext cx="451477" cy="457163"/>
          </a:xfrm>
          <a:prstGeom prst="rect">
            <a:avLst/>
          </a:prstGeom>
        </p:spPr>
      </p:pic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F9B32240-A79F-4B45-9481-6BAB8466CB8B}"/>
              </a:ext>
            </a:extLst>
          </p:cNvPr>
          <p:cNvSpPr/>
          <p:nvPr/>
        </p:nvSpPr>
        <p:spPr>
          <a:xfrm>
            <a:off x="1272756" y="6107847"/>
            <a:ext cx="4525505" cy="5197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E38D0C4-6ED2-4952-843D-A8020553E3B9}"/>
              </a:ext>
            </a:extLst>
          </p:cNvPr>
          <p:cNvSpPr txBox="1"/>
          <p:nvPr/>
        </p:nvSpPr>
        <p:spPr>
          <a:xfrm>
            <a:off x="1426105" y="6167821"/>
            <a:ext cx="336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  vais   à la  maison.</a:t>
            </a:r>
            <a:endParaRPr kumimoji="0" lang="es-A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A439C475-4880-4EEF-8D90-D3EEE6194418}"/>
              </a:ext>
            </a:extLst>
          </p:cNvPr>
          <p:cNvGrpSpPr/>
          <p:nvPr/>
        </p:nvGrpSpPr>
        <p:grpSpPr>
          <a:xfrm>
            <a:off x="2585956" y="6129179"/>
            <a:ext cx="651132" cy="442116"/>
            <a:chOff x="-2263127" y="1019472"/>
            <a:chExt cx="369870" cy="233747"/>
          </a:xfrm>
        </p:grpSpPr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EB346C74-1DAB-4251-A6DE-896294CCFBA3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8AE2A3A7-FF7A-4472-98D2-7ED34BFF5A3D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8" name="TextBox 147">
            <a:hlinkClick r:id="" action="ppaction://noaction">
              <a:snd r:embed="rId7" name="9_2.wav"/>
            </a:hlinkClick>
            <a:extLst>
              <a:ext uri="{FF2B5EF4-FFF2-40B4-BE49-F238E27FC236}">
                <a16:creationId xmlns:a16="http://schemas.microsoft.com/office/drawing/2014/main" id="{3197C668-6643-41E3-91D8-2EA3D90D9BC6}"/>
              </a:ext>
            </a:extLst>
          </p:cNvPr>
          <p:cNvSpPr txBox="1"/>
          <p:nvPr/>
        </p:nvSpPr>
        <p:spPr>
          <a:xfrm>
            <a:off x="7395235" y="714402"/>
            <a:ext cx="3679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 ‘au’ ou ‘à la’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3CC0AE-D491-4DAB-86BE-C28E4B56CEC8}"/>
              </a:ext>
            </a:extLst>
          </p:cNvPr>
          <p:cNvSpPr txBox="1"/>
          <p:nvPr/>
        </p:nvSpPr>
        <p:spPr>
          <a:xfrm>
            <a:off x="6767588" y="1503983"/>
            <a:ext cx="3836505" cy="19389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Mylène is going to the..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F238C5B-9338-4A26-BBF1-93790D99530A}"/>
              </a:ext>
            </a:extLst>
          </p:cNvPr>
          <p:cNvSpPr txBox="1"/>
          <p:nvPr/>
        </p:nvSpPr>
        <p:spPr>
          <a:xfrm>
            <a:off x="6767588" y="3948005"/>
            <a:ext cx="3836505" cy="19389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Renée is going to the..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C03EFA-5DFF-4B2A-B17E-4F72CA05DF3C}"/>
              </a:ext>
            </a:extLst>
          </p:cNvPr>
          <p:cNvSpPr txBox="1"/>
          <p:nvPr/>
        </p:nvSpPr>
        <p:spPr>
          <a:xfrm>
            <a:off x="7115950" y="1878103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countryside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C640832-76DC-4C59-8973-53F96B8E48BE}"/>
              </a:ext>
            </a:extLst>
          </p:cNvPr>
          <p:cNvSpPr txBox="1"/>
          <p:nvPr/>
        </p:nvSpPr>
        <p:spPr>
          <a:xfrm>
            <a:off x="7115950" y="2247614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bridge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9FC23AA-02F3-4386-9816-337FF134F0F3}"/>
              </a:ext>
            </a:extLst>
          </p:cNvPr>
          <p:cNvSpPr txBox="1"/>
          <p:nvPr/>
        </p:nvSpPr>
        <p:spPr>
          <a:xfrm>
            <a:off x="7176445" y="4361098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shop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D64148D-9472-4740-A71F-65D327890522}"/>
              </a:ext>
            </a:extLst>
          </p:cNvPr>
          <p:cNvSpPr txBox="1"/>
          <p:nvPr/>
        </p:nvSpPr>
        <p:spPr>
          <a:xfrm>
            <a:off x="7115950" y="4698279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port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2F3F6C2-CAFF-4E5D-98BA-E26DFACCEA80}"/>
              </a:ext>
            </a:extLst>
          </p:cNvPr>
          <p:cNvSpPr txBox="1"/>
          <p:nvPr/>
        </p:nvSpPr>
        <p:spPr>
          <a:xfrm>
            <a:off x="7115950" y="2628377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beach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E4328FD3-4F7E-4E0A-A698-EE23FD022A52}"/>
              </a:ext>
            </a:extLst>
          </p:cNvPr>
          <p:cNvSpPr txBox="1"/>
          <p:nvPr/>
        </p:nvSpPr>
        <p:spPr>
          <a:xfrm>
            <a:off x="7115950" y="2985510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house (home)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C75970A-BD41-4EC0-A71E-FF6E2813286B}"/>
              </a:ext>
            </a:extLst>
          </p:cNvPr>
          <p:cNvSpPr txBox="1"/>
          <p:nvPr/>
        </p:nvSpPr>
        <p:spPr>
          <a:xfrm>
            <a:off x="7140238" y="5092760"/>
            <a:ext cx="301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market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192919D-2BDF-4A1F-B34E-43C36FD15969}"/>
              </a:ext>
            </a:extLst>
          </p:cNvPr>
          <p:cNvGrpSpPr/>
          <p:nvPr/>
        </p:nvGrpSpPr>
        <p:grpSpPr>
          <a:xfrm>
            <a:off x="1301858" y="1511682"/>
            <a:ext cx="611222" cy="442116"/>
            <a:chOff x="-2263127" y="1019472"/>
            <a:chExt cx="369870" cy="233747"/>
          </a:xfrm>
        </p:grpSpPr>
        <p:sp>
          <p:nvSpPr>
            <p:cNvPr id="157" name="Rectangle: Rounded Corners 156">
              <a:extLst>
                <a:ext uri="{FF2B5EF4-FFF2-40B4-BE49-F238E27FC236}">
                  <a16:creationId xmlns:a16="http://schemas.microsoft.com/office/drawing/2014/main" id="{00E5ACC3-024E-496C-B717-DAA8906E1E07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ABC8AD96-EAE8-4478-A1AE-2C23673E91C2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D99AB8C7-79F7-477F-A1EC-0AB13BE44B8F}"/>
              </a:ext>
            </a:extLst>
          </p:cNvPr>
          <p:cNvGrpSpPr/>
          <p:nvPr/>
        </p:nvGrpSpPr>
        <p:grpSpPr>
          <a:xfrm>
            <a:off x="1326313" y="2219470"/>
            <a:ext cx="601496" cy="442116"/>
            <a:chOff x="-2263127" y="1019472"/>
            <a:chExt cx="369870" cy="233747"/>
          </a:xfrm>
        </p:grpSpPr>
        <p:sp>
          <p:nvSpPr>
            <p:cNvPr id="160" name="Rectangle: Rounded Corners 159">
              <a:extLst>
                <a:ext uri="{FF2B5EF4-FFF2-40B4-BE49-F238E27FC236}">
                  <a16:creationId xmlns:a16="http://schemas.microsoft.com/office/drawing/2014/main" id="{1D2B8EA0-BBC3-4A41-8BA1-A229B5BD25C2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7D21026-8D39-444D-9C7B-524693A3D8D0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1DF38C31-1B6B-4CF3-941F-871091D17F6A}"/>
              </a:ext>
            </a:extLst>
          </p:cNvPr>
          <p:cNvGrpSpPr/>
          <p:nvPr/>
        </p:nvGrpSpPr>
        <p:grpSpPr>
          <a:xfrm>
            <a:off x="1359662" y="2902339"/>
            <a:ext cx="601496" cy="442116"/>
            <a:chOff x="-2263127" y="1019472"/>
            <a:chExt cx="369870" cy="233747"/>
          </a:xfrm>
        </p:grpSpPr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BD9C7D9C-5F75-427B-A812-03F2C9840731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DC817158-B1D6-4B1B-B130-891D51C930B2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52018F03-57A6-4F74-A0BA-0954E5B6C75C}"/>
              </a:ext>
            </a:extLst>
          </p:cNvPr>
          <p:cNvGrpSpPr/>
          <p:nvPr/>
        </p:nvGrpSpPr>
        <p:grpSpPr>
          <a:xfrm>
            <a:off x="1341948" y="3680062"/>
            <a:ext cx="601496" cy="442116"/>
            <a:chOff x="-2263127" y="1019472"/>
            <a:chExt cx="369870" cy="233747"/>
          </a:xfrm>
        </p:grpSpPr>
        <p:sp>
          <p:nvSpPr>
            <p:cNvPr id="178" name="Rectangle: Rounded Corners 177">
              <a:extLst>
                <a:ext uri="{FF2B5EF4-FFF2-40B4-BE49-F238E27FC236}">
                  <a16:creationId xmlns:a16="http://schemas.microsoft.com/office/drawing/2014/main" id="{6E66EEAD-97BB-49F9-BDE5-6843610DEE95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512E2E4D-7A90-444C-82FA-D0EB8AF066CC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C32B2D97-CAAA-4F6F-84B3-3A1FD1A85EC8}"/>
              </a:ext>
            </a:extLst>
          </p:cNvPr>
          <p:cNvGrpSpPr/>
          <p:nvPr/>
        </p:nvGrpSpPr>
        <p:grpSpPr>
          <a:xfrm>
            <a:off x="1326308" y="4483958"/>
            <a:ext cx="601496" cy="442116"/>
            <a:chOff x="-2263127" y="1019472"/>
            <a:chExt cx="369870" cy="233747"/>
          </a:xfrm>
        </p:grpSpPr>
        <p:sp>
          <p:nvSpPr>
            <p:cNvPr id="191" name="Rectangle: Rounded Corners 190">
              <a:extLst>
                <a:ext uri="{FF2B5EF4-FFF2-40B4-BE49-F238E27FC236}">
                  <a16:creationId xmlns:a16="http://schemas.microsoft.com/office/drawing/2014/main" id="{3156D9C1-EB87-42EA-85F5-6C4A77A0AD77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D9BE9DB-36A9-4A48-91CA-7C1A245CD64B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23CAB922-E795-425B-9D63-1DB9A8620BD2}"/>
              </a:ext>
            </a:extLst>
          </p:cNvPr>
          <p:cNvGrpSpPr/>
          <p:nvPr/>
        </p:nvGrpSpPr>
        <p:grpSpPr>
          <a:xfrm>
            <a:off x="1311584" y="5255555"/>
            <a:ext cx="601496" cy="442116"/>
            <a:chOff x="-2263127" y="1019472"/>
            <a:chExt cx="369870" cy="233747"/>
          </a:xfrm>
        </p:grpSpPr>
        <p:sp>
          <p:nvSpPr>
            <p:cNvPr id="223" name="Rectangle: Rounded Corners 222">
              <a:extLst>
                <a:ext uri="{FF2B5EF4-FFF2-40B4-BE49-F238E27FC236}">
                  <a16:creationId xmlns:a16="http://schemas.microsoft.com/office/drawing/2014/main" id="{DE2C4B64-F931-41FB-9073-9F3B114F8DED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FEC5FA6A-546C-4FFB-A893-93DB6020500A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9C74AB03-149D-42F8-AF4E-CFDB3037026E}"/>
              </a:ext>
            </a:extLst>
          </p:cNvPr>
          <p:cNvGrpSpPr/>
          <p:nvPr/>
        </p:nvGrpSpPr>
        <p:grpSpPr>
          <a:xfrm>
            <a:off x="1333732" y="6127133"/>
            <a:ext cx="601496" cy="442116"/>
            <a:chOff x="-2263127" y="1019472"/>
            <a:chExt cx="369870" cy="233747"/>
          </a:xfrm>
        </p:grpSpPr>
        <p:sp>
          <p:nvSpPr>
            <p:cNvPr id="245" name="Rectangle: Rounded Corners 244">
              <a:extLst>
                <a:ext uri="{FF2B5EF4-FFF2-40B4-BE49-F238E27FC236}">
                  <a16:creationId xmlns:a16="http://schemas.microsoft.com/office/drawing/2014/main" id="{93817097-EAE7-4457-8FAA-AC3CD11895A9}"/>
                </a:ext>
              </a:extLst>
            </p:cNvPr>
            <p:cNvSpPr/>
            <p:nvPr/>
          </p:nvSpPr>
          <p:spPr>
            <a:xfrm>
              <a:off x="-2223918" y="1019472"/>
              <a:ext cx="291453" cy="2337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36AFB229-795F-41FB-A74E-188EFADB19FF}"/>
                </a:ext>
              </a:extLst>
            </p:cNvPr>
            <p:cNvSpPr/>
            <p:nvPr/>
          </p:nvSpPr>
          <p:spPr>
            <a:xfrm>
              <a:off x="-2263127" y="1080119"/>
              <a:ext cx="369870" cy="136986"/>
            </a:xfrm>
            <a:custGeom>
              <a:avLst/>
              <a:gdLst>
                <a:gd name="connsiteX0" fmla="*/ 0 w 369870"/>
                <a:gd name="connsiteY0" fmla="*/ 71919 h 136986"/>
                <a:gd name="connsiteX1" fmla="*/ 51371 w 369870"/>
                <a:gd name="connsiteY1" fmla="*/ 41096 h 136986"/>
                <a:gd name="connsiteX2" fmla="*/ 92468 w 369870"/>
                <a:gd name="connsiteY2" fmla="*/ 10274 h 136986"/>
                <a:gd name="connsiteX3" fmla="*/ 123290 w 369870"/>
                <a:gd name="connsiteY3" fmla="*/ 0 h 136986"/>
                <a:gd name="connsiteX4" fmla="*/ 102742 w 369870"/>
                <a:gd name="connsiteY4" fmla="*/ 92467 h 136986"/>
                <a:gd name="connsiteX5" fmla="*/ 113016 w 369870"/>
                <a:gd name="connsiteY5" fmla="*/ 92467 h 136986"/>
                <a:gd name="connsiteX6" fmla="*/ 164387 w 369870"/>
                <a:gd name="connsiteY6" fmla="*/ 51371 h 136986"/>
                <a:gd name="connsiteX7" fmla="*/ 215758 w 369870"/>
                <a:gd name="connsiteY7" fmla="*/ 0 h 136986"/>
                <a:gd name="connsiteX8" fmla="*/ 205484 w 369870"/>
                <a:gd name="connsiteY8" fmla="*/ 113016 h 136986"/>
                <a:gd name="connsiteX9" fmla="*/ 236306 w 369870"/>
                <a:gd name="connsiteY9" fmla="*/ 102741 h 136986"/>
                <a:gd name="connsiteX10" fmla="*/ 318499 w 369870"/>
                <a:gd name="connsiteY10" fmla="*/ 51371 h 136986"/>
                <a:gd name="connsiteX11" fmla="*/ 287677 w 369870"/>
                <a:gd name="connsiteY11" fmla="*/ 92467 h 136986"/>
                <a:gd name="connsiteX12" fmla="*/ 277403 w 369870"/>
                <a:gd name="connsiteY12" fmla="*/ 133564 h 136986"/>
                <a:gd name="connsiteX13" fmla="*/ 339048 w 369870"/>
                <a:gd name="connsiteY13" fmla="*/ 123290 h 136986"/>
                <a:gd name="connsiteX14" fmla="*/ 369870 w 369870"/>
                <a:gd name="connsiteY14" fmla="*/ 102741 h 1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9870" h="136986">
                  <a:moveTo>
                    <a:pt x="0" y="71919"/>
                  </a:moveTo>
                  <a:cubicBezTo>
                    <a:pt x="17124" y="61645"/>
                    <a:pt x="34755" y="52173"/>
                    <a:pt x="51371" y="41096"/>
                  </a:cubicBezTo>
                  <a:cubicBezTo>
                    <a:pt x="65619" y="31598"/>
                    <a:pt x="77601" y="18770"/>
                    <a:pt x="92468" y="10274"/>
                  </a:cubicBezTo>
                  <a:cubicBezTo>
                    <a:pt x="101871" y="4901"/>
                    <a:pt x="113016" y="3425"/>
                    <a:pt x="123290" y="0"/>
                  </a:cubicBezTo>
                  <a:cubicBezTo>
                    <a:pt x="116441" y="30822"/>
                    <a:pt x="113532" y="62794"/>
                    <a:pt x="102742" y="92467"/>
                  </a:cubicBezTo>
                  <a:cubicBezTo>
                    <a:pt x="98057" y="105351"/>
                    <a:pt x="42783" y="139291"/>
                    <a:pt x="113016" y="92467"/>
                  </a:cubicBezTo>
                  <a:cubicBezTo>
                    <a:pt x="166520" y="12215"/>
                    <a:pt x="98217" y="100999"/>
                    <a:pt x="164387" y="51371"/>
                  </a:cubicBezTo>
                  <a:cubicBezTo>
                    <a:pt x="183760" y="36841"/>
                    <a:pt x="215758" y="0"/>
                    <a:pt x="215758" y="0"/>
                  </a:cubicBezTo>
                  <a:cubicBezTo>
                    <a:pt x="212333" y="37672"/>
                    <a:pt x="198066" y="75923"/>
                    <a:pt x="205484" y="113016"/>
                  </a:cubicBezTo>
                  <a:cubicBezTo>
                    <a:pt x="207608" y="123636"/>
                    <a:pt x="227122" y="108481"/>
                    <a:pt x="236306" y="102741"/>
                  </a:cubicBezTo>
                  <a:cubicBezTo>
                    <a:pt x="332026" y="42916"/>
                    <a:pt x="249148" y="74488"/>
                    <a:pt x="318499" y="51371"/>
                  </a:cubicBezTo>
                  <a:cubicBezTo>
                    <a:pt x="308225" y="65070"/>
                    <a:pt x="295335" y="77151"/>
                    <a:pt x="287677" y="92467"/>
                  </a:cubicBezTo>
                  <a:cubicBezTo>
                    <a:pt x="281362" y="105097"/>
                    <a:pt x="265295" y="126299"/>
                    <a:pt x="277403" y="133564"/>
                  </a:cubicBezTo>
                  <a:cubicBezTo>
                    <a:pt x="295266" y="144282"/>
                    <a:pt x="318500" y="126715"/>
                    <a:pt x="339048" y="123290"/>
                  </a:cubicBezTo>
                  <a:lnTo>
                    <a:pt x="369870" y="102741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62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0" grpId="0"/>
      <p:bldP spid="151" grpId="0"/>
      <p:bldP spid="152" grpId="0"/>
      <p:bldP spid="153" grpId="0"/>
      <p:bldP spid="154" grpId="0"/>
      <p:bldP spid="1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430410" y="2158809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b</a:t>
            </a:r>
            <a:r>
              <a:rPr kumimoji="0" lang="en-GB" sz="9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</a:t>
            </a:r>
            <a:r>
              <a:rPr kumimoji="0" lang="en-GB" sz="9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9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</a:t>
            </a:r>
            <a:r>
              <a:rPr kumimoji="0" lang="en-GB" sz="9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9600" b="1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9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38CBC-71C2-4B91-8449-EBBE113FC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3" y="4180597"/>
            <a:ext cx="3488014" cy="20637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381" y="151920"/>
            <a:ext cx="2247900" cy="2247330"/>
          </a:xfrm>
        </p:spPr>
        <p:txBody>
          <a:bodyPr/>
          <a:lstStyle/>
          <a:p>
            <a:r>
              <a:rPr lang="en-GB" sz="9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[a]</a:t>
            </a:r>
            <a:br>
              <a:rPr lang="en-GB" sz="9600" spc="-1" dirty="0">
                <a:latin typeface="Century Gothic" panose="020B0502020202020204" pitchFamily="34" charset="0"/>
              </a:rPr>
            </a:br>
            <a:endParaRPr lang="en-GB" dirty="0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D287CD5-FF40-4847-99A9-E5ACF87A3ED2}"/>
              </a:ext>
            </a:extLst>
          </p:cNvPr>
          <p:cNvSpPr/>
          <p:nvPr/>
        </p:nvSpPr>
        <p:spPr>
          <a:xfrm>
            <a:off x="6176269" y="2276362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vr</a:t>
            </a:r>
            <a:r>
              <a:rPr kumimoji="0" lang="en-GB" sz="96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ai</a:t>
            </a:r>
            <a:endParaRPr kumimoji="0" lang="en-GB" sz="9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5E604B1F-A1C3-46B9-93F9-90782A198DCD}"/>
              </a:ext>
            </a:extLst>
          </p:cNvPr>
          <p:cNvSpPr/>
          <p:nvPr/>
        </p:nvSpPr>
        <p:spPr>
          <a:xfrm>
            <a:off x="7346219" y="269473"/>
            <a:ext cx="213362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[ai]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3237" y="3824861"/>
            <a:ext cx="2611239" cy="2419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5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555" y="4781991"/>
            <a:ext cx="952571" cy="882617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7" name="S3_1.wav"/>
            </a:hlinkClick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mot a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? [1/6]</a:t>
            </a:r>
          </a:p>
        </p:txBody>
      </p:sp>
      <p:sp>
        <p:nvSpPr>
          <p:cNvPr id="14" name="TextBox 13">
            <a:hlinkClick r:id="" action="ppaction://noaction">
              <a:snd r:embed="rId8" name="S3_2.wav"/>
            </a:hlinkClick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737126" y="4964348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2965174" y="5018277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7335224" y="493250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à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8921671" y="4988393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25" name="Picture 24" descr="A picture containing text&#10;&#10;Description automatically generated">
            <a:hlinkClick r:id="" action="ppaction://noaction">
              <a:snd r:embed="rId3" name="S3_3.wav"/>
            </a:hlinkClick>
            <a:extLst>
              <a:ext uri="{FF2B5EF4-FFF2-40B4-BE49-F238E27FC236}">
                <a16:creationId xmlns:a16="http://schemas.microsoft.com/office/drawing/2014/main" id="{BBC3A820-4294-40E9-A6C4-3B647FEDE0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894" y="2469429"/>
            <a:ext cx="2019079" cy="2243421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hlinkClick r:id="" action="ppaction://noaction">
              <a:snd r:embed="rId4" name="S3_4.wav"/>
            </a:hlinkClick>
            <a:extLst>
              <a:ext uri="{FF2B5EF4-FFF2-40B4-BE49-F238E27FC236}">
                <a16:creationId xmlns:a16="http://schemas.microsoft.com/office/drawing/2014/main" id="{BD98A086-CCF8-4512-92D8-D655B7FCB7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035" y="2143904"/>
            <a:ext cx="1413164" cy="128509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F2D86A9-7290-4263-9948-1D61BC0B03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/>
          <a:stretch/>
        </p:blipFill>
        <p:spPr>
          <a:xfrm rot="20532263" flipV="1">
            <a:off x="7417819" y="3403674"/>
            <a:ext cx="3122182" cy="1554154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89ED34E3-58C2-4422-9A2C-D44B933596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0495" flipH="1">
            <a:off x="6421045" y="4591111"/>
            <a:ext cx="988885" cy="208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565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120" y="4900134"/>
            <a:ext cx="952571" cy="882617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5" name="S3_1.wav"/>
            </a:hlinkClick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mot a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? [2/6]</a:t>
            </a:r>
          </a:p>
        </p:txBody>
      </p:sp>
      <p:sp>
        <p:nvSpPr>
          <p:cNvPr id="14" name="TextBox 13">
            <a:hlinkClick r:id="" action="ppaction://noaction">
              <a:snd r:embed="rId6" name="S3_2.wav"/>
            </a:hlinkClick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410691" y="508103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2818056" y="5173381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7830588" y="503294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8237953" y="5094477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4" name="Picture 3" descr="A picture containing text, clipart&#10;&#10;Description automatically generated">
            <a:hlinkClick r:id="" action="ppaction://noaction">
              <a:snd r:embed="rId7" name="S4_3.wav"/>
            </a:hlinkClick>
            <a:extLst>
              <a:ext uri="{FF2B5EF4-FFF2-40B4-BE49-F238E27FC236}">
                <a16:creationId xmlns:a16="http://schemas.microsoft.com/office/drawing/2014/main" id="{5BE56C59-C475-46A6-A8F4-F5D0203874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4671"/>
          <a:stretch/>
        </p:blipFill>
        <p:spPr>
          <a:xfrm>
            <a:off x="939476" y="1957865"/>
            <a:ext cx="4390929" cy="3113667"/>
          </a:xfrm>
          <a:prstGeom prst="rect">
            <a:avLst/>
          </a:prstGeom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B28585A8-27CE-433C-AFE5-FA951A54E6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56" y="2813651"/>
            <a:ext cx="2092057" cy="1402094"/>
          </a:xfrm>
          <a:prstGeom prst="rect">
            <a:avLst/>
          </a:prstGeom>
        </p:spPr>
      </p:pic>
      <p:pic>
        <p:nvPicPr>
          <p:cNvPr id="20" name="Picture 19" descr="Logo, icon&#10;&#10;Description automatically generated">
            <a:extLst>
              <a:ext uri="{FF2B5EF4-FFF2-40B4-BE49-F238E27FC236}">
                <a16:creationId xmlns:a16="http://schemas.microsoft.com/office/drawing/2014/main" id="{B2DDC1E0-29FB-48DE-ACA1-7BC6E033E5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774" y="2813651"/>
            <a:ext cx="2092057" cy="1402094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hlinkClick r:id="" action="ppaction://noaction">
              <a:snd r:embed="rId10" name="S4_4.wav"/>
            </a:hlinkClick>
            <a:extLst>
              <a:ext uri="{FF2B5EF4-FFF2-40B4-BE49-F238E27FC236}">
                <a16:creationId xmlns:a16="http://schemas.microsoft.com/office/drawing/2014/main" id="{E2F869E7-8946-4E3D-B375-4C20E7B5EB9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635" y="2232154"/>
            <a:ext cx="3684372" cy="258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491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845" y="4919727"/>
            <a:ext cx="952571" cy="882617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5" name="S3_1.wav"/>
            </a:hlinkClick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mot a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? [3/6]</a:t>
            </a:r>
          </a:p>
        </p:txBody>
      </p:sp>
      <p:sp>
        <p:nvSpPr>
          <p:cNvPr id="14" name="TextBox 13">
            <a:hlinkClick r:id="" action="ppaction://noaction">
              <a:snd r:embed="rId6" name="S3_2.wav"/>
            </a:hlinkClick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1800016" y="5062530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b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3152092" y="5094477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7830588" y="5032943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8313160" y="5062530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21" name="Picture 20" descr="Graphical user interface, application&#10;&#10;Description automatically generated">
            <a:hlinkClick r:id="" action="ppaction://noaction">
              <a:snd r:embed="rId7" name="S5_4.wav"/>
            </a:hlinkClick>
            <a:extLst>
              <a:ext uri="{FF2B5EF4-FFF2-40B4-BE49-F238E27FC236}">
                <a16:creationId xmlns:a16="http://schemas.microsoft.com/office/drawing/2014/main" id="{F8CC73B5-500A-4392-829C-3DC452F008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32"/>
          <a:stretch/>
        </p:blipFill>
        <p:spPr>
          <a:xfrm>
            <a:off x="6678845" y="2345175"/>
            <a:ext cx="3636385" cy="2659413"/>
          </a:xfrm>
          <a:prstGeom prst="rect">
            <a:avLst/>
          </a:prstGeom>
        </p:spPr>
      </p:pic>
      <p:pic>
        <p:nvPicPr>
          <p:cNvPr id="22" name="Graphic 21" descr="Document">
            <a:hlinkClick r:id="" action="ppaction://noaction">
              <a:snd r:embed="rId9" name="S5_3.wav"/>
            </a:hlinkClick>
            <a:extLst>
              <a:ext uri="{FF2B5EF4-FFF2-40B4-BE49-F238E27FC236}">
                <a16:creationId xmlns:a16="http://schemas.microsoft.com/office/drawing/2014/main" id="{1A4B4158-2B3D-41E9-B1CE-B8C3E19EA9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38519" y="2345175"/>
            <a:ext cx="2167650" cy="216765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63880F2-F4EE-4CED-8F6A-D4CC4A0E2464}"/>
              </a:ext>
            </a:extLst>
          </p:cNvPr>
          <p:cNvCxnSpPr>
            <a:cxnSpLocks/>
          </p:cNvCxnSpPr>
          <p:nvPr/>
        </p:nvCxnSpPr>
        <p:spPr>
          <a:xfrm>
            <a:off x="1713942" y="4072054"/>
            <a:ext cx="1049153" cy="4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E541B87-F392-499C-BA98-72A3B5D8E494}"/>
              </a:ext>
            </a:extLst>
          </p:cNvPr>
          <p:cNvSpPr txBox="1"/>
          <p:nvPr/>
        </p:nvSpPr>
        <p:spPr>
          <a:xfrm>
            <a:off x="1422737" y="4410360"/>
            <a:ext cx="3799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[at the bottom]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70CC1B-D5C6-4F8E-B962-B3C751CB2472}"/>
              </a:ext>
            </a:extLst>
          </p:cNvPr>
          <p:cNvSpPr txBox="1"/>
          <p:nvPr/>
        </p:nvSpPr>
        <p:spPr>
          <a:xfrm>
            <a:off x="6516016" y="4212143"/>
            <a:ext cx="3799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[bay]</a:t>
            </a:r>
          </a:p>
        </p:txBody>
      </p:sp>
    </p:spTree>
    <p:extLst>
      <p:ext uri="{BB962C8B-B14F-4D97-AF65-F5344CB8AC3E}">
        <p14:creationId xmlns:p14="http://schemas.microsoft.com/office/powerpoint/2010/main" val="2798201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321" y="5051993"/>
            <a:ext cx="952571" cy="882617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5" name="S3_1.wav"/>
            </a:hlinkClick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mot a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? [4/6]</a:t>
            </a:r>
          </a:p>
        </p:txBody>
      </p:sp>
      <p:sp>
        <p:nvSpPr>
          <p:cNvPr id="14" name="TextBox 13">
            <a:hlinkClick r:id="" action="ppaction://noaction">
              <a:snd r:embed="rId6" name="S3_2.wav"/>
            </a:hlinkClick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112887" y="5093934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ph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2902416" y="5156013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7830588" y="5154810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8110103" y="5170135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20" name="Picture 19" descr="A picture containing sky&#10;&#10;Description automatically generated">
            <a:hlinkClick r:id="" action="ppaction://noaction">
              <a:snd r:embed="rId7" name="S6_3.wav"/>
            </a:hlinkClick>
            <a:extLst>
              <a:ext uri="{FF2B5EF4-FFF2-40B4-BE49-F238E27FC236}">
                <a16:creationId xmlns:a16="http://schemas.microsoft.com/office/drawing/2014/main" id="{28F9CF43-BE56-4E6E-8560-2E33BFF921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1" r="12291" b="19796"/>
          <a:stretch/>
        </p:blipFill>
        <p:spPr>
          <a:xfrm>
            <a:off x="2261789" y="2407043"/>
            <a:ext cx="1710968" cy="2403522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hlinkClick r:id="" action="ppaction://noaction">
              <a:snd r:embed="rId9" name="S6_4.wav"/>
            </a:hlinkClick>
            <a:extLst>
              <a:ext uri="{FF2B5EF4-FFF2-40B4-BE49-F238E27FC236}">
                <a16:creationId xmlns:a16="http://schemas.microsoft.com/office/drawing/2014/main" id="{97C9BBCD-FC37-4994-BD6A-A704E48518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875" y="2343316"/>
            <a:ext cx="2604680" cy="243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846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120" y="4900134"/>
            <a:ext cx="952571" cy="882617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5" name="S3_1.wav"/>
            </a:hlinkClick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mot a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? [5/6]</a:t>
            </a:r>
          </a:p>
        </p:txBody>
      </p:sp>
      <p:sp>
        <p:nvSpPr>
          <p:cNvPr id="14" name="TextBox 13">
            <a:hlinkClick r:id="" action="ppaction://noaction">
              <a:snd r:embed="rId6" name="S3_2.wav"/>
            </a:hlinkClick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674065" y="5149241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2943485" y="5254023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23;p9">
            <a:extLst>
              <a:ext uri="{FF2B5EF4-FFF2-40B4-BE49-F238E27FC236}">
                <a16:creationId xmlns:a16="http://schemas.microsoft.com/office/drawing/2014/main" id="{86F4986C-576F-44F9-AC95-5E6731E8A16B}"/>
              </a:ext>
            </a:extLst>
          </p:cNvPr>
          <p:cNvSpPr txBox="1"/>
          <p:nvPr/>
        </p:nvSpPr>
        <p:spPr>
          <a:xfrm>
            <a:off x="8898206" y="5130953"/>
            <a:ext cx="38280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426;p9">
            <a:extLst>
              <a:ext uri="{FF2B5EF4-FFF2-40B4-BE49-F238E27FC236}">
                <a16:creationId xmlns:a16="http://schemas.microsoft.com/office/drawing/2014/main" id="{32EB4AB3-F3B6-4DFF-82C0-0EBC48C1FF39}"/>
              </a:ext>
            </a:extLst>
          </p:cNvPr>
          <p:cNvSpPr/>
          <p:nvPr/>
        </p:nvSpPr>
        <p:spPr>
          <a:xfrm>
            <a:off x="9193651" y="5192487"/>
            <a:ext cx="1270374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20" name="Picture 19" descr="A picture containing text&#10;&#10;Description automatically generated">
            <a:hlinkClick r:id="" action="ppaction://noaction">
              <a:snd r:embed="rId7" name="S7_3.wav"/>
            </a:hlinkClick>
            <a:extLst>
              <a:ext uri="{FF2B5EF4-FFF2-40B4-BE49-F238E27FC236}">
                <a16:creationId xmlns:a16="http://schemas.microsoft.com/office/drawing/2014/main" id="{57318B57-0F16-4C46-97D3-08F6884DF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649" y="2827930"/>
            <a:ext cx="3678807" cy="207220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21315EA-1EF2-464A-B9F0-9A7C1CD902F7}"/>
              </a:ext>
            </a:extLst>
          </p:cNvPr>
          <p:cNvCxnSpPr>
            <a:cxnSpLocks/>
          </p:cNvCxnSpPr>
          <p:nvPr/>
        </p:nvCxnSpPr>
        <p:spPr>
          <a:xfrm flipH="1">
            <a:off x="2562758" y="2365485"/>
            <a:ext cx="1995253" cy="991868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text&#10;&#10;Description automatically generated">
            <a:hlinkClick r:id="" action="ppaction://noaction">
              <a:snd r:embed="rId9" name="4S7_3.wav"/>
            </a:hlinkClick>
            <a:extLst>
              <a:ext uri="{FF2B5EF4-FFF2-40B4-BE49-F238E27FC236}">
                <a16:creationId xmlns:a16="http://schemas.microsoft.com/office/drawing/2014/main" id="{9B7125F8-2E26-425F-A93F-205A7086FC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381" y="1992198"/>
            <a:ext cx="3745018" cy="25003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25A8AF7-3014-4D20-8B67-13F0A0548604}"/>
              </a:ext>
            </a:extLst>
          </p:cNvPr>
          <p:cNvSpPr txBox="1"/>
          <p:nvPr/>
        </p:nvSpPr>
        <p:spPr>
          <a:xfrm>
            <a:off x="432050" y="4386078"/>
            <a:ext cx="3799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[pillow case]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9933A9-A32E-4609-A251-7AD1C8BB06DC}"/>
              </a:ext>
            </a:extLst>
          </p:cNvPr>
          <p:cNvSpPr txBox="1"/>
          <p:nvPr/>
        </p:nvSpPr>
        <p:spPr>
          <a:xfrm>
            <a:off x="7888664" y="4502469"/>
            <a:ext cx="3799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[pile]</a:t>
            </a:r>
          </a:p>
        </p:txBody>
      </p:sp>
    </p:spTree>
    <p:extLst>
      <p:ext uri="{BB962C8B-B14F-4D97-AF65-F5344CB8AC3E}">
        <p14:creationId xmlns:p14="http://schemas.microsoft.com/office/powerpoint/2010/main" val="17570374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147759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702799" y="998178"/>
            <a:ext cx="1489201" cy="38650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878" y="998177"/>
            <a:ext cx="1489201" cy="386509"/>
          </a:xfrm>
        </p:spPr>
        <p:txBody>
          <a:bodyPr/>
          <a:lstStyle/>
          <a:p>
            <a:r>
              <a:rPr lang="en-GB" sz="20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lang="en-GB" sz="2000" dirty="0"/>
          </a:p>
        </p:txBody>
      </p:sp>
      <p:pic>
        <p:nvPicPr>
          <p:cNvPr id="13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629453FC-CA37-409B-87DA-44F9663A9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120" y="4900134"/>
            <a:ext cx="952571" cy="882617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5" name="S3_1.wav"/>
            </a:hlinkClick>
            <a:extLst>
              <a:ext uri="{FF2B5EF4-FFF2-40B4-BE49-F238E27FC236}">
                <a16:creationId xmlns:a16="http://schemas.microsoft.com/office/drawing/2014/main" id="{370C657D-0D73-43BF-8935-0B874826494C}"/>
              </a:ext>
            </a:extLst>
          </p:cNvPr>
          <p:cNvSpPr txBox="1"/>
          <p:nvPr/>
        </p:nvSpPr>
        <p:spPr>
          <a:xfrm>
            <a:off x="232756" y="151920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mot a le son [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 ? [6/6]</a:t>
            </a:r>
          </a:p>
        </p:txBody>
      </p:sp>
      <p:sp>
        <p:nvSpPr>
          <p:cNvPr id="14" name="TextBox 13">
            <a:hlinkClick r:id="" action="ppaction://noaction">
              <a:snd r:embed="rId6" name="S3_2.wav"/>
            </a:hlinkClick>
            <a:extLst>
              <a:ext uri="{FF2B5EF4-FFF2-40B4-BE49-F238E27FC236}">
                <a16:creationId xmlns:a16="http://schemas.microsoft.com/office/drawing/2014/main" id="{CC02E1C1-6591-4E9E-B416-7CBFF19E0FC5}"/>
              </a:ext>
            </a:extLst>
          </p:cNvPr>
          <p:cNvSpPr txBox="1"/>
          <p:nvPr/>
        </p:nvSpPr>
        <p:spPr>
          <a:xfrm>
            <a:off x="232755" y="573257"/>
            <a:ext cx="759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identifie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 mot correct.</a:t>
            </a:r>
          </a:p>
        </p:txBody>
      </p:sp>
      <p:sp>
        <p:nvSpPr>
          <p:cNvPr id="15" name="Google Shape;423;p9">
            <a:extLst>
              <a:ext uri="{FF2B5EF4-FFF2-40B4-BE49-F238E27FC236}">
                <a16:creationId xmlns:a16="http://schemas.microsoft.com/office/drawing/2014/main" id="{085C3037-AC7D-459A-A342-12CC13ED3D5B}"/>
              </a:ext>
            </a:extLst>
          </p:cNvPr>
          <p:cNvSpPr txBox="1"/>
          <p:nvPr/>
        </p:nvSpPr>
        <p:spPr>
          <a:xfrm>
            <a:off x="2812682" y="4999716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ai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x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426;p9">
            <a:extLst>
              <a:ext uri="{FF2B5EF4-FFF2-40B4-BE49-F238E27FC236}">
                <a16:creationId xmlns:a16="http://schemas.microsoft.com/office/drawing/2014/main" id="{8B76CC40-F7FB-4268-8806-C1B7034628E0}"/>
              </a:ext>
            </a:extLst>
          </p:cNvPr>
          <p:cNvSpPr/>
          <p:nvPr/>
        </p:nvSpPr>
        <p:spPr>
          <a:xfrm>
            <a:off x="3296594" y="5136420"/>
            <a:ext cx="952571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9180-B15A-4B57-93B6-C3B135F1ADB0}"/>
              </a:ext>
            </a:extLst>
          </p:cNvPr>
          <p:cNvSpPr txBox="1"/>
          <p:nvPr/>
        </p:nvSpPr>
        <p:spPr>
          <a:xfrm>
            <a:off x="241069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513C1-DC6B-493C-8877-6B4C62AB939B}"/>
              </a:ext>
            </a:extLst>
          </p:cNvPr>
          <p:cNvSpPr txBox="1"/>
          <p:nvPr/>
        </p:nvSpPr>
        <p:spPr>
          <a:xfrm>
            <a:off x="7386221" y="1596044"/>
            <a:ext cx="1413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0" name="Google Shape;423;p9">
            <a:extLst>
              <a:ext uri="{FF2B5EF4-FFF2-40B4-BE49-F238E27FC236}">
                <a16:creationId xmlns:a16="http://schemas.microsoft.com/office/drawing/2014/main" id="{F6E994C8-9647-44F6-86D7-0264D9648EA3}"/>
              </a:ext>
            </a:extLst>
          </p:cNvPr>
          <p:cNvSpPr txBox="1"/>
          <p:nvPr/>
        </p:nvSpPr>
        <p:spPr>
          <a:xfrm>
            <a:off x="7830588" y="4999715"/>
            <a:ext cx="342193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426;p9">
            <a:extLst>
              <a:ext uri="{FF2B5EF4-FFF2-40B4-BE49-F238E27FC236}">
                <a16:creationId xmlns:a16="http://schemas.microsoft.com/office/drawing/2014/main" id="{DCD960CE-4E63-4E4B-BD47-2B706CB3EF41}"/>
              </a:ext>
            </a:extLst>
          </p:cNvPr>
          <p:cNvSpPr/>
          <p:nvPr/>
        </p:nvSpPr>
        <p:spPr>
          <a:xfrm>
            <a:off x="8290412" y="5175061"/>
            <a:ext cx="817707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__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59A66C-249B-47C3-B62E-D6F5C827D310}"/>
              </a:ext>
            </a:extLst>
          </p:cNvPr>
          <p:cNvSpPr txBox="1"/>
          <p:nvPr/>
        </p:nvSpPr>
        <p:spPr>
          <a:xfrm>
            <a:off x="2196404" y="4172088"/>
            <a:ext cx="1537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[peace]</a:t>
            </a:r>
          </a:p>
        </p:txBody>
      </p:sp>
      <p:pic>
        <p:nvPicPr>
          <p:cNvPr id="17" name="Picture 16" descr="Logo&#10;&#10;Description automatically generated">
            <a:hlinkClick r:id="" action="ppaction://noaction">
              <a:snd r:embed="rId7" name="S8_3.wav"/>
            </a:hlinkClick>
            <a:extLst>
              <a:ext uri="{FF2B5EF4-FFF2-40B4-BE49-F238E27FC236}">
                <a16:creationId xmlns:a16="http://schemas.microsoft.com/office/drawing/2014/main" id="{211D1A24-C64B-475D-A791-CAD9BB2C19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1" y="2021782"/>
            <a:ext cx="2015194" cy="2470734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hlinkClick r:id="" action="ppaction://noaction">
              <a:snd r:embed="rId9" name="S8_4.wav"/>
            </a:hlinkClick>
            <a:extLst>
              <a:ext uri="{FF2B5EF4-FFF2-40B4-BE49-F238E27FC236}">
                <a16:creationId xmlns:a16="http://schemas.microsoft.com/office/drawing/2014/main" id="{E0E8CC97-21DF-4906-B716-0112B46CF5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974">
            <a:off x="7644049" y="2426499"/>
            <a:ext cx="1654444" cy="22624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FF1DEF4-1DFF-4A28-BC95-85EEE753CC9B}"/>
              </a:ext>
            </a:extLst>
          </p:cNvPr>
          <p:cNvSpPr txBox="1"/>
          <p:nvPr/>
        </p:nvSpPr>
        <p:spPr>
          <a:xfrm>
            <a:off x="7571002" y="4172088"/>
            <a:ext cx="1537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[step]</a:t>
            </a:r>
          </a:p>
        </p:txBody>
      </p:sp>
    </p:spTree>
    <p:extLst>
      <p:ext uri="{BB962C8B-B14F-4D97-AF65-F5344CB8AC3E}">
        <p14:creationId xmlns:p14="http://schemas.microsoft.com/office/powerpoint/2010/main" val="28173231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582045" y="1628991"/>
            <a:ext cx="165120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aller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(to go, to be going)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886596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Aller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is an irregular verb meaning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go, to be going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582045" y="1607076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555800" y="2975189"/>
            <a:ext cx="35590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589B453E-A937-47D8-B641-606223AAB20E}"/>
              </a:ext>
            </a:extLst>
          </p:cNvPr>
          <p:cNvSpPr txBox="1"/>
          <p:nvPr/>
        </p:nvSpPr>
        <p:spPr>
          <a:xfrm>
            <a:off x="553185" y="2959452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Haïti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90" y="2202550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554783" y="2142507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go|I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am going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F8FE3886-AC29-41D0-B13C-086296F6D6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990" y="3641313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C7DC68D2-40AE-4CE2-B400-36CDC6A02D65}"/>
              </a:ext>
            </a:extLst>
          </p:cNvPr>
          <p:cNvSpPr txBox="1"/>
          <p:nvPr/>
        </p:nvSpPr>
        <p:spPr>
          <a:xfrm>
            <a:off x="582045" y="3592811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go|I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am going to Haiti.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4B26E00-060E-4A05-852F-01B47EADDEEB}"/>
              </a:ext>
            </a:extLst>
          </p:cNvPr>
          <p:cNvSpPr/>
          <p:nvPr/>
        </p:nvSpPr>
        <p:spPr>
          <a:xfrm>
            <a:off x="582046" y="4349797"/>
            <a:ext cx="353275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7079B9F2-F7A8-447E-87BE-94C04E5E07D0}"/>
              </a:ext>
            </a:extLst>
          </p:cNvPr>
          <p:cNvSpPr txBox="1"/>
          <p:nvPr/>
        </p:nvSpPr>
        <p:spPr>
          <a:xfrm>
            <a:off x="582043" y="4330273"/>
            <a:ext cx="42713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Haïti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F600F83A-3EF9-45C8-9E9D-5C0888F7D47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36" y="5015921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DFE39671-1593-42FE-8980-0339F902CDE4}"/>
              </a:ext>
            </a:extLst>
          </p:cNvPr>
          <p:cNvSpPr txBox="1"/>
          <p:nvPr/>
        </p:nvSpPr>
        <p:spPr>
          <a:xfrm>
            <a:off x="608290" y="4967419"/>
            <a:ext cx="69355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go | You are going to Haiti.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2717698" y="1388916"/>
            <a:ext cx="6674561" cy="548094"/>
          </a:xfrm>
          <a:prstGeom prst="wedgeRoundRectCallout">
            <a:avLst>
              <a:gd name="adj1" fmla="val -61225"/>
              <a:gd name="adj2" fmla="val 3874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The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onsonant (SFC).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459C3F23-7C45-4AF9-89B4-87676ACB8167}"/>
              </a:ext>
            </a:extLst>
          </p:cNvPr>
          <p:cNvSpPr/>
          <p:nvPr/>
        </p:nvSpPr>
        <p:spPr>
          <a:xfrm>
            <a:off x="3872437" y="2017365"/>
            <a:ext cx="8317523" cy="1093247"/>
          </a:xfrm>
          <a:prstGeom prst="wedgeRoundRectCallout">
            <a:avLst>
              <a:gd name="adj1" fmla="val -70597"/>
              <a:gd name="adj2" fmla="val 4370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Here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sometimes pronounced because it is followed by a vowel.  Pronounce the –s like English ‘z’.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This is an example of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optional liaison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9E68654-278D-4CAA-AED7-F0EE9707EDD7}"/>
              </a:ext>
            </a:extLst>
          </p:cNvPr>
          <p:cNvSpPr/>
          <p:nvPr/>
        </p:nvSpPr>
        <p:spPr>
          <a:xfrm>
            <a:off x="380017" y="5753383"/>
            <a:ext cx="3228234" cy="924249"/>
          </a:xfrm>
          <a:prstGeom prst="wedgeRoundRectCallout">
            <a:avLst>
              <a:gd name="adj1" fmla="val 1480"/>
              <a:gd name="adj2" fmla="val -14958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It is also optional to liaise after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vas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. </a:t>
            </a:r>
          </a:p>
        </p:txBody>
      </p:sp>
      <p:pic>
        <p:nvPicPr>
          <p:cNvPr id="22" name="Picture 21" descr="Map&#10;&#10;Description automatically generated">
            <a:extLst>
              <a:ext uri="{FF2B5EF4-FFF2-40B4-BE49-F238E27FC236}">
                <a16:creationId xmlns:a16="http://schemas.microsoft.com/office/drawing/2014/main" id="{5A76882B-16B9-4DEF-95AC-2AE6642C61C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131" y="3517207"/>
            <a:ext cx="3665239" cy="293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8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2" grpId="0"/>
      <p:bldP spid="47" grpId="0" animBg="1"/>
      <p:bldP spid="38" grpId="0"/>
      <p:bldP spid="50" grpId="0"/>
      <p:bldP spid="54" grpId="0"/>
      <p:bldP spid="28" grpId="0" animBg="1"/>
      <p:bldP spid="29" grpId="0"/>
      <p:bldP spid="31" grpId="0"/>
      <p:bldP spid="24" grpId="0" animBg="1"/>
      <p:bldP spid="48" grpId="0" animBg="1"/>
      <p:bldP spid="2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5603</TotalTime>
  <Words>2077</Words>
  <Application>Microsoft Office PowerPoint</Application>
  <PresentationFormat>Widescreen</PresentationFormat>
  <Paragraphs>345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Eras Demi ITC</vt:lpstr>
      <vt:lpstr>Modern Love</vt:lpstr>
      <vt:lpstr>Montserrat Medium</vt:lpstr>
      <vt:lpstr>Segoe Print</vt:lpstr>
      <vt:lpstr>Symbol</vt:lpstr>
      <vt:lpstr>Wingdings</vt:lpstr>
      <vt:lpstr>1_Office Theme</vt:lpstr>
      <vt:lpstr>Office Theme</vt:lpstr>
      <vt:lpstr>Describing me and others</vt:lpstr>
      <vt:lpstr>[a] </vt:lpstr>
      <vt:lpstr>prononcer</vt:lpstr>
      <vt:lpstr>prononcer</vt:lpstr>
      <vt:lpstr>prononcer</vt:lpstr>
      <vt:lpstr>prononcer</vt:lpstr>
      <vt:lpstr>prononcer</vt:lpstr>
      <vt:lpstr>prononcer</vt:lpstr>
      <vt:lpstr>aller (to go, to be going)</vt:lpstr>
      <vt:lpstr>écouter</vt:lpstr>
      <vt:lpstr>vocabulaire</vt:lpstr>
      <vt:lpstr>Saying ‘to (the)’ in French</vt:lpstr>
      <vt:lpstr>Mylène écrit à Adèle.  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47</cp:revision>
  <dcterms:created xsi:type="dcterms:W3CDTF">2021-07-02T19:27:01Z</dcterms:created>
  <dcterms:modified xsi:type="dcterms:W3CDTF">2023-03-14T06:47:11Z</dcterms:modified>
</cp:coreProperties>
</file>