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9"/>
  </p:notesMasterIdLst>
  <p:sldIdLst>
    <p:sldId id="257" r:id="rId4"/>
    <p:sldId id="926" r:id="rId5"/>
    <p:sldId id="910" r:id="rId6"/>
    <p:sldId id="889" r:id="rId7"/>
    <p:sldId id="913" r:id="rId8"/>
    <p:sldId id="933" r:id="rId9"/>
    <p:sldId id="932" r:id="rId10"/>
    <p:sldId id="818" r:id="rId11"/>
    <p:sldId id="929" r:id="rId12"/>
    <p:sldId id="930" r:id="rId13"/>
    <p:sldId id="931" r:id="rId14"/>
    <p:sldId id="916" r:id="rId15"/>
    <p:sldId id="919" r:id="rId16"/>
    <p:sldId id="927" r:id="rId17"/>
    <p:sldId id="92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323399-C0C4-486A-9265-CCA3755A7CA9}" v="82" dt="2023-03-13T15:00:01.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0220" autoAdjust="0"/>
  </p:normalViewPr>
  <p:slideViewPr>
    <p:cSldViewPr snapToGrid="0">
      <p:cViewPr varScale="1">
        <p:scale>
          <a:sx n="57" d="100"/>
          <a:sy n="57" d="100"/>
        </p:scale>
        <p:origin x="2616"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0" i="0" strike="noStrike" spc="-1" dirty="0">
                <a:solidFill>
                  <a:srgbClr val="002060"/>
                </a:solidFill>
                <a:latin typeface="Century Gothic"/>
                <a:ea typeface="Century Gothic"/>
              </a:rPr>
              <a:t>ai vs a vrai [292] maison [325] aider [413] raison [72] aimer [242] semaine [245]</a:t>
            </a: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tu vas </a:t>
            </a:r>
            <a:r>
              <a:rPr lang="fr-FR" sz="1800" b="0" i="0" strike="noStrike" spc="-1" dirty="0">
                <a:solidFill>
                  <a:srgbClr val="002060"/>
                </a:solidFill>
                <a:latin typeface="Century Gothic"/>
                <a:ea typeface="Century Gothic"/>
              </a:rPr>
              <a:t>je vais  [53] tu es je suis [5] à (meaning ‘at/in/to’)[4] café [1886] campagne [666] centre commercial [n/a] église [1782] ile [1245] magasin [1736] maison [325] marché [280] montagne [1732] plage [2693] pont [1889] port</a:t>
            </a:r>
          </a:p>
          <a:p>
            <a:pPr marL="216000" indent="-216000">
              <a:lnSpc>
                <a:spcPct val="100000"/>
              </a:lnSpc>
            </a:pPr>
            <a:r>
              <a:rPr lang="fr-FR" sz="1800" b="0" i="0" strike="noStrike" spc="-1" dirty="0">
                <a:solidFill>
                  <a:srgbClr val="002060"/>
                </a:solidFill>
                <a:latin typeface="Century Gothic"/>
                <a:ea typeface="Century Gothic"/>
              </a:rPr>
              <a:t>[1304]</a:t>
            </a:r>
          </a:p>
          <a:p>
            <a:pPr marL="216000" indent="-216000">
              <a:lnSpc>
                <a:spcPct val="100000"/>
              </a:lnSpc>
            </a:pPr>
            <a:r>
              <a:rPr lang="fr-FR" sz="1800" b="1" i="0" strike="noStrike" spc="-1" dirty="0">
                <a:solidFill>
                  <a:srgbClr val="002060"/>
                </a:solidFill>
                <a:latin typeface="Century Gothic"/>
                <a:ea typeface="Century Gothic"/>
              </a:rPr>
              <a:t>Revisit 1 + 2: </a:t>
            </a:r>
            <a:r>
              <a:rPr lang="fr-FR" sz="1800" b="0" i="0" strike="noStrike" spc="-1" dirty="0">
                <a:solidFill>
                  <a:srgbClr val="002060"/>
                </a:solidFill>
                <a:latin typeface="Century Gothic"/>
                <a:ea typeface="Century Gothic"/>
              </a:rPr>
              <a:t>revisit vocabulary from term 2</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 – DO NOT DISPLAY DURING THE ACTIVITY</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6333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singular forms of </a:t>
            </a:r>
            <a:r>
              <a:rPr lang="en-GB" b="0" dirty="0" err="1"/>
              <a:t>aller</a:t>
            </a:r>
            <a:r>
              <a:rPr lang="en-GB" b="0" dirty="0"/>
              <a:t>, this week’s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French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French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French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br>
              <a:rPr lang="en-GB" dirty="0"/>
            </a:br>
            <a:r>
              <a:rPr lang="en-GB" dirty="0"/>
              <a:t>1. Tu </a:t>
            </a:r>
            <a:r>
              <a:rPr lang="en-GB" dirty="0" err="1"/>
              <a:t>quittes</a:t>
            </a:r>
            <a:r>
              <a:rPr lang="en-GB" dirty="0"/>
              <a:t> la salle, </a:t>
            </a:r>
            <a:r>
              <a:rPr lang="en-GB" dirty="0" err="1"/>
              <a:t>aujourd’hui</a:t>
            </a:r>
            <a:r>
              <a:rPr lang="en-GB" dirty="0"/>
              <a:t> ?</a:t>
            </a:r>
          </a:p>
          <a:p>
            <a:pPr marL="0" lvl="0" indent="0" algn="l" rtl="0">
              <a:spcBef>
                <a:spcPts val="0"/>
              </a:spcBef>
              <a:spcAft>
                <a:spcPts val="0"/>
              </a:spcAft>
              <a:buNone/>
            </a:pPr>
            <a:r>
              <a:rPr lang="en-GB" dirty="0"/>
              <a:t>2. Je </a:t>
            </a:r>
            <a:r>
              <a:rPr lang="en-GB" dirty="0" err="1"/>
              <a:t>vais</a:t>
            </a:r>
            <a:r>
              <a:rPr lang="en-GB" dirty="0"/>
              <a:t> </a:t>
            </a:r>
            <a:r>
              <a:rPr lang="en-GB" dirty="0" err="1"/>
              <a:t>souvent</a:t>
            </a:r>
            <a:r>
              <a:rPr lang="en-GB" dirty="0"/>
              <a:t> à la </a:t>
            </a:r>
            <a:r>
              <a:rPr lang="en-GB" dirty="0" err="1"/>
              <a:t>campagne</a:t>
            </a:r>
            <a:r>
              <a:rPr lang="en-GB" dirty="0"/>
              <a:t>.</a:t>
            </a:r>
            <a:br>
              <a:rPr lang="en-GB" dirty="0"/>
            </a:br>
            <a:r>
              <a:rPr lang="en-GB" dirty="0"/>
              <a:t>3. Est-</a:t>
            </a:r>
            <a:r>
              <a:rPr lang="en-GB" dirty="0" err="1"/>
              <a:t>ce</a:t>
            </a:r>
            <a:r>
              <a:rPr lang="en-GB" dirty="0"/>
              <a:t> </a:t>
            </a:r>
            <a:r>
              <a:rPr lang="en-GB" dirty="0" err="1"/>
              <a:t>qu’elle</a:t>
            </a:r>
            <a:r>
              <a:rPr lang="en-GB" dirty="0"/>
              <a:t> </a:t>
            </a:r>
            <a:r>
              <a:rPr lang="en-GB" dirty="0" err="1"/>
              <a:t>va</a:t>
            </a:r>
            <a:r>
              <a:rPr lang="en-GB" dirty="0"/>
              <a:t> à </a:t>
            </a:r>
            <a:r>
              <a:rPr lang="en-GB" dirty="0" err="1"/>
              <a:t>l’église</a:t>
            </a:r>
            <a:r>
              <a:rPr lang="en-GB" dirty="0"/>
              <a:t> ?</a:t>
            </a:r>
            <a:br>
              <a:rPr lang="en-GB" dirty="0"/>
            </a:br>
            <a:r>
              <a:rPr lang="en-GB" dirty="0"/>
              <a:t>4. Le </a:t>
            </a:r>
            <a:r>
              <a:rPr lang="en-GB" dirty="0" err="1"/>
              <a:t>soir</a:t>
            </a:r>
            <a:r>
              <a:rPr lang="en-GB" dirty="0"/>
              <a:t> il </a:t>
            </a:r>
            <a:r>
              <a:rPr lang="en-GB" dirty="0" err="1"/>
              <a:t>reste</a:t>
            </a:r>
            <a:r>
              <a:rPr lang="en-GB" dirty="0"/>
              <a:t> à la </a:t>
            </a:r>
            <a:r>
              <a:rPr lang="en-GB" dirty="0" err="1"/>
              <a:t>maison</a:t>
            </a:r>
            <a:r>
              <a:rPr lang="en-GB" dirty="0"/>
              <a:t>.</a:t>
            </a:r>
          </a:p>
          <a:p>
            <a:pPr marL="0" lvl="0" indent="0" algn="l" rtl="0">
              <a:spcBef>
                <a:spcPts val="0"/>
              </a:spcBef>
              <a:spcAft>
                <a:spcPts val="0"/>
              </a:spcAft>
              <a:buNone/>
            </a:pPr>
            <a:r>
              <a:rPr lang="en-GB" dirty="0"/>
              <a:t>5. </a:t>
            </a:r>
            <a:r>
              <a:rPr lang="en-GB" dirty="0" err="1"/>
              <a:t>Puis</a:t>
            </a:r>
            <a:r>
              <a:rPr lang="en-GB" dirty="0"/>
              <a:t> il mange au </a:t>
            </a:r>
            <a:r>
              <a:rPr lang="en-GB" dirty="0" err="1"/>
              <a:t>marché</a:t>
            </a:r>
            <a:r>
              <a:rPr lang="en-GB" dirty="0"/>
              <a:t>.</a:t>
            </a:r>
            <a:br>
              <a:rPr lang="en-GB" dirty="0"/>
            </a:br>
            <a:r>
              <a:rPr lang="en-GB" dirty="0"/>
              <a:t>6. </a:t>
            </a:r>
            <a:r>
              <a:rPr lang="en-GB" dirty="0" err="1"/>
              <a:t>Où</a:t>
            </a:r>
            <a:r>
              <a:rPr lang="en-GB" dirty="0"/>
              <a:t> </a:t>
            </a:r>
            <a:r>
              <a:rPr lang="en-GB" dirty="0" err="1"/>
              <a:t>est-ce</a:t>
            </a:r>
            <a:r>
              <a:rPr lang="en-GB" dirty="0"/>
              <a:t> que </a:t>
            </a:r>
            <a:r>
              <a:rPr lang="en-GB" dirty="0" err="1"/>
              <a:t>tu</a:t>
            </a:r>
            <a:r>
              <a:rPr lang="en-GB" dirty="0"/>
              <a:t> vas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A</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086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B</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9756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70023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588817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several SSC with mainly previously taught words and a few unfamiliar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listen.  Pupils identify the Odd One Out in each row, based on finding two words with a common SSC vowel and one that is different.</a:t>
            </a:r>
          </a:p>
          <a:p>
            <a:pPr marL="0" marR="0" lvl="0" indent="0" algn="l" rtl="0">
              <a:lnSpc>
                <a:spcPct val="100000"/>
              </a:lnSpc>
              <a:spcBef>
                <a:spcPts val="0"/>
              </a:spcBef>
              <a:spcAft>
                <a:spcPts val="0"/>
              </a:spcAft>
              <a:buClr>
                <a:schemeClr val="dk1"/>
              </a:buClr>
              <a:buSzPts val="1200"/>
              <a:buFont typeface="Calibri"/>
              <a:buNone/>
            </a:pPr>
            <a:r>
              <a:rPr lang="en-GB" b="0" dirty="0"/>
              <a:t>2. Click to bring up answers and discuss as a class. </a:t>
            </a:r>
            <a:br>
              <a:rPr lang="en-GB" b="0" dirty="0"/>
            </a:br>
            <a:r>
              <a:rPr lang="en-GB" b="0" dirty="0"/>
              <a:t>3. Ask pupils to try and pronounce all 18 words against the 60 second timer. </a:t>
            </a:r>
          </a:p>
          <a:p>
            <a:pPr marL="0" marR="0" lvl="0" indent="0" algn="l" rtl="0">
              <a:lnSpc>
                <a:spcPct val="100000"/>
              </a:lnSpc>
              <a:spcBef>
                <a:spcPts val="0"/>
              </a:spcBef>
              <a:spcAft>
                <a:spcPts val="0"/>
              </a:spcAft>
              <a:buClr>
                <a:schemeClr val="dk1"/>
              </a:buClr>
              <a:buSzPts val="1200"/>
              <a:buFont typeface="Calibri"/>
              <a:buNone/>
            </a:pPr>
            <a:r>
              <a:rPr lang="en-GB" b="0" dirty="0"/>
              <a:t>4. Check pronunciation by pressing the blue numbers (optional). </a:t>
            </a:r>
          </a:p>
          <a:p>
            <a:pPr>
              <a:lnSpc>
                <a:spcPct val="150000"/>
              </a:lnSpc>
            </a:pPr>
            <a:endParaRPr lang="en-GB"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Word frequency of unknown words and cognates (1 is the most frequent word in French):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pain [2802] train [232] vase [&gt;5000]</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p>
          <a:p>
            <a:pPr marL="0" marR="0" lvl="0" indent="0" algn="l" rtl="0">
              <a:lnSpc>
                <a:spcPct val="100000"/>
              </a:lnSpc>
              <a:spcBef>
                <a:spcPts val="0"/>
              </a:spcBef>
              <a:spcAft>
                <a:spcPts val="0"/>
              </a:spcAft>
              <a:buClr>
                <a:schemeClr val="dk1"/>
              </a:buClr>
              <a:buSzPts val="1200"/>
              <a:buFont typeface="Century Gothic"/>
              <a:buNone/>
            </a:pPr>
            <a:endParaRPr lang="en-GB" sz="1200" dirty="0">
              <a:solidFill>
                <a:schemeClr val="dk1"/>
              </a:solidFill>
              <a:latin typeface="Century Gothic"/>
              <a:sym typeface="Century Gothic"/>
            </a:endParaRPr>
          </a:p>
          <a:p>
            <a:pPr>
              <a:lnSpc>
                <a:spcPct val="150000"/>
              </a:lnSpc>
            </a:pPr>
            <a:endParaRPr lang="en-GB" sz="1200" dirty="0">
              <a:solidFill>
                <a:srgbClr val="002060"/>
              </a:solidFill>
              <a:latin typeface="Century Gothic" panose="020B050202020202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connection of au and à la with familiar masculine and feminine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 with final noun missing.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numbers 1-6 and for each item they note M or R and the place each goes to, depending on whether they hear ‘au’ or à la’.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a new set of audio buttons. Listen to each full sentence to check the answer, and click to reveal.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At the end click for the final speech bubble – Mylène and Renée meet up at the pool.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a:r>
              <a:rPr lang="en-GB" b="1" dirty="0"/>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vais au [centre commercial]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vas au [magasin]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vais à la [plage]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vas à la [maison]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vas à l’ [église]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vais au [café].</a:t>
            </a:r>
          </a:p>
          <a:p>
            <a:pPr algn="l">
              <a:lnSpc>
                <a:spcPct val="107000"/>
              </a:lnSpc>
              <a:spcAft>
                <a:spcPts val="800"/>
              </a:spcAft>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es au café. Salut, Renée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use of </a:t>
            </a:r>
            <a:r>
              <a:rPr lang="en-GB" b="1" i="1" dirty="0"/>
              <a:t>Est-</a:t>
            </a:r>
            <a:r>
              <a:rPr lang="en-GB" b="1" i="1" dirty="0" err="1"/>
              <a:t>ce</a:t>
            </a:r>
            <a:r>
              <a:rPr lang="en-GB" b="1" i="1" dirty="0"/>
              <a:t> que </a:t>
            </a:r>
            <a:r>
              <a:rPr lang="en-GB" b="0" dirty="0"/>
              <a:t>to ask questions and introduce </a:t>
            </a:r>
            <a:r>
              <a:rPr lang="en-GB" b="1" i="1" dirty="0" err="1"/>
              <a:t>Où</a:t>
            </a:r>
            <a:r>
              <a:rPr lang="en-GB" b="1" i="1" dirty="0"/>
              <a:t> </a:t>
            </a:r>
            <a:r>
              <a:rPr lang="en-GB" b="1" i="1" dirty="0" err="1"/>
              <a:t>est-ce</a:t>
            </a:r>
            <a:r>
              <a:rPr lang="en-GB" b="1" i="1" dirty="0"/>
              <a:t> que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pronouncing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audio button to hear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 </a:t>
            </a:r>
            <a:r>
              <a:rPr lang="en-GB" dirty="0"/>
              <a:t>at two different speeds.</a:t>
            </a:r>
          </a:p>
          <a:p>
            <a:endParaRPr lang="en-GB" dirty="0"/>
          </a:p>
        </p:txBody>
      </p:sp>
    </p:spTree>
    <p:extLst>
      <p:ext uri="{BB962C8B-B14F-4D97-AF65-F5344CB8AC3E}">
        <p14:creationId xmlns:p14="http://schemas.microsoft.com/office/powerpoint/2010/main" val="303745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a:t>
            </a:r>
            <a:r>
              <a:rPr lang="en-US" b="0" dirty="0" err="1"/>
              <a:t>il</a:t>
            </a:r>
            <a:r>
              <a:rPr lang="en-US" b="0" dirty="0"/>
              <a:t> y a/</a:t>
            </a:r>
            <a:r>
              <a:rPr lang="en-US" b="0" dirty="0" err="1"/>
              <a:t>il</a:t>
            </a:r>
            <a:r>
              <a:rPr lang="en-US" b="0" dirty="0"/>
              <a:t> </a:t>
            </a:r>
            <a:r>
              <a:rPr lang="en-US" b="0" dirty="0" err="1"/>
              <a:t>n’y</a:t>
            </a:r>
            <a:r>
              <a:rPr lang="en-US" b="0" dirty="0"/>
              <a:t> a pas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compares the three classroom pictures with what s/he hears.  </a:t>
            </a:r>
          </a:p>
          <a:p>
            <a:r>
              <a:rPr lang="en-US" b="0" dirty="0"/>
              <a:t>3. B identifies the correct room and teacher clicks to reveal the answer.</a:t>
            </a:r>
          </a:p>
          <a:p>
            <a:r>
              <a:rPr lang="en-US" b="0" dirty="0"/>
              <a:t>Note: every sentence must be listened to in order to identify the correct classroom.</a:t>
            </a:r>
          </a:p>
          <a:p>
            <a:r>
              <a:rPr lang="en-US" b="0" dirty="0"/>
              <a:t>4.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 DO NOT DISPLAY DURING THE ACTIVITY</a:t>
            </a:r>
            <a:endParaRPr lang="en-US" b="0" dirty="0"/>
          </a:p>
          <a:p>
            <a:endParaRPr lang="en-US" b="1" dirty="0"/>
          </a:p>
          <a:p>
            <a:r>
              <a:rPr lang="en-US" b="1" dirty="0"/>
              <a:t>Procedure:</a:t>
            </a:r>
          </a:p>
          <a:p>
            <a:pPr marL="228600" indent="-228600">
              <a:buAutoNum type="arabicPeriod"/>
            </a:pPr>
            <a:r>
              <a:rPr lang="en-US" b="0" dirty="0"/>
              <a:t>Elicit French from partner As and English from partner Bs.</a:t>
            </a:r>
          </a:p>
          <a:p>
            <a:pPr marL="228600" indent="-228600">
              <a:buAutoNum type="arabicPeriod"/>
            </a:pPr>
            <a:r>
              <a:rPr lang="en-US" b="0" dirty="0"/>
              <a:t>Click to reveal written answers.</a:t>
            </a:r>
          </a:p>
          <a:p>
            <a:pPr marL="228600" indent="-228600">
              <a:buAutoNum type="arabicPeriod"/>
            </a:pPr>
            <a:r>
              <a:rPr lang="en-US" b="0" dirty="0"/>
              <a:t>Continue with the answers for 4B on the next slide.</a:t>
            </a: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7338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21497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518594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113334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275179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63811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7872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462284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382820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283453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406133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05008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23559065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28.png"/><Relationship Id="rId3" Type="http://schemas.openxmlformats.org/officeDocument/2006/relationships/audio" Target="../media/audio55.wav"/><Relationship Id="rId7" Type="http://schemas.openxmlformats.org/officeDocument/2006/relationships/audio" Target="../media/audio59.wav"/><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0.xml"/><Relationship Id="rId16" Type="http://schemas.openxmlformats.org/officeDocument/2006/relationships/image" Target="../media/image31.png"/><Relationship Id="rId1" Type="http://schemas.openxmlformats.org/officeDocument/2006/relationships/slideLayout" Target="../slideLayouts/slideLayout29.xml"/><Relationship Id="rId6" Type="http://schemas.openxmlformats.org/officeDocument/2006/relationships/audio" Target="../media/audio58.wav"/><Relationship Id="rId11" Type="http://schemas.openxmlformats.org/officeDocument/2006/relationships/image" Target="../media/image26.png"/><Relationship Id="rId5" Type="http://schemas.openxmlformats.org/officeDocument/2006/relationships/audio" Target="../media/audio57.wav"/><Relationship Id="rId15" Type="http://schemas.openxmlformats.org/officeDocument/2006/relationships/image" Target="../media/image30.png"/><Relationship Id="rId10" Type="http://schemas.openxmlformats.org/officeDocument/2006/relationships/image" Target="../media/image19.gif"/><Relationship Id="rId4" Type="http://schemas.openxmlformats.org/officeDocument/2006/relationships/audio" Target="../media/audio56.wav"/><Relationship Id="rId9" Type="http://schemas.openxmlformats.org/officeDocument/2006/relationships/image" Target="../media/image12.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audio" Target="../media/audio61.wav"/><Relationship Id="rId7" Type="http://schemas.openxmlformats.org/officeDocument/2006/relationships/audio" Target="../media/audio63.wav"/><Relationship Id="rId12" Type="http://schemas.openxmlformats.org/officeDocument/2006/relationships/audio" Target="../media/audio67.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5.png"/><Relationship Id="rId5" Type="http://schemas.openxmlformats.org/officeDocument/2006/relationships/audio" Target="../media/audio62.wav"/><Relationship Id="rId10" Type="http://schemas.openxmlformats.org/officeDocument/2006/relationships/audio" Target="../media/audio66.wav"/><Relationship Id="rId4" Type="http://schemas.openxmlformats.org/officeDocument/2006/relationships/image" Target="../media/image33.png"/><Relationship Id="rId9" Type="http://schemas.openxmlformats.org/officeDocument/2006/relationships/audio" Target="../media/audio65.wav"/></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image" Target="../media/image19.gif"/><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9.gif"/><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3.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svg"/><Relationship Id="rId11" Type="http://schemas.openxmlformats.org/officeDocument/2006/relationships/audio" Target="../media/audio6.wav"/><Relationship Id="rId5" Type="http://schemas.openxmlformats.org/officeDocument/2006/relationships/image" Target="../media/image4.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3.wav"/><Relationship Id="rId18" Type="http://schemas.openxmlformats.org/officeDocument/2006/relationships/image" Target="../media/image10.gif"/><Relationship Id="rId3" Type="http://schemas.openxmlformats.org/officeDocument/2006/relationships/audio" Target="../media/audio8.wav"/><Relationship Id="rId21" Type="http://schemas.openxmlformats.org/officeDocument/2006/relationships/audio" Target="../media/audio19.wav"/><Relationship Id="rId7" Type="http://schemas.openxmlformats.org/officeDocument/2006/relationships/image" Target="../media/image6.png"/><Relationship Id="rId12" Type="http://schemas.openxmlformats.org/officeDocument/2006/relationships/audio" Target="../media/audio12.wav"/><Relationship Id="rId17" Type="http://schemas.openxmlformats.org/officeDocument/2006/relationships/image" Target="../media/image9.gif"/><Relationship Id="rId25"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audio" Target="../media/audio16.wav"/><Relationship Id="rId20" Type="http://schemas.openxmlformats.org/officeDocument/2006/relationships/audio" Target="../media/audio18.wav"/><Relationship Id="rId1" Type="http://schemas.openxmlformats.org/officeDocument/2006/relationships/slideLayout" Target="../slideLayouts/slideLayout16.xml"/><Relationship Id="rId6" Type="http://schemas.openxmlformats.org/officeDocument/2006/relationships/audio" Target="../media/audio9.wav"/><Relationship Id="rId11" Type="http://schemas.openxmlformats.org/officeDocument/2006/relationships/image" Target="../media/image8.gif"/><Relationship Id="rId24" Type="http://schemas.openxmlformats.org/officeDocument/2006/relationships/audio" Target="../media/audio22.wav"/><Relationship Id="rId5" Type="http://schemas.openxmlformats.org/officeDocument/2006/relationships/image" Target="../media/image5.svg"/><Relationship Id="rId15" Type="http://schemas.openxmlformats.org/officeDocument/2006/relationships/audio" Target="../media/audio15.wav"/><Relationship Id="rId23" Type="http://schemas.openxmlformats.org/officeDocument/2006/relationships/audio" Target="../media/audio21.wav"/><Relationship Id="rId10" Type="http://schemas.openxmlformats.org/officeDocument/2006/relationships/image" Target="../media/image7.png"/><Relationship Id="rId19" Type="http://schemas.openxmlformats.org/officeDocument/2006/relationships/audio" Target="../media/audio17.wav"/><Relationship Id="rId4" Type="http://schemas.openxmlformats.org/officeDocument/2006/relationships/image" Target="../media/image4.png"/><Relationship Id="rId9" Type="http://schemas.openxmlformats.org/officeDocument/2006/relationships/audio" Target="../media/audio11.wav"/><Relationship Id="rId14" Type="http://schemas.openxmlformats.org/officeDocument/2006/relationships/audio" Target="../media/audio14.wav"/><Relationship Id="rId22" Type="http://schemas.openxmlformats.org/officeDocument/2006/relationships/audio" Target="../media/audio20.wav"/></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18" Type="http://schemas.openxmlformats.org/officeDocument/2006/relationships/audio" Target="../media/audio38.wav"/><Relationship Id="rId3" Type="http://schemas.openxmlformats.org/officeDocument/2006/relationships/audio" Target="../media/audio23.wav"/><Relationship Id="rId21" Type="http://schemas.openxmlformats.org/officeDocument/2006/relationships/image" Target="../media/image12.png"/><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audio" Target="../media/audio37.wav"/><Relationship Id="rId25"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audio" Target="../media/audio36.wav"/><Relationship Id="rId20" Type="http://schemas.openxmlformats.org/officeDocument/2006/relationships/audio" Target="../media/audio40.wav"/><Relationship Id="rId1" Type="http://schemas.openxmlformats.org/officeDocument/2006/relationships/slideLayout" Target="../slideLayouts/slideLayout16.xml"/><Relationship Id="rId6" Type="http://schemas.openxmlformats.org/officeDocument/2006/relationships/audio" Target="../media/audio26.wav"/><Relationship Id="rId11" Type="http://schemas.openxmlformats.org/officeDocument/2006/relationships/audio" Target="../media/audio31.wav"/><Relationship Id="rId24" Type="http://schemas.openxmlformats.org/officeDocument/2006/relationships/image" Target="../media/image15.png"/><Relationship Id="rId5" Type="http://schemas.openxmlformats.org/officeDocument/2006/relationships/audio" Target="../media/audio25.wav"/><Relationship Id="rId15" Type="http://schemas.openxmlformats.org/officeDocument/2006/relationships/audio" Target="../media/audio35.wav"/><Relationship Id="rId23" Type="http://schemas.openxmlformats.org/officeDocument/2006/relationships/image" Target="../media/image14.png"/><Relationship Id="rId10" Type="http://schemas.openxmlformats.org/officeDocument/2006/relationships/audio" Target="../media/audio30.wav"/><Relationship Id="rId19" Type="http://schemas.openxmlformats.org/officeDocument/2006/relationships/audio" Target="../media/audio39.wav"/><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audio" Target="../media/audio34.wav"/><Relationship Id="rId22"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41.wav"/><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42.wav"/></Relationships>
</file>

<file path=ppt/slides/_rels/slide7.xml.rels><?xml version="1.0" encoding="UTF-8" standalone="yes"?>
<Relationships xmlns="http://schemas.openxmlformats.org/package/2006/relationships"><Relationship Id="rId3" Type="http://schemas.openxmlformats.org/officeDocument/2006/relationships/audio" Target="../media/audio45.wav"/><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48.wav"/><Relationship Id="rId5" Type="http://schemas.openxmlformats.org/officeDocument/2006/relationships/audio" Target="../media/audio47.wav"/><Relationship Id="rId4" Type="http://schemas.openxmlformats.org/officeDocument/2006/relationships/audio" Target="../media/audio46.wav"/></Relationships>
</file>

<file path=ppt/slides/_rels/slide8.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audio" Target="../media/audio48.wav"/></Relationships>
</file>

<file path=ppt/slides/_rels/slide9.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image" Target="../media/image22.png"/><Relationship Id="rId3" Type="http://schemas.openxmlformats.org/officeDocument/2006/relationships/audio" Target="../media/audio49.wav"/><Relationship Id="rId7" Type="http://schemas.openxmlformats.org/officeDocument/2006/relationships/audio" Target="../media/audio53.wav"/><Relationship Id="rId12"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audio" Target="../media/audio52.wav"/><Relationship Id="rId11" Type="http://schemas.openxmlformats.org/officeDocument/2006/relationships/image" Target="../media/image20.gif"/><Relationship Id="rId5" Type="http://schemas.openxmlformats.org/officeDocument/2006/relationships/audio" Target="../media/audio51.wav"/><Relationship Id="rId15" Type="http://schemas.openxmlformats.org/officeDocument/2006/relationships/image" Target="../media/image24.png"/><Relationship Id="rId10" Type="http://schemas.openxmlformats.org/officeDocument/2006/relationships/image" Target="../media/image19.gif"/><Relationship Id="rId4" Type="http://schemas.openxmlformats.org/officeDocument/2006/relationships/audio" Target="../media/audio50.wav"/><Relationship Id="rId9" Type="http://schemas.openxmlformats.org/officeDocument/2006/relationships/image" Target="../media/image12.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Map&#10;&#10;Description automatically generated">
            <a:extLst>
              <a:ext uri="{FF2B5EF4-FFF2-40B4-BE49-F238E27FC236}">
                <a16:creationId xmlns:a16="http://schemas.microsoft.com/office/drawing/2014/main" id="{91561E8E-E353-4A10-89FD-3E66B9D32DD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531" y="1955024"/>
            <a:ext cx="3665239" cy="29397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342229" y="688200"/>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9887" y="525732"/>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6516824" y="680030"/>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419999" y="183487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342229" y="1189542"/>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631844" y="1316991"/>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6631843" y="1849081"/>
          <a:ext cx="5387419" cy="4830870"/>
        </p:xfrm>
        <a:graphic>
          <a:graphicData uri="http://schemas.openxmlformats.org/drawingml/2006/table">
            <a:tbl>
              <a:tblPr firstRow="1" bandRow="1">
                <a:tableStyleId>{5940675A-B579-460E-94D1-54222C63F5DA}</a:tableStyleId>
              </a:tblPr>
              <a:tblGrid>
                <a:gridCol w="5387419">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37" name="TextBox 36">
            <a:extLst>
              <a:ext uri="{FF2B5EF4-FFF2-40B4-BE49-F238E27FC236}">
                <a16:creationId xmlns:a16="http://schemas.microsoft.com/office/drawing/2014/main" id="{AFD7B26E-DE86-4FA1-AB86-8C7E539F31C3}"/>
              </a:ext>
            </a:extLst>
          </p:cNvPr>
          <p:cNvSpPr txBox="1"/>
          <p:nvPr/>
        </p:nvSpPr>
        <p:spPr>
          <a:xfrm>
            <a:off x="1115788" y="2028172"/>
            <a:ext cx="2542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au port.</a:t>
            </a:r>
          </a:p>
        </p:txBody>
      </p:sp>
      <p:sp>
        <p:nvSpPr>
          <p:cNvPr id="41" name="TextBox 40">
            <a:extLst>
              <a:ext uri="{FF2B5EF4-FFF2-40B4-BE49-F238E27FC236}">
                <a16:creationId xmlns:a16="http://schemas.microsoft.com/office/drawing/2014/main" id="{3E202237-8404-4DB1-A908-B8ABE55F76F1}"/>
              </a:ext>
            </a:extLst>
          </p:cNvPr>
          <p:cNvSpPr txBox="1"/>
          <p:nvPr/>
        </p:nvSpPr>
        <p:spPr>
          <a:xfrm>
            <a:off x="8585266" y="2032219"/>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port.</a:t>
            </a:r>
          </a:p>
        </p:txBody>
      </p:sp>
      <p:sp>
        <p:nvSpPr>
          <p:cNvPr id="42" name="TextBox 41">
            <a:extLst>
              <a:ext uri="{FF2B5EF4-FFF2-40B4-BE49-F238E27FC236}">
                <a16:creationId xmlns:a16="http://schemas.microsoft.com/office/drawing/2014/main" id="{AF4F7F20-9F63-4000-BE95-99032F5F165C}"/>
              </a:ext>
            </a:extLst>
          </p:cNvPr>
          <p:cNvSpPr txBox="1"/>
          <p:nvPr/>
        </p:nvSpPr>
        <p:spPr>
          <a:xfrm>
            <a:off x="1057939" y="2754866"/>
            <a:ext cx="25425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au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A35C8C66-B74A-4780-B45B-7BF60B8A2D5D}"/>
              </a:ext>
            </a:extLst>
          </p:cNvPr>
          <p:cNvSpPr txBox="1"/>
          <p:nvPr/>
        </p:nvSpPr>
        <p:spPr>
          <a:xfrm>
            <a:off x="8587920" y="2816285"/>
            <a:ext cx="3070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market.</a:t>
            </a:r>
          </a:p>
        </p:txBody>
      </p:sp>
      <p:sp>
        <p:nvSpPr>
          <p:cNvPr id="45" name="TextBox 44">
            <a:extLst>
              <a:ext uri="{FF2B5EF4-FFF2-40B4-BE49-F238E27FC236}">
                <a16:creationId xmlns:a16="http://schemas.microsoft.com/office/drawing/2014/main" id="{D1D65AA8-6CFD-42F3-A7DA-D92175F1B952}"/>
              </a:ext>
            </a:extLst>
          </p:cNvPr>
          <p:cNvSpPr txBox="1"/>
          <p:nvPr/>
        </p:nvSpPr>
        <p:spPr>
          <a:xfrm>
            <a:off x="1101500" y="3590601"/>
            <a:ext cx="27396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à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3C878774-6956-4852-B339-32BD903B9C19}"/>
              </a:ext>
            </a:extLst>
          </p:cNvPr>
          <p:cNvSpPr txBox="1"/>
          <p:nvPr/>
        </p:nvSpPr>
        <p:spPr>
          <a:xfrm>
            <a:off x="8633745" y="3641050"/>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school.</a:t>
            </a:r>
          </a:p>
        </p:txBody>
      </p:sp>
      <p:sp>
        <p:nvSpPr>
          <p:cNvPr id="47" name="TextBox 46">
            <a:extLst>
              <a:ext uri="{FF2B5EF4-FFF2-40B4-BE49-F238E27FC236}">
                <a16:creationId xmlns:a16="http://schemas.microsoft.com/office/drawing/2014/main" id="{D4B8CDDB-D9BA-4076-9157-01838280EE9F}"/>
              </a:ext>
            </a:extLst>
          </p:cNvPr>
          <p:cNvSpPr txBox="1"/>
          <p:nvPr/>
        </p:nvSpPr>
        <p:spPr>
          <a:xfrm>
            <a:off x="1069294" y="4399538"/>
            <a:ext cx="3190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montagne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433BFE54-437F-4029-8E35-DA6488BFE89E}"/>
              </a:ext>
            </a:extLst>
          </p:cNvPr>
          <p:cNvSpPr txBox="1"/>
          <p:nvPr/>
        </p:nvSpPr>
        <p:spPr>
          <a:xfrm>
            <a:off x="9145222" y="4461164"/>
            <a:ext cx="3046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mountain(s).</a:t>
            </a:r>
          </a:p>
        </p:txBody>
      </p:sp>
      <p:sp>
        <p:nvSpPr>
          <p:cNvPr id="49" name="TextBox 48">
            <a:extLst>
              <a:ext uri="{FF2B5EF4-FFF2-40B4-BE49-F238E27FC236}">
                <a16:creationId xmlns:a16="http://schemas.microsoft.com/office/drawing/2014/main" id="{90A9E739-00E3-413C-9FF4-33B383CE49EA}"/>
              </a:ext>
            </a:extLst>
          </p:cNvPr>
          <p:cNvSpPr txBox="1"/>
          <p:nvPr/>
        </p:nvSpPr>
        <p:spPr>
          <a:xfrm>
            <a:off x="1101499" y="5166056"/>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pont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TextBox 49">
            <a:extLst>
              <a:ext uri="{FF2B5EF4-FFF2-40B4-BE49-F238E27FC236}">
                <a16:creationId xmlns:a16="http://schemas.microsoft.com/office/drawing/2014/main" id="{5E7AACB6-549B-45DE-AD1B-33E3809C061E}"/>
              </a:ext>
            </a:extLst>
          </p:cNvPr>
          <p:cNvSpPr txBox="1"/>
          <p:nvPr/>
        </p:nvSpPr>
        <p:spPr>
          <a:xfrm>
            <a:off x="9091303" y="5245230"/>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bridge.</a:t>
            </a:r>
          </a:p>
        </p:txBody>
      </p:sp>
      <p:sp>
        <p:nvSpPr>
          <p:cNvPr id="55" name="TextBox 54">
            <a:extLst>
              <a:ext uri="{FF2B5EF4-FFF2-40B4-BE49-F238E27FC236}">
                <a16:creationId xmlns:a16="http://schemas.microsoft.com/office/drawing/2014/main" id="{F46FABC2-9CA2-484F-99BB-C1771D6092B6}"/>
              </a:ext>
            </a:extLst>
          </p:cNvPr>
          <p:cNvSpPr txBox="1"/>
          <p:nvPr/>
        </p:nvSpPr>
        <p:spPr>
          <a:xfrm>
            <a:off x="9091303" y="5876617"/>
            <a:ext cx="27849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shopping centre.</a:t>
            </a:r>
          </a:p>
        </p:txBody>
      </p:sp>
      <p:sp>
        <p:nvSpPr>
          <p:cNvPr id="56" name="TextBox 55">
            <a:extLst>
              <a:ext uri="{FF2B5EF4-FFF2-40B4-BE49-F238E27FC236}">
                <a16:creationId xmlns:a16="http://schemas.microsoft.com/office/drawing/2014/main" id="{7DF609C3-FC5A-4E4F-B5A2-C0E84C2D5484}"/>
              </a:ext>
            </a:extLst>
          </p:cNvPr>
          <p:cNvSpPr txBox="1"/>
          <p:nvPr/>
        </p:nvSpPr>
        <p:spPr>
          <a:xfrm>
            <a:off x="1141615" y="5869173"/>
            <a:ext cx="34818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centre commercial.</a:t>
            </a:r>
          </a:p>
        </p:txBody>
      </p:sp>
      <p:sp>
        <p:nvSpPr>
          <p:cNvPr id="35" name="Google Shape;167;p2">
            <a:extLst>
              <a:ext uri="{FF2B5EF4-FFF2-40B4-BE49-F238E27FC236}">
                <a16:creationId xmlns:a16="http://schemas.microsoft.com/office/drawing/2014/main" id="{B78AA2EA-B4AF-41E1-ADB7-BF819E72CBC1}"/>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Graphical user interface&#10;&#10;Description automatically generated">
            <a:extLst>
              <a:ext uri="{FF2B5EF4-FFF2-40B4-BE49-F238E27FC236}">
                <a16:creationId xmlns:a16="http://schemas.microsoft.com/office/drawing/2014/main" id="{C63F6CF1-01FC-4693-BBA7-F2FBD8E314B8}"/>
              </a:ext>
            </a:extLst>
          </p:cNvPr>
          <p:cNvPicPr>
            <a:picLocks noChangeAspect="1"/>
          </p:cNvPicPr>
          <p:nvPr/>
        </p:nvPicPr>
        <p:blipFill rotWithShape="1">
          <a:blip r:embed="rId11">
            <a:extLst>
              <a:ext uri="{28A0092B-C50C-407E-A947-70E740481C1C}">
                <a14:useLocalDpi xmlns:a14="http://schemas.microsoft.com/office/drawing/2010/main" val="0"/>
              </a:ext>
            </a:extLst>
          </a:blip>
          <a:srcRect l="38241" r="33603" b="65483"/>
          <a:stretch/>
        </p:blipFill>
        <p:spPr>
          <a:xfrm>
            <a:off x="4176503" y="3394829"/>
            <a:ext cx="967432" cy="707886"/>
          </a:xfrm>
          <a:prstGeom prst="rect">
            <a:avLst/>
          </a:prstGeom>
        </p:spPr>
      </p:pic>
      <p:grpSp>
        <p:nvGrpSpPr>
          <p:cNvPr id="38" name="Group 37">
            <a:extLst>
              <a:ext uri="{FF2B5EF4-FFF2-40B4-BE49-F238E27FC236}">
                <a16:creationId xmlns:a16="http://schemas.microsoft.com/office/drawing/2014/main" id="{08F14004-0AAD-4C62-8BCF-D6CA50F9BEC9}"/>
              </a:ext>
            </a:extLst>
          </p:cNvPr>
          <p:cNvGrpSpPr/>
          <p:nvPr/>
        </p:nvGrpSpPr>
        <p:grpSpPr>
          <a:xfrm>
            <a:off x="4176503" y="2663686"/>
            <a:ext cx="941878" cy="742420"/>
            <a:chOff x="10442244" y="8329224"/>
            <a:chExt cx="941878" cy="742420"/>
          </a:xfrm>
        </p:grpSpPr>
        <p:pic>
          <p:nvPicPr>
            <p:cNvPr id="40" name="Picture 39" descr="A picture containing text&#10;&#10;Description automatically generated">
              <a:extLst>
                <a:ext uri="{FF2B5EF4-FFF2-40B4-BE49-F238E27FC236}">
                  <a16:creationId xmlns:a16="http://schemas.microsoft.com/office/drawing/2014/main" id="{A579973D-84E6-4575-886A-A32AC139FD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42244" y="8580686"/>
              <a:ext cx="520651" cy="490958"/>
            </a:xfrm>
            <a:prstGeom prst="rect">
              <a:avLst/>
            </a:prstGeom>
          </p:spPr>
        </p:pic>
        <p:pic>
          <p:nvPicPr>
            <p:cNvPr id="57" name="Picture 56" descr="A picture containing logo&#10;&#10;Description automatically generated">
              <a:extLst>
                <a:ext uri="{FF2B5EF4-FFF2-40B4-BE49-F238E27FC236}">
                  <a16:creationId xmlns:a16="http://schemas.microsoft.com/office/drawing/2014/main" id="{30286BAF-7A06-4378-BC0A-FC58DDFA41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99929" y="8329224"/>
              <a:ext cx="584193" cy="735991"/>
            </a:xfrm>
            <a:prstGeom prst="rect">
              <a:avLst/>
            </a:prstGeom>
          </p:spPr>
        </p:pic>
      </p:grpSp>
      <p:pic>
        <p:nvPicPr>
          <p:cNvPr id="58" name="Picture 57" descr="Diagram&#10;&#10;Description automatically generated">
            <a:extLst>
              <a:ext uri="{FF2B5EF4-FFF2-40B4-BE49-F238E27FC236}">
                <a16:creationId xmlns:a16="http://schemas.microsoft.com/office/drawing/2014/main" id="{3BC8AAAC-CB9C-41C1-8ABC-4119FA1904B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50193" y="5170679"/>
            <a:ext cx="636175" cy="656167"/>
          </a:xfrm>
          <a:prstGeom prst="ellipse">
            <a:avLst/>
          </a:prstGeom>
        </p:spPr>
      </p:pic>
      <p:pic>
        <p:nvPicPr>
          <p:cNvPr id="59" name="Picture 58" descr="A picture containing text&#10;&#10;Description automatically generated">
            <a:extLst>
              <a:ext uri="{FF2B5EF4-FFF2-40B4-BE49-F238E27FC236}">
                <a16:creationId xmlns:a16="http://schemas.microsoft.com/office/drawing/2014/main" id="{035CFBB9-90A0-4DCD-9FCC-07FEF266578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75066" y="5938098"/>
            <a:ext cx="839792" cy="634826"/>
          </a:xfrm>
          <a:prstGeom prst="rect">
            <a:avLst/>
          </a:prstGeom>
        </p:spPr>
      </p:pic>
      <p:pic>
        <p:nvPicPr>
          <p:cNvPr id="60" name="Picture 59" descr="Shape&#10;&#10;Description automatically generated">
            <a:extLst>
              <a:ext uri="{FF2B5EF4-FFF2-40B4-BE49-F238E27FC236}">
                <a16:creationId xmlns:a16="http://schemas.microsoft.com/office/drawing/2014/main" id="{F3E5CE89-F47C-4D49-A003-99153C75D3B9}"/>
              </a:ext>
            </a:extLst>
          </p:cNvPr>
          <p:cNvPicPr>
            <a:picLocks noChangeAspect="1"/>
          </p:cNvPicPr>
          <p:nvPr/>
        </p:nvPicPr>
        <p:blipFill rotWithShape="1">
          <a:blip r:embed="rId16">
            <a:clrChange>
              <a:clrFrom>
                <a:srgbClr val="FEFEFE"/>
              </a:clrFrom>
              <a:clrTo>
                <a:srgbClr val="FEFEFE">
                  <a:alpha val="0"/>
                </a:srgbClr>
              </a:clrTo>
            </a:clrChange>
            <a:extLst>
              <a:ext uri="{28A0092B-C50C-407E-A947-70E740481C1C}">
                <a14:useLocalDpi xmlns:a14="http://schemas.microsoft.com/office/drawing/2010/main" val="0"/>
              </a:ext>
            </a:extLst>
          </a:blip>
          <a:srcRect t="1" b="31939"/>
          <a:stretch/>
        </p:blipFill>
        <p:spPr>
          <a:xfrm>
            <a:off x="4139094" y="4313425"/>
            <a:ext cx="1258371" cy="545526"/>
          </a:xfrm>
          <a:prstGeom prst="ellipse">
            <a:avLst/>
          </a:prstGeom>
        </p:spPr>
      </p:pic>
      <p:pic>
        <p:nvPicPr>
          <p:cNvPr id="61" name="Picture 60" descr="A picture containing arrow&#10;&#10;Description automatically generated">
            <a:extLst>
              <a:ext uri="{FF2B5EF4-FFF2-40B4-BE49-F238E27FC236}">
                <a16:creationId xmlns:a16="http://schemas.microsoft.com/office/drawing/2014/main" id="{4CB20028-8DCE-4452-B3A0-B3237E0FDD40}"/>
              </a:ext>
            </a:extLst>
          </p:cNvPr>
          <p:cNvPicPr>
            <a:picLocks noChangeAspect="1"/>
          </p:cNvPicPr>
          <p:nvPr/>
        </p:nvPicPr>
        <p:blipFill>
          <a:blip r:embed="rId17">
            <a:duotone>
              <a:srgbClr val="1D6FA9">
                <a:shade val="45000"/>
                <a:satMod val="135000"/>
              </a:srgbClr>
              <a:prstClr val="white"/>
            </a:duotone>
            <a:extLst>
              <a:ext uri="{28A0092B-C50C-407E-A947-70E740481C1C}">
                <a14:useLocalDpi xmlns:a14="http://schemas.microsoft.com/office/drawing/2010/main" val="0"/>
              </a:ext>
            </a:extLst>
          </a:blip>
          <a:stretch>
            <a:fillRect/>
          </a:stretch>
        </p:blipFill>
        <p:spPr>
          <a:xfrm>
            <a:off x="4292097" y="1858203"/>
            <a:ext cx="736244" cy="712661"/>
          </a:xfrm>
          <a:prstGeom prst="ellipse">
            <a:avLst/>
          </a:prstGeom>
        </p:spPr>
      </p:pic>
    </p:spTree>
    <p:extLst>
      <p:ext uri="{BB962C8B-B14F-4D97-AF65-F5344CB8AC3E}">
        <p14:creationId xmlns:p14="http://schemas.microsoft.com/office/powerpoint/2010/main" val="3422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10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FUS10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FUS10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FUS10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FUS10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FUS10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42" grpId="0"/>
      <p:bldP spid="43" grpId="0"/>
      <p:bldP spid="45" grpId="0"/>
      <p:bldP spid="46" grpId="0"/>
      <p:bldP spid="47" grpId="0"/>
      <p:bldP spid="48" grpId="0"/>
      <p:bldP spid="49" grpId="0"/>
      <p:bldP spid="50"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FUS11_1.wav"/>
            </a:hlinkClick>
            <a:extLst>
              <a:ext uri="{FF2B5EF4-FFF2-40B4-BE49-F238E27FC236}">
                <a16:creationId xmlns:a16="http://schemas.microsoft.com/office/drawing/2014/main" id="{207C148F-45EB-4409-B006-B3FFBC980597}"/>
              </a:ext>
            </a:extLst>
          </p:cNvPr>
          <p:cNvSpPr txBox="1"/>
          <p:nvPr/>
        </p:nvSpPr>
        <p:spPr>
          <a:xfrm>
            <a:off x="644539" y="592216"/>
            <a:ext cx="83768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les mots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correspondants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245657" y="115724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nvGraphicFramePr>
        <p:xfrm>
          <a:off x="548874" y="1174291"/>
          <a:ext cx="5677218" cy="5347266"/>
        </p:xfrm>
        <a:graphic>
          <a:graphicData uri="http://schemas.openxmlformats.org/drawingml/2006/table">
            <a:tbl>
              <a:tblPr firstRow="1" bandRow="1">
                <a:tableStyleId>{5940675A-B579-460E-94D1-54222C63F5DA}</a:tableStyleId>
              </a:tblPr>
              <a:tblGrid>
                <a:gridCol w="5677218">
                  <a:extLst>
                    <a:ext uri="{9D8B030D-6E8A-4147-A177-3AD203B41FA5}">
                      <a16:colId xmlns:a16="http://schemas.microsoft.com/office/drawing/2014/main" val="904959870"/>
                    </a:ext>
                  </a:extLst>
                </a:gridCol>
              </a:tblGrid>
              <a:tr h="891211">
                <a:tc>
                  <a:txBody>
                    <a:bodyPr/>
                    <a:lstStyle/>
                    <a:p>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quittes</a:t>
                      </a:r>
                      <a:r>
                        <a:rPr lang="en-GB" sz="2400" dirty="0">
                          <a:solidFill>
                            <a:srgbClr val="002060"/>
                          </a:solidFill>
                          <a:latin typeface="Century Gothic" panose="020B0502020202020204" pitchFamily="34" charset="0"/>
                        </a:rPr>
                        <a:t> ___ ______, </a:t>
                      </a:r>
                      <a:r>
                        <a:rPr lang="en-GB" sz="2400" dirty="0" err="1">
                          <a:solidFill>
                            <a:srgbClr val="002060"/>
                          </a:solidFill>
                          <a:latin typeface="Century Gothic" panose="020B0502020202020204" pitchFamily="34" charset="0"/>
                        </a:rPr>
                        <a:t>aujourd’hui</a:t>
                      </a:r>
                      <a:r>
                        <a:rPr lang="en-GB" sz="2400" dirty="0">
                          <a:solidFill>
                            <a:srgbClr val="002060"/>
                          </a:solidFill>
                          <a:latin typeface="Century Gothic" panose="020B0502020202020204" pitchFamily="34" charset="0"/>
                        </a:rPr>
                        <a:t>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1211">
                <a:tc>
                  <a:txBody>
                    <a:bodyPr/>
                    <a:lstStyle/>
                    <a:p>
                      <a:r>
                        <a:rPr lang="en-GB" sz="2400" dirty="0">
                          <a:solidFill>
                            <a:srgbClr val="002060"/>
                          </a:solidFill>
                          <a:latin typeface="Century Gothic" panose="020B0502020202020204" pitchFamily="34" charset="0"/>
                        </a:rPr>
                        <a:t>___ ______ </a:t>
                      </a:r>
                      <a:r>
                        <a:rPr lang="en-GB" sz="2400" dirty="0" err="1">
                          <a:solidFill>
                            <a:srgbClr val="002060"/>
                          </a:solidFill>
                          <a:latin typeface="Century Gothic" panose="020B0502020202020204" pitchFamily="34" charset="0"/>
                        </a:rPr>
                        <a:t>souvent</a:t>
                      </a:r>
                      <a:r>
                        <a:rPr lang="en-GB" sz="2400" dirty="0">
                          <a:solidFill>
                            <a:srgbClr val="002060"/>
                          </a:solidFill>
                          <a:latin typeface="Century Gothic" panose="020B0502020202020204" pitchFamily="34" charset="0"/>
                        </a:rPr>
                        <a:t> __ ___ 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1211">
                <a:tc>
                  <a:txBody>
                    <a:bodyPr/>
                    <a:lstStyle/>
                    <a:p>
                      <a:r>
                        <a:rPr lang="en-GB" sz="2400" dirty="0">
                          <a:solidFill>
                            <a:srgbClr val="002060"/>
                          </a:solidFill>
                          <a:latin typeface="Century Gothic" panose="020B0502020202020204" pitchFamily="34" charset="0"/>
                        </a:rPr>
                        <a:t>___________ </a:t>
                      </a:r>
                      <a:r>
                        <a:rPr lang="en-GB" sz="2400"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___ __ _________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1211">
                <a:tc>
                  <a:txBody>
                    <a:bodyPr/>
                    <a:lstStyle/>
                    <a:p>
                      <a:r>
                        <a:rPr lang="en-GB" sz="2400" dirty="0">
                          <a:solidFill>
                            <a:srgbClr val="002060"/>
                          </a:solidFill>
                          <a:latin typeface="Century Gothic" panose="020B0502020202020204" pitchFamily="34" charset="0"/>
                        </a:rPr>
                        <a:t>__ _______, il </a:t>
                      </a:r>
                      <a:r>
                        <a:rPr lang="en-GB" sz="2400" dirty="0" err="1">
                          <a:solidFill>
                            <a:srgbClr val="002060"/>
                          </a:solidFill>
                          <a:latin typeface="Century Gothic" panose="020B0502020202020204" pitchFamily="34" charset="0"/>
                        </a:rPr>
                        <a:t>reste</a:t>
                      </a:r>
                      <a:r>
                        <a:rPr lang="en-GB" sz="2400" dirty="0">
                          <a:solidFill>
                            <a:srgbClr val="002060"/>
                          </a:solidFill>
                          <a:latin typeface="Century Gothic" panose="020B0502020202020204" pitchFamily="34" charset="0"/>
                        </a:rPr>
                        <a:t> ___ ___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1211">
                <a:tc>
                  <a:txBody>
                    <a:bodyPr/>
                    <a:lstStyle/>
                    <a:p>
                      <a:r>
                        <a:rPr lang="en-GB" sz="2400" dirty="0">
                          <a:solidFill>
                            <a:srgbClr val="002060"/>
                          </a:solidFill>
                          <a:latin typeface="Century Gothic" panose="020B0502020202020204" pitchFamily="34" charset="0"/>
                        </a:rPr>
                        <a:t>_______ il mange ___ 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1211">
                <a:tc>
                  <a:txBody>
                    <a:bodyPr/>
                    <a:lstStyle/>
                    <a:p>
                      <a:r>
                        <a:rPr lang="en-GB" sz="2400" dirty="0">
                          <a:solidFill>
                            <a:srgbClr val="002060"/>
                          </a:solidFill>
                          <a:latin typeface="Century Gothic" panose="020B0502020202020204" pitchFamily="34" charset="0"/>
                        </a:rPr>
                        <a:t>_________________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vas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666305013"/>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nvGraphicFramePr>
        <p:xfrm>
          <a:off x="6284641" y="1174291"/>
          <a:ext cx="5677218" cy="5360622"/>
        </p:xfrm>
        <a:graphic>
          <a:graphicData uri="http://schemas.openxmlformats.org/drawingml/2006/table">
            <a:tbl>
              <a:tblPr firstRow="1" bandRow="1">
                <a:tableStyleId>{5940675A-B579-460E-94D1-54222C63F5DA}</a:tableStyleId>
              </a:tblPr>
              <a:tblGrid>
                <a:gridCol w="5677218">
                  <a:extLst>
                    <a:ext uri="{9D8B030D-6E8A-4147-A177-3AD203B41FA5}">
                      <a16:colId xmlns:a16="http://schemas.microsoft.com/office/drawing/2014/main" val="904959870"/>
                    </a:ext>
                  </a:extLst>
                </a:gridCol>
              </a:tblGrid>
              <a:tr h="893437">
                <a:tc>
                  <a:txBody>
                    <a:bodyPr/>
                    <a:lstStyle/>
                    <a:p>
                      <a:r>
                        <a:rPr lang="en-GB" sz="2400" dirty="0">
                          <a:solidFill>
                            <a:srgbClr val="002060"/>
                          </a:solidFill>
                          <a:latin typeface="Century Gothic" panose="020B0502020202020204" pitchFamily="34" charset="0"/>
                        </a:rPr>
                        <a:t>_____ ____ ___________the room,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3437">
                <a:tc>
                  <a:txBody>
                    <a:bodyPr/>
                    <a:lstStyle/>
                    <a:p>
                      <a:r>
                        <a:rPr lang="en-GB" sz="2400" dirty="0">
                          <a:solidFill>
                            <a:srgbClr val="002060"/>
                          </a:solidFill>
                          <a:latin typeface="Century Gothic" panose="020B0502020202020204" pitchFamily="34" charset="0"/>
                        </a:rPr>
                        <a:t>I _______ go to the countryside.</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3437">
                <a:tc>
                  <a:txBody>
                    <a:bodyPr/>
                    <a:lstStyle/>
                    <a:p>
                      <a:r>
                        <a:rPr lang="en-GB" sz="2400" dirty="0">
                          <a:solidFill>
                            <a:srgbClr val="002060"/>
                          </a:solidFill>
                          <a:latin typeface="Century Gothic" panose="020B0502020202020204" pitchFamily="34" charset="0"/>
                        </a:rPr>
                        <a:t>Does ____ ______ to (the) church?</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3437">
                <a:tc>
                  <a:txBody>
                    <a:bodyPr/>
                    <a:lstStyle/>
                    <a:p>
                      <a:r>
                        <a:rPr lang="en-GB" sz="2400" dirty="0">
                          <a:solidFill>
                            <a:srgbClr val="002060"/>
                          </a:solidFill>
                          <a:latin typeface="Century Gothic" panose="020B0502020202020204" pitchFamily="34" charset="0"/>
                        </a:rPr>
                        <a:t>In the evening __  _______ at home.</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3437">
                <a:tc>
                  <a:txBody>
                    <a:bodyPr/>
                    <a:lstStyle/>
                    <a:p>
                      <a:r>
                        <a:rPr lang="en-GB" sz="2400" dirty="0">
                          <a:solidFill>
                            <a:srgbClr val="002060"/>
                          </a:solidFill>
                          <a:latin typeface="Century Gothic" panose="020B0502020202020204" pitchFamily="34" charset="0"/>
                        </a:rPr>
                        <a:t> Then ____ _________ at the market.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343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Where ____ _____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844745908"/>
                  </a:ext>
                </a:extLst>
              </a:tr>
            </a:tbl>
          </a:graphicData>
        </a:graphic>
      </p:graphicFrame>
      <p:pic>
        <p:nvPicPr>
          <p:cNvPr id="29" name="Google Shape;134;p2">
            <a:hlinkClick r:id="" action="ppaction://noaction">
              <a:snd r:embed="rId5" name="FUS11_2.wav"/>
            </a:hlinkClick>
            <a:extLst>
              <a:ext uri="{FF2B5EF4-FFF2-40B4-BE49-F238E27FC236}">
                <a16:creationId xmlns:a16="http://schemas.microsoft.com/office/drawing/2014/main" id="{7426E0C7-C089-4CFD-87DA-886464AA00F2}"/>
              </a:ext>
            </a:extLst>
          </p:cNvPr>
          <p:cNvPicPr preferRelativeResize="0"/>
          <p:nvPr/>
        </p:nvPicPr>
        <p:blipFill rotWithShape="1">
          <a:blip r:embed="rId6">
            <a:alphaModFix/>
          </a:blip>
          <a:srcRect/>
          <a:stretch/>
        </p:blipFill>
        <p:spPr>
          <a:xfrm>
            <a:off x="27505" y="1432310"/>
            <a:ext cx="521369" cy="467946"/>
          </a:xfrm>
          <a:prstGeom prst="rect">
            <a:avLst/>
          </a:prstGeom>
          <a:noFill/>
          <a:ln>
            <a:noFill/>
          </a:ln>
          <a:effectLst>
            <a:outerShdw blurRad="50800" dist="38100" dir="5400000" algn="t" rotWithShape="0">
              <a:prstClr val="black">
                <a:alpha val="40000"/>
              </a:prstClr>
            </a:outerShdw>
          </a:effectLst>
        </p:spPr>
      </p:pic>
      <p:pic>
        <p:nvPicPr>
          <p:cNvPr id="30" name="Google Shape;134;p2">
            <a:hlinkClick r:id="" action="ppaction://noaction">
              <a:snd r:embed="rId7" name="FUS11_3.wav"/>
            </a:hlinkClick>
            <a:extLst>
              <a:ext uri="{FF2B5EF4-FFF2-40B4-BE49-F238E27FC236}">
                <a16:creationId xmlns:a16="http://schemas.microsoft.com/office/drawing/2014/main" id="{C63253DB-3A5C-4075-801C-D0E979915DA5}"/>
              </a:ext>
            </a:extLst>
          </p:cNvPr>
          <p:cNvPicPr preferRelativeResize="0"/>
          <p:nvPr/>
        </p:nvPicPr>
        <p:blipFill rotWithShape="1">
          <a:blip r:embed="rId6">
            <a:alphaModFix/>
          </a:blip>
          <a:srcRect/>
          <a:stretch/>
        </p:blipFill>
        <p:spPr>
          <a:xfrm>
            <a:off x="67738" y="2247831"/>
            <a:ext cx="521369" cy="467946"/>
          </a:xfrm>
          <a:prstGeom prst="rect">
            <a:avLst/>
          </a:prstGeom>
          <a:noFill/>
          <a:ln>
            <a:noFill/>
          </a:ln>
          <a:effectLst>
            <a:outerShdw blurRad="50800" dist="38100" dir="5400000" algn="t" rotWithShape="0">
              <a:prstClr val="black">
                <a:alpha val="40000"/>
              </a:prstClr>
            </a:outerShdw>
          </a:effectLst>
        </p:spPr>
      </p:pic>
      <p:pic>
        <p:nvPicPr>
          <p:cNvPr id="31" name="Google Shape;134;p2">
            <a:hlinkClick r:id="" action="ppaction://noaction">
              <a:snd r:embed="rId8" name="FUS11_6.wav"/>
            </a:hlinkClick>
            <a:extLst>
              <a:ext uri="{FF2B5EF4-FFF2-40B4-BE49-F238E27FC236}">
                <a16:creationId xmlns:a16="http://schemas.microsoft.com/office/drawing/2014/main" id="{8C6A8879-D3FB-4C1C-B6C6-844ED05FF2B3}"/>
              </a:ext>
            </a:extLst>
          </p:cNvPr>
          <p:cNvPicPr preferRelativeResize="0"/>
          <p:nvPr/>
        </p:nvPicPr>
        <p:blipFill rotWithShape="1">
          <a:blip r:embed="rId6">
            <a:alphaModFix/>
          </a:blip>
          <a:srcRect/>
          <a:stretch/>
        </p:blipFill>
        <p:spPr>
          <a:xfrm>
            <a:off x="62265" y="4878235"/>
            <a:ext cx="521369" cy="467946"/>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9" name="FUS11_4.wav"/>
            </a:hlinkClick>
            <a:extLst>
              <a:ext uri="{FF2B5EF4-FFF2-40B4-BE49-F238E27FC236}">
                <a16:creationId xmlns:a16="http://schemas.microsoft.com/office/drawing/2014/main" id="{AF6D3F9B-44EF-4E75-A0B0-10C22EA82E7D}"/>
              </a:ext>
            </a:extLst>
          </p:cNvPr>
          <p:cNvPicPr preferRelativeResize="0"/>
          <p:nvPr/>
        </p:nvPicPr>
        <p:blipFill rotWithShape="1">
          <a:blip r:embed="rId6">
            <a:alphaModFix/>
          </a:blip>
          <a:srcRect/>
          <a:stretch/>
        </p:blipFill>
        <p:spPr>
          <a:xfrm>
            <a:off x="62747" y="3141530"/>
            <a:ext cx="521369" cy="467946"/>
          </a:xfrm>
          <a:prstGeom prst="rect">
            <a:avLst/>
          </a:prstGeom>
          <a:noFill/>
          <a:ln>
            <a:noFill/>
          </a:ln>
          <a:effectLst>
            <a:outerShdw blurRad="50800" dist="38100" dir="5400000" algn="t" rotWithShape="0">
              <a:prstClr val="black">
                <a:alpha val="40000"/>
              </a:prstClr>
            </a:outerShdw>
          </a:effectLst>
        </p:spPr>
      </p:pic>
      <p:pic>
        <p:nvPicPr>
          <p:cNvPr id="52" name="Google Shape;134;p2">
            <a:hlinkClick r:id="" action="ppaction://noaction">
              <a:snd r:embed="rId10" name="FUS11_5.wav"/>
            </a:hlinkClick>
            <a:extLst>
              <a:ext uri="{FF2B5EF4-FFF2-40B4-BE49-F238E27FC236}">
                <a16:creationId xmlns:a16="http://schemas.microsoft.com/office/drawing/2014/main" id="{21974EEA-1F3C-49E4-BD6E-FE42F72B5DFB}"/>
              </a:ext>
            </a:extLst>
          </p:cNvPr>
          <p:cNvPicPr preferRelativeResize="0"/>
          <p:nvPr/>
        </p:nvPicPr>
        <p:blipFill rotWithShape="1">
          <a:blip r:embed="rId6">
            <a:alphaModFix/>
          </a:blip>
          <a:srcRect/>
          <a:stretch/>
        </p:blipFill>
        <p:spPr>
          <a:xfrm>
            <a:off x="41949" y="3959512"/>
            <a:ext cx="521369" cy="467946"/>
          </a:xfrm>
          <a:prstGeom prst="rect">
            <a:avLst/>
          </a:prstGeom>
          <a:noFill/>
          <a:ln>
            <a:noFill/>
          </a:ln>
          <a:effectLst>
            <a:outerShdw blurRad="50800" dist="38100" dir="5400000" algn="t" rotWithShape="0">
              <a:prstClr val="black">
                <a:alpha val="40000"/>
              </a:prstClr>
            </a:outerShdw>
          </a:effectLst>
        </p:spPr>
      </p:pic>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0108574" y="7609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2219581" y="1377046"/>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  salle</a:t>
            </a:r>
          </a:p>
        </p:txBody>
      </p:sp>
      <p:pic>
        <p:nvPicPr>
          <p:cNvPr id="36" name="Google Shape;134;p2">
            <a:hlinkClick r:id="" action="ppaction://noaction">
              <a:snd r:embed="rId12" name="FUS11_7.wav"/>
            </a:hlinkClick>
            <a:extLst>
              <a:ext uri="{FF2B5EF4-FFF2-40B4-BE49-F238E27FC236}">
                <a16:creationId xmlns:a16="http://schemas.microsoft.com/office/drawing/2014/main" id="{38D0D946-22ED-4DB0-94A4-8DF01F65B3B6}"/>
              </a:ext>
            </a:extLst>
          </p:cNvPr>
          <p:cNvPicPr preferRelativeResize="0"/>
          <p:nvPr/>
        </p:nvPicPr>
        <p:blipFill rotWithShape="1">
          <a:blip r:embed="rId6">
            <a:alphaModFix/>
          </a:blip>
          <a:srcRect/>
          <a:stretch/>
        </p:blipFill>
        <p:spPr>
          <a:xfrm>
            <a:off x="62265" y="5796958"/>
            <a:ext cx="521369" cy="467946"/>
          </a:xfrm>
          <a:prstGeom prst="rect">
            <a:avLst/>
          </a:prstGeom>
          <a:noFill/>
          <a:ln>
            <a:noFill/>
          </a:ln>
          <a:effectLst>
            <a:outerShdw blurRad="50800" dist="38100" dir="5400000" algn="t" rotWithShape="0">
              <a:prstClr val="black">
                <a:alpha val="40000"/>
              </a:prstClr>
            </a:outerShdw>
          </a:effectLst>
        </p:spPr>
      </p:pic>
      <p:sp>
        <p:nvSpPr>
          <p:cNvPr id="42" name="Google Shape;167;p2">
            <a:extLst>
              <a:ext uri="{FF2B5EF4-FFF2-40B4-BE49-F238E27FC236}">
                <a16:creationId xmlns:a16="http://schemas.microsoft.com/office/drawing/2014/main" id="{588D1B4F-4715-4FB1-A300-BA1527217E8D}"/>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7ECD015A-E5A3-477F-AA04-060BD026E68C}"/>
              </a:ext>
            </a:extLst>
          </p:cNvPr>
          <p:cNvSpPr txBox="1"/>
          <p:nvPr/>
        </p:nvSpPr>
        <p:spPr>
          <a:xfrm>
            <a:off x="6464220" y="1173488"/>
            <a:ext cx="38496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Are   you   leaving</a:t>
            </a:r>
          </a:p>
        </p:txBody>
      </p:sp>
      <p:sp>
        <p:nvSpPr>
          <p:cNvPr id="44" name="TextBox 43">
            <a:extLst>
              <a:ext uri="{FF2B5EF4-FFF2-40B4-BE49-F238E27FC236}">
                <a16:creationId xmlns:a16="http://schemas.microsoft.com/office/drawing/2014/main" id="{BF61FB16-63C2-4CEA-A0D9-EBCC0F8C587A}"/>
              </a:ext>
            </a:extLst>
          </p:cNvPr>
          <p:cNvSpPr txBox="1"/>
          <p:nvPr/>
        </p:nvSpPr>
        <p:spPr>
          <a:xfrm>
            <a:off x="6625448" y="1594431"/>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today</a:t>
            </a:r>
          </a:p>
        </p:txBody>
      </p:sp>
      <p:sp>
        <p:nvSpPr>
          <p:cNvPr id="45" name="TextBox 44">
            <a:extLst>
              <a:ext uri="{FF2B5EF4-FFF2-40B4-BE49-F238E27FC236}">
                <a16:creationId xmlns:a16="http://schemas.microsoft.com/office/drawing/2014/main" id="{0555053C-8B84-45E4-9B24-653746B7B289}"/>
              </a:ext>
            </a:extLst>
          </p:cNvPr>
          <p:cNvSpPr txBox="1"/>
          <p:nvPr/>
        </p:nvSpPr>
        <p:spPr>
          <a:xfrm>
            <a:off x="763314" y="2266813"/>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5612FE27-AEC7-47F6-932D-5CE12951A07E}"/>
              </a:ext>
            </a:extLst>
          </p:cNvPr>
          <p:cNvSpPr txBox="1"/>
          <p:nvPr/>
        </p:nvSpPr>
        <p:spPr>
          <a:xfrm>
            <a:off x="3387483" y="2266813"/>
            <a:ext cx="27163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  la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campagne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D38E4961-15B0-424F-875F-6419E4A9416D}"/>
              </a:ext>
            </a:extLst>
          </p:cNvPr>
          <p:cNvSpPr txBox="1"/>
          <p:nvPr/>
        </p:nvSpPr>
        <p:spPr>
          <a:xfrm>
            <a:off x="6400299" y="2268248"/>
            <a:ext cx="14562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often</a:t>
            </a:r>
          </a:p>
        </p:txBody>
      </p:sp>
      <p:sp>
        <p:nvSpPr>
          <p:cNvPr id="48" name="TextBox 47">
            <a:extLst>
              <a:ext uri="{FF2B5EF4-FFF2-40B4-BE49-F238E27FC236}">
                <a16:creationId xmlns:a16="http://schemas.microsoft.com/office/drawing/2014/main" id="{0492C287-0D86-4EAA-B570-3E288C1B9FC6}"/>
              </a:ext>
            </a:extLst>
          </p:cNvPr>
          <p:cNvSpPr txBox="1"/>
          <p:nvPr/>
        </p:nvSpPr>
        <p:spPr>
          <a:xfrm>
            <a:off x="645355" y="3156580"/>
            <a:ext cx="187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49" name="TextBox 48">
            <a:extLst>
              <a:ext uri="{FF2B5EF4-FFF2-40B4-BE49-F238E27FC236}">
                <a16:creationId xmlns:a16="http://schemas.microsoft.com/office/drawing/2014/main" id="{E693842B-762B-4051-84CB-1D4B30054645}"/>
              </a:ext>
            </a:extLst>
          </p:cNvPr>
          <p:cNvSpPr txBox="1"/>
          <p:nvPr/>
        </p:nvSpPr>
        <p:spPr>
          <a:xfrm>
            <a:off x="3546179" y="3141530"/>
            <a:ext cx="2128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   l’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église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0ABF1E3A-96B8-4DBE-A845-04D971DA7DC6}"/>
              </a:ext>
            </a:extLst>
          </p:cNvPr>
          <p:cNvSpPr txBox="1"/>
          <p:nvPr/>
        </p:nvSpPr>
        <p:spPr>
          <a:xfrm>
            <a:off x="7256100" y="3160021"/>
            <a:ext cx="16189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go</a:t>
            </a:r>
          </a:p>
        </p:txBody>
      </p:sp>
      <p:sp>
        <p:nvSpPr>
          <p:cNvPr id="68" name="TextBox 67">
            <a:extLst>
              <a:ext uri="{FF2B5EF4-FFF2-40B4-BE49-F238E27FC236}">
                <a16:creationId xmlns:a16="http://schemas.microsoft.com/office/drawing/2014/main" id="{23D72458-226D-4C8D-88F8-80B43FACBEDA}"/>
              </a:ext>
            </a:extLst>
          </p:cNvPr>
          <p:cNvSpPr txBox="1"/>
          <p:nvPr/>
        </p:nvSpPr>
        <p:spPr>
          <a:xfrm>
            <a:off x="589889" y="4074245"/>
            <a:ext cx="187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soir</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3EE0130B-78A1-41FD-8740-AF7E377B9B89}"/>
              </a:ext>
            </a:extLst>
          </p:cNvPr>
          <p:cNvSpPr txBox="1"/>
          <p:nvPr/>
        </p:nvSpPr>
        <p:spPr>
          <a:xfrm>
            <a:off x="3341362" y="4072248"/>
            <a:ext cx="28847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   la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maison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42BBF33C-D99A-41F8-8A31-EF4D43640A43}"/>
              </a:ext>
            </a:extLst>
          </p:cNvPr>
          <p:cNvSpPr txBox="1"/>
          <p:nvPr/>
        </p:nvSpPr>
        <p:spPr>
          <a:xfrm>
            <a:off x="8522962" y="4080960"/>
            <a:ext cx="28847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he stays</a:t>
            </a:r>
          </a:p>
        </p:txBody>
      </p:sp>
      <p:sp>
        <p:nvSpPr>
          <p:cNvPr id="71" name="TextBox 70">
            <a:extLst>
              <a:ext uri="{FF2B5EF4-FFF2-40B4-BE49-F238E27FC236}">
                <a16:creationId xmlns:a16="http://schemas.microsoft.com/office/drawing/2014/main" id="{D6AF94E9-9D82-4A2A-8177-B36F4A2C066C}"/>
              </a:ext>
            </a:extLst>
          </p:cNvPr>
          <p:cNvSpPr txBox="1"/>
          <p:nvPr/>
        </p:nvSpPr>
        <p:spPr>
          <a:xfrm>
            <a:off x="797611" y="4921064"/>
            <a:ext cx="9505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Puis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01F466ED-02E6-49F3-9D5D-26F1D2EAD0B5}"/>
              </a:ext>
            </a:extLst>
          </p:cNvPr>
          <p:cNvSpPr txBox="1"/>
          <p:nvPr/>
        </p:nvSpPr>
        <p:spPr>
          <a:xfrm>
            <a:off x="3166499" y="4935121"/>
            <a:ext cx="22005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marché</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6EAADF78-B491-4DFA-BDD1-D59051015FFC}"/>
              </a:ext>
            </a:extLst>
          </p:cNvPr>
          <p:cNvSpPr txBox="1"/>
          <p:nvPr/>
        </p:nvSpPr>
        <p:spPr>
          <a:xfrm>
            <a:off x="7376675" y="4944887"/>
            <a:ext cx="22005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he     eats</a:t>
            </a:r>
          </a:p>
        </p:txBody>
      </p:sp>
      <p:sp>
        <p:nvSpPr>
          <p:cNvPr id="74" name="TextBox 73">
            <a:extLst>
              <a:ext uri="{FF2B5EF4-FFF2-40B4-BE49-F238E27FC236}">
                <a16:creationId xmlns:a16="http://schemas.microsoft.com/office/drawing/2014/main" id="{5B2B2987-2AF1-4E21-BC54-AF973328B3FB}"/>
              </a:ext>
            </a:extLst>
          </p:cNvPr>
          <p:cNvSpPr txBox="1"/>
          <p:nvPr/>
        </p:nvSpPr>
        <p:spPr>
          <a:xfrm>
            <a:off x="727998" y="5803239"/>
            <a:ext cx="24987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Où</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est-ce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que</a:t>
            </a:r>
          </a:p>
        </p:txBody>
      </p:sp>
      <p:sp>
        <p:nvSpPr>
          <p:cNvPr id="75" name="TextBox 74">
            <a:extLst>
              <a:ext uri="{FF2B5EF4-FFF2-40B4-BE49-F238E27FC236}">
                <a16:creationId xmlns:a16="http://schemas.microsoft.com/office/drawing/2014/main" id="{B7290831-3792-48A3-834B-ADF9F1179CB6}"/>
              </a:ext>
            </a:extLst>
          </p:cNvPr>
          <p:cNvSpPr txBox="1"/>
          <p:nvPr/>
        </p:nvSpPr>
        <p:spPr>
          <a:xfrm>
            <a:off x="7353581" y="5836984"/>
            <a:ext cx="3067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are    you    going</a:t>
            </a:r>
          </a:p>
        </p:txBody>
      </p:sp>
    </p:spTree>
    <p:extLst>
      <p:ext uri="{BB962C8B-B14F-4D97-AF65-F5344CB8AC3E}">
        <p14:creationId xmlns:p14="http://schemas.microsoft.com/office/powerpoint/2010/main" val="37571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3" grpId="0"/>
      <p:bldP spid="44" grpId="0"/>
      <p:bldP spid="45" grpId="0"/>
      <p:bldP spid="46" grpId="0"/>
      <p:bldP spid="47" grpId="0"/>
      <p:bldP spid="48" grpId="0"/>
      <p:bldP spid="49"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046431" y="1406362"/>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6096000" y="1921005"/>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1" name="Google Shape;167;p2">
            <a:extLst>
              <a:ext uri="{FF2B5EF4-FFF2-40B4-BE49-F238E27FC236}">
                <a16:creationId xmlns:a16="http://schemas.microsoft.com/office/drawing/2014/main" id="{62DCC88D-604A-4812-A70C-E883F82817FC}"/>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3">
            <a:extLst>
              <a:ext uri="{FF2B5EF4-FFF2-40B4-BE49-F238E27FC236}">
                <a16:creationId xmlns:a16="http://schemas.microsoft.com/office/drawing/2014/main" id="{CB4EDAAA-05E4-48C5-BE88-2B7226FF4A65}"/>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3" name="Picture 22" descr="Diagram&#10;&#10;Description automatically generated">
            <a:extLst>
              <a:ext uri="{FF2B5EF4-FFF2-40B4-BE49-F238E27FC236}">
                <a16:creationId xmlns:a16="http://schemas.microsoft.com/office/drawing/2014/main" id="{FA120498-FB37-4F92-A765-635AE0A30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866" y="4301291"/>
            <a:ext cx="1266477" cy="932579"/>
          </a:xfrm>
          <a:prstGeom prst="rect">
            <a:avLst/>
          </a:prstGeom>
        </p:spPr>
      </p:pic>
      <p:pic>
        <p:nvPicPr>
          <p:cNvPr id="24" name="Picture 23" descr="Shape, rectangle&#10;&#10;Description automatically generated">
            <a:extLst>
              <a:ext uri="{FF2B5EF4-FFF2-40B4-BE49-F238E27FC236}">
                <a16:creationId xmlns:a16="http://schemas.microsoft.com/office/drawing/2014/main" id="{2A66AB37-16CE-419A-A25D-2C1B8EC89B0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9667" y="3485496"/>
            <a:ext cx="1358022" cy="932579"/>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3C291714-CFE2-4F24-B3BE-C2877F6830BC}"/>
              </a:ext>
            </a:extLst>
          </p:cNvPr>
          <p:cNvPicPr>
            <a:picLocks noChangeAspect="1"/>
          </p:cNvPicPr>
          <p:nvPr/>
        </p:nvPicPr>
        <p:blipFill rotWithShape="1">
          <a:blip r:embed="rId7">
            <a:extLst>
              <a:ext uri="{28A0092B-C50C-407E-A947-70E740481C1C}">
                <a14:useLocalDpi xmlns:a14="http://schemas.microsoft.com/office/drawing/2010/main" val="0"/>
              </a:ext>
            </a:extLst>
          </a:blip>
          <a:srcRect b="25455"/>
          <a:stretch/>
        </p:blipFill>
        <p:spPr>
          <a:xfrm>
            <a:off x="3616945" y="5999469"/>
            <a:ext cx="1332476" cy="668922"/>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D7B29B82-BE49-4B63-AEDC-DCDDFF113DD3}"/>
              </a:ext>
            </a:extLst>
          </p:cNvPr>
          <p:cNvPicPr>
            <a:picLocks noChangeAspect="1"/>
          </p:cNvPicPr>
          <p:nvPr/>
        </p:nvPicPr>
        <p:blipFill rotWithShape="1">
          <a:blip r:embed="rId8">
            <a:extLst>
              <a:ext uri="{28A0092B-C50C-407E-A947-70E740481C1C}">
                <a14:useLocalDpi xmlns:a14="http://schemas.microsoft.com/office/drawing/2010/main" val="0"/>
              </a:ext>
            </a:extLst>
          </a:blip>
          <a:srcRect l="14487" r="20945"/>
          <a:stretch/>
        </p:blipFill>
        <p:spPr>
          <a:xfrm>
            <a:off x="4119967" y="2720779"/>
            <a:ext cx="778748" cy="725849"/>
          </a:xfrm>
          <a:prstGeom prst="ellipse">
            <a:avLst/>
          </a:prstGeom>
        </p:spPr>
      </p:pic>
      <p:pic>
        <p:nvPicPr>
          <p:cNvPr id="41" name="Picture 40" descr="Iglesia, Capilla, Religión, Cementerio, Campanas">
            <a:extLst>
              <a:ext uri="{FF2B5EF4-FFF2-40B4-BE49-F238E27FC236}">
                <a16:creationId xmlns:a16="http://schemas.microsoft.com/office/drawing/2014/main" id="{F370130D-63F4-4BF1-AC60-0DEBDEC382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6035" y="1828262"/>
            <a:ext cx="569443" cy="85953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picture containing nature, shore&#10;&#10;Description automatically generated">
            <a:extLst>
              <a:ext uri="{FF2B5EF4-FFF2-40B4-BE49-F238E27FC236}">
                <a16:creationId xmlns:a16="http://schemas.microsoft.com/office/drawing/2014/main" id="{22C62610-B605-4DD2-A88D-65200832A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6424" y="5120943"/>
            <a:ext cx="829464" cy="784828"/>
          </a:xfrm>
          <a:prstGeom prst="ellipse">
            <a:avLst/>
          </a:prstGeom>
        </p:spPr>
      </p:pic>
    </p:spTree>
    <p:extLst>
      <p:ext uri="{BB962C8B-B14F-4D97-AF65-F5344CB8AC3E}">
        <p14:creationId xmlns:p14="http://schemas.microsoft.com/office/powerpoint/2010/main" val="44090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6112456" y="726099"/>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114" y="563631"/>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194477" y="710575"/>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TextBox 4">
            <a:extLst>
              <a:ext uri="{FF2B5EF4-FFF2-40B4-BE49-F238E27FC236}">
                <a16:creationId xmlns:a16="http://schemas.microsoft.com/office/drawing/2014/main" id="{872E3855-D436-4767-BE40-5E805CD5C63B}"/>
              </a:ext>
            </a:extLst>
          </p:cNvPr>
          <p:cNvSpPr txBox="1"/>
          <p:nvPr/>
        </p:nvSpPr>
        <p:spPr>
          <a:xfrm>
            <a:off x="6112456" y="1227441"/>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194477" y="1310594"/>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309497" y="187962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1" name="Google Shape;167;p2">
            <a:extLst>
              <a:ext uri="{FF2B5EF4-FFF2-40B4-BE49-F238E27FC236}">
                <a16:creationId xmlns:a16="http://schemas.microsoft.com/office/drawing/2014/main" id="{95AC6A6B-C269-463C-A0FB-3E94D804C36C}"/>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3">
            <a:extLst>
              <a:ext uri="{FF2B5EF4-FFF2-40B4-BE49-F238E27FC236}">
                <a16:creationId xmlns:a16="http://schemas.microsoft.com/office/drawing/2014/main" id="{737C226E-185C-4E49-A374-F91A47B531B3}"/>
              </a:ext>
            </a:extLst>
          </p:cNvPr>
          <p:cNvGraphicFramePr>
            <a:graphicFrameLocks noGrp="1"/>
          </p:cNvGraphicFramePr>
          <p:nvPr>
            <p:extLst>
              <p:ext uri="{D42A27DB-BD31-4B8C-83A1-F6EECF244321}">
                <p14:modId xmlns:p14="http://schemas.microsoft.com/office/powerpoint/2010/main" val="2491578987"/>
              </p:ext>
            </p:extLst>
          </p:nvPr>
        </p:nvGraphicFramePr>
        <p:xfrm>
          <a:off x="6457880" y="1902472"/>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31" name="Picture 30" descr="Graphical user interface&#10;&#10;Description automatically generated">
            <a:extLst>
              <a:ext uri="{FF2B5EF4-FFF2-40B4-BE49-F238E27FC236}">
                <a16:creationId xmlns:a16="http://schemas.microsoft.com/office/drawing/2014/main" id="{F78FE1E1-4F6D-4A85-887A-A9213CB08532}"/>
              </a:ext>
            </a:extLst>
          </p:cNvPr>
          <p:cNvPicPr>
            <a:picLocks noChangeAspect="1"/>
          </p:cNvPicPr>
          <p:nvPr/>
        </p:nvPicPr>
        <p:blipFill rotWithShape="1">
          <a:blip r:embed="rId5">
            <a:extLst>
              <a:ext uri="{28A0092B-C50C-407E-A947-70E740481C1C}">
                <a14:useLocalDpi xmlns:a14="http://schemas.microsoft.com/office/drawing/2010/main" val="0"/>
              </a:ext>
            </a:extLst>
          </a:blip>
          <a:srcRect l="38241" r="33603" b="65483"/>
          <a:stretch/>
        </p:blipFill>
        <p:spPr>
          <a:xfrm>
            <a:off x="10214384" y="3462425"/>
            <a:ext cx="967432" cy="707886"/>
          </a:xfrm>
          <a:prstGeom prst="rect">
            <a:avLst/>
          </a:prstGeom>
        </p:spPr>
      </p:pic>
      <p:grpSp>
        <p:nvGrpSpPr>
          <p:cNvPr id="32" name="Group 31">
            <a:extLst>
              <a:ext uri="{FF2B5EF4-FFF2-40B4-BE49-F238E27FC236}">
                <a16:creationId xmlns:a16="http://schemas.microsoft.com/office/drawing/2014/main" id="{7B6B2140-153C-4781-81B6-2D57FF5217AF}"/>
              </a:ext>
            </a:extLst>
          </p:cNvPr>
          <p:cNvGrpSpPr/>
          <p:nvPr/>
        </p:nvGrpSpPr>
        <p:grpSpPr>
          <a:xfrm>
            <a:off x="10214384" y="2731282"/>
            <a:ext cx="941878" cy="742420"/>
            <a:chOff x="10442244" y="8329224"/>
            <a:chExt cx="941878" cy="742420"/>
          </a:xfrm>
        </p:grpSpPr>
        <p:pic>
          <p:nvPicPr>
            <p:cNvPr id="35" name="Picture 34" descr="A picture containing text&#10;&#10;Description automatically generated">
              <a:extLst>
                <a:ext uri="{FF2B5EF4-FFF2-40B4-BE49-F238E27FC236}">
                  <a16:creationId xmlns:a16="http://schemas.microsoft.com/office/drawing/2014/main" id="{8B80B377-E00B-474F-B3F6-2C42EDD0DC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2244" y="8580686"/>
              <a:ext cx="520651" cy="490958"/>
            </a:xfrm>
            <a:prstGeom prst="rect">
              <a:avLst/>
            </a:prstGeom>
          </p:spPr>
        </p:pic>
        <p:pic>
          <p:nvPicPr>
            <p:cNvPr id="36" name="Picture 35" descr="A picture containing logo&#10;&#10;Description automatically generated">
              <a:extLst>
                <a:ext uri="{FF2B5EF4-FFF2-40B4-BE49-F238E27FC236}">
                  <a16:creationId xmlns:a16="http://schemas.microsoft.com/office/drawing/2014/main" id="{31AEE706-576F-423A-A3E9-29F10C54E6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9929" y="8329224"/>
              <a:ext cx="584193" cy="735991"/>
            </a:xfrm>
            <a:prstGeom prst="rect">
              <a:avLst/>
            </a:prstGeom>
          </p:spPr>
        </p:pic>
      </p:grpSp>
      <p:pic>
        <p:nvPicPr>
          <p:cNvPr id="37" name="Picture 36" descr="Diagram&#10;&#10;Description automatically generated">
            <a:extLst>
              <a:ext uri="{FF2B5EF4-FFF2-40B4-BE49-F238E27FC236}">
                <a16:creationId xmlns:a16="http://schemas.microsoft.com/office/drawing/2014/main" id="{6BF299C5-0194-44F3-9367-A199FAA2C1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8074" y="5238275"/>
            <a:ext cx="636175" cy="656167"/>
          </a:xfrm>
          <a:prstGeom prst="ellipse">
            <a:avLst/>
          </a:prstGeom>
        </p:spPr>
      </p:pic>
      <p:pic>
        <p:nvPicPr>
          <p:cNvPr id="38" name="Picture 37" descr="A picture containing text&#10;&#10;Description automatically generated">
            <a:extLst>
              <a:ext uri="{FF2B5EF4-FFF2-40B4-BE49-F238E27FC236}">
                <a16:creationId xmlns:a16="http://schemas.microsoft.com/office/drawing/2014/main" id="{3EF6DEEE-DBB4-4ED0-9D6C-92B803C651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2947" y="6005694"/>
            <a:ext cx="839792" cy="634826"/>
          </a:xfrm>
          <a:prstGeom prst="rect">
            <a:avLst/>
          </a:prstGeom>
        </p:spPr>
      </p:pic>
      <p:pic>
        <p:nvPicPr>
          <p:cNvPr id="40" name="Picture 39" descr="Shape&#10;&#10;Description automatically generated">
            <a:extLst>
              <a:ext uri="{FF2B5EF4-FFF2-40B4-BE49-F238E27FC236}">
                <a16:creationId xmlns:a16="http://schemas.microsoft.com/office/drawing/2014/main" id="{C691AADF-D919-43DF-A115-DFBC1DBF8229}"/>
              </a:ext>
            </a:extLst>
          </p:cNvPr>
          <p:cNvPicPr>
            <a:picLocks noChangeAspect="1"/>
          </p:cNvPicPr>
          <p:nvPr/>
        </p:nvPicPr>
        <p:blipFill rotWithShape="1">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t="1" b="31939"/>
          <a:stretch/>
        </p:blipFill>
        <p:spPr>
          <a:xfrm>
            <a:off x="10176975" y="4381021"/>
            <a:ext cx="1258371" cy="545526"/>
          </a:xfrm>
          <a:prstGeom prst="ellipse">
            <a:avLst/>
          </a:prstGeom>
        </p:spPr>
      </p:pic>
      <p:pic>
        <p:nvPicPr>
          <p:cNvPr id="41" name="Picture 40" descr="A picture containing arrow&#10;&#10;Description automatically generated">
            <a:extLst>
              <a:ext uri="{FF2B5EF4-FFF2-40B4-BE49-F238E27FC236}">
                <a16:creationId xmlns:a16="http://schemas.microsoft.com/office/drawing/2014/main" id="{EA21167B-95F1-4FA4-BF7B-A14F9200FBEF}"/>
              </a:ext>
            </a:extLst>
          </p:cNvPr>
          <p:cNvPicPr>
            <a:picLocks noChangeAspect="1"/>
          </p:cNvPicPr>
          <p:nvPr/>
        </p:nvPicPr>
        <p:blipFill>
          <a:blip r:embed="rId11">
            <a:duotone>
              <a:srgbClr val="1D6FA9">
                <a:shade val="45000"/>
                <a:satMod val="135000"/>
              </a:srgbClr>
              <a:prstClr val="white"/>
            </a:duotone>
            <a:extLst>
              <a:ext uri="{28A0092B-C50C-407E-A947-70E740481C1C}">
                <a14:useLocalDpi xmlns:a14="http://schemas.microsoft.com/office/drawing/2010/main" val="0"/>
              </a:ext>
            </a:extLst>
          </a:blip>
          <a:stretch>
            <a:fillRect/>
          </a:stretch>
        </p:blipFill>
        <p:spPr>
          <a:xfrm>
            <a:off x="10329978" y="1925799"/>
            <a:ext cx="736244" cy="712661"/>
          </a:xfrm>
          <a:prstGeom prst="ellipse">
            <a:avLst/>
          </a:prstGeom>
        </p:spPr>
      </p:pic>
    </p:spTree>
    <p:extLst>
      <p:ext uri="{BB962C8B-B14F-4D97-AF65-F5344CB8AC3E}">
        <p14:creationId xmlns:p14="http://schemas.microsoft.com/office/powerpoint/2010/main" val="2061125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203632084"/>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salle</a:t>
                      </a:r>
                    </a:p>
                  </a:txBody>
                  <a:tcPr/>
                </a:tc>
                <a:tc>
                  <a:txBody>
                    <a:bodyPr/>
                    <a:lstStyle/>
                    <a:p>
                      <a:r>
                        <a:rPr lang="en-GB" sz="2400" b="1" dirty="0" err="1">
                          <a:solidFill>
                            <a:srgbClr val="002060"/>
                          </a:solidFill>
                          <a:latin typeface="Century Gothic" panose="020B0502020202020204" pitchFamily="34" charset="0"/>
                        </a:rPr>
                        <a:t>gagner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nager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lieu</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neige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prix</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puis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marcher</a:t>
                      </a:r>
                    </a:p>
                  </a:txBody>
                  <a:tcPr/>
                </a:tc>
                <a:tc>
                  <a:txBody>
                    <a:bodyPr/>
                    <a:lstStyle/>
                    <a:p>
                      <a:r>
                        <a:rPr lang="en-GB" sz="2400" b="1" dirty="0">
                          <a:solidFill>
                            <a:srgbClr val="002060"/>
                          </a:solidFill>
                          <a:latin typeface="Century Gothic" panose="020B0502020202020204" pitchFamily="34" charset="0"/>
                        </a:rPr>
                        <a:t>les gens</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monter</a:t>
                      </a:r>
                      <a:endParaRPr lang="en-GB" sz="2400" b="1"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quitter</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soir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vingt-neuf</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seize</a:t>
                      </a:r>
                    </a:p>
                  </a:txBody>
                  <a:tcPr/>
                </a:tc>
                <a:tc>
                  <a:txBody>
                    <a:bodyPr/>
                    <a:lstStyle/>
                    <a:p>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744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593294486"/>
              </p:ext>
            </p:extLst>
          </p:nvPr>
        </p:nvGraphicFramePr>
        <p:xfrm>
          <a:off x="578095" y="779363"/>
          <a:ext cx="10215121" cy="5944726"/>
        </p:xfrm>
        <a:graphic>
          <a:graphicData uri="http://schemas.openxmlformats.org/drawingml/2006/table">
            <a:tbl>
              <a:tblPr firstRow="1" bandRow="1">
                <a:tableStyleId>{5940675A-B579-460E-94D1-54222C63F5DA}</a:tableStyleId>
              </a:tblPr>
              <a:tblGrid>
                <a:gridCol w="1758548">
                  <a:extLst>
                    <a:ext uri="{9D8B030D-6E8A-4147-A177-3AD203B41FA5}">
                      <a16:colId xmlns:a16="http://schemas.microsoft.com/office/drawing/2014/main" val="1203737284"/>
                    </a:ext>
                  </a:extLst>
                </a:gridCol>
                <a:gridCol w="2437412">
                  <a:extLst>
                    <a:ext uri="{9D8B030D-6E8A-4147-A177-3AD203B41FA5}">
                      <a16:colId xmlns:a16="http://schemas.microsoft.com/office/drawing/2014/main" val="1810222861"/>
                    </a:ext>
                  </a:extLst>
                </a:gridCol>
                <a:gridCol w="3181225">
                  <a:extLst>
                    <a:ext uri="{9D8B030D-6E8A-4147-A177-3AD203B41FA5}">
                      <a16:colId xmlns:a16="http://schemas.microsoft.com/office/drawing/2014/main" val="274413866"/>
                    </a:ext>
                  </a:extLst>
                </a:gridCol>
                <a:gridCol w="2837936">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snow</a:t>
                      </a:r>
                    </a:p>
                  </a:txBody>
                  <a:tcPr/>
                </a:tc>
                <a:tc>
                  <a:txBody>
                    <a:bodyPr/>
                    <a:lstStyle/>
                    <a:p>
                      <a:r>
                        <a:rPr lang="en-GB" sz="2400" b="1" dirty="0">
                          <a:solidFill>
                            <a:srgbClr val="002060"/>
                          </a:solidFill>
                          <a:latin typeface="Century Gothic" panose="020B0502020202020204" pitchFamily="34" charset="0"/>
                        </a:rPr>
                        <a:t>to swim, swimming</a:t>
                      </a:r>
                    </a:p>
                  </a:txBody>
                  <a:tcPr/>
                </a:tc>
                <a:tc>
                  <a:txBody>
                    <a:bodyPr/>
                    <a:lstStyle/>
                    <a:p>
                      <a:r>
                        <a:rPr lang="en-GB" sz="2400" b="1" dirty="0">
                          <a:solidFill>
                            <a:srgbClr val="002060"/>
                          </a:solidFill>
                          <a:latin typeface="Century Gothic" panose="020B0502020202020204" pitchFamily="34" charset="0"/>
                        </a:rPr>
                        <a:t>(the) place</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prize</a:t>
                      </a:r>
                    </a:p>
                  </a:txBody>
                  <a:tcPr/>
                </a:tc>
                <a:tc>
                  <a:txBody>
                    <a:bodyPr/>
                    <a:lstStyle/>
                    <a:p>
                      <a:r>
                        <a:rPr lang="en-GB" sz="2400" b="1" dirty="0">
                          <a:solidFill>
                            <a:srgbClr val="002060"/>
                          </a:solidFill>
                          <a:latin typeface="Century Gothic" panose="020B0502020202020204" pitchFamily="34" charset="0"/>
                        </a:rPr>
                        <a:t>to win, winning</a:t>
                      </a:r>
                    </a:p>
                  </a:txBody>
                  <a:tcPr/>
                </a:tc>
                <a:tc>
                  <a:txBody>
                    <a:bodyPr/>
                    <a:lstStyle/>
                    <a:p>
                      <a:r>
                        <a:rPr lang="en-GB" sz="2400" b="1" dirty="0">
                          <a:solidFill>
                            <a:srgbClr val="002060"/>
                          </a:solidFill>
                          <a:latin typeface="Century Gothic" panose="020B0502020202020204" pitchFamily="34" charset="0"/>
                        </a:rPr>
                        <a:t>(the) (class)room</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evening</a:t>
                      </a:r>
                    </a:p>
                  </a:txBody>
                  <a:tcPr/>
                </a:tc>
                <a:tc>
                  <a:txBody>
                    <a:bodyPr/>
                    <a:lstStyle/>
                    <a:p>
                      <a:r>
                        <a:rPr lang="en-GB" sz="2400" b="1" dirty="0">
                          <a:solidFill>
                            <a:srgbClr val="002060"/>
                          </a:solidFill>
                          <a:latin typeface="Century Gothic" panose="020B0502020202020204" pitchFamily="34" charset="0"/>
                        </a:rPr>
                        <a:t>to ride, climb up/on/into</a:t>
                      </a:r>
                    </a:p>
                  </a:txBody>
                  <a:tcPr/>
                </a:tc>
                <a:tc>
                  <a:txBody>
                    <a:bodyPr/>
                    <a:lstStyle/>
                    <a:p>
                      <a:r>
                        <a:rPr lang="en-GB" sz="2400" b="1" dirty="0">
                          <a:solidFill>
                            <a:srgbClr val="002060"/>
                          </a:solidFill>
                          <a:latin typeface="Century Gothic" panose="020B0502020202020204" pitchFamily="34" charset="0"/>
                        </a:rPr>
                        <a:t>(the) people</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then</a:t>
                      </a:r>
                    </a:p>
                  </a:txBody>
                  <a:tcPr/>
                </a:tc>
                <a:tc>
                  <a:txBody>
                    <a:bodyPr/>
                    <a:lstStyle/>
                    <a:p>
                      <a:r>
                        <a:rPr lang="en-GB" sz="2300" b="1" dirty="0">
                          <a:solidFill>
                            <a:srgbClr val="002060"/>
                          </a:solidFill>
                          <a:latin typeface="Century Gothic" panose="020B0502020202020204" pitchFamily="34" charset="0"/>
                        </a:rPr>
                        <a:t>to leave somewhere</a:t>
                      </a:r>
                    </a:p>
                  </a:txBody>
                  <a:tcPr/>
                </a:tc>
                <a:tc>
                  <a:txBody>
                    <a:bodyPr/>
                    <a:lstStyle/>
                    <a:p>
                      <a:r>
                        <a:rPr lang="en-GB" sz="2400" b="1" dirty="0">
                          <a:solidFill>
                            <a:srgbClr val="002060"/>
                          </a:solidFill>
                          <a:latin typeface="Century Gothic" panose="020B0502020202020204" pitchFamily="34" charset="0"/>
                        </a:rPr>
                        <a:t>to walk, walking</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I am going</a:t>
                      </a:r>
                    </a:p>
                  </a:txBody>
                  <a:tcPr/>
                </a:tc>
                <a:tc>
                  <a:txBody>
                    <a:bodyPr/>
                    <a:lstStyle/>
                    <a:p>
                      <a:r>
                        <a:rPr lang="en-GB" sz="2000" b="1" dirty="0">
                          <a:solidFill>
                            <a:srgbClr val="002060"/>
                          </a:solidFill>
                          <a:latin typeface="Century Gothic" panose="020B0502020202020204" pitchFamily="34" charset="0"/>
                        </a:rPr>
                        <a:t>he goes, he is going</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002060"/>
                          </a:solidFill>
                          <a:latin typeface="Century Gothic" panose="020B0502020202020204" pitchFamily="34" charset="0"/>
                        </a:rPr>
                        <a:t>you go, you are going</a:t>
                      </a:r>
                    </a:p>
                  </a:txBody>
                  <a:tcPr/>
                </a:tc>
                <a:tc>
                  <a:txBody>
                    <a:bodyPr/>
                    <a:lstStyle/>
                    <a:p>
                      <a:r>
                        <a:rPr lang="en-GB" sz="2400" b="1" dirty="0">
                          <a:solidFill>
                            <a:srgbClr val="002060"/>
                          </a:solidFill>
                          <a:latin typeface="Century Gothic" panose="020B0502020202020204" pitchFamily="34" charset="0"/>
                        </a:rPr>
                        <a:t>fifteen</a:t>
                      </a:r>
                    </a:p>
                  </a:txBody>
                  <a:tcPr/>
                </a:tc>
                <a:tc>
                  <a:txBody>
                    <a:bodyPr/>
                    <a:lstStyle/>
                    <a:p>
                      <a:r>
                        <a:rPr lang="en-GB" sz="2400" b="1" dirty="0">
                          <a:solidFill>
                            <a:srgbClr val="002060"/>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55E20A02-5B22-4E13-8800-5A3FCD143273}"/>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037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191E257-3173-4CD1-8F73-9FDAEEFC89CC}"/>
              </a:ext>
            </a:extLst>
          </p:cNvPr>
          <p:cNvGraphicFramePr>
            <a:graphicFrameLocks noGrp="1"/>
          </p:cNvGraphicFramePr>
          <p:nvPr>
            <p:extLst>
              <p:ext uri="{D42A27DB-BD31-4B8C-83A1-F6EECF244321}">
                <p14:modId xmlns:p14="http://schemas.microsoft.com/office/powerpoint/2010/main" val="2349719575"/>
              </p:ext>
            </p:extLst>
          </p:nvPr>
        </p:nvGraphicFramePr>
        <p:xfrm>
          <a:off x="131700" y="2361608"/>
          <a:ext cx="10304539" cy="3790602"/>
        </p:xfrm>
        <a:graphic>
          <a:graphicData uri="http://schemas.openxmlformats.org/drawingml/2006/table">
            <a:tbl>
              <a:tblPr firstRow="1" bandRow="1">
                <a:tableStyleId>{5940675A-B579-460E-94D1-54222C63F5DA}</a:tableStyleId>
              </a:tblPr>
              <a:tblGrid>
                <a:gridCol w="855456">
                  <a:extLst>
                    <a:ext uri="{9D8B030D-6E8A-4147-A177-3AD203B41FA5}">
                      <a16:colId xmlns:a16="http://schemas.microsoft.com/office/drawing/2014/main" val="1462097215"/>
                    </a:ext>
                  </a:extLst>
                </a:gridCol>
                <a:gridCol w="3188429">
                  <a:extLst>
                    <a:ext uri="{9D8B030D-6E8A-4147-A177-3AD203B41FA5}">
                      <a16:colId xmlns:a16="http://schemas.microsoft.com/office/drawing/2014/main" val="1854166941"/>
                    </a:ext>
                  </a:extLst>
                </a:gridCol>
                <a:gridCol w="3130327">
                  <a:extLst>
                    <a:ext uri="{9D8B030D-6E8A-4147-A177-3AD203B41FA5}">
                      <a16:colId xmlns:a16="http://schemas.microsoft.com/office/drawing/2014/main" val="3093406141"/>
                    </a:ext>
                  </a:extLst>
                </a:gridCol>
                <a:gridCol w="3130327">
                  <a:extLst>
                    <a:ext uri="{9D8B030D-6E8A-4147-A177-3AD203B41FA5}">
                      <a16:colId xmlns:a16="http://schemas.microsoft.com/office/drawing/2014/main" val="352403196"/>
                    </a:ext>
                  </a:extLst>
                </a:gridCol>
              </a:tblGrid>
              <a:tr h="631767">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vais</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vas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va</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09170309"/>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pain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semaine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train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62148425"/>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 </a:t>
                      </a:r>
                      <a:r>
                        <a:rPr lang="en-GB" sz="2800" b="1" dirty="0" err="1">
                          <a:solidFill>
                            <a:srgbClr val="0070C0"/>
                          </a:solidFill>
                          <a:latin typeface="Century Gothic" panose="020B0502020202020204" pitchFamily="34" charset="0"/>
                        </a:rPr>
                        <a:t>cousine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vingt</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dessiner</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28892283"/>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voiture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avoir</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vase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7123339"/>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travailler</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préféré</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lumière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0109561"/>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trente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onze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danse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85149838"/>
                  </a:ext>
                </a:extLst>
              </a:tr>
            </a:tbl>
          </a:graphicData>
        </a:graphic>
      </p:graphicFrame>
      <p:sp>
        <p:nvSpPr>
          <p:cNvPr id="25" name="Google Shape;157;p2">
            <a:extLst>
              <a:ext uri="{FF2B5EF4-FFF2-40B4-BE49-F238E27FC236}">
                <a16:creationId xmlns:a16="http://schemas.microsoft.com/office/drawing/2014/main" id="{E6E85D48-9F5F-40A2-A4C7-A7AD5AE2EE56}"/>
              </a:ext>
            </a:extLst>
          </p:cNvPr>
          <p:cNvSpPr txBox="1"/>
          <p:nvPr/>
        </p:nvSpPr>
        <p:spPr>
          <a:xfrm>
            <a:off x="1287520" y="1721909"/>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rgbClr val="36AFCE">
                    <a:lumMod val="75000"/>
                  </a:srgbClr>
                </a:solidFill>
                <a:effectLst/>
                <a:uLnTx/>
                <a:uFillTx/>
                <a:latin typeface="Century Gothic" panose="020B0502020202020204" pitchFamily="34" charset="0"/>
                <a:ea typeface="+mn-ea"/>
                <a:cs typeface="+mn-cs"/>
              </a:rPr>
              <a:t>A</a:t>
            </a:r>
            <a:endParaRPr kumimoji="0" sz="4000" b="1" i="0" u="none" strike="noStrike" kern="0" cap="none" spc="0" normalizeH="0" baseline="0" noProof="0" dirty="0">
              <a:ln>
                <a:noFill/>
              </a:ln>
              <a:solidFill>
                <a:srgbClr val="36AFCE">
                  <a:lumMod val="75000"/>
                </a:srgbClr>
              </a:solidFill>
              <a:effectLst/>
              <a:uLnTx/>
              <a:uFillTx/>
              <a:latin typeface="Century Gothic"/>
              <a:ea typeface="Century Gothic"/>
              <a:cs typeface="Century Gothic"/>
              <a:sym typeface="Century Gothic"/>
            </a:endParaRPr>
          </a:p>
        </p:txBody>
      </p:sp>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CustomShape 23">
            <a:hlinkClick r:id="" action="ppaction://noaction">
              <a:snd r:embed="rId4" name="FUS2_2.wav"/>
            </a:hlinkClick>
            <a:extLst>
              <a:ext uri="{FF2B5EF4-FFF2-40B4-BE49-F238E27FC236}">
                <a16:creationId xmlns:a16="http://schemas.microsoft.com/office/drawing/2014/main" id="{59F653AC-347E-44B1-A3D7-23625EA8D5B4}"/>
              </a:ext>
            </a:extLst>
          </p:cNvPr>
          <p:cNvSpPr/>
          <p:nvPr/>
        </p:nvSpPr>
        <p:spPr>
          <a:xfrm>
            <a:off x="330936" y="245397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89" y="370338"/>
            <a:ext cx="914400" cy="914400"/>
          </a:xfrm>
          <a:prstGeom prst="rect">
            <a:avLst/>
          </a:prstGeom>
        </p:spPr>
      </p:pic>
      <p:sp>
        <p:nvSpPr>
          <p:cNvPr id="17" name="Speech Bubble: Rectangle with Corners Rounded 16">
            <a:hlinkClick r:id="" action="ppaction://noaction">
              <a:snd r:embed="rId7" name="FUS2_1.wav"/>
            </a:hlinkClick>
            <a:extLst>
              <a:ext uri="{FF2B5EF4-FFF2-40B4-BE49-F238E27FC236}">
                <a16:creationId xmlns:a16="http://schemas.microsoft.com/office/drawing/2014/main" id="{2BB2CB0D-0A91-44BC-AEB5-7CDC5A9A523E}"/>
              </a:ext>
            </a:extLst>
          </p:cNvPr>
          <p:cNvSpPr/>
          <p:nvPr/>
        </p:nvSpPr>
        <p:spPr>
          <a:xfrm>
            <a:off x="1024283" y="474580"/>
            <a:ext cx="4997348"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CustomShape 6">
            <a:extLst>
              <a:ext uri="{FF2B5EF4-FFF2-40B4-BE49-F238E27FC236}">
                <a16:creationId xmlns:a16="http://schemas.microsoft.com/office/drawing/2014/main" id="{EEF0836E-4EB6-44DB-9265-9E9C6562164B}"/>
              </a:ext>
            </a:extLst>
          </p:cNvPr>
          <p:cNvSpPr/>
          <p:nvPr/>
        </p:nvSpPr>
        <p:spPr>
          <a:xfrm>
            <a:off x="1114382" y="458154"/>
            <a:ext cx="5521303" cy="6381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rPr>
              <a:t>. </a:t>
            </a:r>
            <a:r>
              <a:rPr kumimoji="0" lang="en-GB" sz="2800" b="1" i="0" u="none" strike="noStrike" kern="1200" cap="none" spc="-1" normalizeH="0" baseline="0" noProof="0" dirty="0" err="1">
                <a:ln>
                  <a:noFill/>
                </a:ln>
                <a:solidFill>
                  <a:srgbClr val="002060"/>
                </a:solidFill>
                <a:effectLst/>
                <a:uLnTx/>
                <a:uFillTx/>
                <a:latin typeface="Century gothic"/>
              </a:rPr>
              <a:t>L’intrus</a:t>
            </a:r>
            <a:r>
              <a:rPr kumimoji="0" lang="en-GB" sz="2800" b="1" i="0" u="none" strike="noStrike" kern="1200" cap="none" spc="-1" normalizeH="0" baseline="0" noProof="0" dirty="0">
                <a:ln>
                  <a:noFill/>
                </a:ln>
                <a:solidFill>
                  <a:srgbClr val="002060"/>
                </a:solidFill>
                <a:effectLst/>
                <a:uLnTx/>
                <a:uFillTx/>
                <a:latin typeface="Century gothic"/>
              </a:rPr>
              <a:t>, </a:t>
            </a:r>
            <a:r>
              <a:rPr kumimoji="0" lang="en-GB" sz="2800" b="1" i="0" u="none" strike="noStrike" kern="1200" cap="none" spc="-1" normalizeH="0" baseline="0" noProof="0" dirty="0" err="1">
                <a:ln>
                  <a:noFill/>
                </a:ln>
                <a:solidFill>
                  <a:srgbClr val="002060"/>
                </a:solidFill>
                <a:effectLst/>
                <a:uLnTx/>
                <a:uFillTx/>
                <a:latin typeface="Century gothic"/>
              </a:rPr>
              <a:t>c’est</a:t>
            </a:r>
            <a:r>
              <a:rPr kumimoji="0" lang="en-GB" sz="2800" b="1" i="0" u="none" strike="noStrike" kern="1200" cap="none" spc="-1" normalizeH="0" baseline="0" noProof="0" dirty="0">
                <a:ln>
                  <a:noFill/>
                </a:ln>
                <a:solidFill>
                  <a:srgbClr val="002060"/>
                </a:solidFill>
                <a:effectLst/>
                <a:uLnTx/>
                <a:uFillTx/>
                <a:latin typeface="Century gothic"/>
              </a:rPr>
              <a:t> quoi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8" name="CustomShape 23">
            <a:hlinkClick r:id="" action="ppaction://noaction">
              <a:snd r:embed="rId8" name="FUS2_3.wav"/>
            </a:hlinkClick>
            <a:extLst>
              <a:ext uri="{FF2B5EF4-FFF2-40B4-BE49-F238E27FC236}">
                <a16:creationId xmlns:a16="http://schemas.microsoft.com/office/drawing/2014/main" id="{868DD594-9109-4E1F-8041-8862AA3BB820}"/>
              </a:ext>
            </a:extLst>
          </p:cNvPr>
          <p:cNvSpPr/>
          <p:nvPr/>
        </p:nvSpPr>
        <p:spPr>
          <a:xfrm>
            <a:off x="330936" y="31142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9" name="FUS2_4.wav"/>
            </a:hlinkClick>
            <a:extLst>
              <a:ext uri="{FF2B5EF4-FFF2-40B4-BE49-F238E27FC236}">
                <a16:creationId xmlns:a16="http://schemas.microsoft.com/office/drawing/2014/main" id="{8DE03E95-8291-4B5C-9AE5-E630F1D3724F}"/>
              </a:ext>
            </a:extLst>
          </p:cNvPr>
          <p:cNvSpPr/>
          <p:nvPr/>
        </p:nvSpPr>
        <p:spPr>
          <a:xfrm>
            <a:off x="345593" y="374165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0" name="FUS2_5.wav"/>
            </a:hlinkClick>
            <a:extLst>
              <a:ext uri="{FF2B5EF4-FFF2-40B4-BE49-F238E27FC236}">
                <a16:creationId xmlns:a16="http://schemas.microsoft.com/office/drawing/2014/main" id="{C1E1964B-D599-4DC4-A83A-AA585E81F0C7}"/>
              </a:ext>
            </a:extLst>
          </p:cNvPr>
          <p:cNvSpPr/>
          <p:nvPr/>
        </p:nvSpPr>
        <p:spPr>
          <a:xfrm>
            <a:off x="330936" y="437195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23">
            <a:hlinkClick r:id="" action="ppaction://noaction">
              <a:snd r:embed="rId11" name="FUS2_5.2.wav"/>
            </a:hlinkClick>
            <a:extLst>
              <a:ext uri="{FF2B5EF4-FFF2-40B4-BE49-F238E27FC236}">
                <a16:creationId xmlns:a16="http://schemas.microsoft.com/office/drawing/2014/main" id="{7C12A8AA-E296-4F32-A819-2780C2C79804}"/>
              </a:ext>
            </a:extLst>
          </p:cNvPr>
          <p:cNvSpPr/>
          <p:nvPr/>
        </p:nvSpPr>
        <p:spPr>
          <a:xfrm>
            <a:off x="330936" y="503218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23">
            <a:hlinkClick r:id="" action="ppaction://noaction">
              <a:snd r:embed="rId12" name="FUS2_6.wav"/>
            </a:hlinkClick>
            <a:extLst>
              <a:ext uri="{FF2B5EF4-FFF2-40B4-BE49-F238E27FC236}">
                <a16:creationId xmlns:a16="http://schemas.microsoft.com/office/drawing/2014/main" id="{4CEA2954-54E3-4209-A8A6-FF2314BAFC8A}"/>
              </a:ext>
            </a:extLst>
          </p:cNvPr>
          <p:cNvSpPr/>
          <p:nvPr/>
        </p:nvSpPr>
        <p:spPr>
          <a:xfrm>
            <a:off x="345593" y="565962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Google Shape;157;p2">
            <a:extLst>
              <a:ext uri="{FF2B5EF4-FFF2-40B4-BE49-F238E27FC236}">
                <a16:creationId xmlns:a16="http://schemas.microsoft.com/office/drawing/2014/main" id="{DA9CD82C-CEEF-4DE9-A783-02985FCC4CC8}"/>
              </a:ext>
            </a:extLst>
          </p:cNvPr>
          <p:cNvSpPr txBox="1"/>
          <p:nvPr/>
        </p:nvSpPr>
        <p:spPr>
          <a:xfrm>
            <a:off x="4460878" y="1746132"/>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rgbClr val="36AFCE">
                    <a:lumMod val="75000"/>
                  </a:srgbClr>
                </a:solidFill>
                <a:effectLst/>
                <a:uLnTx/>
                <a:uFillTx/>
                <a:latin typeface="Century Gothic" panose="020B0502020202020204" pitchFamily="34" charset="0"/>
                <a:ea typeface="+mn-ea"/>
                <a:cs typeface="+mn-cs"/>
              </a:rPr>
              <a:t>B</a:t>
            </a:r>
            <a:endParaRPr kumimoji="0" sz="4000" b="1" i="0" u="none" strike="noStrike" kern="0" cap="none" spc="0" normalizeH="0" baseline="0" noProof="0" dirty="0">
              <a:ln>
                <a:noFill/>
              </a:ln>
              <a:solidFill>
                <a:srgbClr val="36AFCE">
                  <a:lumMod val="75000"/>
                </a:srgbClr>
              </a:solidFill>
              <a:effectLst/>
              <a:uLnTx/>
              <a:uFillTx/>
              <a:latin typeface="Century Gothic"/>
              <a:ea typeface="Century Gothic"/>
              <a:cs typeface="Century Gothic"/>
              <a:sym typeface="Century Gothic"/>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150955" y="1583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775697" y="-13752"/>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
        <p:nvSpPr>
          <p:cNvPr id="40" name="Google Shape;387;p19">
            <a:extLst>
              <a:ext uri="{FF2B5EF4-FFF2-40B4-BE49-F238E27FC236}">
                <a16:creationId xmlns:a16="http://schemas.microsoft.com/office/drawing/2014/main" id="{0B29CE52-4D18-4220-B349-0EEB7DC5DB6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A305512C-6F69-44EA-A32E-12AA1BE8D8DE}"/>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2" name="Google Shape;389;p19">
            <a:extLst>
              <a:ext uri="{FF2B5EF4-FFF2-40B4-BE49-F238E27FC236}">
                <a16:creationId xmlns:a16="http://schemas.microsoft.com/office/drawing/2014/main" id="{C4EA51DD-A1BE-4684-92BB-1A9199F07AD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0;p19">
            <a:extLst>
              <a:ext uri="{FF2B5EF4-FFF2-40B4-BE49-F238E27FC236}">
                <a16:creationId xmlns:a16="http://schemas.microsoft.com/office/drawing/2014/main" id="{7C1C7B6B-E16B-4C23-A85F-2B37968AC1D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8" name="Google Shape;391;p19">
            <a:extLst>
              <a:ext uri="{FF2B5EF4-FFF2-40B4-BE49-F238E27FC236}">
                <a16:creationId xmlns:a16="http://schemas.microsoft.com/office/drawing/2014/main" id="{3DC541D1-64A8-422C-B610-AD84F58BB23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9" name="Google Shape;393;p19">
            <a:extLst>
              <a:ext uri="{FF2B5EF4-FFF2-40B4-BE49-F238E27FC236}">
                <a16:creationId xmlns:a16="http://schemas.microsoft.com/office/drawing/2014/main" id="{69AF6B1C-2EEF-49EF-A26C-221170FEBC5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394;p19">
            <a:extLst>
              <a:ext uri="{FF2B5EF4-FFF2-40B4-BE49-F238E27FC236}">
                <a16:creationId xmlns:a16="http://schemas.microsoft.com/office/drawing/2014/main" id="{C417B489-C065-41F2-87C0-26E0526161B2}"/>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 name="Google Shape;395;p19">
            <a:extLst>
              <a:ext uri="{FF2B5EF4-FFF2-40B4-BE49-F238E27FC236}">
                <a16:creationId xmlns:a16="http://schemas.microsoft.com/office/drawing/2014/main" id="{4D3BACFC-876F-4C05-910F-D823F723ACB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157;p2">
            <a:extLst>
              <a:ext uri="{FF2B5EF4-FFF2-40B4-BE49-F238E27FC236}">
                <a16:creationId xmlns:a16="http://schemas.microsoft.com/office/drawing/2014/main" id="{3582FA6D-B6BC-422C-9A06-DB0AADA5109C}"/>
              </a:ext>
            </a:extLst>
          </p:cNvPr>
          <p:cNvSpPr txBox="1"/>
          <p:nvPr/>
        </p:nvSpPr>
        <p:spPr>
          <a:xfrm>
            <a:off x="7677996" y="1746132"/>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rgbClr val="36AFCE">
                    <a:lumMod val="75000"/>
                  </a:srgbClr>
                </a:solidFill>
                <a:effectLst/>
                <a:uLnTx/>
                <a:uFillTx/>
                <a:latin typeface="Century Gothic" panose="020B0502020202020204" pitchFamily="34" charset="0"/>
                <a:ea typeface="+mn-ea"/>
                <a:cs typeface="+mn-cs"/>
              </a:rPr>
              <a:t>C</a:t>
            </a:r>
            <a:endParaRPr kumimoji="0" sz="4000" b="1" i="0" u="none" strike="noStrike" kern="0" cap="none" spc="0" normalizeH="0" baseline="0" noProof="0" dirty="0">
              <a:ln>
                <a:noFill/>
              </a:ln>
              <a:solidFill>
                <a:srgbClr val="36AFCE">
                  <a:lumMod val="75000"/>
                </a:srgbClr>
              </a:solidFill>
              <a:effectLst/>
              <a:uLnTx/>
              <a:uFillTx/>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EA924D98-7B89-4E9E-80D5-44139425B60B}"/>
              </a:ext>
            </a:extLst>
          </p:cNvPr>
          <p:cNvSpPr txBox="1"/>
          <p:nvPr/>
        </p:nvSpPr>
        <p:spPr>
          <a:xfrm>
            <a:off x="150955" y="1330955"/>
            <a:ext cx="1052074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Here we revisit some SSC vowels: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(a)in</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oi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é</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è</a:t>
            </a:r>
            <a:r>
              <a:rPr lang="en-GB" sz="2400" dirty="0">
                <a:solidFill>
                  <a:srgbClr val="002060"/>
                </a:solidFill>
                <a:latin typeface="Century Gothic" panose="020B0502020202020204" pitchFamily="34" charset="0"/>
              </a:rPr>
              <a:t>].</a:t>
            </a:r>
          </a:p>
        </p:txBody>
      </p:sp>
      <p:grpSp>
        <p:nvGrpSpPr>
          <p:cNvPr id="7" name="Group 6">
            <a:extLst>
              <a:ext uri="{FF2B5EF4-FFF2-40B4-BE49-F238E27FC236}">
                <a16:creationId xmlns:a16="http://schemas.microsoft.com/office/drawing/2014/main" id="{BBC1E803-F557-4DC4-A03D-5990103F5E98}"/>
              </a:ext>
            </a:extLst>
          </p:cNvPr>
          <p:cNvGrpSpPr/>
          <p:nvPr/>
        </p:nvGrpSpPr>
        <p:grpSpPr>
          <a:xfrm>
            <a:off x="1095127" y="2479328"/>
            <a:ext cx="9258597" cy="408673"/>
            <a:chOff x="1114382" y="2773221"/>
            <a:chExt cx="9258597" cy="408673"/>
          </a:xfrm>
        </p:grpSpPr>
        <p:sp>
          <p:nvSpPr>
            <p:cNvPr id="5" name="Rectangle: Rounded Corners 4">
              <a:extLst>
                <a:ext uri="{FF2B5EF4-FFF2-40B4-BE49-F238E27FC236}">
                  <a16:creationId xmlns:a16="http://schemas.microsoft.com/office/drawing/2014/main" id="{7FC1C1BB-D79E-41E3-9FDA-A7EB03459397}"/>
                </a:ext>
              </a:extLst>
            </p:cNvPr>
            <p:cNvSpPr/>
            <p:nvPr/>
          </p:nvSpPr>
          <p:spPr>
            <a:xfrm>
              <a:off x="111438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34A23384-E36A-4EA9-92E0-F51D316AEA16}"/>
                </a:ext>
              </a:extLst>
            </p:cNvPr>
            <p:cNvSpPr/>
            <p:nvPr/>
          </p:nvSpPr>
          <p:spPr>
            <a:xfrm>
              <a:off x="435817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BBDA93AB-59D8-44C0-B75E-5DC54617A2C1}"/>
                </a:ext>
              </a:extLst>
            </p:cNvPr>
            <p:cNvSpPr/>
            <p:nvPr/>
          </p:nvSpPr>
          <p:spPr>
            <a:xfrm>
              <a:off x="7519447" y="2785534"/>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Rectangle: Rounded Corners 38">
            <a:extLst>
              <a:ext uri="{FF2B5EF4-FFF2-40B4-BE49-F238E27FC236}">
                <a16:creationId xmlns:a16="http://schemas.microsoft.com/office/drawing/2014/main" id="{3CEECFEA-AB6B-42AC-AD0D-27DDFCC000D5}"/>
              </a:ext>
            </a:extLst>
          </p:cNvPr>
          <p:cNvSpPr/>
          <p:nvPr/>
        </p:nvSpPr>
        <p:spPr>
          <a:xfrm>
            <a:off x="1992929" y="2453978"/>
            <a:ext cx="125031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65" name="Group 64">
            <a:extLst>
              <a:ext uri="{FF2B5EF4-FFF2-40B4-BE49-F238E27FC236}">
                <a16:creationId xmlns:a16="http://schemas.microsoft.com/office/drawing/2014/main" id="{C0DE8096-3CE4-44B6-92B9-5BFD403EB39A}"/>
              </a:ext>
            </a:extLst>
          </p:cNvPr>
          <p:cNvGrpSpPr/>
          <p:nvPr/>
        </p:nvGrpSpPr>
        <p:grpSpPr>
          <a:xfrm>
            <a:off x="1215921" y="3121881"/>
            <a:ext cx="9171300" cy="411554"/>
            <a:chOff x="1044266" y="2789751"/>
            <a:chExt cx="9171300" cy="411554"/>
          </a:xfrm>
        </p:grpSpPr>
        <p:sp>
          <p:nvSpPr>
            <p:cNvPr id="66" name="Rectangle: Rounded Corners 65">
              <a:extLst>
                <a:ext uri="{FF2B5EF4-FFF2-40B4-BE49-F238E27FC236}">
                  <a16:creationId xmlns:a16="http://schemas.microsoft.com/office/drawing/2014/main" id="{D12D85DC-D535-4FDF-9C34-1C5E40FB9FD3}"/>
                </a:ext>
              </a:extLst>
            </p:cNvPr>
            <p:cNvSpPr/>
            <p:nvPr/>
          </p:nvSpPr>
          <p:spPr>
            <a:xfrm>
              <a:off x="1044266" y="279608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D88B7847-2D9F-4192-AA93-D01E55D09698}"/>
                </a:ext>
              </a:extLst>
            </p:cNvPr>
            <p:cNvSpPr/>
            <p:nvPr/>
          </p:nvSpPr>
          <p:spPr>
            <a:xfrm>
              <a:off x="4193026" y="278975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40C5ABEC-90FB-4AD2-848B-7C0C5E55CCAF}"/>
                </a:ext>
              </a:extLst>
            </p:cNvPr>
            <p:cNvSpPr/>
            <p:nvPr/>
          </p:nvSpPr>
          <p:spPr>
            <a:xfrm>
              <a:off x="7362034" y="2804945"/>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9" name="Rectangle: Rounded Corners 68">
            <a:extLst>
              <a:ext uri="{FF2B5EF4-FFF2-40B4-BE49-F238E27FC236}">
                <a16:creationId xmlns:a16="http://schemas.microsoft.com/office/drawing/2014/main" id="{D69A55DB-C3AE-4814-BD0F-1772A4EC8C54}"/>
              </a:ext>
            </a:extLst>
          </p:cNvPr>
          <p:cNvSpPr/>
          <p:nvPr/>
        </p:nvSpPr>
        <p:spPr>
          <a:xfrm>
            <a:off x="4598209" y="3087340"/>
            <a:ext cx="223435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71" name="Group 70">
            <a:extLst>
              <a:ext uri="{FF2B5EF4-FFF2-40B4-BE49-F238E27FC236}">
                <a16:creationId xmlns:a16="http://schemas.microsoft.com/office/drawing/2014/main" id="{D2DC6643-3200-4443-B7AE-6F1844ADB354}"/>
              </a:ext>
            </a:extLst>
          </p:cNvPr>
          <p:cNvGrpSpPr/>
          <p:nvPr/>
        </p:nvGrpSpPr>
        <p:grpSpPr>
          <a:xfrm>
            <a:off x="1107855" y="3754041"/>
            <a:ext cx="9258597" cy="408673"/>
            <a:chOff x="1114382" y="2773221"/>
            <a:chExt cx="9258597" cy="408673"/>
          </a:xfrm>
        </p:grpSpPr>
        <p:sp>
          <p:nvSpPr>
            <p:cNvPr id="72" name="Rectangle: Rounded Corners 71">
              <a:extLst>
                <a:ext uri="{FF2B5EF4-FFF2-40B4-BE49-F238E27FC236}">
                  <a16:creationId xmlns:a16="http://schemas.microsoft.com/office/drawing/2014/main" id="{55C9E486-F173-4DC4-AEC5-0A68751922F6}"/>
                </a:ext>
              </a:extLst>
            </p:cNvPr>
            <p:cNvSpPr/>
            <p:nvPr/>
          </p:nvSpPr>
          <p:spPr>
            <a:xfrm>
              <a:off x="111438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FEA53034-4337-46CD-AC21-72A634054F84}"/>
                </a:ext>
              </a:extLst>
            </p:cNvPr>
            <p:cNvSpPr/>
            <p:nvPr/>
          </p:nvSpPr>
          <p:spPr>
            <a:xfrm>
              <a:off x="435817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C865EB4B-D00C-4158-8FE6-6DFAF42952A7}"/>
                </a:ext>
              </a:extLst>
            </p:cNvPr>
            <p:cNvSpPr/>
            <p:nvPr/>
          </p:nvSpPr>
          <p:spPr>
            <a:xfrm>
              <a:off x="7519447" y="2785534"/>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Rectangle: Rounded Corners 74">
            <a:extLst>
              <a:ext uri="{FF2B5EF4-FFF2-40B4-BE49-F238E27FC236}">
                <a16:creationId xmlns:a16="http://schemas.microsoft.com/office/drawing/2014/main" id="{A07B29AF-4EEC-464E-A153-E1C2F380E4CD}"/>
              </a:ext>
            </a:extLst>
          </p:cNvPr>
          <p:cNvSpPr/>
          <p:nvPr/>
        </p:nvSpPr>
        <p:spPr>
          <a:xfrm>
            <a:off x="4598208" y="3725536"/>
            <a:ext cx="223435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76" name="Group 75">
            <a:extLst>
              <a:ext uri="{FF2B5EF4-FFF2-40B4-BE49-F238E27FC236}">
                <a16:creationId xmlns:a16="http://schemas.microsoft.com/office/drawing/2014/main" id="{CFF65766-E0EC-4A48-83B8-9A08F07752BA}"/>
              </a:ext>
            </a:extLst>
          </p:cNvPr>
          <p:cNvGrpSpPr/>
          <p:nvPr/>
        </p:nvGrpSpPr>
        <p:grpSpPr>
          <a:xfrm>
            <a:off x="1005028" y="4434895"/>
            <a:ext cx="9258597" cy="408673"/>
            <a:chOff x="1114382" y="2773221"/>
            <a:chExt cx="9258597" cy="408673"/>
          </a:xfrm>
        </p:grpSpPr>
        <p:sp>
          <p:nvSpPr>
            <p:cNvPr id="77" name="Rectangle: Rounded Corners 76">
              <a:extLst>
                <a:ext uri="{FF2B5EF4-FFF2-40B4-BE49-F238E27FC236}">
                  <a16:creationId xmlns:a16="http://schemas.microsoft.com/office/drawing/2014/main" id="{01D80732-E542-4882-AFB0-9478E5EC56AE}"/>
                </a:ext>
              </a:extLst>
            </p:cNvPr>
            <p:cNvSpPr/>
            <p:nvPr/>
          </p:nvSpPr>
          <p:spPr>
            <a:xfrm>
              <a:off x="111438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65BC1555-CD96-4416-948C-096FFA61E22E}"/>
                </a:ext>
              </a:extLst>
            </p:cNvPr>
            <p:cNvSpPr/>
            <p:nvPr/>
          </p:nvSpPr>
          <p:spPr>
            <a:xfrm>
              <a:off x="435817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7869CBAA-17FA-4F27-AF9A-F36DB34905A2}"/>
                </a:ext>
              </a:extLst>
            </p:cNvPr>
            <p:cNvSpPr/>
            <p:nvPr/>
          </p:nvSpPr>
          <p:spPr>
            <a:xfrm>
              <a:off x="7519447" y="2785534"/>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Rectangle: Rounded Corners 79">
            <a:extLst>
              <a:ext uri="{FF2B5EF4-FFF2-40B4-BE49-F238E27FC236}">
                <a16:creationId xmlns:a16="http://schemas.microsoft.com/office/drawing/2014/main" id="{B3E749B9-B2C9-4704-B745-86DD2DBF9C0C}"/>
              </a:ext>
            </a:extLst>
          </p:cNvPr>
          <p:cNvSpPr/>
          <p:nvPr/>
        </p:nvSpPr>
        <p:spPr>
          <a:xfrm>
            <a:off x="7843275" y="4364130"/>
            <a:ext cx="223435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81" name="Group 80">
            <a:extLst>
              <a:ext uri="{FF2B5EF4-FFF2-40B4-BE49-F238E27FC236}">
                <a16:creationId xmlns:a16="http://schemas.microsoft.com/office/drawing/2014/main" id="{3A86AB13-F436-4D0B-9583-29CB8A095ADF}"/>
              </a:ext>
            </a:extLst>
          </p:cNvPr>
          <p:cNvGrpSpPr/>
          <p:nvPr/>
        </p:nvGrpSpPr>
        <p:grpSpPr>
          <a:xfrm>
            <a:off x="1128624" y="5003100"/>
            <a:ext cx="9258597" cy="408673"/>
            <a:chOff x="1114382" y="2773221"/>
            <a:chExt cx="9258597" cy="408673"/>
          </a:xfrm>
        </p:grpSpPr>
        <p:sp>
          <p:nvSpPr>
            <p:cNvPr id="82" name="Rectangle: Rounded Corners 81">
              <a:extLst>
                <a:ext uri="{FF2B5EF4-FFF2-40B4-BE49-F238E27FC236}">
                  <a16:creationId xmlns:a16="http://schemas.microsoft.com/office/drawing/2014/main" id="{9E3A781F-6414-4704-AFF1-239B828EA70A}"/>
                </a:ext>
              </a:extLst>
            </p:cNvPr>
            <p:cNvSpPr/>
            <p:nvPr/>
          </p:nvSpPr>
          <p:spPr>
            <a:xfrm>
              <a:off x="111438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29B21924-2425-4723-924D-13C2E170822A}"/>
                </a:ext>
              </a:extLst>
            </p:cNvPr>
            <p:cNvSpPr/>
            <p:nvPr/>
          </p:nvSpPr>
          <p:spPr>
            <a:xfrm>
              <a:off x="435817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62E34ED0-553C-4BEF-9152-4BCA845FB390}"/>
                </a:ext>
              </a:extLst>
            </p:cNvPr>
            <p:cNvSpPr/>
            <p:nvPr/>
          </p:nvSpPr>
          <p:spPr>
            <a:xfrm>
              <a:off x="7519447" y="2785534"/>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5" name="Rectangle: Rounded Corners 84">
            <a:extLst>
              <a:ext uri="{FF2B5EF4-FFF2-40B4-BE49-F238E27FC236}">
                <a16:creationId xmlns:a16="http://schemas.microsoft.com/office/drawing/2014/main" id="{E26E11D1-45A8-49E5-A322-6907DB1BC3FE}"/>
              </a:ext>
            </a:extLst>
          </p:cNvPr>
          <p:cNvSpPr/>
          <p:nvPr/>
        </p:nvSpPr>
        <p:spPr>
          <a:xfrm>
            <a:off x="7876799" y="4979606"/>
            <a:ext cx="223435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86" name="Group 85">
            <a:extLst>
              <a:ext uri="{FF2B5EF4-FFF2-40B4-BE49-F238E27FC236}">
                <a16:creationId xmlns:a16="http://schemas.microsoft.com/office/drawing/2014/main" id="{021A4692-0142-4A3C-B048-319166F5FE05}"/>
              </a:ext>
            </a:extLst>
          </p:cNvPr>
          <p:cNvGrpSpPr/>
          <p:nvPr/>
        </p:nvGrpSpPr>
        <p:grpSpPr>
          <a:xfrm>
            <a:off x="1114382" y="5639159"/>
            <a:ext cx="9258597" cy="408673"/>
            <a:chOff x="1114382" y="2773221"/>
            <a:chExt cx="9258597" cy="408673"/>
          </a:xfrm>
        </p:grpSpPr>
        <p:sp>
          <p:nvSpPr>
            <p:cNvPr id="87" name="Rectangle: Rounded Corners 86">
              <a:extLst>
                <a:ext uri="{FF2B5EF4-FFF2-40B4-BE49-F238E27FC236}">
                  <a16:creationId xmlns:a16="http://schemas.microsoft.com/office/drawing/2014/main" id="{2EBE4036-9AB3-4235-B1F2-34919D51B424}"/>
                </a:ext>
              </a:extLst>
            </p:cNvPr>
            <p:cNvSpPr/>
            <p:nvPr/>
          </p:nvSpPr>
          <p:spPr>
            <a:xfrm>
              <a:off x="111438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Rounded Corners 87">
              <a:extLst>
                <a:ext uri="{FF2B5EF4-FFF2-40B4-BE49-F238E27FC236}">
                  <a16:creationId xmlns:a16="http://schemas.microsoft.com/office/drawing/2014/main" id="{2FB3373A-DB8D-4336-9B13-A8AAB322DDEC}"/>
                </a:ext>
              </a:extLst>
            </p:cNvPr>
            <p:cNvSpPr/>
            <p:nvPr/>
          </p:nvSpPr>
          <p:spPr>
            <a:xfrm>
              <a:off x="435817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Rounded Corners 88">
              <a:extLst>
                <a:ext uri="{FF2B5EF4-FFF2-40B4-BE49-F238E27FC236}">
                  <a16:creationId xmlns:a16="http://schemas.microsoft.com/office/drawing/2014/main" id="{4ED22994-DEAA-4D17-928A-9EE6471AC240}"/>
                </a:ext>
              </a:extLst>
            </p:cNvPr>
            <p:cNvSpPr/>
            <p:nvPr/>
          </p:nvSpPr>
          <p:spPr>
            <a:xfrm>
              <a:off x="7519447" y="2785534"/>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0" name="Rectangle: Rounded Corners 89">
            <a:extLst>
              <a:ext uri="{FF2B5EF4-FFF2-40B4-BE49-F238E27FC236}">
                <a16:creationId xmlns:a16="http://schemas.microsoft.com/office/drawing/2014/main" id="{907FA334-65EC-4DE0-A81C-37877A9A71EF}"/>
              </a:ext>
            </a:extLst>
          </p:cNvPr>
          <p:cNvSpPr/>
          <p:nvPr/>
        </p:nvSpPr>
        <p:spPr>
          <a:xfrm>
            <a:off x="4648503" y="5614116"/>
            <a:ext cx="223435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38111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5"/>
                                        </p:tgtEl>
                                      </p:cBhvr>
                                    </p:animEffect>
                                    <p:set>
                                      <p:cBhvr>
                                        <p:cTn id="17" dur="1" fill="hold">
                                          <p:stCondLst>
                                            <p:cond delay="499"/>
                                          </p:stCondLst>
                                        </p:cTn>
                                        <p:tgtEl>
                                          <p:spTgt spid="6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1"/>
                                        </p:tgtEl>
                                      </p:cBhvr>
                                    </p:animEffect>
                                    <p:set>
                                      <p:cBhvr>
                                        <p:cTn id="27" dur="1" fill="hold">
                                          <p:stCondLst>
                                            <p:cond delay="499"/>
                                          </p:stCondLst>
                                        </p:cTn>
                                        <p:tgtEl>
                                          <p:spTgt spid="7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6"/>
                                        </p:tgtEl>
                                      </p:cBhvr>
                                    </p:animEffect>
                                    <p:set>
                                      <p:cBhvr>
                                        <p:cTn id="37" dur="1" fill="hold">
                                          <p:stCondLst>
                                            <p:cond delay="499"/>
                                          </p:stCondLst>
                                        </p:cTn>
                                        <p:tgtEl>
                                          <p:spTgt spid="7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81"/>
                                        </p:tgtEl>
                                      </p:cBhvr>
                                    </p:animEffect>
                                    <p:set>
                                      <p:cBhvr>
                                        <p:cTn id="47" dur="1" fill="hold">
                                          <p:stCondLst>
                                            <p:cond delay="499"/>
                                          </p:stCondLst>
                                        </p:cTn>
                                        <p:tgtEl>
                                          <p:spTgt spid="8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86"/>
                                        </p:tgtEl>
                                      </p:cBhvr>
                                    </p:animEffect>
                                    <p:set>
                                      <p:cBhvr>
                                        <p:cTn id="57" dur="1" fill="hold">
                                          <p:stCondLst>
                                            <p:cond delay="499"/>
                                          </p:stCondLst>
                                        </p:cTn>
                                        <p:tgtEl>
                                          <p:spTgt spid="8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fade">
                                      <p:cBhvr>
                                        <p:cTn id="6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61"/>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remove" grpId="0" nodeType="clickEffect">
                                  <p:stCondLst>
                                    <p:cond delay="0"/>
                                  </p:stCondLst>
                                  <p:childTnLst>
                                    <p:anim calcmode="lin" valueType="num">
                                      <p:cBhvr additive="base">
                                        <p:cTn id="67" dur="59000"/>
                                        <p:tgtEl>
                                          <p:spTgt spid="42"/>
                                        </p:tgtEl>
                                        <p:attrNameLst>
                                          <p:attrName>ppt_y</p:attrName>
                                        </p:attrNameLst>
                                      </p:cBhvr>
                                      <p:tavLst>
                                        <p:tav tm="0">
                                          <p:val>
                                            <p:strVal val="#ppt_y"/>
                                          </p:val>
                                        </p:tav>
                                        <p:tav tm="100000">
                                          <p:val>
                                            <p:strVal val="#ppt_y+#ppt_h*1.125000"/>
                                          </p:val>
                                        </p:tav>
                                      </p:tavLst>
                                    </p:anim>
                                    <p:animEffect transition="out" filter="wipe(down)">
                                      <p:cBhvr>
                                        <p:cTn id="68" dur="59000"/>
                                        <p:tgtEl>
                                          <p:spTgt spid="42"/>
                                        </p:tgtEl>
                                      </p:cBhvr>
                                    </p:animEffect>
                                    <p:set>
                                      <p:cBhvr>
                                        <p:cTn id="69"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42" grpId="0" animBg="1"/>
      <p:bldP spid="39" grpId="0" animBg="1"/>
      <p:bldP spid="69" grpId="0" animBg="1"/>
      <p:bldP spid="75" grpId="0" animBg="1"/>
      <p:bldP spid="80" grpId="0" animBg="1"/>
      <p:bldP spid="85" grpId="0" animBg="1"/>
      <p:bldP spid="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61C9DCB-1EB1-4F71-8C58-009579B0F7D9}"/>
              </a:ext>
            </a:extLst>
          </p:cNvPr>
          <p:cNvGraphicFramePr>
            <a:graphicFrameLocks noGrp="1"/>
          </p:cNvGraphicFramePr>
          <p:nvPr>
            <p:extLst>
              <p:ext uri="{D42A27DB-BD31-4B8C-83A1-F6EECF244321}">
                <p14:modId xmlns:p14="http://schemas.microsoft.com/office/powerpoint/2010/main" val="2573317856"/>
              </p:ext>
            </p:extLst>
          </p:nvPr>
        </p:nvGraphicFramePr>
        <p:xfrm>
          <a:off x="399450" y="2023884"/>
          <a:ext cx="9260206" cy="4360115"/>
        </p:xfrm>
        <a:graphic>
          <a:graphicData uri="http://schemas.openxmlformats.org/drawingml/2006/table">
            <a:tbl>
              <a:tblPr firstRow="1" bandRow="1">
                <a:noFill/>
              </a:tblPr>
              <a:tblGrid>
                <a:gridCol w="923901">
                  <a:extLst>
                    <a:ext uri="{9D8B030D-6E8A-4147-A177-3AD203B41FA5}">
                      <a16:colId xmlns:a16="http://schemas.microsoft.com/office/drawing/2014/main" val="2145662844"/>
                    </a:ext>
                  </a:extLst>
                </a:gridCol>
                <a:gridCol w="1959133">
                  <a:extLst>
                    <a:ext uri="{9D8B030D-6E8A-4147-A177-3AD203B41FA5}">
                      <a16:colId xmlns:a16="http://schemas.microsoft.com/office/drawing/2014/main" val="2633898058"/>
                    </a:ext>
                  </a:extLst>
                </a:gridCol>
                <a:gridCol w="2125724">
                  <a:extLst>
                    <a:ext uri="{9D8B030D-6E8A-4147-A177-3AD203B41FA5}">
                      <a16:colId xmlns:a16="http://schemas.microsoft.com/office/drawing/2014/main" val="1120597939"/>
                    </a:ext>
                  </a:extLst>
                </a:gridCol>
                <a:gridCol w="2125724">
                  <a:extLst>
                    <a:ext uri="{9D8B030D-6E8A-4147-A177-3AD203B41FA5}">
                      <a16:colId xmlns:a16="http://schemas.microsoft.com/office/drawing/2014/main" val="130516696"/>
                    </a:ext>
                  </a:extLst>
                </a:gridCol>
                <a:gridCol w="2125724">
                  <a:extLst>
                    <a:ext uri="{9D8B030D-6E8A-4147-A177-3AD203B41FA5}">
                      <a16:colId xmlns:a16="http://schemas.microsoft.com/office/drawing/2014/main" val="2253749491"/>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(I)</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(you)</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campagne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centre commercial</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magasin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maison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plage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marché</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maison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parc</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5164773"/>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pont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église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3549886"/>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montagne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café</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236614"/>
                  </a:ext>
                </a:extLst>
              </a:tr>
            </a:tbl>
          </a:graphicData>
        </a:graphic>
      </p:graphicFrame>
      <p:pic>
        <p:nvPicPr>
          <p:cNvPr id="30" name="Graphic 29" descr="Teacher">
            <a:extLst>
              <a:ext uri="{FF2B5EF4-FFF2-40B4-BE49-F238E27FC236}">
                <a16:creationId xmlns:a16="http://schemas.microsoft.com/office/drawing/2014/main" id="{D22F58B0-A5FA-43A8-BB44-3E9340A879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461" y="914648"/>
            <a:ext cx="914400" cy="914400"/>
          </a:xfrm>
          <a:prstGeom prst="rect">
            <a:avLst/>
          </a:prstGeom>
        </p:spPr>
      </p:pic>
      <p:sp>
        <p:nvSpPr>
          <p:cNvPr id="4" name="Speech Bubble: Rectangle with Corners Rounded 3">
            <a:hlinkClick r:id="" action="ppaction://noaction">
              <a:snd r:embed="rId6" name="FUS3_2.wav"/>
            </a:hlinkClick>
            <a:extLst>
              <a:ext uri="{FF2B5EF4-FFF2-40B4-BE49-F238E27FC236}">
                <a16:creationId xmlns:a16="http://schemas.microsoft.com/office/drawing/2014/main" id="{0B9BD761-9247-413C-8B7B-8A61F336F6DA}"/>
              </a:ext>
            </a:extLst>
          </p:cNvPr>
          <p:cNvSpPr/>
          <p:nvPr/>
        </p:nvSpPr>
        <p:spPr>
          <a:xfrm>
            <a:off x="1125161" y="1008771"/>
            <a:ext cx="8696172"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extLst>
              <a:ext uri="{FF2B5EF4-FFF2-40B4-BE49-F238E27FC236}">
                <a16:creationId xmlns:a16="http://schemas.microsoft.com/office/drawing/2014/main" id="{18F78918-6EB8-496A-B678-8A874DFAD427}"/>
              </a:ext>
            </a:extLst>
          </p:cNvPr>
          <p:cNvSpPr/>
          <p:nvPr/>
        </p:nvSpPr>
        <p:spPr>
          <a:xfrm>
            <a:off x="637626" y="44083"/>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Follow up 2</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Google Shape;108;p3">
            <a:extLst>
              <a:ext uri="{FF2B5EF4-FFF2-40B4-BE49-F238E27FC236}">
                <a16:creationId xmlns:a16="http://schemas.microsoft.com/office/drawing/2014/main" id="{8A172C33-597D-45A1-8713-22EC248A9CBC}"/>
              </a:ext>
            </a:extLst>
          </p:cNvPr>
          <p:cNvSpPr txBox="1"/>
          <p:nvPr/>
        </p:nvSpPr>
        <p:spPr>
          <a:xfrm>
            <a:off x="1125161" y="1010106"/>
            <a:ext cx="107398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Mylène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9" name="CustomShape 23">
            <a:hlinkClick r:id="" action="ppaction://noaction">
              <a:snd r:embed="rId8" name="FUS3_1 beep.wav"/>
            </a:hlinkClick>
            <a:extLst>
              <a:ext uri="{FF2B5EF4-FFF2-40B4-BE49-F238E27FC236}">
                <a16:creationId xmlns:a16="http://schemas.microsoft.com/office/drawing/2014/main" id="{CB73AB5D-F244-4241-81E4-DCB1D86D59E2}"/>
              </a:ext>
            </a:extLst>
          </p:cNvPr>
          <p:cNvSpPr/>
          <p:nvPr/>
        </p:nvSpPr>
        <p:spPr>
          <a:xfrm>
            <a:off x="624042" y="305013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4" name="Google Shape;108;p3">
            <a:hlinkClick r:id="" action="ppaction://noaction">
              <a:snd r:embed="rId9" name="FUS3_1.wav"/>
            </a:hlinkClick>
            <a:extLst>
              <a:ext uri="{FF2B5EF4-FFF2-40B4-BE49-F238E27FC236}">
                <a16:creationId xmlns:a16="http://schemas.microsoft.com/office/drawing/2014/main" id="{65688D1E-5B60-4761-A7D3-786313999804}"/>
              </a:ext>
            </a:extLst>
          </p:cNvPr>
          <p:cNvSpPr txBox="1"/>
          <p:nvPr/>
        </p:nvSpPr>
        <p:spPr>
          <a:xfrm>
            <a:off x="138674" y="485591"/>
            <a:ext cx="107398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Mylène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Renée.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6" name="Picture 15">
            <a:extLst>
              <a:ext uri="{FF2B5EF4-FFF2-40B4-BE49-F238E27FC236}">
                <a16:creationId xmlns:a16="http://schemas.microsoft.com/office/drawing/2014/main" id="{0A447F4F-1C8F-4B0A-923E-AE3269E531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9990" y="3056981"/>
            <a:ext cx="384106" cy="400110"/>
          </a:xfrm>
          <a:prstGeom prst="rect">
            <a:avLst/>
          </a:prstGeom>
        </p:spPr>
      </p:pic>
      <p:pic>
        <p:nvPicPr>
          <p:cNvPr id="22" name="Picture 21">
            <a:extLst>
              <a:ext uri="{FF2B5EF4-FFF2-40B4-BE49-F238E27FC236}">
                <a16:creationId xmlns:a16="http://schemas.microsoft.com/office/drawing/2014/main" id="{4B13E225-166B-42E3-9708-DF006A418D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2985" y="2324644"/>
            <a:ext cx="451477" cy="457163"/>
          </a:xfrm>
          <a:prstGeom prst="rect">
            <a:avLst/>
          </a:prstGeom>
        </p:spPr>
      </p:pic>
      <p:sp>
        <p:nvSpPr>
          <p:cNvPr id="24" name="CustomShape 23">
            <a:hlinkClick r:id="" action="ppaction://noaction">
              <a:snd r:embed="rId12" name="FUS3_2 beep.wav"/>
            </a:hlinkClick>
            <a:extLst>
              <a:ext uri="{FF2B5EF4-FFF2-40B4-BE49-F238E27FC236}">
                <a16:creationId xmlns:a16="http://schemas.microsoft.com/office/drawing/2014/main" id="{90B2F28D-4EB2-41BD-9F69-F2A2A5527988}"/>
              </a:ext>
            </a:extLst>
          </p:cNvPr>
          <p:cNvSpPr/>
          <p:nvPr/>
        </p:nvSpPr>
        <p:spPr>
          <a:xfrm>
            <a:off x="613944" y="375427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13" name="FUS3_3 beep.wav"/>
            </a:hlinkClick>
            <a:extLst>
              <a:ext uri="{FF2B5EF4-FFF2-40B4-BE49-F238E27FC236}">
                <a16:creationId xmlns:a16="http://schemas.microsoft.com/office/drawing/2014/main" id="{87968B7F-3859-4FC4-B3E1-8651F8BB28C0}"/>
              </a:ext>
            </a:extLst>
          </p:cNvPr>
          <p:cNvSpPr/>
          <p:nvPr/>
        </p:nvSpPr>
        <p:spPr>
          <a:xfrm>
            <a:off x="613944" y="429454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6" name="CustomShape 23">
            <a:hlinkClick r:id="" action="ppaction://noaction">
              <a:snd r:embed="rId14" name="FUS3_4 beep.wav"/>
            </a:hlinkClick>
            <a:extLst>
              <a:ext uri="{FF2B5EF4-FFF2-40B4-BE49-F238E27FC236}">
                <a16:creationId xmlns:a16="http://schemas.microsoft.com/office/drawing/2014/main" id="{3B8440C7-3D99-41C9-BB5F-7C9A797F9CC2}"/>
              </a:ext>
            </a:extLst>
          </p:cNvPr>
          <p:cNvSpPr/>
          <p:nvPr/>
        </p:nvSpPr>
        <p:spPr>
          <a:xfrm>
            <a:off x="612741" y="484377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7" name="Picture 26">
            <a:extLst>
              <a:ext uri="{FF2B5EF4-FFF2-40B4-BE49-F238E27FC236}">
                <a16:creationId xmlns:a16="http://schemas.microsoft.com/office/drawing/2014/main" id="{B4C0FF24-EC94-4369-A984-35CE7673B8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7538" y="3745470"/>
            <a:ext cx="384106" cy="400110"/>
          </a:xfrm>
          <a:prstGeom prst="rect">
            <a:avLst/>
          </a:prstGeom>
        </p:spPr>
      </p:pic>
      <p:sp>
        <p:nvSpPr>
          <p:cNvPr id="39" name="CustomShape 23">
            <a:hlinkClick r:id="" action="ppaction://noaction">
              <a:snd r:embed="rId15" name="FUS3_5 beep.wav"/>
            </a:hlinkClick>
            <a:extLst>
              <a:ext uri="{FF2B5EF4-FFF2-40B4-BE49-F238E27FC236}">
                <a16:creationId xmlns:a16="http://schemas.microsoft.com/office/drawing/2014/main" id="{42871675-EE7E-4EBE-B80A-5AF92D69EA48}"/>
              </a:ext>
            </a:extLst>
          </p:cNvPr>
          <p:cNvSpPr/>
          <p:nvPr/>
        </p:nvSpPr>
        <p:spPr>
          <a:xfrm>
            <a:off x="612741" y="5372641"/>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0" name="CustomShape 23">
            <a:hlinkClick r:id="" action="ppaction://noaction">
              <a:snd r:embed="rId16" name="FUS3_6 beep.wav"/>
            </a:hlinkClick>
            <a:extLst>
              <a:ext uri="{FF2B5EF4-FFF2-40B4-BE49-F238E27FC236}">
                <a16:creationId xmlns:a16="http://schemas.microsoft.com/office/drawing/2014/main" id="{6786FFD5-9D22-4175-8EDC-50FE0181C6E6}"/>
              </a:ext>
            </a:extLst>
          </p:cNvPr>
          <p:cNvSpPr/>
          <p:nvPr/>
        </p:nvSpPr>
        <p:spPr>
          <a:xfrm>
            <a:off x="612741" y="591042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1" name="Picture 40">
            <a:extLst>
              <a:ext uri="{FF2B5EF4-FFF2-40B4-BE49-F238E27FC236}">
                <a16:creationId xmlns:a16="http://schemas.microsoft.com/office/drawing/2014/main" id="{925A91EC-E621-4F83-A095-4915058142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3716" y="3724020"/>
            <a:ext cx="384106" cy="400110"/>
          </a:xfrm>
          <a:prstGeom prst="rect">
            <a:avLst/>
          </a:prstGeom>
        </p:spPr>
      </p:pic>
      <p:pic>
        <p:nvPicPr>
          <p:cNvPr id="31" name="Picture 30" descr="A picture containing map&#10;&#10;Description automatically generated">
            <a:extLst>
              <a:ext uri="{FF2B5EF4-FFF2-40B4-BE49-F238E27FC236}">
                <a16:creationId xmlns:a16="http://schemas.microsoft.com/office/drawing/2014/main" id="{D1C828E2-056F-4C6D-A2B9-3E4C5CE3CB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2304" y="1835356"/>
            <a:ext cx="1241424" cy="1882421"/>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5A83D356-F59E-494D-B67F-14258932D5B8}"/>
              </a:ext>
            </a:extLst>
          </p:cNvPr>
          <p:cNvPicPr>
            <a:picLocks noChangeAspect="1"/>
          </p:cNvPicPr>
          <p:nvPr/>
        </p:nvPicPr>
        <p:blipFill rotWithShape="1">
          <a:blip r:embed="rId18">
            <a:extLst>
              <a:ext uri="{28A0092B-C50C-407E-A947-70E740481C1C}">
                <a14:useLocalDpi xmlns:a14="http://schemas.microsoft.com/office/drawing/2010/main" val="0"/>
              </a:ext>
            </a:extLst>
          </a:blip>
          <a:srcRect b="54806"/>
          <a:stretch/>
        </p:blipFill>
        <p:spPr>
          <a:xfrm>
            <a:off x="4811917" y="2117972"/>
            <a:ext cx="631423" cy="724734"/>
          </a:xfrm>
          <a:prstGeom prst="rect">
            <a:avLst/>
          </a:prstGeom>
        </p:spPr>
      </p:pic>
      <p:sp>
        <p:nvSpPr>
          <p:cNvPr id="34" name="CustomShape 23">
            <a:hlinkClick r:id="" action="ppaction://noaction">
              <a:snd r:embed="rId19" name="FUS3_1 A.wav"/>
            </a:hlinkClick>
            <a:extLst>
              <a:ext uri="{FF2B5EF4-FFF2-40B4-BE49-F238E27FC236}">
                <a16:creationId xmlns:a16="http://schemas.microsoft.com/office/drawing/2014/main" id="{ACE10AAE-267A-4E97-9738-BCCD9713B19D}"/>
              </a:ext>
            </a:extLst>
          </p:cNvPr>
          <p:cNvSpPr/>
          <p:nvPr/>
        </p:nvSpPr>
        <p:spPr>
          <a:xfrm>
            <a:off x="708289" y="2980750"/>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CustomShape 23">
            <a:hlinkClick r:id="" action="ppaction://noaction">
              <a:snd r:embed="rId20" name="FUS3_2 A.wav"/>
            </a:hlinkClick>
            <a:extLst>
              <a:ext uri="{FF2B5EF4-FFF2-40B4-BE49-F238E27FC236}">
                <a16:creationId xmlns:a16="http://schemas.microsoft.com/office/drawing/2014/main" id="{39F6C291-7512-43E4-B8A8-FC16089281A7}"/>
              </a:ext>
            </a:extLst>
          </p:cNvPr>
          <p:cNvSpPr/>
          <p:nvPr/>
        </p:nvSpPr>
        <p:spPr>
          <a:xfrm>
            <a:off x="721313" y="3696505"/>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6" name="CustomShape 23">
            <a:hlinkClick r:id="" action="ppaction://noaction">
              <a:snd r:embed="rId21" name="FUS3_3 A.wav"/>
            </a:hlinkClick>
            <a:extLst>
              <a:ext uri="{FF2B5EF4-FFF2-40B4-BE49-F238E27FC236}">
                <a16:creationId xmlns:a16="http://schemas.microsoft.com/office/drawing/2014/main" id="{4196C74D-80C9-4780-8569-30DE4D253514}"/>
              </a:ext>
            </a:extLst>
          </p:cNvPr>
          <p:cNvSpPr/>
          <p:nvPr/>
        </p:nvSpPr>
        <p:spPr>
          <a:xfrm>
            <a:off x="699205" y="4217207"/>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22" name="FUS3_4 A.wav"/>
            </a:hlinkClick>
            <a:extLst>
              <a:ext uri="{FF2B5EF4-FFF2-40B4-BE49-F238E27FC236}">
                <a16:creationId xmlns:a16="http://schemas.microsoft.com/office/drawing/2014/main" id="{B03D6A82-4123-4BC9-B218-F4B086D74C98}"/>
              </a:ext>
            </a:extLst>
          </p:cNvPr>
          <p:cNvSpPr/>
          <p:nvPr/>
        </p:nvSpPr>
        <p:spPr>
          <a:xfrm>
            <a:off x="699205" y="4749269"/>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23" name="FUS3_5 A.wav"/>
            </a:hlinkClick>
            <a:extLst>
              <a:ext uri="{FF2B5EF4-FFF2-40B4-BE49-F238E27FC236}">
                <a16:creationId xmlns:a16="http://schemas.microsoft.com/office/drawing/2014/main" id="{F35881DE-028D-4C4E-A663-C5196D5B3A95}"/>
              </a:ext>
            </a:extLst>
          </p:cNvPr>
          <p:cNvSpPr/>
          <p:nvPr/>
        </p:nvSpPr>
        <p:spPr>
          <a:xfrm>
            <a:off x="703417" y="5311890"/>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7" name="CustomShape 23">
            <a:hlinkClick r:id="" action="ppaction://noaction">
              <a:snd r:embed="rId24" name="FUS3_6 A.wav"/>
            </a:hlinkClick>
            <a:extLst>
              <a:ext uri="{FF2B5EF4-FFF2-40B4-BE49-F238E27FC236}">
                <a16:creationId xmlns:a16="http://schemas.microsoft.com/office/drawing/2014/main" id="{A65416CB-9806-4734-B1A9-70587594A0F5}"/>
              </a:ext>
            </a:extLst>
          </p:cNvPr>
          <p:cNvSpPr/>
          <p:nvPr/>
        </p:nvSpPr>
        <p:spPr>
          <a:xfrm>
            <a:off x="718809" y="5847894"/>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9" name="Picture 48">
            <a:extLst>
              <a:ext uri="{FF2B5EF4-FFF2-40B4-BE49-F238E27FC236}">
                <a16:creationId xmlns:a16="http://schemas.microsoft.com/office/drawing/2014/main" id="{BC7D9D5C-7D18-4C4B-80BB-35710B24E4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3419" y="2833017"/>
            <a:ext cx="384106" cy="400110"/>
          </a:xfrm>
          <a:prstGeom prst="rect">
            <a:avLst/>
          </a:prstGeom>
        </p:spPr>
      </p:pic>
      <p:pic>
        <p:nvPicPr>
          <p:cNvPr id="50" name="Picture 49">
            <a:extLst>
              <a:ext uri="{FF2B5EF4-FFF2-40B4-BE49-F238E27FC236}">
                <a16:creationId xmlns:a16="http://schemas.microsoft.com/office/drawing/2014/main" id="{DA97EBCB-C523-471F-85B4-DDC0D869EC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9990" y="4275784"/>
            <a:ext cx="384106" cy="400110"/>
          </a:xfrm>
          <a:prstGeom prst="rect">
            <a:avLst/>
          </a:prstGeom>
        </p:spPr>
      </p:pic>
      <p:pic>
        <p:nvPicPr>
          <p:cNvPr id="51" name="Picture 50">
            <a:extLst>
              <a:ext uri="{FF2B5EF4-FFF2-40B4-BE49-F238E27FC236}">
                <a16:creationId xmlns:a16="http://schemas.microsoft.com/office/drawing/2014/main" id="{B4264C8A-39D4-4669-B313-21DA2750CE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3716" y="4224500"/>
            <a:ext cx="384106" cy="400110"/>
          </a:xfrm>
          <a:prstGeom prst="rect">
            <a:avLst/>
          </a:prstGeom>
        </p:spPr>
      </p:pic>
      <p:pic>
        <p:nvPicPr>
          <p:cNvPr id="52" name="Picture 51">
            <a:extLst>
              <a:ext uri="{FF2B5EF4-FFF2-40B4-BE49-F238E27FC236}">
                <a16:creationId xmlns:a16="http://schemas.microsoft.com/office/drawing/2014/main" id="{8C33F17C-5C8C-4A15-A7F2-C11ED598B9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37882" y="4821658"/>
            <a:ext cx="384106" cy="400110"/>
          </a:xfrm>
          <a:prstGeom prst="rect">
            <a:avLst/>
          </a:prstGeom>
        </p:spPr>
      </p:pic>
      <p:pic>
        <p:nvPicPr>
          <p:cNvPr id="53" name="Picture 52">
            <a:extLst>
              <a:ext uri="{FF2B5EF4-FFF2-40B4-BE49-F238E27FC236}">
                <a16:creationId xmlns:a16="http://schemas.microsoft.com/office/drawing/2014/main" id="{8DEB7815-633C-4AD1-8143-CD867F124E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8390" y="4766577"/>
            <a:ext cx="384106" cy="400110"/>
          </a:xfrm>
          <a:prstGeom prst="rect">
            <a:avLst/>
          </a:prstGeom>
        </p:spPr>
      </p:pic>
      <p:pic>
        <p:nvPicPr>
          <p:cNvPr id="54" name="Picture 53">
            <a:extLst>
              <a:ext uri="{FF2B5EF4-FFF2-40B4-BE49-F238E27FC236}">
                <a16:creationId xmlns:a16="http://schemas.microsoft.com/office/drawing/2014/main" id="{24B76E04-D9E5-428A-A1EF-B7B6A843C9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5557" y="5431176"/>
            <a:ext cx="384106" cy="400110"/>
          </a:xfrm>
          <a:prstGeom prst="rect">
            <a:avLst/>
          </a:prstGeom>
        </p:spPr>
      </p:pic>
      <p:pic>
        <p:nvPicPr>
          <p:cNvPr id="55" name="Picture 54">
            <a:extLst>
              <a:ext uri="{FF2B5EF4-FFF2-40B4-BE49-F238E27FC236}">
                <a16:creationId xmlns:a16="http://schemas.microsoft.com/office/drawing/2014/main" id="{B80111D1-3D04-4ADE-8B39-398B982848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28835" y="5308140"/>
            <a:ext cx="384106" cy="400110"/>
          </a:xfrm>
          <a:prstGeom prst="rect">
            <a:avLst/>
          </a:prstGeom>
        </p:spPr>
      </p:pic>
      <p:pic>
        <p:nvPicPr>
          <p:cNvPr id="56" name="Picture 55">
            <a:extLst>
              <a:ext uri="{FF2B5EF4-FFF2-40B4-BE49-F238E27FC236}">
                <a16:creationId xmlns:a16="http://schemas.microsoft.com/office/drawing/2014/main" id="{79900172-4E68-4DB0-8B59-7D268692BE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9452" y="5910428"/>
            <a:ext cx="384106" cy="400110"/>
          </a:xfrm>
          <a:prstGeom prst="rect">
            <a:avLst/>
          </a:prstGeom>
        </p:spPr>
      </p:pic>
      <p:pic>
        <p:nvPicPr>
          <p:cNvPr id="57" name="Picture 56">
            <a:extLst>
              <a:ext uri="{FF2B5EF4-FFF2-40B4-BE49-F238E27FC236}">
                <a16:creationId xmlns:a16="http://schemas.microsoft.com/office/drawing/2014/main" id="{C9E5A624-2C9B-46C3-A520-9C329A6945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1521" y="5899928"/>
            <a:ext cx="384106" cy="400110"/>
          </a:xfrm>
          <a:prstGeom prst="rect">
            <a:avLst/>
          </a:prstGeom>
        </p:spPr>
      </p:pic>
      <p:pic>
        <p:nvPicPr>
          <p:cNvPr id="58" name="Picture 57">
            <a:extLst>
              <a:ext uri="{FF2B5EF4-FFF2-40B4-BE49-F238E27FC236}">
                <a16:creationId xmlns:a16="http://schemas.microsoft.com/office/drawing/2014/main" id="{985AC11C-FA0F-4B26-AA2C-23B02897B8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5714" y="1942580"/>
            <a:ext cx="1163329" cy="1177980"/>
          </a:xfrm>
          <a:prstGeom prst="rect">
            <a:avLst/>
          </a:prstGeom>
        </p:spPr>
      </p:pic>
      <p:sp>
        <p:nvSpPr>
          <p:cNvPr id="6" name="Speech Bubble: Rectangle with Corners Rounded 5">
            <a:extLst>
              <a:ext uri="{FF2B5EF4-FFF2-40B4-BE49-F238E27FC236}">
                <a16:creationId xmlns:a16="http://schemas.microsoft.com/office/drawing/2014/main" id="{16EBB12F-421B-4C0F-836B-11A2CCA1DCA7}"/>
              </a:ext>
            </a:extLst>
          </p:cNvPr>
          <p:cNvSpPr/>
          <p:nvPr/>
        </p:nvSpPr>
        <p:spPr>
          <a:xfrm>
            <a:off x="10010825" y="2986278"/>
            <a:ext cx="1735355" cy="1882421"/>
          </a:xfrm>
          <a:prstGeom prst="wedgeRoundRectCallout">
            <a:avLst>
              <a:gd name="adj1" fmla="val 36650"/>
              <a:gd name="adj2" fmla="val -6782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Tu es </a:t>
            </a:r>
            <a:r>
              <a:rPr lang="fr-FR" sz="2400" dirty="0">
                <a:solidFill>
                  <a:srgbClr val="002060"/>
                </a:solidFill>
                <a:latin typeface="Century Gothic" panose="020B0502020202020204" pitchFamily="34" charset="0"/>
              </a:rPr>
              <a:t>au caf</a:t>
            </a:r>
            <a:r>
              <a:rPr lang="en-GB" sz="2400" dirty="0">
                <a:solidFill>
                  <a:srgbClr val="002060"/>
                </a:solidFill>
                <a:latin typeface="Century Gothic"/>
                <a:ea typeface="Century Gothic"/>
                <a:cs typeface="Century Gothic"/>
                <a:sym typeface="Century Gothic"/>
              </a:rPr>
              <a:t>é</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  Salut, Renée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59076F08-2DDD-4AED-AC4C-FF809FCFC694}"/>
              </a:ext>
            </a:extLst>
          </p:cNvPr>
          <p:cNvSpPr txBox="1"/>
          <p:nvPr/>
        </p:nvSpPr>
        <p:spPr>
          <a:xfrm>
            <a:off x="2919307" y="73891"/>
            <a:ext cx="8724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 busy day for Mylène and Renée. Where do they finally meet up?</a:t>
            </a:r>
          </a:p>
        </p:txBody>
      </p:sp>
      <p:pic>
        <p:nvPicPr>
          <p:cNvPr id="7" name="Picture 6" descr="A picture containing shape&#10;&#10;Description automatically generated">
            <a:extLst>
              <a:ext uri="{FF2B5EF4-FFF2-40B4-BE49-F238E27FC236}">
                <a16:creationId xmlns:a16="http://schemas.microsoft.com/office/drawing/2014/main" id="{74D05D17-D317-470C-9CE4-E090192853A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21153515">
            <a:off x="9476810" y="800167"/>
            <a:ext cx="1291847" cy="860895"/>
          </a:xfrm>
          <a:prstGeom prst="rect">
            <a:avLst/>
          </a:prstGeom>
        </p:spPr>
      </p:pic>
      <p:sp>
        <p:nvSpPr>
          <p:cNvPr id="43" name="Google Shape;167;p2">
            <a:extLst>
              <a:ext uri="{FF2B5EF4-FFF2-40B4-BE49-F238E27FC236}">
                <a16:creationId xmlns:a16="http://schemas.microsoft.com/office/drawing/2014/main" id="{6A2C73ED-93C6-43AD-8C7A-A8488C307FAA}"/>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7503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500"/>
                                        <p:tgtEl>
                                          <p:spTgt spid="5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500"/>
                                        <p:tgtEl>
                                          <p:spTgt spid="6"/>
                                        </p:tgtEl>
                                      </p:cBhvr>
                                    </p:animEffect>
                                  </p:childTnLst>
                                  <p:subTnLst>
                                    <p:audio>
                                      <p:cMediaNode>
                                        <p:cTn display="0" masterRel="sameClick">
                                          <p:stCondLst>
                                            <p:cond evt="begin" delay="0">
                                              <p:tn val="79"/>
                                            </p:cond>
                                          </p:stCondLst>
                                          <p:endCondLst>
                                            <p:cond evt="onStopAudio" delay="0">
                                              <p:tgtEl>
                                                <p:sldTgt/>
                                              </p:tgtEl>
                                            </p:cond>
                                          </p:endCondLst>
                                        </p:cTn>
                                        <p:tgtEl>
                                          <p:sndTgt r:embed="rId3" name="FUS3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45" grpId="0" animBg="1"/>
      <p:bldP spid="46" grpId="0" animBg="1"/>
      <p:bldP spid="47"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148605810"/>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salle</a:t>
                      </a:r>
                    </a:p>
                  </a:txBody>
                  <a:tcPr/>
                </a:tc>
                <a:tc>
                  <a:txBody>
                    <a:bodyPr/>
                    <a:lstStyle/>
                    <a:p>
                      <a:r>
                        <a:rPr lang="en-GB" sz="2400" b="1" dirty="0" err="1">
                          <a:solidFill>
                            <a:srgbClr val="00B0F0"/>
                          </a:solidFill>
                          <a:latin typeface="Century Gothic" panose="020B0502020202020204" pitchFamily="34" charset="0"/>
                        </a:rPr>
                        <a:t>gagner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nager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lieu</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neige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prix</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puis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marcher</a:t>
                      </a:r>
                    </a:p>
                  </a:txBody>
                  <a:tcPr/>
                </a:tc>
                <a:tc>
                  <a:txBody>
                    <a:bodyPr/>
                    <a:lstStyle/>
                    <a:p>
                      <a:r>
                        <a:rPr lang="en-GB" sz="2400" b="1" dirty="0">
                          <a:solidFill>
                            <a:srgbClr val="92D050"/>
                          </a:solidFill>
                          <a:latin typeface="Century Gothic" panose="020B0502020202020204" pitchFamily="34" charset="0"/>
                        </a:rPr>
                        <a:t>les gens</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monter</a:t>
                      </a:r>
                      <a:endParaRPr lang="en-GB" sz="2400" b="1" dirty="0">
                        <a:solidFill>
                          <a:srgbClr val="92D05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quitter</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soir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vingt-neuf</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seize</a:t>
                      </a:r>
                    </a:p>
                  </a:txBody>
                  <a:tcPr/>
                </a:tc>
                <a:tc>
                  <a:txBody>
                    <a:bodyPr/>
                    <a:lstStyle/>
                    <a:p>
                      <a:r>
                        <a:rPr lang="en-GB" sz="2400" b="1" dirty="0" err="1">
                          <a:solidFill>
                            <a:srgbClr val="FF3399"/>
                          </a:solidFill>
                          <a:latin typeface="Century Gothic" panose="020B0502020202020204" pitchFamily="34" charset="0"/>
                        </a:rPr>
                        <a:t>douze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vas</a:t>
                      </a:r>
                    </a:p>
                  </a:txBody>
                  <a:tcPr/>
                </a:tc>
                <a:tc>
                  <a:txBody>
                    <a:bodyPr/>
                    <a:lstStyle/>
                    <a:p>
                      <a:r>
                        <a:rPr lang="en-GB" sz="2400" b="1" dirty="0" err="1">
                          <a:solidFill>
                            <a:srgbClr val="FF3399"/>
                          </a:solidFill>
                          <a:latin typeface="Century Gothic" panose="020B0502020202020204" pitchFamily="34" charset="0"/>
                        </a:rPr>
                        <a:t>aller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69423" y="6221088"/>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I am going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37065" y="6191270"/>
            <a:ext cx="3042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go, you are going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87423" y="62233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47054" y="528305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29</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37065" y="5319377"/>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16</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7925" y="52804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12</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48496" y="4154161"/>
            <a:ext cx="2642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ride, climb up/on/into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78937" y="437484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leave somewhere</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48094" y="436123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evening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69423" y="3423352"/>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then</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78937" y="3430438"/>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walk, walking</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7925" y="3412258"/>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people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412668" y="24451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place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96617" y="246327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snow</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5479" y="2445128"/>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prize</a:t>
            </a: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3507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room</a:t>
            </a:r>
          </a:p>
        </p:txBody>
      </p:sp>
      <p:sp>
        <p:nvSpPr>
          <p:cNvPr id="44" name="TextBox 43">
            <a:extLst>
              <a:ext uri="{FF2B5EF4-FFF2-40B4-BE49-F238E27FC236}">
                <a16:creationId xmlns:a16="http://schemas.microsoft.com/office/drawing/2014/main" id="{5BEEE08D-FFA6-4C1A-BD91-FDFE84EF6335}"/>
              </a:ext>
            </a:extLst>
          </p:cNvPr>
          <p:cNvSpPr txBox="1"/>
          <p:nvPr/>
        </p:nvSpPr>
        <p:spPr>
          <a:xfrm>
            <a:off x="4778937" y="135072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win, winning</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689228" y="133344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swim, swimming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Google Shape;167;p2">
            <a:extLst>
              <a:ext uri="{FF2B5EF4-FFF2-40B4-BE49-F238E27FC236}">
                <a16:creationId xmlns:a16="http://schemas.microsoft.com/office/drawing/2014/main" id="{F73BCA06-B9FB-4888-83D3-87F3925A1080}"/>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314925115"/>
              </p:ext>
            </p:extLst>
          </p:nvPr>
        </p:nvGraphicFramePr>
        <p:xfrm>
          <a:off x="578095" y="779363"/>
          <a:ext cx="10215121" cy="5944726"/>
        </p:xfrm>
        <a:graphic>
          <a:graphicData uri="http://schemas.openxmlformats.org/drawingml/2006/table">
            <a:tbl>
              <a:tblPr firstRow="1" bandRow="1">
                <a:tableStyleId>{5940675A-B579-460E-94D1-54222C63F5DA}</a:tableStyleId>
              </a:tblPr>
              <a:tblGrid>
                <a:gridCol w="1758548">
                  <a:extLst>
                    <a:ext uri="{9D8B030D-6E8A-4147-A177-3AD203B41FA5}">
                      <a16:colId xmlns:a16="http://schemas.microsoft.com/office/drawing/2014/main" val="1203737284"/>
                    </a:ext>
                  </a:extLst>
                </a:gridCol>
                <a:gridCol w="2437412">
                  <a:extLst>
                    <a:ext uri="{9D8B030D-6E8A-4147-A177-3AD203B41FA5}">
                      <a16:colId xmlns:a16="http://schemas.microsoft.com/office/drawing/2014/main" val="1810222861"/>
                    </a:ext>
                  </a:extLst>
                </a:gridCol>
                <a:gridCol w="3181225">
                  <a:extLst>
                    <a:ext uri="{9D8B030D-6E8A-4147-A177-3AD203B41FA5}">
                      <a16:colId xmlns:a16="http://schemas.microsoft.com/office/drawing/2014/main" val="274413866"/>
                    </a:ext>
                  </a:extLst>
                </a:gridCol>
                <a:gridCol w="2837936">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snow</a:t>
                      </a:r>
                    </a:p>
                  </a:txBody>
                  <a:tcPr/>
                </a:tc>
                <a:tc>
                  <a:txBody>
                    <a:bodyPr/>
                    <a:lstStyle/>
                    <a:p>
                      <a:r>
                        <a:rPr lang="en-GB" sz="2400" b="1" dirty="0">
                          <a:solidFill>
                            <a:srgbClr val="00B0F0"/>
                          </a:solidFill>
                          <a:latin typeface="Century Gothic" panose="020B0502020202020204" pitchFamily="34" charset="0"/>
                        </a:rPr>
                        <a:t>to swim, swimming</a:t>
                      </a:r>
                    </a:p>
                  </a:txBody>
                  <a:tcPr/>
                </a:tc>
                <a:tc>
                  <a:txBody>
                    <a:bodyPr/>
                    <a:lstStyle/>
                    <a:p>
                      <a:r>
                        <a:rPr lang="en-GB" sz="2400" b="1" dirty="0">
                          <a:solidFill>
                            <a:srgbClr val="00B0F0"/>
                          </a:solidFill>
                          <a:latin typeface="Century Gothic" panose="020B0502020202020204" pitchFamily="34" charset="0"/>
                        </a:rPr>
                        <a:t>(the) place</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prize</a:t>
                      </a:r>
                    </a:p>
                  </a:txBody>
                  <a:tcPr/>
                </a:tc>
                <a:tc>
                  <a:txBody>
                    <a:bodyPr/>
                    <a:lstStyle/>
                    <a:p>
                      <a:r>
                        <a:rPr lang="en-GB" sz="2400" b="1" dirty="0">
                          <a:solidFill>
                            <a:srgbClr val="00B0F0"/>
                          </a:solidFill>
                          <a:latin typeface="Century Gothic" panose="020B0502020202020204" pitchFamily="34" charset="0"/>
                        </a:rPr>
                        <a:t>to win, winning</a:t>
                      </a:r>
                    </a:p>
                  </a:txBody>
                  <a:tcPr/>
                </a:tc>
                <a:tc>
                  <a:txBody>
                    <a:bodyPr/>
                    <a:lstStyle/>
                    <a:p>
                      <a:r>
                        <a:rPr lang="en-GB" sz="2400" b="1" dirty="0">
                          <a:solidFill>
                            <a:srgbClr val="00B0F0"/>
                          </a:solidFill>
                          <a:latin typeface="Century Gothic" panose="020B0502020202020204" pitchFamily="34" charset="0"/>
                        </a:rPr>
                        <a:t>(the) (class)room</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evening</a:t>
                      </a:r>
                    </a:p>
                  </a:txBody>
                  <a:tcPr/>
                </a:tc>
                <a:tc>
                  <a:txBody>
                    <a:bodyPr/>
                    <a:lstStyle/>
                    <a:p>
                      <a:r>
                        <a:rPr lang="en-GB" sz="2400" b="1" dirty="0">
                          <a:solidFill>
                            <a:srgbClr val="92D050"/>
                          </a:solidFill>
                          <a:latin typeface="Century Gothic" panose="020B0502020202020204" pitchFamily="34" charset="0"/>
                        </a:rPr>
                        <a:t>to ride, climb up/on/into</a:t>
                      </a:r>
                    </a:p>
                  </a:txBody>
                  <a:tcPr/>
                </a:tc>
                <a:tc>
                  <a:txBody>
                    <a:bodyPr/>
                    <a:lstStyle/>
                    <a:p>
                      <a:r>
                        <a:rPr lang="en-GB" sz="2400" b="1" dirty="0">
                          <a:solidFill>
                            <a:srgbClr val="92D050"/>
                          </a:solidFill>
                          <a:latin typeface="Century Gothic" panose="020B0502020202020204" pitchFamily="34" charset="0"/>
                        </a:rPr>
                        <a:t>(the) people</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then</a:t>
                      </a:r>
                    </a:p>
                  </a:txBody>
                  <a:tcPr/>
                </a:tc>
                <a:tc>
                  <a:txBody>
                    <a:bodyPr/>
                    <a:lstStyle/>
                    <a:p>
                      <a:r>
                        <a:rPr lang="en-GB" sz="2300" b="1" dirty="0">
                          <a:solidFill>
                            <a:srgbClr val="92D050"/>
                          </a:solidFill>
                          <a:latin typeface="Century Gothic" panose="020B0502020202020204" pitchFamily="34" charset="0"/>
                        </a:rPr>
                        <a:t>to leave somewhere</a:t>
                      </a:r>
                    </a:p>
                  </a:txBody>
                  <a:tcPr/>
                </a:tc>
                <a:tc>
                  <a:txBody>
                    <a:bodyPr/>
                    <a:lstStyle/>
                    <a:p>
                      <a:r>
                        <a:rPr lang="en-GB" sz="2400" b="1" dirty="0">
                          <a:solidFill>
                            <a:srgbClr val="92D050"/>
                          </a:solidFill>
                          <a:latin typeface="Century Gothic" panose="020B0502020202020204" pitchFamily="34" charset="0"/>
                        </a:rPr>
                        <a:t>to walk, walking</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go, going</a:t>
                      </a:r>
                    </a:p>
                  </a:txBody>
                  <a:tcPr/>
                </a:tc>
                <a:tc>
                  <a:txBody>
                    <a:bodyPr/>
                    <a:lstStyle/>
                    <a:p>
                      <a:r>
                        <a:rPr lang="en-GB" sz="2400" b="1" dirty="0">
                          <a:solidFill>
                            <a:srgbClr val="FF3399"/>
                          </a:solidFill>
                          <a:latin typeface="Century Gothic" panose="020B0502020202020204" pitchFamily="34" charset="0"/>
                        </a:rPr>
                        <a:t>I go, I am going</a:t>
                      </a:r>
                    </a:p>
                  </a:txBody>
                  <a:tcPr/>
                </a:tc>
                <a:tc>
                  <a:txBody>
                    <a:bodyPr/>
                    <a:lstStyle/>
                    <a:p>
                      <a:r>
                        <a:rPr lang="en-GB" sz="2000" b="1" dirty="0">
                          <a:solidFill>
                            <a:srgbClr val="FF3399"/>
                          </a:solidFill>
                          <a:latin typeface="Century Gothic" panose="020B0502020202020204" pitchFamily="34" charset="0"/>
                        </a:rPr>
                        <a:t>he goes, he is going</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FF3399"/>
                          </a:solidFill>
                          <a:latin typeface="Century Gothic" panose="020B0502020202020204" pitchFamily="34" charset="0"/>
                        </a:rPr>
                        <a:t>you go, you are going</a:t>
                      </a:r>
                    </a:p>
                  </a:txBody>
                  <a:tcPr/>
                </a:tc>
                <a:tc>
                  <a:txBody>
                    <a:bodyPr/>
                    <a:lstStyle/>
                    <a:p>
                      <a:r>
                        <a:rPr lang="en-GB" sz="2400" b="1" dirty="0">
                          <a:solidFill>
                            <a:srgbClr val="FF3399"/>
                          </a:solidFill>
                          <a:latin typeface="Century Gothic" panose="020B0502020202020204" pitchFamily="34" charset="0"/>
                        </a:rPr>
                        <a:t>fifteen</a:t>
                      </a:r>
                    </a:p>
                  </a:txBody>
                  <a:tcPr/>
                </a:tc>
                <a:tc>
                  <a:txBody>
                    <a:bodyPr/>
                    <a:lstStyle/>
                    <a:p>
                      <a:r>
                        <a:rPr lang="en-GB" sz="2400" b="1" dirty="0">
                          <a:solidFill>
                            <a:srgbClr val="FF3399"/>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3"/>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5"/>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vas</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quinze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977036" y="62886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huit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918199" y="5375899"/>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puis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quitter</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977036" y="443927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marcher</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6534012" y="3474374"/>
            <a:ext cx="12071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8064287" y="3542473"/>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gens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4030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prix</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gagner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8019474" y="251428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salle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44876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neige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677920" y="142515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nager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F9DDD565-5814-4993-962E-FD415220E5F1}"/>
              </a:ext>
            </a:extLst>
          </p:cNvPr>
          <p:cNvSpPr txBox="1"/>
          <p:nvPr/>
        </p:nvSpPr>
        <p:spPr>
          <a:xfrm>
            <a:off x="7977036" y="149332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lieu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55E20A02-5B22-4E13-8800-5A3FCD143273}"/>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714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4_tu va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5_quinz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US5_hui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US5_all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US5_je vais.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US5_il va.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US5_pui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US5_quitter.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US5_marcher.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US5_le soir.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US5_monte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US5_les gen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US5_le prix.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US5_gagne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US5_la salle.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US5_la neige.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US5_nager.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US5_le li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i="1" dirty="0">
                <a:solidFill>
                  <a:srgbClr val="1E4E79"/>
                </a:solidFill>
                <a:latin typeface="Century Gothic"/>
                <a:ea typeface="Century Gothic"/>
                <a:cs typeface="Century Gothic"/>
                <a:sym typeface="Century Gothic"/>
              </a:rPr>
              <a:t>Est-</a:t>
            </a:r>
            <a:r>
              <a:rPr lang="en-GB" sz="3600" b="1" i="1" dirty="0" err="1">
                <a:solidFill>
                  <a:srgbClr val="1E4E79"/>
                </a:solidFill>
                <a:latin typeface="Century Gothic"/>
                <a:ea typeface="Century Gothic"/>
                <a:cs typeface="Century Gothic"/>
                <a:sym typeface="Century Gothic"/>
              </a:rPr>
              <a: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8" name="Google Shape;171;p8">
            <a:extLst>
              <a:ext uri="{FF2B5EF4-FFF2-40B4-BE49-F238E27FC236}">
                <a16:creationId xmlns:a16="http://schemas.microsoft.com/office/drawing/2014/main" id="{CFE8DCE3-209E-4DF5-BF5E-63133FAE0361}"/>
              </a:ext>
            </a:extLst>
          </p:cNvPr>
          <p:cNvSpPr txBox="1"/>
          <p:nvPr/>
        </p:nvSpPr>
        <p:spPr>
          <a:xfrm>
            <a:off x="204236" y="984744"/>
            <a:ext cx="1049753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make it clear that a yes/no question is being asked, we can add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that…?’) at the start of any statement:</a:t>
            </a:r>
          </a:p>
        </p:txBody>
      </p:sp>
      <p:sp>
        <p:nvSpPr>
          <p:cNvPr id="29" name="Rectangle: Rounded Corners 28">
            <a:extLst>
              <a:ext uri="{FF2B5EF4-FFF2-40B4-BE49-F238E27FC236}">
                <a16:creationId xmlns:a16="http://schemas.microsoft.com/office/drawing/2014/main" id="{89FE8F19-1E3B-4432-8ED7-909D04C74DF8}"/>
              </a:ext>
            </a:extLst>
          </p:cNvPr>
          <p:cNvSpPr/>
          <p:nvPr/>
        </p:nvSpPr>
        <p:spPr>
          <a:xfrm>
            <a:off x="298544" y="2037423"/>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Google Shape;171;p8">
            <a:extLst>
              <a:ext uri="{FF2B5EF4-FFF2-40B4-BE49-F238E27FC236}">
                <a16:creationId xmlns:a16="http://schemas.microsoft.com/office/drawing/2014/main" id="{E9663092-2DD9-4237-AC31-402FCE74D2F5}"/>
              </a:ext>
            </a:extLst>
          </p:cNvPr>
          <p:cNvSpPr txBox="1"/>
          <p:nvPr/>
        </p:nvSpPr>
        <p:spPr>
          <a:xfrm>
            <a:off x="239801" y="2020488"/>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à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plage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9CA3A104-4259-4D60-9AD3-8EB391D523B4}"/>
              </a:ext>
            </a:extLst>
          </p:cNvPr>
          <p:cNvPicPr preferRelativeResize="0"/>
          <p:nvPr/>
        </p:nvPicPr>
        <p:blipFill rotWithShape="1">
          <a:blip r:embed="rId8">
            <a:alphaModFix/>
          </a:blip>
          <a:srcRect/>
          <a:stretch/>
        </p:blipFill>
        <p:spPr>
          <a:xfrm>
            <a:off x="204236" y="2656096"/>
            <a:ext cx="552560" cy="546211"/>
          </a:xfrm>
          <a:prstGeom prst="rect">
            <a:avLst/>
          </a:prstGeom>
          <a:noFill/>
          <a:ln>
            <a:noFill/>
          </a:ln>
        </p:spPr>
      </p:pic>
      <p:sp>
        <p:nvSpPr>
          <p:cNvPr id="33" name="Google Shape;171;p8">
            <a:extLst>
              <a:ext uri="{FF2B5EF4-FFF2-40B4-BE49-F238E27FC236}">
                <a16:creationId xmlns:a16="http://schemas.microsoft.com/office/drawing/2014/main" id="{BBAF4658-FCFC-4E6E-99F2-6FC02530E071}"/>
              </a:ext>
            </a:extLst>
          </p:cNvPr>
          <p:cNvSpPr txBox="1"/>
          <p:nvPr/>
        </p:nvSpPr>
        <p:spPr>
          <a:xfrm>
            <a:off x="756796" y="2629200"/>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 to the beach?</a:t>
            </a:r>
          </a:p>
        </p:txBody>
      </p:sp>
      <p:sp>
        <p:nvSpPr>
          <p:cNvPr id="34" name="Rectangle: Rounded Corners 33">
            <a:hlinkClick r:id="" action="ppaction://noaction">
              <a:snd r:embed="rId4" name="FUS6_2.wav"/>
            </a:hlinkClick>
            <a:extLst>
              <a:ext uri="{FF2B5EF4-FFF2-40B4-BE49-F238E27FC236}">
                <a16:creationId xmlns:a16="http://schemas.microsoft.com/office/drawing/2014/main" id="{F6A747E4-F362-430F-B570-7993C37627D5}"/>
              </a:ext>
            </a:extLst>
          </p:cNvPr>
          <p:cNvSpPr/>
          <p:nvPr/>
        </p:nvSpPr>
        <p:spPr>
          <a:xfrm>
            <a:off x="7021712" y="2039586"/>
            <a:ext cx="385583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Google Shape;171;p8">
            <a:extLst>
              <a:ext uri="{FF2B5EF4-FFF2-40B4-BE49-F238E27FC236}">
                <a16:creationId xmlns:a16="http://schemas.microsoft.com/office/drawing/2014/main" id="{C94AFDFD-D24A-4FF5-B77B-AF3BCD4BA4DC}"/>
              </a:ext>
            </a:extLst>
          </p:cNvPr>
          <p:cNvSpPr txBox="1"/>
          <p:nvPr/>
        </p:nvSpPr>
        <p:spPr>
          <a:xfrm>
            <a:off x="7080456" y="2038342"/>
            <a:ext cx="37970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à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plage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0" name="Google Shape;183;p8">
            <a:extLst>
              <a:ext uri="{FF2B5EF4-FFF2-40B4-BE49-F238E27FC236}">
                <a16:creationId xmlns:a16="http://schemas.microsoft.com/office/drawing/2014/main" id="{37C07470-2BFB-4DE1-B640-ECA85E78A18C}"/>
              </a:ext>
            </a:extLst>
          </p:cNvPr>
          <p:cNvPicPr preferRelativeResize="0"/>
          <p:nvPr/>
        </p:nvPicPr>
        <p:blipFill rotWithShape="1">
          <a:blip r:embed="rId8">
            <a:alphaModFix/>
          </a:blip>
          <a:srcRect/>
          <a:stretch/>
        </p:blipFill>
        <p:spPr>
          <a:xfrm>
            <a:off x="6437182" y="2617684"/>
            <a:ext cx="552560" cy="546211"/>
          </a:xfrm>
          <a:prstGeom prst="rect">
            <a:avLst/>
          </a:prstGeom>
          <a:noFill/>
          <a:ln>
            <a:noFill/>
          </a:ln>
        </p:spPr>
      </p:pic>
      <p:sp>
        <p:nvSpPr>
          <p:cNvPr id="41" name="Google Shape;171;p8">
            <a:extLst>
              <a:ext uri="{FF2B5EF4-FFF2-40B4-BE49-F238E27FC236}">
                <a16:creationId xmlns:a16="http://schemas.microsoft.com/office/drawing/2014/main" id="{47A058B6-6106-4D96-A243-944E0D45E52A}"/>
              </a:ext>
            </a:extLst>
          </p:cNvPr>
          <p:cNvSpPr txBox="1"/>
          <p:nvPr/>
        </p:nvSpPr>
        <p:spPr>
          <a:xfrm>
            <a:off x="7080456" y="2629885"/>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goes to the beach.</a:t>
            </a:r>
          </a:p>
        </p:txBody>
      </p:sp>
      <p:sp>
        <p:nvSpPr>
          <p:cNvPr id="24" name="Google Shape;171;p8">
            <a:extLst>
              <a:ext uri="{FF2B5EF4-FFF2-40B4-BE49-F238E27FC236}">
                <a16:creationId xmlns:a16="http://schemas.microsoft.com/office/drawing/2014/main" id="{B5C0932A-205D-4BB9-81E7-1BFB6696D20B}"/>
              </a:ext>
            </a:extLst>
          </p:cNvPr>
          <p:cNvSpPr txBox="1"/>
          <p:nvPr/>
        </p:nvSpPr>
        <p:spPr>
          <a:xfrm>
            <a:off x="756796" y="3178458"/>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going to the beach?</a:t>
            </a:r>
          </a:p>
        </p:txBody>
      </p:sp>
      <p:pic>
        <p:nvPicPr>
          <p:cNvPr id="25" name="Google Shape;183;p8">
            <a:extLst>
              <a:ext uri="{FF2B5EF4-FFF2-40B4-BE49-F238E27FC236}">
                <a16:creationId xmlns:a16="http://schemas.microsoft.com/office/drawing/2014/main" id="{A735E470-A6E1-4055-B4F3-0784D4190932}"/>
              </a:ext>
            </a:extLst>
          </p:cNvPr>
          <p:cNvPicPr preferRelativeResize="0"/>
          <p:nvPr/>
        </p:nvPicPr>
        <p:blipFill rotWithShape="1">
          <a:blip r:embed="rId8">
            <a:alphaModFix/>
          </a:blip>
          <a:srcRect/>
          <a:stretch/>
        </p:blipFill>
        <p:spPr>
          <a:xfrm>
            <a:off x="6437182" y="3118694"/>
            <a:ext cx="552560" cy="546211"/>
          </a:xfrm>
          <a:prstGeom prst="rect">
            <a:avLst/>
          </a:prstGeom>
          <a:noFill/>
          <a:ln>
            <a:noFill/>
          </a:ln>
        </p:spPr>
      </p:pic>
      <p:sp>
        <p:nvSpPr>
          <p:cNvPr id="32" name="Google Shape;171;p8">
            <a:extLst>
              <a:ext uri="{FF2B5EF4-FFF2-40B4-BE49-F238E27FC236}">
                <a16:creationId xmlns:a16="http://schemas.microsoft.com/office/drawing/2014/main" id="{1A0E632C-C8DE-48B9-9802-CA4B6117EFCF}"/>
              </a:ext>
            </a:extLst>
          </p:cNvPr>
          <p:cNvSpPr txBox="1"/>
          <p:nvPr/>
        </p:nvSpPr>
        <p:spPr>
          <a:xfrm>
            <a:off x="7080456" y="3083830"/>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is going to the beach.</a:t>
            </a:r>
          </a:p>
        </p:txBody>
      </p:sp>
      <p:sp>
        <p:nvSpPr>
          <p:cNvPr id="35" name="Google Shape;171;p8">
            <a:extLst>
              <a:ext uri="{FF2B5EF4-FFF2-40B4-BE49-F238E27FC236}">
                <a16:creationId xmlns:a16="http://schemas.microsoft.com/office/drawing/2014/main" id="{99D41127-E2B6-468D-B4AE-ABD065C8819E}"/>
              </a:ext>
            </a:extLst>
          </p:cNvPr>
          <p:cNvSpPr txBox="1"/>
          <p:nvPr/>
        </p:nvSpPr>
        <p:spPr>
          <a:xfrm>
            <a:off x="204236" y="4203693"/>
            <a:ext cx="1169022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ask a ‘where’ question, we can add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Is it that…?’) at the start of any statement:</a:t>
            </a:r>
          </a:p>
        </p:txBody>
      </p:sp>
      <p:sp>
        <p:nvSpPr>
          <p:cNvPr id="36" name="Rectangle: Rounded Corners 35">
            <a:extLst>
              <a:ext uri="{FF2B5EF4-FFF2-40B4-BE49-F238E27FC236}">
                <a16:creationId xmlns:a16="http://schemas.microsoft.com/office/drawing/2014/main" id="{15470401-3D8A-4611-98AE-209F2C7700F5}"/>
              </a:ext>
            </a:extLst>
          </p:cNvPr>
          <p:cNvSpPr/>
          <p:nvPr/>
        </p:nvSpPr>
        <p:spPr>
          <a:xfrm>
            <a:off x="334010" y="514964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8EE2AD78-6CC6-48FE-A84E-FD44CA224C06}"/>
              </a:ext>
            </a:extLst>
          </p:cNvPr>
          <p:cNvSpPr txBox="1"/>
          <p:nvPr/>
        </p:nvSpPr>
        <p:spPr>
          <a:xfrm>
            <a:off x="275267" y="513271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38E96EBF-8DD9-458C-BEE0-B568138439E3}"/>
              </a:ext>
            </a:extLst>
          </p:cNvPr>
          <p:cNvSpPr/>
          <p:nvPr/>
        </p:nvSpPr>
        <p:spPr>
          <a:xfrm>
            <a:off x="7057179" y="5151810"/>
            <a:ext cx="382037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Google Shape;171;p8">
            <a:extLst>
              <a:ext uri="{FF2B5EF4-FFF2-40B4-BE49-F238E27FC236}">
                <a16:creationId xmlns:a16="http://schemas.microsoft.com/office/drawing/2014/main" id="{CF87DE93-CC4D-432C-BF97-EF919B2810BE}"/>
              </a:ext>
            </a:extLst>
          </p:cNvPr>
          <p:cNvSpPr txBox="1"/>
          <p:nvPr/>
        </p:nvSpPr>
        <p:spPr>
          <a:xfrm>
            <a:off x="7115922" y="5150566"/>
            <a:ext cx="35858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à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plage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3" name="Google Shape;183;p8">
            <a:extLst>
              <a:ext uri="{FF2B5EF4-FFF2-40B4-BE49-F238E27FC236}">
                <a16:creationId xmlns:a16="http://schemas.microsoft.com/office/drawing/2014/main" id="{14F67414-82F5-41DB-B1E4-39D0E76881C4}"/>
              </a:ext>
            </a:extLst>
          </p:cNvPr>
          <p:cNvPicPr preferRelativeResize="0"/>
          <p:nvPr/>
        </p:nvPicPr>
        <p:blipFill rotWithShape="1">
          <a:blip r:embed="rId8">
            <a:alphaModFix/>
          </a:blip>
          <a:srcRect/>
          <a:stretch/>
        </p:blipFill>
        <p:spPr>
          <a:xfrm>
            <a:off x="204236" y="3176356"/>
            <a:ext cx="552560" cy="462482"/>
          </a:xfrm>
          <a:prstGeom prst="rect">
            <a:avLst/>
          </a:prstGeom>
          <a:noFill/>
          <a:ln>
            <a:noFill/>
          </a:ln>
        </p:spPr>
      </p:pic>
      <p:pic>
        <p:nvPicPr>
          <p:cNvPr id="44" name="Google Shape;183;p8">
            <a:extLst>
              <a:ext uri="{FF2B5EF4-FFF2-40B4-BE49-F238E27FC236}">
                <a16:creationId xmlns:a16="http://schemas.microsoft.com/office/drawing/2014/main" id="{E732963E-D1F6-4635-B3E0-526A2AAFD091}"/>
              </a:ext>
            </a:extLst>
          </p:cNvPr>
          <p:cNvPicPr preferRelativeResize="0"/>
          <p:nvPr/>
        </p:nvPicPr>
        <p:blipFill rotWithShape="1">
          <a:blip r:embed="rId8">
            <a:alphaModFix/>
          </a:blip>
          <a:srcRect/>
          <a:stretch/>
        </p:blipFill>
        <p:spPr>
          <a:xfrm>
            <a:off x="343808" y="5754557"/>
            <a:ext cx="552560" cy="546211"/>
          </a:xfrm>
          <a:prstGeom prst="rect">
            <a:avLst/>
          </a:prstGeom>
          <a:noFill/>
          <a:ln>
            <a:noFill/>
          </a:ln>
        </p:spPr>
      </p:pic>
      <p:sp>
        <p:nvSpPr>
          <p:cNvPr id="45" name="Google Shape;171;p8">
            <a:extLst>
              <a:ext uri="{FF2B5EF4-FFF2-40B4-BE49-F238E27FC236}">
                <a16:creationId xmlns:a16="http://schemas.microsoft.com/office/drawing/2014/main" id="{891DA884-2EB9-4FC2-B094-B59C5EC784EA}"/>
              </a:ext>
            </a:extLst>
          </p:cNvPr>
          <p:cNvSpPr txBox="1"/>
          <p:nvPr/>
        </p:nvSpPr>
        <p:spPr>
          <a:xfrm>
            <a:off x="896368" y="5727661"/>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a:t>
            </a:r>
          </a:p>
        </p:txBody>
      </p:sp>
      <p:sp>
        <p:nvSpPr>
          <p:cNvPr id="46" name="Google Shape;171;p8">
            <a:extLst>
              <a:ext uri="{FF2B5EF4-FFF2-40B4-BE49-F238E27FC236}">
                <a16:creationId xmlns:a16="http://schemas.microsoft.com/office/drawing/2014/main" id="{DB336CEF-91D9-4066-AEEF-59C00DDCB665}"/>
              </a:ext>
            </a:extLst>
          </p:cNvPr>
          <p:cNvSpPr txBox="1"/>
          <p:nvPr/>
        </p:nvSpPr>
        <p:spPr>
          <a:xfrm>
            <a:off x="896368" y="625627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going?</a:t>
            </a:r>
          </a:p>
        </p:txBody>
      </p:sp>
      <p:pic>
        <p:nvPicPr>
          <p:cNvPr id="55" name="Google Shape;183;p8">
            <a:extLst>
              <a:ext uri="{FF2B5EF4-FFF2-40B4-BE49-F238E27FC236}">
                <a16:creationId xmlns:a16="http://schemas.microsoft.com/office/drawing/2014/main" id="{E5B90041-D4F1-4961-AAE7-EBC016674D6F}"/>
              </a:ext>
            </a:extLst>
          </p:cNvPr>
          <p:cNvPicPr preferRelativeResize="0"/>
          <p:nvPr/>
        </p:nvPicPr>
        <p:blipFill rotWithShape="1">
          <a:blip r:embed="rId8">
            <a:alphaModFix/>
          </a:blip>
          <a:srcRect/>
          <a:stretch/>
        </p:blipFill>
        <p:spPr>
          <a:xfrm>
            <a:off x="343808" y="6274817"/>
            <a:ext cx="552560" cy="462482"/>
          </a:xfrm>
          <a:prstGeom prst="rect">
            <a:avLst/>
          </a:prstGeom>
          <a:noFill/>
          <a:ln>
            <a:noFill/>
          </a:ln>
        </p:spPr>
      </p:pic>
      <p:pic>
        <p:nvPicPr>
          <p:cNvPr id="56" name="Google Shape;183;p8">
            <a:extLst>
              <a:ext uri="{FF2B5EF4-FFF2-40B4-BE49-F238E27FC236}">
                <a16:creationId xmlns:a16="http://schemas.microsoft.com/office/drawing/2014/main" id="{131B1988-4A03-4B28-908A-539E526FC1DE}"/>
              </a:ext>
            </a:extLst>
          </p:cNvPr>
          <p:cNvPicPr preferRelativeResize="0"/>
          <p:nvPr/>
        </p:nvPicPr>
        <p:blipFill rotWithShape="1">
          <a:blip r:embed="rId8">
            <a:alphaModFix/>
          </a:blip>
          <a:srcRect/>
          <a:stretch/>
        </p:blipFill>
        <p:spPr>
          <a:xfrm>
            <a:off x="6561698" y="5732739"/>
            <a:ext cx="552560" cy="546211"/>
          </a:xfrm>
          <a:prstGeom prst="rect">
            <a:avLst/>
          </a:prstGeom>
          <a:noFill/>
          <a:ln>
            <a:noFill/>
          </a:ln>
        </p:spPr>
      </p:pic>
      <p:sp>
        <p:nvSpPr>
          <p:cNvPr id="57" name="Google Shape;171;p8">
            <a:extLst>
              <a:ext uri="{FF2B5EF4-FFF2-40B4-BE49-F238E27FC236}">
                <a16:creationId xmlns:a16="http://schemas.microsoft.com/office/drawing/2014/main" id="{A491C965-87F3-4C3A-B371-F24C5EB46D7A}"/>
              </a:ext>
            </a:extLst>
          </p:cNvPr>
          <p:cNvSpPr txBox="1"/>
          <p:nvPr/>
        </p:nvSpPr>
        <p:spPr>
          <a:xfrm>
            <a:off x="7114258" y="5705843"/>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goes to the beach.</a:t>
            </a:r>
          </a:p>
        </p:txBody>
      </p:sp>
      <p:sp>
        <p:nvSpPr>
          <p:cNvPr id="58" name="Google Shape;171;p8">
            <a:extLst>
              <a:ext uri="{FF2B5EF4-FFF2-40B4-BE49-F238E27FC236}">
                <a16:creationId xmlns:a16="http://schemas.microsoft.com/office/drawing/2014/main" id="{4510DA98-CE41-405A-8929-BFD18626A4AE}"/>
              </a:ext>
            </a:extLst>
          </p:cNvPr>
          <p:cNvSpPr txBox="1"/>
          <p:nvPr/>
        </p:nvSpPr>
        <p:spPr>
          <a:xfrm>
            <a:off x="7114258" y="623445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is going to the beach.</a:t>
            </a:r>
          </a:p>
        </p:txBody>
      </p:sp>
      <p:pic>
        <p:nvPicPr>
          <p:cNvPr id="59" name="Google Shape;183;p8">
            <a:extLst>
              <a:ext uri="{FF2B5EF4-FFF2-40B4-BE49-F238E27FC236}">
                <a16:creationId xmlns:a16="http://schemas.microsoft.com/office/drawing/2014/main" id="{5CE9D1B2-AC56-4EF8-8785-88232DD92593}"/>
              </a:ext>
            </a:extLst>
          </p:cNvPr>
          <p:cNvPicPr preferRelativeResize="0"/>
          <p:nvPr/>
        </p:nvPicPr>
        <p:blipFill rotWithShape="1">
          <a:blip r:embed="rId8">
            <a:alphaModFix/>
          </a:blip>
          <a:srcRect/>
          <a:stretch/>
        </p:blipFill>
        <p:spPr>
          <a:xfrm>
            <a:off x="6561698" y="6252999"/>
            <a:ext cx="552560" cy="462482"/>
          </a:xfrm>
          <a:prstGeom prst="rect">
            <a:avLst/>
          </a:prstGeom>
          <a:noFill/>
          <a:ln>
            <a:noFill/>
          </a:ln>
        </p:spPr>
      </p:pic>
    </p:spTree>
    <p:extLst>
      <p:ext uri="{BB962C8B-B14F-4D97-AF65-F5344CB8AC3E}">
        <p14:creationId xmlns:p14="http://schemas.microsoft.com/office/powerpoint/2010/main" val="328232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US6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FUS6_2.wav"/>
                                        </p:tgtEl>
                                      </p:cMediaNode>
                                    </p:audio>
                                  </p:sub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FUS6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FUS6_3.wav"/>
                                        </p:tgtEl>
                                      </p:cMediaNode>
                                    </p:audio>
                                  </p:sub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FUS6_4.wav"/>
                                        </p:tgtEl>
                                      </p:cMediaNode>
                                    </p:audio>
                                  </p:sub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4" grpId="0" animBg="1"/>
      <p:bldP spid="39" grpId="0"/>
      <p:bldP spid="41" grpId="0"/>
      <p:bldP spid="24" grpId="0"/>
      <p:bldP spid="32" grpId="0"/>
      <p:bldP spid="36" grpId="0" animBg="1"/>
      <p:bldP spid="37" grpId="0"/>
      <p:bldP spid="38" grpId="0" animBg="1"/>
      <p:bldP spid="42" grpId="0"/>
      <p:bldP spid="45" grpId="0"/>
      <p:bldP spid="46" grpId="0"/>
      <p:bldP spid="57"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lvl="0">
              <a:lnSpc>
                <a:spcPct val="100000"/>
              </a:lnSpc>
              <a:spcBef>
                <a:spcPts val="0"/>
              </a:spcBef>
              <a:buClr>
                <a:srgbClr val="1E4E79"/>
              </a:buClr>
              <a:buSzPts val="2800"/>
            </a:pPr>
            <a:r>
              <a:rPr lang="en-GB" sz="3600" b="1" dirty="0">
                <a:solidFill>
                  <a:srgbClr val="1E4E79"/>
                </a:solidFill>
                <a:latin typeface="Century Gothic"/>
                <a:ea typeface="Century Gothic"/>
                <a:cs typeface="Century Gothic"/>
                <a:sym typeface="Century Gothic"/>
              </a:rPr>
              <a:t>Asking questions using </a:t>
            </a:r>
            <a:r>
              <a:rPr lang="en-GB" sz="3600" b="1" i="1" dirty="0" err="1">
                <a:solidFill>
                  <a:srgbClr val="1E4E79"/>
                </a:solidFill>
                <a:latin typeface="Century Gothic"/>
                <a:ea typeface="Century Gothic"/>
                <a:cs typeface="Century Gothic"/>
                <a:sym typeface="Century Gothic"/>
              </a:rPr>
              <a:t>Où</a:t>
            </a:r>
            <a:r>
              <a:rPr lang="en-GB" sz="3600" b="1" dirty="0">
                <a:solidFill>
                  <a:srgbClr val="1E4E79"/>
                </a:solidFill>
                <a:latin typeface="Century Gothic"/>
                <a:ea typeface="Century Gothic"/>
                <a:cs typeface="Century Gothic"/>
                <a:sym typeface="Century Gothic"/>
              </a:rPr>
              <a:t> </a:t>
            </a:r>
            <a:r>
              <a:rPr lang="en-GB" sz="3600" b="1" dirty="0" err="1">
                <a:solidFill>
                  <a:srgbClr val="1E4E79"/>
                </a:solidFill>
                <a:latin typeface="Century Gothic"/>
                <a:ea typeface="Century Gothic"/>
                <a:cs typeface="Century Gothic"/>
                <a:sym typeface="Century Gothic"/>
              </a:rPr>
              <a:t>e</a:t>
            </a:r>
            <a:r>
              <a:rPr lang="en-GB" sz="3600" b="1" i="1" dirty="0" err="1">
                <a:solidFill>
                  <a:srgbClr val="1E4E79"/>
                </a:solidFill>
                <a:latin typeface="Century Gothic"/>
                <a:ea typeface="Century Gothic"/>
                <a:cs typeface="Century Gothic"/>
                <a:sym typeface="Century Gothic"/>
              </a:rPr>
              <a:t>st-ce</a:t>
            </a:r>
            <a:r>
              <a:rPr lang="en-GB" sz="3600" b="1" i="1" dirty="0">
                <a:solidFill>
                  <a:srgbClr val="1E4E79"/>
                </a:solidFill>
                <a:latin typeface="Century Gothic"/>
                <a:ea typeface="Century Gothic"/>
                <a:cs typeface="Century Gothic"/>
                <a:sym typeface="Century Gothic"/>
              </a:rPr>
              <a:t> que …</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52941" y="1408462"/>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Let’s practise saying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1" i="1"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ea typeface="+mn-ea"/>
                <a:cs typeface="+mn-cs"/>
              </a:rPr>
              <a:t>st</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questions:</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1029351" y="2602501"/>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880760" y="2577018"/>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vas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F60C2A04-D1BD-4B71-ABA3-37A8676DF984}"/>
              </a:ext>
            </a:extLst>
          </p:cNvPr>
          <p:cNvSpPr/>
          <p:nvPr/>
        </p:nvSpPr>
        <p:spPr>
          <a:xfrm>
            <a:off x="4175760" y="2077379"/>
            <a:ext cx="3378152" cy="479350"/>
          </a:xfrm>
          <a:prstGeom prst="wedgeRoundRectCallout">
            <a:avLst>
              <a:gd name="adj1" fmla="val -38465"/>
              <a:gd name="adj2" fmla="val -980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are silent.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E82CEB95-504D-4BA7-9C8A-2D44AABE149F}"/>
              </a:ext>
            </a:extLst>
          </p:cNvPr>
          <p:cNvSpPr/>
          <p:nvPr/>
        </p:nvSpPr>
        <p:spPr>
          <a:xfrm>
            <a:off x="6940576" y="1095069"/>
            <a:ext cx="3378152" cy="887285"/>
          </a:xfrm>
          <a:prstGeom prst="wedgeRoundRectCallout">
            <a:avLst>
              <a:gd name="adj1" fmla="val -102188"/>
              <a:gd name="adj2" fmla="val -36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‘s’ sound is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soft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CustomShape 23">
            <a:hlinkClick r:id="" action="ppaction://noaction">
              <a:snd r:embed="rId3" name="FUS7_1.wav"/>
            </a:hlinkClick>
            <a:extLst>
              <a:ext uri="{FF2B5EF4-FFF2-40B4-BE49-F238E27FC236}">
                <a16:creationId xmlns:a16="http://schemas.microsoft.com/office/drawing/2014/main" id="{6485FC7D-3F67-4658-889C-A23B7AF27D5E}"/>
              </a:ext>
            </a:extLst>
          </p:cNvPr>
          <p:cNvSpPr/>
          <p:nvPr/>
        </p:nvSpPr>
        <p:spPr>
          <a:xfrm>
            <a:off x="351942" y="264310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Speech Bubble: Rectangle with Corners Rounded 43">
            <a:extLst>
              <a:ext uri="{FF2B5EF4-FFF2-40B4-BE49-F238E27FC236}">
                <a16:creationId xmlns:a16="http://schemas.microsoft.com/office/drawing/2014/main" id="{F04E3C32-632D-4C82-85D0-B29FAA15CADD}"/>
              </a:ext>
            </a:extLst>
          </p:cNvPr>
          <p:cNvSpPr/>
          <p:nvPr/>
        </p:nvSpPr>
        <p:spPr>
          <a:xfrm>
            <a:off x="795428" y="3876261"/>
            <a:ext cx="4710710" cy="777712"/>
          </a:xfrm>
          <a:prstGeom prst="wedgeRoundRectCallout">
            <a:avLst>
              <a:gd name="adj1" fmla="val -22062"/>
              <a:gd name="adj2" fmla="val -454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When you say it slowly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six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separate 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Speech Bubble: Rectangle with Corners Rounded 44">
            <a:extLst>
              <a:ext uri="{FF2B5EF4-FFF2-40B4-BE49-F238E27FC236}">
                <a16:creationId xmlns:a16="http://schemas.microsoft.com/office/drawing/2014/main" id="{945F35BF-C238-4DDE-8748-2779C6764D92}"/>
              </a:ext>
            </a:extLst>
          </p:cNvPr>
          <p:cNvSpPr/>
          <p:nvPr/>
        </p:nvSpPr>
        <p:spPr>
          <a:xfrm>
            <a:off x="6940576" y="3874082"/>
            <a:ext cx="4896901" cy="744121"/>
          </a:xfrm>
          <a:prstGeom prst="wedgeRoundRectCallout">
            <a:avLst>
              <a:gd name="adj1" fmla="val -16554"/>
              <a:gd name="adj2" fmla="val -448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In conversation we speed up and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five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9DB44A33-6375-4D4C-9792-71A5C0AF08F2}"/>
              </a:ext>
            </a:extLst>
          </p:cNvPr>
          <p:cNvSpPr/>
          <p:nvPr/>
        </p:nvSpPr>
        <p:spPr>
          <a:xfrm>
            <a:off x="7373001" y="2617754"/>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Google Shape;171;p8">
            <a:extLst>
              <a:ext uri="{FF2B5EF4-FFF2-40B4-BE49-F238E27FC236}">
                <a16:creationId xmlns:a16="http://schemas.microsoft.com/office/drawing/2014/main" id="{011FD9FF-1E53-44FB-91D0-00A3A666F0B6}"/>
              </a:ext>
            </a:extLst>
          </p:cNvPr>
          <p:cNvSpPr txBox="1"/>
          <p:nvPr/>
        </p:nvSpPr>
        <p:spPr>
          <a:xfrm>
            <a:off x="7224410" y="2592271"/>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vas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3">
            <a:hlinkClick r:id="" action="ppaction://noaction">
              <a:snd r:embed="rId4" name="FUS7_2.wav"/>
            </a:hlinkClick>
            <a:extLst>
              <a:ext uri="{FF2B5EF4-FFF2-40B4-BE49-F238E27FC236}">
                <a16:creationId xmlns:a16="http://schemas.microsoft.com/office/drawing/2014/main" id="{B576CDAA-3017-4EAB-897E-96773C45B6CD}"/>
              </a:ext>
            </a:extLst>
          </p:cNvPr>
          <p:cNvSpPr/>
          <p:nvPr/>
        </p:nvSpPr>
        <p:spPr>
          <a:xfrm>
            <a:off x="6695592" y="26583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B3D2A537-950D-4E7B-ACAE-70F6D07E36F5}"/>
              </a:ext>
            </a:extLst>
          </p:cNvPr>
          <p:cNvSpPr/>
          <p:nvPr/>
        </p:nvSpPr>
        <p:spPr>
          <a:xfrm>
            <a:off x="1029351" y="5134054"/>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Google Shape;171;p8">
            <a:extLst>
              <a:ext uri="{FF2B5EF4-FFF2-40B4-BE49-F238E27FC236}">
                <a16:creationId xmlns:a16="http://schemas.microsoft.com/office/drawing/2014/main" id="{F6CE3680-922D-44E2-A9C6-6FF78F574431}"/>
              </a:ext>
            </a:extLst>
          </p:cNvPr>
          <p:cNvSpPr txBox="1"/>
          <p:nvPr/>
        </p:nvSpPr>
        <p:spPr>
          <a:xfrm>
            <a:off x="880760" y="5108571"/>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CustomShape 23">
            <a:hlinkClick r:id="" action="ppaction://noaction">
              <a:snd r:embed="rId5" name="FUS7_3.wav"/>
            </a:hlinkClick>
            <a:extLst>
              <a:ext uri="{FF2B5EF4-FFF2-40B4-BE49-F238E27FC236}">
                <a16:creationId xmlns:a16="http://schemas.microsoft.com/office/drawing/2014/main" id="{1E8F3C69-D3E2-4300-B856-3FAD039E4DCC}"/>
              </a:ext>
            </a:extLst>
          </p:cNvPr>
          <p:cNvSpPr/>
          <p:nvPr/>
        </p:nvSpPr>
        <p:spPr>
          <a:xfrm>
            <a:off x="351942" y="51746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528A001F-2F5C-4361-A8BC-DE0A6DC8BAE4}"/>
              </a:ext>
            </a:extLst>
          </p:cNvPr>
          <p:cNvSpPr/>
          <p:nvPr/>
        </p:nvSpPr>
        <p:spPr>
          <a:xfrm>
            <a:off x="7373001" y="5149307"/>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9338922D-C33D-4626-AFE9-8F71349D85B9}"/>
              </a:ext>
            </a:extLst>
          </p:cNvPr>
          <p:cNvSpPr txBox="1"/>
          <p:nvPr/>
        </p:nvSpPr>
        <p:spPr>
          <a:xfrm>
            <a:off x="7224410" y="5123824"/>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CustomShape 23">
            <a:hlinkClick r:id="" action="ppaction://noaction">
              <a:snd r:embed="rId6" name="FUS7_4.wav"/>
            </a:hlinkClick>
            <a:extLst>
              <a:ext uri="{FF2B5EF4-FFF2-40B4-BE49-F238E27FC236}">
                <a16:creationId xmlns:a16="http://schemas.microsoft.com/office/drawing/2014/main" id="{FC3C45C1-B8BF-45D4-8822-380FCB4E79E8}"/>
              </a:ext>
            </a:extLst>
          </p:cNvPr>
          <p:cNvSpPr/>
          <p:nvPr/>
        </p:nvSpPr>
        <p:spPr>
          <a:xfrm>
            <a:off x="6695592" y="518990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Google Shape;169;p8">
            <a:extLst>
              <a:ext uri="{FF2B5EF4-FFF2-40B4-BE49-F238E27FC236}">
                <a16:creationId xmlns:a16="http://schemas.microsoft.com/office/drawing/2014/main" id="{D1B167AA-E92B-408A-8A50-FE8ED359A4AF}"/>
              </a:ext>
            </a:extLst>
          </p:cNvPr>
          <p:cNvSpPr txBox="1"/>
          <p:nvPr/>
        </p:nvSpPr>
        <p:spPr>
          <a:xfrm>
            <a:off x="583962" y="3137530"/>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you go, are you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69;p8">
            <a:extLst>
              <a:ext uri="{FF2B5EF4-FFF2-40B4-BE49-F238E27FC236}">
                <a16:creationId xmlns:a16="http://schemas.microsoft.com/office/drawing/2014/main" id="{DC7D1DEA-1677-4ECC-B734-6E980E1341B7}"/>
              </a:ext>
            </a:extLst>
          </p:cNvPr>
          <p:cNvSpPr txBox="1"/>
          <p:nvPr/>
        </p:nvSpPr>
        <p:spPr>
          <a:xfrm>
            <a:off x="6695592" y="3097876"/>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you go, are you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4" name="Google Shape;169;p8">
            <a:extLst>
              <a:ext uri="{FF2B5EF4-FFF2-40B4-BE49-F238E27FC236}">
                <a16:creationId xmlns:a16="http://schemas.microsoft.com/office/drawing/2014/main" id="{A2407DDE-4232-4F02-A230-11CBE013709B}"/>
              </a:ext>
            </a:extLst>
          </p:cNvPr>
          <p:cNvSpPr txBox="1"/>
          <p:nvPr/>
        </p:nvSpPr>
        <p:spPr>
          <a:xfrm>
            <a:off x="583962" y="5678331"/>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I go, am I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69;p8">
            <a:extLst>
              <a:ext uri="{FF2B5EF4-FFF2-40B4-BE49-F238E27FC236}">
                <a16:creationId xmlns:a16="http://schemas.microsoft.com/office/drawing/2014/main" id="{C07CA6A4-9A66-4F2A-BF9F-3C343FA3DBA1}"/>
              </a:ext>
            </a:extLst>
          </p:cNvPr>
          <p:cNvSpPr txBox="1"/>
          <p:nvPr/>
        </p:nvSpPr>
        <p:spPr>
          <a:xfrm>
            <a:off x="6695592" y="5638677"/>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I go, am I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26679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US7_1.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FUS7_1.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FUS7_2.wav"/>
                                        </p:tgtEl>
                                      </p:cMediaNode>
                                    </p:audio>
                                  </p:sub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FUS7_3.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FUS7_3.wav"/>
                                        </p:tgtEl>
                                      </p:cMediaNode>
                                    </p:audio>
                                  </p:sub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FUS7_4.wav"/>
                                        </p:tgtEl>
                                      </p:cMediaNode>
                                    </p:audio>
                                  </p:sub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24" grpId="0" animBg="1"/>
      <p:bldP spid="25" grpId="0" animBg="1"/>
      <p:bldP spid="32" grpId="0" animBg="1"/>
      <p:bldP spid="44" grpId="0" animBg="1"/>
      <p:bldP spid="45" grpId="0" animBg="1"/>
      <p:bldP spid="19" grpId="0" animBg="1"/>
      <p:bldP spid="20" grpId="0"/>
      <p:bldP spid="21" grpId="0" animBg="1"/>
      <p:bldP spid="22" grpId="0" animBg="1"/>
      <p:bldP spid="23" grpId="0"/>
      <p:bldP spid="27" grpId="0" animBg="1"/>
      <p:bldP spid="28" grpId="0" animBg="1"/>
      <p:bldP spid="29" grpId="0"/>
      <p:bldP spid="30" grpId="0" animBg="1"/>
      <p:bldP spid="31" grpId="0"/>
      <p:bldP spid="33" grpId="0"/>
      <p:bldP spid="34"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797" y="1737840"/>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vas ?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1" name="TextBox 80">
            <a:extLst>
              <a:ext uri="{FF2B5EF4-FFF2-40B4-BE49-F238E27FC236}">
                <a16:creationId xmlns:a16="http://schemas.microsoft.com/office/drawing/2014/main" id="{2D44D90B-4841-4A27-93B5-B2FC94E24524}"/>
              </a:ext>
            </a:extLst>
          </p:cNvPr>
          <p:cNvSpPr txBox="1"/>
          <p:nvPr/>
        </p:nvSpPr>
        <p:spPr>
          <a:xfrm>
            <a:off x="192831" y="4131181"/>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82" name="TextBox 81">
            <a:extLst>
              <a:ext uri="{FF2B5EF4-FFF2-40B4-BE49-F238E27FC236}">
                <a16:creationId xmlns:a16="http://schemas.microsoft.com/office/drawing/2014/main" id="{B1DADC38-168F-4C5C-BE79-6BCE0C3B8860}"/>
              </a:ext>
            </a:extLst>
          </p:cNvPr>
          <p:cNvSpPr txBox="1"/>
          <p:nvPr/>
        </p:nvSpPr>
        <p:spPr>
          <a:xfrm>
            <a:off x="156453" y="11556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Where are you going?</a:t>
            </a:r>
          </a:p>
        </p:txBody>
      </p:sp>
      <p:sp>
        <p:nvSpPr>
          <p:cNvPr id="83" name="TextBox 82">
            <a:extLst>
              <a:ext uri="{FF2B5EF4-FFF2-40B4-BE49-F238E27FC236}">
                <a16:creationId xmlns:a16="http://schemas.microsoft.com/office/drawing/2014/main" id="{DD858CB1-B38F-4C3C-8FA8-258F1857B3A2}"/>
              </a:ext>
            </a:extLst>
          </p:cNvPr>
          <p:cNvSpPr txBox="1"/>
          <p:nvPr/>
        </p:nvSpPr>
        <p:spPr>
          <a:xfrm>
            <a:off x="123171" y="2548150"/>
            <a:ext cx="11424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I am going… and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3 places on your card.</a:t>
            </a:r>
          </a:p>
        </p:txBody>
      </p:sp>
      <p:sp>
        <p:nvSpPr>
          <p:cNvPr id="84" name="TextBox 83">
            <a:extLst>
              <a:ext uri="{FF2B5EF4-FFF2-40B4-BE49-F238E27FC236}">
                <a16:creationId xmlns:a16="http://schemas.microsoft.com/office/drawing/2014/main" id="{335EC582-1D42-4AF2-AECE-31C88DC9F2B4}"/>
              </a:ext>
            </a:extLst>
          </p:cNvPr>
          <p:cNvSpPr txBox="1"/>
          <p:nvPr/>
        </p:nvSpPr>
        <p:spPr>
          <a:xfrm>
            <a:off x="138089" y="34017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Where am I going?</a:t>
            </a:r>
          </a:p>
        </p:txBody>
      </p:sp>
      <p:sp>
        <p:nvSpPr>
          <p:cNvPr id="85" name="TextBox 84">
            <a:extLst>
              <a:ext uri="{FF2B5EF4-FFF2-40B4-BE49-F238E27FC236}">
                <a16:creationId xmlns:a16="http://schemas.microsoft.com/office/drawing/2014/main" id="{F5CD6E35-3CF4-41EA-A7C5-CD44A746E843}"/>
              </a:ext>
            </a:extLst>
          </p:cNvPr>
          <p:cNvSpPr txBox="1"/>
          <p:nvPr/>
        </p:nvSpPr>
        <p:spPr>
          <a:xfrm>
            <a:off x="156453" y="4873518"/>
            <a:ext cx="125145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You are going… and the 3 places on your card.</a:t>
            </a:r>
          </a:p>
        </p:txBody>
      </p:sp>
      <p:sp>
        <p:nvSpPr>
          <p:cNvPr id="86" name="TextBox 85">
            <a:extLst>
              <a:ext uri="{FF2B5EF4-FFF2-40B4-BE49-F238E27FC236}">
                <a16:creationId xmlns:a16="http://schemas.microsoft.com/office/drawing/2014/main" id="{F7EE5D45-8426-4D78-96A9-C2E2EABA5F7D}"/>
              </a:ext>
            </a:extLst>
          </p:cNvPr>
          <p:cNvSpPr txBox="1"/>
          <p:nvPr/>
        </p:nvSpPr>
        <p:spPr>
          <a:xfrm>
            <a:off x="156453" y="5754923"/>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Make sure you write down all six places.</a:t>
            </a:r>
          </a:p>
        </p:txBody>
      </p:sp>
      <p:sp>
        <p:nvSpPr>
          <p:cNvPr id="3" name="Speech Bubble: Rectangle with Corners Rounded 2">
            <a:extLst>
              <a:ext uri="{FF2B5EF4-FFF2-40B4-BE49-F238E27FC236}">
                <a16:creationId xmlns:a16="http://schemas.microsoft.com/office/drawing/2014/main" id="{1983CDF6-4B50-4DD2-AB4F-E03587F53754}"/>
              </a:ext>
            </a:extLst>
          </p:cNvPr>
          <p:cNvSpPr/>
          <p:nvPr/>
        </p:nvSpPr>
        <p:spPr>
          <a:xfrm>
            <a:off x="8164286" y="3166378"/>
            <a:ext cx="3383173" cy="1252630"/>
          </a:xfrm>
          <a:prstGeom prst="wedgeRoundRectCallout">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Then swap roles!</a:t>
            </a:r>
          </a:p>
        </p:txBody>
      </p:sp>
      <p:sp>
        <p:nvSpPr>
          <p:cNvPr id="88" name="Speech Bubble: Rectangle with Corners Rounded 87">
            <a:extLst>
              <a:ext uri="{FF2B5EF4-FFF2-40B4-BE49-F238E27FC236}">
                <a16:creationId xmlns:a16="http://schemas.microsoft.com/office/drawing/2014/main" id="{84A08A7C-73B4-41B6-89FE-1DCBDE0E419D}"/>
              </a:ext>
            </a:extLst>
          </p:cNvPr>
          <p:cNvSpPr/>
          <p:nvPr/>
        </p:nvSpPr>
        <p:spPr>
          <a:xfrm>
            <a:off x="7583041" y="1075975"/>
            <a:ext cx="3383173" cy="1120188"/>
          </a:xfrm>
          <a:prstGeom prst="wedgeRoundRectCallout">
            <a:avLst>
              <a:gd name="adj1" fmla="val -42069"/>
              <a:gd name="adj2" fmla="val 80750"/>
              <a:gd name="adj3" fmla="val 16667"/>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au or à la to mean ‘to the’.</a:t>
            </a:r>
          </a:p>
        </p:txBody>
      </p:sp>
      <p:sp>
        <p:nvSpPr>
          <p:cNvPr id="16" name="Google Shape;167;p2">
            <a:extLst>
              <a:ext uri="{FF2B5EF4-FFF2-40B4-BE49-F238E27FC236}">
                <a16:creationId xmlns:a16="http://schemas.microsoft.com/office/drawing/2014/main" id="{7D30429F-F19F-4206-9D1A-C52F33CC9D12}"/>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88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7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FUS7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1" grpId="0"/>
      <p:bldP spid="83" grpId="0"/>
      <p:bldP spid="84" grpId="0"/>
      <p:bldP spid="85" grpId="0"/>
      <p:bldP spid="86" grpId="0"/>
      <p:bldP spid="3" grpId="0" animBg="1"/>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046431" y="1406362"/>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6096000" y="1921005"/>
          <a:ext cx="5111287" cy="4830870"/>
        </p:xfrm>
        <a:graphic>
          <a:graphicData uri="http://schemas.openxmlformats.org/drawingml/2006/table">
            <a:tbl>
              <a:tblPr firstRow="1" bandRow="1">
                <a:tableStyleId>{5940675A-B579-460E-94D1-54222C63F5DA}</a:tableStyleId>
              </a:tblPr>
              <a:tblGrid>
                <a:gridCol w="5111287">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6" name="Picture 25" descr="Diagram&#10;&#10;Description automatically generated">
            <a:extLst>
              <a:ext uri="{FF2B5EF4-FFF2-40B4-BE49-F238E27FC236}">
                <a16:creationId xmlns:a16="http://schemas.microsoft.com/office/drawing/2014/main" id="{6EFA85B9-CB0C-438A-932C-F6BB4A8C12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4866" y="4301291"/>
            <a:ext cx="1266477" cy="932579"/>
          </a:xfrm>
          <a:prstGeom prst="rect">
            <a:avLst/>
          </a:prstGeom>
        </p:spPr>
      </p:pic>
      <p:pic>
        <p:nvPicPr>
          <p:cNvPr id="31" name="Picture 30" descr="Shape, rectangle&#10;&#10;Description automatically generated">
            <a:extLst>
              <a:ext uri="{FF2B5EF4-FFF2-40B4-BE49-F238E27FC236}">
                <a16:creationId xmlns:a16="http://schemas.microsoft.com/office/drawing/2014/main" id="{359F228E-524D-4E14-A19E-81C500281069}"/>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9667" y="3485496"/>
            <a:ext cx="1358022" cy="932579"/>
          </a:xfrm>
          <a:prstGeom prst="rect">
            <a:avLst/>
          </a:prstGeom>
        </p:spPr>
      </p:pic>
      <p:pic>
        <p:nvPicPr>
          <p:cNvPr id="40" name="Picture 39" descr="Graphical user interface&#10;&#10;Description automatically generated">
            <a:extLst>
              <a:ext uri="{FF2B5EF4-FFF2-40B4-BE49-F238E27FC236}">
                <a16:creationId xmlns:a16="http://schemas.microsoft.com/office/drawing/2014/main" id="{743D83C6-961E-450D-BB53-A87CF9081E6A}"/>
              </a:ext>
            </a:extLst>
          </p:cNvPr>
          <p:cNvPicPr>
            <a:picLocks noChangeAspect="1"/>
          </p:cNvPicPr>
          <p:nvPr/>
        </p:nvPicPr>
        <p:blipFill rotWithShape="1">
          <a:blip r:embed="rId13">
            <a:extLst>
              <a:ext uri="{28A0092B-C50C-407E-A947-70E740481C1C}">
                <a14:useLocalDpi xmlns:a14="http://schemas.microsoft.com/office/drawing/2010/main" val="0"/>
              </a:ext>
            </a:extLst>
          </a:blip>
          <a:srcRect b="25455"/>
          <a:stretch/>
        </p:blipFill>
        <p:spPr>
          <a:xfrm>
            <a:off x="3616945" y="5999469"/>
            <a:ext cx="1332476" cy="668922"/>
          </a:xfrm>
          <a:prstGeom prst="rect">
            <a:avLst/>
          </a:prstGeom>
        </p:spPr>
      </p:pic>
      <p:sp>
        <p:nvSpPr>
          <p:cNvPr id="4" name="TextBox 3">
            <a:extLst>
              <a:ext uri="{FF2B5EF4-FFF2-40B4-BE49-F238E27FC236}">
                <a16:creationId xmlns:a16="http://schemas.microsoft.com/office/drawing/2014/main" id="{A4705468-CCC9-4559-87B5-6203D14FA02C}"/>
              </a:ext>
            </a:extLst>
          </p:cNvPr>
          <p:cNvSpPr txBox="1"/>
          <p:nvPr/>
        </p:nvSpPr>
        <p:spPr>
          <a:xfrm>
            <a:off x="952510" y="2065293"/>
            <a:ext cx="2359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à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l’église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C5323D1A-6D42-4759-A55D-2BDEA24C1CDF}"/>
              </a:ext>
            </a:extLst>
          </p:cNvPr>
          <p:cNvSpPr txBox="1"/>
          <p:nvPr/>
        </p:nvSpPr>
        <p:spPr>
          <a:xfrm>
            <a:off x="8077611" y="2075280"/>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church.</a:t>
            </a:r>
          </a:p>
        </p:txBody>
      </p:sp>
      <p:sp>
        <p:nvSpPr>
          <p:cNvPr id="23" name="TextBox 22">
            <a:extLst>
              <a:ext uri="{FF2B5EF4-FFF2-40B4-BE49-F238E27FC236}">
                <a16:creationId xmlns:a16="http://schemas.microsoft.com/office/drawing/2014/main" id="{2F00D707-6B3A-4CD1-A307-8CF352FA15D2}"/>
              </a:ext>
            </a:extLst>
          </p:cNvPr>
          <p:cNvSpPr txBox="1"/>
          <p:nvPr/>
        </p:nvSpPr>
        <p:spPr>
          <a:xfrm>
            <a:off x="850237" y="2903739"/>
            <a:ext cx="350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à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4" name="TextBox 23">
            <a:extLst>
              <a:ext uri="{FF2B5EF4-FFF2-40B4-BE49-F238E27FC236}">
                <a16:creationId xmlns:a16="http://schemas.microsoft.com/office/drawing/2014/main" id="{24DA5455-29B1-4175-B314-CB82BA5AC20B}"/>
              </a:ext>
            </a:extLst>
          </p:cNvPr>
          <p:cNvSpPr txBox="1"/>
          <p:nvPr/>
        </p:nvSpPr>
        <p:spPr>
          <a:xfrm>
            <a:off x="8091309" y="2920973"/>
            <a:ext cx="2961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countryside.</a:t>
            </a:r>
          </a:p>
        </p:txBody>
      </p:sp>
      <p:sp>
        <p:nvSpPr>
          <p:cNvPr id="25" name="TextBox 24">
            <a:extLst>
              <a:ext uri="{FF2B5EF4-FFF2-40B4-BE49-F238E27FC236}">
                <a16:creationId xmlns:a16="http://schemas.microsoft.com/office/drawing/2014/main" id="{201A2977-9CBE-4CE5-93EE-C1F3ACFD244A}"/>
              </a:ext>
            </a:extLst>
          </p:cNvPr>
          <p:cNvSpPr txBox="1"/>
          <p:nvPr/>
        </p:nvSpPr>
        <p:spPr>
          <a:xfrm>
            <a:off x="850237" y="3652843"/>
            <a:ext cx="2919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au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magasin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TextBox 26">
            <a:extLst>
              <a:ext uri="{FF2B5EF4-FFF2-40B4-BE49-F238E27FC236}">
                <a16:creationId xmlns:a16="http://schemas.microsoft.com/office/drawing/2014/main" id="{754D0795-2117-48EC-8D43-8F896FF92DCA}"/>
              </a:ext>
            </a:extLst>
          </p:cNvPr>
          <p:cNvSpPr txBox="1"/>
          <p:nvPr/>
        </p:nvSpPr>
        <p:spPr>
          <a:xfrm>
            <a:off x="8144623" y="3683104"/>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shop.</a:t>
            </a:r>
          </a:p>
        </p:txBody>
      </p:sp>
      <p:sp>
        <p:nvSpPr>
          <p:cNvPr id="29" name="TextBox 28">
            <a:extLst>
              <a:ext uri="{FF2B5EF4-FFF2-40B4-BE49-F238E27FC236}">
                <a16:creationId xmlns:a16="http://schemas.microsoft.com/office/drawing/2014/main" id="{11F88B5D-E261-4F28-8C99-5A0C338F8814}"/>
              </a:ext>
            </a:extLst>
          </p:cNvPr>
          <p:cNvSpPr txBox="1"/>
          <p:nvPr/>
        </p:nvSpPr>
        <p:spPr>
          <a:xfrm>
            <a:off x="952508" y="4482291"/>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A905B097-6EF7-4CBC-897C-8A3C3B4144D4}"/>
              </a:ext>
            </a:extLst>
          </p:cNvPr>
          <p:cNvSpPr txBox="1"/>
          <p:nvPr/>
        </p:nvSpPr>
        <p:spPr>
          <a:xfrm>
            <a:off x="8453189" y="4482290"/>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house.</a:t>
            </a:r>
          </a:p>
        </p:txBody>
      </p:sp>
      <p:sp>
        <p:nvSpPr>
          <p:cNvPr id="32" name="TextBox 31">
            <a:extLst>
              <a:ext uri="{FF2B5EF4-FFF2-40B4-BE49-F238E27FC236}">
                <a16:creationId xmlns:a16="http://schemas.microsoft.com/office/drawing/2014/main" id="{D9A7896F-23BE-4635-8979-5F6E3CB37029}"/>
              </a:ext>
            </a:extLst>
          </p:cNvPr>
          <p:cNvSpPr txBox="1"/>
          <p:nvPr/>
        </p:nvSpPr>
        <p:spPr>
          <a:xfrm>
            <a:off x="984713" y="5248809"/>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4" name="TextBox 33">
            <a:extLst>
              <a:ext uri="{FF2B5EF4-FFF2-40B4-BE49-F238E27FC236}">
                <a16:creationId xmlns:a16="http://schemas.microsoft.com/office/drawing/2014/main" id="{97BE4C17-4E1D-436F-BD64-63A1675B8CB0}"/>
              </a:ext>
            </a:extLst>
          </p:cNvPr>
          <p:cNvSpPr txBox="1"/>
          <p:nvPr/>
        </p:nvSpPr>
        <p:spPr>
          <a:xfrm>
            <a:off x="8621564" y="5327983"/>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beach.</a:t>
            </a:r>
          </a:p>
        </p:txBody>
      </p:sp>
      <p:sp>
        <p:nvSpPr>
          <p:cNvPr id="37" name="TextBox 36">
            <a:extLst>
              <a:ext uri="{FF2B5EF4-FFF2-40B4-BE49-F238E27FC236}">
                <a16:creationId xmlns:a16="http://schemas.microsoft.com/office/drawing/2014/main" id="{75967C11-B9C7-4886-B2EF-4D401FB9116D}"/>
              </a:ext>
            </a:extLst>
          </p:cNvPr>
          <p:cNvSpPr txBox="1"/>
          <p:nvPr/>
        </p:nvSpPr>
        <p:spPr>
          <a:xfrm>
            <a:off x="8599168" y="6133637"/>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park.</a:t>
            </a:r>
          </a:p>
        </p:txBody>
      </p:sp>
      <p:sp>
        <p:nvSpPr>
          <p:cNvPr id="39" name="TextBox 38">
            <a:extLst>
              <a:ext uri="{FF2B5EF4-FFF2-40B4-BE49-F238E27FC236}">
                <a16:creationId xmlns:a16="http://schemas.microsoft.com/office/drawing/2014/main" id="{1A803F51-73E3-4A65-A9BF-2B705D66C02D}"/>
              </a:ext>
            </a:extLst>
          </p:cNvPr>
          <p:cNvSpPr txBox="1"/>
          <p:nvPr/>
        </p:nvSpPr>
        <p:spPr>
          <a:xfrm>
            <a:off x="941152" y="6117898"/>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parc.</a:t>
            </a:r>
          </a:p>
        </p:txBody>
      </p:sp>
      <p:sp>
        <p:nvSpPr>
          <p:cNvPr id="41" name="Google Shape;167;p2">
            <a:extLst>
              <a:ext uri="{FF2B5EF4-FFF2-40B4-BE49-F238E27FC236}">
                <a16:creationId xmlns:a16="http://schemas.microsoft.com/office/drawing/2014/main" id="{25951E03-7232-4FCE-A347-2A77890668C9}"/>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5" name="Picture 44" descr="A picture containing text&#10;&#10;Description automatically generated">
            <a:extLst>
              <a:ext uri="{FF2B5EF4-FFF2-40B4-BE49-F238E27FC236}">
                <a16:creationId xmlns:a16="http://schemas.microsoft.com/office/drawing/2014/main" id="{98F09B09-DDE5-42A8-8D2A-14A588CDFF53}"/>
              </a:ext>
            </a:extLst>
          </p:cNvPr>
          <p:cNvPicPr>
            <a:picLocks noChangeAspect="1"/>
          </p:cNvPicPr>
          <p:nvPr/>
        </p:nvPicPr>
        <p:blipFill rotWithShape="1">
          <a:blip r:embed="rId14">
            <a:extLst>
              <a:ext uri="{28A0092B-C50C-407E-A947-70E740481C1C}">
                <a14:useLocalDpi xmlns:a14="http://schemas.microsoft.com/office/drawing/2010/main" val="0"/>
              </a:ext>
            </a:extLst>
          </a:blip>
          <a:srcRect l="14487" r="20945"/>
          <a:stretch/>
        </p:blipFill>
        <p:spPr>
          <a:xfrm>
            <a:off x="4119967" y="2720779"/>
            <a:ext cx="778748" cy="725849"/>
          </a:xfrm>
          <a:prstGeom prst="ellipse">
            <a:avLst/>
          </a:prstGeom>
        </p:spPr>
      </p:pic>
      <p:pic>
        <p:nvPicPr>
          <p:cNvPr id="46" name="Picture 45" descr="Iglesia, Capilla, Religión, Cementerio, Campanas">
            <a:extLst>
              <a:ext uri="{FF2B5EF4-FFF2-40B4-BE49-F238E27FC236}">
                <a16:creationId xmlns:a16="http://schemas.microsoft.com/office/drawing/2014/main" id="{8D578301-1647-42EA-AC14-FAB85F476B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36035" y="1828262"/>
            <a:ext cx="569443" cy="85953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picture containing nature, shore&#10;&#10;Description automatically generated">
            <a:extLst>
              <a:ext uri="{FF2B5EF4-FFF2-40B4-BE49-F238E27FC236}">
                <a16:creationId xmlns:a16="http://schemas.microsoft.com/office/drawing/2014/main" id="{D3032DC0-899C-4500-90B7-1253AF5D8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76424" y="5120943"/>
            <a:ext cx="829464" cy="784828"/>
          </a:xfrm>
          <a:prstGeom prst="ellipse">
            <a:avLst/>
          </a:prstGeom>
        </p:spPr>
      </p:pic>
    </p:spTree>
    <p:extLst>
      <p:ext uri="{BB962C8B-B14F-4D97-AF65-F5344CB8AC3E}">
        <p14:creationId xmlns:p14="http://schemas.microsoft.com/office/powerpoint/2010/main" val="41956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9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FUS9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FUS9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FUS9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FUS9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FUS9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4" grpId="0"/>
      <p:bldP spid="25" grpId="0"/>
      <p:bldP spid="27" grpId="0"/>
      <p:bldP spid="29" grpId="0"/>
      <p:bldP spid="30" grpId="0"/>
      <p:bldP spid="32" grpId="0"/>
      <p:bldP spid="34" grpId="0"/>
      <p:bldP spid="37" grpId="0"/>
      <p:bldP spid="39"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1327</TotalTime>
  <Words>2860</Words>
  <Application>Microsoft Office PowerPoint</Application>
  <PresentationFormat>Widescreen</PresentationFormat>
  <Paragraphs>500</Paragraphs>
  <Slides>15</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Calibri Light</vt:lpstr>
      <vt:lpstr>Century gothic</vt:lpstr>
      <vt:lpstr>Century gothic</vt:lpstr>
      <vt:lpstr>Eras Demi ITC</vt:lpstr>
      <vt:lpstr>Modern Love</vt:lpstr>
      <vt:lpstr>Symbol</vt:lpstr>
      <vt:lpstr>Wingdings</vt:lpstr>
      <vt:lpstr>1_Office Theme</vt:lpstr>
      <vt:lpstr>2_Office Theme</vt:lpstr>
      <vt:lpstr>3_Office Theme</vt:lpstr>
      <vt:lpstr>Describing me and others </vt:lpstr>
      <vt:lpstr>prononcer</vt:lpstr>
      <vt:lpstr>écouter</vt:lpstr>
      <vt:lpstr>vocabulaire</vt:lpstr>
      <vt:lpstr>vocabulaire</vt:lpstr>
      <vt:lpstr>Asking questions using Est-ce que…</vt:lpstr>
      <vt:lpstr>Asking questions using Où est-ce que …</vt:lpstr>
      <vt:lpstr>Follow up 4: </vt:lpstr>
      <vt:lpstr>Follow up 4A: </vt:lpstr>
      <vt:lpstr>Follow up 4B: </vt:lpstr>
      <vt:lpstr>Follow up 5: </vt:lpstr>
      <vt:lpstr>Follow up 4A: </vt:lpstr>
      <vt:lpstr>Follow up 4B: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54</cp:revision>
  <dcterms:created xsi:type="dcterms:W3CDTF">2021-06-12T06:20:35Z</dcterms:created>
  <dcterms:modified xsi:type="dcterms:W3CDTF">2023-03-14T07:00:15Z</dcterms:modified>
</cp:coreProperties>
</file>