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4.jpg" ContentType="image/pn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75" r:id="rId2"/>
    <p:sldId id="793" r:id="rId3"/>
    <p:sldId id="836" r:id="rId4"/>
    <p:sldId id="625" r:id="rId5"/>
    <p:sldId id="838" r:id="rId6"/>
    <p:sldId id="829" r:id="rId7"/>
    <p:sldId id="830" r:id="rId8"/>
    <p:sldId id="831" r:id="rId9"/>
    <p:sldId id="832" r:id="rId10"/>
    <p:sldId id="833" r:id="rId11"/>
    <p:sldId id="815" r:id="rId12"/>
    <p:sldId id="837" r:id="rId13"/>
    <p:sldId id="835" r:id="rId14"/>
    <p:sldId id="29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F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99" autoAdjust="0"/>
    <p:restoredTop sz="49774" autoAdjust="0"/>
  </p:normalViewPr>
  <p:slideViewPr>
    <p:cSldViewPr snapToGrid="0">
      <p:cViewPr varScale="1">
        <p:scale>
          <a:sx n="56" d="100"/>
          <a:sy n="56" d="100"/>
        </p:scale>
        <p:origin x="2178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25/02/2023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Revisit SSC [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oi] -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voir [69] avoir [8] au revoir [4/1274] pourquoi ? [193] trois [115] </a:t>
            </a:r>
            <a:b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</a:b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and [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(a)in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- train [232] fin [111] matin [442] vingt [1273] main [418]</a:t>
            </a: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Vocabulary </a:t>
            </a:r>
            <a:r>
              <a:rPr lang="it-IT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(new words in </a:t>
            </a:r>
            <a:r>
              <a:rPr lang="it-IT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): </a:t>
            </a:r>
            <a:r>
              <a:rPr lang="fr-FR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il y a un [3] deux [41], trois [115], quatre [253], cinq [288], six [450], sept [905], huit [877], neuf [787], dix [372], onze [2447], douze [1664] des [2] combien [800] treize [3285], quatorze [3359], quinze [1472], seize [3285], dix-sept [3812], dix-huit [3592], dix-neuf [4851], vingt [1273], vingt-et-un [1273/6/3], vingt-deux, vingt-trois, vingt-quatre, vingt-cinq, vingt-six, vingt-sept, vingt-huit, vingt-neuf, trente [1646]</a:t>
            </a: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b="0" strike="noStrike" spc="-1" dirty="0">
              <a:solidFill>
                <a:srgbClr val="FF0066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1</a:t>
            </a:r>
            <a:r>
              <a:rPr lang="en-GB" sz="12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lang="fr-FR" sz="12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la lumière </a:t>
            </a:r>
            <a:r>
              <a:rPr lang="fr-FR" sz="12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[1059] </a:t>
            </a:r>
            <a:r>
              <a:rPr lang="fr-FR" sz="12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le soir </a:t>
            </a:r>
            <a:r>
              <a:rPr lang="fr-FR" sz="12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[397]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2</a:t>
            </a:r>
            <a:r>
              <a:rPr lang="en-GB" sz="12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r>
              <a:rPr lang="en-GB" sz="12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fr-FR" sz="12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ont </a:t>
            </a:r>
            <a:r>
              <a:rPr lang="fr-FR" sz="12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[8] ils [13] elles [38] bâtiment [1952] café [1886]  cinéma [1623] école [477] église [1782] hôtel [1774] magasin [1738] musée [2216] parc [1240] pont [1889] poste [489]  rue [598]  université [1192]</a:t>
            </a:r>
            <a:r>
              <a:rPr lang="fr-FR" sz="12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beau belle [393] bon bonne [94] mauvais [274] nouveau nouvelle [52] vieux vieille [671]</a:t>
            </a:r>
            <a:endParaRPr lang="en-GB" sz="1200" dirty="0">
              <a:solidFill>
                <a:srgbClr val="FF0066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b="0" strike="noStrike" spc="-1" dirty="0">
              <a:solidFill>
                <a:srgbClr val="FF0066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FF0066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 introduced in these resources are given in the SOW and in the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resources that first introduced and formally re-visited those words. </a:t>
            </a:r>
            <a:endParaRPr lang="en-GB" sz="11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FF0066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6/6</a:t>
            </a:r>
            <a:br>
              <a:rPr lang="en-GB" b="0" baseline="0" dirty="0"/>
            </a:br>
            <a:r>
              <a:rPr lang="en-GB" b="1" baseline="0" dirty="0"/>
              <a:t>Transcription</a:t>
            </a:r>
            <a:r>
              <a:rPr lang="en-GB" b="0" baseline="0" dirty="0"/>
              <a:t>:</a:t>
            </a:r>
            <a:br>
              <a:rPr lang="en-GB" b="0" baseline="0" dirty="0"/>
            </a:br>
            <a:r>
              <a:rPr lang="en-GB" b="0" baseline="0" dirty="0"/>
              <a:t>Il y a dix écoles.</a:t>
            </a:r>
            <a:endParaRPr lang="en-GB" baseline="0" dirty="0"/>
          </a:p>
          <a:p>
            <a:pPr rtl="0" eaLnBrk="1" fontAlgn="ctr" latinLnBrk="0" hangingPunct="1"/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8908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1A2A5C5-5043-4518-B089-45895BB67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2 minutes</a:t>
            </a:r>
          </a:p>
          <a:p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dirty="0"/>
              <a:t>to introduce </a:t>
            </a:r>
            <a:r>
              <a:rPr lang="en-GB" dirty="0" err="1"/>
              <a:t>il</a:t>
            </a:r>
            <a:r>
              <a:rPr lang="en-GB" dirty="0"/>
              <a:t> </a:t>
            </a:r>
            <a:r>
              <a:rPr lang="en-GB" dirty="0" err="1"/>
              <a:t>n’y</a:t>
            </a:r>
            <a:r>
              <a:rPr lang="en-GB" dirty="0"/>
              <a:t> a pas de.</a:t>
            </a:r>
            <a:br>
              <a:rPr lang="en-GB" dirty="0"/>
            </a:b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0616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79BA0C89-9DD4-4D7A-BACA-65BA963792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en-GB" b="1" dirty="0"/>
              <a:t>Timing: 8 minutes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GB" b="1" dirty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GB" b="1" dirty="0"/>
              <a:t>Aim: </a:t>
            </a:r>
            <a:r>
              <a:rPr lang="en-GB" b="0" dirty="0"/>
              <a:t>to pay attention to the form of the article for affirmative and negative sentences, and practise written distinction between simple positive and negative sentence structures.  </a:t>
            </a:r>
          </a:p>
          <a:p>
            <a:pPr marL="0" lvl="0" indent="0">
              <a:buFont typeface="Arial" panose="020B0604020202020204" pitchFamily="34" charset="0"/>
              <a:buNone/>
            </a:pPr>
            <a:b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n-GB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>
                <a:sym typeface="Wingdings" panose="05000000000000000000" pitchFamily="2" charset="2"/>
              </a:rPr>
              <a:t>Students write</a:t>
            </a:r>
            <a:r>
              <a:rPr lang="en-GB" baseline="0" dirty="0">
                <a:sym typeface="Wingdings" panose="05000000000000000000" pitchFamily="2" charset="2"/>
              </a:rPr>
              <a:t> down 1-8.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baseline="0" dirty="0">
                <a:sym typeface="Wingdings" panose="05000000000000000000" pitchFamily="2" charset="2"/>
              </a:rPr>
              <a:t>Model number 1 with the class, so pupils are clear that they select the sentence beginning (</a:t>
            </a:r>
            <a:r>
              <a:rPr lang="en-GB" baseline="0" dirty="0" err="1">
                <a:sym typeface="Wingdings" panose="05000000000000000000" pitchFamily="2" charset="2"/>
              </a:rPr>
              <a:t>il</a:t>
            </a:r>
            <a:r>
              <a:rPr lang="en-GB" baseline="0" dirty="0">
                <a:sym typeface="Wingdings" panose="05000000000000000000" pitchFamily="2" charset="2"/>
              </a:rPr>
              <a:t> y a or </a:t>
            </a:r>
            <a:r>
              <a:rPr lang="en-GB" baseline="0" dirty="0" err="1">
                <a:sym typeface="Wingdings" panose="05000000000000000000" pitchFamily="2" charset="2"/>
              </a:rPr>
              <a:t>il</a:t>
            </a:r>
            <a:r>
              <a:rPr lang="en-GB" baseline="0" dirty="0">
                <a:sym typeface="Wingdings" panose="05000000000000000000" pitchFamily="2" charset="2"/>
              </a:rPr>
              <a:t> </a:t>
            </a:r>
            <a:r>
              <a:rPr lang="en-GB" baseline="0" dirty="0" err="1">
                <a:sym typeface="Wingdings" panose="05000000000000000000" pitchFamily="2" charset="2"/>
              </a:rPr>
              <a:t>n’y</a:t>
            </a:r>
            <a:r>
              <a:rPr lang="en-GB" baseline="0" dirty="0">
                <a:sym typeface="Wingdings" panose="05000000000000000000" pitchFamily="2" charset="2"/>
              </a:rPr>
              <a:t> a pas) based on the form of the article before the noun.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>
                <a:sym typeface="Wingdings" panose="05000000000000000000" pitchFamily="2" charset="2"/>
              </a:rPr>
              <a:t>Click the number to listen and check the full sentence and/or click to reveal the full written sentence.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Pupils complete 2 – 8.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>
                <a:sym typeface="Wingdings" panose="05000000000000000000" pitchFamily="2" charset="2"/>
              </a:rPr>
              <a:t>Teacher clicks to correct.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>
                <a:sym typeface="Wingdings" panose="05000000000000000000" pitchFamily="2" charset="2"/>
              </a:rPr>
              <a:t>Give pupils a minute in pairs to make a list of what there is and isn’t in J’M’s town. Ask them to decide if anything seems odd about any of the details (e.g. there are parks).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b="1" dirty="0">
                <a:sym typeface="Wingdings" panose="05000000000000000000" pitchFamily="2" charset="2"/>
              </a:rPr>
              <a:t>Transcript: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>
                <a:sym typeface="Wingdings" panose="05000000000000000000" pitchFamily="2" charset="2"/>
              </a:rPr>
              <a:t>I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 y a des bâtiments.</a:t>
            </a:r>
            <a:b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n’y a pas d’hôtels.</a:t>
            </a:r>
            <a:b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y a des magasins.</a:t>
            </a:r>
            <a:b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y a une église.</a:t>
            </a:r>
            <a:b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n’y a pas de centre commercial.</a:t>
            </a:r>
            <a:b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n’y a pas de parcs.</a:t>
            </a:r>
            <a:b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n’y a pas de cinéma.</a:t>
            </a:r>
            <a:b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y a des cafés.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fr-FR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Answers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is/are:  buildings, shops, a church, cafés.</a:t>
            </a:r>
            <a:b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isn’t/are not: hotels, shopping centre, parks, cinema.</a:t>
            </a: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11651508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Timing: 2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oral recall of numbers.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Click to ‘roll’ the dice for Pierre and Yves.</a:t>
            </a:r>
          </a:p>
          <a:p>
            <a:r>
              <a:rPr lang="en-US" b="0" dirty="0"/>
              <a:t>2. Students say the total shown on the two dice in French.</a:t>
            </a:r>
          </a:p>
          <a:p>
            <a:r>
              <a:rPr lang="en-US" b="0" dirty="0"/>
              <a:t>3. Click again to move on to the next number.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of unknown words and cognates used (1 is the most frequent word in French):</a:t>
            </a:r>
            <a:br>
              <a:rPr lang="en-GB" baseline="0" dirty="0"/>
            </a:br>
            <a:r>
              <a:rPr lang="en-GB" baseline="0" dirty="0"/>
              <a:t>point [97]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5130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[oi].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[oi]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voir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Present and practise the cluster words. 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Gesture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 err="1"/>
              <a:t>voir</a:t>
            </a:r>
            <a:r>
              <a:rPr lang="en-US" dirty="0"/>
              <a:t> – hand with thumb and two fingers pointing forwards doing a three downwards motions, one for each syllable of the word.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https://www.signbsl.com/sign/see (scroll down to the correct definition of ‘see’ and we recommend the 1</a:t>
            </a:r>
            <a:r>
              <a:rPr lang="en-US" baseline="30000" dirty="0"/>
              <a:t>st</a:t>
            </a:r>
            <a:r>
              <a:rPr lang="en-US" dirty="0"/>
              <a:t> video of these three) – right index finger comes up to the eye and then points away from the body as if tracing the path of sight from the eyes towards an object in view.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52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3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[oi].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Pupils work in pairs.  Pupil A creates an English sentence (e.g. a fish sees three nuts).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Pupil B translates the sentence into French, focusing on the pronunciation of the [oi] sound.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 A listens to check pronunciation and the correct word selection.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They swap roles.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note how many sentence they can create in 40 seconds.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 rounds of the game can be played.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In the audio version of the lesson, click on the picture to hear each word.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814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1A2A5C5-5043-4518-B089-45895BB67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2 minutes</a:t>
            </a:r>
          </a:p>
          <a:p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dirty="0"/>
              <a:t>To revisit il y a + number or + des, and plural noun formation.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3089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dirty="0"/>
              <a:t>to practise aural comprehension of numbers and previously taught vocabulary that we are revisiting this week.</a:t>
            </a:r>
            <a:b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baseline="0" dirty="0"/>
              <a:t>Click to listen to the sentence.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baseline="0" dirty="0"/>
              <a:t>Pupils write the number (in digits) and the item in English. (e.g. 13 bottles)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baseline="0" dirty="0"/>
              <a:t>Click to highlight the number answer and reveal the noun.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baseline="0" dirty="0"/>
              <a:t>Repeat for the follow 5 sentences.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baseline="0" dirty="0"/>
              <a:t>Differentiation</a:t>
            </a:r>
            <a:r>
              <a:rPr lang="en-GB" b="0" baseline="0" dirty="0"/>
              <a:t>:</a:t>
            </a:r>
            <a:br>
              <a:rPr lang="en-GB" b="0" baseline="0" dirty="0"/>
            </a:br>
            <a:r>
              <a:rPr lang="en-GB" b="0" baseline="0" dirty="0"/>
              <a:t>For more challenge in terms of comprehension remove the number options (or in a mixed proficiency class, some pupils can turn away from the board).</a:t>
            </a:r>
            <a:br>
              <a:rPr lang="en-GB" b="0" baseline="0" dirty="0"/>
            </a:br>
            <a:r>
              <a:rPr lang="en-GB" b="0" baseline="0" dirty="0"/>
              <a:t>For additional transcription practice, ask pupils to transcribe the sentence and then translate it.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Transcription</a:t>
            </a:r>
            <a:r>
              <a:rPr lang="en-GB" b="0" baseline="0" dirty="0"/>
              <a:t>:</a:t>
            </a:r>
            <a:br>
              <a:rPr lang="en-GB" b="0" baseline="0" dirty="0"/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y a treize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ponts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b="0" baseline="0" dirty="0"/>
          </a:p>
          <a:p>
            <a:pPr rtl="0" eaLnBrk="1" fontAlgn="ctr" latinLnBrk="0" hangingPunct="1"/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94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2/6</a:t>
            </a:r>
            <a:br>
              <a:rPr lang="en-GB" b="0" baseline="0" dirty="0"/>
            </a:br>
            <a:r>
              <a:rPr lang="en-GB" b="1" baseline="0" dirty="0"/>
              <a:t>Transcription</a:t>
            </a:r>
            <a:r>
              <a:rPr lang="en-GB" b="0" baseline="0" dirty="0"/>
              <a:t>:</a:t>
            </a:r>
            <a:br>
              <a:rPr lang="en-GB" b="0" baseline="0" dirty="0"/>
            </a:br>
            <a:r>
              <a:rPr lang="en-GB" b="0" baseline="0" dirty="0"/>
              <a:t>Il y a des </a:t>
            </a:r>
            <a:r>
              <a:rPr lang="en-GB" sz="1200" b="0" strike="noStrike" spc="-1" dirty="0" err="1">
                <a:latin typeface="Arial"/>
              </a:rPr>
              <a:t>bâtiments</a:t>
            </a:r>
            <a:r>
              <a:rPr lang="en-GB" b="0" baseline="0" dirty="0"/>
              <a:t>.</a:t>
            </a:r>
            <a:endParaRPr lang="en-GB" baseline="0" dirty="0"/>
          </a:p>
          <a:p>
            <a:pPr rtl="0" eaLnBrk="1" fontAlgn="ctr" latinLnBrk="0" hangingPunct="1"/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101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3/6</a:t>
            </a:r>
            <a:br>
              <a:rPr lang="en-GB" b="0" baseline="0" dirty="0"/>
            </a:br>
            <a:r>
              <a:rPr lang="en-GB" b="1" baseline="0" dirty="0"/>
              <a:t>Transcription</a:t>
            </a:r>
            <a:r>
              <a:rPr lang="en-GB" b="0" baseline="0" dirty="0"/>
              <a:t>:</a:t>
            </a:r>
            <a:br>
              <a:rPr lang="en-GB" b="0" baseline="0" dirty="0"/>
            </a:br>
            <a:r>
              <a:rPr lang="en-GB" b="0" baseline="0" dirty="0"/>
              <a:t>Il y a quinze </a:t>
            </a:r>
            <a:r>
              <a:rPr lang="en-GB" b="0" baseline="0" dirty="0" err="1"/>
              <a:t>magasins</a:t>
            </a:r>
            <a:r>
              <a:rPr lang="en-GB" b="0" baseline="0" dirty="0"/>
              <a:t>.</a:t>
            </a:r>
            <a:endParaRPr lang="en-GB" baseline="0" dirty="0"/>
          </a:p>
          <a:p>
            <a:pPr rtl="0" eaLnBrk="1" fontAlgn="ctr" latinLnBrk="0" hangingPunct="1"/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295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4/6</a:t>
            </a:r>
            <a:br>
              <a:rPr lang="en-GB" b="0" baseline="0" dirty="0"/>
            </a:br>
            <a:r>
              <a:rPr lang="en-GB" b="1" baseline="0" dirty="0"/>
              <a:t>Transcription</a:t>
            </a:r>
            <a:r>
              <a:rPr lang="en-GB" b="0" baseline="0" dirty="0"/>
              <a:t>:</a:t>
            </a:r>
            <a:br>
              <a:rPr lang="en-GB" b="0" baseline="0" dirty="0"/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y a vingt-et-une rues.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939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5/6</a:t>
            </a:r>
            <a:br>
              <a:rPr lang="en-GB" b="0" baseline="0" dirty="0"/>
            </a:br>
            <a:r>
              <a:rPr lang="en-GB" b="1" baseline="0" dirty="0"/>
              <a:t>Transcription</a:t>
            </a:r>
            <a:r>
              <a:rPr lang="en-GB" b="0" baseline="0" dirty="0"/>
              <a:t>:</a:t>
            </a:r>
            <a:br>
              <a:rPr lang="en-GB" b="0" baseline="0" dirty="0"/>
            </a:br>
            <a:r>
              <a:rPr lang="en-GB" b="0" baseline="0" dirty="0"/>
              <a:t>Il y a quatre </a:t>
            </a:r>
            <a:r>
              <a:rPr lang="en-GB" b="0" baseline="0" dirty="0" err="1"/>
              <a:t>cinémas</a:t>
            </a:r>
            <a:r>
              <a:rPr lang="en-GB" b="0" baseline="0" dirty="0"/>
              <a:t>.</a:t>
            </a:r>
            <a:endParaRPr lang="en-GB" baseline="0" dirty="0"/>
          </a:p>
          <a:p>
            <a:pPr rtl="0" eaLnBrk="1" fontAlgn="ctr" latinLnBrk="0" hangingPunct="1"/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626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9.svg"/><Relationship Id="rId3" Type="http://schemas.openxmlformats.org/officeDocument/2006/relationships/image" Target="../media/image32.png"/><Relationship Id="rId7" Type="http://schemas.openxmlformats.org/officeDocument/2006/relationships/image" Target="../media/image39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11" Type="http://schemas.openxmlformats.org/officeDocument/2006/relationships/image" Target="../media/image57.png"/><Relationship Id="rId5" Type="http://schemas.openxmlformats.org/officeDocument/2006/relationships/audio" Target="../media/audio8.wav"/><Relationship Id="rId10" Type="http://schemas.openxmlformats.org/officeDocument/2006/relationships/image" Target="../media/image56.png"/><Relationship Id="rId4" Type="http://schemas.openxmlformats.org/officeDocument/2006/relationships/audio" Target="../media/audio1.wav"/><Relationship Id="rId9" Type="http://schemas.openxmlformats.org/officeDocument/2006/relationships/image" Target="../media/image55.png"/><Relationship Id="rId1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19.svg"/><Relationship Id="rId3" Type="http://schemas.openxmlformats.org/officeDocument/2006/relationships/image" Target="../media/image62.gif"/><Relationship Id="rId7" Type="http://schemas.openxmlformats.org/officeDocument/2006/relationships/image" Target="../media/image66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gif"/><Relationship Id="rId9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svg"/><Relationship Id="rId15" Type="http://schemas.openxmlformats.org/officeDocument/2006/relationships/image" Target="../media/image16.png"/><Relationship Id="rId10" Type="http://schemas.openxmlformats.org/officeDocument/2006/relationships/image" Target="../media/image24.jpg"/><Relationship Id="rId4" Type="http://schemas.openxmlformats.org/officeDocument/2006/relationships/image" Target="../media/image18.png"/><Relationship Id="rId9" Type="http://schemas.openxmlformats.org/officeDocument/2006/relationships/image" Target="../media/image23.jpg"/><Relationship Id="rId14" Type="http://schemas.openxmlformats.org/officeDocument/2006/relationships/image" Target="../media/image2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audio" Target="../media/audio3.wav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openxmlformats.org/officeDocument/2006/relationships/image" Target="../media/image1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11" Type="http://schemas.openxmlformats.org/officeDocument/2006/relationships/image" Target="../media/image18.png"/><Relationship Id="rId5" Type="http://schemas.openxmlformats.org/officeDocument/2006/relationships/audio" Target="../media/audio2.wav"/><Relationship Id="rId10" Type="http://schemas.openxmlformats.org/officeDocument/2006/relationships/image" Target="../media/image36.png"/><Relationship Id="rId4" Type="http://schemas.openxmlformats.org/officeDocument/2006/relationships/audio" Target="../media/audio1.wav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audio" Target="../media/audio3.wav"/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12" Type="http://schemas.openxmlformats.org/officeDocument/2006/relationships/image" Target="../media/image19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11" Type="http://schemas.openxmlformats.org/officeDocument/2006/relationships/image" Target="../media/image18.png"/><Relationship Id="rId5" Type="http://schemas.openxmlformats.org/officeDocument/2006/relationships/audio" Target="../media/audio4.wav"/><Relationship Id="rId10" Type="http://schemas.openxmlformats.org/officeDocument/2006/relationships/image" Target="../media/image41.png"/><Relationship Id="rId4" Type="http://schemas.openxmlformats.org/officeDocument/2006/relationships/audio" Target="../media/audio1.wav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audio" Target="../media/audio3.wav"/><Relationship Id="rId3" Type="http://schemas.openxmlformats.org/officeDocument/2006/relationships/image" Target="../media/image32.png"/><Relationship Id="rId7" Type="http://schemas.openxmlformats.org/officeDocument/2006/relationships/image" Target="../media/image43.png"/><Relationship Id="rId12" Type="http://schemas.openxmlformats.org/officeDocument/2006/relationships/image" Target="../media/image19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11" Type="http://schemas.openxmlformats.org/officeDocument/2006/relationships/image" Target="../media/image18.png"/><Relationship Id="rId5" Type="http://schemas.openxmlformats.org/officeDocument/2006/relationships/audio" Target="../media/audio5.wav"/><Relationship Id="rId10" Type="http://schemas.openxmlformats.org/officeDocument/2006/relationships/image" Target="../media/image46.png"/><Relationship Id="rId4" Type="http://schemas.openxmlformats.org/officeDocument/2006/relationships/audio" Target="../media/audio1.wav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audio" Target="../media/audio3.wav"/><Relationship Id="rId3" Type="http://schemas.openxmlformats.org/officeDocument/2006/relationships/image" Target="../media/image32.png"/><Relationship Id="rId7" Type="http://schemas.openxmlformats.org/officeDocument/2006/relationships/image" Target="../media/image48.png"/><Relationship Id="rId12" Type="http://schemas.openxmlformats.org/officeDocument/2006/relationships/image" Target="../media/image19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11" Type="http://schemas.openxmlformats.org/officeDocument/2006/relationships/image" Target="../media/image18.png"/><Relationship Id="rId5" Type="http://schemas.openxmlformats.org/officeDocument/2006/relationships/audio" Target="../media/audio6.wav"/><Relationship Id="rId10" Type="http://schemas.openxmlformats.org/officeDocument/2006/relationships/image" Target="../media/image51.png"/><Relationship Id="rId4" Type="http://schemas.openxmlformats.org/officeDocument/2006/relationships/audio" Target="../media/audio1.wav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audio" Target="../media/audio3.wav"/><Relationship Id="rId3" Type="http://schemas.openxmlformats.org/officeDocument/2006/relationships/image" Target="../media/image32.png"/><Relationship Id="rId7" Type="http://schemas.openxmlformats.org/officeDocument/2006/relationships/image" Target="../media/image52.png"/><Relationship Id="rId12" Type="http://schemas.openxmlformats.org/officeDocument/2006/relationships/image" Target="../media/image19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11" Type="http://schemas.openxmlformats.org/officeDocument/2006/relationships/image" Target="../media/image18.png"/><Relationship Id="rId5" Type="http://schemas.openxmlformats.org/officeDocument/2006/relationships/audio" Target="../media/audio7.wav"/><Relationship Id="rId10" Type="http://schemas.openxmlformats.org/officeDocument/2006/relationships/image" Target="../media/image54.png"/><Relationship Id="rId4" Type="http://schemas.openxmlformats.org/officeDocument/2006/relationships/audio" Target="../media/audio1.wav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42015C49-978B-4558-895F-BEB364B457C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lang="en-GB" sz="9600"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43047" y="5329800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Numbers 1-31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1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Il n’y a pas de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[oi] &amp; [(a)in]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47" y="194594"/>
            <a:ext cx="4350240" cy="1144800"/>
          </a:xfrm>
        </p:spPr>
        <p:txBody>
          <a:bodyPr/>
          <a:lstStyle/>
          <a:p>
            <a:pPr algn="ctr"/>
            <a:r>
              <a:rPr lang="en-GB" sz="36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Saying where you are going and what there is there</a:t>
            </a:r>
            <a:endParaRPr lang="en-GB" sz="3600" dirty="0"/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F98D09-FD91-4758-B33D-D8152E30B3B4}"/>
              </a:ext>
            </a:extLst>
          </p:cNvPr>
          <p:cNvSpPr txBox="1"/>
          <p:nvPr/>
        </p:nvSpPr>
        <p:spPr>
          <a:xfrm rot="21172916">
            <a:off x="73564" y="4505342"/>
            <a:ext cx="435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Les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nombres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pic>
        <p:nvPicPr>
          <p:cNvPr id="9" name="Picture 8" descr="Logo, icon&#10;&#10;Description automatically generated">
            <a:extLst>
              <a:ext uri="{FF2B5EF4-FFF2-40B4-BE49-F238E27FC236}">
                <a16:creationId xmlns:a16="http://schemas.microsoft.com/office/drawing/2014/main" id="{6D96711F-4422-4EF7-B36D-FA879C7EBF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661" y="2666492"/>
            <a:ext cx="653773" cy="975326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86FAB77-C750-43D3-B219-45C759D2BC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22" y="2520645"/>
            <a:ext cx="678156" cy="975326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A59CA3D9-5B58-4E11-9269-C835BBE17F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366" y="3631560"/>
            <a:ext cx="660182" cy="953761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E7B53D79-70B4-4527-9E88-0867F2D129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385" y="3421546"/>
            <a:ext cx="579829" cy="904841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69FA0FE4-9B7C-4F07-97A9-A7D8B2A23E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727" y="2350863"/>
            <a:ext cx="740865" cy="1057199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41612E0-470B-404B-B14E-85DC212E33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648" y="2897528"/>
            <a:ext cx="740864" cy="1145297"/>
          </a:xfrm>
          <a:prstGeom prst="rect">
            <a:avLst/>
          </a:prstGeom>
        </p:spPr>
      </p:pic>
      <p:pic>
        <p:nvPicPr>
          <p:cNvPr id="16" name="Picture 15" descr="Logo, icon&#10;&#10;Description automatically generated">
            <a:extLst>
              <a:ext uri="{FF2B5EF4-FFF2-40B4-BE49-F238E27FC236}">
                <a16:creationId xmlns:a16="http://schemas.microsoft.com/office/drawing/2014/main" id="{71942FF7-607F-43E2-8122-79AAAE9F7C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469" y="3118171"/>
            <a:ext cx="689458" cy="1170432"/>
          </a:xfrm>
          <a:prstGeom prst="rect">
            <a:avLst/>
          </a:prstGeom>
        </p:spPr>
      </p:pic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095394C7-58CD-4367-9E1E-929B8F7EC0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916" y="3035432"/>
            <a:ext cx="638469" cy="982260"/>
          </a:xfrm>
          <a:prstGeom prst="rect">
            <a:avLst/>
          </a:prstGeom>
        </p:spPr>
      </p:pic>
      <p:pic>
        <p:nvPicPr>
          <p:cNvPr id="18" name="Picture 17" descr="A picture containing icon&#10;&#10;Description automatically generated">
            <a:extLst>
              <a:ext uri="{FF2B5EF4-FFF2-40B4-BE49-F238E27FC236}">
                <a16:creationId xmlns:a16="http://schemas.microsoft.com/office/drawing/2014/main" id="{060D0EEA-8BA3-4F62-9F0D-6A2BC4E99C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86" y="2438028"/>
            <a:ext cx="678156" cy="1005840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40C06C80-7B5A-40C2-BAC3-1F8A6E98D2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79" y="3143631"/>
            <a:ext cx="1143367" cy="944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CustomShape 3">
            <a:hlinkClick r:id="" action="ppaction://noaction">
              <a:snd r:embed="rId4" name="S5_1.wav"/>
            </a:hlinkClick>
            <a:extLst>
              <a:ext uri="{FF2B5EF4-FFF2-40B4-BE49-F238E27FC236}">
                <a16:creationId xmlns:a16="http://schemas.microsoft.com/office/drawing/2014/main" id="{18F78918-6EB8-496A-B678-8A874DFAD427}"/>
              </a:ext>
            </a:extLst>
          </p:cNvPr>
          <p:cNvSpPr/>
          <p:nvPr/>
        </p:nvSpPr>
        <p:spPr>
          <a:xfrm>
            <a:off x="160200" y="44640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 y a quoi ? [6/6]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CustomShape 23">
            <a:hlinkClick r:id="" action="ppaction://noaction">
              <a:snd r:embed="rId5" name="S10_3.wav"/>
            </a:hlinkClick>
            <a:extLst>
              <a:ext uri="{FF2B5EF4-FFF2-40B4-BE49-F238E27FC236}">
                <a16:creationId xmlns:a16="http://schemas.microsoft.com/office/drawing/2014/main" id="{077DB5B5-5F5E-4D9A-BF3E-0076907968B4}"/>
              </a:ext>
            </a:extLst>
          </p:cNvPr>
          <p:cNvSpPr/>
          <p:nvPr/>
        </p:nvSpPr>
        <p:spPr>
          <a:xfrm>
            <a:off x="644541" y="2295348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1A6AC3E3-DECC-4A5E-8B1A-7F7F1F25A807}"/>
              </a:ext>
            </a:extLst>
          </p:cNvPr>
          <p:cNvGraphicFramePr>
            <a:graphicFrameLocks noGrp="1"/>
          </p:cNvGraphicFramePr>
          <p:nvPr/>
        </p:nvGraphicFramePr>
        <p:xfrm>
          <a:off x="1358232" y="2264589"/>
          <a:ext cx="6117390" cy="38515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58695">
                  <a:extLst>
                    <a:ext uri="{9D8B030D-6E8A-4147-A177-3AD203B41FA5}">
                      <a16:colId xmlns:a16="http://schemas.microsoft.com/office/drawing/2014/main" val="3106178763"/>
                    </a:ext>
                  </a:extLst>
                </a:gridCol>
                <a:gridCol w="3058695">
                  <a:extLst>
                    <a:ext uri="{9D8B030D-6E8A-4147-A177-3AD203B41FA5}">
                      <a16:colId xmlns:a16="http://schemas.microsoft.com/office/drawing/2014/main" val="1131578890"/>
                    </a:ext>
                  </a:extLst>
                </a:gridCol>
              </a:tblGrid>
              <a:tr h="192577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301272"/>
                  </a:ext>
                </a:extLst>
              </a:tr>
              <a:tr h="192577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223610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EF228649-6AA2-4701-9772-D10FF8969457}"/>
              </a:ext>
            </a:extLst>
          </p:cNvPr>
          <p:cNvSpPr/>
          <p:nvPr/>
        </p:nvSpPr>
        <p:spPr>
          <a:xfrm>
            <a:off x="1755275" y="2433995"/>
            <a:ext cx="2481056" cy="1608488"/>
          </a:xfrm>
          <a:custGeom>
            <a:avLst/>
            <a:gdLst>
              <a:gd name="connsiteX0" fmla="*/ 0 w 2481056"/>
              <a:gd name="connsiteY0" fmla="*/ 804244 h 1608488"/>
              <a:gd name="connsiteX1" fmla="*/ 1240528 w 2481056"/>
              <a:gd name="connsiteY1" fmla="*/ 0 h 1608488"/>
              <a:gd name="connsiteX2" fmla="*/ 2481056 w 2481056"/>
              <a:gd name="connsiteY2" fmla="*/ 804244 h 1608488"/>
              <a:gd name="connsiteX3" fmla="*/ 1240528 w 2481056"/>
              <a:gd name="connsiteY3" fmla="*/ 1608488 h 1608488"/>
              <a:gd name="connsiteX4" fmla="*/ 0 w 2481056"/>
              <a:gd name="connsiteY4" fmla="*/ 804244 h 16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1056" h="1608488" extrusionOk="0">
                <a:moveTo>
                  <a:pt x="0" y="804244"/>
                </a:moveTo>
                <a:cubicBezTo>
                  <a:pt x="-130403" y="279637"/>
                  <a:pt x="540425" y="5621"/>
                  <a:pt x="1240528" y="0"/>
                </a:cubicBezTo>
                <a:cubicBezTo>
                  <a:pt x="1943853" y="3832"/>
                  <a:pt x="2464901" y="360586"/>
                  <a:pt x="2481056" y="804244"/>
                </a:cubicBezTo>
                <a:cubicBezTo>
                  <a:pt x="2408631" y="1319143"/>
                  <a:pt x="1904741" y="1724077"/>
                  <a:pt x="1240528" y="1608488"/>
                </a:cubicBezTo>
                <a:cubicBezTo>
                  <a:pt x="535968" y="1597855"/>
                  <a:pt x="45467" y="1270140"/>
                  <a:pt x="0" y="804244"/>
                </a:cubicBezTo>
                <a:close/>
              </a:path>
            </a:pathLst>
          </a:custGeom>
          <a:noFill/>
          <a:ln w="76200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2D0DDC93-2197-47DC-A587-0537C52E5B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18" y="4676247"/>
            <a:ext cx="2845033" cy="1079150"/>
          </a:xfrm>
          <a:prstGeom prst="rect">
            <a:avLst/>
          </a:prstGeom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016088AB-0E5A-453C-9AE7-8260B86BBE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857" y="4542806"/>
            <a:ext cx="1549206" cy="1346032"/>
          </a:xfrm>
          <a:prstGeom prst="rect">
            <a:avLst/>
          </a:prstGeom>
        </p:spPr>
      </p:pic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85D7161A-9DD6-4AC3-B703-41ECAA7B14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625" y="2665068"/>
            <a:ext cx="1498413" cy="1346032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4589A9BB-2193-45F4-BBC1-0BFB1DBFC8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016" y="2565223"/>
            <a:ext cx="1053968" cy="1346032"/>
          </a:xfrm>
          <a:prstGeom prst="rect">
            <a:avLst/>
          </a:prstGeom>
        </p:spPr>
      </p:pic>
      <p:pic>
        <p:nvPicPr>
          <p:cNvPr id="16" name="Picture 15" descr="Table&#10;&#10;Description automatically generated">
            <a:extLst>
              <a:ext uri="{FF2B5EF4-FFF2-40B4-BE49-F238E27FC236}">
                <a16:creationId xmlns:a16="http://schemas.microsoft.com/office/drawing/2014/main" id="{9FA18E8F-3CA2-4254-B0D6-A1F9033CAA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665" y="2157120"/>
            <a:ext cx="3178264" cy="2310961"/>
          </a:xfrm>
          <a:prstGeom prst="rect">
            <a:avLst/>
          </a:prstGeom>
        </p:spPr>
      </p:pic>
      <p:pic>
        <p:nvPicPr>
          <p:cNvPr id="17" name="Picture 8" descr="Burma, Myanmar, Classroom, Boy, Girl">
            <a:extLst>
              <a:ext uri="{FF2B5EF4-FFF2-40B4-BE49-F238E27FC236}">
                <a16:creationId xmlns:a16="http://schemas.microsoft.com/office/drawing/2014/main" id="{351558C7-9C25-4960-AA75-154A8E769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787" y="4468081"/>
            <a:ext cx="1896615" cy="134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5ED65509-A728-4598-912B-009DA59759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2407" y="370459"/>
            <a:ext cx="1043752" cy="1043752"/>
          </a:xfrm>
          <a:prstGeom prst="rect">
            <a:avLst/>
          </a:prstGeom>
        </p:spPr>
      </p:pic>
      <p:sp>
        <p:nvSpPr>
          <p:cNvPr id="19" name="Speech Bubble: Rectangle with Corners Rounded 18">
            <a:hlinkClick r:id="" action="ppaction://noaction">
              <a:snd r:embed="rId14" name="S5_2.wav"/>
            </a:hlinkClick>
            <a:extLst>
              <a:ext uri="{FF2B5EF4-FFF2-40B4-BE49-F238E27FC236}">
                <a16:creationId xmlns:a16="http://schemas.microsoft.com/office/drawing/2014/main" id="{9B69795B-9415-4ECD-8806-36E6C32988AC}"/>
              </a:ext>
            </a:extLst>
          </p:cNvPr>
          <p:cNvSpPr/>
          <p:nvPr/>
        </p:nvSpPr>
        <p:spPr>
          <a:xfrm>
            <a:off x="1086160" y="604623"/>
            <a:ext cx="9258680" cy="604099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CustomShape 6">
            <a:extLst>
              <a:ext uri="{FF2B5EF4-FFF2-40B4-BE49-F238E27FC236}">
                <a16:creationId xmlns:a16="http://schemas.microsoft.com/office/drawing/2014/main" id="{8ABF0E06-4DBB-4340-81DE-2C5E9F996AC5}"/>
              </a:ext>
            </a:extLst>
          </p:cNvPr>
          <p:cNvSpPr/>
          <p:nvPr/>
        </p:nvSpPr>
        <p:spPr>
          <a:xfrm>
            <a:off x="1179833" y="677579"/>
            <a:ext cx="9697914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 la phrase et écris le nombre et l’objet en anglais. ✍.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637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AA337944-6D25-4473-B07E-B9B3D545B6C7}"/>
              </a:ext>
            </a:extLst>
          </p:cNvPr>
          <p:cNvSpPr/>
          <p:nvPr/>
        </p:nvSpPr>
        <p:spPr>
          <a:xfrm>
            <a:off x="582045" y="2538187"/>
            <a:ext cx="5045031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39007"/>
            <a:ext cx="10515600" cy="770175"/>
          </a:xfrm>
        </p:spPr>
        <p:txBody>
          <a:bodyPr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Il y a   |   Il </a:t>
            </a:r>
            <a:r>
              <a:rPr lang="en-GB" sz="3600" b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n’y</a:t>
            </a: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pas de</a:t>
            </a:r>
            <a:endParaRPr lang="en-GB" sz="36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52599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9;p8">
            <a:extLst>
              <a:ext uri="{FF2B5EF4-FFF2-40B4-BE49-F238E27FC236}">
                <a16:creationId xmlns:a16="http://schemas.microsoft.com/office/drawing/2014/main" id="{B4F132BF-0F27-4183-A033-D182D0CEA9FB}"/>
              </a:ext>
            </a:extLst>
          </p:cNvPr>
          <p:cNvSpPr txBox="1"/>
          <p:nvPr/>
        </p:nvSpPr>
        <p:spPr>
          <a:xfrm>
            <a:off x="87398" y="718722"/>
            <a:ext cx="9886596" cy="9540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Remember, to say ‘there is a/an’ or ‘there are some’, use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y a un/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or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y a des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" name="Google Shape;171;p8">
            <a:extLst>
              <a:ext uri="{FF2B5EF4-FFF2-40B4-BE49-F238E27FC236}">
                <a16:creationId xmlns:a16="http://schemas.microsoft.com/office/drawing/2014/main" id="{39EBB1DC-9A49-4F60-AA18-4DAF95C63A01}"/>
              </a:ext>
            </a:extLst>
          </p:cNvPr>
          <p:cNvSpPr txBox="1"/>
          <p:nvPr/>
        </p:nvSpPr>
        <p:spPr>
          <a:xfrm>
            <a:off x="582045" y="2516272"/>
            <a:ext cx="427130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y 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poste.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20BCB21-4DC4-4A9C-B35C-DDD3478EB7F8}"/>
              </a:ext>
            </a:extLst>
          </p:cNvPr>
          <p:cNvSpPr/>
          <p:nvPr/>
        </p:nvSpPr>
        <p:spPr>
          <a:xfrm>
            <a:off x="555800" y="3923684"/>
            <a:ext cx="5045030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2" name="Picture 31" descr="Shape, arrow&#10;&#10;Description automatically generated">
            <a:extLst>
              <a:ext uri="{FF2B5EF4-FFF2-40B4-BE49-F238E27FC236}">
                <a16:creationId xmlns:a16="http://schemas.microsoft.com/office/drawing/2014/main" id="{2B0CAA7A-7DCF-45DA-A166-9F8FF8906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3691" y="103364"/>
            <a:ext cx="594672" cy="551001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05E5C56-4E96-49E5-92D8-7B5BABEDA108}"/>
              </a:ext>
            </a:extLst>
          </p:cNvPr>
          <p:cNvSpPr/>
          <p:nvPr/>
        </p:nvSpPr>
        <p:spPr>
          <a:xfrm>
            <a:off x="6402995" y="3923684"/>
            <a:ext cx="5358336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5" name="Google Shape;171;p8">
            <a:extLst>
              <a:ext uri="{FF2B5EF4-FFF2-40B4-BE49-F238E27FC236}">
                <a16:creationId xmlns:a16="http://schemas.microsoft.com/office/drawing/2014/main" id="{E2F3B530-B02C-434E-BE8D-73F263F97FE0}"/>
              </a:ext>
            </a:extLst>
          </p:cNvPr>
          <p:cNvSpPr txBox="1"/>
          <p:nvPr/>
        </p:nvSpPr>
        <p:spPr>
          <a:xfrm>
            <a:off x="6402995" y="3879853"/>
            <a:ext cx="550335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n’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pas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 parc.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4580AA3-9797-4BA8-9D49-0D2156A8BBF5}"/>
              </a:ext>
            </a:extLst>
          </p:cNvPr>
          <p:cNvSpPr/>
          <p:nvPr/>
        </p:nvSpPr>
        <p:spPr>
          <a:xfrm>
            <a:off x="6444651" y="2538187"/>
            <a:ext cx="5503356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6" name="Google Shape;171;p8">
            <a:extLst>
              <a:ext uri="{FF2B5EF4-FFF2-40B4-BE49-F238E27FC236}">
                <a16:creationId xmlns:a16="http://schemas.microsoft.com/office/drawing/2014/main" id="{4ABDEC51-9B08-4F2F-9780-56541195D4F1}"/>
              </a:ext>
            </a:extLst>
          </p:cNvPr>
          <p:cNvSpPr txBox="1"/>
          <p:nvPr/>
        </p:nvSpPr>
        <p:spPr>
          <a:xfrm>
            <a:off x="6481534" y="2516272"/>
            <a:ext cx="542958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n’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pas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 poste.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766C967C-0510-4112-8B43-4EF045A2B3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623" y="204242"/>
            <a:ext cx="616018" cy="418700"/>
          </a:xfrm>
          <a:prstGeom prst="rect">
            <a:avLst/>
          </a:prstGeom>
        </p:spPr>
      </p:pic>
      <p:pic>
        <p:nvPicPr>
          <p:cNvPr id="37" name="Picture 36" descr="Shape, arrow&#10;&#10;Description automatically generated">
            <a:extLst>
              <a:ext uri="{FF2B5EF4-FFF2-40B4-BE49-F238E27FC236}">
                <a16:creationId xmlns:a16="http://schemas.microsoft.com/office/drawing/2014/main" id="{86550ADB-2310-41FA-ADC3-789346F15C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632" y="2543425"/>
            <a:ext cx="616018" cy="418700"/>
          </a:xfrm>
          <a:prstGeom prst="rect">
            <a:avLst/>
          </a:prstGeom>
        </p:spPr>
      </p:pic>
      <p:sp>
        <p:nvSpPr>
          <p:cNvPr id="38" name="Google Shape;171;p8">
            <a:extLst>
              <a:ext uri="{FF2B5EF4-FFF2-40B4-BE49-F238E27FC236}">
                <a16:creationId xmlns:a16="http://schemas.microsoft.com/office/drawing/2014/main" id="{589B453E-A937-47D8-B641-606223AAB20E}"/>
              </a:ext>
            </a:extLst>
          </p:cNvPr>
          <p:cNvSpPr txBox="1"/>
          <p:nvPr/>
        </p:nvSpPr>
        <p:spPr>
          <a:xfrm>
            <a:off x="598002" y="3904057"/>
            <a:ext cx="427130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y a un parc.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6" name="Picture 45" descr="Shape, arrow&#10;&#10;Description automatically generated">
            <a:extLst>
              <a:ext uri="{FF2B5EF4-FFF2-40B4-BE49-F238E27FC236}">
                <a16:creationId xmlns:a16="http://schemas.microsoft.com/office/drawing/2014/main" id="{DF718810-4A61-43F4-B5A5-BD20A3F89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989" y="2407314"/>
            <a:ext cx="594672" cy="551001"/>
          </a:xfrm>
          <a:prstGeom prst="rect">
            <a:avLst/>
          </a:prstGeom>
        </p:spPr>
      </p:pic>
      <p:pic>
        <p:nvPicPr>
          <p:cNvPr id="49" name="Google Shape;183;p8">
            <a:extLst>
              <a:ext uri="{FF2B5EF4-FFF2-40B4-BE49-F238E27FC236}">
                <a16:creationId xmlns:a16="http://schemas.microsoft.com/office/drawing/2014/main" id="{BF6E94AB-F60E-42E2-9961-058820224A2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7990" y="3111746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171;p8">
            <a:extLst>
              <a:ext uri="{FF2B5EF4-FFF2-40B4-BE49-F238E27FC236}">
                <a16:creationId xmlns:a16="http://schemas.microsoft.com/office/drawing/2014/main" id="{CA59F190-701E-4F9B-A376-146EBD2996B6}"/>
              </a:ext>
            </a:extLst>
          </p:cNvPr>
          <p:cNvSpPr txBox="1"/>
          <p:nvPr/>
        </p:nvSpPr>
        <p:spPr>
          <a:xfrm>
            <a:off x="554783" y="3051703"/>
            <a:ext cx="52069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There is a post office.</a:t>
            </a:r>
          </a:p>
        </p:txBody>
      </p:sp>
      <p:sp>
        <p:nvSpPr>
          <p:cNvPr id="51" name="Google Shape;171;p8">
            <a:extLst>
              <a:ext uri="{FF2B5EF4-FFF2-40B4-BE49-F238E27FC236}">
                <a16:creationId xmlns:a16="http://schemas.microsoft.com/office/drawing/2014/main" id="{511E164A-6940-4477-8426-245FBF445D4C}"/>
              </a:ext>
            </a:extLst>
          </p:cNvPr>
          <p:cNvSpPr txBox="1"/>
          <p:nvPr/>
        </p:nvSpPr>
        <p:spPr>
          <a:xfrm>
            <a:off x="6481534" y="3004176"/>
            <a:ext cx="52069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There isn’t a post office.</a:t>
            </a:r>
          </a:p>
        </p:txBody>
      </p:sp>
      <p:pic>
        <p:nvPicPr>
          <p:cNvPr id="52" name="Google Shape;183;p8">
            <a:extLst>
              <a:ext uri="{FF2B5EF4-FFF2-40B4-BE49-F238E27FC236}">
                <a16:creationId xmlns:a16="http://schemas.microsoft.com/office/drawing/2014/main" id="{A85C458A-4637-4C05-84A4-500D32DB6F4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44347" y="3051703"/>
            <a:ext cx="404055" cy="55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3;p8">
            <a:extLst>
              <a:ext uri="{FF2B5EF4-FFF2-40B4-BE49-F238E27FC236}">
                <a16:creationId xmlns:a16="http://schemas.microsoft.com/office/drawing/2014/main" id="{F8FE3886-AC29-41D0-B13C-086296F6D6A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7990" y="4589808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171;p8">
            <a:extLst>
              <a:ext uri="{FF2B5EF4-FFF2-40B4-BE49-F238E27FC236}">
                <a16:creationId xmlns:a16="http://schemas.microsoft.com/office/drawing/2014/main" id="{C7DC68D2-40AE-4CE2-B400-36CDC6A02D65}"/>
              </a:ext>
            </a:extLst>
          </p:cNvPr>
          <p:cNvSpPr txBox="1"/>
          <p:nvPr/>
        </p:nvSpPr>
        <p:spPr>
          <a:xfrm>
            <a:off x="582045" y="4541306"/>
            <a:ext cx="52069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There is a parc.</a:t>
            </a:r>
          </a:p>
        </p:txBody>
      </p:sp>
      <p:pic>
        <p:nvPicPr>
          <p:cNvPr id="58" name="Google Shape;183;p8">
            <a:extLst>
              <a:ext uri="{FF2B5EF4-FFF2-40B4-BE49-F238E27FC236}">
                <a16:creationId xmlns:a16="http://schemas.microsoft.com/office/drawing/2014/main" id="{C20FA265-E995-409D-AA8F-07FEFDE884E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98940" y="4475743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171;p8">
            <a:extLst>
              <a:ext uri="{FF2B5EF4-FFF2-40B4-BE49-F238E27FC236}">
                <a16:creationId xmlns:a16="http://schemas.microsoft.com/office/drawing/2014/main" id="{DEB70226-2914-41F3-80C1-086AAC5A480A}"/>
              </a:ext>
            </a:extLst>
          </p:cNvPr>
          <p:cNvSpPr txBox="1"/>
          <p:nvPr/>
        </p:nvSpPr>
        <p:spPr>
          <a:xfrm>
            <a:off x="6402995" y="4443105"/>
            <a:ext cx="596795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There isn’t a park.</a:t>
            </a:r>
          </a:p>
        </p:txBody>
      </p:sp>
      <p:pic>
        <p:nvPicPr>
          <p:cNvPr id="27" name="Picture 26" descr="Shape, arrow&#10;&#10;Description automatically generated">
            <a:extLst>
              <a:ext uri="{FF2B5EF4-FFF2-40B4-BE49-F238E27FC236}">
                <a16:creationId xmlns:a16="http://schemas.microsoft.com/office/drawing/2014/main" id="{B1004C42-D4D2-4576-BFCD-0625CEB9A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515" y="3924742"/>
            <a:ext cx="594672" cy="551001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4B26E00-060E-4A05-852F-01B47EADDEEB}"/>
              </a:ext>
            </a:extLst>
          </p:cNvPr>
          <p:cNvSpPr/>
          <p:nvPr/>
        </p:nvSpPr>
        <p:spPr>
          <a:xfrm>
            <a:off x="582045" y="5483766"/>
            <a:ext cx="5045030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9" name="Google Shape;171;p8">
            <a:extLst>
              <a:ext uri="{FF2B5EF4-FFF2-40B4-BE49-F238E27FC236}">
                <a16:creationId xmlns:a16="http://schemas.microsoft.com/office/drawing/2014/main" id="{7079B9F2-F7A8-447E-87BE-94C04E5E07D0}"/>
              </a:ext>
            </a:extLst>
          </p:cNvPr>
          <p:cNvSpPr txBox="1"/>
          <p:nvPr/>
        </p:nvSpPr>
        <p:spPr>
          <a:xfrm>
            <a:off x="624247" y="5464139"/>
            <a:ext cx="427130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y a des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hôtels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F600F83A-3EF9-45C8-9E9D-5C0888F7D47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4235" y="6149890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171;p8">
            <a:extLst>
              <a:ext uri="{FF2B5EF4-FFF2-40B4-BE49-F238E27FC236}">
                <a16:creationId xmlns:a16="http://schemas.microsoft.com/office/drawing/2014/main" id="{DFE39671-1593-42FE-8980-0339F902CDE4}"/>
              </a:ext>
            </a:extLst>
          </p:cNvPr>
          <p:cNvSpPr txBox="1"/>
          <p:nvPr/>
        </p:nvSpPr>
        <p:spPr>
          <a:xfrm>
            <a:off x="608290" y="6101388"/>
            <a:ext cx="52069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There are some hotels.</a:t>
            </a:r>
          </a:p>
        </p:txBody>
      </p:sp>
      <p:pic>
        <p:nvPicPr>
          <p:cNvPr id="33" name="Picture 32" descr="Shape, arrow&#10;&#10;Description automatically generated">
            <a:extLst>
              <a:ext uri="{FF2B5EF4-FFF2-40B4-BE49-F238E27FC236}">
                <a16:creationId xmlns:a16="http://schemas.microsoft.com/office/drawing/2014/main" id="{B0B3BA6A-EF6B-4F47-9F0E-198AA163F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760" y="5484824"/>
            <a:ext cx="594672" cy="551001"/>
          </a:xfrm>
          <a:prstGeom prst="rect">
            <a:avLst/>
          </a:prstGeom>
        </p:spPr>
      </p:pic>
      <p:sp>
        <p:nvSpPr>
          <p:cNvPr id="34" name="Google Shape;169;p8">
            <a:extLst>
              <a:ext uri="{FF2B5EF4-FFF2-40B4-BE49-F238E27FC236}">
                <a16:creationId xmlns:a16="http://schemas.microsoft.com/office/drawing/2014/main" id="{1707F1ED-0975-4644-83AD-AE527227C69E}"/>
              </a:ext>
            </a:extLst>
          </p:cNvPr>
          <p:cNvSpPr txBox="1"/>
          <p:nvPr/>
        </p:nvSpPr>
        <p:spPr>
          <a:xfrm>
            <a:off x="87397" y="1715115"/>
            <a:ext cx="1207260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say ‘there isn’t a/an’ or ‘there aren’t any’, use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n’y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a pas de/d’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3872A6EE-2E7D-4620-B3A1-E61E57210043}"/>
              </a:ext>
            </a:extLst>
          </p:cNvPr>
          <p:cNvSpPr/>
          <p:nvPr/>
        </p:nvSpPr>
        <p:spPr>
          <a:xfrm>
            <a:off x="6376750" y="5483766"/>
            <a:ext cx="5358336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0" name="Google Shape;171;p8">
            <a:extLst>
              <a:ext uri="{FF2B5EF4-FFF2-40B4-BE49-F238E27FC236}">
                <a16:creationId xmlns:a16="http://schemas.microsoft.com/office/drawing/2014/main" id="{4CA476CF-DDBB-4AD3-AC16-A3A1446ED8DF}"/>
              </a:ext>
            </a:extLst>
          </p:cNvPr>
          <p:cNvSpPr txBox="1"/>
          <p:nvPr/>
        </p:nvSpPr>
        <p:spPr>
          <a:xfrm>
            <a:off x="6376750" y="5439935"/>
            <a:ext cx="550335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n’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pas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hôtels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1" name="Google Shape;183;p8">
            <a:extLst>
              <a:ext uri="{FF2B5EF4-FFF2-40B4-BE49-F238E27FC236}">
                <a16:creationId xmlns:a16="http://schemas.microsoft.com/office/drawing/2014/main" id="{8664EE16-000B-45E0-869A-E26556AE0CD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72695" y="6035825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171;p8">
            <a:extLst>
              <a:ext uri="{FF2B5EF4-FFF2-40B4-BE49-F238E27FC236}">
                <a16:creationId xmlns:a16="http://schemas.microsoft.com/office/drawing/2014/main" id="{41CDD63E-62AB-4C1A-BE69-52A7DA4AC28E}"/>
              </a:ext>
            </a:extLst>
          </p:cNvPr>
          <p:cNvSpPr txBox="1"/>
          <p:nvPr/>
        </p:nvSpPr>
        <p:spPr>
          <a:xfrm>
            <a:off x="6376750" y="6003187"/>
            <a:ext cx="596795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There aren’t any hotels.</a:t>
            </a:r>
          </a:p>
        </p:txBody>
      </p:sp>
      <p:pic>
        <p:nvPicPr>
          <p:cNvPr id="44" name="Picture 43" descr="Shape, arrow&#10;&#10;Description automatically generated">
            <a:extLst>
              <a:ext uri="{FF2B5EF4-FFF2-40B4-BE49-F238E27FC236}">
                <a16:creationId xmlns:a16="http://schemas.microsoft.com/office/drawing/2014/main" id="{8BA78489-0F0F-4612-BFB9-0062EFBBAA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958" y="4017414"/>
            <a:ext cx="616018" cy="418700"/>
          </a:xfrm>
          <a:prstGeom prst="rect">
            <a:avLst/>
          </a:prstGeom>
        </p:spPr>
      </p:pic>
      <p:pic>
        <p:nvPicPr>
          <p:cNvPr id="45" name="Picture 44" descr="Shape, arrow&#10;&#10;Description automatically generated">
            <a:extLst>
              <a:ext uri="{FF2B5EF4-FFF2-40B4-BE49-F238E27FC236}">
                <a16:creationId xmlns:a16="http://schemas.microsoft.com/office/drawing/2014/main" id="{72E522FA-E1D1-4E0A-A0E1-07CC83D97C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958" y="5542843"/>
            <a:ext cx="616018" cy="418700"/>
          </a:xfrm>
          <a:prstGeom prst="rect">
            <a:avLst/>
          </a:prstGeom>
        </p:spPr>
      </p:pic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8EDBE8D4-A191-4C16-AEB1-EC4BB55E2EFF}"/>
              </a:ext>
            </a:extLst>
          </p:cNvPr>
          <p:cNvSpPr/>
          <p:nvPr/>
        </p:nvSpPr>
        <p:spPr>
          <a:xfrm>
            <a:off x="5709106" y="32631"/>
            <a:ext cx="6332873" cy="2172646"/>
          </a:xfrm>
          <a:prstGeom prst="wedgeRoundRectCallout">
            <a:avLst>
              <a:gd name="adj1" fmla="val -24929"/>
              <a:gd name="adj2" fmla="val 6790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F0302020204030204"/>
              </a:rPr>
              <a:t>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changes to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F0302020204030204"/>
              </a:rPr>
              <a:t>n’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before a verb starting with a vowel;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‘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’ can be a vowel in French, with the same sound as [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].</a:t>
            </a:r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49E6B3A8-CC67-4D60-820F-77DFB899C672}"/>
              </a:ext>
            </a:extLst>
          </p:cNvPr>
          <p:cNvSpPr/>
          <p:nvPr/>
        </p:nvSpPr>
        <p:spPr>
          <a:xfrm>
            <a:off x="5709105" y="49667"/>
            <a:ext cx="6332873" cy="2172646"/>
          </a:xfrm>
          <a:prstGeom prst="wedgeRoundRectCallout">
            <a:avLst>
              <a:gd name="adj1" fmla="val -24929"/>
              <a:gd name="adj2" fmla="val 6790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Note that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pas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is always followed by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de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(or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d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’after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a vowel/h’), </a:t>
            </a:r>
            <a:r>
              <a:rPr kumimoji="0" lang="en-GB" sz="32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not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un/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une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/des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8AF2FC-F2C2-4A47-8ABF-588E1544814F}"/>
              </a:ext>
            </a:extLst>
          </p:cNvPr>
          <p:cNvSpPr/>
          <p:nvPr/>
        </p:nvSpPr>
        <p:spPr>
          <a:xfrm>
            <a:off x="8487491" y="2530525"/>
            <a:ext cx="594672" cy="483467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96865702-B2D2-4118-8C96-776274EFBBF6}"/>
              </a:ext>
            </a:extLst>
          </p:cNvPr>
          <p:cNvSpPr/>
          <p:nvPr/>
        </p:nvSpPr>
        <p:spPr>
          <a:xfrm>
            <a:off x="8388340" y="3928108"/>
            <a:ext cx="594672" cy="483467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E08E67AB-3FCA-436E-856F-AF1885CA4C03}"/>
              </a:ext>
            </a:extLst>
          </p:cNvPr>
          <p:cNvSpPr/>
          <p:nvPr/>
        </p:nvSpPr>
        <p:spPr>
          <a:xfrm>
            <a:off x="8388340" y="5503852"/>
            <a:ext cx="433927" cy="483467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051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62" grpId="0"/>
      <p:bldP spid="47" grpId="0" animBg="1"/>
      <p:bldP spid="42" grpId="0" animBg="1"/>
      <p:bldP spid="55" grpId="0"/>
      <p:bldP spid="35" grpId="0" animBg="1"/>
      <p:bldP spid="36" grpId="0"/>
      <p:bldP spid="38" grpId="0"/>
      <p:bldP spid="50" grpId="0"/>
      <p:bldP spid="51" grpId="0"/>
      <p:bldP spid="54" grpId="0"/>
      <p:bldP spid="60" grpId="0"/>
      <p:bldP spid="28" grpId="0" animBg="1"/>
      <p:bldP spid="29" grpId="0"/>
      <p:bldP spid="31" grpId="0"/>
      <p:bldP spid="34" grpId="0"/>
      <p:bldP spid="39" grpId="0" animBg="1"/>
      <p:bldP spid="40" grpId="0"/>
      <p:bldP spid="43" grpId="0"/>
      <p:bldP spid="24" grpId="0" animBg="1"/>
      <p:bldP spid="48" grpId="0" animBg="1"/>
      <p:bldP spid="3" grpId="0" animBg="1"/>
      <p:bldP spid="56" grpId="0" animBg="1"/>
      <p:bldP spid="5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-1" y="33451"/>
            <a:ext cx="11549571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Jean-Michel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décrit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sa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*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ville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à Pierre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mais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il y a un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problème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avec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Whatsapp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!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20" y="1"/>
            <a:ext cx="621924" cy="62192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70" y="56872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3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14AB285-D582-4796-838F-33DA8FF1F8FF}"/>
              </a:ext>
            </a:extLst>
          </p:cNvPr>
          <p:cNvSpPr/>
          <p:nvPr/>
        </p:nvSpPr>
        <p:spPr>
          <a:xfrm>
            <a:off x="330156" y="1408954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46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14F3E89-EF96-4F1C-ABD1-A3F82B823722}"/>
              </a:ext>
            </a:extLst>
          </p:cNvPr>
          <p:cNvSpPr/>
          <p:nvPr/>
        </p:nvSpPr>
        <p:spPr>
          <a:xfrm>
            <a:off x="332154" y="2056430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51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F7FF10C-D274-4EEC-B41D-44A29031ACFC}"/>
              </a:ext>
            </a:extLst>
          </p:cNvPr>
          <p:cNvSpPr/>
          <p:nvPr/>
        </p:nvSpPr>
        <p:spPr>
          <a:xfrm>
            <a:off x="332154" y="2707322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56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818F15C-F269-4DEF-B456-B6CC0AAF381F}"/>
              </a:ext>
            </a:extLst>
          </p:cNvPr>
          <p:cNvSpPr/>
          <p:nvPr/>
        </p:nvSpPr>
        <p:spPr>
          <a:xfrm>
            <a:off x="332154" y="3347218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61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8336CBD-7489-49B3-AF8F-9F4D729463E6}"/>
              </a:ext>
            </a:extLst>
          </p:cNvPr>
          <p:cNvSpPr/>
          <p:nvPr/>
        </p:nvSpPr>
        <p:spPr>
          <a:xfrm>
            <a:off x="332154" y="3985878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66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F3C3083-C0DF-430A-B88D-3D49D01ED071}"/>
              </a:ext>
            </a:extLst>
          </p:cNvPr>
          <p:cNvSpPr/>
          <p:nvPr/>
        </p:nvSpPr>
        <p:spPr>
          <a:xfrm>
            <a:off x="325596" y="4651171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6</a:t>
            </a:r>
          </a:p>
        </p:txBody>
      </p:sp>
      <p:sp>
        <p:nvSpPr>
          <p:cNvPr id="71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84B5875-C318-4BBC-8FF5-2E964D5B9AFB}"/>
              </a:ext>
            </a:extLst>
          </p:cNvPr>
          <p:cNvSpPr/>
          <p:nvPr/>
        </p:nvSpPr>
        <p:spPr>
          <a:xfrm>
            <a:off x="325596" y="5291067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7</a:t>
            </a:r>
          </a:p>
        </p:txBody>
      </p:sp>
      <p:sp>
        <p:nvSpPr>
          <p:cNvPr id="76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C238CDA-B97B-4484-9915-65C86A85794D}"/>
              </a:ext>
            </a:extLst>
          </p:cNvPr>
          <p:cNvSpPr/>
          <p:nvPr/>
        </p:nvSpPr>
        <p:spPr>
          <a:xfrm>
            <a:off x="325596" y="5910686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8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DA6CEEAB-3228-4AEC-9B47-793F4BEC47E2}"/>
              </a:ext>
            </a:extLst>
          </p:cNvPr>
          <p:cNvSpPr txBox="1"/>
          <p:nvPr/>
        </p:nvSpPr>
        <p:spPr>
          <a:xfrm>
            <a:off x="829308" y="1449270"/>
            <a:ext cx="3681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y a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bâtiments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44303CD-45C4-49BC-ADB2-F5579F37F45C}"/>
              </a:ext>
            </a:extLst>
          </p:cNvPr>
          <p:cNvSpPr txBox="1"/>
          <p:nvPr/>
        </p:nvSpPr>
        <p:spPr>
          <a:xfrm>
            <a:off x="834401" y="2707321"/>
            <a:ext cx="5551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y a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magasins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06F03B2-D7F7-4B93-B80F-B5784E73256A}"/>
              </a:ext>
            </a:extLst>
          </p:cNvPr>
          <p:cNvSpPr txBox="1"/>
          <p:nvPr/>
        </p:nvSpPr>
        <p:spPr>
          <a:xfrm>
            <a:off x="834402" y="3329621"/>
            <a:ext cx="555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y 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église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B4701A37-A266-4EEB-93F1-1648C6E9B1AD}"/>
              </a:ext>
            </a:extLst>
          </p:cNvPr>
          <p:cNvSpPr txBox="1"/>
          <p:nvPr/>
        </p:nvSpPr>
        <p:spPr>
          <a:xfrm>
            <a:off x="834402" y="4016349"/>
            <a:ext cx="5390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n’y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pas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centre commercial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86C1A033-389D-4CE7-910E-D54574D64080}"/>
              </a:ext>
            </a:extLst>
          </p:cNvPr>
          <p:cNvSpPr txBox="1"/>
          <p:nvPr/>
        </p:nvSpPr>
        <p:spPr>
          <a:xfrm>
            <a:off x="803314" y="4686596"/>
            <a:ext cx="5390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n’y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de parcs.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F81F513B-811F-4EB5-9B9D-8D0B266843A5}"/>
              </a:ext>
            </a:extLst>
          </p:cNvPr>
          <p:cNvSpPr txBox="1"/>
          <p:nvPr/>
        </p:nvSpPr>
        <p:spPr>
          <a:xfrm>
            <a:off x="803313" y="5329689"/>
            <a:ext cx="5390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n’y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pas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cinéma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8C0A9209-0C30-4E43-973E-EF7FFD1C2697}"/>
              </a:ext>
            </a:extLst>
          </p:cNvPr>
          <p:cNvSpPr txBox="1"/>
          <p:nvPr/>
        </p:nvSpPr>
        <p:spPr>
          <a:xfrm>
            <a:off x="834402" y="5910685"/>
            <a:ext cx="5390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y a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cafés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E86AD8-74F6-4B4F-B9DF-5AFD334109C5}"/>
              </a:ext>
            </a:extLst>
          </p:cNvPr>
          <p:cNvSpPr txBox="1"/>
          <p:nvPr/>
        </p:nvSpPr>
        <p:spPr>
          <a:xfrm>
            <a:off x="896147" y="1408118"/>
            <a:ext cx="5511285" cy="461665"/>
          </a:xfrm>
          <a:prstGeom prst="rect">
            <a:avLst/>
          </a:prstGeom>
          <a:solidFill>
            <a:srgbClr val="EAE9F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¶»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ƨ†łʏ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ΰ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ǈǔθ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des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bâtiments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3C47BA8-300D-45E1-8564-2CC4A4986C7D}"/>
              </a:ext>
            </a:extLst>
          </p:cNvPr>
          <p:cNvSpPr txBox="1"/>
          <p:nvPr/>
        </p:nvSpPr>
        <p:spPr>
          <a:xfrm>
            <a:off x="839578" y="2056430"/>
            <a:ext cx="5802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n’y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pas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d’hôtels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FE3A391-B6D6-49ED-80F4-2C815E22FEF5}"/>
              </a:ext>
            </a:extLst>
          </p:cNvPr>
          <p:cNvSpPr txBox="1"/>
          <p:nvPr/>
        </p:nvSpPr>
        <p:spPr>
          <a:xfrm>
            <a:off x="915764" y="2033181"/>
            <a:ext cx="5470288" cy="461665"/>
          </a:xfrm>
          <a:prstGeom prst="rect">
            <a:avLst/>
          </a:prstGeom>
          <a:solidFill>
            <a:srgbClr val="EAE9F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¶»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ƨ†łʏ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ΰ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ǈǔθ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d’hôtels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90EC32B-54A7-4878-91D3-A8E786F2EBFA}"/>
              </a:ext>
            </a:extLst>
          </p:cNvPr>
          <p:cNvSpPr txBox="1"/>
          <p:nvPr/>
        </p:nvSpPr>
        <p:spPr>
          <a:xfrm>
            <a:off x="916263" y="2686674"/>
            <a:ext cx="5494530" cy="461665"/>
          </a:xfrm>
          <a:prstGeom prst="rect">
            <a:avLst/>
          </a:prstGeom>
          <a:solidFill>
            <a:srgbClr val="EAE9F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¶»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ƨ†łʏ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ΰ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ǈǔθ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des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magasins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A899700-DC5A-4A04-96D8-F57AA0ED433E}"/>
              </a:ext>
            </a:extLst>
          </p:cNvPr>
          <p:cNvSpPr txBox="1"/>
          <p:nvPr/>
        </p:nvSpPr>
        <p:spPr>
          <a:xfrm>
            <a:off x="916263" y="3337565"/>
            <a:ext cx="5494530" cy="461665"/>
          </a:xfrm>
          <a:prstGeom prst="rect">
            <a:avLst/>
          </a:prstGeom>
          <a:solidFill>
            <a:srgbClr val="EAE9F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¶»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ƨ†łʏ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ΰ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ǈǔθ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église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D3693EA-4143-409B-96E3-E618A185565C}"/>
              </a:ext>
            </a:extLst>
          </p:cNvPr>
          <p:cNvSpPr txBox="1"/>
          <p:nvPr/>
        </p:nvSpPr>
        <p:spPr>
          <a:xfrm>
            <a:off x="891522" y="4023754"/>
            <a:ext cx="5494530" cy="461665"/>
          </a:xfrm>
          <a:prstGeom prst="rect">
            <a:avLst/>
          </a:prstGeom>
          <a:solidFill>
            <a:srgbClr val="EAE9F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¶»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ƨ†łʏ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ΰ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ǈǔθ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de centre commercial.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4CCAB3B-48C5-4D76-B928-9581603483F1}"/>
              </a:ext>
            </a:extLst>
          </p:cNvPr>
          <p:cNvSpPr txBox="1"/>
          <p:nvPr/>
        </p:nvSpPr>
        <p:spPr>
          <a:xfrm>
            <a:off x="909705" y="4665308"/>
            <a:ext cx="5494530" cy="461665"/>
          </a:xfrm>
          <a:prstGeom prst="rect">
            <a:avLst/>
          </a:prstGeom>
          <a:solidFill>
            <a:srgbClr val="EAE9F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¶»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ƨ†łʏ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ΰ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ǈǔθ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de parcs.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03B1BCC-D275-4399-A397-860EC2397CD3}"/>
              </a:ext>
            </a:extLst>
          </p:cNvPr>
          <p:cNvSpPr txBox="1"/>
          <p:nvPr/>
        </p:nvSpPr>
        <p:spPr>
          <a:xfrm>
            <a:off x="916263" y="5308401"/>
            <a:ext cx="5494530" cy="461665"/>
          </a:xfrm>
          <a:prstGeom prst="rect">
            <a:avLst/>
          </a:prstGeom>
          <a:solidFill>
            <a:srgbClr val="EAE9F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¶»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ƨ†łʏ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ΰ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ǈǔθ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de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cinéma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65620A5-FE89-4F76-BEB0-707E5D6A0B91}"/>
              </a:ext>
            </a:extLst>
          </p:cNvPr>
          <p:cNvSpPr txBox="1"/>
          <p:nvPr/>
        </p:nvSpPr>
        <p:spPr>
          <a:xfrm>
            <a:off x="909705" y="5931973"/>
            <a:ext cx="5494530" cy="461665"/>
          </a:xfrm>
          <a:prstGeom prst="rect">
            <a:avLst/>
          </a:prstGeom>
          <a:solidFill>
            <a:srgbClr val="EAE9F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¶»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ƨ†łʏ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ΰ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ǈǔθ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des cafés.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B9E4059-F688-40FB-A948-4966F7E8EDE2}"/>
              </a:ext>
            </a:extLst>
          </p:cNvPr>
          <p:cNvSpPr txBox="1"/>
          <p:nvPr/>
        </p:nvSpPr>
        <p:spPr>
          <a:xfrm>
            <a:off x="9847124" y="478425"/>
            <a:ext cx="1337187" cy="40011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*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sa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 = his</a:t>
            </a:r>
          </a:p>
        </p:txBody>
      </p:sp>
      <p:pic>
        <p:nvPicPr>
          <p:cNvPr id="33" name="Graphic 32" descr="Teacher">
            <a:extLst>
              <a:ext uri="{FF2B5EF4-FFF2-40B4-BE49-F238E27FC236}">
                <a16:creationId xmlns:a16="http://schemas.microsoft.com/office/drawing/2014/main" id="{2A14B357-D45C-418D-9E95-C8B611F53C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558" y="314804"/>
            <a:ext cx="1043752" cy="1043752"/>
          </a:xfrm>
          <a:prstGeom prst="rect">
            <a:avLst/>
          </a:prstGeom>
        </p:spPr>
      </p:pic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8CB698A8-B528-4175-A46F-7FDE124A4435}"/>
              </a:ext>
            </a:extLst>
          </p:cNvPr>
          <p:cNvSpPr/>
          <p:nvPr/>
        </p:nvSpPr>
        <p:spPr>
          <a:xfrm>
            <a:off x="1068310" y="548968"/>
            <a:ext cx="5016189" cy="604099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CustomShape 6">
            <a:extLst>
              <a:ext uri="{FF2B5EF4-FFF2-40B4-BE49-F238E27FC236}">
                <a16:creationId xmlns:a16="http://schemas.microsoft.com/office/drawing/2014/main" id="{970BAB6F-8C14-4BBB-A4D6-A5BF237BA831}"/>
              </a:ext>
            </a:extLst>
          </p:cNvPr>
          <p:cNvSpPr/>
          <p:nvPr/>
        </p:nvSpPr>
        <p:spPr>
          <a:xfrm>
            <a:off x="1161984" y="621924"/>
            <a:ext cx="5053149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</a:rPr>
              <a:t>Il y a quoi ?  Il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</a:rPr>
              <a:t>n’y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</a:rPr>
              <a:t> a pas quoi 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EE3B32CE-494A-4DBB-90E0-65E8C0723A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526" y="1698483"/>
            <a:ext cx="5133163" cy="375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8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0" grpId="0" animBg="1"/>
      <p:bldP spid="72" grpId="0" animBg="1"/>
      <p:bldP spid="73" grpId="0" animBg="1"/>
      <p:bldP spid="74" grpId="0" animBg="1"/>
      <p:bldP spid="80" grpId="0" animBg="1"/>
      <p:bldP spid="81" grpId="0" animBg="1"/>
      <p:bldP spid="8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399A2F7-124E-4700-AA3D-0B38A2C806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870"/>
          <a:stretch/>
        </p:blipFill>
        <p:spPr>
          <a:xfrm>
            <a:off x="2277440" y="1463380"/>
            <a:ext cx="1706133" cy="2015674"/>
          </a:xfrm>
          <a:prstGeom prst="rect">
            <a:avLst/>
          </a:prstGeom>
        </p:spPr>
      </p:pic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5B341B5-62A9-4349-87AD-55352F8A90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48"/>
          <a:stretch/>
        </p:blipFill>
        <p:spPr>
          <a:xfrm>
            <a:off x="7499403" y="1502260"/>
            <a:ext cx="1842702" cy="2004881"/>
          </a:xfrm>
          <a:prstGeom prst="rect">
            <a:avLst/>
          </a:prstGeom>
        </p:spPr>
      </p:pic>
      <p:sp>
        <p:nvSpPr>
          <p:cNvPr id="112" name="CustomShape 6"/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Pierre et Yves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inventent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un jeu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amusant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9" name="Picture 14" descr="number 5 on dice - Clip Art Library">
            <a:extLst>
              <a:ext uri="{FF2B5EF4-FFF2-40B4-BE49-F238E27FC236}">
                <a16:creationId xmlns:a16="http://schemas.microsoft.com/office/drawing/2014/main" id="{0F395A60-E343-4C3E-900D-626343FF2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293" y="3467179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8" descr="dice face 2 png - Clip Art Library">
            <a:extLst>
              <a:ext uri="{FF2B5EF4-FFF2-40B4-BE49-F238E27FC236}">
                <a16:creationId xmlns:a16="http://schemas.microsoft.com/office/drawing/2014/main" id="{1C40E0ED-2652-4C50-B7FA-17C201CD7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766" y="3477033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dice clipart six - Clip Art Library">
            <a:extLst>
              <a:ext uri="{FF2B5EF4-FFF2-40B4-BE49-F238E27FC236}">
                <a16:creationId xmlns:a16="http://schemas.microsoft.com/office/drawing/2014/main" id="{3731A3B6-9190-45D3-8606-860464C13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85289" y="3450691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Free Dice Face, Download Free Clip Art, Free Clip Art on Clipart ...">
            <a:extLst>
              <a:ext uri="{FF2B5EF4-FFF2-40B4-BE49-F238E27FC236}">
                <a16:creationId xmlns:a16="http://schemas.microsoft.com/office/drawing/2014/main" id="{85BDA859-7046-4150-90E6-9A7B78CB9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465" y="3477033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6" descr="Free Dice Faces, Download Free Clip Art, Free Clip Art on Clipart ...">
            <a:extLst>
              <a:ext uri="{FF2B5EF4-FFF2-40B4-BE49-F238E27FC236}">
                <a16:creationId xmlns:a16="http://schemas.microsoft.com/office/drawing/2014/main" id="{C0ED674E-5FDF-4C84-87F1-AC713E20E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699" y="3462727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dice clipart six - Clip Art Library">
            <a:extLst>
              <a:ext uri="{FF2B5EF4-FFF2-40B4-BE49-F238E27FC236}">
                <a16:creationId xmlns:a16="http://schemas.microsoft.com/office/drawing/2014/main" id="{8893AEB1-67F0-4B2C-B972-0F8DBAFA7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64613" y="3495099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4" descr="Dice Faces Png - Clip Art Library">
            <a:extLst>
              <a:ext uri="{FF2B5EF4-FFF2-40B4-BE49-F238E27FC236}">
                <a16:creationId xmlns:a16="http://schemas.microsoft.com/office/drawing/2014/main" id="{3A7365BB-065E-45E1-936E-A298AFE6F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265" y="3450691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8B26CE8-3EDB-45DD-AE96-1FA961185BAB}"/>
              </a:ext>
            </a:extLst>
          </p:cNvPr>
          <p:cNvSpPr txBox="1"/>
          <p:nvPr/>
        </p:nvSpPr>
        <p:spPr>
          <a:xfrm>
            <a:off x="3718722" y="5573579"/>
            <a:ext cx="4415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quatorze</a:t>
            </a:r>
          </a:p>
        </p:txBody>
      </p:sp>
      <p:pic>
        <p:nvPicPr>
          <p:cNvPr id="17" name="Picture 14" descr="number 5 on dice - Clip Art Library">
            <a:extLst>
              <a:ext uri="{FF2B5EF4-FFF2-40B4-BE49-F238E27FC236}">
                <a16:creationId xmlns:a16="http://schemas.microsoft.com/office/drawing/2014/main" id="{9233F06F-D086-48FB-9759-4151EBB31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434" y="3462727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DB264C0-4EF2-4D8E-B4CF-E3A40B05F8CA}"/>
              </a:ext>
            </a:extLst>
          </p:cNvPr>
          <p:cNvSpPr txBox="1"/>
          <p:nvPr/>
        </p:nvSpPr>
        <p:spPr>
          <a:xfrm>
            <a:off x="3631698" y="5587773"/>
            <a:ext cx="4415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dix-</a:t>
            </a: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huit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9" name="Picture 24" descr="Dice Faces Png - Clip Art Library">
            <a:extLst>
              <a:ext uri="{FF2B5EF4-FFF2-40B4-BE49-F238E27FC236}">
                <a16:creationId xmlns:a16="http://schemas.microsoft.com/office/drawing/2014/main" id="{5E6B5BAE-1542-47DB-A510-839F5DFA1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855" y="3462727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8" descr="dice face 2 png - Clip Art Library">
            <a:extLst>
              <a:ext uri="{FF2B5EF4-FFF2-40B4-BE49-F238E27FC236}">
                <a16:creationId xmlns:a16="http://schemas.microsoft.com/office/drawing/2014/main" id="{E6691069-9885-4C89-AF2A-A63FDA558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404" y="3450691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8" descr="dice clipart six - Clip Art Library">
            <a:extLst>
              <a:ext uri="{FF2B5EF4-FFF2-40B4-BE49-F238E27FC236}">
                <a16:creationId xmlns:a16="http://schemas.microsoft.com/office/drawing/2014/main" id="{9DD21C0B-CB64-44E5-84E9-90F155EF3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19345" y="3462727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8" descr="dice clipart six - Clip Art Library">
            <a:extLst>
              <a:ext uri="{FF2B5EF4-FFF2-40B4-BE49-F238E27FC236}">
                <a16:creationId xmlns:a16="http://schemas.microsoft.com/office/drawing/2014/main" id="{6916ACC6-BF83-4F68-BE8E-23133BC83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70716" y="3506789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38F90B7-37D3-4E61-8100-2563638E79B1}"/>
              </a:ext>
            </a:extLst>
          </p:cNvPr>
          <p:cNvSpPr txBox="1"/>
          <p:nvPr/>
        </p:nvSpPr>
        <p:spPr>
          <a:xfrm>
            <a:off x="3656001" y="5517685"/>
            <a:ext cx="4415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dix-sept</a:t>
            </a:r>
          </a:p>
        </p:txBody>
      </p:sp>
      <p:pic>
        <p:nvPicPr>
          <p:cNvPr id="24" name="Picture 18" descr="dice clipart six - Clip Art Library">
            <a:extLst>
              <a:ext uri="{FF2B5EF4-FFF2-40B4-BE49-F238E27FC236}">
                <a16:creationId xmlns:a16="http://schemas.microsoft.com/office/drawing/2014/main" id="{DF6DE5DF-1982-4497-9F48-BEDE0E166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05516" y="3471666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8" descr="dice clipart six - Clip Art Library">
            <a:extLst>
              <a:ext uri="{FF2B5EF4-FFF2-40B4-BE49-F238E27FC236}">
                <a16:creationId xmlns:a16="http://schemas.microsoft.com/office/drawing/2014/main" id="{8D2604BD-68FE-48E4-8308-B6AD7D2CB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23421" y="3422982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8" descr="dice clipart six - Clip Art Library">
            <a:extLst>
              <a:ext uri="{FF2B5EF4-FFF2-40B4-BE49-F238E27FC236}">
                <a16:creationId xmlns:a16="http://schemas.microsoft.com/office/drawing/2014/main" id="{B17A17FD-C26E-4CFA-8160-8F8946463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61276" y="3438655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4" descr="number 5 on dice - Clip Art Library">
            <a:extLst>
              <a:ext uri="{FF2B5EF4-FFF2-40B4-BE49-F238E27FC236}">
                <a16:creationId xmlns:a16="http://schemas.microsoft.com/office/drawing/2014/main" id="{1E5693BB-4EE9-44CF-BDEB-A1926D2E1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510" y="3481139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6C72CA9-BA65-469E-845C-437E2B1BDC4A}"/>
              </a:ext>
            </a:extLst>
          </p:cNvPr>
          <p:cNvSpPr txBox="1"/>
          <p:nvPr/>
        </p:nvSpPr>
        <p:spPr>
          <a:xfrm>
            <a:off x="3743025" y="5458715"/>
            <a:ext cx="4415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vingt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-trois</a:t>
            </a:r>
          </a:p>
        </p:txBody>
      </p:sp>
      <p:pic>
        <p:nvPicPr>
          <p:cNvPr id="29" name="Picture 16" descr="Free Dice Face, Download Free Clip Art, Free Clip Art on Clipart ...">
            <a:extLst>
              <a:ext uri="{FF2B5EF4-FFF2-40B4-BE49-F238E27FC236}">
                <a16:creationId xmlns:a16="http://schemas.microsoft.com/office/drawing/2014/main" id="{D1E549BC-2E2C-46E3-97EE-F3E380142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128" y="3484847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6" descr="Free Dice Face, Download Free Clip Art, Free Clip Art on Clipart ...">
            <a:extLst>
              <a:ext uri="{FF2B5EF4-FFF2-40B4-BE49-F238E27FC236}">
                <a16:creationId xmlns:a16="http://schemas.microsoft.com/office/drawing/2014/main" id="{ED8D05AF-F204-4BF1-8664-697F140DB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859" y="3481139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4" descr="number 5 on dice - Clip Art Library">
            <a:extLst>
              <a:ext uri="{FF2B5EF4-FFF2-40B4-BE49-F238E27FC236}">
                <a16:creationId xmlns:a16="http://schemas.microsoft.com/office/drawing/2014/main" id="{76D43B27-03E7-438B-BCD3-ACB596CD8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042" y="3493145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4" descr="Dice Faces Png - Clip Art Library">
            <a:extLst>
              <a:ext uri="{FF2B5EF4-FFF2-40B4-BE49-F238E27FC236}">
                <a16:creationId xmlns:a16="http://schemas.microsoft.com/office/drawing/2014/main" id="{011DE0AD-7A76-4494-B716-E6EFC3C8D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354" y="3506789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75536C0-F5A2-42A8-8881-C46EFF83E2DB}"/>
              </a:ext>
            </a:extLst>
          </p:cNvPr>
          <p:cNvSpPr txBox="1"/>
          <p:nvPr/>
        </p:nvSpPr>
        <p:spPr>
          <a:xfrm>
            <a:off x="3845370" y="5551173"/>
            <a:ext cx="4415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seize</a:t>
            </a:r>
          </a:p>
        </p:txBody>
      </p:sp>
      <p:pic>
        <p:nvPicPr>
          <p:cNvPr id="35" name="Picture 14" descr="number 5 on dice - Clip Art Library">
            <a:extLst>
              <a:ext uri="{FF2B5EF4-FFF2-40B4-BE49-F238E27FC236}">
                <a16:creationId xmlns:a16="http://schemas.microsoft.com/office/drawing/2014/main" id="{24A6F9D3-CA41-45DA-90E0-3CFEB2353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046" y="3493145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4" descr="Dice Faces Png - Clip Art Library">
            <a:extLst>
              <a:ext uri="{FF2B5EF4-FFF2-40B4-BE49-F238E27FC236}">
                <a16:creationId xmlns:a16="http://schemas.microsoft.com/office/drawing/2014/main" id="{3DF86590-EBDB-4AB1-B66F-05017DAFD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373" y="3471666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6" descr="Free Dice Face, Download Free Clip Art, Free Clip Art on Clipart ...">
            <a:extLst>
              <a:ext uri="{FF2B5EF4-FFF2-40B4-BE49-F238E27FC236}">
                <a16:creationId xmlns:a16="http://schemas.microsoft.com/office/drawing/2014/main" id="{BE699BB7-8C9D-4CE9-B5DB-AEA629ECD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510" y="3546112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4" descr="Dice Faces Png - Clip Art Library">
            <a:extLst>
              <a:ext uri="{FF2B5EF4-FFF2-40B4-BE49-F238E27FC236}">
                <a16:creationId xmlns:a16="http://schemas.microsoft.com/office/drawing/2014/main" id="{55E1145E-2556-4F4B-8B71-E6F2E5E81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991" y="3477033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6969B803-CF4D-498C-AB5B-6F37551D9A8D}"/>
              </a:ext>
            </a:extLst>
          </p:cNvPr>
          <p:cNvSpPr txBox="1"/>
          <p:nvPr/>
        </p:nvSpPr>
        <p:spPr>
          <a:xfrm>
            <a:off x="3888047" y="5413040"/>
            <a:ext cx="4415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quinze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0" name="Picture 14" descr="number 5 on dice - Clip Art Library">
            <a:extLst>
              <a:ext uri="{FF2B5EF4-FFF2-40B4-BE49-F238E27FC236}">
                <a16:creationId xmlns:a16="http://schemas.microsoft.com/office/drawing/2014/main" id="{250691BC-6093-4DC6-875B-297DEAEF6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770" y="3432279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8" descr="dice clipart six - Clip Art Library">
            <a:extLst>
              <a:ext uri="{FF2B5EF4-FFF2-40B4-BE49-F238E27FC236}">
                <a16:creationId xmlns:a16="http://schemas.microsoft.com/office/drawing/2014/main" id="{53DC3339-3C80-48DE-B866-0FFD491C4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39000" y="3520779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6" descr="Free Dice Face, Download Free Clip Art, Free Clip Art on Clipart ...">
            <a:extLst>
              <a:ext uri="{FF2B5EF4-FFF2-40B4-BE49-F238E27FC236}">
                <a16:creationId xmlns:a16="http://schemas.microsoft.com/office/drawing/2014/main" id="{2FFEDE84-C902-46A4-AF78-3A2F4D6FA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412" y="3486968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8" descr="dice clipart six - Clip Art Library">
            <a:extLst>
              <a:ext uri="{FF2B5EF4-FFF2-40B4-BE49-F238E27FC236}">
                <a16:creationId xmlns:a16="http://schemas.microsoft.com/office/drawing/2014/main" id="{56A21DFA-4095-4B06-96A5-FE49C3CAF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38198" y="3493049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E26E8D5-C2C7-4FA0-9177-6F0B6E12FF66}"/>
              </a:ext>
            </a:extLst>
          </p:cNvPr>
          <p:cNvSpPr txBox="1"/>
          <p:nvPr/>
        </p:nvSpPr>
        <p:spPr>
          <a:xfrm>
            <a:off x="3486676" y="5584661"/>
            <a:ext cx="4415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vingt-et-un</a:t>
            </a:r>
          </a:p>
        </p:txBody>
      </p:sp>
      <p:pic>
        <p:nvPicPr>
          <p:cNvPr id="45" name="Picture 28" descr="dice face 2 png - Clip Art Library">
            <a:extLst>
              <a:ext uri="{FF2B5EF4-FFF2-40B4-BE49-F238E27FC236}">
                <a16:creationId xmlns:a16="http://schemas.microsoft.com/office/drawing/2014/main" id="{2A6AA5FF-B9DD-49E8-8025-4958415A4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179" y="3471666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6" descr="Free Dice Face, Download Free Clip Art, Free Clip Art on Clipart ...">
            <a:extLst>
              <a:ext uri="{FF2B5EF4-FFF2-40B4-BE49-F238E27FC236}">
                <a16:creationId xmlns:a16="http://schemas.microsoft.com/office/drawing/2014/main" id="{BC18F930-E9DA-45DD-B39A-53B7BDE44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524" y="3501162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8" descr="dice face 2 png - Clip Art Library">
            <a:extLst>
              <a:ext uri="{FF2B5EF4-FFF2-40B4-BE49-F238E27FC236}">
                <a16:creationId xmlns:a16="http://schemas.microsoft.com/office/drawing/2014/main" id="{E14F9FF1-8905-409D-ADA9-70178DBA6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175" y="3546112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4" descr="number 5 on dice - Clip Art Library">
            <a:extLst>
              <a:ext uri="{FF2B5EF4-FFF2-40B4-BE49-F238E27FC236}">
                <a16:creationId xmlns:a16="http://schemas.microsoft.com/office/drawing/2014/main" id="{634FBF38-3763-43E6-9450-AE3119F31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924" y="3446284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AFE969A-EBA4-46AE-9AA0-82149BE866BD}"/>
              </a:ext>
            </a:extLst>
          </p:cNvPr>
          <p:cNvSpPr txBox="1"/>
          <p:nvPr/>
        </p:nvSpPr>
        <p:spPr>
          <a:xfrm>
            <a:off x="3486676" y="5508576"/>
            <a:ext cx="4415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treize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2" name="Graphic 51" descr="Teacher">
            <a:extLst>
              <a:ext uri="{FF2B5EF4-FFF2-40B4-BE49-F238E27FC236}">
                <a16:creationId xmlns:a16="http://schemas.microsoft.com/office/drawing/2014/main" id="{EDF1CE34-9323-4BBE-8161-342F182F66C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0" y="194188"/>
            <a:ext cx="1043752" cy="1043752"/>
          </a:xfrm>
          <a:prstGeom prst="rect">
            <a:avLst/>
          </a:prstGeom>
        </p:spPr>
      </p:pic>
      <p:sp>
        <p:nvSpPr>
          <p:cNvPr id="53" name="Speech Bubble: Rectangle with Corners Rounded 52">
            <a:extLst>
              <a:ext uri="{FF2B5EF4-FFF2-40B4-BE49-F238E27FC236}">
                <a16:creationId xmlns:a16="http://schemas.microsoft.com/office/drawing/2014/main" id="{409148A1-3EF5-4F02-AE15-6D5E73787C6A}"/>
              </a:ext>
            </a:extLst>
          </p:cNvPr>
          <p:cNvSpPr/>
          <p:nvPr/>
        </p:nvSpPr>
        <p:spPr>
          <a:xfrm>
            <a:off x="1043752" y="428352"/>
            <a:ext cx="10008561" cy="604099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CustomShape 6">
            <a:extLst>
              <a:ext uri="{FF2B5EF4-FFF2-40B4-BE49-F238E27FC236}">
                <a16:creationId xmlns:a16="http://schemas.microsoft.com/office/drawing/2014/main" id="{B7F058B0-13B4-4EE1-88A7-B31583302992}"/>
              </a:ext>
            </a:extLst>
          </p:cNvPr>
          <p:cNvSpPr/>
          <p:nvPr/>
        </p:nvSpPr>
        <p:spPr>
          <a:xfrm>
            <a:off x="1137426" y="501308"/>
            <a:ext cx="9697914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combien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points au total ?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français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5980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6" fill="hold">
                      <p:stCondLst>
                        <p:cond delay="indefinite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1" fill="hold">
                      <p:stCondLst>
                        <p:cond delay="indefinite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6" fill="hold">
                      <p:stCondLst>
                        <p:cond delay="indefinite"/>
                      </p:stCondLst>
                      <p:childTnLst>
                        <p:par>
                          <p:cTn id="527" fill="hold">
                            <p:stCondLst>
                              <p:cond delay="0"/>
                            </p:stCondLst>
                            <p:childTnLst>
                              <p:par>
                                <p:cTn id="52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7" fill="hold">
                      <p:stCondLst>
                        <p:cond delay="indefinite"/>
                      </p:stCondLst>
                      <p:childTnLst>
                        <p:par>
                          <p:cTn id="578" fill="hold">
                            <p:stCondLst>
                              <p:cond delay="0"/>
                            </p:stCondLst>
                            <p:childTnLst>
                              <p:par>
                                <p:cTn id="5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1" fill="hold">
                      <p:stCondLst>
                        <p:cond delay="indefinite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6" fill="hold">
                      <p:stCondLst>
                        <p:cond delay="indefinite"/>
                      </p:stCondLst>
                      <p:childTnLst>
                        <p:par>
                          <p:cTn id="617" fill="hold">
                            <p:stCondLst>
                              <p:cond delay="0"/>
                            </p:stCondLst>
                            <p:childTnLst>
                              <p:par>
                                <p:cTn id="61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3" fill="hold">
                      <p:stCondLst>
                        <p:cond delay="indefinite"/>
                      </p:stCondLst>
                      <p:childTnLst>
                        <p:par>
                          <p:cTn id="634" fill="hold">
                            <p:stCondLst>
                              <p:cond delay="0"/>
                            </p:stCondLst>
                            <p:childTnLst>
                              <p:par>
                                <p:cTn id="6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7" fill="hold">
                      <p:stCondLst>
                        <p:cond delay="indefinite"/>
                      </p:stCondLst>
                      <p:childTnLst>
                        <p:par>
                          <p:cTn id="668" fill="hold">
                            <p:stCondLst>
                              <p:cond delay="0"/>
                            </p:stCondLst>
                            <p:childTnLst>
                              <p:par>
                                <p:cTn id="66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1" fill="hold">
                      <p:stCondLst>
                        <p:cond delay="indefinite"/>
                      </p:stCondLst>
                      <p:childTnLst>
                        <p:par>
                          <p:cTn id="702" fill="hold">
                            <p:stCondLst>
                              <p:cond delay="0"/>
                            </p:stCondLst>
                            <p:childTnLst>
                              <p:par>
                                <p:cTn id="7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6" fill="hold">
                      <p:stCondLst>
                        <p:cond delay="indefinite"/>
                      </p:stCondLst>
                      <p:childTnLst>
                        <p:par>
                          <p:cTn id="707" fill="hold">
                            <p:stCondLst>
                              <p:cond delay="0"/>
                            </p:stCondLst>
                            <p:childTnLst>
                              <p:par>
                                <p:cTn id="70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8" grpId="0"/>
      <p:bldP spid="18" grpId="1"/>
      <p:bldP spid="23" grpId="0"/>
      <p:bldP spid="23" grpId="1"/>
      <p:bldP spid="28" grpId="0"/>
      <p:bldP spid="28" grpId="1"/>
      <p:bldP spid="34" grpId="0"/>
      <p:bldP spid="34" grpId="1"/>
      <p:bldP spid="39" grpId="0"/>
      <p:bldP spid="39" grpId="1"/>
      <p:bldP spid="44" grpId="0"/>
      <p:bldP spid="44" grpId="1"/>
      <p:bldP spid="49" grpId="0"/>
      <p:bldP spid="4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12EB0254-102A-4D62-8742-7758EE0A4C4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lang="en-GB" sz="9600"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8DA30A-9F29-49F3-8760-084C3A8F9C0D}"/>
              </a:ext>
            </a:extLst>
          </p:cNvPr>
          <p:cNvSpPr/>
          <p:nvPr/>
        </p:nvSpPr>
        <p:spPr>
          <a:xfrm>
            <a:off x="3859525" y="1639987"/>
            <a:ext cx="4167755" cy="471903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3807387" y="1559385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oi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4940" y="1020275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30602" y="-107926"/>
            <a:ext cx="224520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[oi]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68FD71-A3D0-4093-BB50-974AB5E9768F}"/>
              </a:ext>
            </a:extLst>
          </p:cNvPr>
          <p:cNvSpPr txBox="1"/>
          <p:nvPr/>
        </p:nvSpPr>
        <p:spPr>
          <a:xfrm>
            <a:off x="186633" y="2845956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9C8AC-78C6-4940-B25D-F4AF196918B3}"/>
              </a:ext>
            </a:extLst>
          </p:cNvPr>
          <p:cNvSpPr txBox="1"/>
          <p:nvPr/>
        </p:nvSpPr>
        <p:spPr>
          <a:xfrm>
            <a:off x="8532925" y="2880632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Au rev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 !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719F91-F54C-4952-9EBD-51E5F8A7F953}"/>
              </a:ext>
            </a:extLst>
          </p:cNvPr>
          <p:cNvSpPr txBox="1"/>
          <p:nvPr/>
        </p:nvSpPr>
        <p:spPr>
          <a:xfrm>
            <a:off x="186633" y="5664686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tr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5A71BA-C3CE-49D4-8E43-CF2552404A12}"/>
              </a:ext>
            </a:extLst>
          </p:cNvPr>
          <p:cNvSpPr txBox="1"/>
          <p:nvPr/>
        </p:nvSpPr>
        <p:spPr>
          <a:xfrm>
            <a:off x="8616367" y="558924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pourqu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" name="Picture 9" descr="Logo, icon&#10;&#10;Description automatically generated">
            <a:extLst>
              <a:ext uri="{FF2B5EF4-FFF2-40B4-BE49-F238E27FC236}">
                <a16:creationId xmlns:a16="http://schemas.microsoft.com/office/drawing/2014/main" id="{27C26E68-D45A-4688-9864-D41342FFD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03" y="4432926"/>
            <a:ext cx="862232" cy="1231760"/>
          </a:xfrm>
          <a:prstGeom prst="rect">
            <a:avLst/>
          </a:prstGeom>
        </p:spPr>
      </p:pic>
      <p:pic>
        <p:nvPicPr>
          <p:cNvPr id="30" name="Picture 29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394E49D6-7329-4791-BF9A-26D1AD6E82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11"/>
          <a:stretch/>
        </p:blipFill>
        <p:spPr>
          <a:xfrm>
            <a:off x="8374365" y="1499351"/>
            <a:ext cx="3217320" cy="1381281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08D0CF4E-4367-4B72-9D9F-A55079C69678}"/>
              </a:ext>
            </a:extLst>
          </p:cNvPr>
          <p:cNvGrpSpPr/>
          <p:nvPr/>
        </p:nvGrpSpPr>
        <p:grpSpPr>
          <a:xfrm>
            <a:off x="8849884" y="3686588"/>
            <a:ext cx="2624447" cy="1992659"/>
            <a:chOff x="8875090" y="3659535"/>
            <a:chExt cx="2624447" cy="199265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DD0DB12-FF9C-43A0-ADDC-33F2FA2355BD}"/>
                </a:ext>
              </a:extLst>
            </p:cNvPr>
            <p:cNvSpPr txBox="1"/>
            <p:nvPr/>
          </p:nvSpPr>
          <p:spPr>
            <a:xfrm>
              <a:off x="8875090" y="5252084"/>
              <a:ext cx="26244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[why?]</a:t>
              </a:r>
            </a:p>
          </p:txBody>
        </p:sp>
        <p:pic>
          <p:nvPicPr>
            <p:cNvPr id="32" name="Picture 31" descr="Logo&#10;&#10;Description automatically generated">
              <a:extLst>
                <a:ext uri="{FF2B5EF4-FFF2-40B4-BE49-F238E27FC236}">
                  <a16:creationId xmlns:a16="http://schemas.microsoft.com/office/drawing/2014/main" id="{9B0041D7-3F40-45A2-B2BC-6301AD896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4599" y="3659535"/>
              <a:ext cx="1614198" cy="1682552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5885CFC-D68C-4F85-8812-FA4E9A0C432D}"/>
              </a:ext>
            </a:extLst>
          </p:cNvPr>
          <p:cNvGrpSpPr/>
          <p:nvPr/>
        </p:nvGrpSpPr>
        <p:grpSpPr>
          <a:xfrm>
            <a:off x="4344172" y="3403305"/>
            <a:ext cx="3227514" cy="2261381"/>
            <a:chOff x="4344172" y="3403305"/>
            <a:chExt cx="3227514" cy="2261381"/>
          </a:xfrm>
        </p:grpSpPr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18F631F-5D40-4511-8B22-AB7B330E2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4172" y="3403305"/>
              <a:ext cx="3227514" cy="1613757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4B8D0DA-B48D-4B89-907F-0A80B07A14A4}"/>
                </a:ext>
              </a:extLst>
            </p:cNvPr>
            <p:cNvSpPr txBox="1"/>
            <p:nvPr/>
          </p:nvSpPr>
          <p:spPr>
            <a:xfrm>
              <a:off x="4415912" y="5141466"/>
              <a:ext cx="3012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see, seeing]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0143B4C-B896-4879-8786-5BA6D84A2233}"/>
              </a:ext>
            </a:extLst>
          </p:cNvPr>
          <p:cNvGrpSpPr/>
          <p:nvPr/>
        </p:nvGrpSpPr>
        <p:grpSpPr>
          <a:xfrm>
            <a:off x="-40773" y="1559385"/>
            <a:ext cx="3267453" cy="1633727"/>
            <a:chOff x="-40773" y="1559385"/>
            <a:chExt cx="3267453" cy="163372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5F70E3D-292A-480A-9FD4-424A991C2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0773" y="1559385"/>
              <a:ext cx="3267453" cy="1633727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F1B9C08-42D3-4598-9CD5-FDDB9754FC54}"/>
                </a:ext>
              </a:extLst>
            </p:cNvPr>
            <p:cNvSpPr/>
            <p:nvPr/>
          </p:nvSpPr>
          <p:spPr>
            <a:xfrm>
              <a:off x="1406770" y="2014959"/>
              <a:ext cx="181991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to have, having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94790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4940" y="1020275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30602" y="-107926"/>
            <a:ext cx="224520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[oi]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96C9D80-DA20-4854-B6D4-C853573284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254310"/>
              </p:ext>
            </p:extLst>
          </p:nvPr>
        </p:nvGraphicFramePr>
        <p:xfrm>
          <a:off x="0" y="1530276"/>
          <a:ext cx="10583333" cy="49375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50708">
                  <a:extLst>
                    <a:ext uri="{9D8B030D-6E8A-4147-A177-3AD203B41FA5}">
                      <a16:colId xmlns:a16="http://schemas.microsoft.com/office/drawing/2014/main" val="263989154"/>
                    </a:ext>
                  </a:extLst>
                </a:gridCol>
                <a:gridCol w="1157692">
                  <a:extLst>
                    <a:ext uri="{9D8B030D-6E8A-4147-A177-3AD203B41FA5}">
                      <a16:colId xmlns:a16="http://schemas.microsoft.com/office/drawing/2014/main" val="379013305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903938679"/>
                    </a:ext>
                  </a:extLst>
                </a:gridCol>
                <a:gridCol w="5520266">
                  <a:extLst>
                    <a:ext uri="{9D8B030D-6E8A-4147-A177-3AD203B41FA5}">
                      <a16:colId xmlns:a16="http://schemas.microsoft.com/office/drawing/2014/main" val="1514312633"/>
                    </a:ext>
                  </a:extLst>
                </a:gridCol>
              </a:tblGrid>
              <a:tr h="822925">
                <a:tc rowSpan="2">
                  <a:txBody>
                    <a:bodyPr/>
                    <a:lstStyle/>
                    <a:p>
                      <a:r>
                        <a:rPr lang="en-GB" sz="3600" dirty="0"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3600" dirty="0" err="1">
                          <a:latin typeface="Century Gothic" panose="020B0502020202020204" pitchFamily="34" charset="0"/>
                        </a:rPr>
                        <a:t>p</a:t>
                      </a:r>
                      <a:r>
                        <a:rPr lang="en-GB" sz="36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oi</a:t>
                      </a:r>
                      <a:r>
                        <a:rPr lang="en-GB" sz="3600" dirty="0" err="1">
                          <a:latin typeface="Century Gothic" panose="020B0502020202020204" pitchFamily="34" charset="0"/>
                        </a:rPr>
                        <a:t>sson</a:t>
                      </a:r>
                      <a:endParaRPr lang="en-GB" sz="3600" dirty="0"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GB" sz="3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</a:t>
                      </a:r>
                      <a:r>
                        <a:rPr lang="en-GB" sz="36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oi</a:t>
                      </a:r>
                      <a:r>
                        <a:rPr lang="en-GB" sz="3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endParaRPr lang="en-GB" sz="3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</a:t>
                      </a:r>
                      <a:r>
                        <a:rPr lang="en-GB" sz="36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oi</a:t>
                      </a:r>
                      <a:r>
                        <a:rPr lang="en-GB" sz="3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cr</a:t>
                      </a:r>
                      <a:r>
                        <a:rPr lang="en-GB" sz="36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oi</a:t>
                      </a:r>
                      <a:r>
                        <a:rPr lang="en-GB" sz="3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ssants.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7456675"/>
                  </a:ext>
                </a:extLst>
              </a:tr>
              <a:tr h="822925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</a:t>
                      </a:r>
                      <a:r>
                        <a:rPr lang="en-GB" sz="36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oi</a:t>
                      </a:r>
                      <a:r>
                        <a:rPr lang="en-GB" sz="3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tures.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3889150"/>
                  </a:ext>
                </a:extLst>
              </a:tr>
              <a:tr h="822925">
                <a:tc rowSpan="2">
                  <a:txBody>
                    <a:bodyPr/>
                    <a:lstStyle/>
                    <a:p>
                      <a:r>
                        <a:rPr lang="en-GB" sz="3600" dirty="0"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3600" dirty="0" err="1">
                          <a:latin typeface="Century Gothic" panose="020B0502020202020204" pitchFamily="34" charset="0"/>
                        </a:rPr>
                        <a:t>r</a:t>
                      </a:r>
                      <a:r>
                        <a:rPr lang="en-GB" sz="36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oi</a:t>
                      </a:r>
                      <a:endParaRPr lang="en-GB" sz="3600" dirty="0"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</a:t>
                      </a:r>
                      <a:r>
                        <a:rPr lang="en-GB" sz="36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oi</a:t>
                      </a:r>
                      <a:r>
                        <a:rPr lang="en-GB" sz="3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res</a:t>
                      </a:r>
                      <a:r>
                        <a:rPr lang="en-GB" sz="3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0210683"/>
                  </a:ext>
                </a:extLst>
              </a:tr>
              <a:tr h="822925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ét</a:t>
                      </a:r>
                      <a:r>
                        <a:rPr lang="en-GB" sz="36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oi</a:t>
                      </a:r>
                      <a:r>
                        <a:rPr lang="en-GB" sz="3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416163"/>
                  </a:ext>
                </a:extLst>
              </a:tr>
              <a:tr h="822925">
                <a:tc rowSpan="2">
                  <a:txBody>
                    <a:bodyPr/>
                    <a:lstStyle/>
                    <a:p>
                      <a:r>
                        <a:rPr lang="en-GB" sz="3600" dirty="0"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36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oi</a:t>
                      </a:r>
                      <a:r>
                        <a:rPr lang="en-GB" sz="3600" dirty="0" err="1">
                          <a:latin typeface="Century Gothic" panose="020B0502020202020204" pitchFamily="34" charset="0"/>
                        </a:rPr>
                        <a:t>seau</a:t>
                      </a:r>
                      <a:endParaRPr lang="en-GB" sz="3600" dirty="0"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</a:t>
                      </a:r>
                      <a:r>
                        <a:rPr lang="en-GB" sz="36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oi</a:t>
                      </a:r>
                      <a:r>
                        <a:rPr lang="en-GB" sz="3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vrons</a:t>
                      </a:r>
                      <a:r>
                        <a:rPr lang="en-GB" sz="3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4848140"/>
                  </a:ext>
                </a:extLst>
              </a:tr>
              <a:tr h="822925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36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oi</a:t>
                      </a:r>
                      <a:r>
                        <a:rPr lang="en-GB" sz="3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x</a:t>
                      </a:r>
                      <a:r>
                        <a:rPr lang="en-GB" sz="3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4075240"/>
                  </a:ext>
                </a:extLst>
              </a:tr>
            </a:tbl>
          </a:graphicData>
        </a:graphic>
      </p:graphicFrame>
      <p:pic>
        <p:nvPicPr>
          <p:cNvPr id="23" name="Graphic 22" descr="Teacher">
            <a:extLst>
              <a:ext uri="{FF2B5EF4-FFF2-40B4-BE49-F238E27FC236}">
                <a16:creationId xmlns:a16="http://schemas.microsoft.com/office/drawing/2014/main" id="{F011E92D-773F-47EE-9279-DE4437A755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39903" y="167845"/>
            <a:ext cx="914400" cy="914400"/>
          </a:xfrm>
          <a:prstGeom prst="rect">
            <a:avLst/>
          </a:prstGeom>
        </p:spPr>
      </p:pic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E9ECF20E-F98A-4BAB-94C8-831FED17BD93}"/>
              </a:ext>
            </a:extLst>
          </p:cNvPr>
          <p:cNvSpPr/>
          <p:nvPr/>
        </p:nvSpPr>
        <p:spPr>
          <a:xfrm>
            <a:off x="3052542" y="348995"/>
            <a:ext cx="5116106" cy="547644"/>
          </a:xfrm>
          <a:prstGeom prst="wedgeRoundRectCallout">
            <a:avLst>
              <a:gd name="adj1" fmla="val -56502"/>
              <a:gd name="adj2" fmla="val 710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" name="CustomShape 7">
            <a:extLst>
              <a:ext uri="{FF2B5EF4-FFF2-40B4-BE49-F238E27FC236}">
                <a16:creationId xmlns:a16="http://schemas.microsoft.com/office/drawing/2014/main" id="{939FC056-5305-4368-A4C8-2D09AA0FF64A}"/>
              </a:ext>
            </a:extLst>
          </p:cNvPr>
          <p:cNvSpPr/>
          <p:nvPr/>
        </p:nvSpPr>
        <p:spPr>
          <a:xfrm>
            <a:off x="3108193" y="395146"/>
            <a:ext cx="5060456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Parle avec ton ou ta partenaire.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DF3FABD7-881A-4D3A-8968-F7F9C0D16D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826" y="1567276"/>
            <a:ext cx="1310937" cy="958144"/>
          </a:xfrm>
          <a:prstGeom prst="rect">
            <a:avLst/>
          </a:prstGeom>
        </p:spPr>
      </p:pic>
      <p:pic>
        <p:nvPicPr>
          <p:cNvPr id="15" name="Picture 1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E53FD71-A37E-4F98-819A-5FBE992765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123" y="4917452"/>
            <a:ext cx="630122" cy="717679"/>
          </a:xfrm>
          <a:prstGeom prst="rect">
            <a:avLst/>
          </a:prstGeom>
        </p:spPr>
      </p:pic>
      <p:pic>
        <p:nvPicPr>
          <p:cNvPr id="17" name="Picture 16" descr="A picture containing clipart&#10;&#10;Description automatically generated">
            <a:extLst>
              <a:ext uri="{FF2B5EF4-FFF2-40B4-BE49-F238E27FC236}">
                <a16:creationId xmlns:a16="http://schemas.microsoft.com/office/drawing/2014/main" id="{A27D363D-268D-4655-964A-1126520BBFE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282" y="4045697"/>
            <a:ext cx="819682" cy="780480"/>
          </a:xfrm>
          <a:prstGeom prst="rect">
            <a:avLst/>
          </a:prstGeom>
        </p:spPr>
      </p:pic>
      <p:pic>
        <p:nvPicPr>
          <p:cNvPr id="19" name="Picture 18" descr="A green apple with a black handle&#10;&#10;Description automatically generated with low confidence">
            <a:extLst>
              <a:ext uri="{FF2B5EF4-FFF2-40B4-BE49-F238E27FC236}">
                <a16:creationId xmlns:a16="http://schemas.microsoft.com/office/drawing/2014/main" id="{56A7D1C4-D187-4188-90FA-39962893F11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123" y="3249099"/>
            <a:ext cx="600205" cy="731724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58E8C1CE-70E2-485A-8F79-59DCD05D7C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017" y="2467685"/>
            <a:ext cx="1272673" cy="635561"/>
          </a:xfrm>
          <a:prstGeom prst="rect">
            <a:avLst/>
          </a:prstGeom>
        </p:spPr>
      </p:pic>
      <p:pic>
        <p:nvPicPr>
          <p:cNvPr id="27" name="Picture 26" descr="A picture containing slice, orange, bread&#10;&#10;Description automatically generated">
            <a:extLst>
              <a:ext uri="{FF2B5EF4-FFF2-40B4-BE49-F238E27FC236}">
                <a16:creationId xmlns:a16="http://schemas.microsoft.com/office/drawing/2014/main" id="{7A3EB3DA-6214-4B7E-841B-289E2FEE9E72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965" y="1623074"/>
            <a:ext cx="1068726" cy="800383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C9CDE1D-711A-4808-80EE-007E3E068B7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740" y="4907010"/>
            <a:ext cx="1261130" cy="1134533"/>
          </a:xfrm>
          <a:prstGeom prst="rect">
            <a:avLst/>
          </a:prstGeom>
        </p:spPr>
      </p:pic>
      <p:pic>
        <p:nvPicPr>
          <p:cNvPr id="33" name="Picture 32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5EF0010E-5CA1-4E80-8479-95CBED939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826" y="3175163"/>
            <a:ext cx="1119533" cy="1126947"/>
          </a:xfrm>
          <a:prstGeom prst="rect">
            <a:avLst/>
          </a:prstGeom>
        </p:spPr>
      </p:pic>
      <p:pic>
        <p:nvPicPr>
          <p:cNvPr id="41" name="Picture 40" descr="Logo, company name&#10;&#10;Description automatically generated">
            <a:extLst>
              <a:ext uri="{FF2B5EF4-FFF2-40B4-BE49-F238E27FC236}">
                <a16:creationId xmlns:a16="http://schemas.microsoft.com/office/drawing/2014/main" id="{386F672D-2A25-4659-8431-192903375633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137" y="5951329"/>
            <a:ext cx="592093" cy="498269"/>
          </a:xfrm>
          <a:prstGeom prst="rect">
            <a:avLst/>
          </a:prstGeom>
        </p:spPr>
      </p:pic>
      <p:pic>
        <p:nvPicPr>
          <p:cNvPr id="44" name="Picture 43" descr="A picture containing clipart&#10;&#10;Description automatically generated">
            <a:extLst>
              <a:ext uri="{FF2B5EF4-FFF2-40B4-BE49-F238E27FC236}">
                <a16:creationId xmlns:a16="http://schemas.microsoft.com/office/drawing/2014/main" id="{22CDF8B9-07D4-43C2-B3E8-D596EBE3289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009" y="4045697"/>
            <a:ext cx="819682" cy="780480"/>
          </a:xfrm>
          <a:prstGeom prst="rect">
            <a:avLst/>
          </a:prstGeom>
        </p:spPr>
      </p:pic>
      <p:pic>
        <p:nvPicPr>
          <p:cNvPr id="45" name="Picture 44" descr="A picture containing clipart&#10;&#10;Description automatically generated">
            <a:extLst>
              <a:ext uri="{FF2B5EF4-FFF2-40B4-BE49-F238E27FC236}">
                <a16:creationId xmlns:a16="http://schemas.microsoft.com/office/drawing/2014/main" id="{05E0A036-279D-48FC-ABE7-ECEFAE902C3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249" y="4045697"/>
            <a:ext cx="819682" cy="780480"/>
          </a:xfrm>
          <a:prstGeom prst="rect">
            <a:avLst/>
          </a:prstGeom>
        </p:spPr>
      </p:pic>
      <p:pic>
        <p:nvPicPr>
          <p:cNvPr id="46" name="Picture 45" descr="A picture containing slice, orange, bread&#10;&#10;Description automatically generated">
            <a:extLst>
              <a:ext uri="{FF2B5EF4-FFF2-40B4-BE49-F238E27FC236}">
                <a16:creationId xmlns:a16="http://schemas.microsoft.com/office/drawing/2014/main" id="{388E9F54-98A7-453D-930A-D4D540531B1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214" y="1648880"/>
            <a:ext cx="1068726" cy="800383"/>
          </a:xfrm>
          <a:prstGeom prst="rect">
            <a:avLst/>
          </a:prstGeom>
        </p:spPr>
      </p:pic>
      <p:pic>
        <p:nvPicPr>
          <p:cNvPr id="47" name="Picture 46" descr="A picture containing slice, orange, bread&#10;&#10;Description automatically generated">
            <a:extLst>
              <a:ext uri="{FF2B5EF4-FFF2-40B4-BE49-F238E27FC236}">
                <a16:creationId xmlns:a16="http://schemas.microsoft.com/office/drawing/2014/main" id="{86040F42-8CF6-465F-8670-44F9326F9C00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463" y="1648880"/>
            <a:ext cx="1068726" cy="800383"/>
          </a:xfrm>
          <a:prstGeom prst="rect">
            <a:avLst/>
          </a:prstGeom>
        </p:spPr>
      </p:pic>
      <p:pic>
        <p:nvPicPr>
          <p:cNvPr id="48" name="Picture 47" descr="Logo&#10;&#10;Description automatically generated">
            <a:extLst>
              <a:ext uri="{FF2B5EF4-FFF2-40B4-BE49-F238E27FC236}">
                <a16:creationId xmlns:a16="http://schemas.microsoft.com/office/drawing/2014/main" id="{08EF00B6-5F4A-465C-A5C4-E64EE88E4F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258" y="2466876"/>
            <a:ext cx="1272673" cy="635561"/>
          </a:xfrm>
          <a:prstGeom prst="rect">
            <a:avLst/>
          </a:prstGeom>
        </p:spPr>
      </p:pic>
      <p:pic>
        <p:nvPicPr>
          <p:cNvPr id="49" name="Picture 48" descr="Logo&#10;&#10;Description automatically generated">
            <a:extLst>
              <a:ext uri="{FF2B5EF4-FFF2-40B4-BE49-F238E27FC236}">
                <a16:creationId xmlns:a16="http://schemas.microsoft.com/office/drawing/2014/main" id="{C51E5C65-DD83-4416-945E-71908440FF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80" y="2466067"/>
            <a:ext cx="1272673" cy="635561"/>
          </a:xfrm>
          <a:prstGeom prst="rect">
            <a:avLst/>
          </a:prstGeom>
        </p:spPr>
      </p:pic>
      <p:pic>
        <p:nvPicPr>
          <p:cNvPr id="50" name="Picture 49" descr="A green apple with a black handle&#10;&#10;Description automatically generated with low confidence">
            <a:extLst>
              <a:ext uri="{FF2B5EF4-FFF2-40B4-BE49-F238E27FC236}">
                <a16:creationId xmlns:a16="http://schemas.microsoft.com/office/drawing/2014/main" id="{0AADED8A-E58A-4850-9FAF-DF53CC05484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328" y="3281536"/>
            <a:ext cx="600205" cy="731724"/>
          </a:xfrm>
          <a:prstGeom prst="rect">
            <a:avLst/>
          </a:prstGeom>
        </p:spPr>
      </p:pic>
      <p:pic>
        <p:nvPicPr>
          <p:cNvPr id="51" name="Picture 50" descr="A green apple with a black handle&#10;&#10;Description automatically generated with low confidence">
            <a:extLst>
              <a:ext uri="{FF2B5EF4-FFF2-40B4-BE49-F238E27FC236}">
                <a16:creationId xmlns:a16="http://schemas.microsoft.com/office/drawing/2014/main" id="{1C52428D-E3A0-45AC-BE17-5FEAB827193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533" y="3269948"/>
            <a:ext cx="600205" cy="731724"/>
          </a:xfrm>
          <a:prstGeom prst="rect">
            <a:avLst/>
          </a:prstGeom>
        </p:spPr>
      </p:pic>
      <p:pic>
        <p:nvPicPr>
          <p:cNvPr id="52" name="Picture 5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A2A5065-2FD6-42B2-9366-A8BF2AFB3D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143" y="4899232"/>
            <a:ext cx="630122" cy="717679"/>
          </a:xfrm>
          <a:prstGeom prst="rect">
            <a:avLst/>
          </a:prstGeom>
        </p:spPr>
      </p:pic>
      <p:pic>
        <p:nvPicPr>
          <p:cNvPr id="55" name="Picture 5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D7EE652-6C78-492E-B500-AEA9308042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113" y="4899232"/>
            <a:ext cx="630122" cy="717679"/>
          </a:xfrm>
          <a:prstGeom prst="rect">
            <a:avLst/>
          </a:prstGeom>
        </p:spPr>
      </p:pic>
      <p:pic>
        <p:nvPicPr>
          <p:cNvPr id="56" name="Picture 55" descr="Logo, company name&#10;&#10;Description automatically generated">
            <a:extLst>
              <a:ext uri="{FF2B5EF4-FFF2-40B4-BE49-F238E27FC236}">
                <a16:creationId xmlns:a16="http://schemas.microsoft.com/office/drawing/2014/main" id="{8D459BBE-002E-49A6-BB85-DC06DB7CCD4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666" y="5945677"/>
            <a:ext cx="592093" cy="498269"/>
          </a:xfrm>
          <a:prstGeom prst="rect">
            <a:avLst/>
          </a:prstGeom>
        </p:spPr>
      </p:pic>
      <p:pic>
        <p:nvPicPr>
          <p:cNvPr id="57" name="Picture 56" descr="Logo, company name&#10;&#10;Description automatically generated">
            <a:extLst>
              <a:ext uri="{FF2B5EF4-FFF2-40B4-BE49-F238E27FC236}">
                <a16:creationId xmlns:a16="http://schemas.microsoft.com/office/drawing/2014/main" id="{5A29FECC-3BDB-4896-AC39-EB1F9716C8B9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136" y="5954575"/>
            <a:ext cx="592093" cy="498269"/>
          </a:xfrm>
          <a:prstGeom prst="rect">
            <a:avLst/>
          </a:prstGeom>
        </p:spPr>
      </p:pic>
      <p:sp>
        <p:nvSpPr>
          <p:cNvPr id="58" name="Google Shape;410;p19">
            <a:extLst>
              <a:ext uri="{FF2B5EF4-FFF2-40B4-BE49-F238E27FC236}">
                <a16:creationId xmlns:a16="http://schemas.microsoft.com/office/drawing/2014/main" id="{1D7BEBF1-E2EF-4B10-9052-187E1FE4101B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b="1" kern="0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" name="Google Shape;387;p19">
            <a:extLst>
              <a:ext uri="{FF2B5EF4-FFF2-40B4-BE49-F238E27FC236}">
                <a16:creationId xmlns:a16="http://schemas.microsoft.com/office/drawing/2014/main" id="{C35BA565-1004-411A-8074-3D7F5B3E7274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  <a:defRPr/>
            </a:pPr>
            <a:endParaRPr sz="2000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" name="Google Shape;388;p19">
            <a:extLst>
              <a:ext uri="{FF2B5EF4-FFF2-40B4-BE49-F238E27FC236}">
                <a16:creationId xmlns:a16="http://schemas.microsoft.com/office/drawing/2014/main" id="{04BED5C4-6CB7-40DC-96E5-18BD046AD366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  <a:defRPr/>
            </a:pPr>
            <a:endParaRPr sz="2000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61" name="Google Shape;389;p19">
            <a:extLst>
              <a:ext uri="{FF2B5EF4-FFF2-40B4-BE49-F238E27FC236}">
                <a16:creationId xmlns:a16="http://schemas.microsoft.com/office/drawing/2014/main" id="{27FEB3BD-46FA-44CF-8C94-FCC52A1CFE7F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" name="Google Shape;390;p19">
            <a:extLst>
              <a:ext uri="{FF2B5EF4-FFF2-40B4-BE49-F238E27FC236}">
                <a16:creationId xmlns:a16="http://schemas.microsoft.com/office/drawing/2014/main" id="{EDC94313-2966-4710-B7E2-4FC3190ACE39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391;p19">
            <a:extLst>
              <a:ext uri="{FF2B5EF4-FFF2-40B4-BE49-F238E27FC236}">
                <a16:creationId xmlns:a16="http://schemas.microsoft.com/office/drawing/2014/main" id="{E6DA91D4-9BD4-4B55-968E-98CFD593DE36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" name="Google Shape;393;p19">
            <a:extLst>
              <a:ext uri="{FF2B5EF4-FFF2-40B4-BE49-F238E27FC236}">
                <a16:creationId xmlns:a16="http://schemas.microsoft.com/office/drawing/2014/main" id="{C54E849D-F60C-4368-A36B-6A7E0296E8C7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40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394;p19">
            <a:extLst>
              <a:ext uri="{FF2B5EF4-FFF2-40B4-BE49-F238E27FC236}">
                <a16:creationId xmlns:a16="http://schemas.microsoft.com/office/drawing/2014/main" id="{9CCB88C0-74CF-4BF3-95EB-4ED5C67DC234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" name="Google Shape;395;p19">
            <a:extLst>
              <a:ext uri="{FF2B5EF4-FFF2-40B4-BE49-F238E27FC236}">
                <a16:creationId xmlns:a16="http://schemas.microsoft.com/office/drawing/2014/main" id="{ED69FA10-5A8D-4C23-B957-27ADB52716E8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B74F5AC-5490-4A0E-8F37-7802F747CAD3}"/>
              </a:ext>
            </a:extLst>
          </p:cNvPr>
          <p:cNvGrpSpPr/>
          <p:nvPr/>
        </p:nvGrpSpPr>
        <p:grpSpPr>
          <a:xfrm>
            <a:off x="2583220" y="3101628"/>
            <a:ext cx="1119533" cy="1097650"/>
            <a:chOff x="4344172" y="3403305"/>
            <a:chExt cx="3227514" cy="3299778"/>
          </a:xfrm>
        </p:grpSpPr>
        <p:pic>
          <p:nvPicPr>
            <p:cNvPr id="68" name="Picture 67" descr="Icon&#10;&#10;Description automatically generated">
              <a:extLst>
                <a:ext uri="{FF2B5EF4-FFF2-40B4-BE49-F238E27FC236}">
                  <a16:creationId xmlns:a16="http://schemas.microsoft.com/office/drawing/2014/main" id="{995AAB37-72B2-4326-B4A6-5FC37F3F0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4172" y="3403305"/>
              <a:ext cx="3227514" cy="1613757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41C51A84-D0D6-4AE0-ADDE-851E3DD145FC}"/>
                </a:ext>
              </a:extLst>
            </p:cNvPr>
            <p:cNvSpPr txBox="1"/>
            <p:nvPr/>
          </p:nvSpPr>
          <p:spPr>
            <a:xfrm>
              <a:off x="4415912" y="5141466"/>
              <a:ext cx="3012249" cy="1561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pic>
        <p:nvPicPr>
          <p:cNvPr id="70" name="Picture 69" descr="A picture containing light&#10;&#10;Description automatically generated">
            <a:extLst>
              <a:ext uri="{FF2B5EF4-FFF2-40B4-BE49-F238E27FC236}">
                <a16:creationId xmlns:a16="http://schemas.microsoft.com/office/drawing/2014/main" id="{1904DC3A-F9B1-42B4-A049-E38F36717C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789" y="2985948"/>
            <a:ext cx="591386" cy="80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4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40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40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AA337944-6D25-4473-B07E-B9B3D545B6C7}"/>
              </a:ext>
            </a:extLst>
          </p:cNvPr>
          <p:cNvSpPr/>
          <p:nvPr/>
        </p:nvSpPr>
        <p:spPr>
          <a:xfrm>
            <a:off x="501410" y="1779585"/>
            <a:ext cx="5045031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01" y="19768"/>
            <a:ext cx="1330395" cy="770175"/>
          </a:xfrm>
        </p:spPr>
        <p:txBody>
          <a:bodyPr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Il y a</a:t>
            </a:r>
            <a:endParaRPr lang="en-GB" sz="36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52599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9;p8">
            <a:extLst>
              <a:ext uri="{FF2B5EF4-FFF2-40B4-BE49-F238E27FC236}">
                <a16:creationId xmlns:a16="http://schemas.microsoft.com/office/drawing/2014/main" id="{B4F132BF-0F27-4183-A033-D182D0CEA9FB}"/>
              </a:ext>
            </a:extLst>
          </p:cNvPr>
          <p:cNvSpPr txBox="1"/>
          <p:nvPr/>
        </p:nvSpPr>
        <p:spPr>
          <a:xfrm>
            <a:off x="87398" y="718722"/>
            <a:ext cx="9113752" cy="9540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Remember, to say how many of something there are, use __ __ __ + number or des (some):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" name="Google Shape;171;p8">
            <a:extLst>
              <a:ext uri="{FF2B5EF4-FFF2-40B4-BE49-F238E27FC236}">
                <a16:creationId xmlns:a16="http://schemas.microsoft.com/office/drawing/2014/main" id="{39EBB1DC-9A49-4F60-AA18-4DAF95C63A01}"/>
              </a:ext>
            </a:extLst>
          </p:cNvPr>
          <p:cNvSpPr txBox="1"/>
          <p:nvPr/>
        </p:nvSpPr>
        <p:spPr>
          <a:xfrm>
            <a:off x="1612829" y="1118132"/>
            <a:ext cx="149613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  y  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20BCB21-4DC4-4A9C-B35C-DDD3478EB7F8}"/>
              </a:ext>
            </a:extLst>
          </p:cNvPr>
          <p:cNvSpPr/>
          <p:nvPr/>
        </p:nvSpPr>
        <p:spPr>
          <a:xfrm>
            <a:off x="515734" y="3273847"/>
            <a:ext cx="5045030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4580AA3-9797-4BA8-9D49-0D2156A8BBF5}"/>
              </a:ext>
            </a:extLst>
          </p:cNvPr>
          <p:cNvSpPr/>
          <p:nvPr/>
        </p:nvSpPr>
        <p:spPr>
          <a:xfrm>
            <a:off x="6106599" y="1806091"/>
            <a:ext cx="5503356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6" name="Google Shape;171;p8">
            <a:extLst>
              <a:ext uri="{FF2B5EF4-FFF2-40B4-BE49-F238E27FC236}">
                <a16:creationId xmlns:a16="http://schemas.microsoft.com/office/drawing/2014/main" id="{4ABDEC51-9B08-4F2F-9780-56541195D4F1}"/>
              </a:ext>
            </a:extLst>
          </p:cNvPr>
          <p:cNvSpPr txBox="1"/>
          <p:nvPr/>
        </p:nvSpPr>
        <p:spPr>
          <a:xfrm>
            <a:off x="6143482" y="1772219"/>
            <a:ext cx="542958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y 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poste.</a:t>
            </a:r>
          </a:p>
        </p:txBody>
      </p:sp>
      <p:sp>
        <p:nvSpPr>
          <p:cNvPr id="38" name="Google Shape;171;p8">
            <a:extLst>
              <a:ext uri="{FF2B5EF4-FFF2-40B4-BE49-F238E27FC236}">
                <a16:creationId xmlns:a16="http://schemas.microsoft.com/office/drawing/2014/main" id="{589B453E-A937-47D8-B641-606223AAB20E}"/>
              </a:ext>
            </a:extLst>
          </p:cNvPr>
          <p:cNvSpPr txBox="1"/>
          <p:nvPr/>
        </p:nvSpPr>
        <p:spPr>
          <a:xfrm>
            <a:off x="608292" y="3256064"/>
            <a:ext cx="427130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y 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huit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magasin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49" name="Google Shape;183;p8">
            <a:extLst>
              <a:ext uri="{FF2B5EF4-FFF2-40B4-BE49-F238E27FC236}">
                <a16:creationId xmlns:a16="http://schemas.microsoft.com/office/drawing/2014/main" id="{BF6E94AB-F60E-42E2-9961-058820224A2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635" y="2254568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171;p8">
            <a:extLst>
              <a:ext uri="{FF2B5EF4-FFF2-40B4-BE49-F238E27FC236}">
                <a16:creationId xmlns:a16="http://schemas.microsoft.com/office/drawing/2014/main" id="{CA59F190-701E-4F9B-A376-146EBD2996B6}"/>
              </a:ext>
            </a:extLst>
          </p:cNvPr>
          <p:cNvSpPr txBox="1"/>
          <p:nvPr/>
        </p:nvSpPr>
        <p:spPr>
          <a:xfrm>
            <a:off x="543792" y="1755654"/>
            <a:ext cx="52069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y 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marché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1" name="Google Shape;171;p8">
            <a:extLst>
              <a:ext uri="{FF2B5EF4-FFF2-40B4-BE49-F238E27FC236}">
                <a16:creationId xmlns:a16="http://schemas.microsoft.com/office/drawing/2014/main" id="{511E164A-6940-4477-8426-245FBF445D4C}"/>
              </a:ext>
            </a:extLst>
          </p:cNvPr>
          <p:cNvSpPr txBox="1"/>
          <p:nvPr/>
        </p:nvSpPr>
        <p:spPr>
          <a:xfrm>
            <a:off x="501081" y="2257868"/>
            <a:ext cx="52069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There is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/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market.</a:t>
            </a:r>
          </a:p>
        </p:txBody>
      </p:sp>
      <p:pic>
        <p:nvPicPr>
          <p:cNvPr id="53" name="Google Shape;183;p8">
            <a:extLst>
              <a:ext uri="{FF2B5EF4-FFF2-40B4-BE49-F238E27FC236}">
                <a16:creationId xmlns:a16="http://schemas.microsoft.com/office/drawing/2014/main" id="{F8FE3886-AC29-41D0-B13C-086296F6D6A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395" y="3865738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171;p8">
            <a:extLst>
              <a:ext uri="{FF2B5EF4-FFF2-40B4-BE49-F238E27FC236}">
                <a16:creationId xmlns:a16="http://schemas.microsoft.com/office/drawing/2014/main" id="{C7DC68D2-40AE-4CE2-B400-36CDC6A02D65}"/>
              </a:ext>
            </a:extLst>
          </p:cNvPr>
          <p:cNvSpPr txBox="1"/>
          <p:nvPr/>
        </p:nvSpPr>
        <p:spPr>
          <a:xfrm>
            <a:off x="483690" y="3913708"/>
            <a:ext cx="52069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There are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eight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shop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8" name="Google Shape;183;p8">
            <a:extLst>
              <a:ext uri="{FF2B5EF4-FFF2-40B4-BE49-F238E27FC236}">
                <a16:creationId xmlns:a16="http://schemas.microsoft.com/office/drawing/2014/main" id="{48E9507B-8E0D-487D-845B-7B3B9B8B8C8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83688" y="2251141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171;p8">
            <a:extLst>
              <a:ext uri="{FF2B5EF4-FFF2-40B4-BE49-F238E27FC236}">
                <a16:creationId xmlns:a16="http://schemas.microsoft.com/office/drawing/2014/main" id="{3FD0B3E7-B2B1-4AF0-9CD5-0A289E8892C9}"/>
              </a:ext>
            </a:extLst>
          </p:cNvPr>
          <p:cNvSpPr txBox="1"/>
          <p:nvPr/>
        </p:nvSpPr>
        <p:spPr>
          <a:xfrm>
            <a:off x="6005134" y="2254441"/>
            <a:ext cx="52069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There is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/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post office.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8EDBE8D4-A191-4C16-AEB1-EC4BB55E2EFF}"/>
              </a:ext>
            </a:extLst>
          </p:cNvPr>
          <p:cNvSpPr/>
          <p:nvPr/>
        </p:nvSpPr>
        <p:spPr>
          <a:xfrm>
            <a:off x="9317988" y="65170"/>
            <a:ext cx="2786614" cy="1452976"/>
          </a:xfrm>
          <a:prstGeom prst="wedgeRoundRectCallout">
            <a:avLst>
              <a:gd name="adj1" fmla="val -104651"/>
              <a:gd name="adj2" fmla="val 7145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⚠ Remember: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un/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une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means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a/an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and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one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5EC5FAE-744C-4BA3-8834-5896B10174C9}"/>
              </a:ext>
            </a:extLst>
          </p:cNvPr>
          <p:cNvSpPr/>
          <p:nvPr/>
        </p:nvSpPr>
        <p:spPr>
          <a:xfrm>
            <a:off x="6189549" y="3286846"/>
            <a:ext cx="5045030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1" name="Google Shape;171;p8">
            <a:extLst>
              <a:ext uri="{FF2B5EF4-FFF2-40B4-BE49-F238E27FC236}">
                <a16:creationId xmlns:a16="http://schemas.microsoft.com/office/drawing/2014/main" id="{2FA0142E-C1EA-4D27-B2E6-8693E5EC8B72}"/>
              </a:ext>
            </a:extLst>
          </p:cNvPr>
          <p:cNvSpPr txBox="1"/>
          <p:nvPr/>
        </p:nvSpPr>
        <p:spPr>
          <a:xfrm>
            <a:off x="6187265" y="3234143"/>
            <a:ext cx="427130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y 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troi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glise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6DC261F4-DB90-41B9-8ACF-21AE8AF21EE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83210" y="3878737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71;p8">
            <a:extLst>
              <a:ext uri="{FF2B5EF4-FFF2-40B4-BE49-F238E27FC236}">
                <a16:creationId xmlns:a16="http://schemas.microsoft.com/office/drawing/2014/main" id="{D94C7DD4-4244-49AD-82E5-3B40D3A50C66}"/>
              </a:ext>
            </a:extLst>
          </p:cNvPr>
          <p:cNvSpPr txBox="1"/>
          <p:nvPr/>
        </p:nvSpPr>
        <p:spPr>
          <a:xfrm>
            <a:off x="6157505" y="3926707"/>
            <a:ext cx="52069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There are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three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churche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379C015D-4AF1-40D6-92D7-DAE1A9D4EA95}"/>
              </a:ext>
            </a:extLst>
          </p:cNvPr>
          <p:cNvSpPr/>
          <p:nvPr/>
        </p:nvSpPr>
        <p:spPr>
          <a:xfrm>
            <a:off x="9580098" y="2076512"/>
            <a:ext cx="2561148" cy="1049822"/>
          </a:xfrm>
          <a:prstGeom prst="wedgeRoundRectCallout">
            <a:avLst>
              <a:gd name="adj1" fmla="val -96973"/>
              <a:gd name="adj2" fmla="val 7413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⚠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Liaison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s-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x-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if the noun starts with a vowel or h-.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33CC252-A3B6-4418-B929-4FAB977A8E9A}"/>
              </a:ext>
            </a:extLst>
          </p:cNvPr>
          <p:cNvSpPr/>
          <p:nvPr/>
        </p:nvSpPr>
        <p:spPr>
          <a:xfrm>
            <a:off x="485138" y="4959721"/>
            <a:ext cx="5045030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1" name="Google Shape;171;p8">
            <a:extLst>
              <a:ext uri="{FF2B5EF4-FFF2-40B4-BE49-F238E27FC236}">
                <a16:creationId xmlns:a16="http://schemas.microsoft.com/office/drawing/2014/main" id="{D71C417A-1279-4AAF-9568-F3B52B5383F5}"/>
              </a:ext>
            </a:extLst>
          </p:cNvPr>
          <p:cNvSpPr txBox="1"/>
          <p:nvPr/>
        </p:nvSpPr>
        <p:spPr>
          <a:xfrm>
            <a:off x="577696" y="4941938"/>
            <a:ext cx="427130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y 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anim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aux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43" name="Google Shape;183;p8">
            <a:extLst>
              <a:ext uri="{FF2B5EF4-FFF2-40B4-BE49-F238E27FC236}">
                <a16:creationId xmlns:a16="http://schemas.microsoft.com/office/drawing/2014/main" id="{BADE8F75-56CE-46B9-BD3E-3105935D613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99" y="5551612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171;p8">
            <a:extLst>
              <a:ext uri="{FF2B5EF4-FFF2-40B4-BE49-F238E27FC236}">
                <a16:creationId xmlns:a16="http://schemas.microsoft.com/office/drawing/2014/main" id="{9D0ACE88-372C-4806-A790-BD5BBE318A97}"/>
              </a:ext>
            </a:extLst>
          </p:cNvPr>
          <p:cNvSpPr txBox="1"/>
          <p:nvPr/>
        </p:nvSpPr>
        <p:spPr>
          <a:xfrm>
            <a:off x="453094" y="5599582"/>
            <a:ext cx="52069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There are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some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animal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1" name="Speech Bubble: Rectangle with Corners Rounded 60">
            <a:extLst>
              <a:ext uri="{FF2B5EF4-FFF2-40B4-BE49-F238E27FC236}">
                <a16:creationId xmlns:a16="http://schemas.microsoft.com/office/drawing/2014/main" id="{10C42176-3F0E-481E-B116-93F689E362B2}"/>
              </a:ext>
            </a:extLst>
          </p:cNvPr>
          <p:cNvSpPr/>
          <p:nvPr/>
        </p:nvSpPr>
        <p:spPr>
          <a:xfrm>
            <a:off x="5974372" y="5076772"/>
            <a:ext cx="5898760" cy="1324027"/>
          </a:xfrm>
          <a:prstGeom prst="wedgeRoundRectCallout">
            <a:avLst>
              <a:gd name="adj1" fmla="val -84619"/>
              <a:gd name="adj2" fmla="val -3288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⚠ Remember: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many French nouns add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–s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for plural but nouns ending in </a:t>
            </a:r>
            <a:r>
              <a:rPr lang="en-GB" sz="2000" b="1" dirty="0">
                <a:solidFill>
                  <a:srgbClr val="002060"/>
                </a:solidFill>
                <a:latin typeface="Century Gothic" panose="020F0302020204030204"/>
              </a:rPr>
              <a:t>–al 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change to</a:t>
            </a:r>
            <a:r>
              <a:rPr lang="en-GB" sz="2000" b="1" dirty="0">
                <a:solidFill>
                  <a:srgbClr val="002060"/>
                </a:solidFill>
                <a:latin typeface="Century Gothic" panose="020F0302020204030204"/>
              </a:rPr>
              <a:t> –aux 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and nouns ending in -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eau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add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–x,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e.g., châteaux.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A5C133C-00FC-4532-ACD5-6BDBAED4C6C2}"/>
              </a:ext>
            </a:extLst>
          </p:cNvPr>
          <p:cNvSpPr/>
          <p:nvPr/>
        </p:nvSpPr>
        <p:spPr>
          <a:xfrm>
            <a:off x="3669325" y="3338917"/>
            <a:ext cx="422030" cy="466350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F947F262-3249-4DA1-B408-45C48666BCA1}"/>
              </a:ext>
            </a:extLst>
          </p:cNvPr>
          <p:cNvSpPr/>
          <p:nvPr/>
        </p:nvSpPr>
        <p:spPr>
          <a:xfrm>
            <a:off x="8895958" y="3307462"/>
            <a:ext cx="422030" cy="466350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BF82037-BBC2-4464-B1FD-E0B072742CF0}"/>
              </a:ext>
            </a:extLst>
          </p:cNvPr>
          <p:cNvSpPr/>
          <p:nvPr/>
        </p:nvSpPr>
        <p:spPr>
          <a:xfrm>
            <a:off x="3147272" y="4985744"/>
            <a:ext cx="713527" cy="466350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476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62" grpId="0"/>
      <p:bldP spid="47" grpId="0" animBg="1"/>
      <p:bldP spid="35" grpId="0" animBg="1"/>
      <p:bldP spid="36" grpId="0"/>
      <p:bldP spid="38" grpId="0"/>
      <p:bldP spid="50" grpId="0"/>
      <p:bldP spid="51" grpId="0"/>
      <p:bldP spid="54" grpId="0"/>
      <p:bldP spid="29" grpId="0"/>
      <p:bldP spid="24" grpId="0" animBg="1"/>
      <p:bldP spid="30" grpId="0" animBg="1"/>
      <p:bldP spid="31" grpId="0"/>
      <p:bldP spid="34" grpId="0"/>
      <p:bldP spid="39" grpId="0" animBg="1"/>
      <p:bldP spid="40" grpId="0" animBg="1"/>
      <p:bldP spid="41" grpId="0"/>
      <p:bldP spid="44" grpId="0"/>
      <p:bldP spid="61" grpId="0" animBg="1"/>
      <p:bldP spid="3" grpId="0" animBg="1"/>
      <p:bldP spid="63" grpId="0" animBg="1"/>
      <p:bldP spid="6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CustomShape 3">
            <a:hlinkClick r:id="" action="ppaction://noaction">
              <a:snd r:embed="rId4" name="S5_1.wav"/>
            </a:hlinkClick>
            <a:extLst>
              <a:ext uri="{FF2B5EF4-FFF2-40B4-BE49-F238E27FC236}">
                <a16:creationId xmlns:a16="http://schemas.microsoft.com/office/drawing/2014/main" id="{18F78918-6EB8-496A-B678-8A874DFAD427}"/>
              </a:ext>
            </a:extLst>
          </p:cNvPr>
          <p:cNvSpPr/>
          <p:nvPr/>
        </p:nvSpPr>
        <p:spPr>
          <a:xfrm>
            <a:off x="160200" y="44640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 y a quoi ? [1/6]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CustomShape 23">
            <a:hlinkClick r:id="" action="ppaction://noaction">
              <a:snd r:embed="rId5" name="S5_3.wav"/>
            </a:hlinkClick>
            <a:extLst>
              <a:ext uri="{FF2B5EF4-FFF2-40B4-BE49-F238E27FC236}">
                <a16:creationId xmlns:a16="http://schemas.microsoft.com/office/drawing/2014/main" id="{CB73AB5D-F244-4241-81E4-DCB1D86D59E2}"/>
              </a:ext>
            </a:extLst>
          </p:cNvPr>
          <p:cNvSpPr/>
          <p:nvPr/>
        </p:nvSpPr>
        <p:spPr>
          <a:xfrm>
            <a:off x="644541" y="2295348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graphicFrame>
        <p:nvGraphicFramePr>
          <p:cNvPr id="30" name="Table 3">
            <a:extLst>
              <a:ext uri="{FF2B5EF4-FFF2-40B4-BE49-F238E27FC236}">
                <a16:creationId xmlns:a16="http://schemas.microsoft.com/office/drawing/2014/main" id="{EC9EC444-E222-4298-A747-8FCFE5630A2D}"/>
              </a:ext>
            </a:extLst>
          </p:cNvPr>
          <p:cNvGraphicFramePr>
            <a:graphicFrameLocks noGrp="1"/>
          </p:cNvGraphicFramePr>
          <p:nvPr/>
        </p:nvGraphicFramePr>
        <p:xfrm>
          <a:off x="1358232" y="2264589"/>
          <a:ext cx="6117390" cy="38515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58695">
                  <a:extLst>
                    <a:ext uri="{9D8B030D-6E8A-4147-A177-3AD203B41FA5}">
                      <a16:colId xmlns:a16="http://schemas.microsoft.com/office/drawing/2014/main" val="3106178763"/>
                    </a:ext>
                  </a:extLst>
                </a:gridCol>
                <a:gridCol w="3058695">
                  <a:extLst>
                    <a:ext uri="{9D8B030D-6E8A-4147-A177-3AD203B41FA5}">
                      <a16:colId xmlns:a16="http://schemas.microsoft.com/office/drawing/2014/main" val="1131578890"/>
                    </a:ext>
                  </a:extLst>
                </a:gridCol>
              </a:tblGrid>
              <a:tr h="192577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301272"/>
                  </a:ext>
                </a:extLst>
              </a:tr>
              <a:tr h="192577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223610"/>
                  </a:ext>
                </a:extLst>
              </a:tr>
            </a:tbl>
          </a:graphicData>
        </a:graphic>
      </p:graphicFrame>
      <p:pic>
        <p:nvPicPr>
          <p:cNvPr id="31" name="Picture 30" descr="A picture containing text, clipart, tableware, light&#10;&#10;Description automatically generated">
            <a:extLst>
              <a:ext uri="{FF2B5EF4-FFF2-40B4-BE49-F238E27FC236}">
                <a16:creationId xmlns:a16="http://schemas.microsoft.com/office/drawing/2014/main" id="{3B372FB8-A8C3-4F53-BF21-23BD94F524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047" y="2493528"/>
            <a:ext cx="1511111" cy="1346032"/>
          </a:xfrm>
          <a:prstGeom prst="rect">
            <a:avLst/>
          </a:prstGeom>
        </p:spPr>
      </p:pic>
      <p:pic>
        <p:nvPicPr>
          <p:cNvPr id="32" name="Picture 31" descr="Logo, icon&#10;&#10;Description automatically generated">
            <a:extLst>
              <a:ext uri="{FF2B5EF4-FFF2-40B4-BE49-F238E27FC236}">
                <a16:creationId xmlns:a16="http://schemas.microsoft.com/office/drawing/2014/main" id="{6D37DA6E-4731-42A5-BA7A-9C09977978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603" y="4503197"/>
            <a:ext cx="1600000" cy="1346032"/>
          </a:xfrm>
          <a:prstGeom prst="rect">
            <a:avLst/>
          </a:prstGeom>
        </p:spPr>
      </p:pic>
      <p:pic>
        <p:nvPicPr>
          <p:cNvPr id="33" name="Picture 32" descr="A picture containing light&#10;&#10;Description automatically generated">
            <a:extLst>
              <a:ext uri="{FF2B5EF4-FFF2-40B4-BE49-F238E27FC236}">
                <a16:creationId xmlns:a16="http://schemas.microsoft.com/office/drawing/2014/main" id="{442268FB-4886-4492-80C6-4CD2347887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044" y="2493528"/>
            <a:ext cx="990476" cy="1346032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DCB955F0-B41B-4DBC-BEFE-D97E2F2246A0}"/>
              </a:ext>
            </a:extLst>
          </p:cNvPr>
          <p:cNvSpPr/>
          <p:nvPr/>
        </p:nvSpPr>
        <p:spPr>
          <a:xfrm>
            <a:off x="4991248" y="2417264"/>
            <a:ext cx="2158707" cy="1608488"/>
          </a:xfrm>
          <a:custGeom>
            <a:avLst/>
            <a:gdLst>
              <a:gd name="connsiteX0" fmla="*/ 0 w 2158707"/>
              <a:gd name="connsiteY0" fmla="*/ 804244 h 1608488"/>
              <a:gd name="connsiteX1" fmla="*/ 1079354 w 2158707"/>
              <a:gd name="connsiteY1" fmla="*/ 0 h 1608488"/>
              <a:gd name="connsiteX2" fmla="*/ 2158708 w 2158707"/>
              <a:gd name="connsiteY2" fmla="*/ 804244 h 1608488"/>
              <a:gd name="connsiteX3" fmla="*/ 1079354 w 2158707"/>
              <a:gd name="connsiteY3" fmla="*/ 1608488 h 1608488"/>
              <a:gd name="connsiteX4" fmla="*/ 0 w 2158707"/>
              <a:gd name="connsiteY4" fmla="*/ 804244 h 16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8707" h="1608488" extrusionOk="0">
                <a:moveTo>
                  <a:pt x="0" y="804244"/>
                </a:moveTo>
                <a:cubicBezTo>
                  <a:pt x="-32549" y="339995"/>
                  <a:pt x="326848" y="58698"/>
                  <a:pt x="1079354" y="0"/>
                </a:cubicBezTo>
                <a:cubicBezTo>
                  <a:pt x="1693665" y="3832"/>
                  <a:pt x="2142553" y="360586"/>
                  <a:pt x="2158708" y="804244"/>
                </a:cubicBezTo>
                <a:cubicBezTo>
                  <a:pt x="2080627" y="1324667"/>
                  <a:pt x="1651821" y="1739175"/>
                  <a:pt x="1079354" y="1608488"/>
                </a:cubicBezTo>
                <a:cubicBezTo>
                  <a:pt x="463808" y="1597855"/>
                  <a:pt x="45467" y="1270140"/>
                  <a:pt x="0" y="804244"/>
                </a:cubicBezTo>
                <a:close/>
              </a:path>
            </a:pathLst>
          </a:custGeom>
          <a:noFill/>
          <a:ln w="76200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2F006C4-4556-46BB-9DA1-CDA962976C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598" y="4602627"/>
            <a:ext cx="1574603" cy="1346032"/>
          </a:xfrm>
          <a:prstGeom prst="rect">
            <a:avLst/>
          </a:prstGeom>
        </p:spPr>
      </p:pic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BF45B63A-49BC-4DB8-928F-301326038B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005" y="2691708"/>
            <a:ext cx="2322759" cy="2395755"/>
          </a:xfrm>
          <a:prstGeom prst="rect">
            <a:avLst/>
          </a:prstGeom>
        </p:spPr>
      </p:pic>
      <p:pic>
        <p:nvPicPr>
          <p:cNvPr id="15" name="Graphic 14" descr="Teacher">
            <a:extLst>
              <a:ext uri="{FF2B5EF4-FFF2-40B4-BE49-F238E27FC236}">
                <a16:creationId xmlns:a16="http://schemas.microsoft.com/office/drawing/2014/main" id="{DC7BA256-B276-4EA9-BC0F-407ABC0F1F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2407" y="370459"/>
            <a:ext cx="1043752" cy="1043752"/>
          </a:xfrm>
          <a:prstGeom prst="rect">
            <a:avLst/>
          </a:prstGeom>
        </p:spPr>
      </p:pic>
      <p:sp>
        <p:nvSpPr>
          <p:cNvPr id="16" name="Speech Bubble: Rectangle with Corners Rounded 15">
            <a:hlinkClick r:id="" action="ppaction://noaction">
              <a:snd r:embed="rId13" name="S5_2.wav"/>
            </a:hlinkClick>
            <a:extLst>
              <a:ext uri="{FF2B5EF4-FFF2-40B4-BE49-F238E27FC236}">
                <a16:creationId xmlns:a16="http://schemas.microsoft.com/office/drawing/2014/main" id="{C6355BCB-2825-41A2-8419-9D1397C424D4}"/>
              </a:ext>
            </a:extLst>
          </p:cNvPr>
          <p:cNvSpPr/>
          <p:nvPr/>
        </p:nvSpPr>
        <p:spPr>
          <a:xfrm>
            <a:off x="1086160" y="604623"/>
            <a:ext cx="9258680" cy="604099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CustomShape 6">
            <a:extLst>
              <a:ext uri="{FF2B5EF4-FFF2-40B4-BE49-F238E27FC236}">
                <a16:creationId xmlns:a16="http://schemas.microsoft.com/office/drawing/2014/main" id="{12DD96D3-B5C3-4B4D-927C-0BE925383BE4}"/>
              </a:ext>
            </a:extLst>
          </p:cNvPr>
          <p:cNvSpPr/>
          <p:nvPr/>
        </p:nvSpPr>
        <p:spPr>
          <a:xfrm>
            <a:off x="1179833" y="677579"/>
            <a:ext cx="9697914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 la phrase et écris le nombre et l’objet en anglais. ✍.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338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CustomShape 3">
            <a:hlinkClick r:id="" action="ppaction://noaction">
              <a:snd r:embed="rId4" name="S5_1.wav"/>
            </a:hlinkClick>
            <a:extLst>
              <a:ext uri="{FF2B5EF4-FFF2-40B4-BE49-F238E27FC236}">
                <a16:creationId xmlns:a16="http://schemas.microsoft.com/office/drawing/2014/main" id="{18F78918-6EB8-496A-B678-8A874DFAD427}"/>
              </a:ext>
            </a:extLst>
          </p:cNvPr>
          <p:cNvSpPr/>
          <p:nvPr/>
        </p:nvSpPr>
        <p:spPr>
          <a:xfrm>
            <a:off x="160200" y="44640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 y a quoi ? [2/6]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CustomShape 23">
            <a:hlinkClick r:id="" action="ppaction://noaction">
              <a:snd r:embed="rId5" name="S6_3.wav"/>
            </a:hlinkClick>
            <a:extLst>
              <a:ext uri="{FF2B5EF4-FFF2-40B4-BE49-F238E27FC236}">
                <a16:creationId xmlns:a16="http://schemas.microsoft.com/office/drawing/2014/main" id="{A099985A-E554-49A0-803F-436AC4C8DA06}"/>
              </a:ext>
            </a:extLst>
          </p:cNvPr>
          <p:cNvSpPr/>
          <p:nvPr/>
        </p:nvSpPr>
        <p:spPr>
          <a:xfrm>
            <a:off x="644541" y="2295348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graphicFrame>
        <p:nvGraphicFramePr>
          <p:cNvPr id="15" name="Table 3">
            <a:extLst>
              <a:ext uri="{FF2B5EF4-FFF2-40B4-BE49-F238E27FC236}">
                <a16:creationId xmlns:a16="http://schemas.microsoft.com/office/drawing/2014/main" id="{A7F76B13-F7DC-443A-8D62-91D5308AD7EC}"/>
              </a:ext>
            </a:extLst>
          </p:cNvPr>
          <p:cNvGraphicFramePr>
            <a:graphicFrameLocks noGrp="1"/>
          </p:cNvGraphicFramePr>
          <p:nvPr/>
        </p:nvGraphicFramePr>
        <p:xfrm>
          <a:off x="1358232" y="2264589"/>
          <a:ext cx="6117390" cy="38515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58695">
                  <a:extLst>
                    <a:ext uri="{9D8B030D-6E8A-4147-A177-3AD203B41FA5}">
                      <a16:colId xmlns:a16="http://schemas.microsoft.com/office/drawing/2014/main" val="3106178763"/>
                    </a:ext>
                  </a:extLst>
                </a:gridCol>
                <a:gridCol w="3058695">
                  <a:extLst>
                    <a:ext uri="{9D8B030D-6E8A-4147-A177-3AD203B41FA5}">
                      <a16:colId xmlns:a16="http://schemas.microsoft.com/office/drawing/2014/main" val="1131578890"/>
                    </a:ext>
                  </a:extLst>
                </a:gridCol>
              </a:tblGrid>
              <a:tr h="192577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301272"/>
                  </a:ext>
                </a:extLst>
              </a:tr>
              <a:tr h="192577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223610"/>
                  </a:ext>
                </a:extLst>
              </a:tr>
            </a:tbl>
          </a:graphicData>
        </a:graphic>
      </p:graphicFrame>
      <p:sp>
        <p:nvSpPr>
          <p:cNvPr id="16" name="Oval 15">
            <a:extLst>
              <a:ext uri="{FF2B5EF4-FFF2-40B4-BE49-F238E27FC236}">
                <a16:creationId xmlns:a16="http://schemas.microsoft.com/office/drawing/2014/main" id="{E252A1FC-DFF1-472F-A0F4-6E55CB290F76}"/>
              </a:ext>
            </a:extLst>
          </p:cNvPr>
          <p:cNvSpPr/>
          <p:nvPr/>
        </p:nvSpPr>
        <p:spPr>
          <a:xfrm>
            <a:off x="1433218" y="4411578"/>
            <a:ext cx="2845033" cy="1608488"/>
          </a:xfrm>
          <a:custGeom>
            <a:avLst/>
            <a:gdLst>
              <a:gd name="connsiteX0" fmla="*/ 0 w 2845033"/>
              <a:gd name="connsiteY0" fmla="*/ 804244 h 1608488"/>
              <a:gd name="connsiteX1" fmla="*/ 1422517 w 2845033"/>
              <a:gd name="connsiteY1" fmla="*/ 0 h 1608488"/>
              <a:gd name="connsiteX2" fmla="*/ 2845034 w 2845033"/>
              <a:gd name="connsiteY2" fmla="*/ 804244 h 1608488"/>
              <a:gd name="connsiteX3" fmla="*/ 1422517 w 2845033"/>
              <a:gd name="connsiteY3" fmla="*/ 1608488 h 1608488"/>
              <a:gd name="connsiteX4" fmla="*/ 0 w 2845033"/>
              <a:gd name="connsiteY4" fmla="*/ 804244 h 16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5033" h="1608488" extrusionOk="0">
                <a:moveTo>
                  <a:pt x="0" y="804244"/>
                </a:moveTo>
                <a:cubicBezTo>
                  <a:pt x="-126912" y="281790"/>
                  <a:pt x="437748" y="74739"/>
                  <a:pt x="1422517" y="0"/>
                </a:cubicBezTo>
                <a:cubicBezTo>
                  <a:pt x="2226351" y="3832"/>
                  <a:pt x="2828879" y="360586"/>
                  <a:pt x="2845034" y="804244"/>
                </a:cubicBezTo>
                <a:cubicBezTo>
                  <a:pt x="2780789" y="1311155"/>
                  <a:pt x="2173425" y="1800431"/>
                  <a:pt x="1422517" y="1608488"/>
                </a:cubicBezTo>
                <a:cubicBezTo>
                  <a:pt x="617448" y="1597855"/>
                  <a:pt x="45467" y="1270140"/>
                  <a:pt x="0" y="804244"/>
                </a:cubicBezTo>
                <a:close/>
              </a:path>
            </a:pathLst>
          </a:custGeom>
          <a:noFill/>
          <a:ln w="76200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C863F2C4-7778-49B0-AE85-3184B4E2C0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18" y="4676247"/>
            <a:ext cx="2845033" cy="10791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CA52CA2-1F86-4C8D-8042-6892F3709F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365" y="2755984"/>
            <a:ext cx="1041270" cy="1346032"/>
          </a:xfrm>
          <a:prstGeom prst="rect">
            <a:avLst/>
          </a:prstGeom>
        </p:spPr>
      </p:pic>
      <p:pic>
        <p:nvPicPr>
          <p:cNvPr id="20" name="Picture 19" descr="A picture containing icon&#10;&#10;Description automatically generated">
            <a:extLst>
              <a:ext uri="{FF2B5EF4-FFF2-40B4-BE49-F238E27FC236}">
                <a16:creationId xmlns:a16="http://schemas.microsoft.com/office/drawing/2014/main" id="{C09084FB-A604-463D-BFE8-94D564A50C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857" y="4542806"/>
            <a:ext cx="1549206" cy="1346032"/>
          </a:xfrm>
          <a:prstGeom prst="rect">
            <a:avLst/>
          </a:prstGeom>
        </p:spPr>
      </p:pic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87D3383C-8796-45A0-83FC-8CAED05502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625" y="2665068"/>
            <a:ext cx="1498413" cy="1346032"/>
          </a:xfrm>
          <a:prstGeom prst="rect">
            <a:avLst/>
          </a:prstGeom>
        </p:spPr>
      </p:pic>
      <p:pic>
        <p:nvPicPr>
          <p:cNvPr id="24" name="Picture 23" descr="A model of a building&#10;&#10;Description automatically generated with medium confidence">
            <a:extLst>
              <a:ext uri="{FF2B5EF4-FFF2-40B4-BE49-F238E27FC236}">
                <a16:creationId xmlns:a16="http://schemas.microsoft.com/office/drawing/2014/main" id="{621C12CE-83E7-4CEB-976D-1449533CEF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479" y="2493528"/>
            <a:ext cx="1995249" cy="3200400"/>
          </a:xfrm>
          <a:prstGeom prst="rect">
            <a:avLst/>
          </a:prstGeom>
        </p:spPr>
      </p:pic>
      <p:pic>
        <p:nvPicPr>
          <p:cNvPr id="25" name="Graphic 24" descr="Teacher">
            <a:extLst>
              <a:ext uri="{FF2B5EF4-FFF2-40B4-BE49-F238E27FC236}">
                <a16:creationId xmlns:a16="http://schemas.microsoft.com/office/drawing/2014/main" id="{63D999DF-96DF-4F2F-83F4-326D1A405E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2407" y="370459"/>
            <a:ext cx="1043752" cy="1043752"/>
          </a:xfrm>
          <a:prstGeom prst="rect">
            <a:avLst/>
          </a:prstGeom>
        </p:spPr>
      </p:pic>
      <p:sp>
        <p:nvSpPr>
          <p:cNvPr id="26" name="Speech Bubble: Rectangle with Corners Rounded 25">
            <a:hlinkClick r:id="" action="ppaction://noaction">
              <a:snd r:embed="rId13" name="S5_2.wav"/>
            </a:hlinkClick>
            <a:extLst>
              <a:ext uri="{FF2B5EF4-FFF2-40B4-BE49-F238E27FC236}">
                <a16:creationId xmlns:a16="http://schemas.microsoft.com/office/drawing/2014/main" id="{E8A21585-77A6-4CDA-B655-DE08CE987DA9}"/>
              </a:ext>
            </a:extLst>
          </p:cNvPr>
          <p:cNvSpPr/>
          <p:nvPr/>
        </p:nvSpPr>
        <p:spPr>
          <a:xfrm>
            <a:off x="1086160" y="604623"/>
            <a:ext cx="9258680" cy="604099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CustomShape 6">
            <a:extLst>
              <a:ext uri="{FF2B5EF4-FFF2-40B4-BE49-F238E27FC236}">
                <a16:creationId xmlns:a16="http://schemas.microsoft.com/office/drawing/2014/main" id="{62ADD089-7B65-4FFD-93B4-140C5BB2D8F6}"/>
              </a:ext>
            </a:extLst>
          </p:cNvPr>
          <p:cNvSpPr/>
          <p:nvPr/>
        </p:nvSpPr>
        <p:spPr>
          <a:xfrm>
            <a:off x="1179833" y="677579"/>
            <a:ext cx="9697914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 la phrase et écris le nombre et l’objet en anglais. ✍.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137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CustomShape 3">
            <a:hlinkClick r:id="" action="ppaction://noaction">
              <a:snd r:embed="rId4" name="S5_1.wav"/>
            </a:hlinkClick>
            <a:extLst>
              <a:ext uri="{FF2B5EF4-FFF2-40B4-BE49-F238E27FC236}">
                <a16:creationId xmlns:a16="http://schemas.microsoft.com/office/drawing/2014/main" id="{18F78918-6EB8-496A-B678-8A874DFAD427}"/>
              </a:ext>
            </a:extLst>
          </p:cNvPr>
          <p:cNvSpPr/>
          <p:nvPr/>
        </p:nvSpPr>
        <p:spPr>
          <a:xfrm>
            <a:off x="160200" y="44640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 y a quoi ? [3/6]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CustomShape 23">
            <a:hlinkClick r:id="" action="ppaction://noaction">
              <a:snd r:embed="rId5" name="S7_3.wav"/>
            </a:hlinkClick>
            <a:extLst>
              <a:ext uri="{FF2B5EF4-FFF2-40B4-BE49-F238E27FC236}">
                <a16:creationId xmlns:a16="http://schemas.microsoft.com/office/drawing/2014/main" id="{9AD4F657-AD25-4B6A-A391-95275CC11288}"/>
              </a:ext>
            </a:extLst>
          </p:cNvPr>
          <p:cNvSpPr/>
          <p:nvPr/>
        </p:nvSpPr>
        <p:spPr>
          <a:xfrm>
            <a:off x="644541" y="2295348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3A0EBA68-5D9E-4C2B-B566-B413EDCB87F6}"/>
              </a:ext>
            </a:extLst>
          </p:cNvPr>
          <p:cNvGraphicFramePr>
            <a:graphicFrameLocks noGrp="1"/>
          </p:cNvGraphicFramePr>
          <p:nvPr/>
        </p:nvGraphicFramePr>
        <p:xfrm>
          <a:off x="1358232" y="2264589"/>
          <a:ext cx="6117390" cy="38515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58695">
                  <a:extLst>
                    <a:ext uri="{9D8B030D-6E8A-4147-A177-3AD203B41FA5}">
                      <a16:colId xmlns:a16="http://schemas.microsoft.com/office/drawing/2014/main" val="3106178763"/>
                    </a:ext>
                  </a:extLst>
                </a:gridCol>
                <a:gridCol w="3058695">
                  <a:extLst>
                    <a:ext uri="{9D8B030D-6E8A-4147-A177-3AD203B41FA5}">
                      <a16:colId xmlns:a16="http://schemas.microsoft.com/office/drawing/2014/main" val="1131578890"/>
                    </a:ext>
                  </a:extLst>
                </a:gridCol>
              </a:tblGrid>
              <a:tr h="192577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301272"/>
                  </a:ext>
                </a:extLst>
              </a:tr>
              <a:tr h="192577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223610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D61DBF14-BDF0-4D4B-ABEA-E1F3F21F1A79}"/>
              </a:ext>
            </a:extLst>
          </p:cNvPr>
          <p:cNvSpPr/>
          <p:nvPr/>
        </p:nvSpPr>
        <p:spPr>
          <a:xfrm>
            <a:off x="4653306" y="2490299"/>
            <a:ext cx="2481056" cy="1608488"/>
          </a:xfrm>
          <a:custGeom>
            <a:avLst/>
            <a:gdLst>
              <a:gd name="connsiteX0" fmla="*/ 0 w 2481056"/>
              <a:gd name="connsiteY0" fmla="*/ 804244 h 1608488"/>
              <a:gd name="connsiteX1" fmla="*/ 1240528 w 2481056"/>
              <a:gd name="connsiteY1" fmla="*/ 0 h 1608488"/>
              <a:gd name="connsiteX2" fmla="*/ 2481056 w 2481056"/>
              <a:gd name="connsiteY2" fmla="*/ 804244 h 1608488"/>
              <a:gd name="connsiteX3" fmla="*/ 1240528 w 2481056"/>
              <a:gd name="connsiteY3" fmla="*/ 1608488 h 1608488"/>
              <a:gd name="connsiteX4" fmla="*/ 0 w 2481056"/>
              <a:gd name="connsiteY4" fmla="*/ 804244 h 16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1056" h="1608488" extrusionOk="0">
                <a:moveTo>
                  <a:pt x="0" y="804244"/>
                </a:moveTo>
                <a:cubicBezTo>
                  <a:pt x="-130403" y="279637"/>
                  <a:pt x="540425" y="5621"/>
                  <a:pt x="1240528" y="0"/>
                </a:cubicBezTo>
                <a:cubicBezTo>
                  <a:pt x="1943853" y="3832"/>
                  <a:pt x="2464901" y="360586"/>
                  <a:pt x="2481056" y="804244"/>
                </a:cubicBezTo>
                <a:cubicBezTo>
                  <a:pt x="2408631" y="1319143"/>
                  <a:pt x="1904741" y="1724077"/>
                  <a:pt x="1240528" y="1608488"/>
                </a:cubicBezTo>
                <a:cubicBezTo>
                  <a:pt x="535968" y="1597855"/>
                  <a:pt x="45467" y="1270140"/>
                  <a:pt x="0" y="804244"/>
                </a:cubicBezTo>
                <a:close/>
              </a:path>
            </a:pathLst>
          </a:custGeom>
          <a:noFill/>
          <a:ln w="76200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930326-E57D-4B0A-902F-55D491E836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787" y="2676502"/>
            <a:ext cx="1638095" cy="1346032"/>
          </a:xfrm>
          <a:prstGeom prst="rect">
            <a:avLst/>
          </a:prstGeom>
        </p:spPr>
      </p:pic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28F8BFA-84AF-4736-8160-B9D9939741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421" y="4434446"/>
            <a:ext cx="1117460" cy="13460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CFA872-7CCA-4903-B049-A492965F60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761" y="4539839"/>
            <a:ext cx="1676190" cy="1346032"/>
          </a:xfrm>
          <a:prstGeom prst="rect">
            <a:avLst/>
          </a:prstGeom>
        </p:spPr>
      </p:pic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32C3CFF1-3936-4F6C-A378-651E3FEB16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761" y="2621527"/>
            <a:ext cx="1422222" cy="1346032"/>
          </a:xfrm>
          <a:prstGeom prst="rect">
            <a:avLst/>
          </a:prstGeom>
        </p:spPr>
      </p:pic>
      <p:pic>
        <p:nvPicPr>
          <p:cNvPr id="14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286502CC-D322-4370-B271-BA8A17015F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604" y="3131946"/>
            <a:ext cx="3750171" cy="1933682"/>
          </a:xfrm>
          <a:prstGeom prst="rect">
            <a:avLst/>
          </a:prstGeom>
        </p:spPr>
      </p:pic>
      <p:pic>
        <p:nvPicPr>
          <p:cNvPr id="16" name="Graphic 15" descr="Teacher">
            <a:extLst>
              <a:ext uri="{FF2B5EF4-FFF2-40B4-BE49-F238E27FC236}">
                <a16:creationId xmlns:a16="http://schemas.microsoft.com/office/drawing/2014/main" id="{814E78A1-4712-492F-94C5-FA1C945A86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2407" y="370459"/>
            <a:ext cx="1043752" cy="1043752"/>
          </a:xfrm>
          <a:prstGeom prst="rect">
            <a:avLst/>
          </a:prstGeom>
        </p:spPr>
      </p:pic>
      <p:sp>
        <p:nvSpPr>
          <p:cNvPr id="17" name="Speech Bubble: Rectangle with Corners Rounded 16">
            <a:hlinkClick r:id="" action="ppaction://noaction">
              <a:snd r:embed="rId13" name="S5_2.wav"/>
            </a:hlinkClick>
            <a:extLst>
              <a:ext uri="{FF2B5EF4-FFF2-40B4-BE49-F238E27FC236}">
                <a16:creationId xmlns:a16="http://schemas.microsoft.com/office/drawing/2014/main" id="{16DFC42E-DA9B-4A95-A1A4-C681A75CAF89}"/>
              </a:ext>
            </a:extLst>
          </p:cNvPr>
          <p:cNvSpPr/>
          <p:nvPr/>
        </p:nvSpPr>
        <p:spPr>
          <a:xfrm>
            <a:off x="1086160" y="604623"/>
            <a:ext cx="9258680" cy="604099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CustomShape 6">
            <a:extLst>
              <a:ext uri="{FF2B5EF4-FFF2-40B4-BE49-F238E27FC236}">
                <a16:creationId xmlns:a16="http://schemas.microsoft.com/office/drawing/2014/main" id="{3ABE56BB-DE03-44DA-A6D9-4AE524A82417}"/>
              </a:ext>
            </a:extLst>
          </p:cNvPr>
          <p:cNvSpPr/>
          <p:nvPr/>
        </p:nvSpPr>
        <p:spPr>
          <a:xfrm>
            <a:off x="1179833" y="677579"/>
            <a:ext cx="9697914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 la phrase et écris le nombre et l’objet en anglais. ✍.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170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CustomShape 3">
            <a:hlinkClick r:id="" action="ppaction://noaction">
              <a:snd r:embed="rId4" name="S5_1.wav"/>
            </a:hlinkClick>
            <a:extLst>
              <a:ext uri="{FF2B5EF4-FFF2-40B4-BE49-F238E27FC236}">
                <a16:creationId xmlns:a16="http://schemas.microsoft.com/office/drawing/2014/main" id="{18F78918-6EB8-496A-B678-8A874DFAD427}"/>
              </a:ext>
            </a:extLst>
          </p:cNvPr>
          <p:cNvSpPr/>
          <p:nvPr/>
        </p:nvSpPr>
        <p:spPr>
          <a:xfrm>
            <a:off x="160200" y="44640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 y a quoi ? [4/6]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CustomShape 23">
            <a:hlinkClick r:id="" action="ppaction://noaction">
              <a:snd r:embed="rId5" name="S8_3.wav"/>
            </a:hlinkClick>
            <a:extLst>
              <a:ext uri="{FF2B5EF4-FFF2-40B4-BE49-F238E27FC236}">
                <a16:creationId xmlns:a16="http://schemas.microsoft.com/office/drawing/2014/main" id="{AEA8154B-71CF-4B77-AF51-AE3C40DB8957}"/>
              </a:ext>
            </a:extLst>
          </p:cNvPr>
          <p:cNvSpPr/>
          <p:nvPr/>
        </p:nvSpPr>
        <p:spPr>
          <a:xfrm>
            <a:off x="644541" y="2295348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C11BBA3D-9BD1-48A5-B847-B5B34008F4ED}"/>
              </a:ext>
            </a:extLst>
          </p:cNvPr>
          <p:cNvGraphicFramePr>
            <a:graphicFrameLocks noGrp="1"/>
          </p:cNvGraphicFramePr>
          <p:nvPr/>
        </p:nvGraphicFramePr>
        <p:xfrm>
          <a:off x="1358232" y="2264589"/>
          <a:ext cx="6117390" cy="38515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58695">
                  <a:extLst>
                    <a:ext uri="{9D8B030D-6E8A-4147-A177-3AD203B41FA5}">
                      <a16:colId xmlns:a16="http://schemas.microsoft.com/office/drawing/2014/main" val="3106178763"/>
                    </a:ext>
                  </a:extLst>
                </a:gridCol>
                <a:gridCol w="3058695">
                  <a:extLst>
                    <a:ext uri="{9D8B030D-6E8A-4147-A177-3AD203B41FA5}">
                      <a16:colId xmlns:a16="http://schemas.microsoft.com/office/drawing/2014/main" val="1131578890"/>
                    </a:ext>
                  </a:extLst>
                </a:gridCol>
              </a:tblGrid>
              <a:tr h="192577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301272"/>
                  </a:ext>
                </a:extLst>
              </a:tr>
              <a:tr h="192577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223610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A0F4AB96-C9B6-4B81-B490-89F0641280C3}"/>
              </a:ext>
            </a:extLst>
          </p:cNvPr>
          <p:cNvSpPr/>
          <p:nvPr/>
        </p:nvSpPr>
        <p:spPr>
          <a:xfrm>
            <a:off x="1676995" y="4340171"/>
            <a:ext cx="2481056" cy="1608488"/>
          </a:xfrm>
          <a:custGeom>
            <a:avLst/>
            <a:gdLst>
              <a:gd name="connsiteX0" fmla="*/ 0 w 2481056"/>
              <a:gd name="connsiteY0" fmla="*/ 804244 h 1608488"/>
              <a:gd name="connsiteX1" fmla="*/ 1240528 w 2481056"/>
              <a:gd name="connsiteY1" fmla="*/ 0 h 1608488"/>
              <a:gd name="connsiteX2" fmla="*/ 2481056 w 2481056"/>
              <a:gd name="connsiteY2" fmla="*/ 804244 h 1608488"/>
              <a:gd name="connsiteX3" fmla="*/ 1240528 w 2481056"/>
              <a:gd name="connsiteY3" fmla="*/ 1608488 h 1608488"/>
              <a:gd name="connsiteX4" fmla="*/ 0 w 2481056"/>
              <a:gd name="connsiteY4" fmla="*/ 804244 h 16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1056" h="1608488" extrusionOk="0">
                <a:moveTo>
                  <a:pt x="0" y="804244"/>
                </a:moveTo>
                <a:cubicBezTo>
                  <a:pt x="-130403" y="279637"/>
                  <a:pt x="540425" y="5621"/>
                  <a:pt x="1240528" y="0"/>
                </a:cubicBezTo>
                <a:cubicBezTo>
                  <a:pt x="1943853" y="3832"/>
                  <a:pt x="2464901" y="360586"/>
                  <a:pt x="2481056" y="804244"/>
                </a:cubicBezTo>
                <a:cubicBezTo>
                  <a:pt x="2408631" y="1319143"/>
                  <a:pt x="1904741" y="1724077"/>
                  <a:pt x="1240528" y="1608488"/>
                </a:cubicBezTo>
                <a:cubicBezTo>
                  <a:pt x="535968" y="1597855"/>
                  <a:pt x="45467" y="1270140"/>
                  <a:pt x="0" y="804244"/>
                </a:cubicBezTo>
                <a:close/>
              </a:path>
            </a:pathLst>
          </a:custGeom>
          <a:noFill/>
          <a:ln w="76200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805980F-8700-4AAA-8AFB-BEF345100A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451" y="4452843"/>
            <a:ext cx="914286" cy="1346032"/>
          </a:xfrm>
          <a:prstGeom prst="rect">
            <a:avLst/>
          </a:prstGeom>
        </p:spPr>
      </p:pic>
      <p:pic>
        <p:nvPicPr>
          <p:cNvPr id="12" name="Picture 11" descr="A picture containing text, light, clipart&#10;&#10;Description automatically generated">
            <a:extLst>
              <a:ext uri="{FF2B5EF4-FFF2-40B4-BE49-F238E27FC236}">
                <a16:creationId xmlns:a16="http://schemas.microsoft.com/office/drawing/2014/main" id="{3F816032-9C96-492D-9DB1-0A0FE7C21A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571" y="4436060"/>
            <a:ext cx="1561905" cy="13460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085C50-48D3-444C-8261-4383DE7D2F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95" y="2755984"/>
            <a:ext cx="1523809" cy="13460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492777-528E-48ED-9C0D-144BA20307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898" y="2691708"/>
            <a:ext cx="1638095" cy="1346032"/>
          </a:xfrm>
          <a:prstGeom prst="rect">
            <a:avLst/>
          </a:prstGeom>
        </p:spPr>
      </p:pic>
      <p:pic>
        <p:nvPicPr>
          <p:cNvPr id="16" name="Picture 4" descr="Ciudad, La Carretera, Comunidad Local">
            <a:extLst>
              <a:ext uri="{FF2B5EF4-FFF2-40B4-BE49-F238E27FC236}">
                <a16:creationId xmlns:a16="http://schemas.microsoft.com/office/drawing/2014/main" id="{D42DFA43-9A66-4AEE-B6D1-704191EFB1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0" t="21427" b="30048"/>
          <a:stretch/>
        </p:blipFill>
        <p:spPr bwMode="auto">
          <a:xfrm>
            <a:off x="7475622" y="1957736"/>
            <a:ext cx="5049606" cy="159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47198978-E04D-410F-B268-C30E3E5E74BE}"/>
              </a:ext>
            </a:extLst>
          </p:cNvPr>
          <p:cNvSpPr/>
          <p:nvPr/>
        </p:nvSpPr>
        <p:spPr>
          <a:xfrm>
            <a:off x="7673137" y="4164103"/>
            <a:ext cx="4397615" cy="2172646"/>
          </a:xfrm>
          <a:prstGeom prst="wedgeRoundRectCallout">
            <a:avLst>
              <a:gd name="adj1" fmla="val -13762"/>
              <a:gd name="adj2" fmla="val -7628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Note that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vingt-et-un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is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vingt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-et-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une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with feminine nouns.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E9450C98-D58A-4EB8-B227-84B383B2E7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2407" y="370459"/>
            <a:ext cx="1043752" cy="1043752"/>
          </a:xfrm>
          <a:prstGeom prst="rect">
            <a:avLst/>
          </a:prstGeom>
        </p:spPr>
      </p:pic>
      <p:sp>
        <p:nvSpPr>
          <p:cNvPr id="19" name="Speech Bubble: Rectangle with Corners Rounded 18">
            <a:hlinkClick r:id="" action="ppaction://noaction">
              <a:snd r:embed="rId13" name="S5_2.wav"/>
            </a:hlinkClick>
            <a:extLst>
              <a:ext uri="{FF2B5EF4-FFF2-40B4-BE49-F238E27FC236}">
                <a16:creationId xmlns:a16="http://schemas.microsoft.com/office/drawing/2014/main" id="{DACB5D6B-F8E0-4D89-84C6-E38100FFF367}"/>
              </a:ext>
            </a:extLst>
          </p:cNvPr>
          <p:cNvSpPr/>
          <p:nvPr/>
        </p:nvSpPr>
        <p:spPr>
          <a:xfrm>
            <a:off x="1086160" y="604623"/>
            <a:ext cx="9258680" cy="604099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CustomShape 6">
            <a:extLst>
              <a:ext uri="{FF2B5EF4-FFF2-40B4-BE49-F238E27FC236}">
                <a16:creationId xmlns:a16="http://schemas.microsoft.com/office/drawing/2014/main" id="{9972437E-1236-4A84-8D22-A0270D262C6B}"/>
              </a:ext>
            </a:extLst>
          </p:cNvPr>
          <p:cNvSpPr/>
          <p:nvPr/>
        </p:nvSpPr>
        <p:spPr>
          <a:xfrm>
            <a:off x="1179833" y="677579"/>
            <a:ext cx="9697914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 la phrase et écris le nombre et l’objet en anglais. ✍.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381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CustomShape 3">
            <a:hlinkClick r:id="" action="ppaction://noaction">
              <a:snd r:embed="rId4" name="S5_1.wav"/>
            </a:hlinkClick>
            <a:extLst>
              <a:ext uri="{FF2B5EF4-FFF2-40B4-BE49-F238E27FC236}">
                <a16:creationId xmlns:a16="http://schemas.microsoft.com/office/drawing/2014/main" id="{18F78918-6EB8-496A-B678-8A874DFAD427}"/>
              </a:ext>
            </a:extLst>
          </p:cNvPr>
          <p:cNvSpPr/>
          <p:nvPr/>
        </p:nvSpPr>
        <p:spPr>
          <a:xfrm>
            <a:off x="160200" y="44640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 y a quoi ? [5/6]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CustomShape 23">
            <a:hlinkClick r:id="" action="ppaction://noaction">
              <a:snd r:embed="rId5" name="S9_3.wav"/>
            </a:hlinkClick>
            <a:extLst>
              <a:ext uri="{FF2B5EF4-FFF2-40B4-BE49-F238E27FC236}">
                <a16:creationId xmlns:a16="http://schemas.microsoft.com/office/drawing/2014/main" id="{5C301DD8-9A89-47B8-A61D-68ABEDF8DF90}"/>
              </a:ext>
            </a:extLst>
          </p:cNvPr>
          <p:cNvSpPr/>
          <p:nvPr/>
        </p:nvSpPr>
        <p:spPr>
          <a:xfrm>
            <a:off x="644541" y="2295348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F2CB289A-660B-4746-BAA2-9426D4FE8F00}"/>
              </a:ext>
            </a:extLst>
          </p:cNvPr>
          <p:cNvGraphicFramePr>
            <a:graphicFrameLocks noGrp="1"/>
          </p:cNvGraphicFramePr>
          <p:nvPr/>
        </p:nvGraphicFramePr>
        <p:xfrm>
          <a:off x="1358232" y="2264589"/>
          <a:ext cx="6117390" cy="38515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58695">
                  <a:extLst>
                    <a:ext uri="{9D8B030D-6E8A-4147-A177-3AD203B41FA5}">
                      <a16:colId xmlns:a16="http://schemas.microsoft.com/office/drawing/2014/main" val="3106178763"/>
                    </a:ext>
                  </a:extLst>
                </a:gridCol>
                <a:gridCol w="3058695">
                  <a:extLst>
                    <a:ext uri="{9D8B030D-6E8A-4147-A177-3AD203B41FA5}">
                      <a16:colId xmlns:a16="http://schemas.microsoft.com/office/drawing/2014/main" val="1131578890"/>
                    </a:ext>
                  </a:extLst>
                </a:gridCol>
              </a:tblGrid>
              <a:tr h="192577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301272"/>
                  </a:ext>
                </a:extLst>
              </a:tr>
              <a:tr h="192577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223610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E617FB21-76B6-464C-AC90-BEB68F954789}"/>
              </a:ext>
            </a:extLst>
          </p:cNvPr>
          <p:cNvSpPr/>
          <p:nvPr/>
        </p:nvSpPr>
        <p:spPr>
          <a:xfrm>
            <a:off x="4855471" y="4340171"/>
            <a:ext cx="2481056" cy="1608488"/>
          </a:xfrm>
          <a:custGeom>
            <a:avLst/>
            <a:gdLst>
              <a:gd name="connsiteX0" fmla="*/ 0 w 2481056"/>
              <a:gd name="connsiteY0" fmla="*/ 804244 h 1608488"/>
              <a:gd name="connsiteX1" fmla="*/ 1240528 w 2481056"/>
              <a:gd name="connsiteY1" fmla="*/ 0 h 1608488"/>
              <a:gd name="connsiteX2" fmla="*/ 2481056 w 2481056"/>
              <a:gd name="connsiteY2" fmla="*/ 804244 h 1608488"/>
              <a:gd name="connsiteX3" fmla="*/ 1240528 w 2481056"/>
              <a:gd name="connsiteY3" fmla="*/ 1608488 h 1608488"/>
              <a:gd name="connsiteX4" fmla="*/ 0 w 2481056"/>
              <a:gd name="connsiteY4" fmla="*/ 804244 h 16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1056" h="1608488" extrusionOk="0">
                <a:moveTo>
                  <a:pt x="0" y="804244"/>
                </a:moveTo>
                <a:cubicBezTo>
                  <a:pt x="-130403" y="279637"/>
                  <a:pt x="540425" y="5621"/>
                  <a:pt x="1240528" y="0"/>
                </a:cubicBezTo>
                <a:cubicBezTo>
                  <a:pt x="1943853" y="3832"/>
                  <a:pt x="2464901" y="360586"/>
                  <a:pt x="2481056" y="804244"/>
                </a:cubicBezTo>
                <a:cubicBezTo>
                  <a:pt x="2408631" y="1319143"/>
                  <a:pt x="1904741" y="1724077"/>
                  <a:pt x="1240528" y="1608488"/>
                </a:cubicBezTo>
                <a:cubicBezTo>
                  <a:pt x="535968" y="1597855"/>
                  <a:pt x="45467" y="1270140"/>
                  <a:pt x="0" y="804244"/>
                </a:cubicBezTo>
                <a:close/>
              </a:path>
            </a:pathLst>
          </a:custGeom>
          <a:noFill/>
          <a:ln w="76200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528360-2755-4C8D-B616-1A964B087C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746" y="2624756"/>
            <a:ext cx="1676190" cy="1346032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DF27838C-AFB1-496F-A9B1-1C1C40BB68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71" y="4445200"/>
            <a:ext cx="1142857" cy="1346032"/>
          </a:xfrm>
          <a:prstGeom prst="rect">
            <a:avLst/>
          </a:prstGeom>
        </p:spPr>
      </p:pic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BF6B6032-04F8-49A4-8C64-BAC7AF863D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746" y="4436060"/>
            <a:ext cx="1815873" cy="1346032"/>
          </a:xfrm>
          <a:prstGeom prst="rect">
            <a:avLst/>
          </a:prstGeom>
        </p:spPr>
      </p:pic>
      <p:pic>
        <p:nvPicPr>
          <p:cNvPr id="12" name="Picture 11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8184D165-3E8F-4E0D-9BA1-B6D1A0D376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494" y="2668932"/>
            <a:ext cx="2845033" cy="1079150"/>
          </a:xfrm>
          <a:prstGeom prst="rect">
            <a:avLst/>
          </a:prstGeom>
        </p:spPr>
      </p:pic>
      <p:pic>
        <p:nvPicPr>
          <p:cNvPr id="17" name="Picture 16" descr="Shape&#10;&#10;Description automatically generated with medium confidence">
            <a:extLst>
              <a:ext uri="{FF2B5EF4-FFF2-40B4-BE49-F238E27FC236}">
                <a16:creationId xmlns:a16="http://schemas.microsoft.com/office/drawing/2014/main" id="{12854F92-DB6D-4214-BAEB-CF192B5AF2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440" y="2565223"/>
            <a:ext cx="2920019" cy="2765059"/>
          </a:xfrm>
          <a:prstGeom prst="rect">
            <a:avLst/>
          </a:prstGeom>
        </p:spPr>
      </p:pic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698A931B-6A5C-4BF8-9BAF-A116756E00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2407" y="370459"/>
            <a:ext cx="1043752" cy="1043752"/>
          </a:xfrm>
          <a:prstGeom prst="rect">
            <a:avLst/>
          </a:prstGeom>
        </p:spPr>
      </p:pic>
      <p:sp>
        <p:nvSpPr>
          <p:cNvPr id="19" name="Speech Bubble: Rectangle with Corners Rounded 18">
            <a:hlinkClick r:id="" action="ppaction://noaction">
              <a:snd r:embed="rId13" name="S5_2.wav"/>
            </a:hlinkClick>
            <a:extLst>
              <a:ext uri="{FF2B5EF4-FFF2-40B4-BE49-F238E27FC236}">
                <a16:creationId xmlns:a16="http://schemas.microsoft.com/office/drawing/2014/main" id="{FD2A8401-5DC4-42B0-9A51-FE2B7F620561}"/>
              </a:ext>
            </a:extLst>
          </p:cNvPr>
          <p:cNvSpPr/>
          <p:nvPr/>
        </p:nvSpPr>
        <p:spPr>
          <a:xfrm>
            <a:off x="1086160" y="604623"/>
            <a:ext cx="9258680" cy="604099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CustomShape 6">
            <a:extLst>
              <a:ext uri="{FF2B5EF4-FFF2-40B4-BE49-F238E27FC236}">
                <a16:creationId xmlns:a16="http://schemas.microsoft.com/office/drawing/2014/main" id="{ACE92B14-26FB-40F3-83E0-C2E778734204}"/>
              </a:ext>
            </a:extLst>
          </p:cNvPr>
          <p:cNvSpPr/>
          <p:nvPr/>
        </p:nvSpPr>
        <p:spPr>
          <a:xfrm>
            <a:off x="1179833" y="677579"/>
            <a:ext cx="9697914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 la phrase et écris le nombre et l’objet en anglais. ✍.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24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3892</TotalTime>
  <Words>2093</Words>
  <Application>Microsoft Office PowerPoint</Application>
  <PresentationFormat>Widescreen</PresentationFormat>
  <Paragraphs>238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Century gothic</vt:lpstr>
      <vt:lpstr>Century gothic</vt:lpstr>
      <vt:lpstr>Modern Love</vt:lpstr>
      <vt:lpstr>Segoe Print</vt:lpstr>
      <vt:lpstr>Symbol</vt:lpstr>
      <vt:lpstr>Wingdings</vt:lpstr>
      <vt:lpstr>1_Office Theme</vt:lpstr>
      <vt:lpstr>Saying where you are going and what there is there</vt:lpstr>
      <vt:lpstr>prononcer</vt:lpstr>
      <vt:lpstr>prononcer</vt:lpstr>
      <vt:lpstr>Il y a</vt:lpstr>
      <vt:lpstr>écouter</vt:lpstr>
      <vt:lpstr>écouter</vt:lpstr>
      <vt:lpstr>écouter</vt:lpstr>
      <vt:lpstr>écouter</vt:lpstr>
      <vt:lpstr>écouter</vt:lpstr>
      <vt:lpstr>écouter</vt:lpstr>
      <vt:lpstr>Il y a   |   Il n’y a pas de</vt:lpstr>
      <vt:lpstr>lire</vt:lpstr>
      <vt:lpstr>parler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43</cp:revision>
  <dcterms:created xsi:type="dcterms:W3CDTF">2021-07-02T19:27:01Z</dcterms:created>
  <dcterms:modified xsi:type="dcterms:W3CDTF">2023-02-25T07:38:47Z</dcterms:modified>
</cp:coreProperties>
</file>