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257" r:id="rId4"/>
    <p:sldId id="885" r:id="rId5"/>
    <p:sldId id="359" r:id="rId6"/>
    <p:sldId id="625" r:id="rId7"/>
    <p:sldId id="876" r:id="rId8"/>
    <p:sldId id="877" r:id="rId9"/>
    <p:sldId id="878" r:id="rId10"/>
    <p:sldId id="879" r:id="rId11"/>
    <p:sldId id="880" r:id="rId12"/>
    <p:sldId id="881" r:id="rId13"/>
    <p:sldId id="882" r:id="rId14"/>
    <p:sldId id="886" r:id="rId15"/>
    <p:sldId id="883" r:id="rId16"/>
    <p:sldId id="884" r:id="rId17"/>
    <p:sldId id="524" r:id="rId18"/>
    <p:sldId id="545" r:id="rId19"/>
    <p:sldId id="366" r:id="rId20"/>
    <p:sldId id="54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A616A-DE85-4AF8-B953-40D9354350EA}" v="223" dt="2023-02-20T13:57:38.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667" autoAdjust="0"/>
  </p:normalViewPr>
  <p:slideViewPr>
    <p:cSldViewPr snapToGrid="0">
      <p:cViewPr varScale="1">
        <p:scale>
          <a:sx n="76" d="100"/>
          <a:sy n="76" d="100"/>
        </p:scale>
        <p:origin x="1896"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a:t>
            </a:r>
          </a:p>
          <a:p>
            <a:pPr marL="216000" indent="-216000">
              <a:lnSpc>
                <a:spcPct val="100000"/>
              </a:lnSpc>
            </a:pP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1" strike="noStrike" spc="-1" dirty="0">
                <a:solidFill>
                  <a:srgbClr val="002060"/>
                </a:solidFill>
                <a:latin typeface="Century Gothic"/>
                <a:ea typeface="Century Gothic"/>
              </a:rPr>
              <a:t>oi] </a:t>
            </a:r>
            <a:r>
              <a:rPr lang="fr-FR" sz="1800" b="0" strike="noStrike" spc="-1" dirty="0">
                <a:solidFill>
                  <a:srgbClr val="002060"/>
                </a:solidFill>
                <a:latin typeface="Century Gothic"/>
                <a:ea typeface="Century Gothic"/>
              </a:rPr>
              <a:t>voir [69] avoir [8] au revoir [n/a] pourquoi ? [193] trois [115]</a:t>
            </a:r>
            <a:endParaRPr lang="it-IT" sz="1800" b="0" i="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p>
          <a:p>
            <a:pPr marL="216000" indent="-216000">
              <a:lnSpc>
                <a:spcPct val="100000"/>
              </a:lnSpc>
            </a:pPr>
            <a:r>
              <a:rPr lang="it-IT" sz="1800" b="1" i="0" strike="noStrike" spc="-1" dirty="0">
                <a:solidFill>
                  <a:srgbClr val="002060"/>
                </a:solidFill>
                <a:latin typeface="Century Gothic"/>
                <a:ea typeface="Century Gothic"/>
              </a:rPr>
              <a:t>Revisit 1</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nager </a:t>
            </a:r>
            <a:r>
              <a:rPr lang="fr-FR" sz="1800" b="0" i="0" strike="noStrike" spc="-1" dirty="0">
                <a:solidFill>
                  <a:srgbClr val="002060"/>
                </a:solidFill>
                <a:latin typeface="Century Gothic"/>
                <a:ea typeface="Century Gothic"/>
              </a:rPr>
              <a:t>[n/a] chanter [1820] jouer [219] </a:t>
            </a:r>
            <a:r>
              <a:rPr lang="fr-FR" sz="1800" b="1" i="0" strike="noStrike" spc="-1" dirty="0">
                <a:solidFill>
                  <a:srgbClr val="002060"/>
                </a:solidFill>
                <a:latin typeface="Century Gothic"/>
                <a:ea typeface="Century Gothic"/>
              </a:rPr>
              <a:t>participer (à) </a:t>
            </a:r>
            <a:r>
              <a:rPr lang="fr-FR" sz="1800" b="0" i="0" strike="noStrike" spc="-1" dirty="0">
                <a:solidFill>
                  <a:srgbClr val="002060"/>
                </a:solidFill>
                <a:latin typeface="Century Gothic"/>
                <a:ea typeface="Century Gothic"/>
              </a:rPr>
              <a:t>[670] porter [105] animal [1002] cadeau [2298] chapeau [2908] </a:t>
            </a:r>
            <a:r>
              <a:rPr lang="fr-FR" sz="1800" b="1" i="0" strike="noStrike" spc="-1" dirty="0">
                <a:solidFill>
                  <a:srgbClr val="002060"/>
                </a:solidFill>
                <a:latin typeface="Century Gothic"/>
                <a:ea typeface="Century Gothic"/>
              </a:rPr>
              <a:t>château</a:t>
            </a:r>
            <a:r>
              <a:rPr lang="fr-FR" sz="1800" b="0" i="0" strike="noStrike" spc="-1" dirty="0">
                <a:solidFill>
                  <a:srgbClr val="002060"/>
                </a:solidFill>
                <a:latin typeface="Century Gothic"/>
                <a:ea typeface="Century Gothic"/>
              </a:rPr>
              <a:t> [3510] cheval [2220] </a:t>
            </a:r>
            <a:r>
              <a:rPr lang="fr-FR" sz="1800" b="1" i="0" strike="noStrike" spc="-1" dirty="0">
                <a:solidFill>
                  <a:srgbClr val="002060"/>
                </a:solidFill>
                <a:latin typeface="Century Gothic"/>
                <a:ea typeface="Century Gothic"/>
              </a:rPr>
              <a:t>course</a:t>
            </a:r>
            <a:r>
              <a:rPr lang="fr-FR" sz="1800" b="0" i="0" strike="noStrike" spc="-1" dirty="0">
                <a:solidFill>
                  <a:srgbClr val="002060"/>
                </a:solidFill>
                <a:latin typeface="Century Gothic"/>
                <a:ea typeface="Century Gothic"/>
              </a:rPr>
              <a:t> [1289] </a:t>
            </a:r>
            <a:r>
              <a:rPr lang="fr-FR" sz="1800" b="1" i="0" strike="noStrike" spc="-1" dirty="0">
                <a:solidFill>
                  <a:srgbClr val="002060"/>
                </a:solidFill>
                <a:latin typeface="Century Gothic"/>
                <a:ea typeface="Century Gothic"/>
              </a:rPr>
              <a:t>défilé </a:t>
            </a:r>
            <a:r>
              <a:rPr lang="fr-FR" sz="1800" b="0" i="0" strike="noStrike" spc="-1" dirty="0">
                <a:solidFill>
                  <a:srgbClr val="002060"/>
                </a:solidFill>
                <a:latin typeface="Century Gothic"/>
                <a:ea typeface="Century Gothic"/>
              </a:rPr>
              <a:t>[&gt;5000] feu d'artifice [n/a] gâteau [4845]</a:t>
            </a:r>
          </a:p>
          <a:p>
            <a:pPr marL="216000" indent="-216000">
              <a:lnSpc>
                <a:spcPct val="100000"/>
              </a:lnSpc>
            </a:pPr>
            <a:r>
              <a:rPr lang="fr-FR" sz="1800" b="1" i="0" strike="noStrike" spc="-1" dirty="0">
                <a:solidFill>
                  <a:srgbClr val="002060"/>
                </a:solidFill>
                <a:latin typeface="Century Gothic"/>
                <a:ea typeface="Century Gothic"/>
              </a:rPr>
              <a:t>glace</a:t>
            </a:r>
            <a:r>
              <a:rPr lang="fr-FR" sz="1800" b="1"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[2580] jeu [291] </a:t>
            </a:r>
            <a:r>
              <a:rPr lang="fr-FR" sz="1800" b="1" i="0" strike="noStrike" spc="-1" dirty="0">
                <a:solidFill>
                  <a:srgbClr val="002060"/>
                </a:solidFill>
                <a:latin typeface="Century Gothic"/>
                <a:ea typeface="Century Gothic"/>
              </a:rPr>
              <a:t>lieu</a:t>
            </a:r>
            <a:r>
              <a:rPr lang="fr-FR" sz="1800" b="0" i="0" strike="noStrike" spc="-1" dirty="0">
                <a:solidFill>
                  <a:srgbClr val="002060"/>
                </a:solidFill>
                <a:latin typeface="Century Gothic"/>
                <a:ea typeface="Century Gothic"/>
              </a:rPr>
              <a:t> [117] </a:t>
            </a:r>
            <a:r>
              <a:rPr lang="fr-FR" sz="1800" b="1" i="0" strike="noStrike" spc="-1" dirty="0">
                <a:solidFill>
                  <a:srgbClr val="002060"/>
                </a:solidFill>
                <a:latin typeface="Century Gothic"/>
                <a:ea typeface="Century Gothic"/>
              </a:rPr>
              <a:t>neige </a:t>
            </a:r>
            <a:r>
              <a:rPr lang="fr-FR" sz="1800" b="0" i="0" strike="noStrike" spc="-1" dirty="0">
                <a:solidFill>
                  <a:srgbClr val="002060"/>
                </a:solidFill>
                <a:latin typeface="Century Gothic"/>
                <a:ea typeface="Century Gothic"/>
              </a:rPr>
              <a:t>[1824] trâineau [n/a] </a:t>
            </a:r>
            <a:r>
              <a:rPr lang="fr-FR" sz="1800" b="1" i="0" strike="noStrike" spc="-1" dirty="0">
                <a:solidFill>
                  <a:srgbClr val="002060"/>
                </a:solidFill>
                <a:latin typeface="Century Gothic"/>
                <a:ea typeface="Century Gothic"/>
              </a:rPr>
              <a:t> Québec </a:t>
            </a:r>
            <a:r>
              <a:rPr lang="fr-FR" sz="1800" b="0" i="0" strike="noStrike" spc="-1" dirty="0">
                <a:solidFill>
                  <a:srgbClr val="002060"/>
                </a:solidFill>
                <a:latin typeface="Century Gothic"/>
                <a:ea typeface="Century Gothic"/>
              </a:rPr>
              <a:t>[n/a]</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cheveu</a:t>
            </a:r>
            <a:r>
              <a:rPr lang="fr-FR" sz="1800" b="0" i="0" strike="noStrike" spc="-1" dirty="0">
                <a:solidFill>
                  <a:srgbClr val="002060"/>
                </a:solidFill>
                <a:latin typeface="Century Gothic"/>
                <a:ea typeface="Century Gothic"/>
              </a:rPr>
              <a:t> [2296] </a:t>
            </a:r>
            <a:r>
              <a:rPr lang="fr-FR" sz="1800" b="1" i="0" strike="noStrike" spc="-1" dirty="0">
                <a:solidFill>
                  <a:srgbClr val="002060"/>
                </a:solidFill>
                <a:latin typeface="Century Gothic"/>
                <a:ea typeface="Century Gothic"/>
              </a:rPr>
              <a:t>acteur </a:t>
            </a:r>
            <a:r>
              <a:rPr lang="fr-FR" sz="1800" b="0" i="0" strike="noStrike" spc="-1" dirty="0">
                <a:solidFill>
                  <a:srgbClr val="002060"/>
                </a:solidFill>
                <a:latin typeface="Century Gothic"/>
                <a:ea typeface="Century Gothic"/>
              </a:rPr>
              <a:t>[1552] </a:t>
            </a:r>
            <a:r>
              <a:rPr lang="fr-FR" sz="1800" b="1" i="0" strike="noStrike" spc="-1" dirty="0">
                <a:solidFill>
                  <a:srgbClr val="002060"/>
                </a:solidFill>
                <a:latin typeface="Century Gothic"/>
                <a:ea typeface="Century Gothic"/>
              </a:rPr>
              <a:t>actrice</a:t>
            </a:r>
            <a:r>
              <a:rPr lang="fr-FR" sz="1800" b="0" i="0" strike="noStrike" spc="-1" dirty="0">
                <a:solidFill>
                  <a:srgbClr val="002060"/>
                </a:solidFill>
                <a:latin typeface="Century Gothic"/>
                <a:ea typeface="Century Gothic"/>
              </a:rPr>
              <a:t> [1552] nez [2661] œil, yeux [474] </a:t>
            </a:r>
            <a:r>
              <a:rPr lang="fr-FR" sz="1800" b="1" i="0" strike="noStrike" spc="-1" dirty="0">
                <a:solidFill>
                  <a:srgbClr val="002060"/>
                </a:solidFill>
                <a:latin typeface="Century Gothic"/>
                <a:ea typeface="Century Gothic"/>
              </a:rPr>
              <a:t>visage </a:t>
            </a:r>
            <a:r>
              <a:rPr lang="fr-FR" sz="1800" b="0" i="0" strike="noStrike" spc="-1" dirty="0">
                <a:solidFill>
                  <a:srgbClr val="002060"/>
                </a:solidFill>
                <a:latin typeface="Century Gothic"/>
                <a:ea typeface="Century Gothic"/>
              </a:rPr>
              <a:t>[1292] bleu [1216] </a:t>
            </a:r>
            <a:r>
              <a:rPr lang="fr-FR" sz="1800" b="1" i="0" strike="noStrike" spc="-1" dirty="0">
                <a:solidFill>
                  <a:srgbClr val="002060"/>
                </a:solidFill>
                <a:latin typeface="Century Gothic"/>
                <a:ea typeface="Century Gothic"/>
              </a:rPr>
              <a:t>blond</a:t>
            </a:r>
            <a:r>
              <a:rPr lang="fr-FR" sz="1800" b="0" i="0" strike="noStrike" spc="-1" dirty="0">
                <a:solidFill>
                  <a:srgbClr val="002060"/>
                </a:solidFill>
                <a:latin typeface="Century Gothic"/>
                <a:ea typeface="Century Gothic"/>
              </a:rPr>
              <a:t> [4585] brun [&gt;5000] court [545] </a:t>
            </a:r>
            <a:r>
              <a:rPr lang="fr-FR" sz="1800" b="1" i="0" strike="noStrike" spc="-1" dirty="0">
                <a:solidFill>
                  <a:srgbClr val="002060"/>
                </a:solidFill>
                <a:latin typeface="Century Gothic"/>
                <a:ea typeface="Century Gothic"/>
              </a:rPr>
              <a:t>crépu</a:t>
            </a:r>
            <a:r>
              <a:rPr lang="fr-FR" sz="1800" b="0" i="0" strike="noStrike" spc="-1" dirty="0">
                <a:solidFill>
                  <a:srgbClr val="002060"/>
                </a:solidFill>
                <a:latin typeface="Century Gothic"/>
                <a:ea typeface="Century Gothic"/>
              </a:rPr>
              <a:t> [&gt;5000] gris [2769] </a:t>
            </a:r>
            <a:r>
              <a:rPr lang="fr-FR" sz="1800" b="1" i="0" strike="noStrike" spc="-1" dirty="0">
                <a:solidFill>
                  <a:srgbClr val="002060"/>
                </a:solidFill>
                <a:latin typeface="Century Gothic"/>
                <a:ea typeface="Century Gothic"/>
              </a:rPr>
              <a:t>long</a:t>
            </a:r>
            <a:r>
              <a:rPr lang="fr-FR" sz="1800" b="0" i="0" strike="noStrike" spc="-1" dirty="0">
                <a:solidFill>
                  <a:srgbClr val="002060"/>
                </a:solidFill>
                <a:latin typeface="Century Gothic"/>
                <a:ea typeface="Century Gothic"/>
              </a:rPr>
              <a:t> [202] noir [572] </a:t>
            </a:r>
            <a:r>
              <a:rPr lang="fr-FR" sz="1800" b="1" i="0" strike="noStrike" spc="-1" dirty="0">
                <a:solidFill>
                  <a:srgbClr val="002060"/>
                </a:solidFill>
                <a:latin typeface="Century Gothic"/>
                <a:ea typeface="Century Gothic"/>
              </a:rPr>
              <a:t>ovale</a:t>
            </a:r>
            <a:r>
              <a:rPr lang="fr-FR" sz="1800" b="0" i="0" strike="noStrike" spc="-1" dirty="0">
                <a:solidFill>
                  <a:srgbClr val="002060"/>
                </a:solidFill>
                <a:latin typeface="Century Gothic"/>
                <a:ea typeface="Century Gothic"/>
              </a:rPr>
              <a:t> [&gt;5000] </a:t>
            </a:r>
            <a:r>
              <a:rPr lang="fr-FR" sz="1800" b="1" i="0" strike="noStrike" spc="-1" dirty="0">
                <a:solidFill>
                  <a:srgbClr val="002060"/>
                </a:solidFill>
                <a:latin typeface="Century Gothic"/>
                <a:ea typeface="Century Gothic"/>
              </a:rPr>
              <a:t>rond</a:t>
            </a:r>
          </a:p>
          <a:p>
            <a:pPr marL="216000" indent="-216000">
              <a:lnSpc>
                <a:spcPct val="100000"/>
              </a:lnSpc>
            </a:pPr>
            <a:r>
              <a:rPr lang="fr-FR" sz="1800" b="0" i="0" strike="noStrike" spc="-1" dirty="0">
                <a:solidFill>
                  <a:srgbClr val="002060"/>
                </a:solidFill>
                <a:latin typeface="Century Gothic"/>
                <a:ea typeface="Century Gothic"/>
              </a:rPr>
              <a:t>[2268] </a:t>
            </a:r>
            <a:r>
              <a:rPr lang="fr-FR" sz="1800" b="1" i="0" strike="noStrike" spc="-1" dirty="0">
                <a:solidFill>
                  <a:srgbClr val="002060"/>
                </a:solidFill>
                <a:latin typeface="Century Gothic"/>
                <a:ea typeface="Century Gothic"/>
              </a:rPr>
              <a:t>roux </a:t>
            </a:r>
            <a:r>
              <a:rPr lang="fr-FR" sz="1800" b="0" i="0" strike="noStrike" spc="-1" dirty="0">
                <a:solidFill>
                  <a:srgbClr val="002060"/>
                </a:solidFill>
                <a:latin typeface="Century Gothic"/>
                <a:ea typeface="Century Gothic"/>
              </a:rPr>
              <a:t>[&gt;5000] vert [1060]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err="1">
                <a:solidFill>
                  <a:schemeClr val="dk1"/>
                </a:solidFill>
                <a:effectLst/>
                <a:latin typeface="Century Gothic" panose="020B0502020202020204" pitchFamily="34" charset="0"/>
                <a:ea typeface="+mn-ea"/>
                <a:cs typeface="+mn-cs"/>
              </a:rPr>
              <a:t>London:Routledge</a:t>
            </a:r>
            <a:r>
              <a:rPr lang="en-GB" sz="1600" dirty="0">
                <a:solidFill>
                  <a:schemeClr val="dk1"/>
                </a:solidFill>
                <a:effectLst/>
                <a:latin typeface="Century Gothic" panose="020B0502020202020204" pitchFamily="34" charset="0"/>
                <a:ea typeface="+mn-ea"/>
                <a:cs typeface="+mn-cs"/>
              </a:rPr>
              <a:t>.</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a:solidFill>
                  <a:schemeClr val="tx1"/>
                </a:solidFill>
                <a:effectLst/>
                <a:latin typeface="+mn-lt"/>
                <a:ea typeface="+mn-ea"/>
                <a:cs typeface="+mn-cs"/>
              </a:rPr>
              <a:t>Est-ce que tu as les yeux bleus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6902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jaune</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4872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6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rouge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41274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personal responses.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works in pairs, asking and answering the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This time they answer </a:t>
            </a:r>
            <a:r>
              <a:rPr lang="en-US" b="1" dirty="0"/>
              <a:t>for themselves and may answer positively or negatively.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Differentiation</a:t>
            </a:r>
            <a:r>
              <a:rPr lang="en-US" b="0" dirty="0"/>
              <a:t>:</a:t>
            </a:r>
            <a:br>
              <a:rPr lang="en-US" b="0" dirty="0"/>
            </a:br>
            <a:r>
              <a:rPr lang="en-US" b="0" dirty="0"/>
              <a:t>For greater challenge, present the prompts as short French phrases.  e.g. Tu es petit.</a:t>
            </a:r>
            <a:br>
              <a:rPr lang="en-US" b="0" dirty="0"/>
            </a:br>
            <a:r>
              <a:rPr lang="en-US" b="0" dirty="0"/>
              <a:t>For greater challenge still, prompt the questions with English or pictures.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143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[oi] and [</a:t>
            </a:r>
            <a:r>
              <a:rPr lang="en-GB" b="0" dirty="0" err="1"/>
              <a:t>oin</a:t>
            </a:r>
            <a:r>
              <a:rPr lang="en-GB" b="0" dirty="0"/>
              <a:t>] in minimal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Listen and write A or B.</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1" dirty="0"/>
              <a:t>1. </a:t>
            </a:r>
            <a:r>
              <a:rPr lang="en-GB" sz="1200" b="1" dirty="0" err="1"/>
              <a:t>poids</a:t>
            </a:r>
            <a:br>
              <a:rPr lang="en-GB" sz="1200" b="1" dirty="0"/>
            </a:br>
            <a:r>
              <a:rPr lang="en-GB" sz="1200" b="1" dirty="0"/>
              <a:t>2. </a:t>
            </a:r>
            <a:r>
              <a:rPr lang="en-GB" sz="1200" b="1" dirty="0" err="1"/>
              <a:t>moins</a:t>
            </a:r>
            <a:br>
              <a:rPr lang="en-GB" sz="1200" b="1" dirty="0"/>
            </a:br>
            <a:r>
              <a:rPr lang="en-GB" sz="1200" b="1" dirty="0"/>
              <a:t>3. loin</a:t>
            </a:r>
            <a:br>
              <a:rPr lang="en-GB" sz="1200" b="1" dirty="0"/>
            </a:br>
            <a:r>
              <a:rPr lang="en-GB" sz="1200" b="1" dirty="0"/>
              <a:t>4. soi</a:t>
            </a:r>
            <a:br>
              <a:rPr lang="en-GB" sz="1200" b="1" dirty="0"/>
            </a:br>
            <a:r>
              <a:rPr lang="en-GB" sz="1200" b="1" dirty="0"/>
              <a:t>5. foin</a:t>
            </a:r>
            <a:br>
              <a:rPr lang="en-GB" sz="1200" b="1" dirty="0"/>
            </a:br>
            <a:r>
              <a:rPr lang="en-GB" sz="1200" b="1" dirty="0"/>
              <a:t>6. joie</a:t>
            </a:r>
          </a:p>
          <a:p>
            <a:pPr marL="0" marR="0" lvl="0" indent="0" algn="l" rtl="0">
              <a:lnSpc>
                <a:spcPct val="100000"/>
              </a:lnSpc>
              <a:spcBef>
                <a:spcPts val="0"/>
              </a:spcBef>
              <a:spcAft>
                <a:spcPts val="0"/>
              </a:spcAft>
              <a:buClr>
                <a:schemeClr val="dk1"/>
              </a:buClr>
              <a:buSzPts val="1200"/>
              <a:buFont typeface="Calibri"/>
              <a:buNone/>
            </a:pP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vocabulary: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err="1">
                <a:solidFill>
                  <a:schemeClr val="dk1"/>
                </a:solidFill>
                <a:effectLst/>
                <a:latin typeface="Century Gothic" panose="020B0502020202020204" pitchFamily="34" charset="0"/>
                <a:ea typeface="+mn-ea"/>
                <a:cs typeface="+mn-cs"/>
              </a:rPr>
              <a:t>London:Routledge</a:t>
            </a:r>
            <a:r>
              <a:rPr lang="en-GB" sz="1200" dirty="0">
                <a:solidFill>
                  <a:schemeClr val="dk1"/>
                </a:solidFill>
                <a:effectLst/>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a:t>ne…pas negation with examples using </a:t>
            </a:r>
            <a:r>
              <a:rPr lang="en-GB" b="0" dirty="0" err="1"/>
              <a:t>avoir</a:t>
            </a:r>
            <a:r>
              <a:rPr lang="en-GB" b="0" dirty="0"/>
              <a:t> and </a:t>
            </a:r>
            <a:r>
              <a:rPr lang="en-GB" b="0" dirty="0" err="1"/>
              <a:t>être</a:t>
            </a:r>
            <a:r>
              <a:rPr lang="en-GB" b="0" dirty="0"/>
              <a:t>, which prime for the listening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practise aural comprehension of positive and negative sentences and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est-ce</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que questions.</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Clarify the task.  Pupils listen to questions about Jean-Michel and two possible answers.  The answers relate to the picture of Jean-Michel and what pupils already know about him (i.e. that he is Pierre’s cousin).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Pupils write 1-6 and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Elicit answers orally from pupils and click to reveal both sets of written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There is no need for comprehension tasks, here, as the next task is a reading comprehension based on similar language.</a:t>
            </a:r>
            <a:endParaRPr lang="en-GB" b="0" i="0" dirty="0"/>
          </a:p>
          <a:p>
            <a:pPr marL="0" indent="0">
              <a:buNone/>
            </a:pPr>
            <a:endParaRPr lang="en-GB" b="0" i="0" dirty="0"/>
          </a:p>
          <a:p>
            <a:pPr marL="0" indent="0">
              <a:buNone/>
            </a:pPr>
            <a:endParaRPr lang="en-GB" b="0" i="0" dirty="0"/>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Une description de Jean-Michel</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Écoute</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les questions.  </a:t>
            </a: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C’est</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quelle </a:t>
            </a: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réponse</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 </a:t>
            </a: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B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Transcript: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que Jean-Michel est petit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est le père de Pierre ?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 le visage ovale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 les cheveux roux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 les yeux verts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aime la couleur rouge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n’est pas petit.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est petit.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est le père de Pierre.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n’est pas le père de Pierre.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 pas le visage ovale.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le visage ovale.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les cheveux roux et longs.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 pas les cheveux roux et longs.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 pas les yeux verts.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les yeux verts.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aime la couleur rouge.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n’aime pas la couleur rouge.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 an extended text; to practise written comprehension of negative and positive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text. Click on the audio buttons to hear each sentence of the text,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elicits answers in any order, clicking on the English to reveal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volunteer an oral description of Jean-Michel based on the details of the text.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[1/7]</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5-10 minutes (7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negative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says (or clicks for the audio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respond, chorally, with a short negative sentence, using the picture as a prompt.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GB" b="0" dirty="0"/>
              <a:t>a written version of the response to read and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a:solidFill>
                  <a:schemeClr val="tx1"/>
                </a:solidFill>
                <a:effectLst/>
                <a:latin typeface="+mn-lt"/>
                <a:ea typeface="+mn-ea"/>
                <a:cs typeface="+mn-cs"/>
              </a:rPr>
              <a:t>Est-ce que tu es grand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810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223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blonds</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22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33816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4828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68708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03575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090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05115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49868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83550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62134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90033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4127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33601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8876472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fif"/></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56.wav"/><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audio" Target="../media/audio57.wav"/><Relationship Id="rId4" Type="http://schemas.openxmlformats.org/officeDocument/2006/relationships/image" Target="../media/image34.png"/><Relationship Id="rId9" Type="http://schemas.openxmlformats.org/officeDocument/2006/relationships/audio" Target="../media/audio51.wav"/></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58.wav"/><Relationship Id="rId7"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audio" Target="../media/audio59.wav"/><Relationship Id="rId10" Type="http://schemas.openxmlformats.org/officeDocument/2006/relationships/audio" Target="../media/audio51.wav"/><Relationship Id="rId4" Type="http://schemas.openxmlformats.org/officeDocument/2006/relationships/image" Target="../media/image34.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0.wav"/><Relationship Id="rId7"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audio" Target="../media/audio61.wav"/><Relationship Id="rId10" Type="http://schemas.openxmlformats.org/officeDocument/2006/relationships/audio" Target="../media/audio51.wav"/><Relationship Id="rId4" Type="http://schemas.openxmlformats.org/officeDocument/2006/relationships/image" Target="../media/image34.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2.wav"/><Relationship Id="rId7"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audio" Target="../media/audio63.wav"/><Relationship Id="rId10" Type="http://schemas.openxmlformats.org/officeDocument/2006/relationships/audio" Target="../media/audio51.wav"/><Relationship Id="rId4" Type="http://schemas.openxmlformats.org/officeDocument/2006/relationships/image" Target="../media/image34.png"/><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51.wav"/><Relationship Id="rId3" Type="http://schemas.openxmlformats.org/officeDocument/2006/relationships/image" Target="../media/image34.png"/><Relationship Id="rId7" Type="http://schemas.openxmlformats.org/officeDocument/2006/relationships/audio" Target="../media/audio55.wav"/><Relationship Id="rId12" Type="http://schemas.openxmlformats.org/officeDocument/2006/relationships/image" Target="../media/image41.gi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audio" Target="../media/audio53.wav"/><Relationship Id="rId11" Type="http://schemas.openxmlformats.org/officeDocument/2006/relationships/audio" Target="../media/audio65.wav"/><Relationship Id="rId5" Type="http://schemas.openxmlformats.org/officeDocument/2006/relationships/audio" Target="../media/audio50.wav"/><Relationship Id="rId15" Type="http://schemas.openxmlformats.org/officeDocument/2006/relationships/image" Target="../media/image10.svg"/><Relationship Id="rId10" Type="http://schemas.openxmlformats.org/officeDocument/2006/relationships/audio" Target="../media/audio63.wav"/><Relationship Id="rId4" Type="http://schemas.openxmlformats.org/officeDocument/2006/relationships/audio" Target="../media/audio64.wav"/><Relationship Id="rId9" Type="http://schemas.openxmlformats.org/officeDocument/2006/relationships/audio" Target="../media/audio59.wav"/><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66.wav"/><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18" Type="http://schemas.openxmlformats.org/officeDocument/2006/relationships/audio" Target="../media/audio82.wav"/><Relationship Id="rId3" Type="http://schemas.openxmlformats.org/officeDocument/2006/relationships/audio" Target="../media/audio67.wav"/><Relationship Id="rId21" Type="http://schemas.openxmlformats.org/officeDocument/2006/relationships/image" Target="../media/image34.png"/><Relationship Id="rId7" Type="http://schemas.openxmlformats.org/officeDocument/2006/relationships/audio" Target="../media/audio71.wav"/><Relationship Id="rId12" Type="http://schemas.openxmlformats.org/officeDocument/2006/relationships/audio" Target="../media/audio76.wav"/><Relationship Id="rId17" Type="http://schemas.openxmlformats.org/officeDocument/2006/relationships/audio" Target="../media/audio81.wav"/><Relationship Id="rId25" Type="http://schemas.openxmlformats.org/officeDocument/2006/relationships/image" Target="../media/image44.png"/><Relationship Id="rId2" Type="http://schemas.openxmlformats.org/officeDocument/2006/relationships/notesSlide" Target="../notesSlides/notesSlide16.xml"/><Relationship Id="rId16" Type="http://schemas.openxmlformats.org/officeDocument/2006/relationships/audio" Target="../media/audio80.wav"/><Relationship Id="rId20" Type="http://schemas.openxmlformats.org/officeDocument/2006/relationships/audio" Target="../media/audio84.wav"/><Relationship Id="rId1" Type="http://schemas.openxmlformats.org/officeDocument/2006/relationships/slideLayout" Target="../slideLayouts/slideLayout16.xml"/><Relationship Id="rId6" Type="http://schemas.openxmlformats.org/officeDocument/2006/relationships/audio" Target="../media/audio70.wav"/><Relationship Id="rId11" Type="http://schemas.openxmlformats.org/officeDocument/2006/relationships/audio" Target="../media/audio75.wav"/><Relationship Id="rId24" Type="http://schemas.openxmlformats.org/officeDocument/2006/relationships/image" Target="../media/image43.png"/><Relationship Id="rId5" Type="http://schemas.openxmlformats.org/officeDocument/2006/relationships/audio" Target="../media/audio69.wav"/><Relationship Id="rId15" Type="http://schemas.openxmlformats.org/officeDocument/2006/relationships/audio" Target="../media/audio79.wav"/><Relationship Id="rId23" Type="http://schemas.openxmlformats.org/officeDocument/2006/relationships/audio" Target="../media/audio85.wav"/><Relationship Id="rId10" Type="http://schemas.openxmlformats.org/officeDocument/2006/relationships/audio" Target="../media/audio74.wav"/><Relationship Id="rId19" Type="http://schemas.openxmlformats.org/officeDocument/2006/relationships/audio" Target="../media/audio83.wav"/><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audio" Target="../media/audio78.wav"/><Relationship Id="rId2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9.png"/><Relationship Id="rId21" Type="http://schemas.openxmlformats.org/officeDocument/2006/relationships/image" Target="../media/image20.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23.jpg"/><Relationship Id="rId5" Type="http://schemas.openxmlformats.org/officeDocument/2006/relationships/image" Target="../media/image11.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audio" Target="../media/audio11.wav"/><Relationship Id="rId19" Type="http://schemas.openxmlformats.org/officeDocument/2006/relationships/image" Target="../media/image18.png"/><Relationship Id="rId4" Type="http://schemas.openxmlformats.org/officeDocument/2006/relationships/image" Target="../media/image10.svg"/><Relationship Id="rId9" Type="http://schemas.openxmlformats.org/officeDocument/2006/relationships/audio" Target="../media/audio10.wav"/><Relationship Id="rId14" Type="http://schemas.openxmlformats.org/officeDocument/2006/relationships/image" Target="../media/image13.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28.gif"/><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17.wav"/><Relationship Id="rId11" Type="http://schemas.openxmlformats.org/officeDocument/2006/relationships/image" Target="../media/image26.png"/><Relationship Id="rId5" Type="http://schemas.openxmlformats.org/officeDocument/2006/relationships/audio" Target="../media/audio16.wav"/><Relationship Id="rId10" Type="http://schemas.openxmlformats.org/officeDocument/2006/relationships/image" Target="../media/image25.png"/><Relationship Id="rId4" Type="http://schemas.openxmlformats.org/officeDocument/2006/relationships/audio" Target="../media/audio15.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26" Type="http://schemas.openxmlformats.org/officeDocument/2006/relationships/image" Target="../media/image10.svg"/><Relationship Id="rId3" Type="http://schemas.openxmlformats.org/officeDocument/2006/relationships/audio" Target="../media/audio20.wav"/><Relationship Id="rId21" Type="http://schemas.openxmlformats.org/officeDocument/2006/relationships/audio" Target="../media/audio37.wav"/><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audio" Target="../media/audio33.wav"/><Relationship Id="rId25"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audio" Target="../media/audio32.wav"/><Relationship Id="rId20" Type="http://schemas.openxmlformats.org/officeDocument/2006/relationships/audio" Target="../media/audio36.wav"/><Relationship Id="rId1" Type="http://schemas.openxmlformats.org/officeDocument/2006/relationships/slideLayout" Target="../slideLayouts/slideLayout29.xml"/><Relationship Id="rId6" Type="http://schemas.openxmlformats.org/officeDocument/2006/relationships/audio" Target="../media/audio22.wav"/><Relationship Id="rId11" Type="http://schemas.openxmlformats.org/officeDocument/2006/relationships/audio" Target="../media/audio27.wav"/><Relationship Id="rId24" Type="http://schemas.openxmlformats.org/officeDocument/2006/relationships/image" Target="../media/image28.gif"/><Relationship Id="rId5" Type="http://schemas.openxmlformats.org/officeDocument/2006/relationships/audio" Target="../media/audio21.wav"/><Relationship Id="rId15" Type="http://schemas.openxmlformats.org/officeDocument/2006/relationships/audio" Target="../media/audio31.wav"/><Relationship Id="rId23" Type="http://schemas.openxmlformats.org/officeDocument/2006/relationships/image" Target="../media/image25.png"/><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image" Target="../media/image11.png"/><Relationship Id="rId9" Type="http://schemas.openxmlformats.org/officeDocument/2006/relationships/audio" Target="../media/audio25.wav"/><Relationship Id="rId14" Type="http://schemas.openxmlformats.org/officeDocument/2006/relationships/audio" Target="../media/audio30.wav"/><Relationship Id="rId22" Type="http://schemas.openxmlformats.org/officeDocument/2006/relationships/audio" Target="../media/audio38.wav"/><Relationship Id="rId27" Type="http://schemas.openxmlformats.org/officeDocument/2006/relationships/audio" Target="../media/audio39.wav"/></Relationships>
</file>

<file path=ppt/slides/_rels/slide6.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3" Type="http://schemas.openxmlformats.org/officeDocument/2006/relationships/audio" Target="../media/audio40.wav"/><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image" Target="../media/image33.jfif"/><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audio" Target="../media/audio46.wav"/><Relationship Id="rId5" Type="http://schemas.openxmlformats.org/officeDocument/2006/relationships/audio" Target="../media/audio41.wav"/><Relationship Id="rId15" Type="http://schemas.openxmlformats.org/officeDocument/2006/relationships/image" Target="../media/image31.jfif"/><Relationship Id="rId10" Type="http://schemas.openxmlformats.org/officeDocument/2006/relationships/audio" Target="../media/audio45.wav"/><Relationship Id="rId4" Type="http://schemas.openxmlformats.org/officeDocument/2006/relationships/image" Target="../media/image29.png"/><Relationship Id="rId9" Type="http://schemas.openxmlformats.org/officeDocument/2006/relationships/audio" Target="../media/audio44.wav"/><Relationship Id="rId1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9.wav"/><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audio" Target="../media/audio50.wav"/><Relationship Id="rId4" Type="http://schemas.openxmlformats.org/officeDocument/2006/relationships/image" Target="../media/image34.png"/><Relationship Id="rId9"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52.wav"/><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audio" Target="../media/audio53.wav"/><Relationship Id="rId4" Type="http://schemas.openxmlformats.org/officeDocument/2006/relationships/image" Target="../media/image34.png"/><Relationship Id="rId9" Type="http://schemas.openxmlformats.org/officeDocument/2006/relationships/audio" Target="../media/audio51.wav"/></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54.wav"/><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audio" Target="../media/audio55.wav"/><Relationship Id="rId4" Type="http://schemas.openxmlformats.org/officeDocument/2006/relationships/image" Target="../media/image34.png"/><Relationship Id="rId9" Type="http://schemas.openxmlformats.org/officeDocument/2006/relationships/audio" Target="../media/audio5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0B7B78F5-8A7B-45F0-8B2E-61D12FD0F5EF}"/>
              </a:ext>
            </a:extLst>
          </p:cNvPr>
          <p:cNvPicPr>
            <a:picLocks noChangeAspect="1"/>
          </p:cNvPicPr>
          <p:nvPr/>
        </p:nvPicPr>
        <p:blipFill>
          <a:blip r:embed="rId4">
            <a:clrChange>
              <a:clrFrom>
                <a:srgbClr val="EFF7FA"/>
              </a:clrFrom>
              <a:clrTo>
                <a:srgbClr val="EFF7FA">
                  <a:alpha val="0"/>
                </a:srgbClr>
              </a:clrTo>
            </a:clrChange>
            <a:extLst>
              <a:ext uri="{28A0092B-C50C-407E-A947-70E740481C1C}">
                <a14:useLocalDpi xmlns:a14="http://schemas.microsoft.com/office/drawing/2010/main" val="0"/>
              </a:ext>
            </a:extLst>
          </a:blip>
          <a:stretch>
            <a:fillRect/>
          </a:stretch>
        </p:blipFill>
        <p:spPr>
          <a:xfrm rot="21066085">
            <a:off x="858463" y="2217307"/>
            <a:ext cx="2143125" cy="2143125"/>
          </a:xfrm>
          <a:prstGeom prst="rect">
            <a:avLst/>
          </a:prstGeom>
        </p:spPr>
      </p:pic>
      <p:sp>
        <p:nvSpPr>
          <p:cNvPr id="10" name="TextBox 9">
            <a:extLst>
              <a:ext uri="{FF2B5EF4-FFF2-40B4-BE49-F238E27FC236}">
                <a16:creationId xmlns:a16="http://schemas.microsoft.com/office/drawing/2014/main" id="{8D80789F-073C-46DB-823A-EE997BEF2A03}"/>
              </a:ext>
            </a:extLst>
          </p:cNvPr>
          <p:cNvSpPr txBox="1"/>
          <p:nvPr/>
        </p:nvSpPr>
        <p:spPr>
          <a:xfrm>
            <a:off x="248840" y="1559927"/>
            <a:ext cx="4426528" cy="3416320"/>
          </a:xfrm>
          <a:prstGeom prst="rect">
            <a:avLst/>
          </a:prstGeom>
          <a:noFill/>
        </p:spPr>
        <p:txBody>
          <a:bodyPr wrap="square" rtlCol="0">
            <a:spAutoFit/>
          </a:bodyPr>
          <a:lstStyle/>
          <a:p>
            <a:r>
              <a:rPr lang="en-GB" sz="7200" dirty="0">
                <a:solidFill>
                  <a:srgbClr val="CC00CC"/>
                </a:solidFill>
                <a:latin typeface="Berlin Sans FB Demi" panose="020E0802020502020306" pitchFamily="34" charset="0"/>
              </a:rPr>
              <a:t>M</a:t>
            </a:r>
            <a:r>
              <a:rPr lang="en-GB" sz="7200" dirty="0">
                <a:latin typeface="Berlin Sans FB Demi" panose="020E0802020502020306" pitchFamily="34" charset="0"/>
              </a:rPr>
              <a:t> </a:t>
            </a:r>
            <a:r>
              <a:rPr lang="en-GB" sz="7200" dirty="0">
                <a:solidFill>
                  <a:srgbClr val="FFCC00"/>
                </a:solidFill>
                <a:latin typeface="Berlin Sans FB Demi" panose="020E0802020502020306" pitchFamily="34" charset="0"/>
              </a:rPr>
              <a:t>a</a:t>
            </a:r>
            <a:r>
              <a:rPr lang="en-GB" sz="7200" dirty="0">
                <a:latin typeface="Berlin Sans FB Demi" panose="020E0802020502020306" pitchFamily="34" charset="0"/>
              </a:rPr>
              <a:t> </a:t>
            </a:r>
            <a:r>
              <a:rPr lang="en-GB" sz="7200" dirty="0">
                <a:solidFill>
                  <a:srgbClr val="CC00CC"/>
                </a:solidFill>
                <a:latin typeface="Berlin Sans FB Demi" panose="020E0802020502020306" pitchFamily="34" charset="0"/>
              </a:rPr>
              <a:t>r </a:t>
            </a:r>
            <a:r>
              <a:rPr lang="en-GB" sz="7200" dirty="0">
                <a:solidFill>
                  <a:srgbClr val="FFCC00"/>
                </a:solidFill>
                <a:latin typeface="Berlin Sans FB Demi" panose="020E0802020502020306" pitchFamily="34" charset="0"/>
              </a:rPr>
              <a:t>d</a:t>
            </a:r>
            <a:r>
              <a:rPr lang="en-GB" sz="7200" dirty="0">
                <a:latin typeface="Berlin Sans FB Demi" panose="020E0802020502020306" pitchFamily="34" charset="0"/>
              </a:rPr>
              <a:t> </a:t>
            </a:r>
            <a:r>
              <a:rPr lang="en-GB" sz="7200" dirty="0">
                <a:solidFill>
                  <a:srgbClr val="CC00CC"/>
                </a:solidFill>
                <a:latin typeface="Berlin Sans FB Demi" panose="020E0802020502020306" pitchFamily="34" charset="0"/>
              </a:rPr>
              <a:t>i</a:t>
            </a:r>
            <a:r>
              <a:rPr lang="en-GB" sz="7200" dirty="0">
                <a:latin typeface="Berlin Sans FB Demi" panose="020E0802020502020306" pitchFamily="34" charset="0"/>
              </a:rPr>
              <a:t>  </a:t>
            </a:r>
            <a:r>
              <a:rPr lang="en-GB" sz="7200" dirty="0">
                <a:solidFill>
                  <a:srgbClr val="00B050"/>
                </a:solidFill>
                <a:latin typeface="Berlin Sans FB Demi" panose="020E0802020502020306" pitchFamily="34" charset="0"/>
              </a:rPr>
              <a:t> </a:t>
            </a:r>
          </a:p>
          <a:p>
            <a:pPr algn="ctr"/>
            <a:endParaRPr lang="en-GB" sz="7200" dirty="0">
              <a:solidFill>
                <a:srgbClr val="00B050"/>
              </a:solidFill>
              <a:latin typeface="Berlin Sans FB Demi" panose="020E0802020502020306" pitchFamily="34" charset="0"/>
            </a:endParaRPr>
          </a:p>
          <a:p>
            <a:pPr algn="ctr"/>
            <a:r>
              <a:rPr lang="en-GB" sz="7200" dirty="0">
                <a:solidFill>
                  <a:srgbClr val="FFCC00"/>
                </a:solidFill>
                <a:latin typeface="Berlin Sans FB Demi" panose="020E0802020502020306" pitchFamily="34" charset="0"/>
              </a:rPr>
              <a:t>g</a:t>
            </a:r>
            <a:r>
              <a:rPr lang="en-GB" sz="7200" dirty="0">
                <a:solidFill>
                  <a:srgbClr val="00B050"/>
                </a:solidFill>
                <a:latin typeface="Berlin Sans FB Demi" panose="020E0802020502020306" pitchFamily="34" charset="0"/>
              </a:rPr>
              <a:t> </a:t>
            </a:r>
            <a:r>
              <a:rPr lang="en-GB" sz="7200" dirty="0">
                <a:solidFill>
                  <a:srgbClr val="CC00CC"/>
                </a:solidFill>
                <a:latin typeface="Berlin Sans FB Demi" panose="020E0802020502020306" pitchFamily="34" charset="0"/>
              </a:rPr>
              <a:t>r</a:t>
            </a:r>
            <a:r>
              <a:rPr lang="en-GB" sz="7200" dirty="0">
                <a:latin typeface="Berlin Sans FB Demi" panose="020E0802020502020306" pitchFamily="34" charset="0"/>
              </a:rPr>
              <a:t> </a:t>
            </a:r>
            <a:r>
              <a:rPr lang="en-GB" sz="7200" dirty="0">
                <a:solidFill>
                  <a:srgbClr val="FFCC00"/>
                </a:solidFill>
                <a:latin typeface="Berlin Sans FB Demi" panose="020E0802020502020306" pitchFamily="34" charset="0"/>
              </a:rPr>
              <a:t>a</a:t>
            </a:r>
            <a:r>
              <a:rPr lang="en-GB" sz="7200" dirty="0">
                <a:latin typeface="Berlin Sans FB Demi" panose="020E0802020502020306" pitchFamily="34" charset="0"/>
              </a:rPr>
              <a:t> </a:t>
            </a:r>
            <a:r>
              <a:rPr lang="en-GB" sz="7200" dirty="0">
                <a:solidFill>
                  <a:srgbClr val="CC00CC"/>
                </a:solidFill>
                <a:latin typeface="Berlin Sans FB Demi" panose="020E0802020502020306" pitchFamily="34" charset="0"/>
              </a:rPr>
              <a: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[4/7]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0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bleus.</a:t>
            </a:r>
          </a:p>
        </p:txBody>
      </p:sp>
      <p:pic>
        <p:nvPicPr>
          <p:cNvPr id="11" name="Picture 2" descr="Abstract, Eyes, Look, Ocular, Optical">
            <a:extLst>
              <a:ext uri="{FF2B5EF4-FFF2-40B4-BE49-F238E27FC236}">
                <a16:creationId xmlns:a16="http://schemas.microsoft.com/office/drawing/2014/main" id="{833788FD-DD0C-4A72-8E44-BB153F167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430" y="1981134"/>
            <a:ext cx="4343140" cy="271446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7;p2">
            <a:extLst>
              <a:ext uri="{FF2B5EF4-FFF2-40B4-BE49-F238E27FC236}">
                <a16:creationId xmlns:a16="http://schemas.microsoft.com/office/drawing/2014/main" id="{54255734-DA17-45F1-AB21-4E9742084431}"/>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Graphic 11" descr="Teacher">
            <a:extLst>
              <a:ext uri="{FF2B5EF4-FFF2-40B4-BE49-F238E27FC236}">
                <a16:creationId xmlns:a16="http://schemas.microsoft.com/office/drawing/2014/main" id="{FFBFBD6D-31E7-4962-B1EA-D04170A7C4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87" y="702061"/>
            <a:ext cx="815468" cy="914400"/>
          </a:xfrm>
          <a:prstGeom prst="rect">
            <a:avLst/>
          </a:prstGeom>
        </p:spPr>
      </p:pic>
      <p:sp>
        <p:nvSpPr>
          <p:cNvPr id="13" name="Speech Bubble: Rectangle with Corners Rounded 12">
            <a:hlinkClick r:id="" action="ppaction://noaction">
              <a:snd r:embed="rId9" name="FUS7_1.wav"/>
            </a:hlinkClick>
            <a:extLst>
              <a:ext uri="{FF2B5EF4-FFF2-40B4-BE49-F238E27FC236}">
                <a16:creationId xmlns:a16="http://schemas.microsoft.com/office/drawing/2014/main" id="{910EAFC1-99E7-4594-B310-7D18E6B467C3}"/>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hlinkClick r:id="" action="ppaction://noaction">
              <a:snd r:embed="rId9" name="FUS7_1.wav"/>
            </a:hlinkClick>
            <a:extLst>
              <a:ext uri="{FF2B5EF4-FFF2-40B4-BE49-F238E27FC236}">
                <a16:creationId xmlns:a16="http://schemas.microsoft.com/office/drawing/2014/main" id="{B5825CC1-67CF-4C4F-AB20-E90DF8F55B83}"/>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09683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0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[5/7]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1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jaune.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96318">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3FD2E2B-9966-4A68-AA11-DA850E48E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
        <p:nvSpPr>
          <p:cNvPr id="12" name="Google Shape;167;p2">
            <a:extLst>
              <a:ext uri="{FF2B5EF4-FFF2-40B4-BE49-F238E27FC236}">
                <a16:creationId xmlns:a16="http://schemas.microsoft.com/office/drawing/2014/main" id="{F58C1B8A-B1B8-4CF7-8316-763B6006258B}"/>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raphic 12" descr="Teacher">
            <a:extLst>
              <a:ext uri="{FF2B5EF4-FFF2-40B4-BE49-F238E27FC236}">
                <a16:creationId xmlns:a16="http://schemas.microsoft.com/office/drawing/2014/main" id="{11FBCA3A-57F7-4D98-A839-FD457051C1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87" y="702061"/>
            <a:ext cx="815468" cy="914400"/>
          </a:xfrm>
          <a:prstGeom prst="rect">
            <a:avLst/>
          </a:prstGeom>
        </p:spPr>
      </p:pic>
      <p:sp>
        <p:nvSpPr>
          <p:cNvPr id="14" name="Speech Bubble: Rectangle with Corners Rounded 13">
            <a:hlinkClick r:id="" action="ppaction://noaction">
              <a:snd r:embed="rId10" name="FUS7_1.wav"/>
            </a:hlinkClick>
            <a:extLst>
              <a:ext uri="{FF2B5EF4-FFF2-40B4-BE49-F238E27FC236}">
                <a16:creationId xmlns:a16="http://schemas.microsoft.com/office/drawing/2014/main" id="{61CBC926-A893-44F7-B11C-7684E2C0B200}"/>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10" name="FUS7_1.wav"/>
            </a:hlinkClick>
            <a:extLst>
              <a:ext uri="{FF2B5EF4-FFF2-40B4-BE49-F238E27FC236}">
                <a16:creationId xmlns:a16="http://schemas.microsoft.com/office/drawing/2014/main" id="{00CCF8F8-A20A-4F96-A087-E2E016CADF38}"/>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4339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1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[6/7]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1_12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a:t>
            </a:r>
            <a:r>
              <a:rPr lang="en-GB" sz="3200" b="1" dirty="0">
                <a:solidFill>
                  <a:prstClr val="white"/>
                </a:solidFill>
                <a:latin typeface="Century Gothic" panose="020B0502020202020204" pitchFamily="34" charset="0"/>
              </a:rPr>
              <a:t>vert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96318">
            <a:off x="4989370"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4684515" y="2105406"/>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3FD2E2B-9966-4A68-AA11-DA850E48E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1908" y="2631136"/>
            <a:ext cx="2095411" cy="1796974"/>
          </a:xfrm>
          <a:prstGeom prst="rect">
            <a:avLst/>
          </a:prstGeom>
        </p:spPr>
      </p:pic>
      <p:sp>
        <p:nvSpPr>
          <p:cNvPr id="12" name="Google Shape;167;p2">
            <a:extLst>
              <a:ext uri="{FF2B5EF4-FFF2-40B4-BE49-F238E27FC236}">
                <a16:creationId xmlns:a16="http://schemas.microsoft.com/office/drawing/2014/main" id="{F58C1B8A-B1B8-4CF7-8316-763B6006258B}"/>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raphic 12" descr="Teacher">
            <a:extLst>
              <a:ext uri="{FF2B5EF4-FFF2-40B4-BE49-F238E27FC236}">
                <a16:creationId xmlns:a16="http://schemas.microsoft.com/office/drawing/2014/main" id="{11FBCA3A-57F7-4D98-A839-FD457051C1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87" y="702061"/>
            <a:ext cx="815468" cy="914400"/>
          </a:xfrm>
          <a:prstGeom prst="rect">
            <a:avLst/>
          </a:prstGeom>
        </p:spPr>
      </p:pic>
      <p:sp>
        <p:nvSpPr>
          <p:cNvPr id="14" name="Speech Bubble: Rectangle with Corners Rounded 13">
            <a:hlinkClick r:id="" action="ppaction://noaction">
              <a:snd r:embed="rId10" name="FUS7_1.wav"/>
            </a:hlinkClick>
            <a:extLst>
              <a:ext uri="{FF2B5EF4-FFF2-40B4-BE49-F238E27FC236}">
                <a16:creationId xmlns:a16="http://schemas.microsoft.com/office/drawing/2014/main" id="{61CBC926-A893-44F7-B11C-7684E2C0B200}"/>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 name="Speech Bubble: Rectangle with Corners Rounded 2">
            <a:extLst>
              <a:ext uri="{FF2B5EF4-FFF2-40B4-BE49-F238E27FC236}">
                <a16:creationId xmlns:a16="http://schemas.microsoft.com/office/drawing/2014/main" id="{8AAC5856-E4AA-D6ED-7F10-19B647C754E9}"/>
              </a:ext>
            </a:extLst>
          </p:cNvPr>
          <p:cNvSpPr/>
          <p:nvPr/>
        </p:nvSpPr>
        <p:spPr>
          <a:xfrm>
            <a:off x="8539726" y="1907009"/>
            <a:ext cx="3599520" cy="3086084"/>
          </a:xfrm>
          <a:prstGeom prst="wedgeRoundRectCallout">
            <a:avLst>
              <a:gd name="adj1" fmla="val -35855"/>
              <a:gd name="adj2" fmla="val 707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is no agreement for the colour adjective as it is “la couleur (du) vert” and all the colours are masculine in French.</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7" name="CustomShape 7">
            <a:hlinkClick r:id="" action="ppaction://noaction">
              <a:snd r:embed="rId10" name="FUS7_1.wav"/>
            </a:hlinkClick>
            <a:extLst>
              <a:ext uri="{FF2B5EF4-FFF2-40B4-BE49-F238E27FC236}">
                <a16:creationId xmlns:a16="http://schemas.microsoft.com/office/drawing/2014/main" id="{E28F9884-06BF-4F2C-A79C-ECC696C9B798}"/>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42948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1_12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[7/7]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2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rouge.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61795">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8D92060B-8E36-4D99-98AC-F608545CEE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
        <p:nvSpPr>
          <p:cNvPr id="12" name="Google Shape;167;p2">
            <a:extLst>
              <a:ext uri="{FF2B5EF4-FFF2-40B4-BE49-F238E27FC236}">
                <a16:creationId xmlns:a16="http://schemas.microsoft.com/office/drawing/2014/main" id="{7CABD2A6-7E67-4E9D-BA2E-9718DF59C8A1}"/>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raphic 13" descr="Teacher">
            <a:extLst>
              <a:ext uri="{FF2B5EF4-FFF2-40B4-BE49-F238E27FC236}">
                <a16:creationId xmlns:a16="http://schemas.microsoft.com/office/drawing/2014/main" id="{ABA7CD74-43BC-4812-9110-8082FD5A50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87" y="702061"/>
            <a:ext cx="815468" cy="914400"/>
          </a:xfrm>
          <a:prstGeom prst="rect">
            <a:avLst/>
          </a:prstGeom>
        </p:spPr>
      </p:pic>
      <p:sp>
        <p:nvSpPr>
          <p:cNvPr id="15" name="Speech Bubble: Rectangle with Corners Rounded 14">
            <a:hlinkClick r:id="" action="ppaction://noaction">
              <a:snd r:embed="rId10" name="FUS7_1.wav"/>
            </a:hlinkClick>
            <a:extLst>
              <a:ext uri="{FF2B5EF4-FFF2-40B4-BE49-F238E27FC236}">
                <a16:creationId xmlns:a16="http://schemas.microsoft.com/office/drawing/2014/main" id="{85BD1246-E09A-4CFD-9CFC-33ED706E9F4B}"/>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10" name="FUS7_1.wav"/>
            </a:hlinkClick>
            <a:extLst>
              <a:ext uri="{FF2B5EF4-FFF2-40B4-BE49-F238E27FC236}">
                <a16:creationId xmlns:a16="http://schemas.microsoft.com/office/drawing/2014/main" id="{36DCA4BC-424B-43B8-B09B-AA88714CFCFC}"/>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9197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Rectangle 7">
            <a:hlinkClick r:id="" action="ppaction://noaction">
              <a:snd r:embed="rId4" name="FUS13_1 Repete l'exercice.wav"/>
            </a:hlinkClick>
            <a:extLst>
              <a:ext uri="{FF2B5EF4-FFF2-40B4-BE49-F238E27FC236}">
                <a16:creationId xmlns:a16="http://schemas.microsoft.com/office/drawing/2014/main" id="{0703C612-E8AD-48A7-9272-BE5E901870BB}"/>
              </a:ext>
            </a:extLst>
          </p:cNvPr>
          <p:cNvSpPr/>
          <p:nvPr/>
        </p:nvSpPr>
        <p:spPr>
          <a:xfrm>
            <a:off x="1036436" y="665141"/>
            <a:ext cx="385308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Répète l’exercice.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US7_2.wav"/>
            </a:hlinkClick>
            <a:extLst>
              <a:ext uri="{FF2B5EF4-FFF2-40B4-BE49-F238E27FC236}">
                <a16:creationId xmlns:a16="http://schemas.microsoft.com/office/drawing/2014/main" id="{F54A5B5C-11C5-47AD-B4FB-42614FEB33B9}"/>
              </a:ext>
            </a:extLst>
          </p:cNvPr>
          <p:cNvSpPr/>
          <p:nvPr/>
        </p:nvSpPr>
        <p:spPr>
          <a:xfrm>
            <a:off x="358254" y="22532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F236F1BE-B56E-44E4-B37B-E4938264B293}"/>
              </a:ext>
            </a:extLst>
          </p:cNvPr>
          <p:cNvSpPr/>
          <p:nvPr/>
        </p:nvSpPr>
        <p:spPr>
          <a:xfrm>
            <a:off x="928255" y="1964955"/>
            <a:ext cx="6096000" cy="4407938"/>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es grand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 visage rond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les cheveux blonds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les yeux bleus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couleur jaune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couleur rouge ?</a:t>
            </a:r>
          </a:p>
        </p:txBody>
      </p:sp>
      <p:sp>
        <p:nvSpPr>
          <p:cNvPr id="16" name="CustomShape 23">
            <a:hlinkClick r:id="" action="ppaction://noaction">
              <a:snd r:embed="rId6" name="FUS8_1.wav"/>
            </a:hlinkClick>
            <a:extLst>
              <a:ext uri="{FF2B5EF4-FFF2-40B4-BE49-F238E27FC236}">
                <a16:creationId xmlns:a16="http://schemas.microsoft.com/office/drawing/2014/main" id="{6203530D-4003-4517-B25A-2D44F7DB7ABB}"/>
              </a:ext>
            </a:extLst>
          </p:cNvPr>
          <p:cNvSpPr/>
          <p:nvPr/>
        </p:nvSpPr>
        <p:spPr>
          <a:xfrm>
            <a:off x="358254" y="29379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7" name="FUS9_1.wav"/>
            </a:hlinkClick>
            <a:extLst>
              <a:ext uri="{FF2B5EF4-FFF2-40B4-BE49-F238E27FC236}">
                <a16:creationId xmlns:a16="http://schemas.microsoft.com/office/drawing/2014/main" id="{642A9022-183A-463E-853D-8A84F22F20C3}"/>
              </a:ext>
            </a:extLst>
          </p:cNvPr>
          <p:cNvSpPr/>
          <p:nvPr/>
        </p:nvSpPr>
        <p:spPr>
          <a:xfrm>
            <a:off x="358254" y="364904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8" name="FUS10_1.wav"/>
            </a:hlinkClick>
            <a:extLst>
              <a:ext uri="{FF2B5EF4-FFF2-40B4-BE49-F238E27FC236}">
                <a16:creationId xmlns:a16="http://schemas.microsoft.com/office/drawing/2014/main" id="{9F6AF651-F9F7-4760-BED8-DBCC88A5FE12}"/>
              </a:ext>
            </a:extLst>
          </p:cNvPr>
          <p:cNvSpPr/>
          <p:nvPr/>
        </p:nvSpPr>
        <p:spPr>
          <a:xfrm>
            <a:off x="358254" y="44649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FUS11_1.wav"/>
            </a:hlinkClick>
            <a:extLst>
              <a:ext uri="{FF2B5EF4-FFF2-40B4-BE49-F238E27FC236}">
                <a16:creationId xmlns:a16="http://schemas.microsoft.com/office/drawing/2014/main" id="{4224BA0A-346C-4C9E-A0FD-4FFBF0647DD0}"/>
              </a:ext>
            </a:extLst>
          </p:cNvPr>
          <p:cNvSpPr/>
          <p:nvPr/>
        </p:nvSpPr>
        <p:spPr>
          <a:xfrm>
            <a:off x="358254" y="518284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FUS12_1.wav"/>
            </a:hlinkClick>
            <a:extLst>
              <a:ext uri="{FF2B5EF4-FFF2-40B4-BE49-F238E27FC236}">
                <a16:creationId xmlns:a16="http://schemas.microsoft.com/office/drawing/2014/main" id="{7564061B-A405-4908-890E-0FD3E6E5C7DE}"/>
              </a:ext>
            </a:extLst>
          </p:cNvPr>
          <p:cNvSpPr/>
          <p:nvPr/>
        </p:nvSpPr>
        <p:spPr>
          <a:xfrm>
            <a:off x="358254" y="59007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6">
            <a:hlinkClick r:id="" action="ppaction://noaction">
              <a:snd r:embed="rId11" name="FUS13_2.wav"/>
            </a:hlinkClick>
            <a:extLst>
              <a:ext uri="{FF2B5EF4-FFF2-40B4-BE49-F238E27FC236}">
                <a16:creationId xmlns:a16="http://schemas.microsoft.com/office/drawing/2014/main" id="{232DE911-0A41-497C-9AB6-C511955075CA}"/>
              </a:ext>
            </a:extLst>
          </p:cNvPr>
          <p:cNvSpPr/>
          <p:nvPr/>
        </p:nvSpPr>
        <p:spPr>
          <a:xfrm>
            <a:off x="3158837" y="87560"/>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Parle </a:t>
            </a:r>
            <a:r>
              <a:rPr kumimoji="0" lang="es-ES_tradnl"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ton/</a:t>
            </a:r>
            <a:r>
              <a:rPr kumimoji="0" lang="es-ES_tradnl"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ta</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partenaire.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6CE9BA9-833B-437E-8451-189DBB2C48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5333" y="1394355"/>
            <a:ext cx="1876425" cy="1828800"/>
          </a:xfrm>
          <a:prstGeom prst="rect">
            <a:avLst/>
          </a:prstGeom>
        </p:spPr>
      </p:pic>
      <p:pic>
        <p:nvPicPr>
          <p:cNvPr id="25" name="Picture 24">
            <a:extLst>
              <a:ext uri="{FF2B5EF4-FFF2-40B4-BE49-F238E27FC236}">
                <a16:creationId xmlns:a16="http://schemas.microsoft.com/office/drawing/2014/main" id="{3D50A2C6-73D8-487D-AB34-F78C0C7E69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254837" y="1368927"/>
            <a:ext cx="1876425" cy="1828800"/>
          </a:xfrm>
          <a:prstGeom prst="rect">
            <a:avLst/>
          </a:prstGeom>
        </p:spPr>
      </p:pic>
      <p:sp>
        <p:nvSpPr>
          <p:cNvPr id="26" name="Rectangle 25">
            <a:hlinkClick r:id="" action="ppaction://noaction">
              <a:snd r:embed="rId13" name="FUS7_1.wav"/>
            </a:hlinkClick>
            <a:extLst>
              <a:ext uri="{FF2B5EF4-FFF2-40B4-BE49-F238E27FC236}">
                <a16:creationId xmlns:a16="http://schemas.microsoft.com/office/drawing/2014/main" id="{E6997961-37D8-46E5-83FB-C4CA0AF6C31C}"/>
              </a:ext>
            </a:extLst>
          </p:cNvPr>
          <p:cNvSpPr/>
          <p:nvPr/>
        </p:nvSpPr>
        <p:spPr>
          <a:xfrm>
            <a:off x="1011057" y="1183058"/>
            <a:ext cx="1094223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peech Bubble: Rectangle with Corners Rounded 26">
            <a:extLst>
              <a:ext uri="{FF2B5EF4-FFF2-40B4-BE49-F238E27FC236}">
                <a16:creationId xmlns:a16="http://schemas.microsoft.com/office/drawing/2014/main" id="{25A5A5F8-D49C-4B6A-8285-3708DB3483BE}"/>
              </a:ext>
            </a:extLst>
          </p:cNvPr>
          <p:cNvSpPr/>
          <p:nvPr/>
        </p:nvSpPr>
        <p:spPr>
          <a:xfrm>
            <a:off x="6788727" y="2937238"/>
            <a:ext cx="5230536" cy="2289637"/>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time, give your own answers to the questions. They may be positive or negative.</a:t>
            </a:r>
          </a:p>
        </p:txBody>
      </p:sp>
      <p:sp>
        <p:nvSpPr>
          <p:cNvPr id="21" name="Google Shape;167;p2">
            <a:extLst>
              <a:ext uri="{FF2B5EF4-FFF2-40B4-BE49-F238E27FC236}">
                <a16:creationId xmlns:a16="http://schemas.microsoft.com/office/drawing/2014/main" id="{32077EE6-26CF-4F8D-BC16-E9753CA4F172}"/>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raphic 21" descr="Teacher">
            <a:extLst>
              <a:ext uri="{FF2B5EF4-FFF2-40B4-BE49-F238E27FC236}">
                <a16:creationId xmlns:a16="http://schemas.microsoft.com/office/drawing/2014/main" id="{CBA19AEC-B37F-4F10-B841-9620606F12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2442" y="704418"/>
            <a:ext cx="815468" cy="914400"/>
          </a:xfrm>
          <a:prstGeom prst="rect">
            <a:avLst/>
          </a:prstGeom>
        </p:spPr>
      </p:pic>
    </p:spTree>
    <p:extLst>
      <p:ext uri="{BB962C8B-B14F-4D97-AF65-F5344CB8AC3E}">
        <p14:creationId xmlns:p14="http://schemas.microsoft.com/office/powerpoint/2010/main" val="389498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45433494"/>
              </p:ext>
            </p:extLst>
          </p:nvPr>
        </p:nvGraphicFramePr>
        <p:xfrm>
          <a:off x="514818" y="11407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ovale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rond</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tc>
                <a:tc>
                  <a:txBody>
                    <a:bodyPr/>
                    <a:lstStyle/>
                    <a:p>
                      <a:r>
                        <a:rPr lang="en-GB" sz="2400" b="1" dirty="0" err="1">
                          <a:solidFill>
                            <a:srgbClr val="00B0F0"/>
                          </a:solidFill>
                          <a:latin typeface="Century Gothic" panose="020B0502020202020204" pitchFamily="34" charset="0"/>
                        </a:rPr>
                        <a:t>crépu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long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cheveu</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l’actrice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course</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défilé</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Québec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nager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participer</a:t>
                      </a:r>
                      <a:r>
                        <a:rPr lang="en-GB" sz="2400" b="1" dirty="0">
                          <a:solidFill>
                            <a:srgbClr val="92D050"/>
                          </a:solidFill>
                          <a:latin typeface="Century Gothic" panose="020B0502020202020204" pitchFamily="34" charset="0"/>
                        </a:rPr>
                        <a:t> à</a:t>
                      </a:r>
                    </a:p>
                  </a:txBody>
                  <a:tcPr/>
                </a:tc>
                <a:tc>
                  <a:txBody>
                    <a:bodyPr/>
                    <a:lstStyle/>
                    <a:p>
                      <a:r>
                        <a:rPr lang="en-GB" sz="2400" b="1" dirty="0">
                          <a:solidFill>
                            <a:srgbClr val="92D050"/>
                          </a:solidFill>
                          <a:latin typeface="Century Gothic" panose="020B0502020202020204" pitchFamily="34" charset="0"/>
                        </a:rPr>
                        <a:t>le château</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neige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lieu</a:t>
                      </a:r>
                    </a:p>
                  </a:txBody>
                  <a:tcPr/>
                </a:tc>
                <a:tc>
                  <a:txBody>
                    <a:bodyPr/>
                    <a:lstStyle/>
                    <a:p>
                      <a:r>
                        <a:rPr lang="en-GB" sz="2400" b="1" dirty="0">
                          <a:solidFill>
                            <a:srgbClr val="92D050"/>
                          </a:solidFill>
                          <a:latin typeface="Century Gothic" panose="020B0502020202020204" pitchFamily="34" charset="0"/>
                        </a:rPr>
                        <a:t>la glace</a:t>
                      </a:r>
                    </a:p>
                  </a:txBody>
                  <a:tcPr/>
                </a:tc>
                <a:extLst>
                  <a:ext uri="{0D108BD9-81ED-4DB2-BD59-A6C34878D82A}">
                    <a16:rowId xmlns:a16="http://schemas.microsoft.com/office/drawing/2014/main" val="390379485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63490" y="445955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7" name="FUS14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93727" y="587292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snow</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1684" y="592017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place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55296" y="589047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ice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58511" y="5001834"/>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swim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69524" y="499973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take part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55296" y="503050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castle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62726" y="414315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race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03742" y="417902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parade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41330" y="413461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Quebec</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58511" y="32632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hair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81590" y="3278972"/>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actress</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10411" y="326326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face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1565" y="24671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blond</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4246" y="2430599"/>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frizzy</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73135" y="2430598"/>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1565" y="159390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oval</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3742" y="159452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round</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5745" y="156323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red</a:t>
            </a:r>
          </a:p>
        </p:txBody>
      </p:sp>
      <p:sp>
        <p:nvSpPr>
          <p:cNvPr id="49" name="Google Shape;167;p2">
            <a:extLst>
              <a:ext uri="{FF2B5EF4-FFF2-40B4-BE49-F238E27FC236}">
                <a16:creationId xmlns:a16="http://schemas.microsoft.com/office/drawing/2014/main" id="{F0FAC47B-0E85-4006-955A-5AFC9E22F126}"/>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99E96026-4AD5-4AF1-AA14-7FAB0E1C6383}"/>
              </a:ext>
            </a:extLst>
          </p:cNvPr>
          <p:cNvGraphicFramePr>
            <a:graphicFrameLocks noGrp="1"/>
          </p:cNvGraphicFramePr>
          <p:nvPr>
            <p:extLst>
              <p:ext uri="{D42A27DB-BD31-4B8C-83A1-F6EECF244321}">
                <p14:modId xmlns:p14="http://schemas.microsoft.com/office/powerpoint/2010/main" val="184706907"/>
              </p:ext>
            </p:extLst>
          </p:nvPr>
        </p:nvGraphicFramePr>
        <p:xfrm>
          <a:off x="648182" y="1189855"/>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oval</a:t>
                      </a:r>
                    </a:p>
                  </a:txBody>
                  <a:tcPr/>
                </a:tc>
                <a:tc>
                  <a:txBody>
                    <a:bodyPr/>
                    <a:lstStyle/>
                    <a:p>
                      <a:r>
                        <a:rPr lang="en-GB" sz="2400" b="1" dirty="0">
                          <a:solidFill>
                            <a:srgbClr val="00B0F0"/>
                          </a:solidFill>
                          <a:latin typeface="Century Gothic" panose="020B0502020202020204" pitchFamily="34" charset="0"/>
                        </a:rPr>
                        <a:t>round</a:t>
                      </a:r>
                    </a:p>
                  </a:txBody>
                  <a:tcPr/>
                </a:tc>
                <a:tc>
                  <a:txBody>
                    <a:bodyPr/>
                    <a:lstStyle/>
                    <a:p>
                      <a:r>
                        <a:rPr lang="en-GB" sz="2400" b="1" dirty="0">
                          <a:solidFill>
                            <a:srgbClr val="00B0F0"/>
                          </a:solidFill>
                          <a:latin typeface="Century Gothic" panose="020B0502020202020204" pitchFamily="34" charset="0"/>
                        </a:rPr>
                        <a:t>red (for hair)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tc>
                <a:tc>
                  <a:txBody>
                    <a:bodyPr/>
                    <a:lstStyle/>
                    <a:p>
                      <a:r>
                        <a:rPr lang="en-GB" sz="2400" b="1" dirty="0">
                          <a:solidFill>
                            <a:srgbClr val="00B0F0"/>
                          </a:solidFill>
                          <a:latin typeface="Century Gothic" panose="020B0502020202020204" pitchFamily="34" charset="0"/>
                        </a:rPr>
                        <a:t>long</a:t>
                      </a:r>
                    </a:p>
                  </a:txBody>
                  <a:tcPr/>
                </a:tc>
                <a:tc>
                  <a:txBody>
                    <a:bodyPr/>
                    <a:lstStyle/>
                    <a:p>
                      <a:r>
                        <a:rPr lang="en-GB" sz="2400" b="1" dirty="0">
                          <a:solidFill>
                            <a:srgbClr val="00B0F0"/>
                          </a:solidFill>
                          <a:latin typeface="Century Gothic" panose="020B0502020202020204" pitchFamily="34" charset="0"/>
                        </a:rPr>
                        <a:t>frizzy</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hair </a:t>
                      </a:r>
                    </a:p>
                  </a:txBody>
                  <a:tcPr/>
                </a:tc>
                <a:tc>
                  <a:txBody>
                    <a:bodyPr/>
                    <a:lstStyle/>
                    <a:p>
                      <a:r>
                        <a:rPr lang="en-GB" sz="2400" b="1" dirty="0">
                          <a:solidFill>
                            <a:srgbClr val="00B0F0"/>
                          </a:solidFill>
                          <a:latin typeface="Century Gothic" panose="020B0502020202020204" pitchFamily="34" charset="0"/>
                        </a:rPr>
                        <a:t>(the) actor (m)</a:t>
                      </a:r>
                    </a:p>
                  </a:txBody>
                  <a:tcPr/>
                </a:tc>
                <a:tc>
                  <a:txBody>
                    <a:bodyPr/>
                    <a:lstStyle/>
                    <a:p>
                      <a:r>
                        <a:rPr lang="en-GB" sz="2400" b="1" dirty="0">
                          <a:solidFill>
                            <a:srgbClr val="00B0F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place</a:t>
                      </a:r>
                    </a:p>
                  </a:txBody>
                  <a:tcPr/>
                </a:tc>
                <a:tc>
                  <a:txBody>
                    <a:bodyPr/>
                    <a:lstStyle/>
                    <a:p>
                      <a:r>
                        <a:rPr lang="en-GB" sz="2400" b="1" dirty="0">
                          <a:solidFill>
                            <a:srgbClr val="92D050"/>
                          </a:solidFill>
                          <a:latin typeface="Century Gothic" panose="020B0502020202020204" pitchFamily="34" charset="0"/>
                        </a:rPr>
                        <a:t>(the) snow</a:t>
                      </a:r>
                    </a:p>
                  </a:txBody>
                  <a:tcPr/>
                </a:tc>
                <a:tc>
                  <a:txBody>
                    <a:bodyPr/>
                    <a:lstStyle/>
                    <a:p>
                      <a:r>
                        <a:rPr lang="en-GB" sz="2400" b="1" dirty="0">
                          <a:solidFill>
                            <a:srgbClr val="92D050"/>
                          </a:solidFill>
                          <a:latin typeface="Century Gothic" panose="020B0502020202020204" pitchFamily="34" charset="0"/>
                        </a:rPr>
                        <a:t>(the) Quebec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race</a:t>
                      </a:r>
                    </a:p>
                  </a:txBody>
                  <a:tcPr/>
                </a:tc>
                <a:tc>
                  <a:txBody>
                    <a:bodyPr/>
                    <a:lstStyle/>
                    <a:p>
                      <a:r>
                        <a:rPr lang="en-GB" sz="2400" b="1" dirty="0">
                          <a:solidFill>
                            <a:srgbClr val="92D050"/>
                          </a:solidFill>
                          <a:latin typeface="Century Gothic" panose="020B0502020202020204" pitchFamily="34" charset="0"/>
                        </a:rPr>
                        <a:t>(the) parade</a:t>
                      </a:r>
                    </a:p>
                  </a:txBody>
                  <a:tcPr/>
                </a:tc>
                <a:tc>
                  <a:txBody>
                    <a:bodyPr/>
                    <a:lstStyle/>
                    <a:p>
                      <a:r>
                        <a:rPr lang="en-GB" sz="2400" b="1" dirty="0">
                          <a:solidFill>
                            <a:srgbClr val="92D050"/>
                          </a:solidFill>
                          <a:latin typeface="Century Gothic" panose="020B0502020202020204" pitchFamily="34" charset="0"/>
                        </a:rPr>
                        <a:t>(the) ice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swim</a:t>
                      </a:r>
                    </a:p>
                  </a:txBody>
                  <a:tcPr/>
                </a:tc>
                <a:tc>
                  <a:txBody>
                    <a:bodyPr/>
                    <a:lstStyle/>
                    <a:p>
                      <a:r>
                        <a:rPr lang="en-GB" sz="2400" b="1" dirty="0">
                          <a:solidFill>
                            <a:srgbClr val="92D050"/>
                          </a:solidFill>
                          <a:latin typeface="Century Gothic" panose="020B0502020202020204" pitchFamily="34" charset="0"/>
                        </a:rPr>
                        <a:t>to take part (in)</a:t>
                      </a:r>
                    </a:p>
                  </a:txBody>
                  <a:tcPr/>
                </a:tc>
                <a:tc>
                  <a:txBody>
                    <a:bodyPr/>
                    <a:lstStyle/>
                    <a:p>
                      <a:r>
                        <a:rPr lang="en-GB" sz="2400" b="1" dirty="0">
                          <a:solidFill>
                            <a:srgbClr val="92D050"/>
                          </a:solidFill>
                          <a:latin typeface="Century Gothic" panose="020B0502020202020204" pitchFamily="34" charset="0"/>
                        </a:rPr>
                        <a:t>(the) castle</a:t>
                      </a:r>
                    </a:p>
                  </a:txBody>
                  <a:tcPr/>
                </a:tc>
                <a:extLst>
                  <a:ext uri="{0D108BD9-81ED-4DB2-BD59-A6C34878D82A}">
                    <a16:rowId xmlns:a16="http://schemas.microsoft.com/office/drawing/2014/main" val="390379485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23" name="FUS15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51" name="Picture 50">
            <a:extLst>
              <a:ext uri="{FF2B5EF4-FFF2-40B4-BE49-F238E27FC236}">
                <a16:creationId xmlns:a16="http://schemas.microsoft.com/office/drawing/2014/main" id="{EA2FE7E7-8753-4035-ACD7-77DEC52DD9AB}"/>
              </a:ext>
            </a:extLst>
          </p:cNvPr>
          <p:cNvPicPr>
            <a:picLocks noChangeAspect="1"/>
          </p:cNvPicPr>
          <p:nvPr/>
        </p:nvPicPr>
        <p:blipFill>
          <a:blip r:embed="rId24"/>
          <a:stretch>
            <a:fillRect/>
          </a:stretch>
        </p:blipFill>
        <p:spPr>
          <a:xfrm>
            <a:off x="663490" y="4459550"/>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62FCCF82-1211-4616-BA6A-0D229668A55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53" name="TextBox 52">
            <a:extLst>
              <a:ext uri="{FF2B5EF4-FFF2-40B4-BE49-F238E27FC236}">
                <a16:creationId xmlns:a16="http://schemas.microsoft.com/office/drawing/2014/main" id="{49757BA7-8F0F-4744-A9AF-88211C28529C}"/>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BE7B8161-4EFA-4C11-8300-DEE970E6647D}"/>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53CDF2D2-1A96-46AE-9E34-E7C9C50850B3}"/>
              </a:ext>
            </a:extLst>
          </p:cNvPr>
          <p:cNvSpPr txBox="1"/>
          <p:nvPr/>
        </p:nvSpPr>
        <p:spPr>
          <a:xfrm>
            <a:off x="2419437" y="5871522"/>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DBAF005-7CA3-48D4-8FB9-76209DF1E75E}"/>
              </a:ext>
            </a:extLst>
          </p:cNvPr>
          <p:cNvSpPr txBox="1"/>
          <p:nvPr/>
        </p:nvSpPr>
        <p:spPr>
          <a:xfrm>
            <a:off x="4701374" y="586484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participer</a:t>
            </a:r>
            <a:r>
              <a:rPr lang="en-GB" sz="2400" kern="0" dirty="0">
                <a:solidFill>
                  <a:srgbClr val="002060"/>
                </a:solidFill>
                <a:latin typeface="Century Gothic" panose="020B0502020202020204" pitchFamily="34" charset="0"/>
                <a:cs typeface="Arial"/>
                <a:sym typeface="Arial"/>
              </a:rPr>
              <a:t> (à)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07A6E151-002B-49BB-9D9E-5FED52ADA4DB}"/>
              </a:ext>
            </a:extLst>
          </p:cNvPr>
          <p:cNvSpPr txBox="1"/>
          <p:nvPr/>
        </p:nvSpPr>
        <p:spPr>
          <a:xfrm>
            <a:off x="7743210" y="5907144"/>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château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4BB0D54C-4B18-432D-8447-46092206BAA2}"/>
              </a:ext>
            </a:extLst>
          </p:cNvPr>
          <p:cNvSpPr txBox="1"/>
          <p:nvPr/>
        </p:nvSpPr>
        <p:spPr>
          <a:xfrm>
            <a:off x="2402881" y="5055194"/>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course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47CB20D-581B-419B-AEDA-50723A0676A5}"/>
              </a:ext>
            </a:extLst>
          </p:cNvPr>
          <p:cNvSpPr txBox="1"/>
          <p:nvPr/>
        </p:nvSpPr>
        <p:spPr>
          <a:xfrm>
            <a:off x="4720875" y="507229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défilé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070490F-F800-42A0-966B-7BEA981B1622}"/>
              </a:ext>
            </a:extLst>
          </p:cNvPr>
          <p:cNvSpPr txBox="1"/>
          <p:nvPr/>
        </p:nvSpPr>
        <p:spPr>
          <a:xfrm>
            <a:off x="7793678" y="503050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glace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B7AF1289-01C3-41F0-9A56-1F1F1765D93F}"/>
              </a:ext>
            </a:extLst>
          </p:cNvPr>
          <p:cNvSpPr txBox="1"/>
          <p:nvPr/>
        </p:nvSpPr>
        <p:spPr>
          <a:xfrm>
            <a:off x="2419437" y="4224597"/>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lieu</a:t>
            </a:r>
          </a:p>
        </p:txBody>
      </p:sp>
      <p:sp>
        <p:nvSpPr>
          <p:cNvPr id="62" name="TextBox 61">
            <a:extLst>
              <a:ext uri="{FF2B5EF4-FFF2-40B4-BE49-F238E27FC236}">
                <a16:creationId xmlns:a16="http://schemas.microsoft.com/office/drawing/2014/main" id="{5801D65F-6384-42A5-83C1-572F9AFD1F1C}"/>
              </a:ext>
            </a:extLst>
          </p:cNvPr>
          <p:cNvSpPr txBox="1"/>
          <p:nvPr/>
        </p:nvSpPr>
        <p:spPr>
          <a:xfrm>
            <a:off x="4841633" y="42127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neige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5293A46E-6608-42CA-9D72-04CBEC76A306}"/>
              </a:ext>
            </a:extLst>
          </p:cNvPr>
          <p:cNvSpPr txBox="1"/>
          <p:nvPr/>
        </p:nvSpPr>
        <p:spPr>
          <a:xfrm>
            <a:off x="7800360" y="422101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Québec</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B630BC70-8C91-40FE-A68F-A783BEE126C3}"/>
              </a:ext>
            </a:extLst>
          </p:cNvPr>
          <p:cNvSpPr txBox="1"/>
          <p:nvPr/>
        </p:nvSpPr>
        <p:spPr>
          <a:xfrm>
            <a:off x="2385005" y="3317081"/>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cheveu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A4ADF54C-3046-44CA-990C-FD1DC36AB476}"/>
              </a:ext>
            </a:extLst>
          </p:cNvPr>
          <p:cNvSpPr txBox="1"/>
          <p:nvPr/>
        </p:nvSpPr>
        <p:spPr>
          <a:xfrm>
            <a:off x="4841633" y="3333501"/>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l’acteur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C2F78458-7965-42E9-B4F3-CA354095C6A3}"/>
              </a:ext>
            </a:extLst>
          </p:cNvPr>
          <p:cNvSpPr txBox="1"/>
          <p:nvPr/>
        </p:nvSpPr>
        <p:spPr>
          <a:xfrm>
            <a:off x="7800360" y="330221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visage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EEA3C1BD-DC29-4F68-AAB8-B06D3C845571}"/>
              </a:ext>
            </a:extLst>
          </p:cNvPr>
          <p:cNvSpPr txBox="1"/>
          <p:nvPr/>
        </p:nvSpPr>
        <p:spPr>
          <a:xfrm>
            <a:off x="2311565" y="24671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blond</a:t>
            </a:r>
          </a:p>
        </p:txBody>
      </p:sp>
      <p:sp>
        <p:nvSpPr>
          <p:cNvPr id="68" name="TextBox 67">
            <a:extLst>
              <a:ext uri="{FF2B5EF4-FFF2-40B4-BE49-F238E27FC236}">
                <a16:creationId xmlns:a16="http://schemas.microsoft.com/office/drawing/2014/main" id="{E5A78BD7-AA30-4527-8609-DC8DF3BDC149}"/>
              </a:ext>
            </a:extLst>
          </p:cNvPr>
          <p:cNvSpPr txBox="1"/>
          <p:nvPr/>
        </p:nvSpPr>
        <p:spPr>
          <a:xfrm>
            <a:off x="4733419" y="2445987"/>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69" name="TextBox 68">
            <a:extLst>
              <a:ext uri="{FF2B5EF4-FFF2-40B4-BE49-F238E27FC236}">
                <a16:creationId xmlns:a16="http://schemas.microsoft.com/office/drawing/2014/main" id="{62629215-EBF5-43F2-BF70-D877B20C6E5B}"/>
              </a:ext>
            </a:extLst>
          </p:cNvPr>
          <p:cNvSpPr txBox="1"/>
          <p:nvPr/>
        </p:nvSpPr>
        <p:spPr>
          <a:xfrm>
            <a:off x="7701261" y="241324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crépu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553DF3B1-742A-43A7-844D-069804F5ECF1}"/>
              </a:ext>
            </a:extLst>
          </p:cNvPr>
          <p:cNvSpPr txBox="1"/>
          <p:nvPr/>
        </p:nvSpPr>
        <p:spPr>
          <a:xfrm>
            <a:off x="2311565" y="159390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ovale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78C23BB5-BF1E-42A1-B6A7-CFE3BF6B53CA}"/>
              </a:ext>
            </a:extLst>
          </p:cNvPr>
          <p:cNvSpPr txBox="1"/>
          <p:nvPr/>
        </p:nvSpPr>
        <p:spPr>
          <a:xfrm>
            <a:off x="4733419" y="159390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rond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ED18C18C-9F36-4C3A-8F75-5F48C331862E}"/>
              </a:ext>
            </a:extLst>
          </p:cNvPr>
          <p:cNvSpPr txBox="1"/>
          <p:nvPr/>
        </p:nvSpPr>
        <p:spPr>
          <a:xfrm>
            <a:off x="7737028" y="16171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roux</a:t>
            </a:r>
          </a:p>
        </p:txBody>
      </p:sp>
      <p:sp>
        <p:nvSpPr>
          <p:cNvPr id="73" name="Google Shape;167;p2">
            <a:extLst>
              <a:ext uri="{FF2B5EF4-FFF2-40B4-BE49-F238E27FC236}">
                <a16:creationId xmlns:a16="http://schemas.microsoft.com/office/drawing/2014/main" id="{820B22AB-8174-40CA-930C-2C4F0C71BD4C}"/>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15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1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15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15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15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15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15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15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15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15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15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15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15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15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1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15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15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15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E5B4055A-F830-495B-95D1-C5DE813043A2}"/>
              </a:ext>
            </a:extLst>
          </p:cNvPr>
          <p:cNvGraphicFramePr>
            <a:graphicFrameLocks noGrp="1"/>
          </p:cNvGraphicFramePr>
          <p:nvPr>
            <p:extLst>
              <p:ext uri="{D42A27DB-BD31-4B8C-83A1-F6EECF244321}">
                <p14:modId xmlns:p14="http://schemas.microsoft.com/office/powerpoint/2010/main" val="4130006068"/>
              </p:ext>
            </p:extLst>
          </p:nvPr>
        </p:nvGraphicFramePr>
        <p:xfrm>
          <a:off x="514818" y="11407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ovale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rond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a:t>
                      </a:r>
                    </a:p>
                  </a:txBody>
                  <a:tcPr/>
                </a:tc>
                <a:tc>
                  <a:txBody>
                    <a:bodyPr/>
                    <a:lstStyle/>
                    <a:p>
                      <a:r>
                        <a:rPr lang="en-GB" sz="2400" b="1" dirty="0" err="1">
                          <a:solidFill>
                            <a:srgbClr val="002060"/>
                          </a:solidFill>
                          <a:latin typeface="Century Gothic" panose="020B0502020202020204" pitchFamily="34" charset="0"/>
                        </a:rPr>
                        <a:t>crépu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cheveu</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l’actrice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course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défilé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Québec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nager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participer</a:t>
                      </a:r>
                      <a:r>
                        <a:rPr lang="en-GB" sz="2400" b="1" dirty="0">
                          <a:solidFill>
                            <a:srgbClr val="002060"/>
                          </a:solidFill>
                          <a:latin typeface="Century Gothic" panose="020B0502020202020204" pitchFamily="34" charset="0"/>
                        </a:rPr>
                        <a:t> à</a:t>
                      </a:r>
                    </a:p>
                  </a:txBody>
                  <a:tcPr/>
                </a:tc>
                <a:tc>
                  <a:txBody>
                    <a:bodyPr/>
                    <a:lstStyle/>
                    <a:p>
                      <a:r>
                        <a:rPr lang="en-GB" sz="2400" b="1" dirty="0">
                          <a:solidFill>
                            <a:srgbClr val="002060"/>
                          </a:solidFill>
                          <a:latin typeface="Century Gothic" panose="020B0502020202020204" pitchFamily="34" charset="0"/>
                        </a:rPr>
                        <a:t>le château</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neige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lieu</a:t>
                      </a:r>
                    </a:p>
                  </a:txBody>
                  <a:tcPr/>
                </a:tc>
                <a:tc>
                  <a:txBody>
                    <a:bodyPr/>
                    <a:lstStyle/>
                    <a:p>
                      <a:r>
                        <a:rPr lang="en-GB" sz="2400" b="1" dirty="0">
                          <a:solidFill>
                            <a:srgbClr val="002060"/>
                          </a:solidFill>
                          <a:latin typeface="Century Gothic" panose="020B0502020202020204" pitchFamily="34" charset="0"/>
                        </a:rPr>
                        <a:t>la glace</a:t>
                      </a:r>
                    </a:p>
                  </a:txBody>
                  <a:tcPr/>
                </a:tc>
                <a:extLst>
                  <a:ext uri="{0D108BD9-81ED-4DB2-BD59-A6C34878D82A}">
                    <a16:rowId xmlns:a16="http://schemas.microsoft.com/office/drawing/2014/main" val="3903794855"/>
                  </a:ext>
                </a:extLst>
              </a:tr>
            </a:tbl>
          </a:graphicData>
        </a:graphic>
      </p:graphicFrame>
      <p:pic>
        <p:nvPicPr>
          <p:cNvPr id="18" name="Picture 17">
            <a:extLst>
              <a:ext uri="{FF2B5EF4-FFF2-40B4-BE49-F238E27FC236}">
                <a16:creationId xmlns:a16="http://schemas.microsoft.com/office/drawing/2014/main" id="{9CE9C1DF-EF0A-4B2E-A8D8-2BE1538415D4}"/>
              </a:ext>
            </a:extLst>
          </p:cNvPr>
          <p:cNvPicPr>
            <a:picLocks noChangeAspect="1"/>
          </p:cNvPicPr>
          <p:nvPr/>
        </p:nvPicPr>
        <p:blipFill>
          <a:blip r:embed="rId5"/>
          <a:stretch>
            <a:fillRect/>
          </a:stretch>
        </p:blipFill>
        <p:spPr>
          <a:xfrm>
            <a:off x="663490" y="4459550"/>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20D8A598-7263-4E8B-AA37-F00C8CC74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21" name="TextBox 20">
            <a:extLst>
              <a:ext uri="{FF2B5EF4-FFF2-40B4-BE49-F238E27FC236}">
                <a16:creationId xmlns:a16="http://schemas.microsoft.com/office/drawing/2014/main" id="{51D86CD3-296C-4276-AE1F-270EB900FACE}"/>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5" name="TextBox 24">
            <a:extLst>
              <a:ext uri="{FF2B5EF4-FFF2-40B4-BE49-F238E27FC236}">
                <a16:creationId xmlns:a16="http://schemas.microsoft.com/office/drawing/2014/main" id="{E6993F0E-2495-4C4E-9DEC-FF101BCF6752}"/>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51129388-15F0-4F95-ABBD-C96D6E69B2CE}"/>
              </a:ext>
            </a:extLst>
          </p:cNvPr>
          <p:cNvGraphicFramePr>
            <a:graphicFrameLocks noGrp="1"/>
          </p:cNvGraphicFramePr>
          <p:nvPr>
            <p:extLst>
              <p:ext uri="{D42A27DB-BD31-4B8C-83A1-F6EECF244321}">
                <p14:modId xmlns:p14="http://schemas.microsoft.com/office/powerpoint/2010/main" val="104254857"/>
              </p:ext>
            </p:extLst>
          </p:nvPr>
        </p:nvGraphicFramePr>
        <p:xfrm>
          <a:off x="648182" y="1189855"/>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oval</a:t>
                      </a:r>
                    </a:p>
                  </a:txBody>
                  <a:tcPr/>
                </a:tc>
                <a:tc>
                  <a:txBody>
                    <a:bodyPr/>
                    <a:lstStyle/>
                    <a:p>
                      <a:r>
                        <a:rPr lang="en-GB" sz="2400" b="1" dirty="0">
                          <a:solidFill>
                            <a:srgbClr val="002060"/>
                          </a:solidFill>
                          <a:latin typeface="Century Gothic" panose="020B0502020202020204" pitchFamily="34" charset="0"/>
                        </a:rPr>
                        <a:t>round</a:t>
                      </a:r>
                    </a:p>
                  </a:txBody>
                  <a:tcPr/>
                </a:tc>
                <a:tc>
                  <a:txBody>
                    <a:bodyPr/>
                    <a:lstStyle/>
                    <a:p>
                      <a:r>
                        <a:rPr lang="en-GB" sz="2400" b="1" dirty="0">
                          <a:solidFill>
                            <a:srgbClr val="002060"/>
                          </a:solidFill>
                          <a:latin typeface="Century Gothic" panose="020B0502020202020204" pitchFamily="34" charset="0"/>
                        </a:rPr>
                        <a:t>red (for hair)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a:t>
                      </a:r>
                    </a:p>
                  </a:txBody>
                  <a:tcPr/>
                </a:tc>
                <a:tc>
                  <a:txBody>
                    <a:bodyPr/>
                    <a:lstStyle/>
                    <a:p>
                      <a:r>
                        <a:rPr lang="en-GB" sz="2400" b="1" dirty="0">
                          <a:solidFill>
                            <a:srgbClr val="002060"/>
                          </a:solidFill>
                          <a:latin typeface="Century Gothic" panose="020B0502020202020204" pitchFamily="34" charset="0"/>
                        </a:rPr>
                        <a:t>long</a:t>
                      </a:r>
                    </a:p>
                  </a:txBody>
                  <a:tcPr/>
                </a:tc>
                <a:tc>
                  <a:txBody>
                    <a:bodyPr/>
                    <a:lstStyle/>
                    <a:p>
                      <a:r>
                        <a:rPr lang="en-GB" sz="2400" b="1" dirty="0">
                          <a:solidFill>
                            <a:srgbClr val="002060"/>
                          </a:solidFill>
                          <a:latin typeface="Century Gothic" panose="020B0502020202020204" pitchFamily="34" charset="0"/>
                        </a:rPr>
                        <a:t>frizzy</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hair </a:t>
                      </a:r>
                    </a:p>
                  </a:txBody>
                  <a:tcPr/>
                </a:tc>
                <a:tc>
                  <a:txBody>
                    <a:bodyPr/>
                    <a:lstStyle/>
                    <a:p>
                      <a:r>
                        <a:rPr lang="en-GB" sz="2400" b="1" dirty="0">
                          <a:solidFill>
                            <a:srgbClr val="002060"/>
                          </a:solidFill>
                          <a:latin typeface="Century Gothic" panose="020B0502020202020204" pitchFamily="34" charset="0"/>
                        </a:rPr>
                        <a:t>(the) actor (m)</a:t>
                      </a:r>
                    </a:p>
                  </a:txBody>
                  <a:tcPr/>
                </a:tc>
                <a:tc>
                  <a:txBody>
                    <a:bodyPr/>
                    <a:lstStyle/>
                    <a:p>
                      <a:r>
                        <a:rPr lang="en-GB" sz="2400" b="1" dirty="0">
                          <a:solidFill>
                            <a:srgbClr val="00206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place</a:t>
                      </a:r>
                    </a:p>
                  </a:txBody>
                  <a:tcPr/>
                </a:tc>
                <a:tc>
                  <a:txBody>
                    <a:bodyPr/>
                    <a:lstStyle/>
                    <a:p>
                      <a:r>
                        <a:rPr lang="en-GB" sz="2400" b="1" dirty="0">
                          <a:solidFill>
                            <a:srgbClr val="002060"/>
                          </a:solidFill>
                          <a:latin typeface="Century Gothic" panose="020B0502020202020204" pitchFamily="34" charset="0"/>
                        </a:rPr>
                        <a:t>(the) snow</a:t>
                      </a:r>
                    </a:p>
                  </a:txBody>
                  <a:tcPr/>
                </a:tc>
                <a:tc>
                  <a:txBody>
                    <a:bodyPr/>
                    <a:lstStyle/>
                    <a:p>
                      <a:r>
                        <a:rPr lang="en-GB" sz="2400" b="1" dirty="0">
                          <a:solidFill>
                            <a:srgbClr val="002060"/>
                          </a:solidFill>
                          <a:latin typeface="Century Gothic" panose="020B0502020202020204" pitchFamily="34" charset="0"/>
                        </a:rPr>
                        <a:t>(the) Quebec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race</a:t>
                      </a:r>
                    </a:p>
                  </a:txBody>
                  <a:tcPr/>
                </a:tc>
                <a:tc>
                  <a:txBody>
                    <a:bodyPr/>
                    <a:lstStyle/>
                    <a:p>
                      <a:r>
                        <a:rPr lang="en-GB" sz="2400" b="1" dirty="0">
                          <a:solidFill>
                            <a:srgbClr val="002060"/>
                          </a:solidFill>
                          <a:latin typeface="Century Gothic" panose="020B0502020202020204" pitchFamily="34" charset="0"/>
                        </a:rPr>
                        <a:t>(the) parade</a:t>
                      </a:r>
                    </a:p>
                  </a:txBody>
                  <a:tcPr/>
                </a:tc>
                <a:tc>
                  <a:txBody>
                    <a:bodyPr/>
                    <a:lstStyle/>
                    <a:p>
                      <a:r>
                        <a:rPr lang="en-GB" sz="2400" b="1" dirty="0">
                          <a:solidFill>
                            <a:srgbClr val="002060"/>
                          </a:solidFill>
                          <a:latin typeface="Century Gothic" panose="020B0502020202020204" pitchFamily="34" charset="0"/>
                        </a:rPr>
                        <a:t>(the) ice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swim</a:t>
                      </a:r>
                    </a:p>
                  </a:txBody>
                  <a:tcPr/>
                </a:tc>
                <a:tc>
                  <a:txBody>
                    <a:bodyPr/>
                    <a:lstStyle/>
                    <a:p>
                      <a:r>
                        <a:rPr lang="en-GB" sz="2400" b="1" dirty="0">
                          <a:solidFill>
                            <a:srgbClr val="002060"/>
                          </a:solidFill>
                          <a:latin typeface="Century Gothic" panose="020B0502020202020204" pitchFamily="34" charset="0"/>
                        </a:rPr>
                        <a:t>to take part (in)</a:t>
                      </a:r>
                    </a:p>
                  </a:txBody>
                  <a:tcPr/>
                </a:tc>
                <a:tc>
                  <a:txBody>
                    <a:bodyPr/>
                    <a:lstStyle/>
                    <a:p>
                      <a:r>
                        <a:rPr lang="en-GB" sz="2400" b="1" dirty="0">
                          <a:solidFill>
                            <a:srgbClr val="002060"/>
                          </a:solidFill>
                          <a:latin typeface="Century Gothic" panose="020B0502020202020204" pitchFamily="34" charset="0"/>
                        </a:rPr>
                        <a:t>(the) castle</a:t>
                      </a:r>
                    </a:p>
                  </a:txBody>
                  <a:tcPr/>
                </a:tc>
                <a:extLst>
                  <a:ext uri="{0D108BD9-81ED-4DB2-BD59-A6C34878D82A}">
                    <a16:rowId xmlns:a16="http://schemas.microsoft.com/office/drawing/2014/main" val="3903794855"/>
                  </a:ext>
                </a:extLst>
              </a:tr>
            </a:tbl>
          </a:graphicData>
        </a:graphic>
      </p:graphicFrame>
      <p:pic>
        <p:nvPicPr>
          <p:cNvPr id="17" name="Picture 16">
            <a:extLst>
              <a:ext uri="{FF2B5EF4-FFF2-40B4-BE49-F238E27FC236}">
                <a16:creationId xmlns:a16="http://schemas.microsoft.com/office/drawing/2014/main" id="{85367CC7-F0A2-4DFA-BEB1-0B5D213E484F}"/>
              </a:ext>
            </a:extLst>
          </p:cNvPr>
          <p:cNvPicPr>
            <a:picLocks noChangeAspect="1"/>
          </p:cNvPicPr>
          <p:nvPr/>
        </p:nvPicPr>
        <p:blipFill>
          <a:blip r:embed="rId5"/>
          <a:stretch>
            <a:fillRect/>
          </a:stretch>
        </p:blipFill>
        <p:spPr>
          <a:xfrm>
            <a:off x="663490" y="445955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E250652B-8464-4A46-B834-1CC196187A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20" name="TextBox 19">
            <a:extLst>
              <a:ext uri="{FF2B5EF4-FFF2-40B4-BE49-F238E27FC236}">
                <a16:creationId xmlns:a16="http://schemas.microsoft.com/office/drawing/2014/main" id="{A99E99B6-A8E5-458F-9654-ABAA6CE1E358}"/>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1" name="TextBox 20">
            <a:extLst>
              <a:ext uri="{FF2B5EF4-FFF2-40B4-BE49-F238E27FC236}">
                <a16:creationId xmlns:a16="http://schemas.microsoft.com/office/drawing/2014/main" id="{E320A70A-AADC-495C-A2B5-0D8172ED6B85}"/>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5849218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raphic 56" descr="Teacher">
            <a:extLst>
              <a:ext uri="{FF2B5EF4-FFF2-40B4-BE49-F238E27FC236}">
                <a16:creationId xmlns:a16="http://schemas.microsoft.com/office/drawing/2014/main" id="{41B9A67A-C031-45BA-AF6D-A7E8CFF0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4917" y="0"/>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71" name="Action Button: Blank 70">
            <a:hlinkClick r:id="" action="ppaction://noaction" highlightClick="1">
              <a:snd r:embed="rId6" name="FUS3_2.wav"/>
            </a:hlinkClick>
            <a:extLst>
              <a:ext uri="{FF2B5EF4-FFF2-40B4-BE49-F238E27FC236}">
                <a16:creationId xmlns:a16="http://schemas.microsoft.com/office/drawing/2014/main" id="{49C1A4D2-B6B8-44AE-8BF9-49FC8A296754}"/>
              </a:ext>
            </a:extLst>
          </p:cNvPr>
          <p:cNvSpPr/>
          <p:nvPr/>
        </p:nvSpPr>
        <p:spPr>
          <a:xfrm>
            <a:off x="1476612" y="20217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7" name="FUS3_3.wav"/>
            </a:hlinkClick>
            <a:extLst>
              <a:ext uri="{FF2B5EF4-FFF2-40B4-BE49-F238E27FC236}">
                <a16:creationId xmlns:a16="http://schemas.microsoft.com/office/drawing/2014/main" id="{0D291079-B36C-4554-B0B0-4F866A8F9879}"/>
              </a:ext>
            </a:extLst>
          </p:cNvPr>
          <p:cNvSpPr/>
          <p:nvPr/>
        </p:nvSpPr>
        <p:spPr>
          <a:xfrm>
            <a:off x="1476612" y="275005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8" name="FUS3_4.wav"/>
            </a:hlinkClick>
            <a:extLst>
              <a:ext uri="{FF2B5EF4-FFF2-40B4-BE49-F238E27FC236}">
                <a16:creationId xmlns:a16="http://schemas.microsoft.com/office/drawing/2014/main" id="{51A8A6C9-B5BB-4AA6-86DA-991B7F4549DF}"/>
              </a:ext>
            </a:extLst>
          </p:cNvPr>
          <p:cNvSpPr/>
          <p:nvPr/>
        </p:nvSpPr>
        <p:spPr>
          <a:xfrm>
            <a:off x="1476611" y="356456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9" name="FUS3_5.wav"/>
            </a:hlinkClick>
            <a:extLst>
              <a:ext uri="{FF2B5EF4-FFF2-40B4-BE49-F238E27FC236}">
                <a16:creationId xmlns:a16="http://schemas.microsoft.com/office/drawing/2014/main" id="{D5F3D157-73B7-4973-B955-3CF9BB272275}"/>
              </a:ext>
            </a:extLst>
          </p:cNvPr>
          <p:cNvSpPr/>
          <p:nvPr/>
        </p:nvSpPr>
        <p:spPr>
          <a:xfrm>
            <a:off x="1476610" y="429904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10" name="FUS3_6.wav"/>
            </a:hlinkClick>
            <a:extLst>
              <a:ext uri="{FF2B5EF4-FFF2-40B4-BE49-F238E27FC236}">
                <a16:creationId xmlns:a16="http://schemas.microsoft.com/office/drawing/2014/main" id="{EE68FD65-A5C1-4D1D-9BB8-4A670A1FADD4}"/>
              </a:ext>
            </a:extLst>
          </p:cNvPr>
          <p:cNvSpPr/>
          <p:nvPr/>
        </p:nvSpPr>
        <p:spPr>
          <a:xfrm>
            <a:off x="1476609" y="508795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1" name="FUS3_7.wav"/>
            </a:hlinkClick>
            <a:extLst>
              <a:ext uri="{FF2B5EF4-FFF2-40B4-BE49-F238E27FC236}">
                <a16:creationId xmlns:a16="http://schemas.microsoft.com/office/drawing/2014/main" id="{6D79FAE1-FC83-4BAB-AFC5-BF638E41F560}"/>
              </a:ext>
            </a:extLst>
          </p:cNvPr>
          <p:cNvSpPr/>
          <p:nvPr/>
        </p:nvSpPr>
        <p:spPr>
          <a:xfrm>
            <a:off x="1476608" y="584873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9" name="Google Shape;167;p2">
            <a:extLst>
              <a:ext uri="{FF2B5EF4-FFF2-40B4-BE49-F238E27FC236}">
                <a16:creationId xmlns:a16="http://schemas.microsoft.com/office/drawing/2014/main" id="{430ADE3F-A6E5-4445-9A53-02595A89CCAE}"/>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Speech Bubble: Rectangle with Corners Rounded 60">
            <a:hlinkClick r:id="" action="ppaction://noaction">
              <a:snd r:embed="rId12" name="FUS3_1.wav"/>
            </a:hlinkClick>
            <a:extLst>
              <a:ext uri="{FF2B5EF4-FFF2-40B4-BE49-F238E27FC236}">
                <a16:creationId xmlns:a16="http://schemas.microsoft.com/office/drawing/2014/main" id="{52C216F0-6EC5-4257-B4B6-E4B4524B6BFE}"/>
              </a:ext>
            </a:extLst>
          </p:cNvPr>
          <p:cNvSpPr/>
          <p:nvPr/>
        </p:nvSpPr>
        <p:spPr>
          <a:xfrm>
            <a:off x="4612342" y="130674"/>
            <a:ext cx="4478091" cy="547644"/>
          </a:xfrm>
          <a:prstGeom prst="wedgeRoundRectCallout">
            <a:avLst>
              <a:gd name="adj1" fmla="val -63868"/>
              <a:gd name="adj2" fmla="val 393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3" name="CustomShape 7">
            <a:hlinkClick r:id="" action="ppaction://noaction">
              <a:snd r:embed="rId12" name="FUS3_1.wav"/>
            </a:hlinkClick>
            <a:extLst>
              <a:ext uri="{FF2B5EF4-FFF2-40B4-BE49-F238E27FC236}">
                <a16:creationId xmlns:a16="http://schemas.microsoft.com/office/drawing/2014/main" id="{8537A3BD-5EB3-414C-9CFB-21FAA55F9C6F}"/>
              </a:ext>
            </a:extLst>
          </p:cNvPr>
          <p:cNvSpPr/>
          <p:nvPr/>
        </p:nvSpPr>
        <p:spPr>
          <a:xfrm>
            <a:off x="4612342" y="160848"/>
            <a:ext cx="46485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a:t>
            </a:r>
            <a:r>
              <a:rPr kumimoji="0" lang="fr-FR" sz="2400" b="1" i="0" u="none" strike="noStrike" kern="1200" cap="none" spc="-1" normalizeH="0" baseline="0" noProof="0" dirty="0">
                <a:ln>
                  <a:noFill/>
                </a:ln>
                <a:solidFill>
                  <a:srgbClr val="FF0066"/>
                </a:solidFill>
                <a:effectLst/>
                <a:uLnTx/>
                <a:uFillTx/>
                <a:latin typeface="Century Gothic"/>
                <a:ea typeface="Century Gothic"/>
              </a:rPr>
              <a:t>oi</a:t>
            </a:r>
            <a:r>
              <a:rPr kumimoji="0" lang="fr-FR" sz="2400" b="1" i="0" u="none" strike="noStrike" kern="1200" cap="none" spc="-1" normalizeH="0" baseline="0" noProof="0" dirty="0">
                <a:ln>
                  <a:noFill/>
                </a:ln>
                <a:solidFill>
                  <a:srgbClr val="002060"/>
                </a:solidFill>
                <a:effectLst/>
                <a:uLnTx/>
                <a:uFillTx/>
                <a:latin typeface="Century Gothic"/>
                <a:ea typeface="Century Gothic"/>
              </a:rPr>
              <a:t>] ou [</a:t>
            </a:r>
            <a:r>
              <a:rPr kumimoji="0" lang="fr-FR" sz="2400" b="1" i="0" u="none" strike="noStrike" kern="1200" cap="none" spc="-1" normalizeH="0" baseline="0" noProof="0" dirty="0">
                <a:ln>
                  <a:noFill/>
                </a:ln>
                <a:solidFill>
                  <a:srgbClr val="FF0066"/>
                </a:solidFill>
                <a:effectLst/>
                <a:uLnTx/>
                <a:uFillTx/>
                <a:latin typeface="Century Gothic"/>
                <a:ea typeface="Century Gothic"/>
              </a:rPr>
              <a:t>oin</a:t>
            </a:r>
            <a:r>
              <a:rPr kumimoji="0" lang="fr-FR"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2" name="Table 2">
            <a:extLst>
              <a:ext uri="{FF2B5EF4-FFF2-40B4-BE49-F238E27FC236}">
                <a16:creationId xmlns:a16="http://schemas.microsoft.com/office/drawing/2014/main" id="{C299D8EC-5F1D-45C7-8569-15A8DBBCB95E}"/>
              </a:ext>
            </a:extLst>
          </p:cNvPr>
          <p:cNvGraphicFramePr>
            <a:graphicFrameLocks noGrp="1"/>
          </p:cNvGraphicFramePr>
          <p:nvPr>
            <p:extLst>
              <p:ext uri="{D42A27DB-BD31-4B8C-83A1-F6EECF244321}">
                <p14:modId xmlns:p14="http://schemas.microsoft.com/office/powerpoint/2010/main" val="3489780052"/>
              </p:ext>
            </p:extLst>
          </p:nvPr>
        </p:nvGraphicFramePr>
        <p:xfrm>
          <a:off x="2016542" y="1770714"/>
          <a:ext cx="8158916" cy="4684404"/>
        </p:xfrm>
        <a:graphic>
          <a:graphicData uri="http://schemas.openxmlformats.org/drawingml/2006/table">
            <a:tbl>
              <a:tblPr firstRow="1" bandRow="1">
                <a:tableStyleId>{5940675A-B579-460E-94D1-54222C63F5DA}</a:tableStyleId>
              </a:tblPr>
              <a:tblGrid>
                <a:gridCol w="4079458">
                  <a:extLst>
                    <a:ext uri="{9D8B030D-6E8A-4147-A177-3AD203B41FA5}">
                      <a16:colId xmlns:a16="http://schemas.microsoft.com/office/drawing/2014/main" val="557872692"/>
                    </a:ext>
                  </a:extLst>
                </a:gridCol>
                <a:gridCol w="4079458">
                  <a:extLst>
                    <a:ext uri="{9D8B030D-6E8A-4147-A177-3AD203B41FA5}">
                      <a16:colId xmlns:a16="http://schemas.microsoft.com/office/drawing/2014/main" val="3901891113"/>
                    </a:ext>
                  </a:extLst>
                </a:gridCol>
              </a:tblGrid>
              <a:tr h="780734">
                <a:tc>
                  <a:txBody>
                    <a:bodyPr/>
                    <a:lstStyle/>
                    <a:p>
                      <a:r>
                        <a:rPr lang="en-GB" sz="2800" dirty="0">
                          <a:solidFill>
                            <a:srgbClr val="002060"/>
                          </a:solidFill>
                          <a:latin typeface="Century Gothic" panose="020B0502020202020204" pitchFamily="34" charset="0"/>
                        </a:rPr>
                        <a:t>p</a:t>
                      </a:r>
                      <a:r>
                        <a:rPr lang="en-GB" sz="2800" dirty="0">
                          <a:solidFill>
                            <a:srgbClr val="FF0066"/>
                          </a:solidFill>
                          <a:latin typeface="Century Gothic" panose="020B0502020202020204" pitchFamily="34" charset="0"/>
                        </a:rPr>
                        <a:t>oin</a:t>
                      </a:r>
                      <a:r>
                        <a:rPr lang="en-GB" sz="2800" dirty="0">
                          <a:solidFill>
                            <a:srgbClr val="002060"/>
                          </a:solidFill>
                          <a:latin typeface="Century Gothic" panose="020B0502020202020204" pitchFamily="34" charset="0"/>
                        </a:rPr>
                        <a:t>t</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p</a:t>
                      </a:r>
                      <a:r>
                        <a:rPr lang="en-GB" sz="2800" dirty="0" err="1">
                          <a:solidFill>
                            <a:srgbClr val="FF0066"/>
                          </a:solidFill>
                          <a:latin typeface="Century Gothic" panose="020B0502020202020204" pitchFamily="34" charset="0"/>
                        </a:rPr>
                        <a:t>oi</a:t>
                      </a:r>
                      <a:r>
                        <a:rPr lang="en-GB" sz="2800" dirty="0" err="1">
                          <a:solidFill>
                            <a:srgbClr val="002060"/>
                          </a:solidFill>
                          <a:latin typeface="Century Gothic" panose="020B0502020202020204" pitchFamily="34" charset="0"/>
                        </a:rPr>
                        <a:t>ds</a:t>
                      </a:r>
                      <a:endParaRPr lang="en-GB" sz="2800" dirty="0">
                        <a:solidFill>
                          <a:srgbClr val="002060"/>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921705332"/>
                  </a:ext>
                </a:extLst>
              </a:tr>
              <a:tr h="780734">
                <a:tc>
                  <a:txBody>
                    <a:bodyPr/>
                    <a:lstStyle/>
                    <a:p>
                      <a:r>
                        <a:rPr lang="en-GB" sz="2800" dirty="0" err="1">
                          <a:solidFill>
                            <a:srgbClr val="002060"/>
                          </a:solidFill>
                          <a:latin typeface="Century Gothic" panose="020B0502020202020204" pitchFamily="34" charset="0"/>
                        </a:rPr>
                        <a:t>m</a:t>
                      </a:r>
                      <a:r>
                        <a:rPr lang="en-GB" sz="2800" dirty="0" err="1">
                          <a:solidFill>
                            <a:srgbClr val="FF0066"/>
                          </a:solidFill>
                          <a:latin typeface="Century Gothic" panose="020B0502020202020204" pitchFamily="34" charset="0"/>
                        </a:rPr>
                        <a:t>oi</a:t>
                      </a:r>
                      <a:r>
                        <a:rPr lang="en-GB" sz="2800" dirty="0" err="1">
                          <a:solidFill>
                            <a:srgbClr val="002060"/>
                          </a:solidFill>
                          <a:latin typeface="Century Gothic" panose="020B0502020202020204" pitchFamily="34" charset="0"/>
                        </a:rPr>
                        <a:t>s</a:t>
                      </a:r>
                      <a:endParaRPr lang="en-GB" sz="2800" dirty="0">
                        <a:solidFill>
                          <a:srgbClr val="002060"/>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m</a:t>
                      </a:r>
                      <a:r>
                        <a:rPr lang="en-GB" sz="2800" dirty="0" err="1">
                          <a:solidFill>
                            <a:srgbClr val="FF0066"/>
                          </a:solidFill>
                          <a:latin typeface="Century Gothic" panose="020B0502020202020204" pitchFamily="34" charset="0"/>
                        </a:rPr>
                        <a:t>oin</a:t>
                      </a:r>
                      <a:r>
                        <a:rPr lang="en-GB" sz="2800" dirty="0" err="1">
                          <a:solidFill>
                            <a:srgbClr val="002060"/>
                          </a:solidFill>
                          <a:latin typeface="Century Gothic" panose="020B0502020202020204" pitchFamily="34" charset="0"/>
                        </a:rPr>
                        <a:t>s</a:t>
                      </a:r>
                      <a:endParaRPr lang="en-GB" sz="2800" dirty="0">
                        <a:solidFill>
                          <a:srgbClr val="002060"/>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587932453"/>
                  </a:ext>
                </a:extLst>
              </a:tr>
              <a:tr h="780734">
                <a:tc>
                  <a:txBody>
                    <a:bodyPr/>
                    <a:lstStyle/>
                    <a:p>
                      <a:r>
                        <a:rPr lang="en-GB" sz="2800" dirty="0" err="1">
                          <a:solidFill>
                            <a:srgbClr val="002060"/>
                          </a:solidFill>
                          <a:latin typeface="Century Gothic" panose="020B0502020202020204" pitchFamily="34" charset="0"/>
                        </a:rPr>
                        <a:t>l</a:t>
                      </a:r>
                      <a:r>
                        <a:rPr lang="en-GB" sz="2800" dirty="0" err="1">
                          <a:solidFill>
                            <a:srgbClr val="FF0066"/>
                          </a:solidFill>
                          <a:latin typeface="Century Gothic" panose="020B0502020202020204" pitchFamily="34" charset="0"/>
                        </a:rPr>
                        <a:t>oi</a:t>
                      </a:r>
                      <a:endParaRPr lang="en-GB" sz="2800" dirty="0">
                        <a:solidFill>
                          <a:srgbClr val="FF0066"/>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l</a:t>
                      </a:r>
                      <a:r>
                        <a:rPr lang="en-GB" sz="2800" dirty="0">
                          <a:solidFill>
                            <a:srgbClr val="FF0066"/>
                          </a:solidFill>
                          <a:latin typeface="Century Gothic" panose="020B0502020202020204" pitchFamily="34" charset="0"/>
                        </a:rPr>
                        <a:t>oin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62705098"/>
                  </a:ext>
                </a:extLst>
              </a:tr>
              <a:tr h="780734">
                <a:tc>
                  <a:txBody>
                    <a:bodyPr/>
                    <a:lstStyle/>
                    <a:p>
                      <a:r>
                        <a:rPr lang="en-GB" sz="2800" dirty="0" err="1">
                          <a:solidFill>
                            <a:srgbClr val="002060"/>
                          </a:solidFill>
                          <a:latin typeface="Century Gothic" panose="020B0502020202020204" pitchFamily="34" charset="0"/>
                        </a:rPr>
                        <a:t>s</a:t>
                      </a:r>
                      <a:r>
                        <a:rPr lang="en-GB" sz="2800" dirty="0" err="1">
                          <a:solidFill>
                            <a:srgbClr val="FF0066"/>
                          </a:solidFill>
                          <a:latin typeface="Century Gothic" panose="020B0502020202020204" pitchFamily="34" charset="0"/>
                        </a:rPr>
                        <a:t>oin</a:t>
                      </a:r>
                      <a:endParaRPr lang="en-GB" sz="2800" dirty="0">
                        <a:solidFill>
                          <a:srgbClr val="FF0066"/>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s</a:t>
                      </a:r>
                      <a:r>
                        <a:rPr lang="en-GB" sz="2800" dirty="0">
                          <a:solidFill>
                            <a:srgbClr val="FF0066"/>
                          </a:solidFill>
                          <a:latin typeface="Century Gothic" panose="020B0502020202020204" pitchFamily="34" charset="0"/>
                        </a:rPr>
                        <a:t>oi</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40332037"/>
                  </a:ext>
                </a:extLst>
              </a:tr>
              <a:tr h="780734">
                <a:tc>
                  <a:txBody>
                    <a:bodyPr/>
                    <a:lstStyle/>
                    <a:p>
                      <a:r>
                        <a:rPr lang="en-GB" sz="2800" dirty="0">
                          <a:solidFill>
                            <a:srgbClr val="002060"/>
                          </a:solidFill>
                          <a:latin typeface="Century Gothic" panose="020B0502020202020204" pitchFamily="34" charset="0"/>
                        </a:rPr>
                        <a:t>f</a:t>
                      </a:r>
                      <a:r>
                        <a:rPr lang="en-GB" sz="2800" dirty="0">
                          <a:solidFill>
                            <a:srgbClr val="FF0066"/>
                          </a:solidFill>
                          <a:latin typeface="Century Gothic" panose="020B0502020202020204" pitchFamily="34" charset="0"/>
                        </a:rPr>
                        <a:t>oin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f</a:t>
                      </a:r>
                      <a:r>
                        <a:rPr lang="en-GB" sz="2800" dirty="0" err="1">
                          <a:solidFill>
                            <a:srgbClr val="FF0066"/>
                          </a:solidFill>
                          <a:latin typeface="Century Gothic" panose="020B0502020202020204" pitchFamily="34" charset="0"/>
                        </a:rPr>
                        <a:t>oi</a:t>
                      </a:r>
                      <a:endParaRPr lang="en-GB" sz="2800" dirty="0">
                        <a:solidFill>
                          <a:srgbClr val="FF0066"/>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935114962"/>
                  </a:ext>
                </a:extLst>
              </a:tr>
              <a:tr h="780734">
                <a:tc>
                  <a:txBody>
                    <a:bodyPr/>
                    <a:lstStyle/>
                    <a:p>
                      <a:r>
                        <a:rPr lang="en-GB" sz="2800" dirty="0">
                          <a:solidFill>
                            <a:srgbClr val="002060"/>
                          </a:solidFill>
                          <a:latin typeface="Century Gothic" panose="020B0502020202020204" pitchFamily="34" charset="0"/>
                        </a:rPr>
                        <a:t>j</a:t>
                      </a:r>
                      <a:r>
                        <a:rPr lang="en-GB" sz="2800" dirty="0">
                          <a:solidFill>
                            <a:srgbClr val="FF0066"/>
                          </a:solidFill>
                          <a:latin typeface="Century Gothic" panose="020B0502020202020204" pitchFamily="34" charset="0"/>
                        </a:rPr>
                        <a:t>oi</a:t>
                      </a:r>
                      <a:r>
                        <a:rPr lang="en-GB" sz="2800" dirty="0">
                          <a:solidFill>
                            <a:srgbClr val="002060"/>
                          </a:solidFill>
                          <a:latin typeface="Century Gothic" panose="020B0502020202020204" pitchFamily="34" charset="0"/>
                        </a:rPr>
                        <a:t>e</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j</a:t>
                      </a:r>
                      <a:r>
                        <a:rPr lang="en-GB" sz="2800" dirty="0">
                          <a:solidFill>
                            <a:srgbClr val="FF0066"/>
                          </a:solidFill>
                          <a:latin typeface="Century Gothic" panose="020B0502020202020204" pitchFamily="34" charset="0"/>
                        </a:rPr>
                        <a:t>oin</a:t>
                      </a:r>
                      <a:r>
                        <a:rPr lang="en-GB" sz="2800" dirty="0">
                          <a:solidFill>
                            <a:srgbClr val="002060"/>
                          </a:solidFill>
                          <a:latin typeface="Century Gothic" panose="020B0502020202020204" pitchFamily="34" charset="0"/>
                        </a:rPr>
                        <a:t>t</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276425667"/>
                  </a:ext>
                </a:extLst>
              </a:tr>
            </a:tbl>
          </a:graphicData>
        </a:graphic>
      </p:graphicFrame>
      <p:sp>
        <p:nvSpPr>
          <p:cNvPr id="3" name="TextBox 2">
            <a:extLst>
              <a:ext uri="{FF2B5EF4-FFF2-40B4-BE49-F238E27FC236}">
                <a16:creationId xmlns:a16="http://schemas.microsoft.com/office/drawing/2014/main" id="{011E3800-70B1-4AA3-9265-F9ADEC476343}"/>
              </a:ext>
            </a:extLst>
          </p:cNvPr>
          <p:cNvSpPr txBox="1"/>
          <p:nvPr/>
        </p:nvSpPr>
        <p:spPr>
          <a:xfrm>
            <a:off x="3254654" y="957673"/>
            <a:ext cx="1611423" cy="923330"/>
          </a:xfrm>
          <a:prstGeom prst="rect">
            <a:avLst/>
          </a:prstGeom>
          <a:noFill/>
        </p:spPr>
        <p:txBody>
          <a:bodyPr wrap="square" rtlCol="0">
            <a:spAutoFit/>
          </a:bodyPr>
          <a:lstStyle/>
          <a:p>
            <a:pPr algn="ctr"/>
            <a:r>
              <a:rPr lang="en-GB" sz="5400" b="1" dirty="0">
                <a:solidFill>
                  <a:srgbClr val="00B0F0"/>
                </a:solidFill>
                <a:latin typeface="Century Gothic" panose="020B0502020202020204" pitchFamily="34" charset="0"/>
              </a:rPr>
              <a:t>A</a:t>
            </a:r>
          </a:p>
        </p:txBody>
      </p:sp>
      <p:sp>
        <p:nvSpPr>
          <p:cNvPr id="111" name="TextBox 110">
            <a:extLst>
              <a:ext uri="{FF2B5EF4-FFF2-40B4-BE49-F238E27FC236}">
                <a16:creationId xmlns:a16="http://schemas.microsoft.com/office/drawing/2014/main" id="{C959DD2D-7CF7-4BC8-A57D-C94373A1B357}"/>
              </a:ext>
            </a:extLst>
          </p:cNvPr>
          <p:cNvSpPr txBox="1"/>
          <p:nvPr/>
        </p:nvSpPr>
        <p:spPr>
          <a:xfrm>
            <a:off x="7479011" y="980664"/>
            <a:ext cx="1611423" cy="923330"/>
          </a:xfrm>
          <a:prstGeom prst="rect">
            <a:avLst/>
          </a:prstGeom>
          <a:noFill/>
        </p:spPr>
        <p:txBody>
          <a:bodyPr wrap="square" rtlCol="0">
            <a:spAutoFit/>
          </a:bodyPr>
          <a:lstStyle/>
          <a:p>
            <a:pPr algn="ctr"/>
            <a:r>
              <a:rPr lang="en-GB" sz="5400" b="1" dirty="0">
                <a:solidFill>
                  <a:srgbClr val="00B0F0"/>
                </a:solidFill>
                <a:latin typeface="Century Gothic" panose="020B0502020202020204" pitchFamily="34" charset="0"/>
              </a:rPr>
              <a:t>B</a:t>
            </a:r>
          </a:p>
        </p:txBody>
      </p:sp>
      <p:sp>
        <p:nvSpPr>
          <p:cNvPr id="112" name="Google Shape;152;p2">
            <a:extLst>
              <a:ext uri="{FF2B5EF4-FFF2-40B4-BE49-F238E27FC236}">
                <a16:creationId xmlns:a16="http://schemas.microsoft.com/office/drawing/2014/main" id="{EF305088-FE49-4C6D-9418-52B8FC87361B}"/>
              </a:ext>
            </a:extLst>
          </p:cNvPr>
          <p:cNvSpPr/>
          <p:nvPr/>
        </p:nvSpPr>
        <p:spPr>
          <a:xfrm>
            <a:off x="101355" y="597445"/>
            <a:ext cx="2507566" cy="1097280"/>
          </a:xfrm>
          <a:prstGeom prst="wedgeRoundRectCallout">
            <a:avLst>
              <a:gd name="adj1" fmla="val 63104"/>
              <a:gd name="adj2" fmla="val 24777"/>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oi</a:t>
            </a:r>
            <a:r>
              <a:rPr kumimoji="0" lang="en-GB" sz="24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is an oral vowel  - </a:t>
            </a:r>
            <a:r>
              <a:rPr kumimoji="0" lang="en-GB"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oin</a:t>
            </a:r>
            <a:r>
              <a:rPr kumimoji="0" lang="en-GB" sz="2400" b="1" i="0" u="none" strike="noStrike" kern="0" cap="none" spc="0" normalizeH="0" noProof="0" dirty="0">
                <a:ln>
                  <a:noFill/>
                </a:ln>
                <a:solidFill>
                  <a:srgbClr val="FF0066"/>
                </a:solidFill>
                <a:effectLst/>
                <a:uLnTx/>
                <a:uFillTx/>
                <a:latin typeface="Century Gothic"/>
                <a:ea typeface="Century Gothic"/>
                <a:cs typeface="Century Gothic"/>
                <a:sym typeface="Century Gothic"/>
              </a:rPr>
              <a:t> </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is a nasal vowel.</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 name="Picture 5" descr="Diagram&#10;&#10;Description automatically generated">
            <a:extLst>
              <a:ext uri="{FF2B5EF4-FFF2-40B4-BE49-F238E27FC236}">
                <a16:creationId xmlns:a16="http://schemas.microsoft.com/office/drawing/2014/main" id="{59A0F8C4-6CFF-40C7-B787-5858149426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86247" y="5009608"/>
            <a:ext cx="1079065" cy="605288"/>
          </a:xfrm>
          <a:prstGeom prst="rect">
            <a:avLst/>
          </a:prstGeom>
        </p:spPr>
      </p:pic>
      <p:pic>
        <p:nvPicPr>
          <p:cNvPr id="13" name="Picture 12" descr="Background pattern&#10;&#10;Description automatically generated">
            <a:extLst>
              <a:ext uri="{FF2B5EF4-FFF2-40B4-BE49-F238E27FC236}">
                <a16:creationId xmlns:a16="http://schemas.microsoft.com/office/drawing/2014/main" id="{82E539F0-93BA-45FE-AF07-41742D510A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90094" y="1776509"/>
            <a:ext cx="835431" cy="744709"/>
          </a:xfrm>
          <a:prstGeom prst="rect">
            <a:avLst/>
          </a:prstGeom>
        </p:spPr>
      </p:pic>
      <p:pic>
        <p:nvPicPr>
          <p:cNvPr id="15" name="Picture 14" descr="A picture containing dumbbell, barbell&#10;&#10;Description automatically generated">
            <a:extLst>
              <a:ext uri="{FF2B5EF4-FFF2-40B4-BE49-F238E27FC236}">
                <a16:creationId xmlns:a16="http://schemas.microsoft.com/office/drawing/2014/main" id="{C5193F26-B7B4-4F8D-A28C-7CB9BDA350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39930" y="1974503"/>
            <a:ext cx="650503" cy="454844"/>
          </a:xfrm>
          <a:prstGeom prst="rect">
            <a:avLst/>
          </a:prstGeom>
        </p:spPr>
      </p:pic>
      <p:pic>
        <p:nvPicPr>
          <p:cNvPr id="17" name="Picture 16" descr="Icon&#10;&#10;Description automatically generated">
            <a:extLst>
              <a:ext uri="{FF2B5EF4-FFF2-40B4-BE49-F238E27FC236}">
                <a16:creationId xmlns:a16="http://schemas.microsoft.com/office/drawing/2014/main" id="{9F59CD08-4078-4EBC-B91D-AC49BFADEB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37963" y="2636723"/>
            <a:ext cx="695247" cy="695247"/>
          </a:xfrm>
          <a:prstGeom prst="rect">
            <a:avLst/>
          </a:prstGeom>
        </p:spPr>
      </p:pic>
      <p:pic>
        <p:nvPicPr>
          <p:cNvPr id="19" name="Picture 18" descr="Icon&#10;&#10;Description automatically generated">
            <a:extLst>
              <a:ext uri="{FF2B5EF4-FFF2-40B4-BE49-F238E27FC236}">
                <a16:creationId xmlns:a16="http://schemas.microsoft.com/office/drawing/2014/main" id="{7BC5CB29-1111-4F4A-8B20-D91BA18C3B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20596" y="2611718"/>
            <a:ext cx="607679" cy="60767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5FA95FD8-3B32-45FB-839D-10A8B59588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28176" y="3438401"/>
            <a:ext cx="479634" cy="566880"/>
          </a:xfrm>
          <a:prstGeom prst="rect">
            <a:avLst/>
          </a:prstGeom>
        </p:spPr>
      </p:pic>
      <p:pic>
        <p:nvPicPr>
          <p:cNvPr id="23" name="Picture 22" descr="A picture containing map&#10;&#10;Description automatically generated">
            <a:extLst>
              <a:ext uri="{FF2B5EF4-FFF2-40B4-BE49-F238E27FC236}">
                <a16:creationId xmlns:a16="http://schemas.microsoft.com/office/drawing/2014/main" id="{2CF7BFC3-48CA-48CF-B333-EF1841918C22}"/>
              </a:ext>
            </a:extLst>
          </p:cNvPr>
          <p:cNvPicPr>
            <a:picLocks noChangeAspect="1"/>
          </p:cNvPicPr>
          <p:nvPr/>
        </p:nvPicPr>
        <p:blipFill rotWithShape="1">
          <a:blip r:embed="rId19">
            <a:clrChange>
              <a:clrFrom>
                <a:srgbClr val="F2DDCC"/>
              </a:clrFrom>
              <a:clrTo>
                <a:srgbClr val="F2DDCC">
                  <a:alpha val="0"/>
                </a:srgbClr>
              </a:clrTo>
            </a:clrChange>
            <a:extLst>
              <a:ext uri="{28A0092B-C50C-407E-A947-70E740481C1C}">
                <a14:useLocalDpi xmlns:a14="http://schemas.microsoft.com/office/drawing/2010/main" val="0"/>
              </a:ext>
            </a:extLst>
          </a:blip>
          <a:srcRect b="18431"/>
          <a:stretch/>
        </p:blipFill>
        <p:spPr>
          <a:xfrm>
            <a:off x="8420596" y="3326323"/>
            <a:ext cx="652823" cy="753148"/>
          </a:xfrm>
          <a:prstGeom prst="rect">
            <a:avLst/>
          </a:prstGeom>
        </p:spPr>
      </p:pic>
      <p:pic>
        <p:nvPicPr>
          <p:cNvPr id="25" name="Picture 24" descr="Icon&#10;&#10;Description automatically generated">
            <a:extLst>
              <a:ext uri="{FF2B5EF4-FFF2-40B4-BE49-F238E27FC236}">
                <a16:creationId xmlns:a16="http://schemas.microsoft.com/office/drawing/2014/main" id="{53637C60-6F1B-4911-8BD8-57AA363C14C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85170" y="4178605"/>
            <a:ext cx="642454" cy="670205"/>
          </a:xfrm>
          <a:prstGeom prst="rect">
            <a:avLst/>
          </a:prstGeom>
        </p:spPr>
      </p:pic>
      <p:pic>
        <p:nvPicPr>
          <p:cNvPr id="29" name="Picture 28" descr="A picture containing dark, night sky&#10;&#10;Description automatically generated">
            <a:extLst>
              <a:ext uri="{FF2B5EF4-FFF2-40B4-BE49-F238E27FC236}">
                <a16:creationId xmlns:a16="http://schemas.microsoft.com/office/drawing/2014/main" id="{9BE4B562-5C58-44DF-BA48-6C9A32EE2170}"/>
              </a:ext>
            </a:extLst>
          </p:cNvPr>
          <p:cNvPicPr>
            <a:picLocks noChangeAspect="1"/>
          </p:cNvPicPr>
          <p:nvPr/>
        </p:nvPicPr>
        <p:blipFill rotWithShape="1">
          <a:blip r:embed="rId21">
            <a:extLst>
              <a:ext uri="{28A0092B-C50C-407E-A947-70E740481C1C}">
                <a14:useLocalDpi xmlns:a14="http://schemas.microsoft.com/office/drawing/2010/main" val="0"/>
              </a:ext>
            </a:extLst>
          </a:blip>
          <a:srcRect b="70520"/>
          <a:stretch/>
        </p:blipFill>
        <p:spPr>
          <a:xfrm>
            <a:off x="8266643" y="4186398"/>
            <a:ext cx="926432" cy="546225"/>
          </a:xfrm>
          <a:prstGeom prst="rect">
            <a:avLst/>
          </a:prstGeom>
        </p:spPr>
      </p:pic>
      <p:pic>
        <p:nvPicPr>
          <p:cNvPr id="35" name="Picture 34" descr="Icon&#10;&#10;Description automatically generated">
            <a:extLst>
              <a:ext uri="{FF2B5EF4-FFF2-40B4-BE49-F238E27FC236}">
                <a16:creationId xmlns:a16="http://schemas.microsoft.com/office/drawing/2014/main" id="{C1B77BA8-2806-4C99-BF21-C6E0F74619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12342" y="5709209"/>
            <a:ext cx="605288" cy="605288"/>
          </a:xfrm>
          <a:prstGeom prst="rect">
            <a:avLst/>
          </a:prstGeom>
        </p:spPr>
      </p:pic>
      <p:pic>
        <p:nvPicPr>
          <p:cNvPr id="37" name="Picture 36" descr="Shape&#10;&#10;Description automatically generated with medium confidence">
            <a:extLst>
              <a:ext uri="{FF2B5EF4-FFF2-40B4-BE49-F238E27FC236}">
                <a16:creationId xmlns:a16="http://schemas.microsoft.com/office/drawing/2014/main" id="{E2AE92E4-F3D1-4BC6-8EB9-011D5BE7CA62}"/>
              </a:ext>
            </a:extLst>
          </p:cNvPr>
          <p:cNvPicPr>
            <a:picLocks noChangeAspect="1"/>
          </p:cNvPicPr>
          <p:nvPr/>
        </p:nvPicPr>
        <p:blipFill rotWithShape="1">
          <a:blip r:embed="rId23">
            <a:extLst>
              <a:ext uri="{28A0092B-C50C-407E-A947-70E740481C1C}">
                <a14:useLocalDpi xmlns:a14="http://schemas.microsoft.com/office/drawing/2010/main" val="0"/>
              </a:ext>
            </a:extLst>
          </a:blip>
          <a:srcRect r="52302"/>
          <a:stretch/>
        </p:blipFill>
        <p:spPr>
          <a:xfrm>
            <a:off x="8401382" y="4790280"/>
            <a:ext cx="656955" cy="894179"/>
          </a:xfrm>
          <a:prstGeom prst="rect">
            <a:avLst/>
          </a:prstGeom>
        </p:spPr>
      </p:pic>
      <p:sp>
        <p:nvSpPr>
          <p:cNvPr id="38" name="TextBox 37">
            <a:extLst>
              <a:ext uri="{FF2B5EF4-FFF2-40B4-BE49-F238E27FC236}">
                <a16:creationId xmlns:a16="http://schemas.microsoft.com/office/drawing/2014/main" id="{EF4A0434-E7A8-4734-A25F-E465410BE0A0}"/>
              </a:ext>
            </a:extLst>
          </p:cNvPr>
          <p:cNvSpPr txBox="1"/>
          <p:nvPr/>
        </p:nvSpPr>
        <p:spPr>
          <a:xfrm>
            <a:off x="4977413" y="5958530"/>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[joy]</a:t>
            </a:r>
          </a:p>
        </p:txBody>
      </p:sp>
      <p:sp>
        <p:nvSpPr>
          <p:cNvPr id="114" name="TextBox 113">
            <a:extLst>
              <a:ext uri="{FF2B5EF4-FFF2-40B4-BE49-F238E27FC236}">
                <a16:creationId xmlns:a16="http://schemas.microsoft.com/office/drawing/2014/main" id="{BE49DD4F-A5DD-4954-8C13-6A9580F54A00}"/>
              </a:ext>
            </a:extLst>
          </p:cNvPr>
          <p:cNvSpPr txBox="1"/>
          <p:nvPr/>
        </p:nvSpPr>
        <p:spPr>
          <a:xfrm>
            <a:off x="5027624" y="5243836"/>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[hay]</a:t>
            </a:r>
          </a:p>
        </p:txBody>
      </p:sp>
      <p:sp>
        <p:nvSpPr>
          <p:cNvPr id="115" name="TextBox 114">
            <a:extLst>
              <a:ext uri="{FF2B5EF4-FFF2-40B4-BE49-F238E27FC236}">
                <a16:creationId xmlns:a16="http://schemas.microsoft.com/office/drawing/2014/main" id="{8A536C6A-4CBB-4AA8-8679-8F91029889E5}"/>
              </a:ext>
            </a:extLst>
          </p:cNvPr>
          <p:cNvSpPr txBox="1"/>
          <p:nvPr/>
        </p:nvSpPr>
        <p:spPr>
          <a:xfrm>
            <a:off x="9002636" y="5196856"/>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[faith]</a:t>
            </a:r>
          </a:p>
        </p:txBody>
      </p:sp>
      <p:sp>
        <p:nvSpPr>
          <p:cNvPr id="116" name="TextBox 115">
            <a:extLst>
              <a:ext uri="{FF2B5EF4-FFF2-40B4-BE49-F238E27FC236}">
                <a16:creationId xmlns:a16="http://schemas.microsoft.com/office/drawing/2014/main" id="{A13BA0FA-3918-44C2-9A4B-C875B0517D54}"/>
              </a:ext>
            </a:extLst>
          </p:cNvPr>
          <p:cNvSpPr txBox="1"/>
          <p:nvPr/>
        </p:nvSpPr>
        <p:spPr>
          <a:xfrm>
            <a:off x="8952425" y="5965168"/>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[joint]</a:t>
            </a:r>
          </a:p>
        </p:txBody>
      </p:sp>
      <p:pic>
        <p:nvPicPr>
          <p:cNvPr id="40" name="Picture 39" descr="A picture containing table, person, wooden&#10;&#10;Description automatically generated">
            <a:extLst>
              <a:ext uri="{FF2B5EF4-FFF2-40B4-BE49-F238E27FC236}">
                <a16:creationId xmlns:a16="http://schemas.microsoft.com/office/drawing/2014/main" id="{AD9CD78D-4344-42B2-A797-2021C2B4EBC0}"/>
              </a:ext>
            </a:extLst>
          </p:cNvPr>
          <p:cNvPicPr>
            <a:picLocks noChangeAspect="1"/>
          </p:cNvPicPr>
          <p:nvPr/>
        </p:nvPicPr>
        <p:blipFill rotWithShape="1">
          <a:blip r:embed="rId24">
            <a:extLst>
              <a:ext uri="{28A0092B-C50C-407E-A947-70E740481C1C}">
                <a14:useLocalDpi xmlns:a14="http://schemas.microsoft.com/office/drawing/2010/main" val="0"/>
              </a:ext>
            </a:extLst>
          </a:blip>
          <a:srcRect l="24636" r="10791" b="29916"/>
          <a:stretch/>
        </p:blipFill>
        <p:spPr>
          <a:xfrm>
            <a:off x="8186898" y="5770798"/>
            <a:ext cx="841377" cy="608796"/>
          </a:xfrm>
          <a:prstGeom prst="rect">
            <a:avLst/>
          </a:prstGeom>
        </p:spPr>
      </p:pic>
      <p:sp>
        <p:nvSpPr>
          <p:cNvPr id="117" name="TextBox 116">
            <a:extLst>
              <a:ext uri="{FF2B5EF4-FFF2-40B4-BE49-F238E27FC236}">
                <a16:creationId xmlns:a16="http://schemas.microsoft.com/office/drawing/2014/main" id="{77B3D0FE-160D-47C2-B38C-814CD2DF15E6}"/>
              </a:ext>
            </a:extLst>
          </p:cNvPr>
          <p:cNvSpPr txBox="1"/>
          <p:nvPr/>
        </p:nvSpPr>
        <p:spPr>
          <a:xfrm>
            <a:off x="5016935" y="4503067"/>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[care]</a:t>
            </a:r>
          </a:p>
        </p:txBody>
      </p:sp>
      <p:sp>
        <p:nvSpPr>
          <p:cNvPr id="118" name="TextBox 117">
            <a:extLst>
              <a:ext uri="{FF2B5EF4-FFF2-40B4-BE49-F238E27FC236}">
                <a16:creationId xmlns:a16="http://schemas.microsoft.com/office/drawing/2014/main" id="{9BB70089-B493-4A12-9BAD-2102B54999B3}"/>
              </a:ext>
            </a:extLst>
          </p:cNvPr>
          <p:cNvSpPr txBox="1"/>
          <p:nvPr/>
        </p:nvSpPr>
        <p:spPr>
          <a:xfrm>
            <a:off x="8952424" y="2098364"/>
            <a:ext cx="122303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[weight]</a:t>
            </a:r>
          </a:p>
        </p:txBody>
      </p:sp>
      <p:sp>
        <p:nvSpPr>
          <p:cNvPr id="119" name="TextBox 118">
            <a:extLst>
              <a:ext uri="{FF2B5EF4-FFF2-40B4-BE49-F238E27FC236}">
                <a16:creationId xmlns:a16="http://schemas.microsoft.com/office/drawing/2014/main" id="{7B2A4603-F404-4850-AE60-D7A6F4947CAA}"/>
              </a:ext>
            </a:extLst>
          </p:cNvPr>
          <p:cNvSpPr txBox="1"/>
          <p:nvPr/>
        </p:nvSpPr>
        <p:spPr>
          <a:xfrm>
            <a:off x="8991536" y="4465272"/>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[self]</a:t>
            </a:r>
          </a:p>
        </p:txBody>
      </p:sp>
      <p:sp>
        <p:nvSpPr>
          <p:cNvPr id="120" name="TextBox 119">
            <a:extLst>
              <a:ext uri="{FF2B5EF4-FFF2-40B4-BE49-F238E27FC236}">
                <a16:creationId xmlns:a16="http://schemas.microsoft.com/office/drawing/2014/main" id="{1ED70BF6-8075-4598-84E5-67BFF33CC838}"/>
              </a:ext>
            </a:extLst>
          </p:cNvPr>
          <p:cNvSpPr txBox="1"/>
          <p:nvPr/>
        </p:nvSpPr>
        <p:spPr>
          <a:xfrm>
            <a:off x="8952424" y="2796335"/>
            <a:ext cx="122303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[self]</a:t>
            </a:r>
          </a:p>
        </p:txBody>
      </p:sp>
      <p:sp>
        <p:nvSpPr>
          <p:cNvPr id="121" name="TextBox 120">
            <a:extLst>
              <a:ext uri="{FF2B5EF4-FFF2-40B4-BE49-F238E27FC236}">
                <a16:creationId xmlns:a16="http://schemas.microsoft.com/office/drawing/2014/main" id="{DE9C2F67-DBBC-4E01-8D55-51592FAB5FA2}"/>
              </a:ext>
            </a:extLst>
          </p:cNvPr>
          <p:cNvSpPr txBox="1"/>
          <p:nvPr/>
        </p:nvSpPr>
        <p:spPr>
          <a:xfrm>
            <a:off x="5039477" y="3740671"/>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[law]</a:t>
            </a:r>
          </a:p>
        </p:txBody>
      </p:sp>
      <p:sp>
        <p:nvSpPr>
          <p:cNvPr id="122" name="TextBox 121">
            <a:extLst>
              <a:ext uri="{FF2B5EF4-FFF2-40B4-BE49-F238E27FC236}">
                <a16:creationId xmlns:a16="http://schemas.microsoft.com/office/drawing/2014/main" id="{051D9987-F5BC-4B8A-BFC4-9031229E31B9}"/>
              </a:ext>
            </a:extLst>
          </p:cNvPr>
          <p:cNvSpPr txBox="1"/>
          <p:nvPr/>
        </p:nvSpPr>
        <p:spPr>
          <a:xfrm>
            <a:off x="9141477" y="3618141"/>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[far]</a:t>
            </a:r>
          </a:p>
        </p:txBody>
      </p:sp>
      <p:sp>
        <p:nvSpPr>
          <p:cNvPr id="18" name="Frame 17">
            <a:extLst>
              <a:ext uri="{FF2B5EF4-FFF2-40B4-BE49-F238E27FC236}">
                <a16:creationId xmlns:a16="http://schemas.microsoft.com/office/drawing/2014/main" id="{60348664-64D5-7B07-9953-94BBDEF9DA1C}"/>
              </a:ext>
            </a:extLst>
          </p:cNvPr>
          <p:cNvSpPr/>
          <p:nvPr/>
        </p:nvSpPr>
        <p:spPr>
          <a:xfrm>
            <a:off x="6047875" y="1770714"/>
            <a:ext cx="1243629" cy="828531"/>
          </a:xfrm>
          <a:prstGeom prst="fram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Frame 19">
            <a:extLst>
              <a:ext uri="{FF2B5EF4-FFF2-40B4-BE49-F238E27FC236}">
                <a16:creationId xmlns:a16="http://schemas.microsoft.com/office/drawing/2014/main" id="{EE382C62-4009-EB0C-37FF-75EE44C07AF8}"/>
              </a:ext>
            </a:extLst>
          </p:cNvPr>
          <p:cNvSpPr/>
          <p:nvPr/>
        </p:nvSpPr>
        <p:spPr>
          <a:xfrm>
            <a:off x="6055892" y="2548751"/>
            <a:ext cx="1243629" cy="828531"/>
          </a:xfrm>
          <a:prstGeom prst="frame">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Frame 21">
            <a:extLst>
              <a:ext uri="{FF2B5EF4-FFF2-40B4-BE49-F238E27FC236}">
                <a16:creationId xmlns:a16="http://schemas.microsoft.com/office/drawing/2014/main" id="{E47001D5-819B-C59B-2CC4-33F28DFC7525}"/>
              </a:ext>
            </a:extLst>
          </p:cNvPr>
          <p:cNvSpPr/>
          <p:nvPr/>
        </p:nvSpPr>
        <p:spPr>
          <a:xfrm>
            <a:off x="6042691" y="3320690"/>
            <a:ext cx="1243629" cy="828531"/>
          </a:xfrm>
          <a:prstGeom prst="frame">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Frame 23">
            <a:extLst>
              <a:ext uri="{FF2B5EF4-FFF2-40B4-BE49-F238E27FC236}">
                <a16:creationId xmlns:a16="http://schemas.microsoft.com/office/drawing/2014/main" id="{87BBEDA1-50BE-BF79-97B5-190EE8AF5EB8}"/>
              </a:ext>
            </a:extLst>
          </p:cNvPr>
          <p:cNvSpPr/>
          <p:nvPr/>
        </p:nvSpPr>
        <p:spPr>
          <a:xfrm>
            <a:off x="6032746" y="4098727"/>
            <a:ext cx="1243629" cy="828531"/>
          </a:xfrm>
          <a:prstGeom prst="fram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Frame 25">
            <a:extLst>
              <a:ext uri="{FF2B5EF4-FFF2-40B4-BE49-F238E27FC236}">
                <a16:creationId xmlns:a16="http://schemas.microsoft.com/office/drawing/2014/main" id="{88A69D6E-0A6B-A628-089C-ECD2FA2E3C55}"/>
              </a:ext>
            </a:extLst>
          </p:cNvPr>
          <p:cNvSpPr/>
          <p:nvPr/>
        </p:nvSpPr>
        <p:spPr>
          <a:xfrm>
            <a:off x="1930354" y="4888413"/>
            <a:ext cx="1243629" cy="828531"/>
          </a:xfrm>
          <a:prstGeom prst="fram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Frame 27">
            <a:extLst>
              <a:ext uri="{FF2B5EF4-FFF2-40B4-BE49-F238E27FC236}">
                <a16:creationId xmlns:a16="http://schemas.microsoft.com/office/drawing/2014/main" id="{D2E27B33-EE91-F950-739E-E5792406EB61}"/>
              </a:ext>
            </a:extLst>
          </p:cNvPr>
          <p:cNvSpPr/>
          <p:nvPr/>
        </p:nvSpPr>
        <p:spPr>
          <a:xfrm>
            <a:off x="1913929" y="5750957"/>
            <a:ext cx="1243629" cy="828531"/>
          </a:xfrm>
          <a:prstGeom prst="fram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8" grpId="0" animBg="1"/>
      <p:bldP spid="20" grpId="0" animBg="1"/>
      <p:bldP spid="22" grpId="0" animBg="1"/>
      <p:bldP spid="24" grpId="0" animBg="1"/>
      <p:bldP spid="2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CE1F2D42-3BF2-482F-9B8B-80CCBFF97BD9}"/>
              </a:ext>
            </a:extLst>
          </p:cNvPr>
          <p:cNvSpPr/>
          <p:nvPr/>
        </p:nvSpPr>
        <p:spPr>
          <a:xfrm>
            <a:off x="2151070" y="1470182"/>
            <a:ext cx="6779717"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yes/no questions with </a:t>
            </a:r>
            <a:r>
              <a:rPr lang="en-GB" sz="3600" b="1" i="1" dirty="0" err="1">
                <a:solidFill>
                  <a:srgbClr val="1E4E79"/>
                </a:solidFill>
                <a:latin typeface="Century Gothic"/>
                <a:ea typeface="Century Gothic"/>
                <a:cs typeface="Century Gothic"/>
                <a:sym typeface="Century Gothic"/>
              </a:rPr>
              <a:t>est-ce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use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ask yes/ no questions: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7" y="2201749"/>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grand.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439034" y="432314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10"/>
          <a:stretch>
            <a:fillRect/>
          </a:stretch>
        </p:blipFill>
        <p:spPr>
          <a:xfrm>
            <a:off x="266270" y="2119544"/>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6108605" y="4257481"/>
            <a:ext cx="5501349" cy="54501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6207407" y="4257481"/>
            <a:ext cx="569589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il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rond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106599" y="2223664"/>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143482" y="2201749"/>
            <a:ext cx="54295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a:t>
            </a:r>
            <a:r>
              <a:rPr lang="en-GB" sz="2800" b="1" dirty="0">
                <a:solidFill>
                  <a:srgbClr val="002060"/>
                </a:solidFill>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grand.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2241" y="2247056"/>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4979" y="4283180"/>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481236" y="4303519"/>
            <a:ext cx="500282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rond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10"/>
          <a:stretch>
            <a:fillRect/>
          </a:stretch>
        </p:blipFill>
        <p:spPr>
          <a:xfrm>
            <a:off x="103443" y="4228936"/>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2">
            <a:alphaModFix/>
          </a:blip>
          <a:srcRect/>
          <a:stretch/>
        </p:blipFill>
        <p:spPr>
          <a:xfrm>
            <a:off x="176975" y="2782852"/>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30" y="2734350"/>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he is tall.</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6096000" y="275056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Non, he is not tall.</a:t>
            </a: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12">
            <a:alphaModFix/>
          </a:blip>
          <a:srcRect/>
          <a:stretch/>
        </p:blipFill>
        <p:spPr>
          <a:xfrm>
            <a:off x="5778178" y="2751401"/>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12">
            <a:alphaModFix/>
          </a:blip>
          <a:srcRect/>
          <a:stretch/>
        </p:blipFill>
        <p:spPr>
          <a:xfrm>
            <a:off x="146425" y="4919702"/>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465279" y="4898994"/>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he has a round face.</a:t>
            </a: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12">
            <a:alphaModFix/>
          </a:blip>
          <a:srcRect/>
          <a:stretch/>
        </p:blipFill>
        <p:spPr>
          <a:xfrm>
            <a:off x="5598763" y="4927509"/>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6015845" y="4955961"/>
            <a:ext cx="63240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 he doesn’t have a round</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face.</a:t>
            </a:r>
          </a:p>
        </p:txBody>
      </p:sp>
      <p:sp>
        <p:nvSpPr>
          <p:cNvPr id="29" name="Google Shape;171;p8">
            <a:extLst>
              <a:ext uri="{FF2B5EF4-FFF2-40B4-BE49-F238E27FC236}">
                <a16:creationId xmlns:a16="http://schemas.microsoft.com/office/drawing/2014/main" id="{89CEAEB4-B48D-4321-A66E-C4BCABAE41AA}"/>
              </a:ext>
            </a:extLst>
          </p:cNvPr>
          <p:cNvSpPr txBox="1"/>
          <p:nvPr/>
        </p:nvSpPr>
        <p:spPr>
          <a:xfrm>
            <a:off x="2398133" y="1481455"/>
            <a:ext cx="6779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 Jean-Michel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grand ? </a:t>
            </a:r>
          </a:p>
        </p:txBody>
      </p:sp>
      <p:sp>
        <p:nvSpPr>
          <p:cNvPr id="31" name="Speech Bubble: Rectangle with Corners Rounded 30">
            <a:extLst>
              <a:ext uri="{FF2B5EF4-FFF2-40B4-BE49-F238E27FC236}">
                <a16:creationId xmlns:a16="http://schemas.microsoft.com/office/drawing/2014/main" id="{FE3622BE-CD71-4E3A-925B-573FECF01B8B}"/>
              </a:ext>
            </a:extLst>
          </p:cNvPr>
          <p:cNvSpPr/>
          <p:nvPr/>
        </p:nvSpPr>
        <p:spPr>
          <a:xfrm>
            <a:off x="2618957" y="3382406"/>
            <a:ext cx="7843889"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Est-</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rPr>
              <a:t>ce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 que Jean-Michel a le visage</a:t>
            </a:r>
            <a:r>
              <a:rPr kumimoji="0" lang="en-GB" sz="28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800" b="0" i="0" u="none" strike="noStrike" kern="1200" cap="none" spc="0" normalizeH="0" noProof="0" dirty="0" err="1">
                <a:ln>
                  <a:noFill/>
                </a:ln>
                <a:solidFill>
                  <a:prstClr val="white"/>
                </a:solidFill>
                <a:effectLst/>
                <a:uLnTx/>
                <a:uFillTx/>
                <a:latin typeface="Century Gothic" panose="020B0502020202020204" pitchFamily="34" charset="0"/>
              </a:rPr>
              <a:t>rond</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 ?</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175311" y="5529408"/>
            <a:ext cx="4887292" cy="1187228"/>
          </a:xfrm>
          <a:prstGeom prst="wedgeRoundRectCallout">
            <a:avLst>
              <a:gd name="adj1" fmla="val 58527"/>
              <a:gd name="adj2" fmla="val -275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answer with a negative, add </a:t>
            </a:r>
            <a:r>
              <a:rPr kumimoji="0" lang="en-GB" sz="2400" b="1" i="0" u="none" strike="noStrike" kern="1200" cap="none" spc="0" normalizeH="0" baseline="0" noProof="0" dirty="0">
                <a:ln>
                  <a:noFill/>
                </a:ln>
                <a:solidFill>
                  <a:srgbClr val="FF0000"/>
                </a:solidFill>
                <a:effectLst/>
                <a:uLnTx/>
                <a:uFillTx/>
                <a:latin typeface="Century Gothic" panose="020F0302020204030204"/>
              </a:rPr>
              <a:t>ne/n’</a:t>
            </a:r>
            <a:r>
              <a:rPr kumimoji="0" lang="en-GB" sz="2400" b="0" i="0" u="none" strike="noStrike" kern="1200" cap="none" spc="0" normalizeH="0" baseline="0" noProof="0" dirty="0">
                <a:ln>
                  <a:noFill/>
                </a:ln>
                <a:solidFill>
                  <a:srgbClr val="FF000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before the verb and </a:t>
            </a:r>
            <a:r>
              <a:rPr kumimoji="0" lang="en-GB" sz="2400" b="1" i="0" u="none" strike="noStrike" kern="1200" cap="none" spc="0" normalizeH="0" baseline="0" noProof="0" dirty="0">
                <a:ln>
                  <a:noFill/>
                </a:ln>
                <a:solidFill>
                  <a:srgbClr val="FF0000"/>
                </a:solidFill>
                <a:effectLst/>
                <a:uLnTx/>
                <a:uFillTx/>
                <a:latin typeface="Century Gothic" panose="020F0302020204030204"/>
              </a:rPr>
              <a:t>pas</a:t>
            </a:r>
            <a:r>
              <a:rPr kumimoji="0" lang="en-GB" sz="2400" b="0" i="0" u="none" strike="noStrike" kern="1200" cap="none" spc="0" normalizeH="0" baseline="0" noProof="0" dirty="0">
                <a:ln>
                  <a:noFill/>
                </a:ln>
                <a:solidFill>
                  <a:srgbClr val="002060"/>
                </a:solidFill>
                <a:effectLst/>
                <a:uLnTx/>
                <a:uFillTx/>
                <a:latin typeface="Century Gothic" panose="020F0302020204030204"/>
              </a:rPr>
              <a:t> after it. </a:t>
            </a:r>
          </a:p>
        </p:txBody>
      </p:sp>
      <p:pic>
        <p:nvPicPr>
          <p:cNvPr id="6" name="Picture 5" descr="A person wearing a striped shirt&#10;&#10;Description automatically generated with medium confidence">
            <a:extLst>
              <a:ext uri="{FF2B5EF4-FFF2-40B4-BE49-F238E27FC236}">
                <a16:creationId xmlns:a16="http://schemas.microsoft.com/office/drawing/2014/main" id="{AD70BF3B-21DA-4EE1-8649-5879B1F753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15624" y="560069"/>
            <a:ext cx="1630307" cy="1655389"/>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US4_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FUS4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FUS4_3.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FUS4_4.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FUS4_5.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8" name="FUS4_6.wav"/>
                                        </p:tgtEl>
                                      </p:cMediaNode>
                                    </p:audio>
                                  </p:sub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0" grpId="0" animBg="1"/>
      <p:bldP spid="17" grpId="0"/>
      <p:bldP spid="62" grpId="0"/>
      <p:bldP spid="47" grpId="0" animBg="1"/>
      <p:bldP spid="42" grpId="0" animBg="1"/>
      <p:bldP spid="55" grpId="0"/>
      <p:bldP spid="35" grpId="0" animBg="1"/>
      <p:bldP spid="36" grpId="0"/>
      <p:bldP spid="38" grpId="0"/>
      <p:bldP spid="50" grpId="0"/>
      <p:bldP spid="51" grpId="0"/>
      <p:bldP spid="54" grpId="0"/>
      <p:bldP spid="60" grpId="0"/>
      <p:bldP spid="29" grpId="0"/>
      <p:bldP spid="31"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96" name="TextBox 95">
            <a:hlinkClick r:id="" action="ppaction://noaction">
              <a:snd r:embed="rId3" name="FUS5_1.wav"/>
            </a:hlinkClick>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Une description de Jean-Michel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64" name="Table 2">
            <a:extLst>
              <a:ext uri="{FF2B5EF4-FFF2-40B4-BE49-F238E27FC236}">
                <a16:creationId xmlns:a16="http://schemas.microsoft.com/office/drawing/2014/main" id="{CB1869AF-B1EB-4742-8816-039BBF8D4942}"/>
              </a:ext>
            </a:extLst>
          </p:cNvPr>
          <p:cNvGraphicFramePr/>
          <p:nvPr/>
        </p:nvGraphicFramePr>
        <p:xfrm>
          <a:off x="214710" y="2016384"/>
          <a:ext cx="11104454" cy="3859560"/>
        </p:xfrm>
        <a:graphic>
          <a:graphicData uri="http://schemas.openxmlformats.org/drawingml/2006/table">
            <a:tbl>
              <a:tblPr/>
              <a:tblGrid>
                <a:gridCol w="882225">
                  <a:extLst>
                    <a:ext uri="{9D8B030D-6E8A-4147-A177-3AD203B41FA5}">
                      <a16:colId xmlns:a16="http://schemas.microsoft.com/office/drawing/2014/main" val="20000"/>
                    </a:ext>
                  </a:extLst>
                </a:gridCol>
                <a:gridCol w="4596060">
                  <a:extLst>
                    <a:ext uri="{9D8B030D-6E8A-4147-A177-3AD203B41FA5}">
                      <a16:colId xmlns:a16="http://schemas.microsoft.com/office/drawing/2014/main" val="20001"/>
                    </a:ext>
                  </a:extLst>
                </a:gridCol>
                <a:gridCol w="5626169">
                  <a:extLst>
                    <a:ext uri="{9D8B030D-6E8A-4147-A177-3AD203B41FA5}">
                      <a16:colId xmlns:a16="http://schemas.microsoft.com/office/drawing/2014/main" val="2807937063"/>
                    </a:ext>
                  </a:extLst>
                </a:gridCol>
              </a:tblGrid>
              <a:tr h="952920">
                <a:tc>
                  <a:txBody>
                    <a:bodyPr/>
                    <a:lstStyle/>
                    <a:p>
                      <a:pPr algn="ctr"/>
                      <a:r>
                        <a:rPr lang="en-US" sz="4000" b="1"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32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32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8" name="CustomShape 23">
            <a:hlinkClick r:id="" action="ppaction://noaction">
              <a:snd r:embed="rId5" name="FUS5_3.wav"/>
            </a:hlinkClick>
            <a:extLst>
              <a:ext uri="{FF2B5EF4-FFF2-40B4-BE49-F238E27FC236}">
                <a16:creationId xmlns:a16="http://schemas.microsoft.com/office/drawing/2014/main" id="{EA99ECD4-22AA-4001-8092-4A3992D48A2C}"/>
              </a:ext>
            </a:extLst>
          </p:cNvPr>
          <p:cNvSpPr/>
          <p:nvPr/>
        </p:nvSpPr>
        <p:spPr>
          <a:xfrm>
            <a:off x="412520" y="30143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9" name="CustomShape 24">
            <a:hlinkClick r:id="" action="ppaction://noaction">
              <a:snd r:embed="rId6" name="FUS5_4.wav"/>
            </a:hlinkClick>
            <a:extLst>
              <a:ext uri="{FF2B5EF4-FFF2-40B4-BE49-F238E27FC236}">
                <a16:creationId xmlns:a16="http://schemas.microsoft.com/office/drawing/2014/main" id="{B5FB268A-D8B4-453F-88DA-3C7473DB33DD}"/>
              </a:ext>
            </a:extLst>
          </p:cNvPr>
          <p:cNvSpPr/>
          <p:nvPr/>
        </p:nvSpPr>
        <p:spPr>
          <a:xfrm>
            <a:off x="412520" y="3493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0" name="CustomShape 25">
            <a:hlinkClick r:id="" action="ppaction://noaction">
              <a:snd r:embed="rId7" name="FUS5_5.wav"/>
            </a:hlinkClick>
            <a:extLst>
              <a:ext uri="{FF2B5EF4-FFF2-40B4-BE49-F238E27FC236}">
                <a16:creationId xmlns:a16="http://schemas.microsoft.com/office/drawing/2014/main" id="{9B517C57-7655-4A7A-8CB4-62FC8D747A77}"/>
              </a:ext>
            </a:extLst>
          </p:cNvPr>
          <p:cNvSpPr/>
          <p:nvPr/>
        </p:nvSpPr>
        <p:spPr>
          <a:xfrm>
            <a:off x="412520" y="39600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1" name="CustomShape 26">
            <a:hlinkClick r:id="" action="ppaction://noaction">
              <a:snd r:embed="rId8" name="FUS5_6.wav"/>
            </a:hlinkClick>
            <a:extLst>
              <a:ext uri="{FF2B5EF4-FFF2-40B4-BE49-F238E27FC236}">
                <a16:creationId xmlns:a16="http://schemas.microsoft.com/office/drawing/2014/main" id="{3E65B3C1-7A3A-4E18-8A51-C87067F43324}"/>
              </a:ext>
            </a:extLst>
          </p:cNvPr>
          <p:cNvSpPr/>
          <p:nvPr/>
        </p:nvSpPr>
        <p:spPr>
          <a:xfrm>
            <a:off x="412520" y="4465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2" name="CustomShape 27">
            <a:hlinkClick r:id="" action="ppaction://noaction">
              <a:snd r:embed="rId9" name="FUS5_7.wav"/>
            </a:hlinkClick>
            <a:extLst>
              <a:ext uri="{FF2B5EF4-FFF2-40B4-BE49-F238E27FC236}">
                <a16:creationId xmlns:a16="http://schemas.microsoft.com/office/drawing/2014/main" id="{CDC47800-6289-499B-A870-8FE265495CCB}"/>
              </a:ext>
            </a:extLst>
          </p:cNvPr>
          <p:cNvSpPr/>
          <p:nvPr/>
        </p:nvSpPr>
        <p:spPr>
          <a:xfrm>
            <a:off x="416840" y="49576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3" name="CustomShape 28">
            <a:hlinkClick r:id="" action="ppaction://noaction">
              <a:snd r:embed="rId10" name="FUS5_8.wav"/>
            </a:hlinkClick>
            <a:extLst>
              <a:ext uri="{FF2B5EF4-FFF2-40B4-BE49-F238E27FC236}">
                <a16:creationId xmlns:a16="http://schemas.microsoft.com/office/drawing/2014/main" id="{28D579DE-B246-4654-B155-2E7794209503}"/>
              </a:ext>
            </a:extLst>
          </p:cNvPr>
          <p:cNvSpPr/>
          <p:nvPr/>
        </p:nvSpPr>
        <p:spPr>
          <a:xfrm>
            <a:off x="412520" y="54007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FUS5_9.wav"/>
            </a:hlinkClick>
            <a:extLst>
              <a:ext uri="{FF2B5EF4-FFF2-40B4-BE49-F238E27FC236}">
                <a16:creationId xmlns:a16="http://schemas.microsoft.com/office/drawing/2014/main" id="{F5E75790-7332-413B-8049-507F97BC8D62}"/>
              </a:ext>
            </a:extLst>
          </p:cNvPr>
          <p:cNvSpPr/>
          <p:nvPr/>
        </p:nvSpPr>
        <p:spPr>
          <a:xfrm>
            <a:off x="1195337"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CustomShape 23">
            <a:hlinkClick r:id="" action="ppaction://noaction">
              <a:snd r:embed="rId12" name="FUS5_10.wav"/>
            </a:hlinkClick>
            <a:extLst>
              <a:ext uri="{FF2B5EF4-FFF2-40B4-BE49-F238E27FC236}">
                <a16:creationId xmlns:a16="http://schemas.microsoft.com/office/drawing/2014/main" id="{755D0528-4F07-4DA8-A449-0E2F90BCDC36}"/>
              </a:ext>
            </a:extLst>
          </p:cNvPr>
          <p:cNvSpPr/>
          <p:nvPr/>
        </p:nvSpPr>
        <p:spPr>
          <a:xfrm>
            <a:off x="5833370"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CustomShape 23">
            <a:hlinkClick r:id="" action="ppaction://noaction">
              <a:snd r:embed="rId13" name="FUS5_11.wav"/>
            </a:hlinkClick>
            <a:extLst>
              <a:ext uri="{FF2B5EF4-FFF2-40B4-BE49-F238E27FC236}">
                <a16:creationId xmlns:a16="http://schemas.microsoft.com/office/drawing/2014/main" id="{F0DA938D-16C9-4F6F-A329-F76F841B9FA7}"/>
              </a:ext>
            </a:extLst>
          </p:cNvPr>
          <p:cNvSpPr/>
          <p:nvPr/>
        </p:nvSpPr>
        <p:spPr>
          <a:xfrm>
            <a:off x="1195337"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CustomShape 23">
            <a:hlinkClick r:id="" action="ppaction://noaction">
              <a:snd r:embed="rId14" name="FUS5_12.wav"/>
            </a:hlinkClick>
            <a:extLst>
              <a:ext uri="{FF2B5EF4-FFF2-40B4-BE49-F238E27FC236}">
                <a16:creationId xmlns:a16="http://schemas.microsoft.com/office/drawing/2014/main" id="{19D4397F-9FF0-4ABB-94F0-3856D7BCF1B8}"/>
              </a:ext>
            </a:extLst>
          </p:cNvPr>
          <p:cNvSpPr/>
          <p:nvPr/>
        </p:nvSpPr>
        <p:spPr>
          <a:xfrm>
            <a:off x="5833370"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CustomShape 23">
            <a:hlinkClick r:id="" action="ppaction://noaction">
              <a:snd r:embed="rId15" name="FUS5_13.wav"/>
            </a:hlinkClick>
            <a:extLst>
              <a:ext uri="{FF2B5EF4-FFF2-40B4-BE49-F238E27FC236}">
                <a16:creationId xmlns:a16="http://schemas.microsoft.com/office/drawing/2014/main" id="{2AFC7CE5-46FE-4C9C-A57A-2E7010D83398}"/>
              </a:ext>
            </a:extLst>
          </p:cNvPr>
          <p:cNvSpPr/>
          <p:nvPr/>
        </p:nvSpPr>
        <p:spPr>
          <a:xfrm>
            <a:off x="1195337"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CustomShape 23">
            <a:hlinkClick r:id="" action="ppaction://noaction">
              <a:snd r:embed="rId16" name="FUS5_14.wav"/>
            </a:hlinkClick>
            <a:extLst>
              <a:ext uri="{FF2B5EF4-FFF2-40B4-BE49-F238E27FC236}">
                <a16:creationId xmlns:a16="http://schemas.microsoft.com/office/drawing/2014/main" id="{E6FE95EC-FA97-4E4F-BD7C-FD349A6F264D}"/>
              </a:ext>
            </a:extLst>
          </p:cNvPr>
          <p:cNvSpPr/>
          <p:nvPr/>
        </p:nvSpPr>
        <p:spPr>
          <a:xfrm>
            <a:off x="5833370"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CustomShape 23">
            <a:hlinkClick r:id="" action="ppaction://noaction">
              <a:snd r:embed="rId17" name="FUS5_15.wav"/>
            </a:hlinkClick>
            <a:extLst>
              <a:ext uri="{FF2B5EF4-FFF2-40B4-BE49-F238E27FC236}">
                <a16:creationId xmlns:a16="http://schemas.microsoft.com/office/drawing/2014/main" id="{F8D020FA-8B5E-4E2E-A129-246B12F0A618}"/>
              </a:ext>
            </a:extLst>
          </p:cNvPr>
          <p:cNvSpPr/>
          <p:nvPr/>
        </p:nvSpPr>
        <p:spPr>
          <a:xfrm>
            <a:off x="1195337"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CustomShape 23">
            <a:hlinkClick r:id="" action="ppaction://noaction">
              <a:snd r:embed="rId18" name="FUS5_16.wav"/>
            </a:hlinkClick>
            <a:extLst>
              <a:ext uri="{FF2B5EF4-FFF2-40B4-BE49-F238E27FC236}">
                <a16:creationId xmlns:a16="http://schemas.microsoft.com/office/drawing/2014/main" id="{AE36417B-D269-4E12-AE48-9F5B0C0FBFD0}"/>
              </a:ext>
            </a:extLst>
          </p:cNvPr>
          <p:cNvSpPr/>
          <p:nvPr/>
        </p:nvSpPr>
        <p:spPr>
          <a:xfrm>
            <a:off x="5833370"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CustomShape 23">
            <a:hlinkClick r:id="" action="ppaction://noaction">
              <a:snd r:embed="rId19" name="FUS5_17.wav"/>
            </a:hlinkClick>
            <a:extLst>
              <a:ext uri="{FF2B5EF4-FFF2-40B4-BE49-F238E27FC236}">
                <a16:creationId xmlns:a16="http://schemas.microsoft.com/office/drawing/2014/main" id="{DFA3B0A0-9951-490A-9D65-55735D21D4F8}"/>
              </a:ext>
            </a:extLst>
          </p:cNvPr>
          <p:cNvSpPr/>
          <p:nvPr/>
        </p:nvSpPr>
        <p:spPr>
          <a:xfrm>
            <a:off x="1188929"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23">
            <a:hlinkClick r:id="" action="ppaction://noaction">
              <a:snd r:embed="rId20" name="FUS5_18.wav"/>
            </a:hlinkClick>
            <a:extLst>
              <a:ext uri="{FF2B5EF4-FFF2-40B4-BE49-F238E27FC236}">
                <a16:creationId xmlns:a16="http://schemas.microsoft.com/office/drawing/2014/main" id="{B4D3702D-A81E-4F73-B7C2-DFC66579037D}"/>
              </a:ext>
            </a:extLst>
          </p:cNvPr>
          <p:cNvSpPr/>
          <p:nvPr/>
        </p:nvSpPr>
        <p:spPr>
          <a:xfrm>
            <a:off x="5826962"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23">
            <a:hlinkClick r:id="" action="ppaction://noaction">
              <a:snd r:embed="rId21" name="FUS5_19.wav"/>
            </a:hlinkClick>
            <a:extLst>
              <a:ext uri="{FF2B5EF4-FFF2-40B4-BE49-F238E27FC236}">
                <a16:creationId xmlns:a16="http://schemas.microsoft.com/office/drawing/2014/main" id="{316D4201-3F70-42FC-BDCF-A48511EECE17}"/>
              </a:ext>
            </a:extLst>
          </p:cNvPr>
          <p:cNvSpPr/>
          <p:nvPr/>
        </p:nvSpPr>
        <p:spPr>
          <a:xfrm>
            <a:off x="1188929"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23">
            <a:hlinkClick r:id="" action="ppaction://noaction">
              <a:snd r:embed="rId22" name="FUS5_20.wav"/>
            </a:hlinkClick>
            <a:extLst>
              <a:ext uri="{FF2B5EF4-FFF2-40B4-BE49-F238E27FC236}">
                <a16:creationId xmlns:a16="http://schemas.microsoft.com/office/drawing/2014/main" id="{744C6C56-A44B-4360-AD52-1A5561D0F83F}"/>
              </a:ext>
            </a:extLst>
          </p:cNvPr>
          <p:cNvSpPr/>
          <p:nvPr/>
        </p:nvSpPr>
        <p:spPr>
          <a:xfrm>
            <a:off x="5826962"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9F7EF921-9288-45E6-BA77-3FFAAD634DDE}"/>
              </a:ext>
            </a:extLst>
          </p:cNvPr>
          <p:cNvSpPr txBox="1"/>
          <p:nvPr/>
        </p:nvSpPr>
        <p:spPr>
          <a:xfrm>
            <a:off x="1652969" y="3022295"/>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petit.</a:t>
            </a:r>
          </a:p>
        </p:txBody>
      </p:sp>
      <p:sp>
        <p:nvSpPr>
          <p:cNvPr id="78" name="TextBox 77">
            <a:extLst>
              <a:ext uri="{FF2B5EF4-FFF2-40B4-BE49-F238E27FC236}">
                <a16:creationId xmlns:a16="http://schemas.microsoft.com/office/drawing/2014/main" id="{7B4024E4-1480-44DB-ACA2-E0A7D34A1F77}"/>
              </a:ext>
            </a:extLst>
          </p:cNvPr>
          <p:cNvSpPr txBox="1"/>
          <p:nvPr/>
        </p:nvSpPr>
        <p:spPr>
          <a:xfrm>
            <a:off x="6369131" y="2979954"/>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petit.</a:t>
            </a:r>
          </a:p>
        </p:txBody>
      </p:sp>
      <p:sp>
        <p:nvSpPr>
          <p:cNvPr id="79" name="TextBox 78">
            <a:extLst>
              <a:ext uri="{FF2B5EF4-FFF2-40B4-BE49-F238E27FC236}">
                <a16:creationId xmlns:a16="http://schemas.microsoft.com/office/drawing/2014/main" id="{08B0EDBF-0F9E-475D-81BF-4CCC1C306F0F}"/>
              </a:ext>
            </a:extLst>
          </p:cNvPr>
          <p:cNvSpPr txBox="1"/>
          <p:nvPr/>
        </p:nvSpPr>
        <p:spPr>
          <a:xfrm>
            <a:off x="1652969" y="3493500"/>
            <a:ext cx="3836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lang="en-GB" sz="2400" dirty="0">
                <a:solidFill>
                  <a:srgbClr val="002060"/>
                </a:solidFill>
                <a:latin typeface="Century Gothic" panose="020B0502020202020204" pitchFamily="34" charset="0"/>
              </a:rPr>
              <a:t>p</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a:t>
            </a:r>
          </a:p>
        </p:txBody>
      </p:sp>
      <p:sp>
        <p:nvSpPr>
          <p:cNvPr id="80" name="TextBox 79">
            <a:extLst>
              <a:ext uri="{FF2B5EF4-FFF2-40B4-BE49-F238E27FC236}">
                <a16:creationId xmlns:a16="http://schemas.microsoft.com/office/drawing/2014/main" id="{16AA4BC6-E3FC-41D6-9EB4-3BA21D9A8BAD}"/>
              </a:ext>
            </a:extLst>
          </p:cNvPr>
          <p:cNvSpPr txBox="1"/>
          <p:nvPr/>
        </p:nvSpPr>
        <p:spPr>
          <a:xfrm>
            <a:off x="6369131" y="3493500"/>
            <a:ext cx="5189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 </a:t>
            </a:r>
            <a:r>
              <a:rPr lang="en-GB" sz="2400" dirty="0">
                <a:solidFill>
                  <a:srgbClr val="002060"/>
                </a:solidFill>
                <a:latin typeface="Century Gothic" panose="020B0502020202020204" pitchFamily="34" charset="0"/>
              </a:rPr>
              <a:t>p</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a:t>
            </a:r>
          </a:p>
        </p:txBody>
      </p:sp>
      <p:sp>
        <p:nvSpPr>
          <p:cNvPr id="81" name="TextBox 80">
            <a:extLst>
              <a:ext uri="{FF2B5EF4-FFF2-40B4-BE49-F238E27FC236}">
                <a16:creationId xmlns:a16="http://schemas.microsoft.com/office/drawing/2014/main" id="{73FF9F8E-E42A-4873-B2D7-A8C396C513D0}"/>
              </a:ext>
            </a:extLst>
          </p:cNvPr>
          <p:cNvSpPr txBox="1"/>
          <p:nvPr/>
        </p:nvSpPr>
        <p:spPr>
          <a:xfrm>
            <a:off x="1652969" y="3960535"/>
            <a:ext cx="4273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 visage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2" name="TextBox 81">
            <a:extLst>
              <a:ext uri="{FF2B5EF4-FFF2-40B4-BE49-F238E27FC236}">
                <a16:creationId xmlns:a16="http://schemas.microsoft.com/office/drawing/2014/main" id="{B30AD329-B56E-48BD-84B7-D3B3597264ED}"/>
              </a:ext>
            </a:extLst>
          </p:cNvPr>
          <p:cNvSpPr txBox="1"/>
          <p:nvPr/>
        </p:nvSpPr>
        <p:spPr>
          <a:xfrm>
            <a:off x="6369131" y="3960536"/>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3" name="TextBox 82">
            <a:extLst>
              <a:ext uri="{FF2B5EF4-FFF2-40B4-BE49-F238E27FC236}">
                <a16:creationId xmlns:a16="http://schemas.microsoft.com/office/drawing/2014/main" id="{CCD6DC74-3A41-4D22-9FDA-BC8A9DBD6B77}"/>
              </a:ext>
            </a:extLst>
          </p:cNvPr>
          <p:cNvSpPr txBox="1"/>
          <p:nvPr/>
        </p:nvSpPr>
        <p:spPr>
          <a:xfrm>
            <a:off x="1652968" y="4400196"/>
            <a:ext cx="416990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roux et longs</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4" name="TextBox 83">
            <a:extLst>
              <a:ext uri="{FF2B5EF4-FFF2-40B4-BE49-F238E27FC236}">
                <a16:creationId xmlns:a16="http://schemas.microsoft.com/office/drawing/2014/main" id="{8F25B6D9-4664-4328-B9AC-5FA5F568285E}"/>
              </a:ext>
            </a:extLst>
          </p:cNvPr>
          <p:cNvSpPr txBox="1"/>
          <p:nvPr/>
        </p:nvSpPr>
        <p:spPr>
          <a:xfrm>
            <a:off x="6384068" y="4431857"/>
            <a:ext cx="50189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roux et longs.</a:t>
            </a:r>
          </a:p>
        </p:txBody>
      </p:sp>
      <p:sp>
        <p:nvSpPr>
          <p:cNvPr id="85" name="TextBox 84">
            <a:extLst>
              <a:ext uri="{FF2B5EF4-FFF2-40B4-BE49-F238E27FC236}">
                <a16:creationId xmlns:a16="http://schemas.microsoft.com/office/drawing/2014/main" id="{9DC1AD28-A077-4D44-807C-FFE647ED6F44}"/>
              </a:ext>
            </a:extLst>
          </p:cNvPr>
          <p:cNvSpPr txBox="1"/>
          <p:nvPr/>
        </p:nvSpPr>
        <p:spPr>
          <a:xfrm>
            <a:off x="1644635" y="4914110"/>
            <a:ext cx="4104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verts.</a:t>
            </a:r>
          </a:p>
        </p:txBody>
      </p:sp>
      <p:sp>
        <p:nvSpPr>
          <p:cNvPr id="86" name="TextBox 85">
            <a:extLst>
              <a:ext uri="{FF2B5EF4-FFF2-40B4-BE49-F238E27FC236}">
                <a16:creationId xmlns:a16="http://schemas.microsoft.com/office/drawing/2014/main" id="{A6166CA0-2563-4C51-96B4-58847B2BF247}"/>
              </a:ext>
            </a:extLst>
          </p:cNvPr>
          <p:cNvSpPr txBox="1"/>
          <p:nvPr/>
        </p:nvSpPr>
        <p:spPr>
          <a:xfrm>
            <a:off x="6369131" y="4946395"/>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verts.</a:t>
            </a:r>
          </a:p>
        </p:txBody>
      </p:sp>
      <p:sp>
        <p:nvSpPr>
          <p:cNvPr id="87" name="TextBox 86">
            <a:extLst>
              <a:ext uri="{FF2B5EF4-FFF2-40B4-BE49-F238E27FC236}">
                <a16:creationId xmlns:a16="http://schemas.microsoft.com/office/drawing/2014/main" id="{5A94B59B-FFD1-4625-A7CC-67ECA9ED931F}"/>
              </a:ext>
            </a:extLst>
          </p:cNvPr>
          <p:cNvSpPr txBox="1"/>
          <p:nvPr/>
        </p:nvSpPr>
        <p:spPr>
          <a:xfrm>
            <a:off x="1644635" y="5408060"/>
            <a:ext cx="410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couleur rouge.</a:t>
            </a:r>
          </a:p>
        </p:txBody>
      </p:sp>
      <p:sp>
        <p:nvSpPr>
          <p:cNvPr id="88" name="TextBox 87">
            <a:extLst>
              <a:ext uri="{FF2B5EF4-FFF2-40B4-BE49-F238E27FC236}">
                <a16:creationId xmlns:a16="http://schemas.microsoft.com/office/drawing/2014/main" id="{BEBC92F4-8C55-4141-9644-FB4602A6630C}"/>
              </a:ext>
            </a:extLst>
          </p:cNvPr>
          <p:cNvSpPr txBox="1"/>
          <p:nvPr/>
        </p:nvSpPr>
        <p:spPr>
          <a:xfrm>
            <a:off x="6369131" y="5394636"/>
            <a:ext cx="5142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la couleur rouge.</a:t>
            </a:r>
          </a:p>
        </p:txBody>
      </p:sp>
      <p:sp>
        <p:nvSpPr>
          <p:cNvPr id="89" name="Rectangle: Rounded Corners 88">
            <a:extLst>
              <a:ext uri="{FF2B5EF4-FFF2-40B4-BE49-F238E27FC236}">
                <a16:creationId xmlns:a16="http://schemas.microsoft.com/office/drawing/2014/main" id="{4DF2243E-DE21-48C2-A4DF-D80C14C4C5AF}"/>
              </a:ext>
            </a:extLst>
          </p:cNvPr>
          <p:cNvSpPr/>
          <p:nvPr/>
        </p:nvSpPr>
        <p:spPr>
          <a:xfrm>
            <a:off x="1711918" y="3032132"/>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0" name="Rectangle: Rounded Corners 89">
            <a:extLst>
              <a:ext uri="{FF2B5EF4-FFF2-40B4-BE49-F238E27FC236}">
                <a16:creationId xmlns:a16="http://schemas.microsoft.com/office/drawing/2014/main" id="{F8191A74-F412-43DA-AB60-2056BB92358F}"/>
              </a:ext>
            </a:extLst>
          </p:cNvPr>
          <p:cNvSpPr/>
          <p:nvPr/>
        </p:nvSpPr>
        <p:spPr>
          <a:xfrm>
            <a:off x="6428042" y="3014341"/>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Rectangle: Rounded Corners 90">
            <a:extLst>
              <a:ext uri="{FF2B5EF4-FFF2-40B4-BE49-F238E27FC236}">
                <a16:creationId xmlns:a16="http://schemas.microsoft.com/office/drawing/2014/main" id="{E8C69973-A992-483E-83B9-6CBA59BC504A}"/>
              </a:ext>
            </a:extLst>
          </p:cNvPr>
          <p:cNvSpPr/>
          <p:nvPr/>
        </p:nvSpPr>
        <p:spPr>
          <a:xfrm>
            <a:off x="1715138" y="3582466"/>
            <a:ext cx="3896750" cy="3294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tangle: Rounded Corners 91">
            <a:extLst>
              <a:ext uri="{FF2B5EF4-FFF2-40B4-BE49-F238E27FC236}">
                <a16:creationId xmlns:a16="http://schemas.microsoft.com/office/drawing/2014/main" id="{7D494AEA-948A-483C-8240-2234DBAF5B5F}"/>
              </a:ext>
            </a:extLst>
          </p:cNvPr>
          <p:cNvSpPr/>
          <p:nvPr/>
        </p:nvSpPr>
        <p:spPr>
          <a:xfrm>
            <a:off x="6402155" y="3502815"/>
            <a:ext cx="4717438"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Rectangle: Rounded Corners 92">
            <a:extLst>
              <a:ext uri="{FF2B5EF4-FFF2-40B4-BE49-F238E27FC236}">
                <a16:creationId xmlns:a16="http://schemas.microsoft.com/office/drawing/2014/main" id="{42AB4A85-BAD1-4B83-89F2-D8FFD515C448}"/>
              </a:ext>
            </a:extLst>
          </p:cNvPr>
          <p:cNvSpPr/>
          <p:nvPr/>
        </p:nvSpPr>
        <p:spPr>
          <a:xfrm>
            <a:off x="1706708" y="3969624"/>
            <a:ext cx="3934193"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4" name="Rectangle: Rounded Corners 93">
            <a:extLst>
              <a:ext uri="{FF2B5EF4-FFF2-40B4-BE49-F238E27FC236}">
                <a16:creationId xmlns:a16="http://schemas.microsoft.com/office/drawing/2014/main" id="{C9A90E34-E36C-4CFD-BDE1-809624FBDFCA}"/>
              </a:ext>
            </a:extLst>
          </p:cNvPr>
          <p:cNvSpPr/>
          <p:nvPr/>
        </p:nvSpPr>
        <p:spPr>
          <a:xfrm>
            <a:off x="6406709" y="3993187"/>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5" name="Rectangle: Rounded Corners 94">
            <a:extLst>
              <a:ext uri="{FF2B5EF4-FFF2-40B4-BE49-F238E27FC236}">
                <a16:creationId xmlns:a16="http://schemas.microsoft.com/office/drawing/2014/main" id="{58265257-F5E9-4D6E-B699-F848BB2E9903}"/>
              </a:ext>
            </a:extLst>
          </p:cNvPr>
          <p:cNvSpPr/>
          <p:nvPr/>
        </p:nvSpPr>
        <p:spPr>
          <a:xfrm>
            <a:off x="1711917" y="4458859"/>
            <a:ext cx="3936611"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5" name="Rectangle: Rounded Corners 144">
            <a:extLst>
              <a:ext uri="{FF2B5EF4-FFF2-40B4-BE49-F238E27FC236}">
                <a16:creationId xmlns:a16="http://schemas.microsoft.com/office/drawing/2014/main" id="{C66AC99D-7864-41D2-979B-7428F00ABA16}"/>
              </a:ext>
            </a:extLst>
          </p:cNvPr>
          <p:cNvSpPr/>
          <p:nvPr/>
        </p:nvSpPr>
        <p:spPr>
          <a:xfrm>
            <a:off x="6384068" y="5007040"/>
            <a:ext cx="4580084"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6" name="Rectangle: Rounded Corners 145">
            <a:extLst>
              <a:ext uri="{FF2B5EF4-FFF2-40B4-BE49-F238E27FC236}">
                <a16:creationId xmlns:a16="http://schemas.microsoft.com/office/drawing/2014/main" id="{4532B766-03ED-4C10-BFA8-B25960E77D4C}"/>
              </a:ext>
            </a:extLst>
          </p:cNvPr>
          <p:cNvSpPr/>
          <p:nvPr/>
        </p:nvSpPr>
        <p:spPr>
          <a:xfrm>
            <a:off x="1699075" y="493080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FC6A99F5-8B29-40E8-80F9-768CCA70AF3E}"/>
              </a:ext>
            </a:extLst>
          </p:cNvPr>
          <p:cNvSpPr/>
          <p:nvPr/>
        </p:nvSpPr>
        <p:spPr>
          <a:xfrm>
            <a:off x="6388351" y="4486726"/>
            <a:ext cx="4842942"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tangle: Rounded Corners 147">
            <a:extLst>
              <a:ext uri="{FF2B5EF4-FFF2-40B4-BE49-F238E27FC236}">
                <a16:creationId xmlns:a16="http://schemas.microsoft.com/office/drawing/2014/main" id="{8B8E0BB1-3A71-4616-81B2-A194077955C3}"/>
              </a:ext>
            </a:extLst>
          </p:cNvPr>
          <p:cNvSpPr/>
          <p:nvPr/>
        </p:nvSpPr>
        <p:spPr>
          <a:xfrm>
            <a:off x="1731098" y="5436422"/>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9" name="Rectangle: Rounded Corners 148">
            <a:extLst>
              <a:ext uri="{FF2B5EF4-FFF2-40B4-BE49-F238E27FC236}">
                <a16:creationId xmlns:a16="http://schemas.microsoft.com/office/drawing/2014/main" id="{25F16C11-C043-4665-948D-DF48F279FA02}"/>
              </a:ext>
            </a:extLst>
          </p:cNvPr>
          <p:cNvSpPr/>
          <p:nvPr/>
        </p:nvSpPr>
        <p:spPr>
          <a:xfrm>
            <a:off x="6428042" y="5425251"/>
            <a:ext cx="4803251"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0" name="Picture 149" descr="Shape, arrow&#10;&#10;Description automatically generated">
            <a:extLst>
              <a:ext uri="{FF2B5EF4-FFF2-40B4-BE49-F238E27FC236}">
                <a16:creationId xmlns:a16="http://schemas.microsoft.com/office/drawing/2014/main" id="{428E7548-542F-4796-A72D-CF0CC7C4B34E}"/>
              </a:ext>
            </a:extLst>
          </p:cNvPr>
          <p:cNvPicPr>
            <a:picLocks noChangeAspect="1"/>
          </p:cNvPicPr>
          <p:nvPr/>
        </p:nvPicPr>
        <p:blipFill>
          <a:blip r:embed="rId23"/>
          <a:stretch>
            <a:fillRect/>
          </a:stretch>
        </p:blipFill>
        <p:spPr>
          <a:xfrm>
            <a:off x="5266921" y="2868613"/>
            <a:ext cx="594672" cy="551001"/>
          </a:xfrm>
          <a:prstGeom prst="rect">
            <a:avLst/>
          </a:prstGeom>
        </p:spPr>
      </p:pic>
      <p:pic>
        <p:nvPicPr>
          <p:cNvPr id="151" name="Picture 150" descr="Shape, arrow&#10;&#10;Description automatically generated">
            <a:extLst>
              <a:ext uri="{FF2B5EF4-FFF2-40B4-BE49-F238E27FC236}">
                <a16:creationId xmlns:a16="http://schemas.microsoft.com/office/drawing/2014/main" id="{D39A240B-454B-43A8-AC62-D969CDDE6A73}"/>
              </a:ext>
            </a:extLst>
          </p:cNvPr>
          <p:cNvPicPr>
            <a:picLocks noChangeAspect="1"/>
          </p:cNvPicPr>
          <p:nvPr/>
        </p:nvPicPr>
        <p:blipFill>
          <a:blip r:embed="rId23"/>
          <a:stretch>
            <a:fillRect/>
          </a:stretch>
        </p:blipFill>
        <p:spPr>
          <a:xfrm>
            <a:off x="11002625" y="3338352"/>
            <a:ext cx="594672" cy="551001"/>
          </a:xfrm>
          <a:prstGeom prst="rect">
            <a:avLst/>
          </a:prstGeom>
        </p:spPr>
      </p:pic>
      <p:pic>
        <p:nvPicPr>
          <p:cNvPr id="152" name="Picture 151" descr="Shape, arrow&#10;&#10;Description automatically generated">
            <a:extLst>
              <a:ext uri="{FF2B5EF4-FFF2-40B4-BE49-F238E27FC236}">
                <a16:creationId xmlns:a16="http://schemas.microsoft.com/office/drawing/2014/main" id="{13DFC8AF-EBD4-47D1-B3C0-2550913BDAFA}"/>
              </a:ext>
            </a:extLst>
          </p:cNvPr>
          <p:cNvPicPr>
            <a:picLocks noChangeAspect="1"/>
          </p:cNvPicPr>
          <p:nvPr/>
        </p:nvPicPr>
        <p:blipFill>
          <a:blip r:embed="rId23"/>
          <a:stretch>
            <a:fillRect/>
          </a:stretch>
        </p:blipFill>
        <p:spPr>
          <a:xfrm>
            <a:off x="5343565" y="3794277"/>
            <a:ext cx="594672" cy="551001"/>
          </a:xfrm>
          <a:prstGeom prst="rect">
            <a:avLst/>
          </a:prstGeom>
        </p:spPr>
      </p:pic>
      <p:pic>
        <p:nvPicPr>
          <p:cNvPr id="153" name="Picture 152" descr="Shape, arrow&#10;&#10;Description automatically generated">
            <a:extLst>
              <a:ext uri="{FF2B5EF4-FFF2-40B4-BE49-F238E27FC236}">
                <a16:creationId xmlns:a16="http://schemas.microsoft.com/office/drawing/2014/main" id="{A7CB3136-33ED-442D-9CF0-6DD8C8377243}"/>
              </a:ext>
            </a:extLst>
          </p:cNvPr>
          <p:cNvPicPr>
            <a:picLocks noChangeAspect="1"/>
          </p:cNvPicPr>
          <p:nvPr/>
        </p:nvPicPr>
        <p:blipFill>
          <a:blip r:embed="rId23"/>
          <a:stretch>
            <a:fillRect/>
          </a:stretch>
        </p:blipFill>
        <p:spPr>
          <a:xfrm>
            <a:off x="11031689" y="4252917"/>
            <a:ext cx="594672" cy="551001"/>
          </a:xfrm>
          <a:prstGeom prst="rect">
            <a:avLst/>
          </a:prstGeom>
        </p:spPr>
      </p:pic>
      <p:pic>
        <p:nvPicPr>
          <p:cNvPr id="154" name="Picture 153" descr="Shape, arrow&#10;&#10;Description automatically generated">
            <a:extLst>
              <a:ext uri="{FF2B5EF4-FFF2-40B4-BE49-F238E27FC236}">
                <a16:creationId xmlns:a16="http://schemas.microsoft.com/office/drawing/2014/main" id="{B16295DD-2AFC-4865-A5D1-06BF375F4B5B}"/>
              </a:ext>
            </a:extLst>
          </p:cNvPr>
          <p:cNvPicPr>
            <a:picLocks noChangeAspect="1"/>
          </p:cNvPicPr>
          <p:nvPr/>
        </p:nvPicPr>
        <p:blipFill>
          <a:blip r:embed="rId23"/>
          <a:stretch>
            <a:fillRect/>
          </a:stretch>
        </p:blipFill>
        <p:spPr>
          <a:xfrm>
            <a:off x="5350925" y="4766338"/>
            <a:ext cx="594672" cy="551001"/>
          </a:xfrm>
          <a:prstGeom prst="rect">
            <a:avLst/>
          </a:prstGeom>
        </p:spPr>
      </p:pic>
      <p:pic>
        <p:nvPicPr>
          <p:cNvPr id="155" name="Picture 154" descr="Shape, arrow&#10;&#10;Description automatically generated">
            <a:extLst>
              <a:ext uri="{FF2B5EF4-FFF2-40B4-BE49-F238E27FC236}">
                <a16:creationId xmlns:a16="http://schemas.microsoft.com/office/drawing/2014/main" id="{12426866-1B66-4670-B699-3698127573DA}"/>
              </a:ext>
            </a:extLst>
          </p:cNvPr>
          <p:cNvPicPr>
            <a:picLocks noChangeAspect="1"/>
          </p:cNvPicPr>
          <p:nvPr/>
        </p:nvPicPr>
        <p:blipFill>
          <a:blip r:embed="rId23"/>
          <a:stretch>
            <a:fillRect/>
          </a:stretch>
        </p:blipFill>
        <p:spPr>
          <a:xfrm>
            <a:off x="5404702" y="5279875"/>
            <a:ext cx="594672" cy="551001"/>
          </a:xfrm>
          <a:prstGeom prst="rect">
            <a:avLst/>
          </a:prstGeom>
        </p:spPr>
      </p:pic>
      <p:pic>
        <p:nvPicPr>
          <p:cNvPr id="77" name="Picture 76" descr="A person wearing a striped shirt&#10;&#10;Description automatically generated with medium confidence">
            <a:extLst>
              <a:ext uri="{FF2B5EF4-FFF2-40B4-BE49-F238E27FC236}">
                <a16:creationId xmlns:a16="http://schemas.microsoft.com/office/drawing/2014/main" id="{DD9EE469-5E14-46E5-BBB2-54F41572218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59120" y="175887"/>
            <a:ext cx="1816855" cy="1844807"/>
          </a:xfrm>
          <a:prstGeom prst="rect">
            <a:avLst/>
          </a:prstGeom>
        </p:spPr>
      </p:pic>
      <p:sp>
        <p:nvSpPr>
          <p:cNvPr id="98" name="Google Shape;167;p2">
            <a:extLst>
              <a:ext uri="{FF2B5EF4-FFF2-40B4-BE49-F238E27FC236}">
                <a16:creationId xmlns:a16="http://schemas.microsoft.com/office/drawing/2014/main" id="{373A33AD-EBCF-4676-884F-EBF5F8524AF3}"/>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raphic 98" descr="Teacher">
            <a:extLst>
              <a:ext uri="{FF2B5EF4-FFF2-40B4-BE49-F238E27FC236}">
                <a16:creationId xmlns:a16="http://schemas.microsoft.com/office/drawing/2014/main" id="{06834288-0253-4188-9CC9-145F74EB116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4087" y="702061"/>
            <a:ext cx="815468" cy="914400"/>
          </a:xfrm>
          <a:prstGeom prst="rect">
            <a:avLst/>
          </a:prstGeom>
        </p:spPr>
      </p:pic>
      <p:sp>
        <p:nvSpPr>
          <p:cNvPr id="100" name="Speech Bubble: Rectangle with Corners Rounded 99">
            <a:hlinkClick r:id="" action="ppaction://noaction">
              <a:snd r:embed="rId27" name="FUS5_2.wav"/>
            </a:hlinkClick>
            <a:extLst>
              <a:ext uri="{FF2B5EF4-FFF2-40B4-BE49-F238E27FC236}">
                <a16:creationId xmlns:a16="http://schemas.microsoft.com/office/drawing/2014/main" id="{1A7D0055-9446-425D-91B6-8F4BC5893227}"/>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1" name="CustomShape 7">
            <a:hlinkClick r:id="" action="ppaction://noaction">
              <a:snd r:embed="rId27" name="FUS5_2.wav"/>
            </a:hlinkClick>
            <a:extLst>
              <a:ext uri="{FF2B5EF4-FFF2-40B4-BE49-F238E27FC236}">
                <a16:creationId xmlns:a16="http://schemas.microsoft.com/office/drawing/2014/main" id="{95AFBF4C-F163-4EA8-BC47-3C28C933A82C}"/>
              </a:ext>
            </a:extLst>
          </p:cNvPr>
          <p:cNvSpPr/>
          <p:nvPr/>
        </p:nvSpPr>
        <p:spPr>
          <a:xfrm>
            <a:off x="940243" y="832904"/>
            <a:ext cx="78206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les questions. C’est quelle réponse, A ou B ?</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7552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0"/>
                                        </p:tgtEl>
                                      </p:cBhvr>
                                    </p:animEffect>
                                    <p:set>
                                      <p:cBhvr>
                                        <p:cTn id="12" dur="1" fill="hold">
                                          <p:stCondLst>
                                            <p:cond delay="499"/>
                                          </p:stCondLst>
                                        </p:cTn>
                                        <p:tgtEl>
                                          <p:spTgt spid="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1"/>
                                        </p:tgtEl>
                                      </p:cBhvr>
                                    </p:animEffect>
                                    <p:set>
                                      <p:cBhvr>
                                        <p:cTn id="17" dur="1" fill="hold">
                                          <p:stCondLst>
                                            <p:cond delay="499"/>
                                          </p:stCondLst>
                                        </p:cTn>
                                        <p:tgtEl>
                                          <p:spTgt spid="9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2"/>
                                        </p:tgtEl>
                                      </p:cBhvr>
                                    </p:animEffect>
                                    <p:set>
                                      <p:cBhvr>
                                        <p:cTn id="22" dur="1" fill="hold">
                                          <p:stCondLst>
                                            <p:cond delay="499"/>
                                          </p:stCondLst>
                                        </p:cTn>
                                        <p:tgtEl>
                                          <p:spTgt spid="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3"/>
                                        </p:tgtEl>
                                      </p:cBhvr>
                                    </p:animEffect>
                                    <p:set>
                                      <p:cBhvr>
                                        <p:cTn id="27" dur="1" fill="hold">
                                          <p:stCondLst>
                                            <p:cond delay="499"/>
                                          </p:stCondLst>
                                        </p:cTn>
                                        <p:tgtEl>
                                          <p:spTgt spid="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4"/>
                                        </p:tgtEl>
                                      </p:cBhvr>
                                    </p:animEffect>
                                    <p:set>
                                      <p:cBhvr>
                                        <p:cTn id="32" dur="1" fill="hold">
                                          <p:stCondLst>
                                            <p:cond delay="499"/>
                                          </p:stCondLst>
                                        </p:cTn>
                                        <p:tgtEl>
                                          <p:spTgt spid="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5"/>
                                        </p:tgtEl>
                                      </p:cBhvr>
                                    </p:animEffect>
                                    <p:set>
                                      <p:cBhvr>
                                        <p:cTn id="37" dur="1" fill="hold">
                                          <p:stCondLst>
                                            <p:cond delay="499"/>
                                          </p:stCondLst>
                                        </p:cTn>
                                        <p:tgtEl>
                                          <p:spTgt spid="9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7"/>
                                        </p:tgtEl>
                                      </p:cBhvr>
                                    </p:animEffect>
                                    <p:set>
                                      <p:cBhvr>
                                        <p:cTn id="42" dur="1" fill="hold">
                                          <p:stCondLst>
                                            <p:cond delay="499"/>
                                          </p:stCondLst>
                                        </p:cTn>
                                        <p:tgtEl>
                                          <p:spTgt spid="1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6"/>
                                        </p:tgtEl>
                                      </p:cBhvr>
                                    </p:animEffect>
                                    <p:set>
                                      <p:cBhvr>
                                        <p:cTn id="47" dur="1" fill="hold">
                                          <p:stCondLst>
                                            <p:cond delay="499"/>
                                          </p:stCondLst>
                                        </p:cTn>
                                        <p:tgtEl>
                                          <p:spTgt spid="14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5"/>
                                        </p:tgtEl>
                                      </p:cBhvr>
                                    </p:animEffect>
                                    <p:set>
                                      <p:cBhvr>
                                        <p:cTn id="52" dur="1" fill="hold">
                                          <p:stCondLst>
                                            <p:cond delay="499"/>
                                          </p:stCondLst>
                                        </p:cTn>
                                        <p:tgtEl>
                                          <p:spTgt spid="14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8"/>
                                        </p:tgtEl>
                                      </p:cBhvr>
                                    </p:animEffect>
                                    <p:set>
                                      <p:cBhvr>
                                        <p:cTn id="57" dur="1" fill="hold">
                                          <p:stCondLst>
                                            <p:cond delay="499"/>
                                          </p:stCondLst>
                                        </p:cTn>
                                        <p:tgtEl>
                                          <p:spTgt spid="14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49"/>
                                        </p:tgtEl>
                                      </p:cBhvr>
                                    </p:animEffect>
                                    <p:set>
                                      <p:cBhvr>
                                        <p:cTn id="62" dur="1" fill="hold">
                                          <p:stCondLst>
                                            <p:cond delay="499"/>
                                          </p:stCondLst>
                                        </p:cTn>
                                        <p:tgtEl>
                                          <p:spTgt spid="1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145" grpId="0" animBg="1"/>
      <p:bldP spid="146" grpId="0" animBg="1"/>
      <p:bldP spid="147" grpId="0" animBg="1"/>
      <p:bldP spid="148" grpId="0" animBg="1"/>
      <p:bldP spid="1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FUS6_1.wav"/>
                </a:hlinkClick>
              </a:rPr>
              <a:t>Follow up 3 </a:t>
            </a:r>
            <a:r>
              <a:rPr lang="en-GB" sz="3200" b="1" dirty="0">
                <a:solidFill>
                  <a:srgbClr val="002060"/>
                </a:solidFill>
                <a:latin typeface="Century Gothic" panose="020B0502020202020204" pitchFamily="34" charset="0"/>
                <a:hlinkClick r:id="" action="ppaction://noaction">
                  <a:snd r:embed="rId3" name="FUS6_1.wav"/>
                </a:hlinkClick>
              </a:rPr>
              <a:t>Une description de Jean-Michel</a:t>
            </a:r>
            <a:endParaRPr lang="en-GB" sz="3200" dirty="0">
              <a:hlinkClick r:id="" action="ppaction://noaction">
                <a:snd r:embed="rId3" name="FUS6_1.wav"/>
              </a:hlinkClick>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C1962EBA-CB3E-46F3-BDDA-8F6CB6FFFC04}"/>
              </a:ext>
            </a:extLst>
          </p:cNvPr>
          <p:cNvSpPr/>
          <p:nvPr/>
        </p:nvSpPr>
        <p:spPr>
          <a:xfrm>
            <a:off x="228226" y="2226554"/>
            <a:ext cx="11735548" cy="30880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Jean-Michel est le cousin de Pierre et d’Adèle.    Il est grand.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Il n’a pas le visage ovale, Il a le visage rond.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Il n’a pas les cheveux roux et longs,  il a les cheveux crépus.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Il n’a pas les yeux verts, il a les yeux noirs.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Au carnaval, il porte un masque et des vêtements multicolores.  Aujourd’hui, il porte un t-shirt rouge et blanc.   Il n’aime pas le bleu.</a:t>
            </a:r>
          </a:p>
        </p:txBody>
      </p:sp>
      <p:sp>
        <p:nvSpPr>
          <p:cNvPr id="46" name="Rectangle: Rounded Corners 45">
            <a:extLst>
              <a:ext uri="{FF2B5EF4-FFF2-40B4-BE49-F238E27FC236}">
                <a16:creationId xmlns:a16="http://schemas.microsoft.com/office/drawing/2014/main" id="{77265624-FCBE-40E5-9B46-9EBBD4D3B2A2}"/>
              </a:ext>
            </a:extLst>
          </p:cNvPr>
          <p:cNvSpPr/>
          <p:nvPr/>
        </p:nvSpPr>
        <p:spPr>
          <a:xfrm>
            <a:off x="22822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(pl)</a:t>
            </a:r>
          </a:p>
        </p:txBody>
      </p:sp>
      <p:sp>
        <p:nvSpPr>
          <p:cNvPr id="47" name="Rectangle: Rounded Corners 46">
            <a:extLst>
              <a:ext uri="{FF2B5EF4-FFF2-40B4-BE49-F238E27FC236}">
                <a16:creationId xmlns:a16="http://schemas.microsoft.com/office/drawing/2014/main" id="{D2DBD2EB-3F2D-4565-B73E-2D516CF8254D}"/>
              </a:ext>
            </a:extLst>
          </p:cNvPr>
          <p:cNvSpPr/>
          <p:nvPr/>
        </p:nvSpPr>
        <p:spPr>
          <a:xfrm>
            <a:off x="21721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noirs</a:t>
            </a:r>
          </a:p>
        </p:txBody>
      </p:sp>
      <p:sp>
        <p:nvSpPr>
          <p:cNvPr id="48" name="Rectangle: Rounded Corners 47">
            <a:extLst>
              <a:ext uri="{FF2B5EF4-FFF2-40B4-BE49-F238E27FC236}">
                <a16:creationId xmlns:a16="http://schemas.microsoft.com/office/drawing/2014/main" id="{6AB375C4-F523-4ED5-A9CD-7060535C483F}"/>
              </a:ext>
            </a:extLst>
          </p:cNvPr>
          <p:cNvSpPr/>
          <p:nvPr/>
        </p:nvSpPr>
        <p:spPr>
          <a:xfrm>
            <a:off x="2475147" y="804261"/>
            <a:ext cx="2138416"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wears</a:t>
            </a:r>
          </a:p>
        </p:txBody>
      </p:sp>
      <p:sp>
        <p:nvSpPr>
          <p:cNvPr id="49" name="Rectangle: Rounded Corners 48">
            <a:extLst>
              <a:ext uri="{FF2B5EF4-FFF2-40B4-BE49-F238E27FC236}">
                <a16:creationId xmlns:a16="http://schemas.microsoft.com/office/drawing/2014/main" id="{0FFEDBF6-D5D6-4024-8D82-4C1820A89E44}"/>
              </a:ext>
            </a:extLst>
          </p:cNvPr>
          <p:cNvSpPr/>
          <p:nvPr/>
        </p:nvSpPr>
        <p:spPr>
          <a:xfrm>
            <a:off x="2464134" y="1369654"/>
            <a:ext cx="2149429"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porte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ectangle: Rounded Corners 49">
            <a:extLst>
              <a:ext uri="{FF2B5EF4-FFF2-40B4-BE49-F238E27FC236}">
                <a16:creationId xmlns:a16="http://schemas.microsoft.com/office/drawing/2014/main" id="{5EDD47E9-5570-44F1-A516-86CC9620DB28}"/>
              </a:ext>
            </a:extLst>
          </p:cNvPr>
          <p:cNvSpPr/>
          <p:nvPr/>
        </p:nvSpPr>
        <p:spPr>
          <a:xfrm>
            <a:off x="4880151"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frizzy (pl)</a:t>
            </a:r>
          </a:p>
        </p:txBody>
      </p:sp>
      <p:sp>
        <p:nvSpPr>
          <p:cNvPr id="51" name="Rectangle: Rounded Corners 50">
            <a:extLst>
              <a:ext uri="{FF2B5EF4-FFF2-40B4-BE49-F238E27FC236}">
                <a16:creationId xmlns:a16="http://schemas.microsoft.com/office/drawing/2014/main" id="{9AA0AB68-B88C-416B-800E-EDCAF58CE847}"/>
              </a:ext>
            </a:extLst>
          </p:cNvPr>
          <p:cNvSpPr/>
          <p:nvPr/>
        </p:nvSpPr>
        <p:spPr>
          <a:xfrm>
            <a:off x="4869139"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crépus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B4A90426-3A14-4D3C-86BD-F2165E3A6FBA}"/>
              </a:ext>
            </a:extLst>
          </p:cNvPr>
          <p:cNvSpPr/>
          <p:nvPr/>
        </p:nvSpPr>
        <p:spPr>
          <a:xfrm>
            <a:off x="732845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eyes</a:t>
            </a:r>
          </a:p>
        </p:txBody>
      </p:sp>
      <p:sp>
        <p:nvSpPr>
          <p:cNvPr id="53" name="Rectangle: Rounded Corners 52">
            <a:extLst>
              <a:ext uri="{FF2B5EF4-FFF2-40B4-BE49-F238E27FC236}">
                <a16:creationId xmlns:a16="http://schemas.microsoft.com/office/drawing/2014/main" id="{CFBE756D-4335-4FF2-BC33-6C6822980DFF}"/>
              </a:ext>
            </a:extLst>
          </p:cNvPr>
          <p:cNvSpPr/>
          <p:nvPr/>
        </p:nvSpPr>
        <p:spPr>
          <a:xfrm>
            <a:off x="731744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D8BCDCC0-5EC4-486B-A6B5-C69DD3FE133C}"/>
              </a:ext>
            </a:extLst>
          </p:cNvPr>
          <p:cNvSpPr/>
          <p:nvPr/>
        </p:nvSpPr>
        <p:spPr>
          <a:xfrm>
            <a:off x="239238"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 (pl)</a:t>
            </a:r>
          </a:p>
        </p:txBody>
      </p:sp>
      <p:sp>
        <p:nvSpPr>
          <p:cNvPr id="57" name="Rectangle: Rounded Corners 56">
            <a:extLst>
              <a:ext uri="{FF2B5EF4-FFF2-40B4-BE49-F238E27FC236}">
                <a16:creationId xmlns:a16="http://schemas.microsoft.com/office/drawing/2014/main" id="{8F84E61F-7DF0-4814-BFE2-B8CB0B4E5655}"/>
              </a:ext>
            </a:extLst>
          </p:cNvPr>
          <p:cNvSpPr/>
          <p:nvPr/>
        </p:nvSpPr>
        <p:spPr>
          <a:xfrm>
            <a:off x="228226"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roux</a:t>
            </a:r>
          </a:p>
        </p:txBody>
      </p:sp>
      <p:sp>
        <p:nvSpPr>
          <p:cNvPr id="60" name="Rectangle: Rounded Corners 59">
            <a:extLst>
              <a:ext uri="{FF2B5EF4-FFF2-40B4-BE49-F238E27FC236}">
                <a16:creationId xmlns:a16="http://schemas.microsoft.com/office/drawing/2014/main" id="{70DD282F-1984-4132-B43D-5B52E93B54BE}"/>
              </a:ext>
            </a:extLst>
          </p:cNvPr>
          <p:cNvSpPr/>
          <p:nvPr/>
        </p:nvSpPr>
        <p:spPr>
          <a:xfrm>
            <a:off x="2427153" y="5639015"/>
            <a:ext cx="2354174"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hair (pl)</a:t>
            </a:r>
          </a:p>
        </p:txBody>
      </p:sp>
      <p:sp>
        <p:nvSpPr>
          <p:cNvPr id="61" name="Rectangle: Rounded Corners 60">
            <a:extLst>
              <a:ext uri="{FF2B5EF4-FFF2-40B4-BE49-F238E27FC236}">
                <a16:creationId xmlns:a16="http://schemas.microsoft.com/office/drawing/2014/main" id="{E07C96E2-6BAC-4E5F-835B-B118FB54BD74}"/>
              </a:ext>
            </a:extLst>
          </p:cNvPr>
          <p:cNvSpPr/>
          <p:nvPr/>
        </p:nvSpPr>
        <p:spPr>
          <a:xfrm>
            <a:off x="2416140" y="6204408"/>
            <a:ext cx="2365187"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cheveux</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9F963F25-19CD-409A-965F-D824493289D6}"/>
              </a:ext>
            </a:extLst>
          </p:cNvPr>
          <p:cNvSpPr/>
          <p:nvPr/>
        </p:nvSpPr>
        <p:spPr>
          <a:xfrm>
            <a:off x="4969612"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a:t>
            </a:r>
          </a:p>
        </p:txBody>
      </p:sp>
      <p:sp>
        <p:nvSpPr>
          <p:cNvPr id="63" name="Rectangle: Rounded Corners 62">
            <a:extLst>
              <a:ext uri="{FF2B5EF4-FFF2-40B4-BE49-F238E27FC236}">
                <a16:creationId xmlns:a16="http://schemas.microsoft.com/office/drawing/2014/main" id="{2C35ACFC-B30D-4480-A22A-433E3A62ABD4}"/>
              </a:ext>
            </a:extLst>
          </p:cNvPr>
          <p:cNvSpPr/>
          <p:nvPr/>
        </p:nvSpPr>
        <p:spPr>
          <a:xfrm>
            <a:off x="4958600"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grand</a:t>
            </a:r>
          </a:p>
        </p:txBody>
      </p:sp>
      <p:sp>
        <p:nvSpPr>
          <p:cNvPr id="64" name="Rectangle: Rounded Corners 63">
            <a:extLst>
              <a:ext uri="{FF2B5EF4-FFF2-40B4-BE49-F238E27FC236}">
                <a16:creationId xmlns:a16="http://schemas.microsoft.com/office/drawing/2014/main" id="{32012115-60A8-4623-8CF0-83756879F91E}"/>
              </a:ext>
            </a:extLst>
          </p:cNvPr>
          <p:cNvSpPr/>
          <p:nvPr/>
        </p:nvSpPr>
        <p:spPr>
          <a:xfrm>
            <a:off x="7328456" y="5639015"/>
            <a:ext cx="222041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65" name="Rectangle: Rounded Corners 64">
            <a:extLst>
              <a:ext uri="{FF2B5EF4-FFF2-40B4-BE49-F238E27FC236}">
                <a16:creationId xmlns:a16="http://schemas.microsoft.com/office/drawing/2014/main" id="{636C86FE-319E-43F4-9D9E-755150C50246}"/>
              </a:ext>
            </a:extLst>
          </p:cNvPr>
          <p:cNvSpPr/>
          <p:nvPr/>
        </p:nvSpPr>
        <p:spPr>
          <a:xfrm>
            <a:off x="7317444" y="6204408"/>
            <a:ext cx="2231430"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aujourd’hui</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2C8FDDC3-6820-40C8-8EF9-D2F8CA085446}"/>
              </a:ext>
            </a:extLst>
          </p:cNvPr>
          <p:cNvSpPr/>
          <p:nvPr/>
        </p:nvSpPr>
        <p:spPr>
          <a:xfrm>
            <a:off x="9693600"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face</a:t>
            </a:r>
          </a:p>
        </p:txBody>
      </p:sp>
      <p:sp>
        <p:nvSpPr>
          <p:cNvPr id="67" name="Rectangle: Rounded Corners 66">
            <a:extLst>
              <a:ext uri="{FF2B5EF4-FFF2-40B4-BE49-F238E27FC236}">
                <a16:creationId xmlns:a16="http://schemas.microsoft.com/office/drawing/2014/main" id="{56B9EAAD-7D74-4243-84BB-DFC38085972D}"/>
              </a:ext>
            </a:extLst>
          </p:cNvPr>
          <p:cNvSpPr/>
          <p:nvPr/>
        </p:nvSpPr>
        <p:spPr>
          <a:xfrm>
            <a:off x="9682588"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visage</a:t>
            </a:r>
          </a:p>
        </p:txBody>
      </p:sp>
      <p:pic>
        <p:nvPicPr>
          <p:cNvPr id="68" name="Google Shape;134;p2">
            <a:hlinkClick r:id="" action="ppaction://noaction">
              <a:snd r:embed="rId5" name="FUS6_2.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62134" y="2349787"/>
            <a:ext cx="232914" cy="259190"/>
          </a:xfrm>
          <a:prstGeom prst="rect">
            <a:avLst/>
          </a:prstGeom>
          <a:noFill/>
          <a:ln>
            <a:noFill/>
          </a:ln>
          <a:effectLst>
            <a:outerShdw blurRad="50800" dist="38100" dir="5400000" algn="t" rotWithShape="0">
              <a:prstClr val="black">
                <a:alpha val="40000"/>
              </a:prstClr>
            </a:outerShdw>
          </a:effectLst>
        </p:spPr>
      </p:pic>
      <p:pic>
        <p:nvPicPr>
          <p:cNvPr id="69" name="Google Shape;134;p2">
            <a:hlinkClick r:id="" action="ppaction://noaction">
              <a:snd r:embed="rId7" name="FUS6_3.wav"/>
            </a:hlinkClick>
            <a:extLst>
              <a:ext uri="{FF2B5EF4-FFF2-40B4-BE49-F238E27FC236}">
                <a16:creationId xmlns:a16="http://schemas.microsoft.com/office/drawing/2014/main" id="{56E9E2F5-4502-43A4-853A-4B4CB93A2ED5}"/>
              </a:ext>
            </a:extLst>
          </p:cNvPr>
          <p:cNvPicPr preferRelativeResize="0"/>
          <p:nvPr/>
        </p:nvPicPr>
        <p:blipFill rotWithShape="1">
          <a:blip r:embed="rId6">
            <a:alphaModFix/>
          </a:blip>
          <a:srcRect/>
          <a:stretch/>
        </p:blipFill>
        <p:spPr>
          <a:xfrm>
            <a:off x="8357508" y="2335510"/>
            <a:ext cx="232914" cy="259190"/>
          </a:xfrm>
          <a:prstGeom prst="rect">
            <a:avLst/>
          </a:prstGeom>
          <a:noFill/>
          <a:ln>
            <a:noFill/>
          </a:ln>
          <a:effectLst>
            <a:outerShdw blurRad="50800" dist="38100" dir="5400000" algn="t" rotWithShape="0">
              <a:prstClr val="black">
                <a:alpha val="40000"/>
              </a:prstClr>
            </a:outerShdw>
          </a:effectLst>
        </p:spPr>
      </p:pic>
      <p:pic>
        <p:nvPicPr>
          <p:cNvPr id="70" name="Google Shape;134;p2">
            <a:hlinkClick r:id="" action="ppaction://noaction">
              <a:snd r:embed="rId8" name="FUS6_4.wav"/>
            </a:hlinkClick>
            <a:extLst>
              <a:ext uri="{FF2B5EF4-FFF2-40B4-BE49-F238E27FC236}">
                <a16:creationId xmlns:a16="http://schemas.microsoft.com/office/drawing/2014/main" id="{51059A4F-7C9A-443B-A3F6-7E8A3D3DD7B8}"/>
              </a:ext>
            </a:extLst>
          </p:cNvPr>
          <p:cNvPicPr preferRelativeResize="0"/>
          <p:nvPr/>
        </p:nvPicPr>
        <p:blipFill rotWithShape="1">
          <a:blip r:embed="rId6">
            <a:alphaModFix/>
          </a:blip>
          <a:srcRect/>
          <a:stretch/>
        </p:blipFill>
        <p:spPr>
          <a:xfrm>
            <a:off x="62134" y="2805185"/>
            <a:ext cx="232914" cy="259190"/>
          </a:xfrm>
          <a:prstGeom prst="rect">
            <a:avLst/>
          </a:prstGeom>
          <a:noFill/>
          <a:ln>
            <a:noFill/>
          </a:ln>
          <a:effectLst>
            <a:outerShdw blurRad="50800" dist="38100" dir="5400000" algn="t" rotWithShape="0">
              <a:prstClr val="black">
                <a:alpha val="40000"/>
              </a:prstClr>
            </a:outerShdw>
          </a:effectLst>
        </p:spPr>
      </p:pic>
      <p:pic>
        <p:nvPicPr>
          <p:cNvPr id="71" name="Google Shape;134;p2">
            <a:hlinkClick r:id="" action="ppaction://noaction">
              <a:snd r:embed="rId9" name="FUS6_5.wav"/>
            </a:hlinkClick>
            <a:extLst>
              <a:ext uri="{FF2B5EF4-FFF2-40B4-BE49-F238E27FC236}">
                <a16:creationId xmlns:a16="http://schemas.microsoft.com/office/drawing/2014/main" id="{8983A4A2-781D-4057-9B26-C2879227FB4A}"/>
              </a:ext>
            </a:extLst>
          </p:cNvPr>
          <p:cNvPicPr preferRelativeResize="0"/>
          <p:nvPr/>
        </p:nvPicPr>
        <p:blipFill rotWithShape="1">
          <a:blip r:embed="rId6">
            <a:alphaModFix/>
          </a:blip>
          <a:srcRect/>
          <a:stretch/>
        </p:blipFill>
        <p:spPr>
          <a:xfrm>
            <a:off x="62134" y="3242522"/>
            <a:ext cx="232914" cy="259190"/>
          </a:xfrm>
          <a:prstGeom prst="rect">
            <a:avLst/>
          </a:prstGeom>
          <a:noFill/>
          <a:ln>
            <a:noFill/>
          </a:ln>
          <a:effectLst>
            <a:outerShdw blurRad="50800" dist="38100" dir="5400000" algn="t" rotWithShape="0">
              <a:prstClr val="black">
                <a:alpha val="40000"/>
              </a:prstClr>
            </a:outerShdw>
          </a:effectLst>
        </p:spPr>
      </p:pic>
      <p:pic>
        <p:nvPicPr>
          <p:cNvPr id="72" name="Google Shape;134;p2">
            <a:hlinkClick r:id="" action="ppaction://noaction">
              <a:snd r:embed="rId10" name="FUS6_6.wav"/>
            </a:hlinkClick>
            <a:extLst>
              <a:ext uri="{FF2B5EF4-FFF2-40B4-BE49-F238E27FC236}">
                <a16:creationId xmlns:a16="http://schemas.microsoft.com/office/drawing/2014/main" id="{5DA31CFE-02CF-42FC-A14F-3FD85DA3E482}"/>
              </a:ext>
            </a:extLst>
          </p:cNvPr>
          <p:cNvPicPr preferRelativeResize="0"/>
          <p:nvPr/>
        </p:nvPicPr>
        <p:blipFill rotWithShape="1">
          <a:blip r:embed="rId6">
            <a:alphaModFix/>
          </a:blip>
          <a:srcRect/>
          <a:stretch/>
        </p:blipFill>
        <p:spPr>
          <a:xfrm>
            <a:off x="62134" y="3936737"/>
            <a:ext cx="232914" cy="259190"/>
          </a:xfrm>
          <a:prstGeom prst="rect">
            <a:avLst/>
          </a:prstGeom>
          <a:noFill/>
          <a:ln>
            <a:noFill/>
          </a:ln>
          <a:effectLst>
            <a:outerShdw blurRad="50800" dist="38100" dir="5400000" algn="t" rotWithShape="0">
              <a:prstClr val="black">
                <a:alpha val="40000"/>
              </a:prstClr>
            </a:outerShdw>
          </a:effectLst>
        </p:spPr>
      </p:pic>
      <p:pic>
        <p:nvPicPr>
          <p:cNvPr id="73" name="Google Shape;134;p2">
            <a:hlinkClick r:id="" action="ppaction://noaction">
              <a:snd r:embed="rId11" name="FUS6_7.wav"/>
            </a:hlinkClick>
            <a:extLst>
              <a:ext uri="{FF2B5EF4-FFF2-40B4-BE49-F238E27FC236}">
                <a16:creationId xmlns:a16="http://schemas.microsoft.com/office/drawing/2014/main" id="{8943E69F-1047-4BF9-833B-0BBA08C92E9C}"/>
              </a:ext>
            </a:extLst>
          </p:cNvPr>
          <p:cNvPicPr preferRelativeResize="0"/>
          <p:nvPr/>
        </p:nvPicPr>
        <p:blipFill rotWithShape="1">
          <a:blip r:embed="rId6">
            <a:alphaModFix/>
          </a:blip>
          <a:srcRect/>
          <a:stretch/>
        </p:blipFill>
        <p:spPr>
          <a:xfrm>
            <a:off x="62134" y="4482541"/>
            <a:ext cx="232914" cy="259190"/>
          </a:xfrm>
          <a:prstGeom prst="rect">
            <a:avLst/>
          </a:prstGeom>
          <a:noFill/>
          <a:ln>
            <a:noFill/>
          </a:ln>
          <a:effectLst>
            <a:outerShdw blurRad="50800" dist="38100" dir="5400000" algn="t" rotWithShape="0">
              <a:prstClr val="black">
                <a:alpha val="40000"/>
              </a:prstClr>
            </a:outerShdw>
          </a:effectLst>
        </p:spPr>
      </p:pic>
      <p:pic>
        <p:nvPicPr>
          <p:cNvPr id="74" name="Google Shape;134;p2">
            <a:hlinkClick r:id="" action="ppaction://noaction">
              <a:snd r:embed="rId12" name="FUS6_8.wav"/>
            </a:hlinkClick>
            <a:extLst>
              <a:ext uri="{FF2B5EF4-FFF2-40B4-BE49-F238E27FC236}">
                <a16:creationId xmlns:a16="http://schemas.microsoft.com/office/drawing/2014/main" id="{55314DD1-107D-48B5-A22D-1430DDB81894}"/>
              </a:ext>
            </a:extLst>
          </p:cNvPr>
          <p:cNvPicPr preferRelativeResize="0"/>
          <p:nvPr/>
        </p:nvPicPr>
        <p:blipFill rotWithShape="1">
          <a:blip r:embed="rId6">
            <a:alphaModFix/>
          </a:blip>
          <a:srcRect/>
          <a:stretch/>
        </p:blipFill>
        <p:spPr>
          <a:xfrm>
            <a:off x="64166" y="4908354"/>
            <a:ext cx="232914" cy="259190"/>
          </a:xfrm>
          <a:prstGeom prst="rect">
            <a:avLst/>
          </a:prstGeom>
          <a:noFill/>
          <a:ln>
            <a:noFill/>
          </a:ln>
          <a:effectLst>
            <a:outerShdw blurRad="50800" dist="38100" dir="5400000" algn="t" rotWithShape="0">
              <a:prstClr val="black">
                <a:alpha val="40000"/>
              </a:prstClr>
            </a:outerShdw>
          </a:effectLst>
        </p:spPr>
      </p:pic>
      <p:pic>
        <p:nvPicPr>
          <p:cNvPr id="75" name="Google Shape;134;p2">
            <a:hlinkClick r:id="" action="ppaction://noaction">
              <a:snd r:embed="rId13" name="FUS6_9.wav"/>
            </a:hlinkClick>
            <a:extLst>
              <a:ext uri="{FF2B5EF4-FFF2-40B4-BE49-F238E27FC236}">
                <a16:creationId xmlns:a16="http://schemas.microsoft.com/office/drawing/2014/main" id="{C452F3C0-93B0-4A1F-AB52-F46805766134}"/>
              </a:ext>
            </a:extLst>
          </p:cNvPr>
          <p:cNvPicPr preferRelativeResize="0"/>
          <p:nvPr/>
        </p:nvPicPr>
        <p:blipFill rotWithShape="1">
          <a:blip r:embed="rId6">
            <a:alphaModFix/>
          </a:blip>
          <a:srcRect/>
          <a:stretch/>
        </p:blipFill>
        <p:spPr>
          <a:xfrm>
            <a:off x="8003572" y="4908354"/>
            <a:ext cx="232914" cy="259190"/>
          </a:xfrm>
          <a:prstGeom prst="rect">
            <a:avLst/>
          </a:prstGeom>
          <a:noFill/>
          <a:ln>
            <a:noFill/>
          </a:ln>
          <a:effectLst>
            <a:outerShdw blurRad="50800" dist="38100" dir="5400000" algn="t" rotWithShape="0">
              <a:prstClr val="black">
                <a:alpha val="40000"/>
              </a:prstClr>
            </a:outerShdw>
          </a:effectLst>
        </p:spPr>
      </p:pic>
      <p:sp>
        <p:nvSpPr>
          <p:cNvPr id="76" name="TextBox 75">
            <a:extLst>
              <a:ext uri="{FF2B5EF4-FFF2-40B4-BE49-F238E27FC236}">
                <a16:creationId xmlns:a16="http://schemas.microsoft.com/office/drawing/2014/main" id="{E23AC1C4-597C-4875-9B61-FF639969636C}"/>
              </a:ext>
            </a:extLst>
          </p:cNvPr>
          <p:cNvSpPr txBox="1"/>
          <p:nvPr/>
        </p:nvSpPr>
        <p:spPr>
          <a:xfrm>
            <a:off x="9559886" y="1558132"/>
            <a:ext cx="2653805"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vêtement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(item of ) clothing</a:t>
            </a:r>
          </a:p>
        </p:txBody>
      </p:sp>
      <p:pic>
        <p:nvPicPr>
          <p:cNvPr id="40" name="Picture 39" descr="A person wearing a striped shirt&#10;&#10;Description automatically generated with medium confidence">
            <a:extLst>
              <a:ext uri="{FF2B5EF4-FFF2-40B4-BE49-F238E27FC236}">
                <a16:creationId xmlns:a16="http://schemas.microsoft.com/office/drawing/2014/main" id="{DCAB3815-D4C5-4C5B-8E3C-0BFBC2B296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22542" y="222008"/>
            <a:ext cx="1339690" cy="1360301"/>
          </a:xfrm>
          <a:prstGeom prst="rect">
            <a:avLst/>
          </a:prstGeom>
        </p:spPr>
      </p:pic>
      <p:sp>
        <p:nvSpPr>
          <p:cNvPr id="41" name="Google Shape;167;p2">
            <a:extLst>
              <a:ext uri="{FF2B5EF4-FFF2-40B4-BE49-F238E27FC236}">
                <a16:creationId xmlns:a16="http://schemas.microsoft.com/office/drawing/2014/main" id="{E8E4B1BC-4FB3-460D-8D37-CDE0AFBB0782}"/>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2" name="Picture 41" descr="A picture containing clipart&#10;&#10;Description automatically generated">
            <a:extLst>
              <a:ext uri="{FF2B5EF4-FFF2-40B4-BE49-F238E27FC236}">
                <a16:creationId xmlns:a16="http://schemas.microsoft.com/office/drawing/2014/main" id="{391A47CF-4609-40BC-85CC-2FF00A17E19D}"/>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2232" y="2479382"/>
            <a:ext cx="1234174" cy="2252740"/>
          </a:xfrm>
          <a:prstGeom prst="rect">
            <a:avLst/>
          </a:prstGeom>
        </p:spPr>
      </p:pic>
      <p:pic>
        <p:nvPicPr>
          <p:cNvPr id="43" name="Picture 42" descr="A picture containing clipart&#10;&#10;Description automatically generated">
            <a:extLst>
              <a:ext uri="{FF2B5EF4-FFF2-40B4-BE49-F238E27FC236}">
                <a16:creationId xmlns:a16="http://schemas.microsoft.com/office/drawing/2014/main" id="{AC1EC63F-A274-48ED-BE85-482A2A1E5FF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65938" y="3748882"/>
            <a:ext cx="1010749" cy="711688"/>
          </a:xfrm>
          <a:prstGeom prst="rect">
            <a:avLst/>
          </a:prstGeom>
        </p:spPr>
      </p:pic>
      <p:pic>
        <p:nvPicPr>
          <p:cNvPr id="44" name="Picture 43" descr="Logo, company name&#10;&#10;Description automatically generated">
            <a:extLst>
              <a:ext uri="{FF2B5EF4-FFF2-40B4-BE49-F238E27FC236}">
                <a16:creationId xmlns:a16="http://schemas.microsoft.com/office/drawing/2014/main" id="{D7F45CA7-D7F1-4C50-AD0A-35DCAAC9BDE1}"/>
              </a:ext>
            </a:extLst>
          </p:cNvPr>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b="19342"/>
          <a:stretch/>
        </p:blipFill>
        <p:spPr>
          <a:xfrm>
            <a:off x="9786520" y="177833"/>
            <a:ext cx="797741" cy="675763"/>
          </a:xfrm>
          <a:prstGeom prst="rect">
            <a:avLst/>
          </a:prstGeom>
        </p:spPr>
      </p:pic>
    </p:spTree>
    <p:extLst>
      <p:ext uri="{BB962C8B-B14F-4D97-AF65-F5344CB8AC3E}">
        <p14:creationId xmlns:p14="http://schemas.microsoft.com/office/powerpoint/2010/main" val="1592689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childTnLst>
              </p:cTn>
              <p:nextCondLst>
                <p:cond evt="onClick" delay="0">
                  <p:tgtEl>
                    <p:spTgt spid="46"/>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up)">
                                      <p:cBhvr>
                                        <p:cTn id="13" dur="500"/>
                                        <p:tgtEl>
                                          <p:spTgt spid="49"/>
                                        </p:tgtEl>
                                      </p:cBhvr>
                                    </p:animEffec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childTnLst>
              </p:cTn>
              <p:nextCondLst>
                <p:cond evt="onClick" delay="0">
                  <p:tgtEl>
                    <p:spTgt spid="50"/>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childTnLst>
                          </p:cTn>
                        </p:par>
                      </p:childTnLst>
                    </p:cTn>
                  </p:par>
                </p:childTnLst>
              </p:cTn>
              <p:nextCondLst>
                <p:cond evt="onClick" delay="0">
                  <p:tgtEl>
                    <p:spTgt spid="52"/>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500"/>
                                        <p:tgtEl>
                                          <p:spTgt spid="57"/>
                                        </p:tgtEl>
                                      </p:cBhvr>
                                    </p:animEffect>
                                  </p:child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up)">
                                      <p:cBhvr>
                                        <p:cTn id="37" dur="500"/>
                                        <p:tgtEl>
                                          <p:spTgt spid="61"/>
                                        </p:tgtEl>
                                      </p:cBhvr>
                                    </p:animEffect>
                                  </p:childTnLst>
                                </p:cTn>
                              </p:par>
                            </p:childTnLst>
                          </p:cTn>
                        </p:par>
                      </p:childTnLst>
                    </p:cTn>
                  </p:par>
                </p:childTnLst>
              </p:cTn>
              <p:nextCondLst>
                <p:cond evt="onClick" delay="0">
                  <p:tgtEl>
                    <p:spTgt spid="60"/>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6"/>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childTnLst>
              </p:cTn>
              <p:nextCondLst>
                <p:cond evt="onClick" delay="0">
                  <p:tgtEl>
                    <p:spTgt spid="66"/>
                  </p:tgtEl>
                </p:cond>
              </p:nextCondLst>
            </p:seq>
          </p:childTnLst>
        </p:cTn>
      </p:par>
    </p:tnLst>
    <p:bldLst>
      <p:bldP spid="47" grpId="0" animBg="1"/>
      <p:bldP spid="49" grpId="0" animBg="1"/>
      <p:bldP spid="51" grpId="0" animBg="1"/>
      <p:bldP spid="53" grpId="0" animBg="1"/>
      <p:bldP spid="57" grpId="0" animBg="1"/>
      <p:bldP spid="61" grpId="0" animBg="1"/>
      <p:bldP spid="63" grpId="0" animBg="1"/>
      <p:bldP spid="65"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[1/7]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7_2.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3522922" y="5468815"/>
            <a:ext cx="5392478"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ne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grand.</a:t>
            </a:r>
          </a:p>
        </p:txBody>
      </p:sp>
      <p:sp>
        <p:nvSpPr>
          <p:cNvPr id="10" name="Google Shape;167;p2">
            <a:extLst>
              <a:ext uri="{FF2B5EF4-FFF2-40B4-BE49-F238E27FC236}">
                <a16:creationId xmlns:a16="http://schemas.microsoft.com/office/drawing/2014/main" id="{E26A39FB-077E-44BC-9460-CA7ADBA98585}"/>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Graphic 10" descr="Teacher">
            <a:extLst>
              <a:ext uri="{FF2B5EF4-FFF2-40B4-BE49-F238E27FC236}">
                <a16:creationId xmlns:a16="http://schemas.microsoft.com/office/drawing/2014/main" id="{EBF13D9A-7B8D-4476-9A2E-E8B0B7A0D2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87" y="702061"/>
            <a:ext cx="815468" cy="914400"/>
          </a:xfrm>
          <a:prstGeom prst="rect">
            <a:avLst/>
          </a:prstGeom>
        </p:spPr>
      </p:pic>
      <p:sp>
        <p:nvSpPr>
          <p:cNvPr id="12" name="Speech Bubble: Rectangle with Corners Rounded 11">
            <a:hlinkClick r:id="" action="ppaction://noaction">
              <a:snd r:embed="rId8" name="FUS7_1.wav"/>
            </a:hlinkClick>
            <a:extLst>
              <a:ext uri="{FF2B5EF4-FFF2-40B4-BE49-F238E27FC236}">
                <a16:creationId xmlns:a16="http://schemas.microsoft.com/office/drawing/2014/main" id="{5B3EF812-DC17-4EF0-897C-8847E28A9CC5}"/>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3" name="CustomShape 7">
            <a:hlinkClick r:id="" action="ppaction://noaction">
              <a:snd r:embed="rId8" name="FUS7_1.wav"/>
            </a:hlinkClick>
            <a:extLst>
              <a:ext uri="{FF2B5EF4-FFF2-40B4-BE49-F238E27FC236}">
                <a16:creationId xmlns:a16="http://schemas.microsoft.com/office/drawing/2014/main" id="{D11A8853-E785-454B-A551-C3AD937A6F50}"/>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vector graphics&#10;&#10;Description automatically generated">
            <a:extLst>
              <a:ext uri="{FF2B5EF4-FFF2-40B4-BE49-F238E27FC236}">
                <a16:creationId xmlns:a16="http://schemas.microsoft.com/office/drawing/2014/main" id="{57C08EC6-4546-4180-815B-DB7F2B65DC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09453" y="1907010"/>
            <a:ext cx="3921493" cy="3444302"/>
          </a:xfrm>
          <a:prstGeom prst="rect">
            <a:avLst/>
          </a:prstGeom>
        </p:spPr>
      </p:pic>
    </p:spTree>
    <p:extLst>
      <p:ext uri="{BB962C8B-B14F-4D97-AF65-F5344CB8AC3E}">
        <p14:creationId xmlns:p14="http://schemas.microsoft.com/office/powerpoint/2010/main" val="220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[2/7]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8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visage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rond</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33818F32-BB78-4ACB-8C60-FF560553589B}"/>
              </a:ext>
            </a:extLst>
          </p:cNvPr>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4857385" y="1373435"/>
            <a:ext cx="2277255" cy="4003964"/>
          </a:xfrm>
          <a:prstGeom prst="rect">
            <a:avLst/>
          </a:prstGeom>
        </p:spPr>
      </p:pic>
      <p:sp>
        <p:nvSpPr>
          <p:cNvPr id="10" name="Google Shape;167;p2">
            <a:extLst>
              <a:ext uri="{FF2B5EF4-FFF2-40B4-BE49-F238E27FC236}">
                <a16:creationId xmlns:a16="http://schemas.microsoft.com/office/drawing/2014/main" id="{9DBC5A58-4003-45D3-AF61-DE8DE91A0053}"/>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Graphic 10" descr="Teacher">
            <a:extLst>
              <a:ext uri="{FF2B5EF4-FFF2-40B4-BE49-F238E27FC236}">
                <a16:creationId xmlns:a16="http://schemas.microsoft.com/office/drawing/2014/main" id="{5F6E8AE1-7728-417C-A0B5-9EF2292390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87" y="702061"/>
            <a:ext cx="815468" cy="914400"/>
          </a:xfrm>
          <a:prstGeom prst="rect">
            <a:avLst/>
          </a:prstGeom>
        </p:spPr>
      </p:pic>
      <p:sp>
        <p:nvSpPr>
          <p:cNvPr id="12" name="Speech Bubble: Rectangle with Corners Rounded 11">
            <a:hlinkClick r:id="" action="ppaction://noaction">
              <a:snd r:embed="rId9" name="FUS7_1.wav"/>
            </a:hlinkClick>
            <a:extLst>
              <a:ext uri="{FF2B5EF4-FFF2-40B4-BE49-F238E27FC236}">
                <a16:creationId xmlns:a16="http://schemas.microsoft.com/office/drawing/2014/main" id="{B39ADFB8-3347-47E0-8C26-4ADE441A0063}"/>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4" name="CustomShape 7">
            <a:hlinkClick r:id="" action="ppaction://noaction">
              <a:snd r:embed="rId9" name="FUS7_1.wav"/>
            </a:hlinkClick>
            <a:extLst>
              <a:ext uri="{FF2B5EF4-FFF2-40B4-BE49-F238E27FC236}">
                <a16:creationId xmlns:a16="http://schemas.microsoft.com/office/drawing/2014/main" id="{3F58ED7B-ADEA-49E3-81CD-35C31B35396B}"/>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742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[3/7]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9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cheveux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blonds.</a:t>
            </a:r>
          </a:p>
        </p:txBody>
      </p:sp>
      <p:pic>
        <p:nvPicPr>
          <p:cNvPr id="10" name="Picture 2" descr="Face, Black, Man, Smile, Afro, Hair">
            <a:extLst>
              <a:ext uri="{FF2B5EF4-FFF2-40B4-BE49-F238E27FC236}">
                <a16:creationId xmlns:a16="http://schemas.microsoft.com/office/drawing/2014/main" id="{63FA306E-3E6C-4658-B035-6ED2864EB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125" y="1777719"/>
            <a:ext cx="3073220" cy="319539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7;p2">
            <a:extLst>
              <a:ext uri="{FF2B5EF4-FFF2-40B4-BE49-F238E27FC236}">
                <a16:creationId xmlns:a16="http://schemas.microsoft.com/office/drawing/2014/main" id="{37F50F81-EDC6-482F-82E1-167988F693C9}"/>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Graphic 11" descr="Teacher">
            <a:extLst>
              <a:ext uri="{FF2B5EF4-FFF2-40B4-BE49-F238E27FC236}">
                <a16:creationId xmlns:a16="http://schemas.microsoft.com/office/drawing/2014/main" id="{D232A7A8-4C48-4F27-A641-049C23641F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87" y="702061"/>
            <a:ext cx="815468" cy="914400"/>
          </a:xfrm>
          <a:prstGeom prst="rect">
            <a:avLst/>
          </a:prstGeom>
        </p:spPr>
      </p:pic>
      <p:sp>
        <p:nvSpPr>
          <p:cNvPr id="13" name="Speech Bubble: Rectangle with Corners Rounded 12">
            <a:hlinkClick r:id="" action="ppaction://noaction">
              <a:snd r:embed="rId9" name="FUS7_1.wav"/>
            </a:hlinkClick>
            <a:extLst>
              <a:ext uri="{FF2B5EF4-FFF2-40B4-BE49-F238E27FC236}">
                <a16:creationId xmlns:a16="http://schemas.microsoft.com/office/drawing/2014/main" id="{B2B1BA8A-8017-48DF-BEEA-AC3549D7BB3D}"/>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hlinkClick r:id="" action="ppaction://noaction">
              <a:snd r:embed="rId9" name="FUS7_1.wav"/>
            </a:hlinkClick>
            <a:extLst>
              <a:ext uri="{FF2B5EF4-FFF2-40B4-BE49-F238E27FC236}">
                <a16:creationId xmlns:a16="http://schemas.microsoft.com/office/drawing/2014/main" id="{BCBADC71-3ECB-43AF-88A6-75A5D2B31432}"/>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82867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9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1878</TotalTime>
  <Words>2733</Words>
  <Application>Microsoft Office PowerPoint</Application>
  <PresentationFormat>Widescreen</PresentationFormat>
  <Paragraphs>459</Paragraphs>
  <Slides>18</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Arial</vt:lpstr>
      <vt:lpstr>Berlin Sans FB Demi</vt:lpstr>
      <vt:lpstr>Calibri</vt:lpstr>
      <vt:lpstr>Calibri Light</vt:lpstr>
      <vt:lpstr>Century Gothic</vt:lpstr>
      <vt:lpstr>Eras Demi ITC</vt:lpstr>
      <vt:lpstr>Modern Love</vt:lpstr>
      <vt:lpstr>Montserrat Medium</vt:lpstr>
      <vt:lpstr>Symbol</vt:lpstr>
      <vt:lpstr>Wingdings</vt:lpstr>
      <vt:lpstr>1_Office Theme</vt:lpstr>
      <vt:lpstr>2_Office Theme</vt:lpstr>
      <vt:lpstr>3_Office Theme</vt:lpstr>
      <vt:lpstr>Describing me and others </vt:lpstr>
      <vt:lpstr>prononcer</vt:lpstr>
      <vt:lpstr>Follow up 1:</vt:lpstr>
      <vt:lpstr>Asking yes/no questions with est-ce que</vt:lpstr>
      <vt:lpstr>Follow up 2</vt:lpstr>
      <vt:lpstr>Follow up 3 Une description de Jean-Michel</vt:lpstr>
      <vt:lpstr>Follow up 4 [1/7]</vt:lpstr>
      <vt:lpstr>Follow up 4 [2/7]</vt:lpstr>
      <vt:lpstr>Follow up 4 [3/7]</vt:lpstr>
      <vt:lpstr>Follow up 4 [4/7]</vt:lpstr>
      <vt:lpstr>Follow up 4 [5/7]</vt:lpstr>
      <vt:lpstr>Follow up 4 [6/7]</vt:lpstr>
      <vt:lpstr>Follow up 4 [7/7]</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47</cp:revision>
  <dcterms:created xsi:type="dcterms:W3CDTF">2021-06-12T06:20:35Z</dcterms:created>
  <dcterms:modified xsi:type="dcterms:W3CDTF">2023-02-20T20:38:53Z</dcterms:modified>
</cp:coreProperties>
</file>