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4"/>
  </p:notesMasterIdLst>
  <p:sldIdLst>
    <p:sldId id="257" r:id="rId4"/>
    <p:sldId id="793" r:id="rId5"/>
    <p:sldId id="870" r:id="rId6"/>
    <p:sldId id="861" r:id="rId7"/>
    <p:sldId id="860" r:id="rId8"/>
    <p:sldId id="849" r:id="rId9"/>
    <p:sldId id="850" r:id="rId10"/>
    <p:sldId id="848" r:id="rId11"/>
    <p:sldId id="851" r:id="rId12"/>
    <p:sldId id="862" r:id="rId13"/>
    <p:sldId id="863" r:id="rId14"/>
    <p:sldId id="864" r:id="rId15"/>
    <p:sldId id="865" r:id="rId16"/>
    <p:sldId id="866" r:id="rId17"/>
    <p:sldId id="867" r:id="rId18"/>
    <p:sldId id="868" r:id="rId19"/>
    <p:sldId id="840" r:id="rId20"/>
    <p:sldId id="869" r:id="rId21"/>
    <p:sldId id="804" r:id="rId22"/>
    <p:sldId id="5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2" autoAdjust="0"/>
    <p:restoredTop sz="85194" autoAdjust="0"/>
  </p:normalViewPr>
  <p:slideViewPr>
    <p:cSldViewPr snapToGrid="0">
      <p:cViewPr varScale="1">
        <p:scale>
          <a:sx n="95" d="100"/>
          <a:sy n="95" d="100"/>
        </p:scale>
        <p:origin x="42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é(et, ez, er) 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è / ê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fête [1490] tête [343] frère [1043] être [5] problème [188]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chanter [1820] chercher [336]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danser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[2934] donner [46]  écouter [429] manger [1338] organiser [791] préparer [368] porter [105]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regarder [425] trouver [83] utiliser [345]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aimer [242] apporter [339] arriver [174] organiser [701] porter [105] préparer [368]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[1532]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[853]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quitter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puis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[230]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avons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avez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[8] nous [31] vous [50]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bâtiment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marché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derrière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[805]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devant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entre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[55] où [48] dans [11] sur [16]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sous [122] ici [167]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practise aural comprehension of </a:t>
            </a:r>
            <a:r>
              <a:rPr lang="en-GB" i="1" baseline="0" dirty="0" err="1"/>
              <a:t>est-ce</a:t>
            </a:r>
            <a:r>
              <a:rPr lang="en-GB" i="1" baseline="0" dirty="0"/>
              <a:t> que </a:t>
            </a:r>
            <a:r>
              <a:rPr lang="en-GB" baseline="0" dirty="0"/>
              <a:t>questions and respond with affirmative or negative sentences.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Teacher says (or clicks for the audio of) the question.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respond, chorally, with a short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</a:t>
            </a:r>
            <a:r>
              <a:rPr lang="en-GB" b="0" dirty="0"/>
              <a:t>a written and audio version of the response, for listen and check.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10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danse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30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[3/7]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joue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1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mange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[5/7]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écoute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27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donne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21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parle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1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3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7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[er] [et] [ez],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ez]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[Sung to tune of ‘If you’re happy and you know it’]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pronunciation of different sounds represented by the letter ‘e’.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work in pairs to pronounce the song first of all.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anywhere on the song text to listen to the song being read (no music).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pupils the song works to the tune of ‘If you’re happy and you know it’ and sing it through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production of simple negative sentences.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reading and speaking elements of this task were done in the lesson.  Pupils will hopefully recognise that they responded ‘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vrai</a:t>
            </a:r>
            <a:r>
              <a:rPr lang="en-GB" dirty="0"/>
              <a:t>’ to five of the statements.  Those are the focus for this writing task.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Pupils write negative sentences for the five incorrect statements.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Elicit answers orally from pupils and click to reveal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if desired, the original sentences can be heard by clicking the numbered buttons.  This could be a supportive prompt before pupils volunteer the negative sentences.</a:t>
            </a:r>
            <a:endParaRPr lang="en-GB" b="0" i="0" dirty="0"/>
          </a:p>
          <a:p>
            <a:pPr marL="0" indent="0">
              <a:buNone/>
            </a:pPr>
            <a:endParaRPr lang="en-GB" b="0" i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51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before Follow up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81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3 minutes (three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reinforce the specific production and pronunciation of 1</a:t>
            </a:r>
            <a:r>
              <a:rPr lang="en-GB" baseline="30000" dirty="0"/>
              <a:t>st</a:t>
            </a:r>
            <a:r>
              <a:rPr lang="en-GB" baseline="0" dirty="0"/>
              <a:t> and 2</a:t>
            </a:r>
            <a:r>
              <a:rPr lang="en-GB" baseline="30000" dirty="0"/>
              <a:t>nd</a:t>
            </a:r>
            <a:r>
              <a:rPr lang="en-GB" baseline="0" dirty="0"/>
              <a:t> persons plural, along with the subject pronouns </a:t>
            </a:r>
            <a:r>
              <a:rPr lang="en-GB" i="1" baseline="0" dirty="0"/>
              <a:t>nous</a:t>
            </a:r>
            <a:r>
              <a:rPr lang="en-GB" baseline="0" dirty="0"/>
              <a:t> and </a:t>
            </a:r>
            <a:r>
              <a:rPr lang="en-GB" i="1" baseline="0" dirty="0" err="1"/>
              <a:t>vous</a:t>
            </a:r>
            <a:r>
              <a:rPr lang="en-GB" baseline="0" dirty="0"/>
              <a:t>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each infinitive on its own </a:t>
            </a:r>
            <a:r>
              <a:rPr lang="en-US" b="0" baseline="0" dirty="0"/>
              <a:t>and elicit the pronunciation from students.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choral responses of the infinitive form from students by clicking to disappear the five verbs at random.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OR </a:t>
            </a:r>
            <a:r>
              <a:rPr lang="en-US" b="0" baseline="0" dirty="0" err="1"/>
              <a:t>vous</a:t>
            </a:r>
            <a:r>
              <a:rPr lang="en-US" b="0" baseline="0" dirty="0"/>
              <a:t>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dansons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7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94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834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6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6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60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94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01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408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70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714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584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85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45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46.wav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4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audio" Target="../media/audio49.wav"/><Relationship Id="rId4" Type="http://schemas.openxmlformats.org/officeDocument/2006/relationships/image" Target="../media/image5.png"/><Relationship Id="rId9" Type="http://schemas.openxmlformats.org/officeDocument/2006/relationships/audio" Target="../media/audio4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50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audio" Target="../media/audio51.wav"/><Relationship Id="rId4" Type="http://schemas.openxmlformats.org/officeDocument/2006/relationships/image" Target="../media/image5.png"/><Relationship Id="rId9" Type="http://schemas.openxmlformats.org/officeDocument/2006/relationships/audio" Target="../media/audio4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5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audio" Target="../media/audio53.wav"/><Relationship Id="rId4" Type="http://schemas.openxmlformats.org/officeDocument/2006/relationships/image" Target="../media/image5.png"/><Relationship Id="rId9" Type="http://schemas.openxmlformats.org/officeDocument/2006/relationships/audio" Target="../media/audio4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54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55.wav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56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57.wav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5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audio" Target="../media/audio59.wav"/><Relationship Id="rId4" Type="http://schemas.openxmlformats.org/officeDocument/2006/relationships/image" Target="../media/image5.png"/><Relationship Id="rId9" Type="http://schemas.openxmlformats.org/officeDocument/2006/relationships/audio" Target="../media/audio4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71.wav"/><Relationship Id="rId18" Type="http://schemas.openxmlformats.org/officeDocument/2006/relationships/audio" Target="../media/audio76.wav"/><Relationship Id="rId26" Type="http://schemas.openxmlformats.org/officeDocument/2006/relationships/audio" Target="../media/audio82.wav"/><Relationship Id="rId3" Type="http://schemas.openxmlformats.org/officeDocument/2006/relationships/audio" Target="../media/audio61.wav"/><Relationship Id="rId21" Type="http://schemas.openxmlformats.org/officeDocument/2006/relationships/audio" Target="../media/audio79.wav"/><Relationship Id="rId7" Type="http://schemas.openxmlformats.org/officeDocument/2006/relationships/audio" Target="../media/audio65.wav"/><Relationship Id="rId12" Type="http://schemas.openxmlformats.org/officeDocument/2006/relationships/audio" Target="../media/audio70.wav"/><Relationship Id="rId17" Type="http://schemas.openxmlformats.org/officeDocument/2006/relationships/audio" Target="../media/audio75.wav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6" Type="http://schemas.openxmlformats.org/officeDocument/2006/relationships/audio" Target="../media/audio74.wav"/><Relationship Id="rId20" Type="http://schemas.openxmlformats.org/officeDocument/2006/relationships/audio" Target="../media/audio78.wav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4.wav"/><Relationship Id="rId11" Type="http://schemas.openxmlformats.org/officeDocument/2006/relationships/audio" Target="../media/audio69.wav"/><Relationship Id="rId24" Type="http://schemas.openxmlformats.org/officeDocument/2006/relationships/image" Target="../media/image5.png"/><Relationship Id="rId5" Type="http://schemas.openxmlformats.org/officeDocument/2006/relationships/audio" Target="../media/audio63.wav"/><Relationship Id="rId15" Type="http://schemas.openxmlformats.org/officeDocument/2006/relationships/audio" Target="../media/audio73.wav"/><Relationship Id="rId23" Type="http://schemas.openxmlformats.org/officeDocument/2006/relationships/audio" Target="../media/audio81.wav"/><Relationship Id="rId28" Type="http://schemas.openxmlformats.org/officeDocument/2006/relationships/image" Target="../media/image47.png"/><Relationship Id="rId10" Type="http://schemas.openxmlformats.org/officeDocument/2006/relationships/audio" Target="../media/audio68.wav"/><Relationship Id="rId19" Type="http://schemas.openxmlformats.org/officeDocument/2006/relationships/audio" Target="../media/audio77.wav"/><Relationship Id="rId4" Type="http://schemas.openxmlformats.org/officeDocument/2006/relationships/audio" Target="../media/audio62.wav"/><Relationship Id="rId9" Type="http://schemas.openxmlformats.org/officeDocument/2006/relationships/audio" Target="../media/audio67.wav"/><Relationship Id="rId14" Type="http://schemas.openxmlformats.org/officeDocument/2006/relationships/audio" Target="../media/audio72.wav"/><Relationship Id="rId22" Type="http://schemas.openxmlformats.org/officeDocument/2006/relationships/audio" Target="../media/audio80.wav"/><Relationship Id="rId27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audio" Target="../media/audio60.wav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audio" Target="../media/audio82.wav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4.pn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audio" Target="../media/audio15.wav"/><Relationship Id="rId10" Type="http://schemas.openxmlformats.org/officeDocument/2006/relationships/image" Target="../media/image21.jfif"/><Relationship Id="rId4" Type="http://schemas.openxmlformats.org/officeDocument/2006/relationships/image" Target="../media/image18.svg"/><Relationship Id="rId9" Type="http://schemas.openxmlformats.org/officeDocument/2006/relationships/image" Target="../media/image20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image" Target="../media/image24.png"/><Relationship Id="rId3" Type="http://schemas.openxmlformats.org/officeDocument/2006/relationships/audio" Target="../media/audio17.wav"/><Relationship Id="rId21" Type="http://schemas.openxmlformats.org/officeDocument/2006/relationships/image" Target="../media/image27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svg"/><Relationship Id="rId11" Type="http://schemas.openxmlformats.org/officeDocument/2006/relationships/audio" Target="../media/audio22.wav"/><Relationship Id="rId5" Type="http://schemas.openxmlformats.org/officeDocument/2006/relationships/image" Target="../media/image17.png"/><Relationship Id="rId15" Type="http://schemas.openxmlformats.org/officeDocument/2006/relationships/audio" Target="../media/audio26.wav"/><Relationship Id="rId23" Type="http://schemas.openxmlformats.org/officeDocument/2006/relationships/image" Target="../media/image29.png"/><Relationship Id="rId10" Type="http://schemas.openxmlformats.org/officeDocument/2006/relationships/audio" Target="../media/audio21.wav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audio" Target="../media/audio20.wav"/><Relationship Id="rId14" Type="http://schemas.openxmlformats.org/officeDocument/2006/relationships/audio" Target="../media/audio25.wav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7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0.wav"/><Relationship Id="rId11" Type="http://schemas.openxmlformats.org/officeDocument/2006/relationships/image" Target="../media/image33.svg"/><Relationship Id="rId5" Type="http://schemas.openxmlformats.org/officeDocument/2006/relationships/audio" Target="../media/audio29.wav"/><Relationship Id="rId10" Type="http://schemas.openxmlformats.org/officeDocument/2006/relationships/image" Target="../media/image32.png"/><Relationship Id="rId4" Type="http://schemas.openxmlformats.org/officeDocument/2006/relationships/audio" Target="../media/audio28.wav"/><Relationship Id="rId9" Type="http://schemas.openxmlformats.org/officeDocument/2006/relationships/image" Target="../media/image21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4.wav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8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7.wav"/><Relationship Id="rId11" Type="http://schemas.openxmlformats.org/officeDocument/2006/relationships/image" Target="../media/image37.png"/><Relationship Id="rId5" Type="http://schemas.openxmlformats.org/officeDocument/2006/relationships/audio" Target="../media/audio36.wav"/><Relationship Id="rId1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audio" Target="../media/audio35.wav"/><Relationship Id="rId9" Type="http://schemas.openxmlformats.org/officeDocument/2006/relationships/image" Target="../media/image36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26.png"/><Relationship Id="rId18" Type="http://schemas.openxmlformats.org/officeDocument/2006/relationships/image" Target="../media/image17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image" Target="../media/image36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2.wav"/><Relationship Id="rId11" Type="http://schemas.openxmlformats.org/officeDocument/2006/relationships/image" Target="../media/image35.png"/><Relationship Id="rId5" Type="http://schemas.openxmlformats.org/officeDocument/2006/relationships/audio" Target="../media/audio41.wav"/><Relationship Id="rId15" Type="http://schemas.openxmlformats.org/officeDocument/2006/relationships/image" Target="../media/image38.pn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4" Type="http://schemas.openxmlformats.org/officeDocument/2006/relationships/audio" Target="../media/audio40.wav"/><Relationship Id="rId9" Type="http://schemas.openxmlformats.org/officeDocument/2006/relationships/image" Target="../media/image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19062-D579-4FFC-B756-C1CD5A496E8C}"/>
              </a:ext>
            </a:extLst>
          </p:cNvPr>
          <p:cNvSpPr/>
          <p:nvPr/>
        </p:nvSpPr>
        <p:spPr>
          <a:xfrm>
            <a:off x="609727" y="1786855"/>
            <a:ext cx="3137483" cy="2374084"/>
          </a:xfrm>
          <a:prstGeom prst="roundRect">
            <a:avLst/>
          </a:prstGeom>
          <a:solidFill>
            <a:srgbClr val="FFD6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6FDB7B-11C7-4D45-91E7-6E65DB523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7" y="1937857"/>
            <a:ext cx="2759216" cy="206674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9CBC50D-9B3F-49D2-A9DC-83BA62C73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9" y="3879260"/>
            <a:ext cx="3260806" cy="542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[1/7]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0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0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594708" y="5547703"/>
            <a:ext cx="4655269" cy="914401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ne chante pas.</a:t>
            </a: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3854EB0A-22E6-49BA-9E5C-7DDC466CD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B82500F0-22AF-43AA-B5CC-110ED917BB45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DAB73-B576-45C0-8929-DC631E7EF03D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B163C54-0473-4984-9118-2821ACA092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2" y="2274125"/>
            <a:ext cx="5048696" cy="29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1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1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615965" y="5405714"/>
            <a:ext cx="4960069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 danse pas.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B5B8BE0-9087-4FB6-A9C2-DCFBB1EA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1" y="1510649"/>
            <a:ext cx="2840124" cy="4021414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E4534B29-B1F9-4B98-8B3E-A240FAD74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08B7A586-76C4-4A99-95A0-7F338CE8BE24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390A5-4968-414B-9754-3D1E0C20C02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1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2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2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9845D2-E356-4190-B545-EEAA978F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99" y="2033890"/>
            <a:ext cx="3111601" cy="3248654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A456E37A-25EE-4FC5-AC6B-3EB02CF92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8094F36D-1DC7-4079-9BA2-8F77A98C2636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B62E8-2DA7-464D-A74E-25A8E6888550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3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3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mange.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06E788-6D81-4DCB-9D5E-0222DEC23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41" y="1644131"/>
            <a:ext cx="3682805" cy="3569737"/>
          </a:xfrm>
          <a:prstGeom prst="rect">
            <a:avLst/>
          </a:prstGeom>
        </p:spPr>
      </p:pic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2C7DE5EC-40D6-4784-AA96-A3D56C188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5E9EAB42-508B-4E89-9441-18273F87237A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E8E3C-E926-4DB2-8F7C-87EBB19BC20D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4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4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413969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00464A91-04B4-4FE3-9EB8-D080925C9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B38F4B42-B61B-41D7-832E-463F56DBAF2C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623E77-5948-496F-9BAB-9D1E78CFF46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49E8611-E4D8-4C3A-B671-5A4DC05FD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40" y="1975702"/>
            <a:ext cx="3075950" cy="29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5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5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238501" y="5468815"/>
            <a:ext cx="4803256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ne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4A9B678F-47A2-4559-9958-AB2BB85D4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3B417194-57D1-46C9-A0D6-F12B7E1E9B0F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9986A-5DE9-4F52-9B52-F53F46493A4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3FEF574-B8B7-424B-9805-AF62AF1B2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788290"/>
            <a:ext cx="3315407" cy="32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6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6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0A2E8CA-39FB-4D54-B476-A638CB164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510649"/>
            <a:ext cx="1974699" cy="3949398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D58BE221-9EAC-4073-BABE-E1A5082EB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0EC55002-E4AE-4F14-9196-7DA4751E00FA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45CB0-6AE1-4121-96FF-722873996741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6408E2A8-C2E4-4EF1-9DCB-DDBB249D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43494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puis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14" y="2493106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4" y="787126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864936" y="31883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851279" y="174461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S17_Ecris en 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3861" y="6303526"/>
            <a:ext cx="284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dance, dancing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70902" y="6316893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walk, walking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2627" y="6270878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look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460741" y="5415173"/>
            <a:ext cx="253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wear, wearing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44356" y="5422841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leave (somewhere)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99516" y="5145841"/>
            <a:ext cx="275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ride, 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climb (up, on, into)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019" y="4445256"/>
            <a:ext cx="254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create, creating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4613" y="43912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take,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bring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14609" y="4415164"/>
            <a:ext cx="292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like, liking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7308" y="34847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95936" y="3494584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37937" y="347666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people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412097" y="2651738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95936" y="269381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9658" y="26386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 of)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CF9F4D-3652-49F4-8AF1-C454E2C76852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71FAC4-751F-4223-B2B0-EC0D02F8F0F4}"/>
              </a:ext>
            </a:extLst>
          </p:cNvPr>
          <p:cNvSpPr txBox="1"/>
          <p:nvPr/>
        </p:nvSpPr>
        <p:spPr>
          <a:xfrm>
            <a:off x="2425066" y="1847332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building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251A72-A38E-475A-9CA9-A28E9C79CB73}"/>
              </a:ext>
            </a:extLst>
          </p:cNvPr>
          <p:cNvSpPr txBox="1"/>
          <p:nvPr/>
        </p:nvSpPr>
        <p:spPr>
          <a:xfrm>
            <a:off x="4808905" y="1889410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 have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EB0A05-C33E-4ACF-9455-F6C9576BF736}"/>
              </a:ext>
            </a:extLst>
          </p:cNvPr>
          <p:cNvSpPr txBox="1"/>
          <p:nvPr/>
        </p:nvSpPr>
        <p:spPr>
          <a:xfrm>
            <a:off x="7722627" y="18341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A597EB-AD52-4BFC-8C75-03C297721782}"/>
              </a:ext>
            </a:extLst>
          </p:cNvPr>
          <p:cNvSpPr txBox="1"/>
          <p:nvPr/>
        </p:nvSpPr>
        <p:spPr>
          <a:xfrm>
            <a:off x="2393221" y="101714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between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2B91C4-FB5A-4998-BFA2-C6737887CBA3}"/>
              </a:ext>
            </a:extLst>
          </p:cNvPr>
          <p:cNvSpPr txBox="1"/>
          <p:nvPr/>
        </p:nvSpPr>
        <p:spPr>
          <a:xfrm>
            <a:off x="4777060" y="105921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front of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044F3C-BFEF-46CD-B586-E26DF8844D48}"/>
              </a:ext>
            </a:extLst>
          </p:cNvPr>
          <p:cNvSpPr txBox="1"/>
          <p:nvPr/>
        </p:nvSpPr>
        <p:spPr>
          <a:xfrm>
            <a:off x="7690782" y="100400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15774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3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9B85DEF2-46D1-4A5D-AB2F-F0F442AB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12656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leave (somewhere)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ride, climb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(up, on, into)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wear, wearing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take, bring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26" name="S19_Ecris en franc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AFFDF6C-E479-4A94-813D-888E8B25B0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2472" y="2646854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92B9748-BE10-404A-A0EA-839D277809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2" y="940874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1DF8CE9-8CB8-4D57-9AAC-64FA1964F9C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3402" y="5372262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FD87912-29AB-43DD-848D-6ABEEF742692}"/>
              </a:ext>
            </a:extLst>
          </p:cNvPr>
          <p:cNvSpPr txBox="1"/>
          <p:nvPr/>
        </p:nvSpPr>
        <p:spPr>
          <a:xfrm>
            <a:off x="1823694" y="3342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184E6A-DE19-4B89-B462-586527374ABD}"/>
              </a:ext>
            </a:extLst>
          </p:cNvPr>
          <p:cNvSpPr txBox="1"/>
          <p:nvPr/>
        </p:nvSpPr>
        <p:spPr>
          <a:xfrm>
            <a:off x="1812028" y="169102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1B8BCE-4A49-4BF6-A7C1-1702DE9BEB92}"/>
              </a:ext>
            </a:extLst>
          </p:cNvPr>
          <p:cNvSpPr txBox="1"/>
          <p:nvPr/>
        </p:nvSpPr>
        <p:spPr>
          <a:xfrm>
            <a:off x="3565959" y="6348071"/>
            <a:ext cx="124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92C638-4C8D-4552-8217-8782CCC391D1}"/>
              </a:ext>
            </a:extLst>
          </p:cNvPr>
          <p:cNvSpPr txBox="1"/>
          <p:nvPr/>
        </p:nvSpPr>
        <p:spPr>
          <a:xfrm>
            <a:off x="4791698" y="6339316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aimer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A6D13E-0419-4D69-827A-57BFD016FFD6}"/>
              </a:ext>
            </a:extLst>
          </p:cNvPr>
          <p:cNvSpPr txBox="1"/>
          <p:nvPr/>
        </p:nvSpPr>
        <p:spPr>
          <a:xfrm>
            <a:off x="7765712" y="6330562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apporter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43277-4F19-46BB-8353-3001C7521A3A}"/>
              </a:ext>
            </a:extLst>
          </p:cNvPr>
          <p:cNvSpPr txBox="1"/>
          <p:nvPr/>
        </p:nvSpPr>
        <p:spPr>
          <a:xfrm>
            <a:off x="2458226" y="5317356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porter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432796-F44F-4C0A-A153-A987168F5CAE}"/>
              </a:ext>
            </a:extLst>
          </p:cNvPr>
          <p:cNvSpPr txBox="1"/>
          <p:nvPr/>
        </p:nvSpPr>
        <p:spPr>
          <a:xfrm>
            <a:off x="6529474" y="5387206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créer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7AF22F-6680-4492-BB33-160B39B11D2B}"/>
              </a:ext>
            </a:extLst>
          </p:cNvPr>
          <p:cNvSpPr txBox="1"/>
          <p:nvPr/>
        </p:nvSpPr>
        <p:spPr>
          <a:xfrm>
            <a:off x="7863750" y="5414164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88FF7C-0596-4C8C-8804-39AA151D9D15}"/>
              </a:ext>
            </a:extLst>
          </p:cNvPr>
          <p:cNvSpPr txBox="1"/>
          <p:nvPr/>
        </p:nvSpPr>
        <p:spPr>
          <a:xfrm>
            <a:off x="2456314" y="4467694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quitter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347CF9-9158-4D16-8BE6-3CDB0F7383E1}"/>
              </a:ext>
            </a:extLst>
          </p:cNvPr>
          <p:cNvSpPr txBox="1"/>
          <p:nvPr/>
        </p:nvSpPr>
        <p:spPr>
          <a:xfrm>
            <a:off x="6096000" y="4411389"/>
            <a:ext cx="130573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7C9D36-368B-4C07-A7CD-2B62D6317280}"/>
              </a:ext>
            </a:extLst>
          </p:cNvPr>
          <p:cNvSpPr txBox="1"/>
          <p:nvPr/>
        </p:nvSpPr>
        <p:spPr>
          <a:xfrm>
            <a:off x="7796675" y="4442065"/>
            <a:ext cx="29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69CA4A-C4EB-451A-ADAD-E3DFAAF1FCEB}"/>
              </a:ext>
            </a:extLst>
          </p:cNvPr>
          <p:cNvSpPr txBox="1"/>
          <p:nvPr/>
        </p:nvSpPr>
        <p:spPr>
          <a:xfrm>
            <a:off x="2456314" y="34868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591C76-E217-4C00-9D3A-4B1E38194977}"/>
              </a:ext>
            </a:extLst>
          </p:cNvPr>
          <p:cNvSpPr txBox="1"/>
          <p:nvPr/>
        </p:nvSpPr>
        <p:spPr>
          <a:xfrm>
            <a:off x="4833707" y="3412704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7AF305-3B14-4C5B-A58E-2939A877D957}"/>
              </a:ext>
            </a:extLst>
          </p:cNvPr>
          <p:cNvSpPr txBox="1"/>
          <p:nvPr/>
        </p:nvSpPr>
        <p:spPr>
          <a:xfrm>
            <a:off x="7795653" y="341527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2F062F-6F50-4590-AA2A-83E8241E9A1A}"/>
              </a:ext>
            </a:extLst>
          </p:cNvPr>
          <p:cNvSpPr txBox="1"/>
          <p:nvPr/>
        </p:nvSpPr>
        <p:spPr>
          <a:xfrm>
            <a:off x="4836081" y="2673492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AFD6F4-1624-4574-BB96-9AC7058FB3BE}"/>
              </a:ext>
            </a:extLst>
          </p:cNvPr>
          <p:cNvSpPr txBox="1"/>
          <p:nvPr/>
        </p:nvSpPr>
        <p:spPr>
          <a:xfrm>
            <a:off x="1864398" y="46973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E1377-325E-4FEF-B0A9-5B77A50402A8}"/>
              </a:ext>
            </a:extLst>
          </p:cNvPr>
          <p:cNvSpPr txBox="1"/>
          <p:nvPr/>
        </p:nvSpPr>
        <p:spPr>
          <a:xfrm>
            <a:off x="2416445" y="183161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0F0D66-82C5-418E-8301-FC7C9C6F00C5}"/>
              </a:ext>
            </a:extLst>
          </p:cNvPr>
          <p:cNvSpPr txBox="1"/>
          <p:nvPr/>
        </p:nvSpPr>
        <p:spPr>
          <a:xfrm>
            <a:off x="4796212" y="18478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DA8788-CC9E-4AD9-8B7F-9DA317F9936F}"/>
              </a:ext>
            </a:extLst>
          </p:cNvPr>
          <p:cNvSpPr txBox="1"/>
          <p:nvPr/>
        </p:nvSpPr>
        <p:spPr>
          <a:xfrm>
            <a:off x="7708215" y="17936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E82F3C-471B-455E-A154-F345EE6837F8}"/>
              </a:ext>
            </a:extLst>
          </p:cNvPr>
          <p:cNvSpPr txBox="1"/>
          <p:nvPr/>
        </p:nvSpPr>
        <p:spPr>
          <a:xfrm>
            <a:off x="2426725" y="1024279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951679-32FF-4209-AD15-4C6C38B69F19}"/>
              </a:ext>
            </a:extLst>
          </p:cNvPr>
          <p:cNvSpPr txBox="1"/>
          <p:nvPr/>
        </p:nvSpPr>
        <p:spPr>
          <a:xfrm>
            <a:off x="4796212" y="101819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CD8315-23D0-407D-AA05-F25A14441196}"/>
              </a:ext>
            </a:extLst>
          </p:cNvPr>
          <p:cNvSpPr txBox="1"/>
          <p:nvPr/>
        </p:nvSpPr>
        <p:spPr>
          <a:xfrm>
            <a:off x="7708215" y="96401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9E8E31-9E13-4D29-AC24-8890D9B5A600}"/>
              </a:ext>
            </a:extLst>
          </p:cNvPr>
          <p:cNvSpPr txBox="1"/>
          <p:nvPr/>
        </p:nvSpPr>
        <p:spPr>
          <a:xfrm>
            <a:off x="7748084" y="26193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ED1AB6-68E0-49EC-A935-5AF5D3BF0B71}"/>
              </a:ext>
            </a:extLst>
          </p:cNvPr>
          <p:cNvSpPr txBox="1"/>
          <p:nvPr/>
        </p:nvSpPr>
        <p:spPr>
          <a:xfrm>
            <a:off x="2456314" y="2657296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</p:spTree>
    <p:extLst>
      <p:ext uri="{BB962C8B-B14F-4D97-AF65-F5344CB8AC3E}">
        <p14:creationId xmlns:p14="http://schemas.microsoft.com/office/powerpoint/2010/main" val="3318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9_dan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9_ai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9_app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9_p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9_cr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9_mar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9_qui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9_mo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19_cher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19_les g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19_p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19_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19_s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19_s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19_d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19_derri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19_dev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19_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19_le bati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19_nous 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19_vous 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32" grpId="0"/>
      <p:bldP spid="33" grpId="0"/>
      <p:bldP spid="34" grpId="0"/>
      <p:bldP spid="35" grpId="0"/>
      <p:bldP spid="36" grpId="0"/>
      <p:bldP spid="37" grpId="0"/>
      <p:bldP spid="70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5" name="S17_Ecris en 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414AD64E-12B5-43CD-93F1-6C9F0B7CB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264232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1D8D793-825E-4022-B66A-2D5261EB5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14" y="2493106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17219A0-7B0A-432F-AADF-7DFEE5CFC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4" y="787126"/>
            <a:ext cx="1186070" cy="1186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32BDF8-8093-412D-A92F-D5E01A634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7ACB6D-4570-4C16-95EF-E1825CD38D32}"/>
              </a:ext>
            </a:extLst>
          </p:cNvPr>
          <p:cNvSpPr txBox="1"/>
          <p:nvPr/>
        </p:nvSpPr>
        <p:spPr>
          <a:xfrm>
            <a:off x="1864936" y="31883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663F0-398E-4DC0-BF18-48915409B884}"/>
              </a:ext>
            </a:extLst>
          </p:cNvPr>
          <p:cNvSpPr txBox="1"/>
          <p:nvPr/>
        </p:nvSpPr>
        <p:spPr>
          <a:xfrm>
            <a:off x="1851279" y="174461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03185C-EC97-4696-9D21-8243A8D6C458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94398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1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[ez]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that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5S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5S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5S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T2W5S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5" name="S19_Ecris en franc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1DAB9C7F-95D1-43C6-AE48-E11F86672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00761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leave (somewhere)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ride, climb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(up, on, into)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wear, wearing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take, bring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B125930-C926-4763-86F0-959C0C501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2" y="264685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997395C-CC63-402D-B01B-E520B874A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2" y="940874"/>
            <a:ext cx="1186070" cy="1186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C73C57-CCA8-462C-AB67-DC9759BFC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02" y="5372262"/>
            <a:ext cx="1162417" cy="11012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322413-D433-43C5-963D-66B4AA47511D}"/>
              </a:ext>
            </a:extLst>
          </p:cNvPr>
          <p:cNvSpPr txBox="1"/>
          <p:nvPr/>
        </p:nvSpPr>
        <p:spPr>
          <a:xfrm>
            <a:off x="1823694" y="3342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AAD3C7-7CD3-4C8D-9590-F70F86938FDC}"/>
              </a:ext>
            </a:extLst>
          </p:cNvPr>
          <p:cNvSpPr txBox="1"/>
          <p:nvPr/>
        </p:nvSpPr>
        <p:spPr>
          <a:xfrm>
            <a:off x="1798902" y="15421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348FCA-B9B2-4CCD-B0BC-0122E90B83E6}"/>
              </a:ext>
            </a:extLst>
          </p:cNvPr>
          <p:cNvSpPr txBox="1"/>
          <p:nvPr/>
        </p:nvSpPr>
        <p:spPr>
          <a:xfrm>
            <a:off x="1864398" y="46973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951066" y="1665682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[è|ê]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429EA-AE7A-4521-B213-99FFDFCAB178}"/>
              </a:ext>
            </a:extLst>
          </p:cNvPr>
          <p:cNvSpPr txBox="1"/>
          <p:nvPr/>
        </p:nvSpPr>
        <p:spPr>
          <a:xfrm>
            <a:off x="8886733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78A4E-59CA-4943-B5A5-4EEF8FC32EB0}"/>
              </a:ext>
            </a:extLst>
          </p:cNvPr>
          <p:cNvSpPr txBox="1"/>
          <p:nvPr/>
        </p:nvSpPr>
        <p:spPr>
          <a:xfrm>
            <a:off x="888673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A4BCB-AAF1-47AB-A4E2-EE62ABED0C13}"/>
              </a:ext>
            </a:extLst>
          </p:cNvPr>
          <p:cNvSpPr txBox="1"/>
          <p:nvPr/>
        </p:nvSpPr>
        <p:spPr>
          <a:xfrm>
            <a:off x="-259199" y="1695581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7E2D6-C623-4971-922B-BE5E4D8D95A3}"/>
              </a:ext>
            </a:extLst>
          </p:cNvPr>
          <p:cNvSpPr txBox="1"/>
          <p:nvPr/>
        </p:nvSpPr>
        <p:spPr>
          <a:xfrm>
            <a:off x="-29264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A17C2-6910-48B2-B645-8F05460E0897}"/>
              </a:ext>
            </a:extLst>
          </p:cNvPr>
          <p:cNvSpPr txBox="1"/>
          <p:nvPr/>
        </p:nvSpPr>
        <p:spPr>
          <a:xfrm>
            <a:off x="8886733" y="349473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431183" cy="3272140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40" name="Picture 39" descr="the head of a boy">
            <a:extLst>
              <a:ext uri="{FF2B5EF4-FFF2-40B4-BE49-F238E27FC236}">
                <a16:creationId xmlns:a16="http://schemas.microsoft.com/office/drawing/2014/main" id="{5BD7AF12-F700-4C40-8B9E-8F1CD7B7CD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5" y="3984049"/>
            <a:ext cx="1606370" cy="17699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4B356-E504-47E5-BC35-B2720CC4AFD4}"/>
              </a:ext>
            </a:extLst>
          </p:cNvPr>
          <p:cNvGrpSpPr/>
          <p:nvPr/>
        </p:nvGrpSpPr>
        <p:grpSpPr>
          <a:xfrm>
            <a:off x="9387217" y="1383889"/>
            <a:ext cx="1750760" cy="1702068"/>
            <a:chOff x="9387217" y="1383889"/>
            <a:chExt cx="1750760" cy="1702068"/>
          </a:xfrm>
        </p:grpSpPr>
        <p:pic>
          <p:nvPicPr>
            <p:cNvPr id="41" name="Picture 40" descr="Background pattern&#10;&#10;Description automatically generated">
              <a:extLst>
                <a:ext uri="{FF2B5EF4-FFF2-40B4-BE49-F238E27FC236}">
                  <a16:creationId xmlns:a16="http://schemas.microsoft.com/office/drawing/2014/main" id="{2A15A8F7-9352-4AD5-8B0E-62377243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23FC5-9A23-42D5-9933-A7E7E79F0542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18347DA-F42A-42DB-8B03-31CEDAB0D6A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8" y="4213502"/>
            <a:ext cx="1719111" cy="1719111"/>
          </a:xfrm>
          <a:prstGeom prst="rect">
            <a:avLst/>
          </a:prstGeom>
        </p:spPr>
      </p:pic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</p:spTree>
    <p:extLst>
      <p:ext uri="{BB962C8B-B14F-4D97-AF65-F5344CB8AC3E}">
        <p14:creationId xmlns:p14="http://schemas.microsoft.com/office/powerpoint/2010/main" val="12461182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`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bl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bl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30" grpId="0"/>
      <p:bldP spid="31" grpId="0"/>
      <p:bldP spid="32" grpId="0"/>
      <p:bldP spid="33" grpId="0"/>
      <p:bldP spid="34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D824FCC8-85E4-4E50-82F8-DF79BB23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8478" y="-35846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5" name="S4_1.wav"/>
            </a:hlinkClick>
            <a:extLst>
              <a:ext uri="{FF2B5EF4-FFF2-40B4-BE49-F238E27FC236}">
                <a16:creationId xmlns:a16="http://schemas.microsoft.com/office/drawing/2014/main" id="{E64FE5FB-4F4E-4B80-A840-3863A1E17830}"/>
              </a:ext>
            </a:extLst>
          </p:cNvPr>
          <p:cNvSpPr/>
          <p:nvPr/>
        </p:nvSpPr>
        <p:spPr>
          <a:xfrm>
            <a:off x="4191116" y="145304"/>
            <a:ext cx="534658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4212116" y="185582"/>
            <a:ext cx="541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 la chanson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Puis, chante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9" name="Google Shape;111;p3">
            <a:extLst>
              <a:ext uri="{FF2B5EF4-FFF2-40B4-BE49-F238E27FC236}">
                <a16:creationId xmlns:a16="http://schemas.microsoft.com/office/drawing/2014/main" id="{5FFF0688-CCF5-4EAA-9130-DE405D20D29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0" name="Title 1">
            <a:extLst>
              <a:ext uri="{FF2B5EF4-FFF2-40B4-BE49-F238E27FC236}">
                <a16:creationId xmlns:a16="http://schemas.microsoft.com/office/drawing/2014/main" id="{59C4AA5F-63BF-4778-AAA7-316208C7E9B3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D74781D-B777-4271-B3D8-D8702D025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82" y="137162"/>
            <a:ext cx="1523494" cy="1015663"/>
          </a:xfrm>
          <a:prstGeom prst="rect">
            <a:avLst/>
          </a:prstGeom>
        </p:spPr>
      </p:pic>
      <p:sp>
        <p:nvSpPr>
          <p:cNvPr id="30" name="Rectangle 29">
            <a:hlinkClick r:id="" action="ppaction://noaction">
              <a:snd r:embed="rId8" name="S4_3 (2nd song).wav"/>
            </a:hlinkClick>
            <a:extLst>
              <a:ext uri="{FF2B5EF4-FFF2-40B4-BE49-F238E27FC236}">
                <a16:creationId xmlns:a16="http://schemas.microsoft.com/office/drawing/2014/main" id="{0CEE12DF-3BAB-48BA-BA42-153EA8937374}"/>
              </a:ext>
            </a:extLst>
          </p:cNvPr>
          <p:cNvSpPr/>
          <p:nvPr/>
        </p:nvSpPr>
        <p:spPr>
          <a:xfrm>
            <a:off x="84094" y="695552"/>
            <a:ext cx="6096000" cy="58840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pare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cr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la Chandeleur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pr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 d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pes</a:t>
            </a:r>
            <a:endParaRPr lang="fr-FR" sz="2400" b="1" dirty="0">
              <a:solidFill>
                <a:srgbClr val="00F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la Chandeleur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deux f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vri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j’adore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cuisin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er*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pr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 d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pes</a:t>
            </a:r>
            <a:endParaRPr lang="fr-FR" sz="2400" b="1" dirty="0">
              <a:solidFill>
                <a:srgbClr val="00F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la Chandeleur.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B65A2-455E-48CF-A2A7-465EE2879B0B}"/>
              </a:ext>
            </a:extLst>
          </p:cNvPr>
          <p:cNvSpPr txBox="1"/>
          <p:nvPr/>
        </p:nvSpPr>
        <p:spPr>
          <a:xfrm>
            <a:off x="6149321" y="92868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546F0B-1AFB-48F2-A2E5-5AA50AC70B15}"/>
              </a:ext>
            </a:extLst>
          </p:cNvPr>
          <p:cNvSpPr txBox="1"/>
          <p:nvPr/>
        </p:nvSpPr>
        <p:spPr>
          <a:xfrm>
            <a:off x="6105957" y="1539308"/>
            <a:ext cx="608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55486-85BE-42D2-A08A-DAE5614506BB}"/>
              </a:ext>
            </a:extLst>
          </p:cNvPr>
          <p:cNvSpPr txBox="1"/>
          <p:nvPr/>
        </p:nvSpPr>
        <p:spPr>
          <a:xfrm>
            <a:off x="6032227" y="2383743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69703E-0167-4A4F-8632-496D61A50106}"/>
              </a:ext>
            </a:extLst>
          </p:cNvPr>
          <p:cNvSpPr txBox="1"/>
          <p:nvPr/>
        </p:nvSpPr>
        <p:spPr>
          <a:xfrm>
            <a:off x="6163421" y="3186360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36AF3B-BD04-4173-938D-B6FC6D9F223E}"/>
              </a:ext>
            </a:extLst>
          </p:cNvPr>
          <p:cNvSpPr txBox="1"/>
          <p:nvPr/>
        </p:nvSpPr>
        <p:spPr>
          <a:xfrm>
            <a:off x="6147619" y="3897491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February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39EDB9-0314-4F79-A539-2C46D051474F}"/>
              </a:ext>
            </a:extLst>
          </p:cNvPr>
          <p:cNvSpPr txBox="1"/>
          <p:nvPr/>
        </p:nvSpPr>
        <p:spPr>
          <a:xfrm>
            <a:off x="6105957" y="4666837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 love cooking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929B2F-E7A9-48EA-817B-914E70778AB7}"/>
              </a:ext>
            </a:extLst>
          </p:cNvPr>
          <p:cNvSpPr txBox="1"/>
          <p:nvPr/>
        </p:nvSpPr>
        <p:spPr>
          <a:xfrm>
            <a:off x="6093121" y="5367848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C28339-51CF-460F-BF49-C8208CF82CEA}"/>
              </a:ext>
            </a:extLst>
          </p:cNvPr>
          <p:cNvSpPr txBox="1"/>
          <p:nvPr/>
        </p:nvSpPr>
        <p:spPr>
          <a:xfrm>
            <a:off x="6125937" y="6058869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178CB-4635-4372-ACAB-9F0FDC2A852E}"/>
              </a:ext>
            </a:extLst>
          </p:cNvPr>
          <p:cNvGrpSpPr/>
          <p:nvPr/>
        </p:nvGrpSpPr>
        <p:grpSpPr>
          <a:xfrm>
            <a:off x="3448445" y="2691941"/>
            <a:ext cx="2555477" cy="3174572"/>
            <a:chOff x="11280211" y="3648025"/>
            <a:chExt cx="4388624" cy="1988916"/>
          </a:xfrm>
        </p:grpSpPr>
        <p:sp>
          <p:nvSpPr>
            <p:cNvPr id="28" name="CustomShape 14">
              <a:extLst>
                <a:ext uri="{FF2B5EF4-FFF2-40B4-BE49-F238E27FC236}">
                  <a16:creationId xmlns:a16="http://schemas.microsoft.com/office/drawing/2014/main" id="{E8F6C53B-5B5A-41FC-A697-E9D3BB6F1033}"/>
                </a:ext>
              </a:extLst>
            </p:cNvPr>
            <p:cNvSpPr/>
            <p:nvPr/>
          </p:nvSpPr>
          <p:spPr>
            <a:xfrm>
              <a:off x="11280211" y="3648025"/>
              <a:ext cx="4388624" cy="1782126"/>
            </a:xfrm>
            <a:prstGeom prst="wedgeEllipseCallout">
              <a:avLst>
                <a:gd name="adj1" fmla="val -60109"/>
                <a:gd name="adj2" fmla="val -3361"/>
              </a:avLst>
            </a:prstGeom>
            <a:solidFill>
              <a:srgbClr val="36AFCE">
                <a:lumMod val="50000"/>
              </a:srgb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253F48-02CC-4D38-B3B9-AE71B5F651FF}"/>
                </a:ext>
              </a:extLst>
            </p:cNvPr>
            <p:cNvSpPr txBox="1"/>
            <p:nvPr/>
          </p:nvSpPr>
          <p:spPr>
            <a:xfrm>
              <a:off x="11519211" y="4128836"/>
              <a:ext cx="407472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You know that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[er] sounds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the same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as [é], too.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6868AD-890A-46C7-BDF7-FF988FCE053E}"/>
              </a:ext>
            </a:extLst>
          </p:cNvPr>
          <p:cNvSpPr txBox="1"/>
          <p:nvPr/>
        </p:nvSpPr>
        <p:spPr>
          <a:xfrm>
            <a:off x="9833317" y="6460422"/>
            <a:ext cx="235868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cuisiner</a:t>
            </a:r>
            <a:r>
              <a:rPr lang="en-GB" sz="2000" dirty="0">
                <a:latin typeface="Century Gothic" panose="020B0502020202020204" pitchFamily="34" charset="0"/>
              </a:rPr>
              <a:t> – to cook </a:t>
            </a:r>
          </a:p>
        </p:txBody>
      </p:sp>
      <p:pic>
        <p:nvPicPr>
          <p:cNvPr id="9" name="Picture 8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F4C5AE56-2057-4F15-AFBF-3CDE8269AD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39" y="1002871"/>
            <a:ext cx="1816576" cy="135544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C667D58-BBC7-4004-9D19-64C23CDCF9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05" y="1973430"/>
            <a:ext cx="2009445" cy="1391727"/>
          </a:xfrm>
          <a:prstGeom prst="rect">
            <a:avLst/>
          </a:prstGeom>
        </p:spPr>
      </p:pic>
      <p:sp>
        <p:nvSpPr>
          <p:cNvPr id="45" name="Google Shape;152;p2">
            <a:extLst>
              <a:ext uri="{FF2B5EF4-FFF2-40B4-BE49-F238E27FC236}">
                <a16:creationId xmlns:a16="http://schemas.microsoft.com/office/drawing/2014/main" id="{5E356268-58E9-47B6-AE2A-72F4EA119F42}"/>
              </a:ext>
            </a:extLst>
          </p:cNvPr>
          <p:cNvSpPr/>
          <p:nvPr/>
        </p:nvSpPr>
        <p:spPr>
          <a:xfrm>
            <a:off x="9833317" y="3565904"/>
            <a:ext cx="2369264" cy="2224500"/>
          </a:xfrm>
          <a:prstGeom prst="wedgeRoundRectCallout">
            <a:avLst>
              <a:gd name="adj1" fmla="val 18799"/>
              <a:gd name="adj2" fmla="val -59033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Chandeleur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like Pancake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Day but its date is fixed – 40 days after Christmas, on 2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February.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C8C41A09-F40F-401E-BF53-DEB1443C4A53}"/>
              </a:ext>
            </a:extLst>
          </p:cNvPr>
          <p:cNvSpPr/>
          <p:nvPr/>
        </p:nvSpPr>
        <p:spPr>
          <a:xfrm>
            <a:off x="120159" y="14287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6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</a:t>
            </a:r>
            <a:endParaRPr lang="en-GB" sz="3200" dirty="0"/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>
            <a:hlinkClick r:id="" action="ppaction://noaction">
              <a:snd r:embed="rId3" name="S5_1.wav"/>
            </a:hlinkClick>
            <a:extLst>
              <a:ext uri="{FF2B5EF4-FFF2-40B4-BE49-F238E27FC236}">
                <a16:creationId xmlns:a16="http://schemas.microsoft.com/office/drawing/2014/main" id="{4F0377D5-A08D-4FC1-8D76-1193480EA01F}"/>
              </a:ext>
            </a:extLst>
          </p:cNvPr>
          <p:cNvSpPr txBox="1"/>
          <p:nvPr/>
        </p:nvSpPr>
        <p:spPr>
          <a:xfrm>
            <a:off x="3119454" y="-33252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Title 2">
            <a:extLst>
              <a:ext uri="{FF2B5EF4-FFF2-40B4-BE49-F238E27FC236}">
                <a16:creationId xmlns:a16="http://schemas.microsoft.com/office/drawing/2014/main" id="{27700804-7A32-4DD5-8F95-2A00C0E665EE}"/>
              </a:ext>
            </a:extLst>
          </p:cNvPr>
          <p:cNvSpPr txBox="1">
            <a:spLocks/>
          </p:cNvSpPr>
          <p:nvPr/>
        </p:nvSpPr>
        <p:spPr>
          <a:xfrm>
            <a:off x="11181067" y="1329889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236797B9-05EA-4371-9A3B-57E1028A2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30" y="199829"/>
            <a:ext cx="1126594" cy="1130060"/>
          </a:xfrm>
          <a:prstGeom prst="rect">
            <a:avLst/>
          </a:prstGeom>
        </p:spPr>
      </p:pic>
      <p:pic>
        <p:nvPicPr>
          <p:cNvPr id="92" name="Graphic 91" descr="Teacher">
            <a:extLst>
              <a:ext uri="{FF2B5EF4-FFF2-40B4-BE49-F238E27FC236}">
                <a16:creationId xmlns:a16="http://schemas.microsoft.com/office/drawing/2014/main" id="{A810EB30-94EC-450A-986F-542C3E64F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38290"/>
            <a:ext cx="914400" cy="914400"/>
          </a:xfrm>
          <a:prstGeom prst="rect">
            <a:avLst/>
          </a:prstGeom>
        </p:spPr>
      </p:pic>
      <p:sp>
        <p:nvSpPr>
          <p:cNvPr id="93" name="Speech Bubble: Rectangle with Corners Rounded 92">
            <a:hlinkClick r:id="" action="ppaction://noaction">
              <a:snd r:embed="rId7" name="S5_2.wav"/>
            </a:hlinkClick>
            <a:extLst>
              <a:ext uri="{FF2B5EF4-FFF2-40B4-BE49-F238E27FC236}">
                <a16:creationId xmlns:a16="http://schemas.microsoft.com/office/drawing/2014/main" id="{501C5E55-1C6C-433C-AA7B-EA4553975E70}"/>
              </a:ext>
            </a:extLst>
          </p:cNvPr>
          <p:cNvSpPr/>
          <p:nvPr/>
        </p:nvSpPr>
        <p:spPr>
          <a:xfrm>
            <a:off x="1112638" y="819440"/>
            <a:ext cx="696456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TextBox 93">
            <a:hlinkClick r:id="" action="ppaction://noaction">
              <a:snd r:embed="rId7" name="S5_2.wav"/>
            </a:hlinkClick>
            <a:extLst>
              <a:ext uri="{FF2B5EF4-FFF2-40B4-BE49-F238E27FC236}">
                <a16:creationId xmlns:a16="http://schemas.microsoft.com/office/drawing/2014/main" id="{2E6EC21D-DD0D-4115-BFC0-0C6FBE4AAF7F}"/>
              </a:ext>
            </a:extLst>
          </p:cNvPr>
          <p:cNvSpPr txBox="1"/>
          <p:nvPr/>
        </p:nvSpPr>
        <p:spPr>
          <a:xfrm>
            <a:off x="1142066" y="862699"/>
            <a:ext cx="781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cinq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phrases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négatives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ED72B33-0F98-4F4F-A3C1-199687AC263F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E35CB01-ACD0-4B30-A25F-31681F047DF9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chante. 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TextBox 97">
              <a:hlinkClick r:id="" action="ppaction://noaction">
                <a:snd r:embed="rId8" name="VT2W5S13_5.wav"/>
              </a:hlinkClick>
              <a:extLst>
                <a:ext uri="{FF2B5EF4-FFF2-40B4-BE49-F238E27FC236}">
                  <a16:creationId xmlns:a16="http://schemas.microsoft.com/office/drawing/2014/main" id="{7571248D-5917-4825-AC20-BDE4D531FF6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3FD546E3-20B9-4F16-A74E-8A80A0971DBD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AA368B-6B42-4B23-B030-0987F63FC09D}"/>
              </a:ext>
            </a:extLst>
          </p:cNvPr>
          <p:cNvGrpSpPr/>
          <p:nvPr/>
        </p:nvGrpSpPr>
        <p:grpSpPr>
          <a:xfrm>
            <a:off x="414287" y="3065261"/>
            <a:ext cx="2715800" cy="467291"/>
            <a:chOff x="264375" y="1814037"/>
            <a:chExt cx="2715800" cy="46729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ED4FC7-9F33-4316-83EB-6E4A76C8E42B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mange.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hlinkClick r:id="" action="ppaction://noaction">
                <a:snd r:embed="rId9" name="VT2W5S13_6.wav"/>
              </a:hlinkClick>
              <a:extLst>
                <a:ext uri="{FF2B5EF4-FFF2-40B4-BE49-F238E27FC236}">
                  <a16:creationId xmlns:a16="http://schemas.microsoft.com/office/drawing/2014/main" id="{F354F0D9-D5BB-423B-82C0-99D474D10EF3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39A8B79-AE49-4BC1-99A8-445B4396F9E5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FEB99-30AF-4472-AD19-C14CE5548CBC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prononce.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TextBox 104">
              <a:hlinkClick r:id="" action="ppaction://noaction">
                <a:snd r:embed="rId10" name="VT2W5S13_7.wav"/>
              </a:hlinkClick>
              <a:extLst>
                <a:ext uri="{FF2B5EF4-FFF2-40B4-BE49-F238E27FC236}">
                  <a16:creationId xmlns:a16="http://schemas.microsoft.com/office/drawing/2014/main" id="{AB858C47-E451-4873-987D-FB75BFC5317F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8D199AC-AB05-4B83-AB42-1C083198EE3D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024CF0A-38C7-413E-916B-9D6BEFBA154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danse.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hlinkClick r:id="" action="ppaction://noaction">
                <a:snd r:embed="rId11" name="VT2W5S13_8.wav"/>
              </a:hlinkClick>
              <a:extLst>
                <a:ext uri="{FF2B5EF4-FFF2-40B4-BE49-F238E27FC236}">
                  <a16:creationId xmlns:a16="http://schemas.microsoft.com/office/drawing/2014/main" id="{AD56E581-2436-4889-9837-7FECA68179D1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5D680CE-D7AE-4A99-B528-E32DA60528F8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A797C05-4326-414E-83AF-6DF38CAAFDDE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regarde.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TextBox 110">
              <a:hlinkClick r:id="" action="ppaction://noaction">
                <a:snd r:embed="rId12" name="VT2W5S13_9.wav"/>
              </a:hlinkClick>
              <a:extLst>
                <a:ext uri="{FF2B5EF4-FFF2-40B4-BE49-F238E27FC236}">
                  <a16:creationId xmlns:a16="http://schemas.microsoft.com/office/drawing/2014/main" id="{66A916C7-DC34-481C-80A6-2EA76BE05A3A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3D3486E-7ECE-4533-987E-89C3E4B5E40F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71E8539-6C32-4CBF-9B0A-16B5BB3F9715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CE95582-484A-433D-A241-58F9584F806D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286C606-22F3-42AB-8C01-4A190F26B603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E8FF1E-980E-44AB-99AA-825ED2130366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8A0F26F-9AB3-439E-A878-3FCD6AF706A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J’écoute.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TextBox 117">
              <a:hlinkClick r:id="" action="ppaction://noaction">
                <a:snd r:embed="rId13" name="VT2W5S13_10.wav"/>
              </a:hlinkClick>
              <a:extLst>
                <a:ext uri="{FF2B5EF4-FFF2-40B4-BE49-F238E27FC236}">
                  <a16:creationId xmlns:a16="http://schemas.microsoft.com/office/drawing/2014/main" id="{9AEEFD29-BD41-4A24-8D52-98683384487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C3BFE71-B011-4BF8-A28B-49131C044A40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7640CF3-88CC-4F3A-AB50-C7B5C8A73A32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joue.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TextBox 120">
              <a:hlinkClick r:id="" action="ppaction://noaction">
                <a:snd r:embed="rId14" name="VT2W5S13_11.wav"/>
              </a:hlinkClick>
              <a:extLst>
                <a:ext uri="{FF2B5EF4-FFF2-40B4-BE49-F238E27FC236}">
                  <a16:creationId xmlns:a16="http://schemas.microsoft.com/office/drawing/2014/main" id="{A26C4006-7A47-4684-A785-C44BBA54543F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96D1490-BA30-4728-BD0C-83C3487BF676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2577EC-F55C-49F8-9203-75ACC2AB1943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prépare.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>
              <a:hlinkClick r:id="" action="ppaction://noaction">
                <a:snd r:embed="rId15" name="VT2W5S13_12.wav"/>
              </a:hlinkClick>
              <a:extLst>
                <a:ext uri="{FF2B5EF4-FFF2-40B4-BE49-F238E27FC236}">
                  <a16:creationId xmlns:a16="http://schemas.microsoft.com/office/drawing/2014/main" id="{BE201BDC-C1B1-4648-A351-48B7FB1BA169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AAE839C1-826A-4F86-B038-50781F465891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21CD911-995D-40BF-AD84-1BEC8A8D4934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DDCCD57-D789-45B5-A54E-76ABCC3D6DB1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3F4C80E0-21CC-4FB4-83A0-A2123E7FDF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8" y="5069274"/>
            <a:ext cx="1070139" cy="1062891"/>
          </a:xfrm>
          <a:prstGeom prst="rect">
            <a:avLst/>
          </a:prstGeom>
        </p:spPr>
      </p:pic>
      <p:pic>
        <p:nvPicPr>
          <p:cNvPr id="129" name="Picture 128" descr="Logo&#10;&#10;Description automatically generated">
            <a:extLst>
              <a:ext uri="{FF2B5EF4-FFF2-40B4-BE49-F238E27FC236}">
                <a16:creationId xmlns:a16="http://schemas.microsoft.com/office/drawing/2014/main" id="{6A5F841A-CB6B-404E-8E3E-8367928FA9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56" y="2917384"/>
            <a:ext cx="982382" cy="928294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65DF582C-521E-4614-94C3-88B5DC07A5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48" y="3990175"/>
            <a:ext cx="999919" cy="1004383"/>
          </a:xfrm>
          <a:prstGeom prst="rect">
            <a:avLst/>
          </a:prstGeom>
        </p:spPr>
      </p:pic>
      <p:pic>
        <p:nvPicPr>
          <p:cNvPr id="131" name="Picture 130" descr="Logo, icon&#10;&#10;Description automatically generated">
            <a:extLst>
              <a:ext uri="{FF2B5EF4-FFF2-40B4-BE49-F238E27FC236}">
                <a16:creationId xmlns:a16="http://schemas.microsoft.com/office/drawing/2014/main" id="{AF1CBB30-CA5A-43B5-BAC6-E05C34180C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6" y="1786530"/>
            <a:ext cx="954271" cy="949963"/>
          </a:xfrm>
          <a:prstGeom prst="rect">
            <a:avLst/>
          </a:prstGeom>
        </p:spPr>
      </p:pic>
      <p:pic>
        <p:nvPicPr>
          <p:cNvPr id="132" name="Picture 131" descr="Icon&#10;&#10;Description automatically generated">
            <a:extLst>
              <a:ext uri="{FF2B5EF4-FFF2-40B4-BE49-F238E27FC236}">
                <a16:creationId xmlns:a16="http://schemas.microsoft.com/office/drawing/2014/main" id="{FEFCB922-6DCC-46B2-A702-A0A6F66281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78" y="5139055"/>
            <a:ext cx="999919" cy="993110"/>
          </a:xfrm>
          <a:prstGeom prst="rect">
            <a:avLst/>
          </a:prstGeom>
        </p:spPr>
      </p:pic>
      <p:pic>
        <p:nvPicPr>
          <p:cNvPr id="133" name="Picture 132" descr="A picture containing text&#10;&#10;Description automatically generated">
            <a:extLst>
              <a:ext uri="{FF2B5EF4-FFF2-40B4-BE49-F238E27FC236}">
                <a16:creationId xmlns:a16="http://schemas.microsoft.com/office/drawing/2014/main" id="{182D69BD-F080-4DF7-801D-C9A2A04450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334" y="2866449"/>
            <a:ext cx="999920" cy="989669"/>
          </a:xfrm>
          <a:prstGeom prst="rect">
            <a:avLst/>
          </a:prstGeom>
        </p:spPr>
      </p:pic>
      <p:pic>
        <p:nvPicPr>
          <p:cNvPr id="134" name="Picture 133" descr="Icon&#10;&#10;Description automatically generated">
            <a:extLst>
              <a:ext uri="{FF2B5EF4-FFF2-40B4-BE49-F238E27FC236}">
                <a16:creationId xmlns:a16="http://schemas.microsoft.com/office/drawing/2014/main" id="{DAF00553-945C-483E-9787-C3EFBDD2110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62" y="1793717"/>
            <a:ext cx="978427" cy="949963"/>
          </a:xfrm>
          <a:prstGeom prst="rect">
            <a:avLst/>
          </a:prstGeom>
        </p:spPr>
      </p:pic>
      <p:pic>
        <p:nvPicPr>
          <p:cNvPr id="135" name="Picture 134" descr="Icon&#10;&#10;Description automatically generated">
            <a:extLst>
              <a:ext uri="{FF2B5EF4-FFF2-40B4-BE49-F238E27FC236}">
                <a16:creationId xmlns:a16="http://schemas.microsoft.com/office/drawing/2014/main" id="{B307E326-0092-42D1-B136-279EDEED7C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15" y="3972260"/>
            <a:ext cx="999920" cy="995406"/>
          </a:xfrm>
          <a:prstGeom prst="rect">
            <a:avLst/>
          </a:prstGeom>
        </p:spPr>
      </p:pic>
      <p:sp>
        <p:nvSpPr>
          <p:cNvPr id="136" name="TextBox 135">
            <a:hlinkClick r:id="" action="ppaction://noaction">
              <a:snd r:embed="rId9" name="VT2W5S13_6.wav"/>
            </a:hlinkClick>
            <a:extLst>
              <a:ext uri="{FF2B5EF4-FFF2-40B4-BE49-F238E27FC236}">
                <a16:creationId xmlns:a16="http://schemas.microsoft.com/office/drawing/2014/main" id="{ABD331C3-57D4-4856-9B1A-6DA0874BC738}"/>
              </a:ext>
            </a:extLst>
          </p:cNvPr>
          <p:cNvSpPr txBox="1"/>
          <p:nvPr/>
        </p:nvSpPr>
        <p:spPr>
          <a:xfrm>
            <a:off x="414140" y="3077293"/>
            <a:ext cx="460800" cy="461665"/>
          </a:xfrm>
          <a:prstGeom prst="rect">
            <a:avLst/>
          </a:prstGeom>
          <a:solidFill>
            <a:srgbClr val="26859D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CAC8070-D576-445D-8635-7D92BEC89890}"/>
              </a:ext>
            </a:extLst>
          </p:cNvPr>
          <p:cNvSpPr txBox="1"/>
          <p:nvPr/>
        </p:nvSpPr>
        <p:spPr>
          <a:xfrm>
            <a:off x="3963703" y="2769684"/>
            <a:ext cx="1768828" cy="1107996"/>
          </a:xfrm>
          <a:custGeom>
            <a:avLst/>
            <a:gdLst>
              <a:gd name="connsiteX0" fmla="*/ 0 w 1768828"/>
              <a:gd name="connsiteY0" fmla="*/ 0 h 1107996"/>
              <a:gd name="connsiteX1" fmla="*/ 571921 w 1768828"/>
              <a:gd name="connsiteY1" fmla="*/ 0 h 1107996"/>
              <a:gd name="connsiteX2" fmla="*/ 1126154 w 1768828"/>
              <a:gd name="connsiteY2" fmla="*/ 0 h 1107996"/>
              <a:gd name="connsiteX3" fmla="*/ 1768828 w 1768828"/>
              <a:gd name="connsiteY3" fmla="*/ 0 h 1107996"/>
              <a:gd name="connsiteX4" fmla="*/ 1768828 w 1768828"/>
              <a:gd name="connsiteY4" fmla="*/ 542918 h 1107996"/>
              <a:gd name="connsiteX5" fmla="*/ 1768828 w 1768828"/>
              <a:gd name="connsiteY5" fmla="*/ 1107996 h 1107996"/>
              <a:gd name="connsiteX6" fmla="*/ 1179219 w 1768828"/>
              <a:gd name="connsiteY6" fmla="*/ 1107996 h 1107996"/>
              <a:gd name="connsiteX7" fmla="*/ 642674 w 1768828"/>
              <a:gd name="connsiteY7" fmla="*/ 1107996 h 1107996"/>
              <a:gd name="connsiteX8" fmla="*/ 0 w 1768828"/>
              <a:gd name="connsiteY8" fmla="*/ 1107996 h 1107996"/>
              <a:gd name="connsiteX9" fmla="*/ 0 w 1768828"/>
              <a:gd name="connsiteY9" fmla="*/ 531838 h 1107996"/>
              <a:gd name="connsiteX10" fmla="*/ 0 w 1768828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8828" h="1107996" fill="none" extrusionOk="0">
                <a:moveTo>
                  <a:pt x="0" y="0"/>
                </a:moveTo>
                <a:cubicBezTo>
                  <a:pt x="279063" y="-60353"/>
                  <a:pt x="357556" y="20435"/>
                  <a:pt x="571921" y="0"/>
                </a:cubicBezTo>
                <a:cubicBezTo>
                  <a:pt x="786286" y="-20435"/>
                  <a:pt x="944541" y="9920"/>
                  <a:pt x="1126154" y="0"/>
                </a:cubicBezTo>
                <a:cubicBezTo>
                  <a:pt x="1307767" y="-9920"/>
                  <a:pt x="1472810" y="10576"/>
                  <a:pt x="1768828" y="0"/>
                </a:cubicBezTo>
                <a:cubicBezTo>
                  <a:pt x="1783052" y="189623"/>
                  <a:pt x="1755495" y="321777"/>
                  <a:pt x="1768828" y="542918"/>
                </a:cubicBezTo>
                <a:cubicBezTo>
                  <a:pt x="1782161" y="764059"/>
                  <a:pt x="1739427" y="875150"/>
                  <a:pt x="1768828" y="1107996"/>
                </a:cubicBezTo>
                <a:cubicBezTo>
                  <a:pt x="1556407" y="1123406"/>
                  <a:pt x="1438716" y="1040335"/>
                  <a:pt x="1179219" y="1107996"/>
                </a:cubicBezTo>
                <a:cubicBezTo>
                  <a:pt x="919722" y="1175657"/>
                  <a:pt x="765575" y="1074938"/>
                  <a:pt x="642674" y="1107996"/>
                </a:cubicBezTo>
                <a:cubicBezTo>
                  <a:pt x="519774" y="1141054"/>
                  <a:pt x="216666" y="1075848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68828" h="1107996" stroke="0" extrusionOk="0">
                <a:moveTo>
                  <a:pt x="0" y="0"/>
                </a:moveTo>
                <a:cubicBezTo>
                  <a:pt x="232277" y="-6400"/>
                  <a:pt x="291411" y="16940"/>
                  <a:pt x="554233" y="0"/>
                </a:cubicBezTo>
                <a:cubicBezTo>
                  <a:pt x="817055" y="-16940"/>
                  <a:pt x="956106" y="3811"/>
                  <a:pt x="1161530" y="0"/>
                </a:cubicBezTo>
                <a:cubicBezTo>
                  <a:pt x="1366954" y="-3811"/>
                  <a:pt x="1612023" y="10021"/>
                  <a:pt x="1768828" y="0"/>
                </a:cubicBezTo>
                <a:cubicBezTo>
                  <a:pt x="1812182" y="228544"/>
                  <a:pt x="1724502" y="333637"/>
                  <a:pt x="1768828" y="576158"/>
                </a:cubicBezTo>
                <a:cubicBezTo>
                  <a:pt x="1813154" y="818679"/>
                  <a:pt x="1720063" y="850416"/>
                  <a:pt x="1768828" y="1107996"/>
                </a:cubicBezTo>
                <a:cubicBezTo>
                  <a:pt x="1631370" y="1162004"/>
                  <a:pt x="1319031" y="1038042"/>
                  <a:pt x="1179219" y="1107996"/>
                </a:cubicBezTo>
                <a:cubicBezTo>
                  <a:pt x="1039407" y="1177950"/>
                  <a:pt x="895574" y="1045265"/>
                  <a:pt x="624986" y="1107996"/>
                </a:cubicBezTo>
                <a:cubicBezTo>
                  <a:pt x="354398" y="1170727"/>
                  <a:pt x="227257" y="1072924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1B9EE25-B634-4229-8E87-62207E26A204}"/>
              </a:ext>
            </a:extLst>
          </p:cNvPr>
          <p:cNvSpPr txBox="1"/>
          <p:nvPr/>
        </p:nvSpPr>
        <p:spPr>
          <a:xfrm>
            <a:off x="3987101" y="4036640"/>
            <a:ext cx="1776095" cy="1107996"/>
          </a:xfrm>
          <a:custGeom>
            <a:avLst/>
            <a:gdLst>
              <a:gd name="connsiteX0" fmla="*/ 0 w 1776095"/>
              <a:gd name="connsiteY0" fmla="*/ 0 h 1107996"/>
              <a:gd name="connsiteX1" fmla="*/ 574271 w 1776095"/>
              <a:gd name="connsiteY1" fmla="*/ 0 h 1107996"/>
              <a:gd name="connsiteX2" fmla="*/ 1130780 w 1776095"/>
              <a:gd name="connsiteY2" fmla="*/ 0 h 1107996"/>
              <a:gd name="connsiteX3" fmla="*/ 1776095 w 1776095"/>
              <a:gd name="connsiteY3" fmla="*/ 0 h 1107996"/>
              <a:gd name="connsiteX4" fmla="*/ 1776095 w 1776095"/>
              <a:gd name="connsiteY4" fmla="*/ 542918 h 1107996"/>
              <a:gd name="connsiteX5" fmla="*/ 1776095 w 1776095"/>
              <a:gd name="connsiteY5" fmla="*/ 1107996 h 1107996"/>
              <a:gd name="connsiteX6" fmla="*/ 1184063 w 1776095"/>
              <a:gd name="connsiteY6" fmla="*/ 1107996 h 1107996"/>
              <a:gd name="connsiteX7" fmla="*/ 645315 w 1776095"/>
              <a:gd name="connsiteY7" fmla="*/ 1107996 h 1107996"/>
              <a:gd name="connsiteX8" fmla="*/ 0 w 1776095"/>
              <a:gd name="connsiteY8" fmla="*/ 1107996 h 1107996"/>
              <a:gd name="connsiteX9" fmla="*/ 0 w 1776095"/>
              <a:gd name="connsiteY9" fmla="*/ 531838 h 1107996"/>
              <a:gd name="connsiteX10" fmla="*/ 0 w 1776095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6095" h="1107996" fill="none" extrusionOk="0">
                <a:moveTo>
                  <a:pt x="0" y="0"/>
                </a:moveTo>
                <a:cubicBezTo>
                  <a:pt x="143631" y="-38153"/>
                  <a:pt x="332333" y="25393"/>
                  <a:pt x="574271" y="0"/>
                </a:cubicBezTo>
                <a:cubicBezTo>
                  <a:pt x="816209" y="-25393"/>
                  <a:pt x="1001628" y="21706"/>
                  <a:pt x="1130780" y="0"/>
                </a:cubicBezTo>
                <a:cubicBezTo>
                  <a:pt x="1259932" y="-21706"/>
                  <a:pt x="1575388" y="17246"/>
                  <a:pt x="1776095" y="0"/>
                </a:cubicBezTo>
                <a:cubicBezTo>
                  <a:pt x="1790319" y="189623"/>
                  <a:pt x="1762762" y="321777"/>
                  <a:pt x="1776095" y="542918"/>
                </a:cubicBezTo>
                <a:cubicBezTo>
                  <a:pt x="1789428" y="764059"/>
                  <a:pt x="1746694" y="875150"/>
                  <a:pt x="1776095" y="1107996"/>
                </a:cubicBezTo>
                <a:cubicBezTo>
                  <a:pt x="1561079" y="1152600"/>
                  <a:pt x="1383825" y="1072882"/>
                  <a:pt x="1184063" y="1107996"/>
                </a:cubicBezTo>
                <a:cubicBezTo>
                  <a:pt x="984301" y="1143110"/>
                  <a:pt x="792378" y="1072287"/>
                  <a:pt x="645315" y="1107996"/>
                </a:cubicBezTo>
                <a:cubicBezTo>
                  <a:pt x="498252" y="1143705"/>
                  <a:pt x="251507" y="1053642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76095" h="1107996" stroke="0" extrusionOk="0">
                <a:moveTo>
                  <a:pt x="0" y="0"/>
                </a:moveTo>
                <a:cubicBezTo>
                  <a:pt x="263502" y="-35745"/>
                  <a:pt x="310615" y="3773"/>
                  <a:pt x="556510" y="0"/>
                </a:cubicBezTo>
                <a:cubicBezTo>
                  <a:pt x="802405" y="-3773"/>
                  <a:pt x="871254" y="71161"/>
                  <a:pt x="1166302" y="0"/>
                </a:cubicBezTo>
                <a:cubicBezTo>
                  <a:pt x="1461350" y="-71161"/>
                  <a:pt x="1587490" y="14224"/>
                  <a:pt x="1776095" y="0"/>
                </a:cubicBezTo>
                <a:cubicBezTo>
                  <a:pt x="1819449" y="228544"/>
                  <a:pt x="1731769" y="333637"/>
                  <a:pt x="1776095" y="576158"/>
                </a:cubicBezTo>
                <a:cubicBezTo>
                  <a:pt x="1820421" y="818679"/>
                  <a:pt x="1727330" y="850416"/>
                  <a:pt x="1776095" y="1107996"/>
                </a:cubicBezTo>
                <a:cubicBezTo>
                  <a:pt x="1564799" y="1165732"/>
                  <a:pt x="1431694" y="1045380"/>
                  <a:pt x="1184063" y="1107996"/>
                </a:cubicBezTo>
                <a:cubicBezTo>
                  <a:pt x="936432" y="1170612"/>
                  <a:pt x="880080" y="1103442"/>
                  <a:pt x="627554" y="1107996"/>
                </a:cubicBezTo>
                <a:cubicBezTo>
                  <a:pt x="375028" y="1112550"/>
                  <a:pt x="230562" y="1045751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D5F0571-B421-461B-AF14-DFA78CB34643}"/>
              </a:ext>
            </a:extLst>
          </p:cNvPr>
          <p:cNvSpPr txBox="1"/>
          <p:nvPr/>
        </p:nvSpPr>
        <p:spPr>
          <a:xfrm>
            <a:off x="10210200" y="1926237"/>
            <a:ext cx="1728573" cy="1107996"/>
          </a:xfrm>
          <a:custGeom>
            <a:avLst/>
            <a:gdLst>
              <a:gd name="connsiteX0" fmla="*/ 0 w 1728573"/>
              <a:gd name="connsiteY0" fmla="*/ 0 h 1107996"/>
              <a:gd name="connsiteX1" fmla="*/ 558905 w 1728573"/>
              <a:gd name="connsiteY1" fmla="*/ 0 h 1107996"/>
              <a:gd name="connsiteX2" fmla="*/ 1100525 w 1728573"/>
              <a:gd name="connsiteY2" fmla="*/ 0 h 1107996"/>
              <a:gd name="connsiteX3" fmla="*/ 1728573 w 1728573"/>
              <a:gd name="connsiteY3" fmla="*/ 0 h 1107996"/>
              <a:gd name="connsiteX4" fmla="*/ 1728573 w 1728573"/>
              <a:gd name="connsiteY4" fmla="*/ 542918 h 1107996"/>
              <a:gd name="connsiteX5" fmla="*/ 1728573 w 1728573"/>
              <a:gd name="connsiteY5" fmla="*/ 1107996 h 1107996"/>
              <a:gd name="connsiteX6" fmla="*/ 1152382 w 1728573"/>
              <a:gd name="connsiteY6" fmla="*/ 1107996 h 1107996"/>
              <a:gd name="connsiteX7" fmla="*/ 628048 w 1728573"/>
              <a:gd name="connsiteY7" fmla="*/ 1107996 h 1107996"/>
              <a:gd name="connsiteX8" fmla="*/ 0 w 1728573"/>
              <a:gd name="connsiteY8" fmla="*/ 1107996 h 1107996"/>
              <a:gd name="connsiteX9" fmla="*/ 0 w 1728573"/>
              <a:gd name="connsiteY9" fmla="*/ 531838 h 1107996"/>
              <a:gd name="connsiteX10" fmla="*/ 0 w 1728573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1107996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42797" y="189623"/>
                  <a:pt x="1715240" y="321777"/>
                  <a:pt x="1728573" y="542918"/>
                </a:cubicBezTo>
                <a:cubicBezTo>
                  <a:pt x="1741906" y="764059"/>
                  <a:pt x="1699172" y="875150"/>
                  <a:pt x="1728573" y="1107996"/>
                </a:cubicBezTo>
                <a:cubicBezTo>
                  <a:pt x="1578769" y="1118607"/>
                  <a:pt x="1308667" y="1048155"/>
                  <a:pt x="1152382" y="1107996"/>
                </a:cubicBezTo>
                <a:cubicBezTo>
                  <a:pt x="996097" y="1167837"/>
                  <a:pt x="870189" y="1054376"/>
                  <a:pt x="628048" y="1107996"/>
                </a:cubicBezTo>
                <a:cubicBezTo>
                  <a:pt x="385907" y="1161616"/>
                  <a:pt x="140416" y="1037405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28573" h="1107996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71927" y="228544"/>
                  <a:pt x="1684247" y="333637"/>
                  <a:pt x="1728573" y="576158"/>
                </a:cubicBezTo>
                <a:cubicBezTo>
                  <a:pt x="1772899" y="818679"/>
                  <a:pt x="1679808" y="850416"/>
                  <a:pt x="1728573" y="1107996"/>
                </a:cubicBezTo>
                <a:cubicBezTo>
                  <a:pt x="1443343" y="1173042"/>
                  <a:pt x="1440137" y="1042186"/>
                  <a:pt x="1152382" y="1107996"/>
                </a:cubicBezTo>
                <a:cubicBezTo>
                  <a:pt x="864627" y="1173806"/>
                  <a:pt x="769770" y="1053786"/>
                  <a:pt x="610762" y="1107996"/>
                </a:cubicBezTo>
                <a:cubicBezTo>
                  <a:pt x="451754" y="1162206"/>
                  <a:pt x="265524" y="1052448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65561BC-2284-4EF4-BD08-F35A49C67BB2}"/>
              </a:ext>
            </a:extLst>
          </p:cNvPr>
          <p:cNvSpPr txBox="1"/>
          <p:nvPr/>
        </p:nvSpPr>
        <p:spPr>
          <a:xfrm>
            <a:off x="10210200" y="407554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96CA3A8-588F-4D91-8E91-91C5BBDB3B9E}"/>
              </a:ext>
            </a:extLst>
          </p:cNvPr>
          <p:cNvSpPr txBox="1"/>
          <p:nvPr/>
        </p:nvSpPr>
        <p:spPr>
          <a:xfrm>
            <a:off x="10164610" y="5145090"/>
            <a:ext cx="1785657" cy="1107996"/>
          </a:xfrm>
          <a:custGeom>
            <a:avLst/>
            <a:gdLst>
              <a:gd name="connsiteX0" fmla="*/ 0 w 1785657"/>
              <a:gd name="connsiteY0" fmla="*/ 0 h 1107996"/>
              <a:gd name="connsiteX1" fmla="*/ 577362 w 1785657"/>
              <a:gd name="connsiteY1" fmla="*/ 0 h 1107996"/>
              <a:gd name="connsiteX2" fmla="*/ 1136868 w 1785657"/>
              <a:gd name="connsiteY2" fmla="*/ 0 h 1107996"/>
              <a:gd name="connsiteX3" fmla="*/ 1785657 w 1785657"/>
              <a:gd name="connsiteY3" fmla="*/ 0 h 1107996"/>
              <a:gd name="connsiteX4" fmla="*/ 1785657 w 1785657"/>
              <a:gd name="connsiteY4" fmla="*/ 542918 h 1107996"/>
              <a:gd name="connsiteX5" fmla="*/ 1785657 w 1785657"/>
              <a:gd name="connsiteY5" fmla="*/ 1107996 h 1107996"/>
              <a:gd name="connsiteX6" fmla="*/ 1190438 w 1785657"/>
              <a:gd name="connsiteY6" fmla="*/ 1107996 h 1107996"/>
              <a:gd name="connsiteX7" fmla="*/ 648789 w 1785657"/>
              <a:gd name="connsiteY7" fmla="*/ 1107996 h 1107996"/>
              <a:gd name="connsiteX8" fmla="*/ 0 w 1785657"/>
              <a:gd name="connsiteY8" fmla="*/ 1107996 h 1107996"/>
              <a:gd name="connsiteX9" fmla="*/ 0 w 1785657"/>
              <a:gd name="connsiteY9" fmla="*/ 531838 h 1107996"/>
              <a:gd name="connsiteX10" fmla="*/ 0 w 1785657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57" h="1107996" fill="none" extrusionOk="0">
                <a:moveTo>
                  <a:pt x="0" y="0"/>
                </a:moveTo>
                <a:cubicBezTo>
                  <a:pt x="170309" y="-57813"/>
                  <a:pt x="300374" y="4287"/>
                  <a:pt x="577362" y="0"/>
                </a:cubicBezTo>
                <a:cubicBezTo>
                  <a:pt x="854350" y="-4287"/>
                  <a:pt x="937806" y="54644"/>
                  <a:pt x="1136868" y="0"/>
                </a:cubicBezTo>
                <a:cubicBezTo>
                  <a:pt x="1335930" y="-54644"/>
                  <a:pt x="1521661" y="21465"/>
                  <a:pt x="1785657" y="0"/>
                </a:cubicBezTo>
                <a:cubicBezTo>
                  <a:pt x="1799881" y="189623"/>
                  <a:pt x="1772324" y="321777"/>
                  <a:pt x="1785657" y="542918"/>
                </a:cubicBezTo>
                <a:cubicBezTo>
                  <a:pt x="1798990" y="764059"/>
                  <a:pt x="1756256" y="875150"/>
                  <a:pt x="1785657" y="1107996"/>
                </a:cubicBezTo>
                <a:cubicBezTo>
                  <a:pt x="1505890" y="1151072"/>
                  <a:pt x="1477744" y="1089619"/>
                  <a:pt x="1190438" y="1107996"/>
                </a:cubicBezTo>
                <a:cubicBezTo>
                  <a:pt x="903132" y="1126373"/>
                  <a:pt x="764112" y="1092723"/>
                  <a:pt x="648789" y="1107996"/>
                </a:cubicBezTo>
                <a:cubicBezTo>
                  <a:pt x="533466" y="1123269"/>
                  <a:pt x="220655" y="1088122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85657" h="1107996" stroke="0" extrusionOk="0">
                <a:moveTo>
                  <a:pt x="0" y="0"/>
                </a:moveTo>
                <a:cubicBezTo>
                  <a:pt x="197165" y="-66748"/>
                  <a:pt x="296332" y="12852"/>
                  <a:pt x="559506" y="0"/>
                </a:cubicBezTo>
                <a:cubicBezTo>
                  <a:pt x="822680" y="-12852"/>
                  <a:pt x="932358" y="72043"/>
                  <a:pt x="1172581" y="0"/>
                </a:cubicBezTo>
                <a:cubicBezTo>
                  <a:pt x="1412804" y="-72043"/>
                  <a:pt x="1560538" y="7716"/>
                  <a:pt x="1785657" y="0"/>
                </a:cubicBezTo>
                <a:cubicBezTo>
                  <a:pt x="1829011" y="228544"/>
                  <a:pt x="1741331" y="333637"/>
                  <a:pt x="1785657" y="576158"/>
                </a:cubicBezTo>
                <a:cubicBezTo>
                  <a:pt x="1829983" y="818679"/>
                  <a:pt x="1736892" y="850416"/>
                  <a:pt x="1785657" y="1107996"/>
                </a:cubicBezTo>
                <a:cubicBezTo>
                  <a:pt x="1568446" y="1119482"/>
                  <a:pt x="1455408" y="1064079"/>
                  <a:pt x="1190438" y="1107996"/>
                </a:cubicBezTo>
                <a:cubicBezTo>
                  <a:pt x="925468" y="1151913"/>
                  <a:pt x="787065" y="1092917"/>
                  <a:pt x="630932" y="1107996"/>
                </a:cubicBezTo>
                <a:cubicBezTo>
                  <a:pt x="474799" y="1123075"/>
                  <a:pt x="292267" y="1053507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7" name="TextBox 136">
            <a:hlinkClick r:id="" action="ppaction://noaction">
              <a:snd r:embed="rId10" name="VT2W5S13_7.wav"/>
            </a:hlinkClick>
            <a:extLst>
              <a:ext uri="{FF2B5EF4-FFF2-40B4-BE49-F238E27FC236}">
                <a16:creationId xmlns:a16="http://schemas.microsoft.com/office/drawing/2014/main" id="{DAE6DA6A-C8CA-45C1-AFAB-E782E9929A4B}"/>
              </a:ext>
            </a:extLst>
          </p:cNvPr>
          <p:cNvSpPr txBox="1"/>
          <p:nvPr/>
        </p:nvSpPr>
        <p:spPr>
          <a:xfrm>
            <a:off x="403672" y="4229434"/>
            <a:ext cx="460800" cy="461665"/>
          </a:xfrm>
          <a:prstGeom prst="rect">
            <a:avLst/>
          </a:prstGeom>
          <a:solidFill>
            <a:srgbClr val="26859D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45" name="TextBox 144">
            <a:hlinkClick r:id="" action="ppaction://noaction">
              <a:snd r:embed="rId12" name="VT2W5S13_9.wav"/>
            </a:hlinkClick>
            <a:extLst>
              <a:ext uri="{FF2B5EF4-FFF2-40B4-BE49-F238E27FC236}">
                <a16:creationId xmlns:a16="http://schemas.microsoft.com/office/drawing/2014/main" id="{A701D417-5D9E-4259-A6D5-013C9F99C15D}"/>
              </a:ext>
            </a:extLst>
          </p:cNvPr>
          <p:cNvSpPr txBox="1"/>
          <p:nvPr/>
        </p:nvSpPr>
        <p:spPr>
          <a:xfrm>
            <a:off x="6278231" y="2069585"/>
            <a:ext cx="460800" cy="461665"/>
          </a:xfrm>
          <a:prstGeom prst="rect">
            <a:avLst/>
          </a:prstGeom>
          <a:solidFill>
            <a:srgbClr val="26859D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46" name="TextBox 145">
            <a:hlinkClick r:id="" action="ppaction://noaction">
              <a:snd r:embed="rId14" name="VT2W5S13_11.wav"/>
            </a:hlinkClick>
            <a:extLst>
              <a:ext uri="{FF2B5EF4-FFF2-40B4-BE49-F238E27FC236}">
                <a16:creationId xmlns:a16="http://schemas.microsoft.com/office/drawing/2014/main" id="{4CE48492-0C6C-4EB4-9E38-5E0A81E8632D}"/>
              </a:ext>
            </a:extLst>
          </p:cNvPr>
          <p:cNvSpPr txBox="1"/>
          <p:nvPr/>
        </p:nvSpPr>
        <p:spPr>
          <a:xfrm>
            <a:off x="6311699" y="4137922"/>
            <a:ext cx="460800" cy="461665"/>
          </a:xfrm>
          <a:prstGeom prst="rect">
            <a:avLst/>
          </a:prstGeom>
          <a:solidFill>
            <a:srgbClr val="26859D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47" name="TextBox 146">
            <a:hlinkClick r:id="" action="ppaction://noaction">
              <a:snd r:embed="rId15" name="VT2W5S13_12.wav"/>
            </a:hlinkClick>
            <a:extLst>
              <a:ext uri="{FF2B5EF4-FFF2-40B4-BE49-F238E27FC236}">
                <a16:creationId xmlns:a16="http://schemas.microsoft.com/office/drawing/2014/main" id="{6945B85F-F814-4486-95F1-D5D58AF4E643}"/>
              </a:ext>
            </a:extLst>
          </p:cNvPr>
          <p:cNvSpPr txBox="1"/>
          <p:nvPr/>
        </p:nvSpPr>
        <p:spPr>
          <a:xfrm>
            <a:off x="6291609" y="5262473"/>
            <a:ext cx="460800" cy="461665"/>
          </a:xfrm>
          <a:prstGeom prst="rect">
            <a:avLst/>
          </a:prstGeom>
          <a:solidFill>
            <a:srgbClr val="26859D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1453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11053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663" y="374446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088598"/>
            <a:ext cx="550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4506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29829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12241" y="1899074"/>
            <a:ext cx="179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493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prepare, preparing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369010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prepare pancakes.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4846421"/>
            <a:ext cx="611777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72173" y="4833159"/>
            <a:ext cx="6480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51458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 pancakes,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0570" y="549139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0BD9EFC7-2541-4331-B2CF-0ABF91E94A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>
          <a:xfrm>
            <a:off x="8779471" y="4521992"/>
            <a:ext cx="3276348" cy="1912858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8634ECD-C07E-49FD-8BFF-04A6E1AEAFE3}"/>
              </a:ext>
            </a:extLst>
          </p:cNvPr>
          <p:cNvSpPr/>
          <p:nvPr/>
        </p:nvSpPr>
        <p:spPr>
          <a:xfrm>
            <a:off x="136181" y="6157233"/>
            <a:ext cx="8091930" cy="479349"/>
          </a:xfrm>
          <a:prstGeom prst="wedgeRoundRectCallout">
            <a:avLst>
              <a:gd name="adj1" fmla="val -33155"/>
              <a:gd name="adj2" fmla="val -967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(formal). </a:t>
            </a:r>
          </a:p>
        </p:txBody>
      </p:sp>
      <p:pic>
        <p:nvPicPr>
          <p:cNvPr id="6" name="Graphic 5" descr="Line arrow: Clockwise curve with solid fill">
            <a:extLst>
              <a:ext uri="{FF2B5EF4-FFF2-40B4-BE49-F238E27FC236}">
                <a16:creationId xmlns:a16="http://schemas.microsoft.com/office/drawing/2014/main" id="{B84F48DC-7EAC-4F18-A689-5D72ED28D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517162" flipH="1">
            <a:off x="-178516" y="4936027"/>
            <a:ext cx="1234358" cy="123305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FBDF0B16-BDE0-4448-AD6C-0E357A906545}"/>
              </a:ext>
            </a:extLst>
          </p:cNvPr>
          <p:cNvSpPr/>
          <p:nvPr/>
        </p:nvSpPr>
        <p:spPr>
          <a:xfrm>
            <a:off x="7073813" y="3012999"/>
            <a:ext cx="2418065" cy="1363601"/>
          </a:xfrm>
          <a:prstGeom prst="wedgeRoundRectCallout">
            <a:avLst>
              <a:gd name="adj1" fmla="val 44860"/>
              <a:gd name="adj2" fmla="val 86654"/>
              <a:gd name="adj3" fmla="val 16667"/>
            </a:avLst>
          </a:prstGeom>
          <a:solidFill>
            <a:srgbClr val="26859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aimons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crêpes 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s aimons les crepes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2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66381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428331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verbs with stems ending in 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need an ‘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nous form.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(plural/formal)’ eat: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83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343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eat, eating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eat 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66290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1058480" y="5184051"/>
            <a:ext cx="652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eat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35C839-14E7-41DF-B54A-746B2A9FE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57" y="3824947"/>
            <a:ext cx="2741148" cy="26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5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B5CCE8-DC49-423B-82DA-1385DB128480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B315B2-CFDD-4737-924F-9F9861579370}"/>
                </a:ext>
              </a:extLst>
            </p:cNvPr>
            <p:cNvSpPr txBox="1"/>
            <p:nvPr/>
          </p:nvSpPr>
          <p:spPr>
            <a:xfrm>
              <a:off x="4168238" y="461670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aimer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1C3419-0A8D-4D94-8059-453E43A85D21}"/>
                </a:ext>
              </a:extLst>
            </p:cNvPr>
            <p:cNvGrpSpPr/>
            <p:nvPr/>
          </p:nvGrpSpPr>
          <p:grpSpPr>
            <a:xfrm>
              <a:off x="4471898" y="5130341"/>
              <a:ext cx="3561422" cy="1889248"/>
              <a:chOff x="4471898" y="5130341"/>
              <a:chExt cx="3561422" cy="1889248"/>
            </a:xfrm>
          </p:grpSpPr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E06B30-E9E6-4A69-AE83-D6C2BE705228}"/>
                  </a:ext>
                </a:extLst>
              </p:cNvPr>
              <p:cNvSpPr txBox="1"/>
              <p:nvPr/>
            </p:nvSpPr>
            <p:spPr>
              <a:xfrm>
                <a:off x="4471898" y="6408816"/>
                <a:ext cx="3561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like, liking]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F63EE0-7E04-401E-A74B-85F1AEC3D01C}"/>
              </a:ext>
            </a:extLst>
          </p:cNvPr>
          <p:cNvGrpSpPr/>
          <p:nvPr/>
        </p:nvGrpSpPr>
        <p:grpSpPr>
          <a:xfrm>
            <a:off x="124342" y="1501899"/>
            <a:ext cx="3970734" cy="2406418"/>
            <a:chOff x="124342" y="1501899"/>
            <a:chExt cx="3970734" cy="24064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406418"/>
              <a:chOff x="124342" y="1501899"/>
              <a:chExt cx="3970734" cy="240641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manger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1829B-8D91-4434-820C-4E0641C7A4CC}"/>
                  </a:ext>
                </a:extLst>
              </p:cNvPr>
              <p:cNvSpPr txBox="1"/>
              <p:nvPr/>
            </p:nvSpPr>
            <p:spPr>
              <a:xfrm>
                <a:off x="387368" y="3508207"/>
                <a:ext cx="31474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eat, eating]</a:t>
                </a:r>
              </a:p>
            </p:txBody>
          </p:sp>
        </p:grp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63DD8035-60A6-455D-8ED2-C6648A486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02" y="2319455"/>
              <a:ext cx="1227525" cy="121921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AD40A-D532-43EB-B066-C1EB6251F707}"/>
              </a:ext>
            </a:extLst>
          </p:cNvPr>
          <p:cNvGrpSpPr/>
          <p:nvPr/>
        </p:nvGrpSpPr>
        <p:grpSpPr>
          <a:xfrm>
            <a:off x="8138972" y="1550014"/>
            <a:ext cx="3970734" cy="2221090"/>
            <a:chOff x="8138972" y="1550014"/>
            <a:chExt cx="3970734" cy="22210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2221090"/>
              <a:chOff x="8153667" y="1235390"/>
              <a:chExt cx="3970734" cy="222109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danser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012F2D-1F01-4495-B381-15594F7D7571}"/>
                  </a:ext>
                </a:extLst>
              </p:cNvPr>
              <p:cNvSpPr txBox="1"/>
              <p:nvPr/>
            </p:nvSpPr>
            <p:spPr>
              <a:xfrm>
                <a:off x="8475328" y="305637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dance, dancing]</a:t>
                </a:r>
              </a:p>
            </p:txBody>
          </p:sp>
        </p:grp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864EF44-2A06-4781-BB2C-8D824321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701" y="2386873"/>
              <a:ext cx="1049272" cy="104212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0CA16B-A67C-4226-ABEA-1495CE02F39A}"/>
              </a:ext>
            </a:extLst>
          </p:cNvPr>
          <p:cNvGrpSpPr/>
          <p:nvPr/>
        </p:nvGrpSpPr>
        <p:grpSpPr>
          <a:xfrm>
            <a:off x="8212135" y="4079890"/>
            <a:ext cx="3970734" cy="2246855"/>
            <a:chOff x="8212135" y="4079890"/>
            <a:chExt cx="3970734" cy="224685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C85C7A2F-0DC9-48F9-9A3B-9FABE8202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020" y="5025462"/>
              <a:ext cx="1392964" cy="130128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46213C-6625-44DB-B524-552F2C52A033}"/>
              </a:ext>
            </a:extLst>
          </p:cNvPr>
          <p:cNvGrpSpPr/>
          <p:nvPr/>
        </p:nvGrpSpPr>
        <p:grpSpPr>
          <a:xfrm>
            <a:off x="124342" y="4079891"/>
            <a:ext cx="3970734" cy="2198403"/>
            <a:chOff x="124342" y="4079891"/>
            <a:chExt cx="3970734" cy="219840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8548E2-C3B2-4488-8235-6ABC8B3EB5B1}"/>
                </a:ext>
              </a:extLst>
            </p:cNvPr>
            <p:cNvSpPr txBox="1"/>
            <p:nvPr/>
          </p:nvSpPr>
          <p:spPr>
            <a:xfrm>
              <a:off x="124342" y="4079891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utiliser</a:t>
              </a: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602E1A9C-A401-417E-B4ED-7A319B6A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048" y="5031373"/>
              <a:ext cx="1241379" cy="124692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E5D223-11A1-4A3B-BA25-FC8D4EE720FA}"/>
              </a:ext>
            </a:extLst>
          </p:cNvPr>
          <p:cNvGrpSpPr/>
          <p:nvPr/>
        </p:nvGrpSpPr>
        <p:grpSpPr>
          <a:xfrm>
            <a:off x="4178301" y="690395"/>
            <a:ext cx="3892140" cy="2118508"/>
            <a:chOff x="4178301" y="690395"/>
            <a:chExt cx="3892140" cy="21185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1ADF4B-9295-4C3C-AFC8-A6B8968FC732}"/>
                </a:ext>
              </a:extLst>
            </p:cNvPr>
            <p:cNvSpPr txBox="1"/>
            <p:nvPr/>
          </p:nvSpPr>
          <p:spPr>
            <a:xfrm>
              <a:off x="4178301" y="690395"/>
              <a:ext cx="3892140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marcher</a:t>
              </a:r>
            </a:p>
          </p:txBody>
        </p:sp>
        <p:pic>
          <p:nvPicPr>
            <p:cNvPr id="45" name="Picture 44" descr="Logo, icon&#10;&#10;Description automatically generated">
              <a:extLst>
                <a:ext uri="{FF2B5EF4-FFF2-40B4-BE49-F238E27FC236}">
                  <a16:creationId xmlns:a16="http://schemas.microsoft.com/office/drawing/2014/main" id="{EE650043-1EBD-412F-9FE7-ECFB5F92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324" y="1589690"/>
              <a:ext cx="1286121" cy="1219213"/>
            </a:xfrm>
            <a:prstGeom prst="rect">
              <a:avLst/>
            </a:prstGeom>
          </p:spPr>
        </p:pic>
      </p:grpSp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71F26BE4-EB5E-402E-8213-EE96B95CA5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71800" y="-85224"/>
            <a:ext cx="914400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hlinkClick r:id="" action="ppaction://noaction">
              <a:snd r:embed="rId16" name="S8_1.wav"/>
            </a:hlinkClick>
            <a:extLst>
              <a:ext uri="{FF2B5EF4-FFF2-40B4-BE49-F238E27FC236}">
                <a16:creationId xmlns:a16="http://schemas.microsoft.com/office/drawing/2014/main" id="{DBEF3A1C-30DA-4966-AD96-026C34A4E7E6}"/>
              </a:ext>
            </a:extLst>
          </p:cNvPr>
          <p:cNvSpPr/>
          <p:nvPr/>
        </p:nvSpPr>
        <p:spPr>
          <a:xfrm>
            <a:off x="3886825" y="45508"/>
            <a:ext cx="593966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TextBox 56">
            <a:hlinkClick r:id="" action="ppaction://noaction">
              <a:snd r:embed="rId16" name="S8_1.wav"/>
            </a:hlinkClick>
            <a:extLst>
              <a:ext uri="{FF2B5EF4-FFF2-40B4-BE49-F238E27FC236}">
                <a16:creationId xmlns:a16="http://schemas.microsoft.com/office/drawing/2014/main" id="{F039C883-40E6-442D-96BF-31DBF5A153F7}"/>
              </a:ext>
            </a:extLst>
          </p:cNvPr>
          <p:cNvSpPr txBox="1"/>
          <p:nvPr/>
        </p:nvSpPr>
        <p:spPr>
          <a:xfrm>
            <a:off x="3895159" y="45508"/>
            <a:ext cx="606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 les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nous et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mar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ai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utili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_m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254609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9FDE8C-0F52-4A82-91C1-A7E0C9840F1B}"/>
              </a:ext>
            </a:extLst>
          </p:cNvPr>
          <p:cNvGrpSpPr/>
          <p:nvPr/>
        </p:nvGrpSpPr>
        <p:grpSpPr>
          <a:xfrm>
            <a:off x="4460221" y="2842604"/>
            <a:ext cx="3610220" cy="1222473"/>
            <a:chOff x="4471827" y="2817762"/>
            <a:chExt cx="3610220" cy="122247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nous</a:t>
              </a:r>
            </a:p>
          </p:txBody>
        </p: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0E7EE4-7C8B-4570-9864-0F748905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09" y="2817762"/>
              <a:ext cx="1716038" cy="12224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004C9F-44F6-43BF-B806-FC5040A8A0E6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B5CCE8-DC49-423B-82DA-1385DB128480}"/>
                </a:ext>
              </a:extLst>
            </p:cNvPr>
            <p:cNvGrpSpPr/>
            <p:nvPr/>
          </p:nvGrpSpPr>
          <p:grpSpPr>
            <a:xfrm>
              <a:off x="4168238" y="4616700"/>
              <a:ext cx="3970734" cy="2402889"/>
              <a:chOff x="4168238" y="4616700"/>
              <a:chExt cx="3970734" cy="240288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B315B2-CFDD-4737-924F-9F9861579370}"/>
                  </a:ext>
                </a:extLst>
              </p:cNvPr>
              <p:cNvSpPr txBox="1"/>
              <p:nvPr/>
            </p:nvSpPr>
            <p:spPr>
              <a:xfrm>
                <a:off x="4168238" y="461670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aimer</a:t>
                </a:r>
              </a:p>
            </p:txBody>
          </p:sp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FA609B-C55B-495B-89AB-8E6E015CEFA4}"/>
                </a:ext>
              </a:extLst>
            </p:cNvPr>
            <p:cNvSpPr txBox="1"/>
            <p:nvPr/>
          </p:nvSpPr>
          <p:spPr>
            <a:xfrm>
              <a:off x="6310500" y="4678404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792086" y="6138955"/>
            <a:ext cx="3895184" cy="630942"/>
          </a:xfrm>
          <a:prstGeom prst="wedgeRoundRectCallout">
            <a:avLst>
              <a:gd name="adj1" fmla="val 50581"/>
              <a:gd name="adj2" fmla="val -129789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BE606-F2BE-4EAA-97C1-E87146476714}"/>
              </a:ext>
            </a:extLst>
          </p:cNvPr>
          <p:cNvGrpSpPr/>
          <p:nvPr/>
        </p:nvGrpSpPr>
        <p:grpSpPr>
          <a:xfrm>
            <a:off x="124342" y="1501899"/>
            <a:ext cx="3970734" cy="2036768"/>
            <a:chOff x="124342" y="1501899"/>
            <a:chExt cx="3970734" cy="20367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0A892-2908-42D8-A5AA-90F92128A8D5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817555"/>
              <a:chOff x="124342" y="1501899"/>
              <a:chExt cx="3970734" cy="81755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manger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E3969C-6F10-4C69-A16C-F5F7B6FFAB26}"/>
                  </a:ext>
                </a:extLst>
              </p:cNvPr>
              <p:cNvSpPr txBox="1"/>
              <p:nvPr/>
            </p:nvSpPr>
            <p:spPr>
              <a:xfrm>
                <a:off x="2485550" y="1550013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D5047FC6-98B6-4B38-8C0E-AEE1458A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02" y="2319455"/>
              <a:ext cx="1227525" cy="12192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1C3284-AA87-457B-BE6D-78569043019B}"/>
              </a:ext>
            </a:extLst>
          </p:cNvPr>
          <p:cNvGrpSpPr/>
          <p:nvPr/>
        </p:nvGrpSpPr>
        <p:grpSpPr>
          <a:xfrm>
            <a:off x="8138972" y="1550014"/>
            <a:ext cx="3970734" cy="1878986"/>
            <a:chOff x="8138972" y="1550014"/>
            <a:chExt cx="3970734" cy="187898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8A7251C-FD2D-4B29-8510-4E9C7019AF82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829733"/>
              <a:chOff x="8138972" y="1550014"/>
              <a:chExt cx="3970734" cy="82973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38972" y="1550014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danser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E94C48-E5DF-47A8-A907-904A3EF6A4B3}"/>
                  </a:ext>
                </a:extLst>
              </p:cNvPr>
              <p:cNvSpPr txBox="1"/>
              <p:nvPr/>
            </p:nvSpPr>
            <p:spPr>
              <a:xfrm>
                <a:off x="10400275" y="1610306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F6F42C57-80CC-4B25-A5CD-3F04876A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701" y="2386873"/>
              <a:ext cx="1049272" cy="1042127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367707-7E9A-4A9E-B1D0-6C9C10163B4F}"/>
              </a:ext>
            </a:extLst>
          </p:cNvPr>
          <p:cNvGrpSpPr/>
          <p:nvPr/>
        </p:nvGrpSpPr>
        <p:grpSpPr>
          <a:xfrm>
            <a:off x="4460221" y="2842604"/>
            <a:ext cx="3665464" cy="1134718"/>
            <a:chOff x="4489225" y="2901532"/>
            <a:chExt cx="3665464" cy="11347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B8B99D7-3F31-4BEB-9E54-CAF0BCC2CE5C}"/>
                </a:ext>
              </a:extLst>
            </p:cNvPr>
            <p:cNvSpPr txBox="1"/>
            <p:nvPr/>
          </p:nvSpPr>
          <p:spPr>
            <a:xfrm>
              <a:off x="4489225" y="3002319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vous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7" name="Picture 56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8ADDB8E2-CF6F-41E7-8F8C-F9FA7AA3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13" y="2901532"/>
              <a:ext cx="1613476" cy="11347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BE217-6E93-4528-8128-1B58ADA8AE9D}"/>
              </a:ext>
            </a:extLst>
          </p:cNvPr>
          <p:cNvGrpSpPr/>
          <p:nvPr/>
        </p:nvGrpSpPr>
        <p:grpSpPr>
          <a:xfrm>
            <a:off x="4178301" y="690395"/>
            <a:ext cx="3892140" cy="2021915"/>
            <a:chOff x="4178301" y="690395"/>
            <a:chExt cx="3892140" cy="20219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F22C92-3486-4D59-8EA2-3BB071181322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826036"/>
              <a:chOff x="4178301" y="690395"/>
              <a:chExt cx="3892140" cy="82603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marcher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1C3EBC8-DE60-4FAD-AE33-651BCEFEF21D}"/>
                  </a:ext>
                </a:extLst>
              </p:cNvPr>
              <p:cNvSpPr txBox="1"/>
              <p:nvPr/>
            </p:nvSpPr>
            <p:spPr>
              <a:xfrm>
                <a:off x="6578858" y="746990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59" name="Picture 58" descr="Logo, icon&#10;&#10;Description automatically generated">
              <a:extLst>
                <a:ext uri="{FF2B5EF4-FFF2-40B4-BE49-F238E27FC236}">
                  <a16:creationId xmlns:a16="http://schemas.microsoft.com/office/drawing/2014/main" id="{A735BE27-1D44-43CA-948F-6E1D2750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403" y="1493097"/>
              <a:ext cx="1286121" cy="12192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C472CE-8424-4CDD-B629-81B5D0CFF8BA}"/>
              </a:ext>
            </a:extLst>
          </p:cNvPr>
          <p:cNvGrpSpPr/>
          <p:nvPr/>
        </p:nvGrpSpPr>
        <p:grpSpPr>
          <a:xfrm>
            <a:off x="124342" y="4079891"/>
            <a:ext cx="3970734" cy="2104152"/>
            <a:chOff x="124342" y="4079891"/>
            <a:chExt cx="3970734" cy="21041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25B882-D8D0-4381-BCF4-C55FC4A48EA5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817555"/>
              <a:chOff x="124342" y="4079891"/>
              <a:chExt cx="3970734" cy="81755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utiliser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8E8359B-F300-4571-B54E-ACA3352B519A}"/>
                  </a:ext>
                </a:extLst>
              </p:cNvPr>
              <p:cNvSpPr txBox="1"/>
              <p:nvPr/>
            </p:nvSpPr>
            <p:spPr>
              <a:xfrm>
                <a:off x="2288717" y="4128005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E16EF6FA-AE88-4931-981F-4D387EA40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28" y="4937122"/>
              <a:ext cx="1241379" cy="1246921"/>
            </a:xfrm>
            <a:prstGeom prst="rect">
              <a:avLst/>
            </a:prstGeom>
          </p:spPr>
        </p:pic>
      </p:grp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F65DAD6E-20A1-4A6F-9FC2-C574CA10C66F}"/>
              </a:ext>
            </a:extLst>
          </p:cNvPr>
          <p:cNvSpPr/>
          <p:nvPr/>
        </p:nvSpPr>
        <p:spPr>
          <a:xfrm>
            <a:off x="8258216" y="3030637"/>
            <a:ext cx="3895184" cy="931036"/>
          </a:xfrm>
          <a:prstGeom prst="wedgeRoundRectCallout">
            <a:avLst>
              <a:gd name="adj1" fmla="val -14302"/>
              <a:gd name="adj2" fmla="val 58623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is irregular, but the we and you forms have the same endings as –er verbs.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BEB13C-33C8-402B-8AE4-1DE38A6A0CFF}"/>
              </a:ext>
            </a:extLst>
          </p:cNvPr>
          <p:cNvGrpSpPr/>
          <p:nvPr/>
        </p:nvGrpSpPr>
        <p:grpSpPr>
          <a:xfrm>
            <a:off x="8212135" y="4079890"/>
            <a:ext cx="3970734" cy="2246855"/>
            <a:chOff x="8212135" y="4079890"/>
            <a:chExt cx="3970734" cy="224685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3" name="Picture 62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26E20552-AA8A-4EC0-87A9-480B5AC1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020" y="5025462"/>
              <a:ext cx="1392964" cy="1301283"/>
            </a:xfrm>
            <a:prstGeom prst="rect">
              <a:avLst/>
            </a:prstGeom>
          </p:spPr>
        </p:pic>
      </p:grp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1832D8B7-7180-409C-93A7-3C6C735281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71800" y="-85224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7FE0CA9-2FEB-48BD-AB42-7AB9E48B9413}"/>
              </a:ext>
            </a:extLst>
          </p:cNvPr>
          <p:cNvSpPr/>
          <p:nvPr/>
        </p:nvSpPr>
        <p:spPr>
          <a:xfrm>
            <a:off x="3886825" y="45508"/>
            <a:ext cx="612519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TextBox 65">
            <a:hlinkClick r:id="" action="ppaction://noaction">
              <a:snd r:embed="rId20" name="S8_1.wav"/>
            </a:hlinkClick>
            <a:extLst>
              <a:ext uri="{FF2B5EF4-FFF2-40B4-BE49-F238E27FC236}">
                <a16:creationId xmlns:a16="http://schemas.microsoft.com/office/drawing/2014/main" id="{2F7B5EF7-7DFE-4B92-890F-1808FCEC4EEA}"/>
              </a:ext>
            </a:extLst>
          </p:cNvPr>
          <p:cNvSpPr txBox="1"/>
          <p:nvPr/>
        </p:nvSpPr>
        <p:spPr>
          <a:xfrm>
            <a:off x="3900805" y="113001"/>
            <a:ext cx="674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 les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nous et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72271A-90C1-4D25-9CA2-88CD60E99BCE}"/>
              </a:ext>
            </a:extLst>
          </p:cNvPr>
          <p:cNvCxnSpPr/>
          <p:nvPr/>
        </p:nvCxnSpPr>
        <p:spPr>
          <a:xfrm>
            <a:off x="10107561" y="829176"/>
            <a:ext cx="0" cy="64268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8718DF-219D-431D-BEF7-9BFE770D869D}"/>
              </a:ext>
            </a:extLst>
          </p:cNvPr>
          <p:cNvCxnSpPr>
            <a:cxnSpLocks/>
          </p:cNvCxnSpPr>
          <p:nvPr/>
        </p:nvCxnSpPr>
        <p:spPr>
          <a:xfrm flipV="1">
            <a:off x="5199691" y="1526039"/>
            <a:ext cx="0" cy="76232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F6BEB48-C469-4D78-B97C-5A9CE7CD7225}"/>
              </a:ext>
            </a:extLst>
          </p:cNvPr>
          <p:cNvCxnSpPr>
            <a:cxnSpLocks/>
          </p:cNvCxnSpPr>
          <p:nvPr/>
        </p:nvCxnSpPr>
        <p:spPr>
          <a:xfrm flipV="1">
            <a:off x="5199691" y="5447845"/>
            <a:ext cx="0" cy="76232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6793E8B-D9AE-4B58-B009-6D030D5620E7}"/>
              </a:ext>
            </a:extLst>
          </p:cNvPr>
          <p:cNvCxnSpPr/>
          <p:nvPr/>
        </p:nvCxnSpPr>
        <p:spPr>
          <a:xfrm>
            <a:off x="2971800" y="3334639"/>
            <a:ext cx="0" cy="64268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1E0606A-DECB-468D-9250-6031B459F34B}"/>
              </a:ext>
            </a:extLst>
          </p:cNvPr>
          <p:cNvCxnSpPr>
            <a:cxnSpLocks/>
          </p:cNvCxnSpPr>
          <p:nvPr/>
        </p:nvCxnSpPr>
        <p:spPr>
          <a:xfrm flipV="1">
            <a:off x="9039188" y="4913778"/>
            <a:ext cx="0" cy="76232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04672A0-B32E-4881-8F8B-8F317D953B53}"/>
              </a:ext>
            </a:extLst>
          </p:cNvPr>
          <p:cNvCxnSpPr/>
          <p:nvPr/>
        </p:nvCxnSpPr>
        <p:spPr>
          <a:xfrm>
            <a:off x="2109709" y="817153"/>
            <a:ext cx="0" cy="64268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 ns dan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 vs march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3 vs aim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4 ns utili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6 vs 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9_5 ns m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2857</Words>
  <Application>Microsoft Office PowerPoint</Application>
  <PresentationFormat>Widescreen</PresentationFormat>
  <Paragraphs>494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3_Office Theme</vt:lpstr>
      <vt:lpstr>Describing me and others </vt:lpstr>
      <vt:lpstr>prononcer</vt:lpstr>
      <vt:lpstr>prononcer</vt:lpstr>
      <vt:lpstr>Follow up 1: </vt:lpstr>
      <vt:lpstr>Follow up 2</vt:lpstr>
      <vt:lpstr>Knowing who does what [1/2]</vt:lpstr>
      <vt:lpstr>Knowing who does what [2/2]</vt:lpstr>
      <vt:lpstr>Follow up 3</vt:lpstr>
      <vt:lpstr>Follow up 3</vt:lpstr>
      <vt:lpstr>Follow up 4 [1/7]</vt:lpstr>
      <vt:lpstr>Follow up 4 [2/7] </vt:lpstr>
      <vt:lpstr>Follow up 4 [3/7] </vt:lpstr>
      <vt:lpstr>Follow up 4 [4/7] </vt:lpstr>
      <vt:lpstr>Follow up 4 [5/7] </vt:lpstr>
      <vt:lpstr>Follow up 4 [6/7] </vt:lpstr>
      <vt:lpstr>Follow up 4 [7/7]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60</cp:revision>
  <dcterms:created xsi:type="dcterms:W3CDTF">2021-06-12T06:20:35Z</dcterms:created>
  <dcterms:modified xsi:type="dcterms:W3CDTF">2023-02-25T07:18:50Z</dcterms:modified>
</cp:coreProperties>
</file>