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8"/>
  </p:notesMasterIdLst>
  <p:sldIdLst>
    <p:sldId id="257" r:id="rId4"/>
    <p:sldId id="817" r:id="rId5"/>
    <p:sldId id="736" r:id="rId6"/>
    <p:sldId id="785" r:id="rId7"/>
    <p:sldId id="854" r:id="rId8"/>
    <p:sldId id="855" r:id="rId9"/>
    <p:sldId id="856" r:id="rId10"/>
    <p:sldId id="857" r:id="rId11"/>
    <p:sldId id="858" r:id="rId12"/>
    <p:sldId id="859" r:id="rId13"/>
    <p:sldId id="860" r:id="rId14"/>
    <p:sldId id="861" r:id="rId15"/>
    <p:sldId id="816" r:id="rId16"/>
    <p:sldId id="849" r:id="rId17"/>
    <p:sldId id="850" r:id="rId18"/>
    <p:sldId id="851" r:id="rId19"/>
    <p:sldId id="852" r:id="rId20"/>
    <p:sldId id="853" r:id="rId21"/>
    <p:sldId id="826" r:id="rId22"/>
    <p:sldId id="802" r:id="rId23"/>
    <p:sldId id="840" r:id="rId24"/>
    <p:sldId id="804" r:id="rId25"/>
    <p:sldId id="841" r:id="rId26"/>
    <p:sldId id="50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1222" autoAdjust="0"/>
  </p:normalViewPr>
  <p:slideViewPr>
    <p:cSldViewPr snapToGrid="0">
      <p:cViewPr varScale="1">
        <p:scale>
          <a:sx n="52" d="100"/>
          <a:sy n="52" d="100"/>
        </p:scale>
        <p:origin x="1824" y="53"/>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1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20/01/2023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solidFill>
                  <a:srgbClr val="002060"/>
                </a:solidFill>
                <a:latin typeface="Century Gothic"/>
                <a:ea typeface="Century Gothic"/>
                <a:cs typeface="Century Gothic"/>
                <a:sym typeface="Century Gothic"/>
              </a:rPr>
              <a:t>Frequency of new vocabulary and phonics:</a:t>
            </a:r>
          </a:p>
          <a:p>
            <a:pPr marL="0" lvl="0" indent="0" algn="l" rtl="0">
              <a:lnSpc>
                <a:spcPct val="100000"/>
              </a:lnSpc>
              <a:spcBef>
                <a:spcPts val="0"/>
              </a:spcBef>
              <a:spcAft>
                <a:spcPts val="0"/>
              </a:spcAft>
              <a:buSzPts val="1400"/>
              <a:buNone/>
            </a:pPr>
            <a:r>
              <a:rPr lang="en-GB" sz="1800" b="1" dirty="0">
                <a:solidFill>
                  <a:srgbClr val="002060"/>
                </a:solidFill>
                <a:latin typeface="Century Gothic"/>
                <a:ea typeface="Century Gothic"/>
                <a:cs typeface="Century Gothic"/>
                <a:sym typeface="Century Gothic"/>
              </a:rPr>
              <a:t>Phonics: [XXX] </a:t>
            </a:r>
            <a:r>
              <a:rPr lang="en-GB" sz="1800" b="0" dirty="0">
                <a:solidFill>
                  <a:srgbClr val="002060"/>
                </a:solidFill>
                <a:latin typeface="Century Gothic"/>
                <a:ea typeface="Century Gothic"/>
                <a:cs typeface="Century Gothic"/>
                <a:sym typeface="Century Gothic"/>
              </a:rPr>
              <a:t>source word:</a:t>
            </a:r>
            <a:br>
              <a:rPr lang="en-GB" sz="1800" b="0" dirty="0">
                <a:solidFill>
                  <a:srgbClr val="002060"/>
                </a:solidFill>
                <a:latin typeface="Century Gothic"/>
                <a:ea typeface="Century Gothic"/>
                <a:cs typeface="Century Gothic"/>
                <a:sym typeface="Century Gothic"/>
              </a:rPr>
            </a:br>
            <a:r>
              <a:rPr lang="en-GB" sz="1800" b="1" dirty="0">
                <a:solidFill>
                  <a:srgbClr val="002060"/>
                </a:solidFill>
                <a:latin typeface="Century Gothic"/>
                <a:ea typeface="Century Gothic"/>
                <a:cs typeface="Century Gothic"/>
                <a:sym typeface="Century Gothic"/>
              </a:rPr>
              <a:t>Vocabulary</a:t>
            </a:r>
            <a:r>
              <a:rPr lang="en-GB" sz="1800" b="0" dirty="0">
                <a:solidFill>
                  <a:srgbClr val="002060"/>
                </a:solidFill>
                <a:latin typeface="Century Gothic"/>
                <a:ea typeface="Century Gothic"/>
                <a:cs typeface="Century Gothic"/>
                <a:sym typeface="Century Gothic"/>
              </a:rPr>
              <a:t>: </a:t>
            </a:r>
            <a:r>
              <a:rPr lang="en-GB" sz="1800" b="1" dirty="0">
                <a:solidFill>
                  <a:srgbClr val="002060"/>
                </a:solidFill>
                <a:latin typeface="Century Gothic"/>
                <a:ea typeface="Century Gothic"/>
                <a:cs typeface="Century Gothic"/>
                <a:sym typeface="Century Gothic"/>
              </a:rPr>
              <a:t>word X </a:t>
            </a:r>
            <a:r>
              <a:rPr lang="en-GB" sz="1800" b="0" dirty="0">
                <a:solidFill>
                  <a:srgbClr val="002060"/>
                </a:solidFill>
                <a:latin typeface="Century Gothic"/>
                <a:ea typeface="Century Gothic"/>
                <a:cs typeface="Century Gothic"/>
                <a:sym typeface="Century Gothic"/>
              </a:rPr>
              <a:t>[frequency]</a:t>
            </a:r>
          </a:p>
          <a:p>
            <a:pPr marL="0" lvl="0" indent="0" algn="l" rtl="0">
              <a:lnSpc>
                <a:spcPct val="100000"/>
              </a:lnSpc>
              <a:spcBef>
                <a:spcPts val="0"/>
              </a:spcBef>
              <a:spcAft>
                <a:spcPts val="0"/>
              </a:spcAft>
              <a:buSzPts val="1400"/>
              <a:buNone/>
            </a:pPr>
            <a:endParaRPr lang="en-GB" sz="1800" dirty="0">
              <a:solidFill>
                <a:srgbClr val="002060"/>
              </a:solidFill>
              <a:effectLst/>
              <a:latin typeface="Arial"/>
              <a:ea typeface="+mn-ea"/>
              <a:cs typeface="Arial"/>
              <a:sym typeface="Arial"/>
            </a:endParaRPr>
          </a:p>
          <a:p>
            <a:pPr marL="216000" indent="-216000">
              <a:lnSpc>
                <a:spcPct val="100000"/>
              </a:lnSpc>
            </a:pPr>
            <a:r>
              <a:rPr lang="en-GB" sz="1800" dirty="0" err="1">
                <a:solidFill>
                  <a:schemeClr val="dk1"/>
                </a:solidFill>
                <a:effectLst/>
                <a:latin typeface="Century Gothic" panose="020B0502020202020204" pitchFamily="34" charset="0"/>
                <a:ea typeface="+mn-ea"/>
                <a:cs typeface="+mn-cs"/>
              </a:rPr>
              <a:t>Londsale</a:t>
            </a:r>
            <a:r>
              <a:rPr lang="en-GB" sz="1800" dirty="0">
                <a:solidFill>
                  <a:schemeClr val="dk1"/>
                </a:solidFill>
                <a:effectLst/>
                <a:latin typeface="Century Gothic" panose="020B0502020202020204" pitchFamily="34" charset="0"/>
                <a:ea typeface="+mn-ea"/>
                <a:cs typeface="+mn-cs"/>
              </a:rPr>
              <a:t>, D., &amp; Le Bras, Y.  (2009). </a:t>
            </a:r>
            <a:r>
              <a:rPr lang="en-GB" sz="1800" i="1" dirty="0">
                <a:solidFill>
                  <a:schemeClr val="dk1"/>
                </a:solidFill>
                <a:effectLst/>
                <a:latin typeface="Century Gothic" panose="020B0502020202020204" pitchFamily="34" charset="0"/>
                <a:ea typeface="+mn-ea"/>
                <a:cs typeface="+mn-cs"/>
              </a:rPr>
              <a:t>A Frequency Dictionary of French: Core vocabulary for learners </a:t>
            </a:r>
            <a:r>
              <a:rPr lang="en-GB" sz="18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a:t>
            </a:r>
            <a:r>
              <a:rPr lang="en-GB" sz="1800"/>
              <a:t>possible.</a:t>
            </a:r>
            <a:endParaRPr lang="en-GB" sz="18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[6/8]</a:t>
            </a:r>
            <a:endParaRPr lang="en-US" b="0" dirty="0"/>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[vous]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regardez un spectacle au château ?</a:t>
            </a: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8258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[7/8]</a:t>
            </a:r>
            <a:endParaRPr lang="en-US" b="0" dirty="0"/>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prépares des crêpes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1734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[8/8]</a:t>
            </a:r>
            <a:endParaRPr lang="en-US" b="0" dirty="0"/>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décores la maison avec des bougies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6091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of 2</a:t>
            </a:r>
            <a:r>
              <a:rPr lang="en-GB" b="0" baseline="30000" dirty="0"/>
              <a:t>nd</a:t>
            </a:r>
            <a:r>
              <a:rPr lang="en-GB" b="0" dirty="0"/>
              <a:t> person singular formal and informal question and connect them to appropriate answers.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Pupils can number 1-8 to avoid copying the full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Pupils read the questions and identify their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For feedback of answers and to practise read aloud, click to hear each question in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Pupils respond with their selected answer, reading it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Click to bring up the letter answer.</a:t>
            </a:r>
            <a:br>
              <a:rPr lang="en-GB" b="0" dirty="0"/>
            </a:br>
            <a:br>
              <a:rPr lang="en-GB" b="0" dirty="0"/>
            </a:br>
            <a:r>
              <a:rPr lang="en-GB" b="1" dirty="0"/>
              <a:t>Differentiation</a:t>
            </a:r>
            <a:r>
              <a:rPr lang="en-GB" b="0" dirty="0"/>
              <a:t>:  In feedback, for more challenge, pupils could be divided into two halves. One half could read the question aloud and the other half could respond with the answer.</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receptive and productive knowledge of </a:t>
            </a:r>
            <a:r>
              <a:rPr lang="en-US" b="0" baseline="0" dirty="0" err="1"/>
              <a:t>est-ce</a:t>
            </a:r>
            <a:r>
              <a:rPr lang="en-US" b="0" baseline="0" dirty="0"/>
              <a:t> que questions in the present tense in </a:t>
            </a:r>
            <a:r>
              <a:rPr lang="en-US" b="1" i="1" baseline="0" dirty="0" err="1"/>
              <a:t>tu</a:t>
            </a:r>
            <a:r>
              <a:rPr lang="en-US" b="0" baseline="0" dirty="0"/>
              <a:t> and </a:t>
            </a:r>
            <a:r>
              <a:rPr lang="en-US" b="1" i="1" baseline="0" dirty="0" err="1"/>
              <a:t>vous</a:t>
            </a:r>
            <a:r>
              <a:rPr lang="en-US" b="1" i="1" baseline="0" dirty="0"/>
              <a:t> </a:t>
            </a:r>
            <a:r>
              <a:rPr lang="en-US" b="0" baseline="0" dirty="0"/>
              <a:t>forms.</a:t>
            </a:r>
            <a:endParaRPr lang="en-US" b="0" dirty="0"/>
          </a:p>
          <a:p>
            <a:br>
              <a:rPr lang="en-GB" dirty="0"/>
            </a:br>
            <a:r>
              <a:rPr lang="en-GB" b="1" dirty="0"/>
              <a:t>Procedure:</a:t>
            </a:r>
            <a:br>
              <a:rPr lang="en-GB" dirty="0"/>
            </a:br>
            <a:r>
              <a:rPr lang="en-GB" dirty="0"/>
              <a:t>1. Use this slide to model the task.</a:t>
            </a:r>
          </a:p>
          <a:p>
            <a:r>
              <a:rPr lang="en-GB" dirty="0"/>
              <a:t>2. Pupil A produces the </a:t>
            </a:r>
            <a:r>
              <a:rPr lang="en-GB" dirty="0" err="1"/>
              <a:t>est-ce</a:t>
            </a:r>
            <a:r>
              <a:rPr lang="en-GB" dirty="0"/>
              <a:t> que + pronoun + verb in French.</a:t>
            </a:r>
          </a:p>
          <a:p>
            <a:r>
              <a:rPr lang="en-GB" dirty="0"/>
              <a:t>3. Pupil B identifies the correct picture – Monsieur Clarke or Jamie.</a:t>
            </a:r>
          </a:p>
          <a:p>
            <a:r>
              <a:rPr lang="en-GB" dirty="0"/>
              <a:t>4. If able, pupil B writes down what pupil A is asking, too.</a:t>
            </a:r>
          </a:p>
          <a:p>
            <a:r>
              <a:rPr lang="en-GB" dirty="0"/>
              <a:t>4. Complete items 1-5.</a:t>
            </a:r>
          </a:p>
          <a:p>
            <a:r>
              <a:rPr lang="en-GB" dirty="0"/>
              <a:t>5. Then pupils swap roles and repeat the task.</a:t>
            </a:r>
            <a:br>
              <a:rPr lang="en-GB" dirty="0"/>
            </a:br>
            <a:r>
              <a:rPr lang="en-GB" dirty="0"/>
              <a:t>6. See next slides for answers, and handouts at the end of the presentation.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41087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indent="-215280">
              <a:lnSpc>
                <a:spcPct val="100000"/>
              </a:lnSpc>
            </a:pPr>
            <a:r>
              <a:rPr lang="en-GB" sz="1200" b="1" strike="noStrike" spc="-1" dirty="0">
                <a:solidFill>
                  <a:srgbClr val="000000"/>
                </a:solidFill>
                <a:latin typeface="Calibri"/>
                <a:ea typeface="Calibri"/>
              </a:rPr>
              <a:t>Display during Round 1</a:t>
            </a:r>
          </a:p>
          <a:p>
            <a:pPr marL="0" indent="-215280">
              <a:lnSpc>
                <a:spcPct val="100000"/>
              </a:lnSpc>
            </a:pPr>
            <a:r>
              <a:rPr lang="en-GB" sz="1200" b="0" strike="noStrike" spc="-1" dirty="0">
                <a:solidFill>
                  <a:srgbClr val="000000"/>
                </a:solidFill>
                <a:latin typeface="Calibri"/>
              </a:rPr>
              <a:t>Person B to use and decide Alex or Madame Smith each time, depending on the verb (and pronoun) used.</a:t>
            </a:r>
          </a:p>
          <a:p>
            <a:pPr marL="0" indent="-215280">
              <a:lnSpc>
                <a:spcPct val="100000"/>
              </a:lnSpc>
            </a:pPr>
            <a:r>
              <a:rPr lang="en-GB" sz="1200" b="0" strike="noStrike" spc="-1" dirty="0">
                <a:solidFill>
                  <a:srgbClr val="000000"/>
                </a:solidFill>
                <a:latin typeface="Calibri"/>
              </a:rPr>
              <a:t>Note: There is no need to print this. Pupils write 1-5, the correct name and the meaning of the question in English.</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779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Display during Round 2</a:t>
            </a:r>
          </a:p>
          <a:p>
            <a:pPr marL="0" indent="-215280">
              <a:lnSpc>
                <a:spcPct val="100000"/>
              </a:lnSpc>
            </a:pPr>
            <a:r>
              <a:rPr lang="en-GB" sz="1200" b="0" strike="noStrike" spc="-1" dirty="0">
                <a:solidFill>
                  <a:srgbClr val="000000"/>
                </a:solidFill>
                <a:latin typeface="+mn-lt"/>
              </a:rPr>
              <a:t>Person A to use and decide Alex or Madame Smith each time, depending on the verb (and pronoun) used.</a:t>
            </a:r>
          </a:p>
          <a:p>
            <a:pPr marL="0" indent="-215280">
              <a:lnSpc>
                <a:spcPct val="100000"/>
              </a:lnSpc>
            </a:pPr>
            <a:r>
              <a:rPr lang="en-GB" sz="1200" b="0" strike="noStrike" spc="-1" dirty="0">
                <a:solidFill>
                  <a:srgbClr val="000000"/>
                </a:solidFill>
                <a:latin typeface="+mn-lt"/>
              </a:rPr>
              <a:t>Note: There is no need to print this. Pupils write 1-5, the correct name and the meaning of the question in English.</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55398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Round 1 answers</a:t>
            </a:r>
          </a:p>
          <a:p>
            <a:pPr marL="216000" indent="-215280">
              <a:lnSpc>
                <a:spcPct val="100000"/>
              </a:lnSpc>
            </a:pPr>
            <a:r>
              <a:rPr lang="en-GB" sz="1200" b="1" strike="noStrike" spc="-1" dirty="0">
                <a:solidFill>
                  <a:srgbClr val="000000"/>
                </a:solidFill>
                <a:latin typeface="Calibri"/>
              </a:rPr>
              <a:t>Person B’s 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78066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Round 2 answers</a:t>
            </a:r>
          </a:p>
          <a:p>
            <a:pPr marL="216000" indent="-215280">
              <a:lnSpc>
                <a:spcPct val="100000"/>
              </a:lnSpc>
            </a:pPr>
            <a:r>
              <a:rPr lang="en-GB" sz="1200" b="1" strike="noStrike" spc="-1" dirty="0">
                <a:solidFill>
                  <a:srgbClr val="000000"/>
                </a:solidFill>
                <a:latin typeface="Calibri"/>
              </a:rPr>
              <a:t>Person A’s 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53095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Questions for Rounds 1 &amp; 2</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23471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[é]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et,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Handouts Round 1 and 2</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16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08632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377771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0988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introduce/consolidate SSC </a:t>
            </a:r>
            <a:r>
              <a:rPr lang="en-GB" b="1" dirty="0"/>
              <a:t>[</a:t>
            </a:r>
            <a:r>
              <a:rPr lang="en-GB" b="1" dirty="0" err="1"/>
              <a:t>SFe</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Practise the pronunciation of the </a:t>
            </a:r>
            <a:r>
              <a:rPr lang="en-GB" b="1" dirty="0"/>
              <a:t>individual SSC [</a:t>
            </a:r>
            <a:r>
              <a:rPr lang="en-GB" b="1" dirty="0" err="1"/>
              <a:t>SFe</a:t>
            </a:r>
            <a:r>
              <a:rPr lang="en-GB" b="1" dirty="0"/>
              <a:t>] </a:t>
            </a:r>
            <a:r>
              <a:rPr lang="en-GB" dirty="0"/>
              <a:t>and then the </a:t>
            </a:r>
            <a:r>
              <a:rPr lang="en-GB" b="1" dirty="0"/>
              <a:t>source</a:t>
            </a:r>
            <a:r>
              <a:rPr lang="en-GB" dirty="0"/>
              <a:t> word again ‘</a:t>
            </a:r>
            <a:r>
              <a:rPr lang="en-GB" b="1" dirty="0" err="1"/>
              <a:t>timide</a:t>
            </a:r>
            <a:r>
              <a:rPr lang="en-GB" dirty="0"/>
              <a:t>’ (with gesture, if using).</a:t>
            </a:r>
            <a:br>
              <a:rPr lang="en-GB" dirty="0"/>
            </a:br>
            <a:r>
              <a:rPr lang="en-GB" dirty="0"/>
              <a:t>2. Then present and elicit the pronunciation of the four </a:t>
            </a:r>
            <a:r>
              <a:rPr lang="en-GB" b="1" dirty="0"/>
              <a:t>cluster</a:t>
            </a:r>
            <a:r>
              <a:rPr lang="en-GB" dirty="0"/>
              <a:t> words.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a:t>
            </a:r>
            <a:br>
              <a:rPr lang="en-GB" dirty="0"/>
            </a:br>
            <a:r>
              <a:rPr lang="en-GB" b="1" dirty="0"/>
              <a:t>monde</a:t>
            </a:r>
            <a:r>
              <a:rPr lang="en-GB" dirty="0"/>
              <a:t> [77] </a:t>
            </a:r>
            <a:r>
              <a:rPr lang="en-GB" b="1" dirty="0" err="1"/>
              <a:t>moderne</a:t>
            </a:r>
            <a:r>
              <a:rPr lang="en-GB" b="1" dirty="0"/>
              <a:t> </a:t>
            </a:r>
            <a:r>
              <a:rPr lang="en-GB" b="0" dirty="0"/>
              <a:t>[1239]</a:t>
            </a:r>
            <a:r>
              <a:rPr lang="en-GB" dirty="0"/>
              <a:t> </a:t>
            </a:r>
            <a:r>
              <a:rPr lang="en-GB" b="1" dirty="0"/>
              <a:t>centre </a:t>
            </a:r>
            <a:r>
              <a:rPr lang="en-GB" dirty="0"/>
              <a:t>[491] </a:t>
            </a:r>
            <a:r>
              <a:rPr lang="en-GB" b="1" dirty="0"/>
              <a:t>vie</a:t>
            </a:r>
            <a:r>
              <a:rPr lang="en-GB" dirty="0"/>
              <a:t> [132] </a:t>
            </a:r>
            <a:r>
              <a:rPr lang="en-GB" b="1" dirty="0" err="1"/>
              <a:t>douze</a:t>
            </a:r>
            <a:r>
              <a:rPr lang="en-GB" dirty="0"/>
              <a:t> [1664] </a:t>
            </a:r>
            <a:r>
              <a:rPr lang="en-GB" b="1" dirty="0" err="1"/>
              <a:t>timide</a:t>
            </a:r>
            <a:r>
              <a:rPr lang="en-GB" b="1" dirty="0"/>
              <a:t> </a:t>
            </a:r>
            <a:r>
              <a:rPr lang="en-GB" dirty="0"/>
              <a:t>[3835]</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17141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and spoken pronunciation of previously taught vocabulary ending in either </a:t>
            </a:r>
            <a:r>
              <a:rPr lang="en-GB" b="0" dirty="0" err="1"/>
              <a:t>SFe</a:t>
            </a:r>
            <a:r>
              <a:rPr lang="en-GB" b="0" dirty="0"/>
              <a:t> or [é].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Starting from the play button, pupils work in pairs or chorally, led by the teacher, to complete the domino orally.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Note: they only need to pronounce the French word each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If working as a whole class the teacher can click to provide the answers at each turn.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The activity can be repeated to speed up recall.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8 minutes (8 slides)</a:t>
            </a:r>
            <a:br>
              <a:rPr lang="en-GB" sz="1200" b="1" strike="noStrike" spc="-1" dirty="0">
                <a:solidFill>
                  <a:srgbClr val="000000"/>
                </a:solidFill>
                <a:latin typeface="+mn-lt"/>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comprehension of </a:t>
            </a:r>
            <a:r>
              <a:rPr lang="en-US" b="1" dirty="0" err="1"/>
              <a:t>tu</a:t>
            </a:r>
            <a:r>
              <a:rPr lang="en-US" b="0" dirty="0"/>
              <a:t> and </a:t>
            </a:r>
            <a:r>
              <a:rPr lang="en-US" b="1" dirty="0" err="1"/>
              <a:t>vous</a:t>
            </a:r>
            <a:r>
              <a:rPr lang="en-US" b="0" dirty="0"/>
              <a:t> forms of the verb in </a:t>
            </a:r>
            <a:r>
              <a:rPr lang="en-US" b="1" dirty="0" err="1"/>
              <a:t>est-ce</a:t>
            </a:r>
            <a:r>
              <a:rPr lang="en-US" b="1" dirty="0"/>
              <a:t> que </a:t>
            </a:r>
            <a:r>
              <a:rPr lang="en-US" b="0" dirty="0"/>
              <a:t>questions, and their connection with meaning.</a:t>
            </a:r>
          </a:p>
          <a:p>
            <a:endParaRPr lang="en-US" b="0" dirty="0"/>
          </a:p>
          <a:p>
            <a:r>
              <a:rPr lang="en-US" b="1" dirty="0"/>
              <a:t>Procedure</a:t>
            </a:r>
          </a:p>
          <a:p>
            <a:pPr marL="228600" indent="-228600">
              <a:buAutoNum type="arabicPeriod"/>
            </a:pPr>
            <a:r>
              <a:rPr lang="en-US" b="0" dirty="0"/>
              <a:t>Read the title and scenario and clarify the context and the activity with pupils. Remind pupils that the </a:t>
            </a:r>
            <a:r>
              <a:rPr lang="en-US" b="1" i="1" dirty="0" err="1"/>
              <a:t>tu</a:t>
            </a:r>
            <a:r>
              <a:rPr lang="en-US" b="0" dirty="0"/>
              <a:t> form means ‘you’ for one person you know well and </a:t>
            </a:r>
            <a:r>
              <a:rPr lang="en-US" b="1" i="1" dirty="0" err="1"/>
              <a:t>vous</a:t>
            </a:r>
            <a:r>
              <a:rPr lang="en-US" b="0" dirty="0"/>
              <a:t> form is ‘you’ in a formal context (e.g. to an adult you don’t call by their first name).</a:t>
            </a:r>
          </a:p>
          <a:p>
            <a:pPr marL="228600" indent="-228600">
              <a:buAutoNum type="arabicPeriod"/>
            </a:pPr>
            <a:r>
              <a:rPr lang="en-US" b="0" dirty="0"/>
              <a:t>Pupils listen to each question and decide who it is addressed to, depending on the form of the verb they hear. The pronouns are beeped out to focus pupils’ attention on the verb form.</a:t>
            </a:r>
          </a:p>
          <a:p>
            <a:pPr marL="228600" indent="-228600">
              <a:buAutoNum type="arabicPeriod"/>
            </a:pPr>
            <a:r>
              <a:rPr lang="en-US" b="0" dirty="0"/>
              <a:t>Click to highlight the answer and see the question in writing.</a:t>
            </a:r>
          </a:p>
          <a:p>
            <a:pPr marL="228600" indent="-228600">
              <a:buAutoNum type="arabicPeriod"/>
            </a:pPr>
            <a:r>
              <a:rPr lang="en-US" b="0" dirty="0"/>
              <a:t>Elicit the English meaning of the question.</a:t>
            </a:r>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[tu] aimes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Lumières </a:t>
            </a:r>
            <a:r>
              <a:rPr lang="es-ES_tradnl" sz="1200" b="0" kern="1200" dirty="0">
                <a:solidFill>
                  <a:schemeClr val="tx1"/>
                </a:solidFill>
                <a:effectLst/>
                <a:latin typeface="+mn-lt"/>
                <a:ea typeface="+mn-ea"/>
                <a:cs typeface="+mn-cs"/>
              </a:rPr>
              <a:t>?</a:t>
            </a:r>
            <a:br>
              <a:rPr lang="en-US" b="0" dirty="0"/>
            </a:b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2306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[2/8]</a:t>
            </a:r>
            <a:endParaRPr lang="en-US" b="0" dirty="0"/>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[vous] </a:t>
            </a:r>
            <a:r>
              <a:rPr lang="en-GB" sz="1200" b="0" kern="1200" dirty="0" err="1">
                <a:solidFill>
                  <a:schemeClr val="tx1"/>
                </a:solidFill>
                <a:effectLst/>
                <a:latin typeface="+mn-lt"/>
                <a:ea typeface="+mn-ea"/>
                <a:cs typeface="+mn-cs"/>
              </a:rPr>
              <a:t>visitez</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l’église</a:t>
            </a:r>
            <a:r>
              <a:rPr lang="en-GB" sz="1200" b="0" kern="1200" dirty="0">
                <a:solidFill>
                  <a:schemeClr val="tx1"/>
                </a:solidFill>
                <a:effectLst/>
                <a:latin typeface="+mn-lt"/>
                <a:ea typeface="+mn-ea"/>
                <a:cs typeface="+mn-cs"/>
              </a:rPr>
              <a:t> </a:t>
            </a:r>
            <a:r>
              <a:rPr lang="es-ES_tradnl" sz="1200" b="0" kern="1200" dirty="0">
                <a:solidFill>
                  <a:schemeClr val="tx1"/>
                </a:solidFill>
                <a:effectLst/>
                <a:latin typeface="+mn-lt"/>
                <a:ea typeface="+mn-ea"/>
                <a:cs typeface="+mn-cs"/>
              </a:rPr>
              <a:t>?</a:t>
            </a:r>
            <a:br>
              <a:rPr lang="en-US" b="0" dirty="0"/>
            </a:b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4562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[3/8]</a:t>
            </a:r>
            <a:endParaRPr lang="en-US" b="0" dirty="0"/>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[vous] </a:t>
            </a:r>
            <a:r>
              <a:rPr lang="en-GB" sz="1200" b="0" kern="1200" dirty="0" err="1">
                <a:solidFill>
                  <a:schemeClr val="tx1"/>
                </a:solidFill>
                <a:effectLst/>
                <a:latin typeface="+mn-lt"/>
                <a:ea typeface="+mn-ea"/>
                <a:cs typeface="+mn-cs"/>
              </a:rPr>
              <a:t>marchez</a:t>
            </a:r>
            <a:r>
              <a:rPr lang="en-GB" sz="1200" b="0" kern="1200" dirty="0">
                <a:solidFill>
                  <a:schemeClr val="tx1"/>
                </a:solidFill>
                <a:effectLst/>
                <a:latin typeface="+mn-lt"/>
                <a:ea typeface="+mn-ea"/>
                <a:cs typeface="+mn-cs"/>
              </a:rPr>
              <a:t> dans les rues </a:t>
            </a:r>
            <a:r>
              <a:rPr lang="es-ES_tradnl" sz="1200" b="0" kern="1200" dirty="0">
                <a:solidFill>
                  <a:schemeClr val="tx1"/>
                </a:solidFill>
                <a:effectLst/>
                <a:latin typeface="+mn-lt"/>
                <a:ea typeface="+mn-ea"/>
                <a:cs typeface="+mn-cs"/>
              </a:rPr>
              <a:t>?</a:t>
            </a:r>
            <a:br>
              <a:rPr lang="en-US" b="0" dirty="0"/>
            </a:b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21410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[4/8]</a:t>
            </a:r>
            <a:endParaRPr lang="en-US" b="0" dirty="0"/>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[vous] </a:t>
            </a:r>
            <a:r>
              <a:rPr lang="en-GB" sz="1200" b="0" kern="1200" dirty="0" err="1">
                <a:solidFill>
                  <a:schemeClr val="tx1"/>
                </a:solidFill>
                <a:effectLst/>
                <a:latin typeface="+mn-lt"/>
                <a:ea typeface="+mn-ea"/>
                <a:cs typeface="+mn-cs"/>
              </a:rPr>
              <a:t>avez</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froid</a:t>
            </a:r>
            <a:r>
              <a:rPr lang="en-GB" sz="1200" b="0" kern="1200" dirty="0">
                <a:solidFill>
                  <a:schemeClr val="tx1"/>
                </a:solidFill>
                <a:effectLst/>
                <a:latin typeface="+mn-lt"/>
                <a:ea typeface="+mn-ea"/>
                <a:cs typeface="+mn-cs"/>
              </a:rPr>
              <a:t> </a:t>
            </a:r>
            <a:r>
              <a:rPr lang="es-ES_tradnl" sz="1200" b="0" kern="1200" dirty="0">
                <a:solidFill>
                  <a:schemeClr val="tx1"/>
                </a:solidFill>
                <a:effectLst/>
                <a:latin typeface="+mn-lt"/>
                <a:ea typeface="+mn-ea"/>
                <a:cs typeface="+mn-cs"/>
              </a:rPr>
              <a:t>?</a:t>
            </a:r>
            <a:br>
              <a:rPr lang="en-US" b="0" dirty="0"/>
            </a:b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5615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[5/8]</a:t>
            </a:r>
            <a:endParaRPr lang="en-US" b="0" dirty="0"/>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[tu] </a:t>
            </a:r>
            <a:r>
              <a:rPr lang="en-GB" sz="1200" b="0" kern="1200" dirty="0" err="1">
                <a:solidFill>
                  <a:schemeClr val="tx1"/>
                </a:solidFill>
                <a:effectLst/>
                <a:latin typeface="+mn-lt"/>
                <a:ea typeface="+mn-ea"/>
                <a:cs typeface="+mn-cs"/>
              </a:rPr>
              <a:t>portes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écharpe</a:t>
            </a:r>
            <a:r>
              <a:rPr lang="en-GB" sz="1200" b="0" kern="1200" dirty="0">
                <a:solidFill>
                  <a:schemeClr val="tx1"/>
                </a:solidFill>
                <a:effectLst/>
                <a:latin typeface="+mn-lt"/>
                <a:ea typeface="+mn-ea"/>
                <a:cs typeface="+mn-cs"/>
              </a:rPr>
              <a:t> et des </a:t>
            </a:r>
            <a:r>
              <a:rPr lang="en-GB" sz="1200" b="0" kern="1200" dirty="0" err="1">
                <a:solidFill>
                  <a:schemeClr val="tx1"/>
                </a:solidFill>
                <a:effectLst/>
                <a:latin typeface="+mn-lt"/>
                <a:ea typeface="+mn-ea"/>
                <a:cs typeface="+mn-cs"/>
              </a:rPr>
              <a:t>gants</a:t>
            </a:r>
            <a:r>
              <a:rPr lang="en-GB" sz="1200" b="0" kern="1200" dirty="0">
                <a:solidFill>
                  <a:schemeClr val="tx1"/>
                </a:solidFill>
                <a:effectLst/>
                <a:latin typeface="+mn-lt"/>
                <a:ea typeface="+mn-ea"/>
                <a:cs typeface="+mn-cs"/>
              </a:rPr>
              <a:t> </a:t>
            </a:r>
            <a:r>
              <a:rPr lang="es-ES_tradnl" sz="1200" b="0" kern="1200" dirty="0">
                <a:solidFill>
                  <a:schemeClr val="tx1"/>
                </a:solidFill>
                <a:effectLst/>
                <a:latin typeface="+mn-lt"/>
                <a:ea typeface="+mn-ea"/>
                <a:cs typeface="+mn-cs"/>
              </a:rPr>
              <a:t>?</a:t>
            </a:r>
            <a:br>
              <a:rPr lang="en-US" b="0" dirty="0"/>
            </a:b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4304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745083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645786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21777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268281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25390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421419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354434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048109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162652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794004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11467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167960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20/01/2023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176548465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13.wav"/><Relationship Id="rId7" Type="http://schemas.openxmlformats.org/officeDocument/2006/relationships/image" Target="../media/image26.png"/><Relationship Id="rId12" Type="http://schemas.openxmlformats.org/officeDocument/2006/relationships/image" Target="../media/image30.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9.gif"/><Relationship Id="rId5" Type="http://schemas.openxmlformats.org/officeDocument/2006/relationships/audio" Target="../media/audio14.wav"/><Relationship Id="rId10" Type="http://schemas.openxmlformats.org/officeDocument/2006/relationships/image" Target="../media/image20.svg"/><Relationship Id="rId4" Type="http://schemas.openxmlformats.org/officeDocument/2006/relationships/image" Target="../media/image24.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15.wav"/><Relationship Id="rId7" Type="http://schemas.openxmlformats.org/officeDocument/2006/relationships/image" Target="../media/image26.png"/><Relationship Id="rId12" Type="http://schemas.openxmlformats.org/officeDocument/2006/relationships/image" Target="../media/image30.gi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9.gif"/><Relationship Id="rId5" Type="http://schemas.openxmlformats.org/officeDocument/2006/relationships/audio" Target="../media/audio16.wav"/><Relationship Id="rId10" Type="http://schemas.openxmlformats.org/officeDocument/2006/relationships/image" Target="../media/image20.svg"/><Relationship Id="rId4" Type="http://schemas.openxmlformats.org/officeDocument/2006/relationships/image" Target="../media/image24.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17.wav"/><Relationship Id="rId7" Type="http://schemas.openxmlformats.org/officeDocument/2006/relationships/image" Target="../media/image26.png"/><Relationship Id="rId12" Type="http://schemas.openxmlformats.org/officeDocument/2006/relationships/image" Target="../media/image30.gi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9.gif"/><Relationship Id="rId5" Type="http://schemas.openxmlformats.org/officeDocument/2006/relationships/audio" Target="../media/audio18.wav"/><Relationship Id="rId10" Type="http://schemas.openxmlformats.org/officeDocument/2006/relationships/image" Target="../media/image20.svg"/><Relationship Id="rId4" Type="http://schemas.openxmlformats.org/officeDocument/2006/relationships/image" Target="../media/image24.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7.gif"/><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9.wav"/><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gif"/><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image" Target="../media/image20.svg"/><Relationship Id="rId5" Type="http://schemas.openxmlformats.org/officeDocument/2006/relationships/audio" Target="../media/audio2.wav"/><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gif"/><Relationship Id="rId14" Type="http://schemas.openxmlformats.org/officeDocument/2006/relationships/image" Target="../media/image30.gif"/></Relationships>
</file>

<file path=ppt/slides/_rels/slide6.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5.wav"/><Relationship Id="rId7" Type="http://schemas.openxmlformats.org/officeDocument/2006/relationships/image" Target="../media/image26.png"/><Relationship Id="rId12" Type="http://schemas.openxmlformats.org/officeDocument/2006/relationships/image" Target="../media/image30.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9.gif"/><Relationship Id="rId5" Type="http://schemas.openxmlformats.org/officeDocument/2006/relationships/audio" Target="../media/audio6.wav"/><Relationship Id="rId10" Type="http://schemas.openxmlformats.org/officeDocument/2006/relationships/image" Target="../media/image20.svg"/><Relationship Id="rId4" Type="http://schemas.openxmlformats.org/officeDocument/2006/relationships/image" Target="../media/image24.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7.wav"/><Relationship Id="rId7" Type="http://schemas.openxmlformats.org/officeDocument/2006/relationships/image" Target="../media/image26.png"/><Relationship Id="rId12" Type="http://schemas.openxmlformats.org/officeDocument/2006/relationships/image" Target="../media/image30.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9.gif"/><Relationship Id="rId5" Type="http://schemas.openxmlformats.org/officeDocument/2006/relationships/audio" Target="../media/audio8.wav"/><Relationship Id="rId10" Type="http://schemas.openxmlformats.org/officeDocument/2006/relationships/image" Target="../media/image20.svg"/><Relationship Id="rId4" Type="http://schemas.openxmlformats.org/officeDocument/2006/relationships/image" Target="../media/image24.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9.wav"/><Relationship Id="rId7" Type="http://schemas.openxmlformats.org/officeDocument/2006/relationships/image" Target="../media/image26.png"/><Relationship Id="rId12" Type="http://schemas.openxmlformats.org/officeDocument/2006/relationships/image" Target="../media/image30.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9.gif"/><Relationship Id="rId5" Type="http://schemas.openxmlformats.org/officeDocument/2006/relationships/audio" Target="../media/audio10.wav"/><Relationship Id="rId10" Type="http://schemas.openxmlformats.org/officeDocument/2006/relationships/image" Target="../media/image20.svg"/><Relationship Id="rId4" Type="http://schemas.openxmlformats.org/officeDocument/2006/relationships/image" Target="../media/image24.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11.wav"/><Relationship Id="rId7" Type="http://schemas.openxmlformats.org/officeDocument/2006/relationships/image" Target="../media/image26.png"/><Relationship Id="rId12"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9.gif"/><Relationship Id="rId5" Type="http://schemas.openxmlformats.org/officeDocument/2006/relationships/audio" Target="../media/audio12.wav"/><Relationship Id="rId10" Type="http://schemas.openxmlformats.org/officeDocument/2006/relationships/image" Target="../media/image20.svg"/><Relationship Id="rId4" Type="http://schemas.openxmlformats.org/officeDocument/2006/relationships/image" Target="../media/image24.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a:extLst>
              <a:ext uri="{FF2B5EF4-FFF2-40B4-BE49-F238E27FC236}">
                <a16:creationId xmlns:a16="http://schemas.microsoft.com/office/drawing/2014/main" id="{7C16ED42-89F2-48C3-8FBA-A8F2FAA05AC7}"/>
              </a:ext>
            </a:extLst>
          </p:cNvPr>
          <p:cNvPicPr>
            <a:picLocks noChangeAspect="1"/>
          </p:cNvPicPr>
          <p:nvPr/>
        </p:nvPicPr>
        <p:blipFill>
          <a:blip r:embed="rId4"/>
          <a:stretch>
            <a:fillRect/>
          </a:stretch>
        </p:blipFill>
        <p:spPr>
          <a:xfrm>
            <a:off x="1" y="2216754"/>
            <a:ext cx="4350984" cy="2900656"/>
          </a:xfrm>
          <a:prstGeom prst="rect">
            <a:avLst/>
          </a:prstGeom>
        </p:spPr>
      </p:pic>
      <p:sp>
        <p:nvSpPr>
          <p:cNvPr id="10" name="TextBox 9">
            <a:extLst>
              <a:ext uri="{FF2B5EF4-FFF2-40B4-BE49-F238E27FC236}">
                <a16:creationId xmlns:a16="http://schemas.microsoft.com/office/drawing/2014/main" id="{3954232E-37EC-4390-8C8B-1199E85B4A42}"/>
              </a:ext>
            </a:extLst>
          </p:cNvPr>
          <p:cNvSpPr txBox="1"/>
          <p:nvPr/>
        </p:nvSpPr>
        <p:spPr>
          <a:xfrm>
            <a:off x="641756" y="4734448"/>
            <a:ext cx="3067471" cy="523220"/>
          </a:xfrm>
          <a:prstGeom prst="rect">
            <a:avLst/>
          </a:prstGeom>
          <a:noFill/>
        </p:spPr>
        <p:txBody>
          <a:bodyPr wrap="square" rtlCol="0">
            <a:spAutoFit/>
          </a:bodyPr>
          <a:lstStyle/>
          <a:p>
            <a:pPr algn="ctr"/>
            <a:r>
              <a:rPr lang="en-GB" sz="2700" b="1" dirty="0">
                <a:solidFill>
                  <a:schemeClr val="bg1"/>
                </a:solidFill>
                <a:latin typeface="Segoe Print" panose="02000600000000000000" pitchFamily="2" charset="0"/>
              </a:rPr>
              <a:t>Festival of lights</a:t>
            </a:r>
          </a:p>
        </p:txBody>
      </p:sp>
      <p:sp>
        <p:nvSpPr>
          <p:cNvPr id="11" name="Title 1">
            <a:extLst>
              <a:ext uri="{FF2B5EF4-FFF2-40B4-BE49-F238E27FC236}">
                <a16:creationId xmlns:a16="http://schemas.microsoft.com/office/drawing/2014/main" id="{15F4425D-0C6D-4D55-8FB6-1A4E7B8E6D63}"/>
              </a:ext>
            </a:extLst>
          </p:cNvPr>
          <p:cNvSpPr txBox="1">
            <a:spLocks/>
          </p:cNvSpPr>
          <p:nvPr/>
        </p:nvSpPr>
        <p:spPr>
          <a:xfrm>
            <a:off x="241952" y="2123552"/>
            <a:ext cx="4109032" cy="678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dirty="0">
                <a:solidFill>
                  <a:schemeClr val="bg1"/>
                </a:solidFill>
                <a:latin typeface="Century Gothic" panose="020B0502020202020204" pitchFamily="34" charset="0"/>
              </a:rPr>
              <a:t>La Fête des </a:t>
            </a:r>
            <a:r>
              <a:rPr lang="en-GB" sz="2800" b="1" kern="0" dirty="0" err="1">
                <a:solidFill>
                  <a:schemeClr val="bg1"/>
                </a:solidFill>
                <a:latin typeface="Century Gothic" panose="020B0502020202020204" pitchFamily="34" charset="0"/>
              </a:rPr>
              <a:t>Lumières</a:t>
            </a:r>
            <a:endParaRPr lang="en-GB" sz="2800" kern="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[6/8]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10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vous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regard</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ez</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spectacle au château ?</a:t>
            </a: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Lumières</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7">
            <a:extLst>
              <a:ext uri="{28A0092B-C50C-407E-A947-70E740481C1C}">
                <a14:useLocalDpi xmlns:a14="http://schemas.microsoft.com/office/drawing/2010/main" val="0"/>
              </a:ext>
            </a:extLst>
          </a:blip>
          <a:srcRect l="24486" r="5022" b="65163"/>
          <a:stretch/>
        </p:blipFill>
        <p:spPr>
          <a:xfrm>
            <a:off x="7140254" y="2315317"/>
            <a:ext cx="1624351" cy="701776"/>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0E29486A-80D7-4436-B3C0-09DBAF41E3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50" y="1529513"/>
            <a:ext cx="1809767" cy="4099992"/>
          </a:xfrm>
          <a:prstGeom prst="rect">
            <a:avLst/>
          </a:prstGeom>
        </p:spPr>
      </p:pic>
      <p:pic>
        <p:nvPicPr>
          <p:cNvPr id="33" name="Graphic 32" descr="Teacher">
            <a:extLst>
              <a:ext uri="{FF2B5EF4-FFF2-40B4-BE49-F238E27FC236}">
                <a16:creationId xmlns:a16="http://schemas.microsoft.com/office/drawing/2014/main" id="{DB8FC812-EE46-44AA-835B-9BAD7941E6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9863" y="1417"/>
            <a:ext cx="914400" cy="914400"/>
          </a:xfrm>
          <a:prstGeom prst="rect">
            <a:avLst/>
          </a:prstGeom>
        </p:spPr>
      </p:pic>
      <p:sp>
        <p:nvSpPr>
          <p:cNvPr id="34" name="Speech Bubble: Rectangle with Corners Rounded 33">
            <a:extLst>
              <a:ext uri="{FF2B5EF4-FFF2-40B4-BE49-F238E27FC236}">
                <a16:creationId xmlns:a16="http://schemas.microsoft.com/office/drawing/2014/main" id="{6F57263E-D501-43B0-A57B-8530C0B02307}"/>
              </a:ext>
            </a:extLst>
          </p:cNvPr>
          <p:cNvSpPr/>
          <p:nvPr/>
        </p:nvSpPr>
        <p:spPr>
          <a:xfrm>
            <a:off x="5302501" y="182566"/>
            <a:ext cx="5748029" cy="872608"/>
          </a:xfrm>
          <a:prstGeom prst="wedgeRoundRectCallout">
            <a:avLst>
              <a:gd name="adj1" fmla="val -58831"/>
              <a:gd name="adj2" fmla="val -19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CustomShape 7">
            <a:extLst>
              <a:ext uri="{FF2B5EF4-FFF2-40B4-BE49-F238E27FC236}">
                <a16:creationId xmlns:a16="http://schemas.microsoft.com/office/drawing/2014/main" id="{A7B93CC9-0614-4210-8B3E-99F0F2B80627}"/>
              </a:ext>
            </a:extLst>
          </p:cNvPr>
          <p:cNvSpPr/>
          <p:nvPr/>
        </p:nvSpPr>
        <p:spPr>
          <a:xfrm>
            <a:off x="5311216" y="179932"/>
            <a:ext cx="6092108" cy="8655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pose la question à Pierre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36" name="Picture 35" descr="A picture containing text&#10;&#10;Description automatically generated">
            <a:extLst>
              <a:ext uri="{FF2B5EF4-FFF2-40B4-BE49-F238E27FC236}">
                <a16:creationId xmlns:a16="http://schemas.microsoft.com/office/drawing/2014/main" id="{EBFC3736-D3EC-48C4-B0EC-23B422FB40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282" y="1971422"/>
            <a:ext cx="914737" cy="1494070"/>
          </a:xfrm>
          <a:prstGeom prst="rect">
            <a:avLst/>
          </a:prstGeom>
        </p:spPr>
      </p:pic>
      <p:pic>
        <p:nvPicPr>
          <p:cNvPr id="37" name="Picture 36" descr="A picture containing toy, doll&#10;&#10;Description automatically generated">
            <a:extLst>
              <a:ext uri="{FF2B5EF4-FFF2-40B4-BE49-F238E27FC236}">
                <a16:creationId xmlns:a16="http://schemas.microsoft.com/office/drawing/2014/main" id="{F49394CB-C8A3-4884-9A2F-508BAFA640CA}"/>
              </a:ext>
            </a:extLst>
          </p:cNvPr>
          <p:cNvPicPr>
            <a:picLocks noChangeAspect="1"/>
          </p:cNvPicPr>
          <p:nvPr/>
        </p:nvPicPr>
        <p:blipFill rotWithShape="1">
          <a:blip r:embed="rId12">
            <a:extLst>
              <a:ext uri="{28A0092B-C50C-407E-A947-70E740481C1C}">
                <a14:useLocalDpi xmlns:a14="http://schemas.microsoft.com/office/drawing/2010/main" val="0"/>
              </a:ext>
            </a:extLst>
          </a:blip>
          <a:srcRect b="52894"/>
          <a:stretch/>
        </p:blipFill>
        <p:spPr>
          <a:xfrm>
            <a:off x="3071445" y="1964948"/>
            <a:ext cx="875253" cy="1156190"/>
          </a:xfrm>
          <a:prstGeom prst="rect">
            <a:avLst/>
          </a:prstGeom>
        </p:spPr>
      </p:pic>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2957" y="1866558"/>
            <a:ext cx="2057885" cy="1254024"/>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6003" y="1935627"/>
            <a:ext cx="2057885" cy="1254024"/>
          </a:xfrm>
          <a:prstGeom prst="rect">
            <a:avLst/>
          </a:prstGeom>
        </p:spPr>
      </p:pic>
      <p:sp>
        <p:nvSpPr>
          <p:cNvPr id="38" name="Google Shape;167;p2">
            <a:extLst>
              <a:ext uri="{FF2B5EF4-FFF2-40B4-BE49-F238E27FC236}">
                <a16:creationId xmlns:a16="http://schemas.microsoft.com/office/drawing/2014/main" id="{9F600D59-A141-445C-886D-953CADB99EFF}"/>
              </a:ext>
            </a:extLst>
          </p:cNvPr>
          <p:cNvSpPr/>
          <p:nvPr/>
        </p:nvSpPr>
        <p:spPr>
          <a:xfrm>
            <a:off x="101355" y="11566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2193724" y="1487083"/>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2646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VT2W4FS10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[7/8]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11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prépar</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crêpes ?</a:t>
            </a: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Lumières</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7">
            <a:extLst>
              <a:ext uri="{28A0092B-C50C-407E-A947-70E740481C1C}">
                <a14:useLocalDpi xmlns:a14="http://schemas.microsoft.com/office/drawing/2010/main" val="0"/>
              </a:ext>
            </a:extLst>
          </a:blip>
          <a:srcRect l="24486" r="5022" b="65163"/>
          <a:stretch/>
        </p:blipFill>
        <p:spPr>
          <a:xfrm>
            <a:off x="7140254" y="2315317"/>
            <a:ext cx="1624351" cy="701776"/>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0E29486A-80D7-4436-B3C0-09DBAF41E3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50" y="1529513"/>
            <a:ext cx="1809767" cy="4099992"/>
          </a:xfrm>
          <a:prstGeom prst="rect">
            <a:avLst/>
          </a:prstGeom>
        </p:spPr>
      </p:pic>
      <p:pic>
        <p:nvPicPr>
          <p:cNvPr id="33" name="Graphic 32" descr="Teacher">
            <a:extLst>
              <a:ext uri="{FF2B5EF4-FFF2-40B4-BE49-F238E27FC236}">
                <a16:creationId xmlns:a16="http://schemas.microsoft.com/office/drawing/2014/main" id="{DB8FC812-EE46-44AA-835B-9BAD7941E6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9863" y="1417"/>
            <a:ext cx="914400" cy="914400"/>
          </a:xfrm>
          <a:prstGeom prst="rect">
            <a:avLst/>
          </a:prstGeom>
        </p:spPr>
      </p:pic>
      <p:sp>
        <p:nvSpPr>
          <p:cNvPr id="34" name="Speech Bubble: Rectangle with Corners Rounded 33">
            <a:extLst>
              <a:ext uri="{FF2B5EF4-FFF2-40B4-BE49-F238E27FC236}">
                <a16:creationId xmlns:a16="http://schemas.microsoft.com/office/drawing/2014/main" id="{6F57263E-D501-43B0-A57B-8530C0B02307}"/>
              </a:ext>
            </a:extLst>
          </p:cNvPr>
          <p:cNvSpPr/>
          <p:nvPr/>
        </p:nvSpPr>
        <p:spPr>
          <a:xfrm>
            <a:off x="5302501" y="182566"/>
            <a:ext cx="5748029" cy="872608"/>
          </a:xfrm>
          <a:prstGeom prst="wedgeRoundRectCallout">
            <a:avLst>
              <a:gd name="adj1" fmla="val -58831"/>
              <a:gd name="adj2" fmla="val -19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CustomShape 7">
            <a:extLst>
              <a:ext uri="{FF2B5EF4-FFF2-40B4-BE49-F238E27FC236}">
                <a16:creationId xmlns:a16="http://schemas.microsoft.com/office/drawing/2014/main" id="{A7B93CC9-0614-4210-8B3E-99F0F2B80627}"/>
              </a:ext>
            </a:extLst>
          </p:cNvPr>
          <p:cNvSpPr/>
          <p:nvPr/>
        </p:nvSpPr>
        <p:spPr>
          <a:xfrm>
            <a:off x="5311216" y="179932"/>
            <a:ext cx="6092108" cy="8655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pose la question à Pierre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36" name="Picture 35" descr="A picture containing text&#10;&#10;Description automatically generated">
            <a:extLst>
              <a:ext uri="{FF2B5EF4-FFF2-40B4-BE49-F238E27FC236}">
                <a16:creationId xmlns:a16="http://schemas.microsoft.com/office/drawing/2014/main" id="{EBFC3736-D3EC-48C4-B0EC-23B422FB40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282" y="1971422"/>
            <a:ext cx="914737" cy="1494070"/>
          </a:xfrm>
          <a:prstGeom prst="rect">
            <a:avLst/>
          </a:prstGeom>
        </p:spPr>
      </p:pic>
      <p:pic>
        <p:nvPicPr>
          <p:cNvPr id="37" name="Picture 36" descr="A picture containing toy, doll&#10;&#10;Description automatically generated">
            <a:extLst>
              <a:ext uri="{FF2B5EF4-FFF2-40B4-BE49-F238E27FC236}">
                <a16:creationId xmlns:a16="http://schemas.microsoft.com/office/drawing/2014/main" id="{F49394CB-C8A3-4884-9A2F-508BAFA640CA}"/>
              </a:ext>
            </a:extLst>
          </p:cNvPr>
          <p:cNvPicPr>
            <a:picLocks noChangeAspect="1"/>
          </p:cNvPicPr>
          <p:nvPr/>
        </p:nvPicPr>
        <p:blipFill rotWithShape="1">
          <a:blip r:embed="rId12">
            <a:extLst>
              <a:ext uri="{28A0092B-C50C-407E-A947-70E740481C1C}">
                <a14:useLocalDpi xmlns:a14="http://schemas.microsoft.com/office/drawing/2010/main" val="0"/>
              </a:ext>
            </a:extLst>
          </a:blip>
          <a:srcRect b="52894"/>
          <a:stretch/>
        </p:blipFill>
        <p:spPr>
          <a:xfrm>
            <a:off x="3071445" y="1964948"/>
            <a:ext cx="875253" cy="1156190"/>
          </a:xfrm>
          <a:prstGeom prst="rect">
            <a:avLst/>
          </a:prstGeom>
        </p:spPr>
      </p:pic>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2957" y="1866558"/>
            <a:ext cx="2057885" cy="1254024"/>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6003" y="1935627"/>
            <a:ext cx="2057885" cy="1254024"/>
          </a:xfrm>
          <a:prstGeom prst="rect">
            <a:avLst/>
          </a:prstGeom>
        </p:spPr>
      </p:pic>
      <p:sp>
        <p:nvSpPr>
          <p:cNvPr id="38" name="Google Shape;167;p2">
            <a:extLst>
              <a:ext uri="{FF2B5EF4-FFF2-40B4-BE49-F238E27FC236}">
                <a16:creationId xmlns:a16="http://schemas.microsoft.com/office/drawing/2014/main" id="{9F600D59-A141-445C-886D-953CADB99EFF}"/>
              </a:ext>
            </a:extLst>
          </p:cNvPr>
          <p:cNvSpPr/>
          <p:nvPr/>
        </p:nvSpPr>
        <p:spPr>
          <a:xfrm>
            <a:off x="101355" y="11566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2193724" y="1487083"/>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7023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VT2W4FS11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[8/8]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12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décor</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maison avec des bougies ?</a:t>
            </a: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Lumières</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7">
            <a:extLst>
              <a:ext uri="{28A0092B-C50C-407E-A947-70E740481C1C}">
                <a14:useLocalDpi xmlns:a14="http://schemas.microsoft.com/office/drawing/2010/main" val="0"/>
              </a:ext>
            </a:extLst>
          </a:blip>
          <a:srcRect l="24486" r="5022" b="65163"/>
          <a:stretch/>
        </p:blipFill>
        <p:spPr>
          <a:xfrm>
            <a:off x="7140254" y="2315317"/>
            <a:ext cx="1624351" cy="701776"/>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0E29486A-80D7-4436-B3C0-09DBAF41E3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50" y="1529513"/>
            <a:ext cx="1809767" cy="4099992"/>
          </a:xfrm>
          <a:prstGeom prst="rect">
            <a:avLst/>
          </a:prstGeom>
        </p:spPr>
      </p:pic>
      <p:pic>
        <p:nvPicPr>
          <p:cNvPr id="33" name="Graphic 32" descr="Teacher">
            <a:extLst>
              <a:ext uri="{FF2B5EF4-FFF2-40B4-BE49-F238E27FC236}">
                <a16:creationId xmlns:a16="http://schemas.microsoft.com/office/drawing/2014/main" id="{DB8FC812-EE46-44AA-835B-9BAD7941E6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9863" y="1417"/>
            <a:ext cx="914400" cy="914400"/>
          </a:xfrm>
          <a:prstGeom prst="rect">
            <a:avLst/>
          </a:prstGeom>
        </p:spPr>
      </p:pic>
      <p:sp>
        <p:nvSpPr>
          <p:cNvPr id="34" name="Speech Bubble: Rectangle with Corners Rounded 33">
            <a:extLst>
              <a:ext uri="{FF2B5EF4-FFF2-40B4-BE49-F238E27FC236}">
                <a16:creationId xmlns:a16="http://schemas.microsoft.com/office/drawing/2014/main" id="{6F57263E-D501-43B0-A57B-8530C0B02307}"/>
              </a:ext>
            </a:extLst>
          </p:cNvPr>
          <p:cNvSpPr/>
          <p:nvPr/>
        </p:nvSpPr>
        <p:spPr>
          <a:xfrm>
            <a:off x="5302501" y="182566"/>
            <a:ext cx="5748029" cy="872608"/>
          </a:xfrm>
          <a:prstGeom prst="wedgeRoundRectCallout">
            <a:avLst>
              <a:gd name="adj1" fmla="val -58831"/>
              <a:gd name="adj2" fmla="val -19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CustomShape 7">
            <a:extLst>
              <a:ext uri="{FF2B5EF4-FFF2-40B4-BE49-F238E27FC236}">
                <a16:creationId xmlns:a16="http://schemas.microsoft.com/office/drawing/2014/main" id="{A7B93CC9-0614-4210-8B3E-99F0F2B80627}"/>
              </a:ext>
            </a:extLst>
          </p:cNvPr>
          <p:cNvSpPr/>
          <p:nvPr/>
        </p:nvSpPr>
        <p:spPr>
          <a:xfrm>
            <a:off x="5311216" y="179932"/>
            <a:ext cx="6092108" cy="8655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pose la question à Pierre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36" name="Picture 35" descr="A picture containing text&#10;&#10;Description automatically generated">
            <a:extLst>
              <a:ext uri="{FF2B5EF4-FFF2-40B4-BE49-F238E27FC236}">
                <a16:creationId xmlns:a16="http://schemas.microsoft.com/office/drawing/2014/main" id="{EBFC3736-D3EC-48C4-B0EC-23B422FB40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282" y="1971422"/>
            <a:ext cx="914737" cy="1494070"/>
          </a:xfrm>
          <a:prstGeom prst="rect">
            <a:avLst/>
          </a:prstGeom>
        </p:spPr>
      </p:pic>
      <p:pic>
        <p:nvPicPr>
          <p:cNvPr id="37" name="Picture 36" descr="A picture containing toy, doll&#10;&#10;Description automatically generated">
            <a:extLst>
              <a:ext uri="{FF2B5EF4-FFF2-40B4-BE49-F238E27FC236}">
                <a16:creationId xmlns:a16="http://schemas.microsoft.com/office/drawing/2014/main" id="{F49394CB-C8A3-4884-9A2F-508BAFA640CA}"/>
              </a:ext>
            </a:extLst>
          </p:cNvPr>
          <p:cNvPicPr>
            <a:picLocks noChangeAspect="1"/>
          </p:cNvPicPr>
          <p:nvPr/>
        </p:nvPicPr>
        <p:blipFill rotWithShape="1">
          <a:blip r:embed="rId12">
            <a:extLst>
              <a:ext uri="{28A0092B-C50C-407E-A947-70E740481C1C}">
                <a14:useLocalDpi xmlns:a14="http://schemas.microsoft.com/office/drawing/2010/main" val="0"/>
              </a:ext>
            </a:extLst>
          </a:blip>
          <a:srcRect b="52894"/>
          <a:stretch/>
        </p:blipFill>
        <p:spPr>
          <a:xfrm>
            <a:off x="3071445" y="1964948"/>
            <a:ext cx="875253" cy="1156190"/>
          </a:xfrm>
          <a:prstGeom prst="rect">
            <a:avLst/>
          </a:prstGeom>
        </p:spPr>
      </p:pic>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2957" y="1866558"/>
            <a:ext cx="2057885" cy="1254024"/>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6003" y="1935627"/>
            <a:ext cx="2057885" cy="1254024"/>
          </a:xfrm>
          <a:prstGeom prst="rect">
            <a:avLst/>
          </a:prstGeom>
        </p:spPr>
      </p:pic>
      <p:sp>
        <p:nvSpPr>
          <p:cNvPr id="38" name="Google Shape;167;p2">
            <a:extLst>
              <a:ext uri="{FF2B5EF4-FFF2-40B4-BE49-F238E27FC236}">
                <a16:creationId xmlns:a16="http://schemas.microsoft.com/office/drawing/2014/main" id="{9F600D59-A141-445C-886D-953CADB99EFF}"/>
              </a:ext>
            </a:extLst>
          </p:cNvPr>
          <p:cNvSpPr/>
          <p:nvPr/>
        </p:nvSpPr>
        <p:spPr>
          <a:xfrm>
            <a:off x="101355" y="11566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2193724" y="1487083"/>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9FE2281C-C45F-4E6C-9AF4-8AAD4A4AD070}"/>
              </a:ext>
            </a:extLst>
          </p:cNvPr>
          <p:cNvSpPr txBox="1"/>
          <p:nvPr/>
        </p:nvSpPr>
        <p:spPr>
          <a:xfrm>
            <a:off x="9251576" y="6473526"/>
            <a:ext cx="294042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bougie – candle </a:t>
            </a:r>
          </a:p>
        </p:txBody>
      </p:sp>
    </p:spTree>
    <p:extLst>
      <p:ext uri="{BB962C8B-B14F-4D97-AF65-F5344CB8AC3E}">
        <p14:creationId xmlns:p14="http://schemas.microsoft.com/office/powerpoint/2010/main" val="221586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VT2W4FS12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0" name="CustomShape 6">
            <a:extLst>
              <a:ext uri="{FF2B5EF4-FFF2-40B4-BE49-F238E27FC236}">
                <a16:creationId xmlns:a16="http://schemas.microsoft.com/office/drawing/2014/main" id="{74917E56-C6C7-4739-B90A-0E7F0FA22FC4}"/>
              </a:ext>
            </a:extLst>
          </p:cNvPr>
          <p:cNvSpPr/>
          <p:nvPr/>
        </p:nvSpPr>
        <p:spPr>
          <a:xfrm>
            <a:off x="3202949" y="75167"/>
            <a:ext cx="486460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Max organise les notes.</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62" name="Picture 61" descr="Icon&#10;&#10;Description automatically generated">
            <a:extLst>
              <a:ext uri="{FF2B5EF4-FFF2-40B4-BE49-F238E27FC236}">
                <a16:creationId xmlns:a16="http://schemas.microsoft.com/office/drawing/2014/main" id="{3307B589-8756-46C0-9332-D3431C94E90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4" name="Title 2">
            <a:extLst>
              <a:ext uri="{FF2B5EF4-FFF2-40B4-BE49-F238E27FC236}">
                <a16:creationId xmlns:a16="http://schemas.microsoft.com/office/drawing/2014/main" id="{28AC593A-D2A0-4349-8DAA-A6ED0BAF37E6}"/>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6" name="CustomShape 6">
            <a:extLst>
              <a:ext uri="{FF2B5EF4-FFF2-40B4-BE49-F238E27FC236}">
                <a16:creationId xmlns:a16="http://schemas.microsoft.com/office/drawing/2014/main" id="{3F5AC6EF-185F-4167-905C-BB5C11BFE138}"/>
              </a:ext>
            </a:extLst>
          </p:cNvPr>
          <p:cNvSpPr/>
          <p:nvPr/>
        </p:nvSpPr>
        <p:spPr>
          <a:xfrm>
            <a:off x="-1" y="516661"/>
            <a:ext cx="109959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mn-ea"/>
                <a:cs typeface="+mn-cs"/>
              </a:rPr>
              <a:t>But he has mixed up the answers to his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mn-ea"/>
                <a:cs typeface="+mn-cs"/>
              </a:rPr>
              <a:t>Can you help him sort them out? </a:t>
            </a:r>
            <a:endParaRPr kumimoji="0" lang="en-GB" sz="24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68" name="TextBox 67">
            <a:extLst>
              <a:ext uri="{FF2B5EF4-FFF2-40B4-BE49-F238E27FC236}">
                <a16:creationId xmlns:a16="http://schemas.microsoft.com/office/drawing/2014/main" id="{4BCA588E-8A8F-4F37-8574-3ADF5349F671}"/>
              </a:ext>
            </a:extLst>
          </p:cNvPr>
          <p:cNvSpPr txBox="1"/>
          <p:nvPr/>
        </p:nvSpPr>
        <p:spPr>
          <a:xfrm>
            <a:off x="135373" y="1475475"/>
            <a:ext cx="6691728" cy="5261633"/>
          </a:xfrm>
          <a:prstGeom prst="rect">
            <a:avLst/>
          </a:prstGeom>
          <a:solidFill>
            <a:srgbClr val="EAE9F3"/>
          </a:solid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1)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2)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3)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4)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5)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6)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8)…………………………………………….</a:t>
            </a:r>
            <a:endParaRPr kumimoji="0" lang="en-GB" sz="32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602E4F00-BD2B-4951-AC72-1F16E16E6405}"/>
              </a:ext>
            </a:extLst>
          </p:cNvPr>
          <p:cNvSpPr/>
          <p:nvPr/>
        </p:nvSpPr>
        <p:spPr>
          <a:xfrm>
            <a:off x="565938" y="1568869"/>
            <a:ext cx="542007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aimes la Fête des Lumières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Rectangle 71">
            <a:extLst>
              <a:ext uri="{FF2B5EF4-FFF2-40B4-BE49-F238E27FC236}">
                <a16:creationId xmlns:a16="http://schemas.microsoft.com/office/drawing/2014/main" id="{4BE20A33-0501-4CBE-AD08-8E8EF7F86EDC}"/>
              </a:ext>
            </a:extLst>
          </p:cNvPr>
          <p:cNvSpPr/>
          <p:nvPr/>
        </p:nvSpPr>
        <p:spPr>
          <a:xfrm>
            <a:off x="565938" y="2228674"/>
            <a:ext cx="410881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vous visitez l’église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Rectangle 72">
            <a:extLst>
              <a:ext uri="{FF2B5EF4-FFF2-40B4-BE49-F238E27FC236}">
                <a16:creationId xmlns:a16="http://schemas.microsoft.com/office/drawing/2014/main" id="{216A634E-277A-4EC4-B210-EE39E0E0AC32}"/>
              </a:ext>
            </a:extLst>
          </p:cNvPr>
          <p:cNvSpPr/>
          <p:nvPr/>
        </p:nvSpPr>
        <p:spPr>
          <a:xfrm>
            <a:off x="589495" y="2870223"/>
            <a:ext cx="51972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vous marchez dans les rues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73">
            <a:extLst>
              <a:ext uri="{FF2B5EF4-FFF2-40B4-BE49-F238E27FC236}">
                <a16:creationId xmlns:a16="http://schemas.microsoft.com/office/drawing/2014/main" id="{2F01186F-1E65-417F-884D-4A6EE84D57C7}"/>
              </a:ext>
            </a:extLst>
          </p:cNvPr>
          <p:cNvSpPr/>
          <p:nvPr/>
        </p:nvSpPr>
        <p:spPr>
          <a:xfrm>
            <a:off x="565938" y="4135738"/>
            <a:ext cx="61991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portes une écharpe et des gants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Rectangle 74">
            <a:extLst>
              <a:ext uri="{FF2B5EF4-FFF2-40B4-BE49-F238E27FC236}">
                <a16:creationId xmlns:a16="http://schemas.microsoft.com/office/drawing/2014/main" id="{73E30D30-F1F3-44BB-9EDD-8B21579D1F97}"/>
              </a:ext>
            </a:extLst>
          </p:cNvPr>
          <p:cNvSpPr/>
          <p:nvPr/>
        </p:nvSpPr>
        <p:spPr>
          <a:xfrm>
            <a:off x="565938" y="4585699"/>
            <a:ext cx="605875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vous regardez un spectacle au château?</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Rectangle 76">
            <a:extLst>
              <a:ext uri="{FF2B5EF4-FFF2-40B4-BE49-F238E27FC236}">
                <a16:creationId xmlns:a16="http://schemas.microsoft.com/office/drawing/2014/main" id="{1BBD5F68-2E83-4759-9F47-11AF00D65511}"/>
              </a:ext>
            </a:extLst>
          </p:cNvPr>
          <p:cNvSpPr/>
          <p:nvPr/>
        </p:nvSpPr>
        <p:spPr>
          <a:xfrm>
            <a:off x="565938" y="3524769"/>
            <a:ext cx="365196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vous avez froid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B2D4A955-57E2-43D6-B52C-ADC6C1584525}"/>
              </a:ext>
            </a:extLst>
          </p:cNvPr>
          <p:cNvSpPr/>
          <p:nvPr/>
        </p:nvSpPr>
        <p:spPr>
          <a:xfrm>
            <a:off x="540290" y="5436423"/>
            <a:ext cx="464903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prépares des crêpes ?</a:t>
            </a:r>
          </a:p>
        </p:txBody>
      </p:sp>
      <p:sp>
        <p:nvSpPr>
          <p:cNvPr id="80" name="Rectangle 79">
            <a:extLst>
              <a:ext uri="{FF2B5EF4-FFF2-40B4-BE49-F238E27FC236}">
                <a16:creationId xmlns:a16="http://schemas.microsoft.com/office/drawing/2014/main" id="{5782BFF8-B2A5-4668-86A9-A83B75312521}"/>
              </a:ext>
            </a:extLst>
          </p:cNvPr>
          <p:cNvSpPr/>
          <p:nvPr/>
        </p:nvSpPr>
        <p:spPr>
          <a:xfrm>
            <a:off x="540290" y="5847136"/>
            <a:ext cx="605875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décores la maison avec des bougies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66979678-6130-4CFA-A792-4E35F425FDFB}"/>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b="21793"/>
          <a:stretch/>
        </p:blipFill>
        <p:spPr>
          <a:xfrm>
            <a:off x="6954151" y="1475475"/>
            <a:ext cx="5102477" cy="5382526"/>
          </a:xfrm>
          <a:prstGeom prst="rect">
            <a:avLst/>
          </a:prstGeom>
        </p:spPr>
      </p:pic>
      <p:sp>
        <p:nvSpPr>
          <p:cNvPr id="12" name="TextBox 11">
            <a:extLst>
              <a:ext uri="{FF2B5EF4-FFF2-40B4-BE49-F238E27FC236}">
                <a16:creationId xmlns:a16="http://schemas.microsoft.com/office/drawing/2014/main" id="{7CD51A75-46B3-47CF-AA8A-6D7B452F04D6}"/>
              </a:ext>
            </a:extLst>
          </p:cNvPr>
          <p:cNvSpPr txBox="1"/>
          <p:nvPr/>
        </p:nvSpPr>
        <p:spPr>
          <a:xfrm>
            <a:off x="6967024" y="2045018"/>
            <a:ext cx="540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a:t>
            </a:r>
          </a:p>
        </p:txBody>
      </p:sp>
      <p:sp>
        <p:nvSpPr>
          <p:cNvPr id="81" name="TextBox 80">
            <a:extLst>
              <a:ext uri="{FF2B5EF4-FFF2-40B4-BE49-F238E27FC236}">
                <a16:creationId xmlns:a16="http://schemas.microsoft.com/office/drawing/2014/main" id="{BA6EE327-DA9C-449F-A4DA-1C25497AF1A7}"/>
              </a:ext>
            </a:extLst>
          </p:cNvPr>
          <p:cNvSpPr txBox="1"/>
          <p:nvPr/>
        </p:nvSpPr>
        <p:spPr>
          <a:xfrm>
            <a:off x="6967024" y="2608613"/>
            <a:ext cx="540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B</a:t>
            </a:r>
          </a:p>
        </p:txBody>
      </p:sp>
      <p:sp>
        <p:nvSpPr>
          <p:cNvPr id="82" name="TextBox 81">
            <a:extLst>
              <a:ext uri="{FF2B5EF4-FFF2-40B4-BE49-F238E27FC236}">
                <a16:creationId xmlns:a16="http://schemas.microsoft.com/office/drawing/2014/main" id="{97825978-1D4A-423D-8817-5A90EA1F5C09}"/>
              </a:ext>
            </a:extLst>
          </p:cNvPr>
          <p:cNvSpPr txBox="1"/>
          <p:nvPr/>
        </p:nvSpPr>
        <p:spPr>
          <a:xfrm>
            <a:off x="6961776" y="3212776"/>
            <a:ext cx="540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C</a:t>
            </a:r>
          </a:p>
        </p:txBody>
      </p:sp>
      <p:sp>
        <p:nvSpPr>
          <p:cNvPr id="83" name="TextBox 82">
            <a:extLst>
              <a:ext uri="{FF2B5EF4-FFF2-40B4-BE49-F238E27FC236}">
                <a16:creationId xmlns:a16="http://schemas.microsoft.com/office/drawing/2014/main" id="{719CC14F-0E52-40E3-B27B-40DB3EC9F037}"/>
              </a:ext>
            </a:extLst>
          </p:cNvPr>
          <p:cNvSpPr txBox="1"/>
          <p:nvPr/>
        </p:nvSpPr>
        <p:spPr>
          <a:xfrm>
            <a:off x="6961776" y="3804445"/>
            <a:ext cx="540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D</a:t>
            </a:r>
          </a:p>
        </p:txBody>
      </p:sp>
      <p:sp>
        <p:nvSpPr>
          <p:cNvPr id="91" name="TextBox 90">
            <a:extLst>
              <a:ext uri="{FF2B5EF4-FFF2-40B4-BE49-F238E27FC236}">
                <a16:creationId xmlns:a16="http://schemas.microsoft.com/office/drawing/2014/main" id="{F46631E5-7104-4387-82BF-FA4DD19C4AA4}"/>
              </a:ext>
            </a:extLst>
          </p:cNvPr>
          <p:cNvSpPr txBox="1"/>
          <p:nvPr/>
        </p:nvSpPr>
        <p:spPr>
          <a:xfrm>
            <a:off x="6961775" y="4409210"/>
            <a:ext cx="540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E</a:t>
            </a:r>
          </a:p>
        </p:txBody>
      </p:sp>
      <p:sp>
        <p:nvSpPr>
          <p:cNvPr id="92" name="TextBox 91">
            <a:extLst>
              <a:ext uri="{FF2B5EF4-FFF2-40B4-BE49-F238E27FC236}">
                <a16:creationId xmlns:a16="http://schemas.microsoft.com/office/drawing/2014/main" id="{744E7A6A-095B-4ACA-A9D8-0767004B260A}"/>
              </a:ext>
            </a:extLst>
          </p:cNvPr>
          <p:cNvSpPr txBox="1"/>
          <p:nvPr/>
        </p:nvSpPr>
        <p:spPr>
          <a:xfrm>
            <a:off x="6961775" y="4972805"/>
            <a:ext cx="540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F</a:t>
            </a:r>
          </a:p>
        </p:txBody>
      </p:sp>
      <p:sp>
        <p:nvSpPr>
          <p:cNvPr id="93" name="TextBox 92">
            <a:extLst>
              <a:ext uri="{FF2B5EF4-FFF2-40B4-BE49-F238E27FC236}">
                <a16:creationId xmlns:a16="http://schemas.microsoft.com/office/drawing/2014/main" id="{CD5AC5DC-5473-4309-9E68-D3329438D3E1}"/>
              </a:ext>
            </a:extLst>
          </p:cNvPr>
          <p:cNvSpPr txBox="1"/>
          <p:nvPr/>
        </p:nvSpPr>
        <p:spPr>
          <a:xfrm>
            <a:off x="6986314" y="5542348"/>
            <a:ext cx="540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G</a:t>
            </a:r>
          </a:p>
        </p:txBody>
      </p:sp>
      <p:sp>
        <p:nvSpPr>
          <p:cNvPr id="94" name="TextBox 93">
            <a:extLst>
              <a:ext uri="{FF2B5EF4-FFF2-40B4-BE49-F238E27FC236}">
                <a16:creationId xmlns:a16="http://schemas.microsoft.com/office/drawing/2014/main" id="{EAC7B5CA-2D12-4986-AB82-852ED448D167}"/>
              </a:ext>
            </a:extLst>
          </p:cNvPr>
          <p:cNvSpPr txBox="1"/>
          <p:nvPr/>
        </p:nvSpPr>
        <p:spPr>
          <a:xfrm>
            <a:off x="6961774" y="6152661"/>
            <a:ext cx="540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H</a:t>
            </a:r>
          </a:p>
        </p:txBody>
      </p:sp>
      <p:sp>
        <p:nvSpPr>
          <p:cNvPr id="13" name="TextBox 12">
            <a:extLst>
              <a:ext uri="{FF2B5EF4-FFF2-40B4-BE49-F238E27FC236}">
                <a16:creationId xmlns:a16="http://schemas.microsoft.com/office/drawing/2014/main" id="{94FB13B5-23A7-4105-8348-DD86812124AA}"/>
              </a:ext>
            </a:extLst>
          </p:cNvPr>
          <p:cNvSpPr txBox="1"/>
          <p:nvPr/>
        </p:nvSpPr>
        <p:spPr>
          <a:xfrm>
            <a:off x="7629606" y="2099239"/>
            <a:ext cx="45540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Oui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mais</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je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bois</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un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chocolat</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chaud</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95" name="TextBox 94">
            <a:extLst>
              <a:ext uri="{FF2B5EF4-FFF2-40B4-BE49-F238E27FC236}">
                <a16:creationId xmlns:a16="http://schemas.microsoft.com/office/drawing/2014/main" id="{31E783A7-D58E-4929-9075-C4AF9B6E1014}"/>
              </a:ext>
            </a:extLst>
          </p:cNvPr>
          <p:cNvSpPr txBox="1"/>
          <p:nvPr/>
        </p:nvSpPr>
        <p:spPr>
          <a:xfrm>
            <a:off x="7564043" y="6172781"/>
            <a:ext cx="45540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Oui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et je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porte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aussi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mon</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nouveau chapeau.</a:t>
            </a:r>
          </a:p>
        </p:txBody>
      </p:sp>
      <p:sp>
        <p:nvSpPr>
          <p:cNvPr id="96" name="TextBox 95">
            <a:extLst>
              <a:ext uri="{FF2B5EF4-FFF2-40B4-BE49-F238E27FC236}">
                <a16:creationId xmlns:a16="http://schemas.microsoft.com/office/drawing/2014/main" id="{42326E94-B0E3-466D-BF6A-A251CCF1C249}"/>
              </a:ext>
            </a:extLst>
          </p:cNvPr>
          <p:cNvSpPr txBox="1"/>
          <p:nvPr/>
        </p:nvSpPr>
        <p:spPr>
          <a:xfrm>
            <a:off x="7588938" y="3242897"/>
            <a:ext cx="45540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Oui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le château a un grand spectacle.</a:t>
            </a:r>
          </a:p>
        </p:txBody>
      </p:sp>
      <p:sp>
        <p:nvSpPr>
          <p:cNvPr id="97" name="TextBox 96">
            <a:extLst>
              <a:ext uri="{FF2B5EF4-FFF2-40B4-BE49-F238E27FC236}">
                <a16:creationId xmlns:a16="http://schemas.microsoft.com/office/drawing/2014/main" id="{BBB94AAC-5C7F-40C4-B8BE-1AB28C478F5F}"/>
              </a:ext>
            </a:extLst>
          </p:cNvPr>
          <p:cNvSpPr txBox="1"/>
          <p:nvPr/>
        </p:nvSpPr>
        <p:spPr>
          <a:xfrm>
            <a:off x="7566081" y="4440098"/>
            <a:ext cx="45540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Oui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marcher,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parfait pour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voir</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les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lumières</a:t>
            </a:r>
            <a:r>
              <a:rPr lang="en-GB" sz="2000" dirty="0">
                <a:solidFill>
                  <a:srgbClr val="002060"/>
                </a:solidFill>
                <a:latin typeface="Segoe Print" panose="02000600000000000000" pitchFamily="2" charset="0"/>
              </a:rPr>
              <a:t> le </a:t>
            </a:r>
            <a:r>
              <a:rPr lang="en-GB" sz="2000" dirty="0" err="1">
                <a:solidFill>
                  <a:srgbClr val="002060"/>
                </a:solidFill>
                <a:latin typeface="Segoe Print" panose="02000600000000000000" pitchFamily="2" charset="0"/>
              </a:rPr>
              <a:t>soir</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98" name="TextBox 97">
            <a:extLst>
              <a:ext uri="{FF2B5EF4-FFF2-40B4-BE49-F238E27FC236}">
                <a16:creationId xmlns:a16="http://schemas.microsoft.com/office/drawing/2014/main" id="{D0C6BFD8-B249-433A-A859-E20860B71EBD}"/>
              </a:ext>
            </a:extLst>
          </p:cNvPr>
          <p:cNvSpPr txBox="1"/>
          <p:nvPr/>
        </p:nvSpPr>
        <p:spPr>
          <a:xfrm>
            <a:off x="7590620" y="5021633"/>
            <a:ext cx="45540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Oui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tout le monde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regarde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le spectacle de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lumières</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à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l’église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99" name="TextBox 98">
            <a:extLst>
              <a:ext uri="{FF2B5EF4-FFF2-40B4-BE49-F238E27FC236}">
                <a16:creationId xmlns:a16="http://schemas.microsoft.com/office/drawing/2014/main" id="{78E7EC92-B526-416D-AB3A-780BDB00FE6B}"/>
              </a:ext>
            </a:extLst>
          </p:cNvPr>
          <p:cNvSpPr txBox="1"/>
          <p:nvPr/>
        </p:nvSpPr>
        <p:spPr>
          <a:xfrm>
            <a:off x="7590620" y="3858563"/>
            <a:ext cx="45540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Non,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ça</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le 2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février</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pour la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Chandeleur</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100" name="TextBox 99">
            <a:extLst>
              <a:ext uri="{FF2B5EF4-FFF2-40B4-BE49-F238E27FC236}">
                <a16:creationId xmlns:a16="http://schemas.microsoft.com/office/drawing/2014/main" id="{5F16B631-B32E-4628-A262-5E6342B5096D}"/>
              </a:ext>
            </a:extLst>
          </p:cNvPr>
          <p:cNvSpPr txBox="1"/>
          <p:nvPr/>
        </p:nvSpPr>
        <p:spPr>
          <a:xfrm>
            <a:off x="7618240" y="2691081"/>
            <a:ext cx="45540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Oui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très</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jolie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fête. </a:t>
            </a:r>
          </a:p>
        </p:txBody>
      </p:sp>
      <p:sp>
        <p:nvSpPr>
          <p:cNvPr id="102" name="TextBox 101">
            <a:extLst>
              <a:ext uri="{FF2B5EF4-FFF2-40B4-BE49-F238E27FC236}">
                <a16:creationId xmlns:a16="http://schemas.microsoft.com/office/drawing/2014/main" id="{747647C6-2ED7-4C8C-BE73-E7BF0C0665DB}"/>
              </a:ext>
            </a:extLst>
          </p:cNvPr>
          <p:cNvSpPr txBox="1"/>
          <p:nvPr/>
        </p:nvSpPr>
        <p:spPr>
          <a:xfrm>
            <a:off x="7598242" y="5637299"/>
            <a:ext cx="45540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Oui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le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soir</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J’adore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les bougies.</a:t>
            </a:r>
          </a:p>
        </p:txBody>
      </p:sp>
      <p:sp>
        <p:nvSpPr>
          <p:cNvPr id="103" name="TextBox 102">
            <a:extLst>
              <a:ext uri="{FF2B5EF4-FFF2-40B4-BE49-F238E27FC236}">
                <a16:creationId xmlns:a16="http://schemas.microsoft.com/office/drawing/2014/main" id="{B626A6BB-6D36-40B1-832C-9B9D33A33B55}"/>
              </a:ext>
            </a:extLst>
          </p:cNvPr>
          <p:cNvSpPr txBox="1"/>
          <p:nvPr/>
        </p:nvSpPr>
        <p:spPr>
          <a:xfrm>
            <a:off x="6624692" y="1507314"/>
            <a:ext cx="540487" cy="461665"/>
          </a:xfrm>
          <a:prstGeom prst="rect">
            <a:avLst/>
          </a:prstGeom>
          <a:solidFill>
            <a:schemeClr val="bg1"/>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B</a:t>
            </a:r>
          </a:p>
        </p:txBody>
      </p:sp>
      <p:sp>
        <p:nvSpPr>
          <p:cNvPr id="104" name="TextBox 103">
            <a:extLst>
              <a:ext uri="{FF2B5EF4-FFF2-40B4-BE49-F238E27FC236}">
                <a16:creationId xmlns:a16="http://schemas.microsoft.com/office/drawing/2014/main" id="{0BF52B3D-2F60-4E4A-B83E-B9587872609F}"/>
              </a:ext>
            </a:extLst>
          </p:cNvPr>
          <p:cNvSpPr txBox="1"/>
          <p:nvPr/>
        </p:nvSpPr>
        <p:spPr>
          <a:xfrm>
            <a:off x="5164356" y="2142678"/>
            <a:ext cx="540487" cy="461665"/>
          </a:xfrm>
          <a:prstGeom prst="rect">
            <a:avLst/>
          </a:prstGeom>
          <a:solidFill>
            <a:schemeClr val="bg1"/>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F</a:t>
            </a:r>
          </a:p>
        </p:txBody>
      </p:sp>
      <p:sp>
        <p:nvSpPr>
          <p:cNvPr id="105" name="TextBox 104">
            <a:extLst>
              <a:ext uri="{FF2B5EF4-FFF2-40B4-BE49-F238E27FC236}">
                <a16:creationId xmlns:a16="http://schemas.microsoft.com/office/drawing/2014/main" id="{49FAF2ED-5198-4AE9-B7A4-B8EFABA7457E}"/>
              </a:ext>
            </a:extLst>
          </p:cNvPr>
          <p:cNvSpPr txBox="1"/>
          <p:nvPr/>
        </p:nvSpPr>
        <p:spPr>
          <a:xfrm>
            <a:off x="6441297" y="2782619"/>
            <a:ext cx="540487" cy="461665"/>
          </a:xfrm>
          <a:prstGeom prst="rect">
            <a:avLst/>
          </a:prstGeom>
          <a:solidFill>
            <a:schemeClr val="bg1"/>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E</a:t>
            </a:r>
          </a:p>
        </p:txBody>
      </p:sp>
      <p:sp>
        <p:nvSpPr>
          <p:cNvPr id="106" name="TextBox 105">
            <a:extLst>
              <a:ext uri="{FF2B5EF4-FFF2-40B4-BE49-F238E27FC236}">
                <a16:creationId xmlns:a16="http://schemas.microsoft.com/office/drawing/2014/main" id="{3FDCA253-5AB9-43E9-BFB4-9B0FBF10E104}"/>
              </a:ext>
            </a:extLst>
          </p:cNvPr>
          <p:cNvSpPr txBox="1"/>
          <p:nvPr/>
        </p:nvSpPr>
        <p:spPr>
          <a:xfrm>
            <a:off x="4675859" y="3401796"/>
            <a:ext cx="540487" cy="461665"/>
          </a:xfrm>
          <a:prstGeom prst="rect">
            <a:avLst/>
          </a:prstGeom>
          <a:solidFill>
            <a:schemeClr val="bg1"/>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a:t>
            </a:r>
          </a:p>
        </p:txBody>
      </p:sp>
      <p:sp>
        <p:nvSpPr>
          <p:cNvPr id="107" name="TextBox 106">
            <a:extLst>
              <a:ext uri="{FF2B5EF4-FFF2-40B4-BE49-F238E27FC236}">
                <a16:creationId xmlns:a16="http://schemas.microsoft.com/office/drawing/2014/main" id="{E406733F-2717-4EF5-BF23-8B310482AA25}"/>
              </a:ext>
            </a:extLst>
          </p:cNvPr>
          <p:cNvSpPr txBox="1"/>
          <p:nvPr/>
        </p:nvSpPr>
        <p:spPr>
          <a:xfrm>
            <a:off x="6268616" y="3684159"/>
            <a:ext cx="540487" cy="461665"/>
          </a:xfrm>
          <a:prstGeom prst="rect">
            <a:avLst/>
          </a:prstGeom>
          <a:solidFill>
            <a:schemeClr val="bg1"/>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H</a:t>
            </a:r>
          </a:p>
        </p:txBody>
      </p:sp>
      <p:sp>
        <p:nvSpPr>
          <p:cNvPr id="108" name="TextBox 107">
            <a:extLst>
              <a:ext uri="{FF2B5EF4-FFF2-40B4-BE49-F238E27FC236}">
                <a16:creationId xmlns:a16="http://schemas.microsoft.com/office/drawing/2014/main" id="{443D1416-BF57-49F1-A733-0A9ED3623B78}"/>
              </a:ext>
            </a:extLst>
          </p:cNvPr>
          <p:cNvSpPr txBox="1"/>
          <p:nvPr/>
        </p:nvSpPr>
        <p:spPr>
          <a:xfrm>
            <a:off x="6157190" y="4644577"/>
            <a:ext cx="540487" cy="461665"/>
          </a:xfrm>
          <a:prstGeom prst="rect">
            <a:avLst/>
          </a:prstGeom>
          <a:solidFill>
            <a:schemeClr val="bg1"/>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C</a:t>
            </a:r>
          </a:p>
        </p:txBody>
      </p:sp>
      <p:sp>
        <p:nvSpPr>
          <p:cNvPr id="109" name="TextBox 108">
            <a:extLst>
              <a:ext uri="{FF2B5EF4-FFF2-40B4-BE49-F238E27FC236}">
                <a16:creationId xmlns:a16="http://schemas.microsoft.com/office/drawing/2014/main" id="{F7EEF956-A94B-4726-B95E-62E68647C1E4}"/>
              </a:ext>
            </a:extLst>
          </p:cNvPr>
          <p:cNvSpPr txBox="1"/>
          <p:nvPr/>
        </p:nvSpPr>
        <p:spPr>
          <a:xfrm>
            <a:off x="5434599" y="5289131"/>
            <a:ext cx="540487" cy="461665"/>
          </a:xfrm>
          <a:prstGeom prst="rect">
            <a:avLst/>
          </a:prstGeom>
          <a:solidFill>
            <a:schemeClr val="bg1"/>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D</a:t>
            </a:r>
          </a:p>
        </p:txBody>
      </p:sp>
      <p:sp>
        <p:nvSpPr>
          <p:cNvPr id="110" name="TextBox 109">
            <a:extLst>
              <a:ext uri="{FF2B5EF4-FFF2-40B4-BE49-F238E27FC236}">
                <a16:creationId xmlns:a16="http://schemas.microsoft.com/office/drawing/2014/main" id="{05D3A924-D4EF-48AC-B654-864631478026}"/>
              </a:ext>
            </a:extLst>
          </p:cNvPr>
          <p:cNvSpPr txBox="1"/>
          <p:nvPr/>
        </p:nvSpPr>
        <p:spPr>
          <a:xfrm>
            <a:off x="6225688" y="5970247"/>
            <a:ext cx="540487" cy="461665"/>
          </a:xfrm>
          <a:prstGeom prst="rect">
            <a:avLst/>
          </a:prstGeom>
          <a:solidFill>
            <a:schemeClr val="bg1"/>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G</a:t>
            </a:r>
          </a:p>
        </p:txBody>
      </p:sp>
      <p:sp>
        <p:nvSpPr>
          <p:cNvPr id="43" name="Google Shape;167;p2">
            <a:extLst>
              <a:ext uri="{FF2B5EF4-FFF2-40B4-BE49-F238E27FC236}">
                <a16:creationId xmlns:a16="http://schemas.microsoft.com/office/drawing/2014/main" id="{5D4F8BD5-14D9-4FB2-9306-3AFEFB477D32}"/>
              </a:ext>
            </a:extLst>
          </p:cNvPr>
          <p:cNvSpPr/>
          <p:nvPr/>
        </p:nvSpPr>
        <p:spPr>
          <a:xfrm>
            <a:off x="107734" y="10612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4" name="Group 43">
            <a:extLst>
              <a:ext uri="{FF2B5EF4-FFF2-40B4-BE49-F238E27FC236}">
                <a16:creationId xmlns:a16="http://schemas.microsoft.com/office/drawing/2014/main" id="{9081BFFC-37F7-4EA7-8454-3A17F2ABFF63}"/>
              </a:ext>
            </a:extLst>
          </p:cNvPr>
          <p:cNvGrpSpPr/>
          <p:nvPr/>
        </p:nvGrpSpPr>
        <p:grpSpPr>
          <a:xfrm>
            <a:off x="1840436" y="6199977"/>
            <a:ext cx="522300" cy="359630"/>
            <a:chOff x="-948357" y="2155217"/>
            <a:chExt cx="1091248" cy="1233770"/>
          </a:xfrm>
        </p:grpSpPr>
        <p:pic>
          <p:nvPicPr>
            <p:cNvPr id="45" name="Picture 44" descr="Icon&#10;&#10;Description automatically generated with low confidence">
              <a:extLst>
                <a:ext uri="{FF2B5EF4-FFF2-40B4-BE49-F238E27FC236}">
                  <a16:creationId xmlns:a16="http://schemas.microsoft.com/office/drawing/2014/main" id="{462EC355-CADE-4A11-86E4-6EDFD96517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387" y="2155218"/>
              <a:ext cx="616885" cy="1233769"/>
            </a:xfrm>
            <a:prstGeom prst="rect">
              <a:avLst/>
            </a:prstGeom>
          </p:spPr>
        </p:pic>
        <p:pic>
          <p:nvPicPr>
            <p:cNvPr id="46" name="Picture 45" descr="Icon&#10;&#10;Description automatically generated">
              <a:extLst>
                <a:ext uri="{FF2B5EF4-FFF2-40B4-BE49-F238E27FC236}">
                  <a16:creationId xmlns:a16="http://schemas.microsoft.com/office/drawing/2014/main" id="{E1EFEFB2-2D36-4471-B452-8638742EF9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357" y="2155218"/>
              <a:ext cx="616885" cy="1233769"/>
            </a:xfrm>
            <a:prstGeom prst="rect">
              <a:avLst/>
            </a:prstGeom>
          </p:spPr>
        </p:pic>
        <p:pic>
          <p:nvPicPr>
            <p:cNvPr id="47" name="Picture 46" descr="Icon&#10;&#10;Description automatically generated">
              <a:extLst>
                <a:ext uri="{FF2B5EF4-FFF2-40B4-BE49-F238E27FC236}">
                  <a16:creationId xmlns:a16="http://schemas.microsoft.com/office/drawing/2014/main" id="{DA92B8E1-CC28-4F7E-8EC8-6EDFD03FF2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994" y="2155217"/>
              <a:ext cx="616885" cy="1233769"/>
            </a:xfrm>
            <a:prstGeom prst="rect">
              <a:avLst/>
            </a:prstGeom>
          </p:spPr>
        </p:pic>
      </p:grpSp>
      <p:pic>
        <p:nvPicPr>
          <p:cNvPr id="48" name="Picture 47" descr="A picture containing text, toy, doll&#10;&#10;Description automatically generated">
            <a:extLst>
              <a:ext uri="{FF2B5EF4-FFF2-40B4-BE49-F238E27FC236}">
                <a16:creationId xmlns:a16="http://schemas.microsoft.com/office/drawing/2014/main" id="{A9AC7262-6793-4C52-BF2C-4AADEE6F53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950" y="110928"/>
            <a:ext cx="601813" cy="1363395"/>
          </a:xfrm>
          <a:prstGeom prst="rect">
            <a:avLst/>
          </a:prstGeom>
        </p:spPr>
      </p:pic>
    </p:spTree>
    <p:extLst>
      <p:ext uri="{BB962C8B-B14F-4D97-AF65-F5344CB8AC3E}">
        <p14:creationId xmlns:p14="http://schemas.microsoft.com/office/powerpoint/2010/main" val="11203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P spid="109" grpId="0" animBg="1"/>
      <p:bldP spid="1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1" y="28656"/>
            <a:ext cx="302961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7" name="TextBox 36">
            <a:hlinkClick r:id="" action="ppaction://noaction">
              <a:snd r:embed="rId3" name="Parle_avec_ton_partenaire.wav"/>
            </a:hlinkClick>
            <a:extLst>
              <a:ext uri="{FF2B5EF4-FFF2-40B4-BE49-F238E27FC236}">
                <a16:creationId xmlns:a16="http://schemas.microsoft.com/office/drawing/2014/main" id="{868CA353-6B7B-44CA-92FB-9ACDF811AC62}"/>
              </a:ext>
            </a:extLst>
          </p:cNvPr>
          <p:cNvSpPr txBox="1"/>
          <p:nvPr/>
        </p:nvSpPr>
        <p:spPr>
          <a:xfrm>
            <a:off x="3455260" y="14280"/>
            <a:ext cx="60228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0" name="TextBox 39">
            <a:extLst>
              <a:ext uri="{FF2B5EF4-FFF2-40B4-BE49-F238E27FC236}">
                <a16:creationId xmlns:a16="http://schemas.microsoft.com/office/drawing/2014/main" id="{4041479D-D8FE-4504-80A5-14C4487B82F4}"/>
              </a:ext>
            </a:extLst>
          </p:cNvPr>
          <p:cNvSpPr txBox="1"/>
          <p:nvPr/>
        </p:nvSpPr>
        <p:spPr>
          <a:xfrm>
            <a:off x="368965" y="2203606"/>
            <a:ext cx="5303520" cy="1877437"/>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Personne</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Ask:</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[Are you (formal) listening to]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8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présentation</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6" name="Speech Bubble: Rectangle with Corners Rounded 45">
            <a:extLst>
              <a:ext uri="{FF2B5EF4-FFF2-40B4-BE49-F238E27FC236}">
                <a16:creationId xmlns:a16="http://schemas.microsoft.com/office/drawing/2014/main" id="{C202C917-E19D-4F92-B0AD-A2C8BFC43BF0}"/>
              </a:ext>
            </a:extLst>
          </p:cNvPr>
          <p:cNvSpPr/>
          <p:nvPr/>
        </p:nvSpPr>
        <p:spPr>
          <a:xfrm>
            <a:off x="2278161" y="4217487"/>
            <a:ext cx="3128028" cy="1356293"/>
          </a:xfrm>
          <a:prstGeom prst="wedgeRoundRectCallout">
            <a:avLst>
              <a:gd name="adj1" fmla="val -61545"/>
              <a:gd name="adj2" fmla="val 17956"/>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Est-</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ce</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que </a:t>
            </a:r>
            <a:b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vous</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écoutez la </a:t>
            </a: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présentation</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5" name="Graphic 4" descr="User">
            <a:extLst>
              <a:ext uri="{FF2B5EF4-FFF2-40B4-BE49-F238E27FC236}">
                <a16:creationId xmlns:a16="http://schemas.microsoft.com/office/drawing/2014/main" id="{7EC62D95-B010-44DB-A5A8-C3B058D22B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4359" y="4717294"/>
            <a:ext cx="1356293" cy="1356293"/>
          </a:xfrm>
          <a:prstGeom prst="rect">
            <a:avLst/>
          </a:prstGeom>
        </p:spPr>
      </p:pic>
      <p:pic>
        <p:nvPicPr>
          <p:cNvPr id="48" name="Graphic 47" descr="User">
            <a:extLst>
              <a:ext uri="{FF2B5EF4-FFF2-40B4-BE49-F238E27FC236}">
                <a16:creationId xmlns:a16="http://schemas.microsoft.com/office/drawing/2014/main" id="{BFFC8403-CE34-4B1F-BBE9-41A5E1B6B4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11752" y="4717294"/>
            <a:ext cx="1356293" cy="1356293"/>
          </a:xfrm>
          <a:prstGeom prst="rect">
            <a:avLst/>
          </a:prstGeom>
        </p:spPr>
      </p:pic>
      <p:sp>
        <p:nvSpPr>
          <p:cNvPr id="9" name="TextBox 8">
            <a:extLst>
              <a:ext uri="{FF2B5EF4-FFF2-40B4-BE49-F238E27FC236}">
                <a16:creationId xmlns:a16="http://schemas.microsoft.com/office/drawing/2014/main" id="{0249E2B0-878F-4438-8344-2372796CB6E5}"/>
              </a:ext>
            </a:extLst>
          </p:cNvPr>
          <p:cNvSpPr txBox="1"/>
          <p:nvPr/>
        </p:nvSpPr>
        <p:spPr>
          <a:xfrm>
            <a:off x="1308872" y="5302111"/>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50" name="TextBox 49">
            <a:extLst>
              <a:ext uri="{FF2B5EF4-FFF2-40B4-BE49-F238E27FC236}">
                <a16:creationId xmlns:a16="http://schemas.microsoft.com/office/drawing/2014/main" id="{B57A44FC-C9EF-495F-83C5-96FB96AD563E}"/>
              </a:ext>
            </a:extLst>
          </p:cNvPr>
          <p:cNvSpPr txBox="1"/>
          <p:nvPr/>
        </p:nvSpPr>
        <p:spPr>
          <a:xfrm>
            <a:off x="10138194" y="5334563"/>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21" name="TextBox 20">
            <a:extLst>
              <a:ext uri="{FF2B5EF4-FFF2-40B4-BE49-F238E27FC236}">
                <a16:creationId xmlns:a16="http://schemas.microsoft.com/office/drawing/2014/main" id="{CA83408B-4A18-4447-B3E9-02422547F29F}"/>
              </a:ext>
            </a:extLst>
          </p:cNvPr>
          <p:cNvSpPr txBox="1"/>
          <p:nvPr/>
        </p:nvSpPr>
        <p:spPr>
          <a:xfrm>
            <a:off x="192395" y="764085"/>
            <a:ext cx="54072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pose la question. </a:t>
            </a:r>
          </a:p>
        </p:txBody>
      </p:sp>
      <p:sp>
        <p:nvSpPr>
          <p:cNvPr id="23" name="TextBox 22">
            <a:extLst>
              <a:ext uri="{FF2B5EF4-FFF2-40B4-BE49-F238E27FC236}">
                <a16:creationId xmlns:a16="http://schemas.microsoft.com/office/drawing/2014/main" id="{41F98BD5-A46C-410B-A588-BC23FAD0010C}"/>
              </a:ext>
            </a:extLst>
          </p:cNvPr>
          <p:cNvSpPr txBox="1"/>
          <p:nvPr/>
        </p:nvSpPr>
        <p:spPr>
          <a:xfrm>
            <a:off x="192395" y="1261662"/>
            <a:ext cx="112373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correspondante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5" name="Rectangle 1">
            <a:extLst>
              <a:ext uri="{FF2B5EF4-FFF2-40B4-BE49-F238E27FC236}">
                <a16:creationId xmlns:a16="http://schemas.microsoft.com/office/drawing/2014/main" id="{479D689A-987F-4936-8054-E5019D546A70}"/>
              </a:ext>
            </a:extLst>
          </p:cNvPr>
          <p:cNvSpPr/>
          <p:nvPr/>
        </p:nvSpPr>
        <p:spPr>
          <a:xfrm>
            <a:off x="7489833" y="2011363"/>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38" name="CuadroTexto 5">
            <a:extLst>
              <a:ext uri="{FF2B5EF4-FFF2-40B4-BE49-F238E27FC236}">
                <a16:creationId xmlns:a16="http://schemas.microsoft.com/office/drawing/2014/main" id="{D4886A4B-AB38-4E0C-A5C9-EB2E75CB3BAE}"/>
              </a:ext>
            </a:extLst>
          </p:cNvPr>
          <p:cNvSpPr txBox="1"/>
          <p:nvPr/>
        </p:nvSpPr>
        <p:spPr>
          <a:xfrm>
            <a:off x="9393428" y="3246687"/>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ea typeface="+mn-ea"/>
                <a:cs typeface="+mn-cs"/>
              </a:rPr>
              <a:t>[Jamie]</a:t>
            </a:r>
          </a:p>
        </p:txBody>
      </p:sp>
      <p:sp>
        <p:nvSpPr>
          <p:cNvPr id="39" name="CuadroTexto 38">
            <a:extLst>
              <a:ext uri="{FF2B5EF4-FFF2-40B4-BE49-F238E27FC236}">
                <a16:creationId xmlns:a16="http://schemas.microsoft.com/office/drawing/2014/main" id="{114177C4-9AD9-49EE-9D55-CAA2A43EDA98}"/>
              </a:ext>
            </a:extLst>
          </p:cNvPr>
          <p:cNvSpPr txBox="1"/>
          <p:nvPr/>
        </p:nvSpPr>
        <p:spPr>
          <a:xfrm>
            <a:off x="7564556" y="3244389"/>
            <a:ext cx="19908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ea typeface="+mn-ea"/>
                <a:cs typeface="+mn-cs"/>
              </a:rPr>
              <a:t>[M. Clarke]</a:t>
            </a:r>
          </a:p>
        </p:txBody>
      </p:sp>
      <p:sp>
        <p:nvSpPr>
          <p:cNvPr id="44" name="Rectangle 43">
            <a:extLst>
              <a:ext uri="{FF2B5EF4-FFF2-40B4-BE49-F238E27FC236}">
                <a16:creationId xmlns:a16="http://schemas.microsoft.com/office/drawing/2014/main" id="{407195B8-7C6E-441C-856C-3D4649DC13E6}"/>
              </a:ext>
            </a:extLst>
          </p:cNvPr>
          <p:cNvSpPr/>
          <p:nvPr/>
        </p:nvSpPr>
        <p:spPr>
          <a:xfrm>
            <a:off x="7809336" y="4392535"/>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 name="TextBox 2">
            <a:extLst>
              <a:ext uri="{FF2B5EF4-FFF2-40B4-BE49-F238E27FC236}">
                <a16:creationId xmlns:a16="http://schemas.microsoft.com/office/drawing/2014/main" id="{EE514B94-D078-46F5-9349-BDE9EDC1124E}"/>
              </a:ext>
            </a:extLst>
          </p:cNvPr>
          <p:cNvSpPr txBox="1"/>
          <p:nvPr/>
        </p:nvSpPr>
        <p:spPr>
          <a:xfrm>
            <a:off x="7168555" y="3957270"/>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D6D50B52-2D4A-4093-AE80-CB4B7CE5FBC0}"/>
              </a:ext>
            </a:extLst>
          </p:cNvPr>
          <p:cNvSpPr/>
          <p:nvPr/>
        </p:nvSpPr>
        <p:spPr>
          <a:xfrm>
            <a:off x="7572060" y="1838678"/>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BD2E6C1-14FB-4E7B-A63D-655C7C530F77}"/>
              </a:ext>
            </a:extLst>
          </p:cNvPr>
          <p:cNvSpPr txBox="1"/>
          <p:nvPr/>
        </p:nvSpPr>
        <p:spPr>
          <a:xfrm>
            <a:off x="7956507" y="4314886"/>
            <a:ext cx="3941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listening to the presentation?</a:t>
            </a:r>
          </a:p>
        </p:txBody>
      </p:sp>
      <p:pic>
        <p:nvPicPr>
          <p:cNvPr id="7" name="Picture 6" descr="A person in a suit and tie&#10;&#10;Description automatically generated with medium confidence">
            <a:extLst>
              <a:ext uri="{FF2B5EF4-FFF2-40B4-BE49-F238E27FC236}">
                <a16:creationId xmlns:a16="http://schemas.microsoft.com/office/drawing/2014/main" id="{68D70DA1-46A2-4EF2-ABEF-0D9EF376E725}"/>
              </a:ext>
            </a:extLst>
          </p:cNvPr>
          <p:cNvPicPr>
            <a:picLocks noChangeAspect="1"/>
          </p:cNvPicPr>
          <p:nvPr/>
        </p:nvPicPr>
        <p:blipFill rotWithShape="1">
          <a:blip r:embed="rId7">
            <a:extLst>
              <a:ext uri="{28A0092B-C50C-407E-A947-70E740481C1C}">
                <a14:useLocalDpi xmlns:a14="http://schemas.microsoft.com/office/drawing/2010/main" val="0"/>
              </a:ext>
            </a:extLst>
          </a:blip>
          <a:srcRect b="63810"/>
          <a:stretch/>
        </p:blipFill>
        <p:spPr>
          <a:xfrm>
            <a:off x="7880411" y="2184460"/>
            <a:ext cx="1370528" cy="992001"/>
          </a:xfrm>
          <a:prstGeom prst="rect">
            <a:avLst/>
          </a:prstGeom>
        </p:spPr>
      </p:pic>
      <p:pic>
        <p:nvPicPr>
          <p:cNvPr id="10" name="Picture 9" descr="Circle&#10;&#10;Description automatically generated with medium confidence">
            <a:extLst>
              <a:ext uri="{FF2B5EF4-FFF2-40B4-BE49-F238E27FC236}">
                <a16:creationId xmlns:a16="http://schemas.microsoft.com/office/drawing/2014/main" id="{7CB4E3EC-8CB7-4CF9-9146-72D4C83E14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9728" y="2165692"/>
            <a:ext cx="815249" cy="923331"/>
          </a:xfrm>
          <a:prstGeom prst="rect">
            <a:avLst/>
          </a:prstGeom>
        </p:spPr>
      </p:pic>
      <p:sp>
        <p:nvSpPr>
          <p:cNvPr id="24" name="Google Shape;167;p2">
            <a:extLst>
              <a:ext uri="{FF2B5EF4-FFF2-40B4-BE49-F238E27FC236}">
                <a16:creationId xmlns:a16="http://schemas.microsoft.com/office/drawing/2014/main" id="{4CFBD700-DA89-4516-B4E9-89CB1E3811FE}"/>
              </a:ext>
            </a:extLst>
          </p:cNvPr>
          <p:cNvSpPr/>
          <p:nvPr/>
        </p:nvSpPr>
        <p:spPr>
          <a:xfrm>
            <a:off x="107734" y="10612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8246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heel(1)">
                                      <p:cBhvr>
                                        <p:cTn id="11" dur="20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10" name="Rectangle 1">
            <a:extLst>
              <a:ext uri="{FF2B5EF4-FFF2-40B4-BE49-F238E27FC236}">
                <a16:creationId xmlns:a16="http://schemas.microsoft.com/office/drawing/2014/main" id="{9DB13345-1AD8-428A-AE0A-5DD18CA0BA25}"/>
              </a:ext>
            </a:extLst>
          </p:cNvPr>
          <p:cNvSpPr/>
          <p:nvPr/>
        </p:nvSpPr>
        <p:spPr>
          <a:xfrm>
            <a:off x="421843"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 Box 10">
            <a:extLst>
              <a:ext uri="{FF2B5EF4-FFF2-40B4-BE49-F238E27FC236}">
                <a16:creationId xmlns:a16="http://schemas.microsoft.com/office/drawing/2014/main" id="{A9896D18-EC52-40E3-812F-8B5D72218069}"/>
              </a:ext>
            </a:extLst>
          </p:cNvPr>
          <p:cNvSpPr txBox="1">
            <a:spLocks noChangeArrowheads="1"/>
          </p:cNvSpPr>
          <p:nvPr/>
        </p:nvSpPr>
        <p:spPr bwMode="auto">
          <a:xfrm>
            <a:off x="489912"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5">
            <a:extLst>
              <a:ext uri="{FF2B5EF4-FFF2-40B4-BE49-F238E27FC236}">
                <a16:creationId xmlns:a16="http://schemas.microsoft.com/office/drawing/2014/main" id="{1FBAEA35-9644-4713-9BF2-7F0C1E0C0DC1}"/>
              </a:ext>
            </a:extLst>
          </p:cNvPr>
          <p:cNvSpPr txBox="1"/>
          <p:nvPr/>
        </p:nvSpPr>
        <p:spPr>
          <a:xfrm>
            <a:off x="487279" y="2215431"/>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15" name="CuadroTexto 38">
            <a:extLst>
              <a:ext uri="{FF2B5EF4-FFF2-40B4-BE49-F238E27FC236}">
                <a16:creationId xmlns:a16="http://schemas.microsoft.com/office/drawing/2014/main" id="{909EBFB4-3E4F-488B-8858-445DB7B89766}"/>
              </a:ext>
            </a:extLst>
          </p:cNvPr>
          <p:cNvSpPr txBox="1"/>
          <p:nvPr/>
        </p:nvSpPr>
        <p:spPr>
          <a:xfrm>
            <a:off x="2231923" y="2240433"/>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44" name="Rectangle 1">
            <a:extLst>
              <a:ext uri="{FF2B5EF4-FFF2-40B4-BE49-F238E27FC236}">
                <a16:creationId xmlns:a16="http://schemas.microsoft.com/office/drawing/2014/main" id="{B4DC05A0-DE91-4732-B742-23F00AA800FB}"/>
              </a:ext>
            </a:extLst>
          </p:cNvPr>
          <p:cNvSpPr/>
          <p:nvPr/>
        </p:nvSpPr>
        <p:spPr>
          <a:xfrm>
            <a:off x="4308556"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 Box 10">
            <a:extLst>
              <a:ext uri="{FF2B5EF4-FFF2-40B4-BE49-F238E27FC236}">
                <a16:creationId xmlns:a16="http://schemas.microsoft.com/office/drawing/2014/main" id="{59FFB29F-09AA-4485-B023-7A911A2C69C1}"/>
              </a:ext>
            </a:extLst>
          </p:cNvPr>
          <p:cNvSpPr txBox="1">
            <a:spLocks noChangeArrowheads="1"/>
          </p:cNvSpPr>
          <p:nvPr/>
        </p:nvSpPr>
        <p:spPr bwMode="auto">
          <a:xfrm>
            <a:off x="4376625"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6" name="CuadroTexto 5">
            <a:extLst>
              <a:ext uri="{FF2B5EF4-FFF2-40B4-BE49-F238E27FC236}">
                <a16:creationId xmlns:a16="http://schemas.microsoft.com/office/drawing/2014/main" id="{5659444F-C921-41EE-9C22-2FF523A92AD3}"/>
              </a:ext>
            </a:extLst>
          </p:cNvPr>
          <p:cNvSpPr txBox="1"/>
          <p:nvPr/>
        </p:nvSpPr>
        <p:spPr>
          <a:xfrm>
            <a:off x="4373992" y="2215431"/>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47" name="CuadroTexto 38">
            <a:extLst>
              <a:ext uri="{FF2B5EF4-FFF2-40B4-BE49-F238E27FC236}">
                <a16:creationId xmlns:a16="http://schemas.microsoft.com/office/drawing/2014/main" id="{905BEE0E-5DFD-49C7-A0E6-973311449904}"/>
              </a:ext>
            </a:extLst>
          </p:cNvPr>
          <p:cNvSpPr txBox="1"/>
          <p:nvPr/>
        </p:nvSpPr>
        <p:spPr>
          <a:xfrm>
            <a:off x="6118636" y="2240433"/>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50" name="Rectangle 1">
            <a:extLst>
              <a:ext uri="{FF2B5EF4-FFF2-40B4-BE49-F238E27FC236}">
                <a16:creationId xmlns:a16="http://schemas.microsoft.com/office/drawing/2014/main" id="{9FB89322-5BD5-4625-B7A7-B6C6E01EA17B}"/>
              </a:ext>
            </a:extLst>
          </p:cNvPr>
          <p:cNvSpPr/>
          <p:nvPr/>
        </p:nvSpPr>
        <p:spPr>
          <a:xfrm>
            <a:off x="8241949"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 Box 10">
            <a:extLst>
              <a:ext uri="{FF2B5EF4-FFF2-40B4-BE49-F238E27FC236}">
                <a16:creationId xmlns:a16="http://schemas.microsoft.com/office/drawing/2014/main" id="{121E7C9C-D1A1-4EE7-BB2E-1E19F42D7D58}"/>
              </a:ext>
            </a:extLst>
          </p:cNvPr>
          <p:cNvSpPr txBox="1">
            <a:spLocks noChangeArrowheads="1"/>
          </p:cNvSpPr>
          <p:nvPr/>
        </p:nvSpPr>
        <p:spPr bwMode="auto">
          <a:xfrm>
            <a:off x="8310018"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2" name="CuadroTexto 5">
            <a:extLst>
              <a:ext uri="{FF2B5EF4-FFF2-40B4-BE49-F238E27FC236}">
                <a16:creationId xmlns:a16="http://schemas.microsoft.com/office/drawing/2014/main" id="{9955DD17-9EB1-4016-A895-D53406B85E52}"/>
              </a:ext>
            </a:extLst>
          </p:cNvPr>
          <p:cNvSpPr txBox="1"/>
          <p:nvPr/>
        </p:nvSpPr>
        <p:spPr>
          <a:xfrm>
            <a:off x="8307385" y="2215431"/>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53" name="CuadroTexto 38">
            <a:extLst>
              <a:ext uri="{FF2B5EF4-FFF2-40B4-BE49-F238E27FC236}">
                <a16:creationId xmlns:a16="http://schemas.microsoft.com/office/drawing/2014/main" id="{5638CC27-742C-484C-ABD7-69F9766845EB}"/>
              </a:ext>
            </a:extLst>
          </p:cNvPr>
          <p:cNvSpPr txBox="1"/>
          <p:nvPr/>
        </p:nvSpPr>
        <p:spPr>
          <a:xfrm>
            <a:off x="10052029" y="2240433"/>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56" name="Rectangle 1">
            <a:extLst>
              <a:ext uri="{FF2B5EF4-FFF2-40B4-BE49-F238E27FC236}">
                <a16:creationId xmlns:a16="http://schemas.microsoft.com/office/drawing/2014/main" id="{AF5A5823-7EFA-467C-BFD0-A1A30389EF44}"/>
              </a:ext>
            </a:extLst>
          </p:cNvPr>
          <p:cNvSpPr/>
          <p:nvPr/>
        </p:nvSpPr>
        <p:spPr>
          <a:xfrm>
            <a:off x="2287146" y="4031543"/>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Text Box 10">
            <a:extLst>
              <a:ext uri="{FF2B5EF4-FFF2-40B4-BE49-F238E27FC236}">
                <a16:creationId xmlns:a16="http://schemas.microsoft.com/office/drawing/2014/main" id="{4614679D-1C8C-4AF3-8651-CB3F44D6C305}"/>
              </a:ext>
            </a:extLst>
          </p:cNvPr>
          <p:cNvSpPr txBox="1">
            <a:spLocks noChangeArrowheads="1"/>
          </p:cNvSpPr>
          <p:nvPr/>
        </p:nvSpPr>
        <p:spPr bwMode="auto">
          <a:xfrm>
            <a:off x="2355215" y="4134270"/>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8" name="CuadroTexto 5">
            <a:extLst>
              <a:ext uri="{FF2B5EF4-FFF2-40B4-BE49-F238E27FC236}">
                <a16:creationId xmlns:a16="http://schemas.microsoft.com/office/drawing/2014/main" id="{0B3AA880-0191-496D-9589-88D108EA8F9C}"/>
              </a:ext>
            </a:extLst>
          </p:cNvPr>
          <p:cNvSpPr txBox="1"/>
          <p:nvPr/>
        </p:nvSpPr>
        <p:spPr>
          <a:xfrm>
            <a:off x="2352582" y="5253013"/>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59" name="CuadroTexto 38">
            <a:extLst>
              <a:ext uri="{FF2B5EF4-FFF2-40B4-BE49-F238E27FC236}">
                <a16:creationId xmlns:a16="http://schemas.microsoft.com/office/drawing/2014/main" id="{6441F4BD-7C6D-4A1B-8D1C-2DBE7671DA86}"/>
              </a:ext>
            </a:extLst>
          </p:cNvPr>
          <p:cNvSpPr txBox="1"/>
          <p:nvPr/>
        </p:nvSpPr>
        <p:spPr>
          <a:xfrm>
            <a:off x="4097226" y="5278015"/>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62" name="Rectangle 1">
            <a:extLst>
              <a:ext uri="{FF2B5EF4-FFF2-40B4-BE49-F238E27FC236}">
                <a16:creationId xmlns:a16="http://schemas.microsoft.com/office/drawing/2014/main" id="{44DB72E5-0DD8-4424-9F1F-D2F03D536B99}"/>
              </a:ext>
            </a:extLst>
          </p:cNvPr>
          <p:cNvSpPr/>
          <p:nvPr/>
        </p:nvSpPr>
        <p:spPr>
          <a:xfrm>
            <a:off x="6220539" y="4031543"/>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3" name="Text Box 10">
            <a:extLst>
              <a:ext uri="{FF2B5EF4-FFF2-40B4-BE49-F238E27FC236}">
                <a16:creationId xmlns:a16="http://schemas.microsoft.com/office/drawing/2014/main" id="{D25F4D1F-AE51-431E-BCA8-23C279EEB905}"/>
              </a:ext>
            </a:extLst>
          </p:cNvPr>
          <p:cNvSpPr txBox="1">
            <a:spLocks noChangeArrowheads="1"/>
          </p:cNvSpPr>
          <p:nvPr/>
        </p:nvSpPr>
        <p:spPr bwMode="auto">
          <a:xfrm>
            <a:off x="6288608" y="4134270"/>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4" name="CuadroTexto 5">
            <a:extLst>
              <a:ext uri="{FF2B5EF4-FFF2-40B4-BE49-F238E27FC236}">
                <a16:creationId xmlns:a16="http://schemas.microsoft.com/office/drawing/2014/main" id="{9189B31B-350F-4D7E-8077-B0BB67B17D99}"/>
              </a:ext>
            </a:extLst>
          </p:cNvPr>
          <p:cNvSpPr txBox="1"/>
          <p:nvPr/>
        </p:nvSpPr>
        <p:spPr>
          <a:xfrm>
            <a:off x="6285975" y="5253013"/>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65" name="CuadroTexto 38">
            <a:extLst>
              <a:ext uri="{FF2B5EF4-FFF2-40B4-BE49-F238E27FC236}">
                <a16:creationId xmlns:a16="http://schemas.microsoft.com/office/drawing/2014/main" id="{E2AF95FA-291E-4A6F-B3CA-C606BE257617}"/>
              </a:ext>
            </a:extLst>
          </p:cNvPr>
          <p:cNvSpPr txBox="1"/>
          <p:nvPr/>
        </p:nvSpPr>
        <p:spPr>
          <a:xfrm>
            <a:off x="8030619" y="5278015"/>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9" name="Rectangle 8">
            <a:extLst>
              <a:ext uri="{FF2B5EF4-FFF2-40B4-BE49-F238E27FC236}">
                <a16:creationId xmlns:a16="http://schemas.microsoft.com/office/drawing/2014/main" id="{D6CC2875-9342-458E-A973-6F1B33F6384F}"/>
              </a:ext>
            </a:extLst>
          </p:cNvPr>
          <p:cNvSpPr/>
          <p:nvPr/>
        </p:nvSpPr>
        <p:spPr>
          <a:xfrm>
            <a:off x="785430" y="2987788"/>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4" name="Rectangle 73">
            <a:extLst>
              <a:ext uri="{FF2B5EF4-FFF2-40B4-BE49-F238E27FC236}">
                <a16:creationId xmlns:a16="http://schemas.microsoft.com/office/drawing/2014/main" id="{77B7CEC3-7C0D-45A4-B1EC-FBFDFE1F9C65}"/>
              </a:ext>
            </a:extLst>
          </p:cNvPr>
          <p:cNvSpPr/>
          <p:nvPr/>
        </p:nvSpPr>
        <p:spPr>
          <a:xfrm>
            <a:off x="4729424" y="3013027"/>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5" name="Rectangle 74">
            <a:extLst>
              <a:ext uri="{FF2B5EF4-FFF2-40B4-BE49-F238E27FC236}">
                <a16:creationId xmlns:a16="http://schemas.microsoft.com/office/drawing/2014/main" id="{2FAA54F7-935C-41DA-B8FE-73F6E0777086}"/>
              </a:ext>
            </a:extLst>
          </p:cNvPr>
          <p:cNvSpPr/>
          <p:nvPr/>
        </p:nvSpPr>
        <p:spPr>
          <a:xfrm>
            <a:off x="8662817" y="2978723"/>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6" name="Rectangle 75">
            <a:extLst>
              <a:ext uri="{FF2B5EF4-FFF2-40B4-BE49-F238E27FC236}">
                <a16:creationId xmlns:a16="http://schemas.microsoft.com/office/drawing/2014/main" id="{E59628C3-045C-44DE-B4AE-0F7A58D19AFB}"/>
              </a:ext>
            </a:extLst>
          </p:cNvPr>
          <p:cNvSpPr/>
          <p:nvPr/>
        </p:nvSpPr>
        <p:spPr>
          <a:xfrm>
            <a:off x="2640964" y="6088012"/>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7" name="Rectangle 76">
            <a:extLst>
              <a:ext uri="{FF2B5EF4-FFF2-40B4-BE49-F238E27FC236}">
                <a16:creationId xmlns:a16="http://schemas.microsoft.com/office/drawing/2014/main" id="{C0F90DA6-33A6-425A-B25C-BFF797402476}"/>
              </a:ext>
            </a:extLst>
          </p:cNvPr>
          <p:cNvSpPr/>
          <p:nvPr/>
        </p:nvSpPr>
        <p:spPr>
          <a:xfrm>
            <a:off x="6574712" y="6088012"/>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8" name="TextBox 77">
            <a:extLst>
              <a:ext uri="{FF2B5EF4-FFF2-40B4-BE49-F238E27FC236}">
                <a16:creationId xmlns:a16="http://schemas.microsoft.com/office/drawing/2014/main" id="{905913EA-B750-4081-9960-E09541A22080}"/>
              </a:ext>
            </a:extLst>
          </p:cNvPr>
          <p:cNvSpPr txBox="1"/>
          <p:nvPr/>
        </p:nvSpPr>
        <p:spPr>
          <a:xfrm>
            <a:off x="263336" y="2571164"/>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79" name="TextBox 78">
            <a:extLst>
              <a:ext uri="{FF2B5EF4-FFF2-40B4-BE49-F238E27FC236}">
                <a16:creationId xmlns:a16="http://schemas.microsoft.com/office/drawing/2014/main" id="{0B88956E-7A9C-46C5-A561-8D0FCE77E38F}"/>
              </a:ext>
            </a:extLst>
          </p:cNvPr>
          <p:cNvSpPr txBox="1"/>
          <p:nvPr/>
        </p:nvSpPr>
        <p:spPr>
          <a:xfrm>
            <a:off x="4139135" y="2640543"/>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0" name="TextBox 79">
            <a:extLst>
              <a:ext uri="{FF2B5EF4-FFF2-40B4-BE49-F238E27FC236}">
                <a16:creationId xmlns:a16="http://schemas.microsoft.com/office/drawing/2014/main" id="{AF12BF3E-DD75-473D-BFD0-83284FBE7C81}"/>
              </a:ext>
            </a:extLst>
          </p:cNvPr>
          <p:cNvSpPr txBox="1"/>
          <p:nvPr/>
        </p:nvSpPr>
        <p:spPr>
          <a:xfrm>
            <a:off x="8084099" y="2623965"/>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1" name="TextBox 80">
            <a:extLst>
              <a:ext uri="{FF2B5EF4-FFF2-40B4-BE49-F238E27FC236}">
                <a16:creationId xmlns:a16="http://schemas.microsoft.com/office/drawing/2014/main" id="{BFE17DFB-75B6-42D6-B017-178E1401D4C8}"/>
              </a:ext>
            </a:extLst>
          </p:cNvPr>
          <p:cNvSpPr txBox="1"/>
          <p:nvPr/>
        </p:nvSpPr>
        <p:spPr>
          <a:xfrm>
            <a:off x="2005600" y="5682926"/>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2" name="TextBox 81">
            <a:extLst>
              <a:ext uri="{FF2B5EF4-FFF2-40B4-BE49-F238E27FC236}">
                <a16:creationId xmlns:a16="http://schemas.microsoft.com/office/drawing/2014/main" id="{01F3C892-9029-408C-9BA3-7EC9CFC9CD8F}"/>
              </a:ext>
            </a:extLst>
          </p:cNvPr>
          <p:cNvSpPr txBox="1"/>
          <p:nvPr/>
        </p:nvSpPr>
        <p:spPr>
          <a:xfrm>
            <a:off x="6069662" y="5710050"/>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pic>
        <p:nvPicPr>
          <p:cNvPr id="68" name="Picture 67" descr="A person in a suit and tie&#10;&#10;Description automatically generated with medium confidence">
            <a:extLst>
              <a:ext uri="{FF2B5EF4-FFF2-40B4-BE49-F238E27FC236}">
                <a16:creationId xmlns:a16="http://schemas.microsoft.com/office/drawing/2014/main" id="{91091134-412F-4567-AE45-9CC58FD2B160}"/>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2560361" y="1177544"/>
            <a:ext cx="1370528" cy="992001"/>
          </a:xfrm>
          <a:prstGeom prst="rect">
            <a:avLst/>
          </a:prstGeom>
        </p:spPr>
      </p:pic>
      <p:pic>
        <p:nvPicPr>
          <p:cNvPr id="69" name="Picture 68" descr="Circle&#10;&#10;Description automatically generated with medium confidence">
            <a:extLst>
              <a:ext uri="{FF2B5EF4-FFF2-40B4-BE49-F238E27FC236}">
                <a16:creationId xmlns:a16="http://schemas.microsoft.com/office/drawing/2014/main" id="{9254DCD1-213C-4413-B40E-CF6AF7B8B3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780" y="1224499"/>
            <a:ext cx="815249" cy="923331"/>
          </a:xfrm>
          <a:prstGeom prst="rect">
            <a:avLst/>
          </a:prstGeom>
        </p:spPr>
      </p:pic>
      <p:pic>
        <p:nvPicPr>
          <p:cNvPr id="70" name="Picture 69" descr="A person in a suit and tie&#10;&#10;Description automatically generated with medium confidence">
            <a:extLst>
              <a:ext uri="{FF2B5EF4-FFF2-40B4-BE49-F238E27FC236}">
                <a16:creationId xmlns:a16="http://schemas.microsoft.com/office/drawing/2014/main" id="{D0B31877-E7BB-42A9-A0F1-9084F7430FA9}"/>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6439174" y="1199243"/>
            <a:ext cx="1370528" cy="992001"/>
          </a:xfrm>
          <a:prstGeom prst="rect">
            <a:avLst/>
          </a:prstGeom>
        </p:spPr>
      </p:pic>
      <p:pic>
        <p:nvPicPr>
          <p:cNvPr id="71" name="Picture 70" descr="Circle&#10;&#10;Description automatically generated with medium confidence">
            <a:extLst>
              <a:ext uri="{FF2B5EF4-FFF2-40B4-BE49-F238E27FC236}">
                <a16:creationId xmlns:a16="http://schemas.microsoft.com/office/drawing/2014/main" id="{074DECB4-97D0-482E-8680-09E522EB3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9593" y="1246198"/>
            <a:ext cx="815249" cy="923331"/>
          </a:xfrm>
          <a:prstGeom prst="rect">
            <a:avLst/>
          </a:prstGeom>
        </p:spPr>
      </p:pic>
      <p:pic>
        <p:nvPicPr>
          <p:cNvPr id="72" name="Picture 71" descr="A person in a suit and tie&#10;&#10;Description automatically generated with medium confidence">
            <a:extLst>
              <a:ext uri="{FF2B5EF4-FFF2-40B4-BE49-F238E27FC236}">
                <a16:creationId xmlns:a16="http://schemas.microsoft.com/office/drawing/2014/main" id="{C0078DED-1985-41A1-8ED4-69AA10201C92}"/>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10435931" y="1199243"/>
            <a:ext cx="1370528" cy="992001"/>
          </a:xfrm>
          <a:prstGeom prst="rect">
            <a:avLst/>
          </a:prstGeom>
        </p:spPr>
      </p:pic>
      <p:pic>
        <p:nvPicPr>
          <p:cNvPr id="73" name="Picture 72" descr="Circle&#10;&#10;Description automatically generated with medium confidence">
            <a:extLst>
              <a:ext uri="{FF2B5EF4-FFF2-40B4-BE49-F238E27FC236}">
                <a16:creationId xmlns:a16="http://schemas.microsoft.com/office/drawing/2014/main" id="{79A7DF71-837E-4E22-84B4-70262A131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6350" y="1246198"/>
            <a:ext cx="815249" cy="923331"/>
          </a:xfrm>
          <a:prstGeom prst="rect">
            <a:avLst/>
          </a:prstGeom>
        </p:spPr>
      </p:pic>
      <p:pic>
        <p:nvPicPr>
          <p:cNvPr id="83" name="Picture 82" descr="A person in a suit and tie&#10;&#10;Description automatically generated with medium confidence">
            <a:extLst>
              <a:ext uri="{FF2B5EF4-FFF2-40B4-BE49-F238E27FC236}">
                <a16:creationId xmlns:a16="http://schemas.microsoft.com/office/drawing/2014/main" id="{F9C4AE1F-4EE9-4E6E-BEE6-4DFD01B68974}"/>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4415171" y="4206207"/>
            <a:ext cx="1370528" cy="992001"/>
          </a:xfrm>
          <a:prstGeom prst="rect">
            <a:avLst/>
          </a:prstGeom>
        </p:spPr>
      </p:pic>
      <p:pic>
        <p:nvPicPr>
          <p:cNvPr id="84" name="Picture 83" descr="Circle&#10;&#10;Description automatically generated with medium confidence">
            <a:extLst>
              <a:ext uri="{FF2B5EF4-FFF2-40B4-BE49-F238E27FC236}">
                <a16:creationId xmlns:a16="http://schemas.microsoft.com/office/drawing/2014/main" id="{800D3FBE-71EA-4313-92CA-56CFB6C90E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590" y="4253162"/>
            <a:ext cx="815249" cy="923331"/>
          </a:xfrm>
          <a:prstGeom prst="rect">
            <a:avLst/>
          </a:prstGeom>
        </p:spPr>
      </p:pic>
      <p:pic>
        <p:nvPicPr>
          <p:cNvPr id="85" name="Picture 84" descr="A person in a suit and tie&#10;&#10;Description automatically generated with medium confidence">
            <a:extLst>
              <a:ext uri="{FF2B5EF4-FFF2-40B4-BE49-F238E27FC236}">
                <a16:creationId xmlns:a16="http://schemas.microsoft.com/office/drawing/2014/main" id="{DA9B0A43-D882-46E0-8729-3E78436AAB5A}"/>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8389888" y="4245049"/>
            <a:ext cx="1370528" cy="992001"/>
          </a:xfrm>
          <a:prstGeom prst="rect">
            <a:avLst/>
          </a:prstGeom>
        </p:spPr>
      </p:pic>
      <p:pic>
        <p:nvPicPr>
          <p:cNvPr id="86" name="Picture 85" descr="Circle&#10;&#10;Description automatically generated with medium confidence">
            <a:extLst>
              <a:ext uri="{FF2B5EF4-FFF2-40B4-BE49-F238E27FC236}">
                <a16:creationId xmlns:a16="http://schemas.microsoft.com/office/drawing/2014/main" id="{6B7AAA79-CA2E-413D-8A51-A18E0FBCE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0307" y="4292004"/>
            <a:ext cx="815249" cy="923331"/>
          </a:xfrm>
          <a:prstGeom prst="rect">
            <a:avLst/>
          </a:prstGeom>
        </p:spPr>
      </p:pic>
    </p:spTree>
    <p:extLst>
      <p:ext uri="{BB962C8B-B14F-4D97-AF65-F5344CB8AC3E}">
        <p14:creationId xmlns:p14="http://schemas.microsoft.com/office/powerpoint/2010/main" val="1230808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0" name="Rectangle 1">
            <a:extLst>
              <a:ext uri="{FF2B5EF4-FFF2-40B4-BE49-F238E27FC236}">
                <a16:creationId xmlns:a16="http://schemas.microsoft.com/office/drawing/2014/main" id="{9DB13345-1AD8-428A-AE0A-5DD18CA0BA25}"/>
              </a:ext>
            </a:extLst>
          </p:cNvPr>
          <p:cNvSpPr/>
          <p:nvPr/>
        </p:nvSpPr>
        <p:spPr>
          <a:xfrm>
            <a:off x="355846"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 Box 10">
            <a:extLst>
              <a:ext uri="{FF2B5EF4-FFF2-40B4-BE49-F238E27FC236}">
                <a16:creationId xmlns:a16="http://schemas.microsoft.com/office/drawing/2014/main" id="{A9896D18-EC52-40E3-812F-8B5D72218069}"/>
              </a:ext>
            </a:extLst>
          </p:cNvPr>
          <p:cNvSpPr txBox="1">
            <a:spLocks noChangeArrowheads="1"/>
          </p:cNvSpPr>
          <p:nvPr/>
        </p:nvSpPr>
        <p:spPr bwMode="auto">
          <a:xfrm>
            <a:off x="423915"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5">
            <a:extLst>
              <a:ext uri="{FF2B5EF4-FFF2-40B4-BE49-F238E27FC236}">
                <a16:creationId xmlns:a16="http://schemas.microsoft.com/office/drawing/2014/main" id="{1FBAEA35-9644-4713-9BF2-7F0C1E0C0DC1}"/>
              </a:ext>
            </a:extLst>
          </p:cNvPr>
          <p:cNvSpPr txBox="1"/>
          <p:nvPr/>
        </p:nvSpPr>
        <p:spPr>
          <a:xfrm>
            <a:off x="2269403" y="2172175"/>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15" name="CuadroTexto 38">
            <a:extLst>
              <a:ext uri="{FF2B5EF4-FFF2-40B4-BE49-F238E27FC236}">
                <a16:creationId xmlns:a16="http://schemas.microsoft.com/office/drawing/2014/main" id="{909EBFB4-3E4F-488B-8858-445DB7B89766}"/>
              </a:ext>
            </a:extLst>
          </p:cNvPr>
          <p:cNvSpPr txBox="1"/>
          <p:nvPr/>
        </p:nvSpPr>
        <p:spPr>
          <a:xfrm>
            <a:off x="522758" y="2157229"/>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44" name="Rectangle 1">
            <a:extLst>
              <a:ext uri="{FF2B5EF4-FFF2-40B4-BE49-F238E27FC236}">
                <a16:creationId xmlns:a16="http://schemas.microsoft.com/office/drawing/2014/main" id="{B4DC05A0-DE91-4732-B742-23F00AA800FB}"/>
              </a:ext>
            </a:extLst>
          </p:cNvPr>
          <p:cNvSpPr/>
          <p:nvPr/>
        </p:nvSpPr>
        <p:spPr>
          <a:xfrm>
            <a:off x="4242559"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 Box 10">
            <a:extLst>
              <a:ext uri="{FF2B5EF4-FFF2-40B4-BE49-F238E27FC236}">
                <a16:creationId xmlns:a16="http://schemas.microsoft.com/office/drawing/2014/main" id="{59FFB29F-09AA-4485-B023-7A911A2C69C1}"/>
              </a:ext>
            </a:extLst>
          </p:cNvPr>
          <p:cNvSpPr txBox="1">
            <a:spLocks noChangeArrowheads="1"/>
          </p:cNvSpPr>
          <p:nvPr/>
        </p:nvSpPr>
        <p:spPr bwMode="auto">
          <a:xfrm>
            <a:off x="4310628"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Rectangle 1">
            <a:extLst>
              <a:ext uri="{FF2B5EF4-FFF2-40B4-BE49-F238E27FC236}">
                <a16:creationId xmlns:a16="http://schemas.microsoft.com/office/drawing/2014/main" id="{9FB89322-5BD5-4625-B7A7-B6C6E01EA17B}"/>
              </a:ext>
            </a:extLst>
          </p:cNvPr>
          <p:cNvSpPr/>
          <p:nvPr/>
        </p:nvSpPr>
        <p:spPr>
          <a:xfrm>
            <a:off x="8175952"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 Box 10">
            <a:extLst>
              <a:ext uri="{FF2B5EF4-FFF2-40B4-BE49-F238E27FC236}">
                <a16:creationId xmlns:a16="http://schemas.microsoft.com/office/drawing/2014/main" id="{121E7C9C-D1A1-4EE7-BB2E-1E19F42D7D58}"/>
              </a:ext>
            </a:extLst>
          </p:cNvPr>
          <p:cNvSpPr txBox="1">
            <a:spLocks noChangeArrowheads="1"/>
          </p:cNvSpPr>
          <p:nvPr/>
        </p:nvSpPr>
        <p:spPr bwMode="auto">
          <a:xfrm>
            <a:off x="8244021"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6" name="Rectangle 1">
            <a:extLst>
              <a:ext uri="{FF2B5EF4-FFF2-40B4-BE49-F238E27FC236}">
                <a16:creationId xmlns:a16="http://schemas.microsoft.com/office/drawing/2014/main" id="{AF5A5823-7EFA-467C-BFD0-A1A30389EF44}"/>
              </a:ext>
            </a:extLst>
          </p:cNvPr>
          <p:cNvSpPr/>
          <p:nvPr/>
        </p:nvSpPr>
        <p:spPr>
          <a:xfrm>
            <a:off x="2321461" y="3706840"/>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Text Box 10">
            <a:extLst>
              <a:ext uri="{FF2B5EF4-FFF2-40B4-BE49-F238E27FC236}">
                <a16:creationId xmlns:a16="http://schemas.microsoft.com/office/drawing/2014/main" id="{4614679D-1C8C-4AF3-8651-CB3F44D6C305}"/>
              </a:ext>
            </a:extLst>
          </p:cNvPr>
          <p:cNvSpPr txBox="1">
            <a:spLocks noChangeArrowheads="1"/>
          </p:cNvSpPr>
          <p:nvPr/>
        </p:nvSpPr>
        <p:spPr bwMode="auto">
          <a:xfrm>
            <a:off x="2389530" y="380956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Rectangle 1">
            <a:extLst>
              <a:ext uri="{FF2B5EF4-FFF2-40B4-BE49-F238E27FC236}">
                <a16:creationId xmlns:a16="http://schemas.microsoft.com/office/drawing/2014/main" id="{44DB72E5-0DD8-4424-9F1F-D2F03D536B99}"/>
              </a:ext>
            </a:extLst>
          </p:cNvPr>
          <p:cNvSpPr/>
          <p:nvPr/>
        </p:nvSpPr>
        <p:spPr>
          <a:xfrm>
            <a:off x="6254854" y="3706840"/>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3" name="Text Box 10">
            <a:extLst>
              <a:ext uri="{FF2B5EF4-FFF2-40B4-BE49-F238E27FC236}">
                <a16:creationId xmlns:a16="http://schemas.microsoft.com/office/drawing/2014/main" id="{D25F4D1F-AE51-431E-BCA8-23C279EEB905}"/>
              </a:ext>
            </a:extLst>
          </p:cNvPr>
          <p:cNvSpPr txBox="1">
            <a:spLocks noChangeArrowheads="1"/>
          </p:cNvSpPr>
          <p:nvPr/>
        </p:nvSpPr>
        <p:spPr bwMode="auto">
          <a:xfrm>
            <a:off x="6322923" y="380956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6" name="CuadroTexto 5">
            <a:extLst>
              <a:ext uri="{FF2B5EF4-FFF2-40B4-BE49-F238E27FC236}">
                <a16:creationId xmlns:a16="http://schemas.microsoft.com/office/drawing/2014/main" id="{ABCA8C1F-2E55-4DA3-87F0-16CD7ED4734F}"/>
              </a:ext>
            </a:extLst>
          </p:cNvPr>
          <p:cNvSpPr txBox="1"/>
          <p:nvPr/>
        </p:nvSpPr>
        <p:spPr>
          <a:xfrm>
            <a:off x="6096000" y="2170502"/>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37" name="CuadroTexto 38">
            <a:extLst>
              <a:ext uri="{FF2B5EF4-FFF2-40B4-BE49-F238E27FC236}">
                <a16:creationId xmlns:a16="http://schemas.microsoft.com/office/drawing/2014/main" id="{675E3A58-E992-4A12-A225-98BD472D3BDD}"/>
              </a:ext>
            </a:extLst>
          </p:cNvPr>
          <p:cNvSpPr txBox="1"/>
          <p:nvPr/>
        </p:nvSpPr>
        <p:spPr>
          <a:xfrm>
            <a:off x="4349355" y="2155556"/>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41" name="CuadroTexto 5">
            <a:extLst>
              <a:ext uri="{FF2B5EF4-FFF2-40B4-BE49-F238E27FC236}">
                <a16:creationId xmlns:a16="http://schemas.microsoft.com/office/drawing/2014/main" id="{434B4242-D9FE-4C63-9C30-507AC5279674}"/>
              </a:ext>
            </a:extLst>
          </p:cNvPr>
          <p:cNvSpPr txBox="1"/>
          <p:nvPr/>
        </p:nvSpPr>
        <p:spPr>
          <a:xfrm>
            <a:off x="10041930" y="2177290"/>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42" name="CuadroTexto 38">
            <a:extLst>
              <a:ext uri="{FF2B5EF4-FFF2-40B4-BE49-F238E27FC236}">
                <a16:creationId xmlns:a16="http://schemas.microsoft.com/office/drawing/2014/main" id="{128BA406-E9CE-4F2F-8C4C-5769FA1324D1}"/>
              </a:ext>
            </a:extLst>
          </p:cNvPr>
          <p:cNvSpPr txBox="1"/>
          <p:nvPr/>
        </p:nvSpPr>
        <p:spPr>
          <a:xfrm>
            <a:off x="8299904" y="2177290"/>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69" name="CuadroTexto 5">
            <a:extLst>
              <a:ext uri="{FF2B5EF4-FFF2-40B4-BE49-F238E27FC236}">
                <a16:creationId xmlns:a16="http://schemas.microsoft.com/office/drawing/2014/main" id="{78326417-7F07-4FD7-BAF7-EC338C6690CE}"/>
              </a:ext>
            </a:extLst>
          </p:cNvPr>
          <p:cNvSpPr txBox="1"/>
          <p:nvPr/>
        </p:nvSpPr>
        <p:spPr>
          <a:xfrm>
            <a:off x="4225056" y="4942164"/>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70" name="CuadroTexto 38">
            <a:extLst>
              <a:ext uri="{FF2B5EF4-FFF2-40B4-BE49-F238E27FC236}">
                <a16:creationId xmlns:a16="http://schemas.microsoft.com/office/drawing/2014/main" id="{BF339DD9-20F6-4614-B96F-2524FCE4C0DD}"/>
              </a:ext>
            </a:extLst>
          </p:cNvPr>
          <p:cNvSpPr txBox="1"/>
          <p:nvPr/>
        </p:nvSpPr>
        <p:spPr>
          <a:xfrm>
            <a:off x="2478411" y="4927218"/>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73" name="CuadroTexto 5">
            <a:extLst>
              <a:ext uri="{FF2B5EF4-FFF2-40B4-BE49-F238E27FC236}">
                <a16:creationId xmlns:a16="http://schemas.microsoft.com/office/drawing/2014/main" id="{F192D668-B091-40DE-B5AD-91D186DA3CA6}"/>
              </a:ext>
            </a:extLst>
          </p:cNvPr>
          <p:cNvSpPr txBox="1"/>
          <p:nvPr/>
        </p:nvSpPr>
        <p:spPr>
          <a:xfrm>
            <a:off x="8093861" y="4949889"/>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74" name="CuadroTexto 38">
            <a:extLst>
              <a:ext uri="{FF2B5EF4-FFF2-40B4-BE49-F238E27FC236}">
                <a16:creationId xmlns:a16="http://schemas.microsoft.com/office/drawing/2014/main" id="{DE93861F-169F-48DF-9604-F6B732FF462F}"/>
              </a:ext>
            </a:extLst>
          </p:cNvPr>
          <p:cNvSpPr txBox="1"/>
          <p:nvPr/>
        </p:nvSpPr>
        <p:spPr>
          <a:xfrm>
            <a:off x="6347216" y="4934943"/>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82" name="Rectangle 81">
            <a:extLst>
              <a:ext uri="{FF2B5EF4-FFF2-40B4-BE49-F238E27FC236}">
                <a16:creationId xmlns:a16="http://schemas.microsoft.com/office/drawing/2014/main" id="{78B91243-A7C5-4A24-973D-49598BC07DC8}"/>
              </a:ext>
            </a:extLst>
          </p:cNvPr>
          <p:cNvSpPr/>
          <p:nvPr/>
        </p:nvSpPr>
        <p:spPr>
          <a:xfrm>
            <a:off x="760015" y="2985740"/>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3" name="Rectangle 82">
            <a:extLst>
              <a:ext uri="{FF2B5EF4-FFF2-40B4-BE49-F238E27FC236}">
                <a16:creationId xmlns:a16="http://schemas.microsoft.com/office/drawing/2014/main" id="{DA4DD1D1-8F5A-4443-809C-665744B52E50}"/>
              </a:ext>
            </a:extLst>
          </p:cNvPr>
          <p:cNvSpPr/>
          <p:nvPr/>
        </p:nvSpPr>
        <p:spPr>
          <a:xfrm>
            <a:off x="4729424" y="3013027"/>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4" name="Rectangle 83">
            <a:extLst>
              <a:ext uri="{FF2B5EF4-FFF2-40B4-BE49-F238E27FC236}">
                <a16:creationId xmlns:a16="http://schemas.microsoft.com/office/drawing/2014/main" id="{4E51DFC3-6B5C-4EC3-91F7-400124592032}"/>
              </a:ext>
            </a:extLst>
          </p:cNvPr>
          <p:cNvSpPr/>
          <p:nvPr/>
        </p:nvSpPr>
        <p:spPr>
          <a:xfrm>
            <a:off x="8662817" y="2978723"/>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5" name="Rectangle 84">
            <a:extLst>
              <a:ext uri="{FF2B5EF4-FFF2-40B4-BE49-F238E27FC236}">
                <a16:creationId xmlns:a16="http://schemas.microsoft.com/office/drawing/2014/main" id="{E57DCDF7-3C9A-402E-AFC5-A951891541A1}"/>
              </a:ext>
            </a:extLst>
          </p:cNvPr>
          <p:cNvSpPr/>
          <p:nvPr/>
        </p:nvSpPr>
        <p:spPr>
          <a:xfrm>
            <a:off x="2640964" y="6088012"/>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6" name="Rectangle 85">
            <a:extLst>
              <a:ext uri="{FF2B5EF4-FFF2-40B4-BE49-F238E27FC236}">
                <a16:creationId xmlns:a16="http://schemas.microsoft.com/office/drawing/2014/main" id="{6D81225C-F07D-4AE8-B53F-2F5A0457E4FE}"/>
              </a:ext>
            </a:extLst>
          </p:cNvPr>
          <p:cNvSpPr/>
          <p:nvPr/>
        </p:nvSpPr>
        <p:spPr>
          <a:xfrm>
            <a:off x="6574712" y="6088012"/>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7" name="TextBox 86">
            <a:extLst>
              <a:ext uri="{FF2B5EF4-FFF2-40B4-BE49-F238E27FC236}">
                <a16:creationId xmlns:a16="http://schemas.microsoft.com/office/drawing/2014/main" id="{F00AE4B7-B0A8-48A1-B8D7-85BE0F07C0A8}"/>
              </a:ext>
            </a:extLst>
          </p:cNvPr>
          <p:cNvSpPr txBox="1"/>
          <p:nvPr/>
        </p:nvSpPr>
        <p:spPr>
          <a:xfrm>
            <a:off x="263336" y="2571164"/>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8" name="TextBox 87">
            <a:extLst>
              <a:ext uri="{FF2B5EF4-FFF2-40B4-BE49-F238E27FC236}">
                <a16:creationId xmlns:a16="http://schemas.microsoft.com/office/drawing/2014/main" id="{9A12687A-6DE8-44A6-BE43-CB3E6AC5AC53}"/>
              </a:ext>
            </a:extLst>
          </p:cNvPr>
          <p:cNvSpPr txBox="1"/>
          <p:nvPr/>
        </p:nvSpPr>
        <p:spPr>
          <a:xfrm>
            <a:off x="4139135" y="2640543"/>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9" name="TextBox 88">
            <a:extLst>
              <a:ext uri="{FF2B5EF4-FFF2-40B4-BE49-F238E27FC236}">
                <a16:creationId xmlns:a16="http://schemas.microsoft.com/office/drawing/2014/main" id="{93ADDC78-2312-4918-A61A-CA631239FB96}"/>
              </a:ext>
            </a:extLst>
          </p:cNvPr>
          <p:cNvSpPr txBox="1"/>
          <p:nvPr/>
        </p:nvSpPr>
        <p:spPr>
          <a:xfrm>
            <a:off x="8084099" y="2623965"/>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90" name="TextBox 89">
            <a:extLst>
              <a:ext uri="{FF2B5EF4-FFF2-40B4-BE49-F238E27FC236}">
                <a16:creationId xmlns:a16="http://schemas.microsoft.com/office/drawing/2014/main" id="{84A23E1D-91A8-4876-9FCF-7716F365899F}"/>
              </a:ext>
            </a:extLst>
          </p:cNvPr>
          <p:cNvSpPr txBox="1"/>
          <p:nvPr/>
        </p:nvSpPr>
        <p:spPr>
          <a:xfrm>
            <a:off x="2005600" y="5682926"/>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91" name="TextBox 90">
            <a:extLst>
              <a:ext uri="{FF2B5EF4-FFF2-40B4-BE49-F238E27FC236}">
                <a16:creationId xmlns:a16="http://schemas.microsoft.com/office/drawing/2014/main" id="{3704E957-FA23-4B43-99F9-FF4B60238FAC}"/>
              </a:ext>
            </a:extLst>
          </p:cNvPr>
          <p:cNvSpPr txBox="1"/>
          <p:nvPr/>
        </p:nvSpPr>
        <p:spPr>
          <a:xfrm>
            <a:off x="6069662" y="5710050"/>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pic>
        <p:nvPicPr>
          <p:cNvPr id="46" name="Picture 45" descr="A person in a suit and tie&#10;&#10;Description automatically generated with medium confidence">
            <a:extLst>
              <a:ext uri="{FF2B5EF4-FFF2-40B4-BE49-F238E27FC236}">
                <a16:creationId xmlns:a16="http://schemas.microsoft.com/office/drawing/2014/main" id="{10D68A11-477F-46BD-977A-C0DAC1028553}"/>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744555" y="1127390"/>
            <a:ext cx="1370528" cy="992001"/>
          </a:xfrm>
          <a:prstGeom prst="rect">
            <a:avLst/>
          </a:prstGeom>
        </p:spPr>
      </p:pic>
      <p:pic>
        <p:nvPicPr>
          <p:cNvPr id="47" name="Picture 46" descr="Circle&#10;&#10;Description automatically generated with medium confidence">
            <a:extLst>
              <a:ext uri="{FF2B5EF4-FFF2-40B4-BE49-F238E27FC236}">
                <a16:creationId xmlns:a16="http://schemas.microsoft.com/office/drawing/2014/main" id="{FE42F3B1-8836-4403-824D-C547A08365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3872" y="1108622"/>
            <a:ext cx="815249" cy="923331"/>
          </a:xfrm>
          <a:prstGeom prst="rect">
            <a:avLst/>
          </a:prstGeom>
        </p:spPr>
      </p:pic>
      <p:pic>
        <p:nvPicPr>
          <p:cNvPr id="48" name="Picture 47" descr="A person in a suit and tie&#10;&#10;Description automatically generated with medium confidence">
            <a:extLst>
              <a:ext uri="{FF2B5EF4-FFF2-40B4-BE49-F238E27FC236}">
                <a16:creationId xmlns:a16="http://schemas.microsoft.com/office/drawing/2014/main" id="{7F23D6FA-5786-473C-BD25-0A85FAFF3BE0}"/>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4696405" y="1116672"/>
            <a:ext cx="1370528" cy="992001"/>
          </a:xfrm>
          <a:prstGeom prst="rect">
            <a:avLst/>
          </a:prstGeom>
        </p:spPr>
      </p:pic>
      <p:pic>
        <p:nvPicPr>
          <p:cNvPr id="49" name="Picture 48" descr="Circle&#10;&#10;Description automatically generated with medium confidence">
            <a:extLst>
              <a:ext uri="{FF2B5EF4-FFF2-40B4-BE49-F238E27FC236}">
                <a16:creationId xmlns:a16="http://schemas.microsoft.com/office/drawing/2014/main" id="{2C283774-DA8E-4E7F-89FB-1B10719B76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5722" y="1097904"/>
            <a:ext cx="815249" cy="923331"/>
          </a:xfrm>
          <a:prstGeom prst="rect">
            <a:avLst/>
          </a:prstGeom>
        </p:spPr>
      </p:pic>
      <p:pic>
        <p:nvPicPr>
          <p:cNvPr id="52" name="Picture 51" descr="A person in a suit and tie&#10;&#10;Description automatically generated with medium confidence">
            <a:extLst>
              <a:ext uri="{FF2B5EF4-FFF2-40B4-BE49-F238E27FC236}">
                <a16:creationId xmlns:a16="http://schemas.microsoft.com/office/drawing/2014/main" id="{22234254-9678-472D-BBCA-6FF2F668DA2F}"/>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8616314" y="1205725"/>
            <a:ext cx="1370528" cy="992001"/>
          </a:xfrm>
          <a:prstGeom prst="rect">
            <a:avLst/>
          </a:prstGeom>
        </p:spPr>
      </p:pic>
      <p:pic>
        <p:nvPicPr>
          <p:cNvPr id="53" name="Picture 52" descr="Circle&#10;&#10;Description automatically generated with medium confidence">
            <a:extLst>
              <a:ext uri="{FF2B5EF4-FFF2-40B4-BE49-F238E27FC236}">
                <a16:creationId xmlns:a16="http://schemas.microsoft.com/office/drawing/2014/main" id="{3FC2DB96-390E-4B31-B82D-97374398F3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5631" y="1186957"/>
            <a:ext cx="815249" cy="923331"/>
          </a:xfrm>
          <a:prstGeom prst="rect">
            <a:avLst/>
          </a:prstGeom>
        </p:spPr>
      </p:pic>
      <p:pic>
        <p:nvPicPr>
          <p:cNvPr id="54" name="Picture 53" descr="A person in a suit and tie&#10;&#10;Description automatically generated with medium confidence">
            <a:extLst>
              <a:ext uri="{FF2B5EF4-FFF2-40B4-BE49-F238E27FC236}">
                <a16:creationId xmlns:a16="http://schemas.microsoft.com/office/drawing/2014/main" id="{44CA56B1-AD68-4DC8-92CD-DD797D71A4D9}"/>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2770974" y="3902112"/>
            <a:ext cx="1370528" cy="992001"/>
          </a:xfrm>
          <a:prstGeom prst="rect">
            <a:avLst/>
          </a:prstGeom>
        </p:spPr>
      </p:pic>
      <p:pic>
        <p:nvPicPr>
          <p:cNvPr id="55" name="Picture 54" descr="Circle&#10;&#10;Description automatically generated with medium confidence">
            <a:extLst>
              <a:ext uri="{FF2B5EF4-FFF2-40B4-BE49-F238E27FC236}">
                <a16:creationId xmlns:a16="http://schemas.microsoft.com/office/drawing/2014/main" id="{310921C3-992D-4B92-A2C6-807DDA0DF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0291" y="3883344"/>
            <a:ext cx="815249" cy="923331"/>
          </a:xfrm>
          <a:prstGeom prst="rect">
            <a:avLst/>
          </a:prstGeom>
        </p:spPr>
      </p:pic>
      <p:pic>
        <p:nvPicPr>
          <p:cNvPr id="58" name="Picture 57" descr="A person in a suit and tie&#10;&#10;Description automatically generated with medium confidence">
            <a:extLst>
              <a:ext uri="{FF2B5EF4-FFF2-40B4-BE49-F238E27FC236}">
                <a16:creationId xmlns:a16="http://schemas.microsoft.com/office/drawing/2014/main" id="{2CA17E91-C420-42C4-AB81-A6EA96B35068}"/>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6569826" y="3893616"/>
            <a:ext cx="1370528" cy="992001"/>
          </a:xfrm>
          <a:prstGeom prst="rect">
            <a:avLst/>
          </a:prstGeom>
        </p:spPr>
      </p:pic>
      <p:pic>
        <p:nvPicPr>
          <p:cNvPr id="59" name="Picture 58" descr="Circle&#10;&#10;Description automatically generated with medium confidence">
            <a:extLst>
              <a:ext uri="{FF2B5EF4-FFF2-40B4-BE49-F238E27FC236}">
                <a16:creationId xmlns:a16="http://schemas.microsoft.com/office/drawing/2014/main" id="{F8A3924D-8AB9-40A3-BA5B-E1D209DD23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9143" y="3874848"/>
            <a:ext cx="815249" cy="923331"/>
          </a:xfrm>
          <a:prstGeom prst="rect">
            <a:avLst/>
          </a:prstGeom>
        </p:spPr>
      </p:pic>
    </p:spTree>
    <p:extLst>
      <p:ext uri="{BB962C8B-B14F-4D97-AF65-F5344CB8AC3E}">
        <p14:creationId xmlns:p14="http://schemas.microsoft.com/office/powerpoint/2010/main" val="1364569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10" name="Rectangle 1">
            <a:extLst>
              <a:ext uri="{FF2B5EF4-FFF2-40B4-BE49-F238E27FC236}">
                <a16:creationId xmlns:a16="http://schemas.microsoft.com/office/drawing/2014/main" id="{9DB13345-1AD8-428A-AE0A-5DD18CA0BA25}"/>
              </a:ext>
            </a:extLst>
          </p:cNvPr>
          <p:cNvSpPr/>
          <p:nvPr/>
        </p:nvSpPr>
        <p:spPr>
          <a:xfrm>
            <a:off x="421843"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 Box 10">
            <a:extLst>
              <a:ext uri="{FF2B5EF4-FFF2-40B4-BE49-F238E27FC236}">
                <a16:creationId xmlns:a16="http://schemas.microsoft.com/office/drawing/2014/main" id="{A9896D18-EC52-40E3-812F-8B5D72218069}"/>
              </a:ext>
            </a:extLst>
          </p:cNvPr>
          <p:cNvSpPr txBox="1">
            <a:spLocks noChangeArrowheads="1"/>
          </p:cNvSpPr>
          <p:nvPr/>
        </p:nvSpPr>
        <p:spPr bwMode="auto">
          <a:xfrm>
            <a:off x="489912"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5">
            <a:extLst>
              <a:ext uri="{FF2B5EF4-FFF2-40B4-BE49-F238E27FC236}">
                <a16:creationId xmlns:a16="http://schemas.microsoft.com/office/drawing/2014/main" id="{1FBAEA35-9644-4713-9BF2-7F0C1E0C0DC1}"/>
              </a:ext>
            </a:extLst>
          </p:cNvPr>
          <p:cNvSpPr txBox="1"/>
          <p:nvPr/>
        </p:nvSpPr>
        <p:spPr>
          <a:xfrm>
            <a:off x="487279" y="2215431"/>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15" name="CuadroTexto 38">
            <a:extLst>
              <a:ext uri="{FF2B5EF4-FFF2-40B4-BE49-F238E27FC236}">
                <a16:creationId xmlns:a16="http://schemas.microsoft.com/office/drawing/2014/main" id="{909EBFB4-3E4F-488B-8858-445DB7B89766}"/>
              </a:ext>
            </a:extLst>
          </p:cNvPr>
          <p:cNvSpPr txBox="1"/>
          <p:nvPr/>
        </p:nvSpPr>
        <p:spPr>
          <a:xfrm>
            <a:off x="2231923" y="2240433"/>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44" name="Rectangle 1">
            <a:extLst>
              <a:ext uri="{FF2B5EF4-FFF2-40B4-BE49-F238E27FC236}">
                <a16:creationId xmlns:a16="http://schemas.microsoft.com/office/drawing/2014/main" id="{B4DC05A0-DE91-4732-B742-23F00AA800FB}"/>
              </a:ext>
            </a:extLst>
          </p:cNvPr>
          <p:cNvSpPr/>
          <p:nvPr/>
        </p:nvSpPr>
        <p:spPr>
          <a:xfrm>
            <a:off x="4308556"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 Box 10">
            <a:extLst>
              <a:ext uri="{FF2B5EF4-FFF2-40B4-BE49-F238E27FC236}">
                <a16:creationId xmlns:a16="http://schemas.microsoft.com/office/drawing/2014/main" id="{59FFB29F-09AA-4485-B023-7A911A2C69C1}"/>
              </a:ext>
            </a:extLst>
          </p:cNvPr>
          <p:cNvSpPr txBox="1">
            <a:spLocks noChangeArrowheads="1"/>
          </p:cNvSpPr>
          <p:nvPr/>
        </p:nvSpPr>
        <p:spPr bwMode="auto">
          <a:xfrm>
            <a:off x="4376625"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6" name="CuadroTexto 5">
            <a:extLst>
              <a:ext uri="{FF2B5EF4-FFF2-40B4-BE49-F238E27FC236}">
                <a16:creationId xmlns:a16="http://schemas.microsoft.com/office/drawing/2014/main" id="{5659444F-C921-41EE-9C22-2FF523A92AD3}"/>
              </a:ext>
            </a:extLst>
          </p:cNvPr>
          <p:cNvSpPr txBox="1"/>
          <p:nvPr/>
        </p:nvSpPr>
        <p:spPr>
          <a:xfrm>
            <a:off x="4373992" y="2215431"/>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47" name="CuadroTexto 38">
            <a:extLst>
              <a:ext uri="{FF2B5EF4-FFF2-40B4-BE49-F238E27FC236}">
                <a16:creationId xmlns:a16="http://schemas.microsoft.com/office/drawing/2014/main" id="{905BEE0E-5DFD-49C7-A0E6-973311449904}"/>
              </a:ext>
            </a:extLst>
          </p:cNvPr>
          <p:cNvSpPr txBox="1"/>
          <p:nvPr/>
        </p:nvSpPr>
        <p:spPr>
          <a:xfrm>
            <a:off x="6118636" y="2240433"/>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50" name="Rectangle 1">
            <a:extLst>
              <a:ext uri="{FF2B5EF4-FFF2-40B4-BE49-F238E27FC236}">
                <a16:creationId xmlns:a16="http://schemas.microsoft.com/office/drawing/2014/main" id="{9FB89322-5BD5-4625-B7A7-B6C6E01EA17B}"/>
              </a:ext>
            </a:extLst>
          </p:cNvPr>
          <p:cNvSpPr/>
          <p:nvPr/>
        </p:nvSpPr>
        <p:spPr>
          <a:xfrm>
            <a:off x="8241949"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 Box 10">
            <a:extLst>
              <a:ext uri="{FF2B5EF4-FFF2-40B4-BE49-F238E27FC236}">
                <a16:creationId xmlns:a16="http://schemas.microsoft.com/office/drawing/2014/main" id="{121E7C9C-D1A1-4EE7-BB2E-1E19F42D7D58}"/>
              </a:ext>
            </a:extLst>
          </p:cNvPr>
          <p:cNvSpPr txBox="1">
            <a:spLocks noChangeArrowheads="1"/>
          </p:cNvSpPr>
          <p:nvPr/>
        </p:nvSpPr>
        <p:spPr bwMode="auto">
          <a:xfrm>
            <a:off x="8310018"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2" name="CuadroTexto 5">
            <a:extLst>
              <a:ext uri="{FF2B5EF4-FFF2-40B4-BE49-F238E27FC236}">
                <a16:creationId xmlns:a16="http://schemas.microsoft.com/office/drawing/2014/main" id="{9955DD17-9EB1-4016-A895-D53406B85E52}"/>
              </a:ext>
            </a:extLst>
          </p:cNvPr>
          <p:cNvSpPr txBox="1"/>
          <p:nvPr/>
        </p:nvSpPr>
        <p:spPr>
          <a:xfrm>
            <a:off x="8307385" y="2215431"/>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53" name="CuadroTexto 38">
            <a:extLst>
              <a:ext uri="{FF2B5EF4-FFF2-40B4-BE49-F238E27FC236}">
                <a16:creationId xmlns:a16="http://schemas.microsoft.com/office/drawing/2014/main" id="{5638CC27-742C-484C-ABD7-69F9766845EB}"/>
              </a:ext>
            </a:extLst>
          </p:cNvPr>
          <p:cNvSpPr txBox="1"/>
          <p:nvPr/>
        </p:nvSpPr>
        <p:spPr>
          <a:xfrm>
            <a:off x="10052029" y="2240433"/>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56" name="Rectangle 1">
            <a:extLst>
              <a:ext uri="{FF2B5EF4-FFF2-40B4-BE49-F238E27FC236}">
                <a16:creationId xmlns:a16="http://schemas.microsoft.com/office/drawing/2014/main" id="{AF5A5823-7EFA-467C-BFD0-A1A30389EF44}"/>
              </a:ext>
            </a:extLst>
          </p:cNvPr>
          <p:cNvSpPr/>
          <p:nvPr/>
        </p:nvSpPr>
        <p:spPr>
          <a:xfrm>
            <a:off x="2287146" y="4031543"/>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Text Box 10">
            <a:extLst>
              <a:ext uri="{FF2B5EF4-FFF2-40B4-BE49-F238E27FC236}">
                <a16:creationId xmlns:a16="http://schemas.microsoft.com/office/drawing/2014/main" id="{4614679D-1C8C-4AF3-8651-CB3F44D6C305}"/>
              </a:ext>
            </a:extLst>
          </p:cNvPr>
          <p:cNvSpPr txBox="1">
            <a:spLocks noChangeArrowheads="1"/>
          </p:cNvSpPr>
          <p:nvPr/>
        </p:nvSpPr>
        <p:spPr bwMode="auto">
          <a:xfrm>
            <a:off x="2355215" y="4134270"/>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8" name="CuadroTexto 5">
            <a:extLst>
              <a:ext uri="{FF2B5EF4-FFF2-40B4-BE49-F238E27FC236}">
                <a16:creationId xmlns:a16="http://schemas.microsoft.com/office/drawing/2014/main" id="{0B3AA880-0191-496D-9589-88D108EA8F9C}"/>
              </a:ext>
            </a:extLst>
          </p:cNvPr>
          <p:cNvSpPr txBox="1"/>
          <p:nvPr/>
        </p:nvSpPr>
        <p:spPr>
          <a:xfrm>
            <a:off x="2352582" y="5253013"/>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59" name="CuadroTexto 38">
            <a:extLst>
              <a:ext uri="{FF2B5EF4-FFF2-40B4-BE49-F238E27FC236}">
                <a16:creationId xmlns:a16="http://schemas.microsoft.com/office/drawing/2014/main" id="{6441F4BD-7C6D-4A1B-8D1C-2DBE7671DA86}"/>
              </a:ext>
            </a:extLst>
          </p:cNvPr>
          <p:cNvSpPr txBox="1"/>
          <p:nvPr/>
        </p:nvSpPr>
        <p:spPr>
          <a:xfrm>
            <a:off x="4097226" y="5278015"/>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62" name="Rectangle 1">
            <a:extLst>
              <a:ext uri="{FF2B5EF4-FFF2-40B4-BE49-F238E27FC236}">
                <a16:creationId xmlns:a16="http://schemas.microsoft.com/office/drawing/2014/main" id="{44DB72E5-0DD8-4424-9F1F-D2F03D536B99}"/>
              </a:ext>
            </a:extLst>
          </p:cNvPr>
          <p:cNvSpPr/>
          <p:nvPr/>
        </p:nvSpPr>
        <p:spPr>
          <a:xfrm>
            <a:off x="6220539" y="4031543"/>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3" name="Text Box 10">
            <a:extLst>
              <a:ext uri="{FF2B5EF4-FFF2-40B4-BE49-F238E27FC236}">
                <a16:creationId xmlns:a16="http://schemas.microsoft.com/office/drawing/2014/main" id="{D25F4D1F-AE51-431E-BCA8-23C279EEB905}"/>
              </a:ext>
            </a:extLst>
          </p:cNvPr>
          <p:cNvSpPr txBox="1">
            <a:spLocks noChangeArrowheads="1"/>
          </p:cNvSpPr>
          <p:nvPr/>
        </p:nvSpPr>
        <p:spPr bwMode="auto">
          <a:xfrm>
            <a:off x="6288608" y="4134270"/>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4" name="CuadroTexto 5">
            <a:extLst>
              <a:ext uri="{FF2B5EF4-FFF2-40B4-BE49-F238E27FC236}">
                <a16:creationId xmlns:a16="http://schemas.microsoft.com/office/drawing/2014/main" id="{9189B31B-350F-4D7E-8077-B0BB67B17D99}"/>
              </a:ext>
            </a:extLst>
          </p:cNvPr>
          <p:cNvSpPr txBox="1"/>
          <p:nvPr/>
        </p:nvSpPr>
        <p:spPr>
          <a:xfrm>
            <a:off x="6285975" y="5253013"/>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65" name="CuadroTexto 38">
            <a:extLst>
              <a:ext uri="{FF2B5EF4-FFF2-40B4-BE49-F238E27FC236}">
                <a16:creationId xmlns:a16="http://schemas.microsoft.com/office/drawing/2014/main" id="{E2AF95FA-291E-4A6F-B3CA-C606BE257617}"/>
              </a:ext>
            </a:extLst>
          </p:cNvPr>
          <p:cNvSpPr txBox="1"/>
          <p:nvPr/>
        </p:nvSpPr>
        <p:spPr>
          <a:xfrm>
            <a:off x="8030619" y="5278015"/>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9" name="Rectangle 8">
            <a:extLst>
              <a:ext uri="{FF2B5EF4-FFF2-40B4-BE49-F238E27FC236}">
                <a16:creationId xmlns:a16="http://schemas.microsoft.com/office/drawing/2014/main" id="{D6CC2875-9342-458E-A973-6F1B33F6384F}"/>
              </a:ext>
            </a:extLst>
          </p:cNvPr>
          <p:cNvSpPr/>
          <p:nvPr/>
        </p:nvSpPr>
        <p:spPr>
          <a:xfrm>
            <a:off x="785430" y="2987788"/>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4" name="Rectangle 73">
            <a:extLst>
              <a:ext uri="{FF2B5EF4-FFF2-40B4-BE49-F238E27FC236}">
                <a16:creationId xmlns:a16="http://schemas.microsoft.com/office/drawing/2014/main" id="{77B7CEC3-7C0D-45A4-B1EC-FBFDFE1F9C65}"/>
              </a:ext>
            </a:extLst>
          </p:cNvPr>
          <p:cNvSpPr/>
          <p:nvPr/>
        </p:nvSpPr>
        <p:spPr>
          <a:xfrm>
            <a:off x="4729424" y="3013027"/>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5" name="Rectangle 74">
            <a:extLst>
              <a:ext uri="{FF2B5EF4-FFF2-40B4-BE49-F238E27FC236}">
                <a16:creationId xmlns:a16="http://schemas.microsoft.com/office/drawing/2014/main" id="{2FAA54F7-935C-41DA-B8FE-73F6E0777086}"/>
              </a:ext>
            </a:extLst>
          </p:cNvPr>
          <p:cNvSpPr/>
          <p:nvPr/>
        </p:nvSpPr>
        <p:spPr>
          <a:xfrm>
            <a:off x="8662817" y="2978723"/>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6" name="Rectangle 75">
            <a:extLst>
              <a:ext uri="{FF2B5EF4-FFF2-40B4-BE49-F238E27FC236}">
                <a16:creationId xmlns:a16="http://schemas.microsoft.com/office/drawing/2014/main" id="{E59628C3-045C-44DE-B4AE-0F7A58D19AFB}"/>
              </a:ext>
            </a:extLst>
          </p:cNvPr>
          <p:cNvSpPr/>
          <p:nvPr/>
        </p:nvSpPr>
        <p:spPr>
          <a:xfrm>
            <a:off x="2640964" y="6088012"/>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7" name="Rectangle 76">
            <a:extLst>
              <a:ext uri="{FF2B5EF4-FFF2-40B4-BE49-F238E27FC236}">
                <a16:creationId xmlns:a16="http://schemas.microsoft.com/office/drawing/2014/main" id="{C0F90DA6-33A6-425A-B25C-BFF797402476}"/>
              </a:ext>
            </a:extLst>
          </p:cNvPr>
          <p:cNvSpPr/>
          <p:nvPr/>
        </p:nvSpPr>
        <p:spPr>
          <a:xfrm>
            <a:off x="6574712" y="6088012"/>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8" name="TextBox 77">
            <a:extLst>
              <a:ext uri="{FF2B5EF4-FFF2-40B4-BE49-F238E27FC236}">
                <a16:creationId xmlns:a16="http://schemas.microsoft.com/office/drawing/2014/main" id="{905913EA-B750-4081-9960-E09541A22080}"/>
              </a:ext>
            </a:extLst>
          </p:cNvPr>
          <p:cNvSpPr txBox="1"/>
          <p:nvPr/>
        </p:nvSpPr>
        <p:spPr>
          <a:xfrm>
            <a:off x="263336" y="2571164"/>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79" name="TextBox 78">
            <a:extLst>
              <a:ext uri="{FF2B5EF4-FFF2-40B4-BE49-F238E27FC236}">
                <a16:creationId xmlns:a16="http://schemas.microsoft.com/office/drawing/2014/main" id="{0B88956E-7A9C-46C5-A561-8D0FCE77E38F}"/>
              </a:ext>
            </a:extLst>
          </p:cNvPr>
          <p:cNvSpPr txBox="1"/>
          <p:nvPr/>
        </p:nvSpPr>
        <p:spPr>
          <a:xfrm>
            <a:off x="4139135" y="2640543"/>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0" name="TextBox 79">
            <a:extLst>
              <a:ext uri="{FF2B5EF4-FFF2-40B4-BE49-F238E27FC236}">
                <a16:creationId xmlns:a16="http://schemas.microsoft.com/office/drawing/2014/main" id="{AF12BF3E-DD75-473D-BFD0-83284FBE7C81}"/>
              </a:ext>
            </a:extLst>
          </p:cNvPr>
          <p:cNvSpPr txBox="1"/>
          <p:nvPr/>
        </p:nvSpPr>
        <p:spPr>
          <a:xfrm>
            <a:off x="8084099" y="2623965"/>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1" name="TextBox 80">
            <a:extLst>
              <a:ext uri="{FF2B5EF4-FFF2-40B4-BE49-F238E27FC236}">
                <a16:creationId xmlns:a16="http://schemas.microsoft.com/office/drawing/2014/main" id="{BFE17DFB-75B6-42D6-B017-178E1401D4C8}"/>
              </a:ext>
            </a:extLst>
          </p:cNvPr>
          <p:cNvSpPr txBox="1"/>
          <p:nvPr/>
        </p:nvSpPr>
        <p:spPr>
          <a:xfrm>
            <a:off x="2005600" y="5682926"/>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2" name="TextBox 81">
            <a:extLst>
              <a:ext uri="{FF2B5EF4-FFF2-40B4-BE49-F238E27FC236}">
                <a16:creationId xmlns:a16="http://schemas.microsoft.com/office/drawing/2014/main" id="{01F3C892-9029-408C-9BA3-7EC9CFC9CD8F}"/>
              </a:ext>
            </a:extLst>
          </p:cNvPr>
          <p:cNvSpPr txBox="1"/>
          <p:nvPr/>
        </p:nvSpPr>
        <p:spPr>
          <a:xfrm>
            <a:off x="6069662" y="5710050"/>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pic>
        <p:nvPicPr>
          <p:cNvPr id="68" name="Picture 67" descr="A person in a suit and tie&#10;&#10;Description automatically generated with medium confidence">
            <a:extLst>
              <a:ext uri="{FF2B5EF4-FFF2-40B4-BE49-F238E27FC236}">
                <a16:creationId xmlns:a16="http://schemas.microsoft.com/office/drawing/2014/main" id="{91091134-412F-4567-AE45-9CC58FD2B160}"/>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2560361" y="1177544"/>
            <a:ext cx="1370528" cy="992001"/>
          </a:xfrm>
          <a:prstGeom prst="rect">
            <a:avLst/>
          </a:prstGeom>
        </p:spPr>
      </p:pic>
      <p:pic>
        <p:nvPicPr>
          <p:cNvPr id="69" name="Picture 68" descr="Circle&#10;&#10;Description automatically generated with medium confidence">
            <a:extLst>
              <a:ext uri="{FF2B5EF4-FFF2-40B4-BE49-F238E27FC236}">
                <a16:creationId xmlns:a16="http://schemas.microsoft.com/office/drawing/2014/main" id="{9254DCD1-213C-4413-B40E-CF6AF7B8B3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780" y="1224499"/>
            <a:ext cx="815249" cy="923331"/>
          </a:xfrm>
          <a:prstGeom prst="rect">
            <a:avLst/>
          </a:prstGeom>
        </p:spPr>
      </p:pic>
      <p:pic>
        <p:nvPicPr>
          <p:cNvPr id="70" name="Picture 69" descr="A person in a suit and tie&#10;&#10;Description automatically generated with medium confidence">
            <a:extLst>
              <a:ext uri="{FF2B5EF4-FFF2-40B4-BE49-F238E27FC236}">
                <a16:creationId xmlns:a16="http://schemas.microsoft.com/office/drawing/2014/main" id="{D0B31877-E7BB-42A9-A0F1-9084F7430FA9}"/>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6439174" y="1199243"/>
            <a:ext cx="1370528" cy="992001"/>
          </a:xfrm>
          <a:prstGeom prst="rect">
            <a:avLst/>
          </a:prstGeom>
        </p:spPr>
      </p:pic>
      <p:pic>
        <p:nvPicPr>
          <p:cNvPr id="71" name="Picture 70" descr="Circle&#10;&#10;Description automatically generated with medium confidence">
            <a:extLst>
              <a:ext uri="{FF2B5EF4-FFF2-40B4-BE49-F238E27FC236}">
                <a16:creationId xmlns:a16="http://schemas.microsoft.com/office/drawing/2014/main" id="{074DECB4-97D0-482E-8680-09E522EB3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9593" y="1246198"/>
            <a:ext cx="815249" cy="923331"/>
          </a:xfrm>
          <a:prstGeom prst="rect">
            <a:avLst/>
          </a:prstGeom>
        </p:spPr>
      </p:pic>
      <p:pic>
        <p:nvPicPr>
          <p:cNvPr id="72" name="Picture 71" descr="A person in a suit and tie&#10;&#10;Description automatically generated with medium confidence">
            <a:extLst>
              <a:ext uri="{FF2B5EF4-FFF2-40B4-BE49-F238E27FC236}">
                <a16:creationId xmlns:a16="http://schemas.microsoft.com/office/drawing/2014/main" id="{C0078DED-1985-41A1-8ED4-69AA10201C92}"/>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10435931" y="1199243"/>
            <a:ext cx="1370528" cy="992001"/>
          </a:xfrm>
          <a:prstGeom prst="rect">
            <a:avLst/>
          </a:prstGeom>
        </p:spPr>
      </p:pic>
      <p:pic>
        <p:nvPicPr>
          <p:cNvPr id="73" name="Picture 72" descr="Circle&#10;&#10;Description automatically generated with medium confidence">
            <a:extLst>
              <a:ext uri="{FF2B5EF4-FFF2-40B4-BE49-F238E27FC236}">
                <a16:creationId xmlns:a16="http://schemas.microsoft.com/office/drawing/2014/main" id="{79A7DF71-837E-4E22-84B4-70262A131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6350" y="1246198"/>
            <a:ext cx="815249" cy="923331"/>
          </a:xfrm>
          <a:prstGeom prst="rect">
            <a:avLst/>
          </a:prstGeom>
        </p:spPr>
      </p:pic>
      <p:pic>
        <p:nvPicPr>
          <p:cNvPr id="83" name="Picture 82" descr="A person in a suit and tie&#10;&#10;Description automatically generated with medium confidence">
            <a:extLst>
              <a:ext uri="{FF2B5EF4-FFF2-40B4-BE49-F238E27FC236}">
                <a16:creationId xmlns:a16="http://schemas.microsoft.com/office/drawing/2014/main" id="{F9C4AE1F-4EE9-4E6E-BEE6-4DFD01B68974}"/>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4415171" y="4206207"/>
            <a:ext cx="1370528" cy="992001"/>
          </a:xfrm>
          <a:prstGeom prst="rect">
            <a:avLst/>
          </a:prstGeom>
        </p:spPr>
      </p:pic>
      <p:pic>
        <p:nvPicPr>
          <p:cNvPr id="84" name="Picture 83" descr="Circle&#10;&#10;Description automatically generated with medium confidence">
            <a:extLst>
              <a:ext uri="{FF2B5EF4-FFF2-40B4-BE49-F238E27FC236}">
                <a16:creationId xmlns:a16="http://schemas.microsoft.com/office/drawing/2014/main" id="{800D3FBE-71EA-4313-92CA-56CFB6C90E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590" y="4253162"/>
            <a:ext cx="815249" cy="923331"/>
          </a:xfrm>
          <a:prstGeom prst="rect">
            <a:avLst/>
          </a:prstGeom>
        </p:spPr>
      </p:pic>
      <p:pic>
        <p:nvPicPr>
          <p:cNvPr id="85" name="Picture 84" descr="A person in a suit and tie&#10;&#10;Description automatically generated with medium confidence">
            <a:extLst>
              <a:ext uri="{FF2B5EF4-FFF2-40B4-BE49-F238E27FC236}">
                <a16:creationId xmlns:a16="http://schemas.microsoft.com/office/drawing/2014/main" id="{DA9B0A43-D882-46E0-8729-3E78436AAB5A}"/>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8389888" y="4245049"/>
            <a:ext cx="1370528" cy="992001"/>
          </a:xfrm>
          <a:prstGeom prst="rect">
            <a:avLst/>
          </a:prstGeom>
        </p:spPr>
      </p:pic>
      <p:pic>
        <p:nvPicPr>
          <p:cNvPr id="86" name="Picture 85" descr="Circle&#10;&#10;Description automatically generated with medium confidence">
            <a:extLst>
              <a:ext uri="{FF2B5EF4-FFF2-40B4-BE49-F238E27FC236}">
                <a16:creationId xmlns:a16="http://schemas.microsoft.com/office/drawing/2014/main" id="{6B7AAA79-CA2E-413D-8A51-A18E0FBCE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0307" y="4292004"/>
            <a:ext cx="815249" cy="923331"/>
          </a:xfrm>
          <a:prstGeom prst="rect">
            <a:avLst/>
          </a:prstGeom>
        </p:spPr>
      </p:pic>
      <p:sp>
        <p:nvSpPr>
          <p:cNvPr id="48" name="Oval 47">
            <a:extLst>
              <a:ext uri="{FF2B5EF4-FFF2-40B4-BE49-F238E27FC236}">
                <a16:creationId xmlns:a16="http://schemas.microsoft.com/office/drawing/2014/main" id="{EC430EE6-3BBA-40FF-99F4-E7A27294211A}"/>
              </a:ext>
            </a:extLst>
          </p:cNvPr>
          <p:cNvSpPr/>
          <p:nvPr/>
        </p:nvSpPr>
        <p:spPr>
          <a:xfrm>
            <a:off x="2223763" y="882391"/>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9" name="TextBox 48">
            <a:extLst>
              <a:ext uri="{FF2B5EF4-FFF2-40B4-BE49-F238E27FC236}">
                <a16:creationId xmlns:a16="http://schemas.microsoft.com/office/drawing/2014/main" id="{89CCB38B-9C48-44D5-9B37-F7C81306DC36}"/>
              </a:ext>
            </a:extLst>
          </p:cNvPr>
          <p:cNvSpPr txBox="1"/>
          <p:nvPr/>
        </p:nvSpPr>
        <p:spPr>
          <a:xfrm>
            <a:off x="834285" y="2978723"/>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listening to the presentation?</a:t>
            </a:r>
          </a:p>
        </p:txBody>
      </p:sp>
      <p:sp>
        <p:nvSpPr>
          <p:cNvPr id="54" name="Oval 53">
            <a:extLst>
              <a:ext uri="{FF2B5EF4-FFF2-40B4-BE49-F238E27FC236}">
                <a16:creationId xmlns:a16="http://schemas.microsoft.com/office/drawing/2014/main" id="{D067005F-E6EF-4F13-A834-9CDBD96DB426}"/>
              </a:ext>
            </a:extLst>
          </p:cNvPr>
          <p:cNvSpPr/>
          <p:nvPr/>
        </p:nvSpPr>
        <p:spPr>
          <a:xfrm>
            <a:off x="6144684" y="903535"/>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TextBox 54">
            <a:extLst>
              <a:ext uri="{FF2B5EF4-FFF2-40B4-BE49-F238E27FC236}">
                <a16:creationId xmlns:a16="http://schemas.microsoft.com/office/drawing/2014/main" id="{7B9BC0CD-E6DF-4827-9741-9D1F8457C352}"/>
              </a:ext>
            </a:extLst>
          </p:cNvPr>
          <p:cNvSpPr txBox="1"/>
          <p:nvPr/>
        </p:nvSpPr>
        <p:spPr>
          <a:xfrm>
            <a:off x="4755206" y="2999867"/>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preparing (some) questions?</a:t>
            </a:r>
          </a:p>
        </p:txBody>
      </p:sp>
      <p:sp>
        <p:nvSpPr>
          <p:cNvPr id="60" name="Oval 59">
            <a:extLst>
              <a:ext uri="{FF2B5EF4-FFF2-40B4-BE49-F238E27FC236}">
                <a16:creationId xmlns:a16="http://schemas.microsoft.com/office/drawing/2014/main" id="{96C0FD88-38E5-4302-937F-8B751A73E94D}"/>
              </a:ext>
            </a:extLst>
          </p:cNvPr>
          <p:cNvSpPr/>
          <p:nvPr/>
        </p:nvSpPr>
        <p:spPr>
          <a:xfrm>
            <a:off x="8145156" y="833199"/>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TextBox 60">
            <a:extLst>
              <a:ext uri="{FF2B5EF4-FFF2-40B4-BE49-F238E27FC236}">
                <a16:creationId xmlns:a16="http://schemas.microsoft.com/office/drawing/2014/main" id="{0FB98EE7-98EF-42F6-BBCE-8A7D62C20EE1}"/>
              </a:ext>
            </a:extLst>
          </p:cNvPr>
          <p:cNvSpPr txBox="1"/>
          <p:nvPr/>
        </p:nvSpPr>
        <p:spPr>
          <a:xfrm>
            <a:off x="8702810" y="2993342"/>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presenting some pictures?</a:t>
            </a:r>
          </a:p>
        </p:txBody>
      </p:sp>
      <p:sp>
        <p:nvSpPr>
          <p:cNvPr id="66" name="Oval 65">
            <a:extLst>
              <a:ext uri="{FF2B5EF4-FFF2-40B4-BE49-F238E27FC236}">
                <a16:creationId xmlns:a16="http://schemas.microsoft.com/office/drawing/2014/main" id="{43F90FC2-6C4B-4769-B9A1-15B9F960E883}"/>
              </a:ext>
            </a:extLst>
          </p:cNvPr>
          <p:cNvSpPr/>
          <p:nvPr/>
        </p:nvSpPr>
        <p:spPr>
          <a:xfrm>
            <a:off x="3999508" y="4001664"/>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7" name="TextBox 66">
            <a:extLst>
              <a:ext uri="{FF2B5EF4-FFF2-40B4-BE49-F238E27FC236}">
                <a16:creationId xmlns:a16="http://schemas.microsoft.com/office/drawing/2014/main" id="{C7D89DBD-BBD3-49B2-80F5-A518ADD658A0}"/>
              </a:ext>
            </a:extLst>
          </p:cNvPr>
          <p:cNvSpPr txBox="1"/>
          <p:nvPr/>
        </p:nvSpPr>
        <p:spPr>
          <a:xfrm>
            <a:off x="2610030" y="6097996"/>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speaking to the class?</a:t>
            </a:r>
          </a:p>
        </p:txBody>
      </p:sp>
      <p:sp>
        <p:nvSpPr>
          <p:cNvPr id="89" name="Oval 88">
            <a:extLst>
              <a:ext uri="{FF2B5EF4-FFF2-40B4-BE49-F238E27FC236}">
                <a16:creationId xmlns:a16="http://schemas.microsoft.com/office/drawing/2014/main" id="{61C9472D-9C24-4E6C-B443-F458BE0DAC23}"/>
              </a:ext>
            </a:extLst>
          </p:cNvPr>
          <p:cNvSpPr/>
          <p:nvPr/>
        </p:nvSpPr>
        <p:spPr>
          <a:xfrm>
            <a:off x="6037392" y="3856162"/>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0" name="TextBox 89">
            <a:extLst>
              <a:ext uri="{FF2B5EF4-FFF2-40B4-BE49-F238E27FC236}">
                <a16:creationId xmlns:a16="http://schemas.microsoft.com/office/drawing/2014/main" id="{36FC3022-E14A-49EF-82E3-9AD14362F0DE}"/>
              </a:ext>
            </a:extLst>
          </p:cNvPr>
          <p:cNvSpPr txBox="1"/>
          <p:nvPr/>
        </p:nvSpPr>
        <p:spPr>
          <a:xfrm>
            <a:off x="6738548" y="6097996"/>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like/liking the presentation?</a:t>
            </a:r>
          </a:p>
        </p:txBody>
      </p:sp>
    </p:spTree>
    <p:extLst>
      <p:ext uri="{BB962C8B-B14F-4D97-AF65-F5344CB8AC3E}">
        <p14:creationId xmlns:p14="http://schemas.microsoft.com/office/powerpoint/2010/main" val="207162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heel(1)">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left)">
                                      <p:cBhvr>
                                        <p:cTn id="12" dur="175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heel(1)">
                                      <p:cBhvr>
                                        <p:cTn id="17" dur="20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left)">
                                      <p:cBhvr>
                                        <p:cTn id="22" dur="175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heel(1)">
                                      <p:cBhvr>
                                        <p:cTn id="27" dur="20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left)">
                                      <p:cBhvr>
                                        <p:cTn id="32" dur="175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wheel(1)">
                                      <p:cBhvr>
                                        <p:cTn id="37" dur="2000"/>
                                        <p:tgtEl>
                                          <p:spTgt spid="6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wipe(left)">
                                      <p:cBhvr>
                                        <p:cTn id="42" dur="1750"/>
                                        <p:tgtEl>
                                          <p:spTgt spid="67"/>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wheel(1)">
                                      <p:cBhvr>
                                        <p:cTn id="47" dur="2000"/>
                                        <p:tgtEl>
                                          <p:spTgt spid="8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wipe(left)">
                                      <p:cBhvr>
                                        <p:cTn id="52" dur="175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54" grpId="0" animBg="1"/>
      <p:bldP spid="55" grpId="0"/>
      <p:bldP spid="60" grpId="0" animBg="1"/>
      <p:bldP spid="61" grpId="0"/>
      <p:bldP spid="66" grpId="0" animBg="1"/>
      <p:bldP spid="67" grpId="0"/>
      <p:bldP spid="89" grpId="0" animBg="1"/>
      <p:bldP spid="9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0" name="Rectangle 1">
            <a:extLst>
              <a:ext uri="{FF2B5EF4-FFF2-40B4-BE49-F238E27FC236}">
                <a16:creationId xmlns:a16="http://schemas.microsoft.com/office/drawing/2014/main" id="{9DB13345-1AD8-428A-AE0A-5DD18CA0BA25}"/>
              </a:ext>
            </a:extLst>
          </p:cNvPr>
          <p:cNvSpPr/>
          <p:nvPr/>
        </p:nvSpPr>
        <p:spPr>
          <a:xfrm>
            <a:off x="355846"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 Box 10">
            <a:extLst>
              <a:ext uri="{FF2B5EF4-FFF2-40B4-BE49-F238E27FC236}">
                <a16:creationId xmlns:a16="http://schemas.microsoft.com/office/drawing/2014/main" id="{A9896D18-EC52-40E3-812F-8B5D72218069}"/>
              </a:ext>
            </a:extLst>
          </p:cNvPr>
          <p:cNvSpPr txBox="1">
            <a:spLocks noChangeArrowheads="1"/>
          </p:cNvSpPr>
          <p:nvPr/>
        </p:nvSpPr>
        <p:spPr bwMode="auto">
          <a:xfrm>
            <a:off x="423915"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5">
            <a:extLst>
              <a:ext uri="{FF2B5EF4-FFF2-40B4-BE49-F238E27FC236}">
                <a16:creationId xmlns:a16="http://schemas.microsoft.com/office/drawing/2014/main" id="{1FBAEA35-9644-4713-9BF2-7F0C1E0C0DC1}"/>
              </a:ext>
            </a:extLst>
          </p:cNvPr>
          <p:cNvSpPr txBox="1"/>
          <p:nvPr/>
        </p:nvSpPr>
        <p:spPr>
          <a:xfrm>
            <a:off x="2269403" y="2172175"/>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15" name="CuadroTexto 38">
            <a:extLst>
              <a:ext uri="{FF2B5EF4-FFF2-40B4-BE49-F238E27FC236}">
                <a16:creationId xmlns:a16="http://schemas.microsoft.com/office/drawing/2014/main" id="{909EBFB4-3E4F-488B-8858-445DB7B89766}"/>
              </a:ext>
            </a:extLst>
          </p:cNvPr>
          <p:cNvSpPr txBox="1"/>
          <p:nvPr/>
        </p:nvSpPr>
        <p:spPr>
          <a:xfrm>
            <a:off x="522758" y="2157229"/>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44" name="Rectangle 1">
            <a:extLst>
              <a:ext uri="{FF2B5EF4-FFF2-40B4-BE49-F238E27FC236}">
                <a16:creationId xmlns:a16="http://schemas.microsoft.com/office/drawing/2014/main" id="{B4DC05A0-DE91-4732-B742-23F00AA800FB}"/>
              </a:ext>
            </a:extLst>
          </p:cNvPr>
          <p:cNvSpPr/>
          <p:nvPr/>
        </p:nvSpPr>
        <p:spPr>
          <a:xfrm>
            <a:off x="4242559"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 Box 10">
            <a:extLst>
              <a:ext uri="{FF2B5EF4-FFF2-40B4-BE49-F238E27FC236}">
                <a16:creationId xmlns:a16="http://schemas.microsoft.com/office/drawing/2014/main" id="{59FFB29F-09AA-4485-B023-7A911A2C69C1}"/>
              </a:ext>
            </a:extLst>
          </p:cNvPr>
          <p:cNvSpPr txBox="1">
            <a:spLocks noChangeArrowheads="1"/>
          </p:cNvSpPr>
          <p:nvPr/>
        </p:nvSpPr>
        <p:spPr bwMode="auto">
          <a:xfrm>
            <a:off x="4310628"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Rectangle 1">
            <a:extLst>
              <a:ext uri="{FF2B5EF4-FFF2-40B4-BE49-F238E27FC236}">
                <a16:creationId xmlns:a16="http://schemas.microsoft.com/office/drawing/2014/main" id="{9FB89322-5BD5-4625-B7A7-B6C6E01EA17B}"/>
              </a:ext>
            </a:extLst>
          </p:cNvPr>
          <p:cNvSpPr/>
          <p:nvPr/>
        </p:nvSpPr>
        <p:spPr>
          <a:xfrm>
            <a:off x="8175952"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 Box 10">
            <a:extLst>
              <a:ext uri="{FF2B5EF4-FFF2-40B4-BE49-F238E27FC236}">
                <a16:creationId xmlns:a16="http://schemas.microsoft.com/office/drawing/2014/main" id="{121E7C9C-D1A1-4EE7-BB2E-1E19F42D7D58}"/>
              </a:ext>
            </a:extLst>
          </p:cNvPr>
          <p:cNvSpPr txBox="1">
            <a:spLocks noChangeArrowheads="1"/>
          </p:cNvSpPr>
          <p:nvPr/>
        </p:nvSpPr>
        <p:spPr bwMode="auto">
          <a:xfrm>
            <a:off x="8244021"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6" name="Rectangle 1">
            <a:extLst>
              <a:ext uri="{FF2B5EF4-FFF2-40B4-BE49-F238E27FC236}">
                <a16:creationId xmlns:a16="http://schemas.microsoft.com/office/drawing/2014/main" id="{AF5A5823-7EFA-467C-BFD0-A1A30389EF44}"/>
              </a:ext>
            </a:extLst>
          </p:cNvPr>
          <p:cNvSpPr/>
          <p:nvPr/>
        </p:nvSpPr>
        <p:spPr>
          <a:xfrm>
            <a:off x="2321461" y="3706840"/>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Text Box 10">
            <a:extLst>
              <a:ext uri="{FF2B5EF4-FFF2-40B4-BE49-F238E27FC236}">
                <a16:creationId xmlns:a16="http://schemas.microsoft.com/office/drawing/2014/main" id="{4614679D-1C8C-4AF3-8651-CB3F44D6C305}"/>
              </a:ext>
            </a:extLst>
          </p:cNvPr>
          <p:cNvSpPr txBox="1">
            <a:spLocks noChangeArrowheads="1"/>
          </p:cNvSpPr>
          <p:nvPr/>
        </p:nvSpPr>
        <p:spPr bwMode="auto">
          <a:xfrm>
            <a:off x="2389530" y="380956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Rectangle 1">
            <a:extLst>
              <a:ext uri="{FF2B5EF4-FFF2-40B4-BE49-F238E27FC236}">
                <a16:creationId xmlns:a16="http://schemas.microsoft.com/office/drawing/2014/main" id="{44DB72E5-0DD8-4424-9F1F-D2F03D536B99}"/>
              </a:ext>
            </a:extLst>
          </p:cNvPr>
          <p:cNvSpPr/>
          <p:nvPr/>
        </p:nvSpPr>
        <p:spPr>
          <a:xfrm>
            <a:off x="6254854" y="3706840"/>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3" name="Text Box 10">
            <a:extLst>
              <a:ext uri="{FF2B5EF4-FFF2-40B4-BE49-F238E27FC236}">
                <a16:creationId xmlns:a16="http://schemas.microsoft.com/office/drawing/2014/main" id="{D25F4D1F-AE51-431E-BCA8-23C279EEB905}"/>
              </a:ext>
            </a:extLst>
          </p:cNvPr>
          <p:cNvSpPr txBox="1">
            <a:spLocks noChangeArrowheads="1"/>
          </p:cNvSpPr>
          <p:nvPr/>
        </p:nvSpPr>
        <p:spPr bwMode="auto">
          <a:xfrm>
            <a:off x="6322923" y="380956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6" name="CuadroTexto 5">
            <a:extLst>
              <a:ext uri="{FF2B5EF4-FFF2-40B4-BE49-F238E27FC236}">
                <a16:creationId xmlns:a16="http://schemas.microsoft.com/office/drawing/2014/main" id="{ABCA8C1F-2E55-4DA3-87F0-16CD7ED4734F}"/>
              </a:ext>
            </a:extLst>
          </p:cNvPr>
          <p:cNvSpPr txBox="1"/>
          <p:nvPr/>
        </p:nvSpPr>
        <p:spPr>
          <a:xfrm>
            <a:off x="6096000" y="2170502"/>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37" name="CuadroTexto 38">
            <a:extLst>
              <a:ext uri="{FF2B5EF4-FFF2-40B4-BE49-F238E27FC236}">
                <a16:creationId xmlns:a16="http://schemas.microsoft.com/office/drawing/2014/main" id="{675E3A58-E992-4A12-A225-98BD472D3BDD}"/>
              </a:ext>
            </a:extLst>
          </p:cNvPr>
          <p:cNvSpPr txBox="1"/>
          <p:nvPr/>
        </p:nvSpPr>
        <p:spPr>
          <a:xfrm>
            <a:off x="4349355" y="2155556"/>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41" name="CuadroTexto 5">
            <a:extLst>
              <a:ext uri="{FF2B5EF4-FFF2-40B4-BE49-F238E27FC236}">
                <a16:creationId xmlns:a16="http://schemas.microsoft.com/office/drawing/2014/main" id="{434B4242-D9FE-4C63-9C30-507AC5279674}"/>
              </a:ext>
            </a:extLst>
          </p:cNvPr>
          <p:cNvSpPr txBox="1"/>
          <p:nvPr/>
        </p:nvSpPr>
        <p:spPr>
          <a:xfrm>
            <a:off x="10041930" y="2177290"/>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42" name="CuadroTexto 38">
            <a:extLst>
              <a:ext uri="{FF2B5EF4-FFF2-40B4-BE49-F238E27FC236}">
                <a16:creationId xmlns:a16="http://schemas.microsoft.com/office/drawing/2014/main" id="{128BA406-E9CE-4F2F-8C4C-5769FA1324D1}"/>
              </a:ext>
            </a:extLst>
          </p:cNvPr>
          <p:cNvSpPr txBox="1"/>
          <p:nvPr/>
        </p:nvSpPr>
        <p:spPr>
          <a:xfrm>
            <a:off x="8299904" y="2177290"/>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69" name="CuadroTexto 5">
            <a:extLst>
              <a:ext uri="{FF2B5EF4-FFF2-40B4-BE49-F238E27FC236}">
                <a16:creationId xmlns:a16="http://schemas.microsoft.com/office/drawing/2014/main" id="{78326417-7F07-4FD7-BAF7-EC338C6690CE}"/>
              </a:ext>
            </a:extLst>
          </p:cNvPr>
          <p:cNvSpPr txBox="1"/>
          <p:nvPr/>
        </p:nvSpPr>
        <p:spPr>
          <a:xfrm>
            <a:off x="4225056" y="4942164"/>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70" name="CuadroTexto 38">
            <a:extLst>
              <a:ext uri="{FF2B5EF4-FFF2-40B4-BE49-F238E27FC236}">
                <a16:creationId xmlns:a16="http://schemas.microsoft.com/office/drawing/2014/main" id="{BF339DD9-20F6-4614-B96F-2524FCE4C0DD}"/>
              </a:ext>
            </a:extLst>
          </p:cNvPr>
          <p:cNvSpPr txBox="1"/>
          <p:nvPr/>
        </p:nvSpPr>
        <p:spPr>
          <a:xfrm>
            <a:off x="2478411" y="4927218"/>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73" name="CuadroTexto 5">
            <a:extLst>
              <a:ext uri="{FF2B5EF4-FFF2-40B4-BE49-F238E27FC236}">
                <a16:creationId xmlns:a16="http://schemas.microsoft.com/office/drawing/2014/main" id="{F192D668-B091-40DE-B5AD-91D186DA3CA6}"/>
              </a:ext>
            </a:extLst>
          </p:cNvPr>
          <p:cNvSpPr txBox="1"/>
          <p:nvPr/>
        </p:nvSpPr>
        <p:spPr>
          <a:xfrm>
            <a:off x="8093861" y="4949889"/>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74" name="CuadroTexto 38">
            <a:extLst>
              <a:ext uri="{FF2B5EF4-FFF2-40B4-BE49-F238E27FC236}">
                <a16:creationId xmlns:a16="http://schemas.microsoft.com/office/drawing/2014/main" id="{DE93861F-169F-48DF-9604-F6B732FF462F}"/>
              </a:ext>
            </a:extLst>
          </p:cNvPr>
          <p:cNvSpPr txBox="1"/>
          <p:nvPr/>
        </p:nvSpPr>
        <p:spPr>
          <a:xfrm>
            <a:off x="6347216" y="4934943"/>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82" name="Rectangle 81">
            <a:extLst>
              <a:ext uri="{FF2B5EF4-FFF2-40B4-BE49-F238E27FC236}">
                <a16:creationId xmlns:a16="http://schemas.microsoft.com/office/drawing/2014/main" id="{78B91243-A7C5-4A24-973D-49598BC07DC8}"/>
              </a:ext>
            </a:extLst>
          </p:cNvPr>
          <p:cNvSpPr/>
          <p:nvPr/>
        </p:nvSpPr>
        <p:spPr>
          <a:xfrm>
            <a:off x="760015" y="2985740"/>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3" name="Rectangle 82">
            <a:extLst>
              <a:ext uri="{FF2B5EF4-FFF2-40B4-BE49-F238E27FC236}">
                <a16:creationId xmlns:a16="http://schemas.microsoft.com/office/drawing/2014/main" id="{DA4DD1D1-8F5A-4443-809C-665744B52E50}"/>
              </a:ext>
            </a:extLst>
          </p:cNvPr>
          <p:cNvSpPr/>
          <p:nvPr/>
        </p:nvSpPr>
        <p:spPr>
          <a:xfrm>
            <a:off x="4729424" y="3013027"/>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4" name="Rectangle 83">
            <a:extLst>
              <a:ext uri="{FF2B5EF4-FFF2-40B4-BE49-F238E27FC236}">
                <a16:creationId xmlns:a16="http://schemas.microsoft.com/office/drawing/2014/main" id="{4E51DFC3-6B5C-4EC3-91F7-400124592032}"/>
              </a:ext>
            </a:extLst>
          </p:cNvPr>
          <p:cNvSpPr/>
          <p:nvPr/>
        </p:nvSpPr>
        <p:spPr>
          <a:xfrm>
            <a:off x="8662817" y="2978723"/>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5" name="Rectangle 84">
            <a:extLst>
              <a:ext uri="{FF2B5EF4-FFF2-40B4-BE49-F238E27FC236}">
                <a16:creationId xmlns:a16="http://schemas.microsoft.com/office/drawing/2014/main" id="{E57DCDF7-3C9A-402E-AFC5-A951891541A1}"/>
              </a:ext>
            </a:extLst>
          </p:cNvPr>
          <p:cNvSpPr/>
          <p:nvPr/>
        </p:nvSpPr>
        <p:spPr>
          <a:xfrm>
            <a:off x="2640964" y="6088012"/>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6" name="Rectangle 85">
            <a:extLst>
              <a:ext uri="{FF2B5EF4-FFF2-40B4-BE49-F238E27FC236}">
                <a16:creationId xmlns:a16="http://schemas.microsoft.com/office/drawing/2014/main" id="{6D81225C-F07D-4AE8-B53F-2F5A0457E4FE}"/>
              </a:ext>
            </a:extLst>
          </p:cNvPr>
          <p:cNvSpPr/>
          <p:nvPr/>
        </p:nvSpPr>
        <p:spPr>
          <a:xfrm>
            <a:off x="6574712" y="6088012"/>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7" name="TextBox 86">
            <a:extLst>
              <a:ext uri="{FF2B5EF4-FFF2-40B4-BE49-F238E27FC236}">
                <a16:creationId xmlns:a16="http://schemas.microsoft.com/office/drawing/2014/main" id="{F00AE4B7-B0A8-48A1-B8D7-85BE0F07C0A8}"/>
              </a:ext>
            </a:extLst>
          </p:cNvPr>
          <p:cNvSpPr txBox="1"/>
          <p:nvPr/>
        </p:nvSpPr>
        <p:spPr>
          <a:xfrm>
            <a:off x="263336" y="2571164"/>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8" name="TextBox 87">
            <a:extLst>
              <a:ext uri="{FF2B5EF4-FFF2-40B4-BE49-F238E27FC236}">
                <a16:creationId xmlns:a16="http://schemas.microsoft.com/office/drawing/2014/main" id="{9A12687A-6DE8-44A6-BE43-CB3E6AC5AC53}"/>
              </a:ext>
            </a:extLst>
          </p:cNvPr>
          <p:cNvSpPr txBox="1"/>
          <p:nvPr/>
        </p:nvSpPr>
        <p:spPr>
          <a:xfrm>
            <a:off x="4139135" y="2640543"/>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9" name="TextBox 88">
            <a:extLst>
              <a:ext uri="{FF2B5EF4-FFF2-40B4-BE49-F238E27FC236}">
                <a16:creationId xmlns:a16="http://schemas.microsoft.com/office/drawing/2014/main" id="{93ADDC78-2312-4918-A61A-CA631239FB96}"/>
              </a:ext>
            </a:extLst>
          </p:cNvPr>
          <p:cNvSpPr txBox="1"/>
          <p:nvPr/>
        </p:nvSpPr>
        <p:spPr>
          <a:xfrm>
            <a:off x="8084099" y="2623965"/>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90" name="TextBox 89">
            <a:extLst>
              <a:ext uri="{FF2B5EF4-FFF2-40B4-BE49-F238E27FC236}">
                <a16:creationId xmlns:a16="http://schemas.microsoft.com/office/drawing/2014/main" id="{84A23E1D-91A8-4876-9FCF-7716F365899F}"/>
              </a:ext>
            </a:extLst>
          </p:cNvPr>
          <p:cNvSpPr txBox="1"/>
          <p:nvPr/>
        </p:nvSpPr>
        <p:spPr>
          <a:xfrm>
            <a:off x="2005600" y="5682926"/>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91" name="TextBox 90">
            <a:extLst>
              <a:ext uri="{FF2B5EF4-FFF2-40B4-BE49-F238E27FC236}">
                <a16:creationId xmlns:a16="http://schemas.microsoft.com/office/drawing/2014/main" id="{3704E957-FA23-4B43-99F9-FF4B60238FAC}"/>
              </a:ext>
            </a:extLst>
          </p:cNvPr>
          <p:cNvSpPr txBox="1"/>
          <p:nvPr/>
        </p:nvSpPr>
        <p:spPr>
          <a:xfrm>
            <a:off x="6069662" y="5710050"/>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pic>
        <p:nvPicPr>
          <p:cNvPr id="46" name="Picture 45" descr="A person in a suit and tie&#10;&#10;Description automatically generated with medium confidence">
            <a:extLst>
              <a:ext uri="{FF2B5EF4-FFF2-40B4-BE49-F238E27FC236}">
                <a16:creationId xmlns:a16="http://schemas.microsoft.com/office/drawing/2014/main" id="{10D68A11-477F-46BD-977A-C0DAC1028553}"/>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744555" y="1127390"/>
            <a:ext cx="1370528" cy="992001"/>
          </a:xfrm>
          <a:prstGeom prst="rect">
            <a:avLst/>
          </a:prstGeom>
        </p:spPr>
      </p:pic>
      <p:pic>
        <p:nvPicPr>
          <p:cNvPr id="47" name="Picture 46" descr="Circle&#10;&#10;Description automatically generated with medium confidence">
            <a:extLst>
              <a:ext uri="{FF2B5EF4-FFF2-40B4-BE49-F238E27FC236}">
                <a16:creationId xmlns:a16="http://schemas.microsoft.com/office/drawing/2014/main" id="{FE42F3B1-8836-4403-824D-C547A08365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3872" y="1108622"/>
            <a:ext cx="815249" cy="923331"/>
          </a:xfrm>
          <a:prstGeom prst="rect">
            <a:avLst/>
          </a:prstGeom>
        </p:spPr>
      </p:pic>
      <p:pic>
        <p:nvPicPr>
          <p:cNvPr id="48" name="Picture 47" descr="A person in a suit and tie&#10;&#10;Description automatically generated with medium confidence">
            <a:extLst>
              <a:ext uri="{FF2B5EF4-FFF2-40B4-BE49-F238E27FC236}">
                <a16:creationId xmlns:a16="http://schemas.microsoft.com/office/drawing/2014/main" id="{7F23D6FA-5786-473C-BD25-0A85FAFF3BE0}"/>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4696405" y="1116672"/>
            <a:ext cx="1370528" cy="992001"/>
          </a:xfrm>
          <a:prstGeom prst="rect">
            <a:avLst/>
          </a:prstGeom>
        </p:spPr>
      </p:pic>
      <p:pic>
        <p:nvPicPr>
          <p:cNvPr id="49" name="Picture 48" descr="Circle&#10;&#10;Description automatically generated with medium confidence">
            <a:extLst>
              <a:ext uri="{FF2B5EF4-FFF2-40B4-BE49-F238E27FC236}">
                <a16:creationId xmlns:a16="http://schemas.microsoft.com/office/drawing/2014/main" id="{2C283774-DA8E-4E7F-89FB-1B10719B76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5722" y="1097904"/>
            <a:ext cx="815249" cy="923331"/>
          </a:xfrm>
          <a:prstGeom prst="rect">
            <a:avLst/>
          </a:prstGeom>
        </p:spPr>
      </p:pic>
      <p:pic>
        <p:nvPicPr>
          <p:cNvPr id="52" name="Picture 51" descr="A person in a suit and tie&#10;&#10;Description automatically generated with medium confidence">
            <a:extLst>
              <a:ext uri="{FF2B5EF4-FFF2-40B4-BE49-F238E27FC236}">
                <a16:creationId xmlns:a16="http://schemas.microsoft.com/office/drawing/2014/main" id="{22234254-9678-472D-BBCA-6FF2F668DA2F}"/>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8616314" y="1205725"/>
            <a:ext cx="1370528" cy="992001"/>
          </a:xfrm>
          <a:prstGeom prst="rect">
            <a:avLst/>
          </a:prstGeom>
        </p:spPr>
      </p:pic>
      <p:pic>
        <p:nvPicPr>
          <p:cNvPr id="53" name="Picture 52" descr="Circle&#10;&#10;Description automatically generated with medium confidence">
            <a:extLst>
              <a:ext uri="{FF2B5EF4-FFF2-40B4-BE49-F238E27FC236}">
                <a16:creationId xmlns:a16="http://schemas.microsoft.com/office/drawing/2014/main" id="{3FC2DB96-390E-4B31-B82D-97374398F3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5631" y="1186957"/>
            <a:ext cx="815249" cy="923331"/>
          </a:xfrm>
          <a:prstGeom prst="rect">
            <a:avLst/>
          </a:prstGeom>
        </p:spPr>
      </p:pic>
      <p:pic>
        <p:nvPicPr>
          <p:cNvPr id="54" name="Picture 53" descr="A person in a suit and tie&#10;&#10;Description automatically generated with medium confidence">
            <a:extLst>
              <a:ext uri="{FF2B5EF4-FFF2-40B4-BE49-F238E27FC236}">
                <a16:creationId xmlns:a16="http://schemas.microsoft.com/office/drawing/2014/main" id="{44CA56B1-AD68-4DC8-92CD-DD797D71A4D9}"/>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2770974" y="3902112"/>
            <a:ext cx="1370528" cy="992001"/>
          </a:xfrm>
          <a:prstGeom prst="rect">
            <a:avLst/>
          </a:prstGeom>
        </p:spPr>
      </p:pic>
      <p:pic>
        <p:nvPicPr>
          <p:cNvPr id="55" name="Picture 54" descr="Circle&#10;&#10;Description automatically generated with medium confidence">
            <a:extLst>
              <a:ext uri="{FF2B5EF4-FFF2-40B4-BE49-F238E27FC236}">
                <a16:creationId xmlns:a16="http://schemas.microsoft.com/office/drawing/2014/main" id="{310921C3-992D-4B92-A2C6-807DDA0DF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0291" y="3883344"/>
            <a:ext cx="815249" cy="923331"/>
          </a:xfrm>
          <a:prstGeom prst="rect">
            <a:avLst/>
          </a:prstGeom>
        </p:spPr>
      </p:pic>
      <p:pic>
        <p:nvPicPr>
          <p:cNvPr id="58" name="Picture 57" descr="A person in a suit and tie&#10;&#10;Description automatically generated with medium confidence">
            <a:extLst>
              <a:ext uri="{FF2B5EF4-FFF2-40B4-BE49-F238E27FC236}">
                <a16:creationId xmlns:a16="http://schemas.microsoft.com/office/drawing/2014/main" id="{2CA17E91-C420-42C4-AB81-A6EA96B35068}"/>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6569826" y="3893616"/>
            <a:ext cx="1370528" cy="992001"/>
          </a:xfrm>
          <a:prstGeom prst="rect">
            <a:avLst/>
          </a:prstGeom>
        </p:spPr>
      </p:pic>
      <p:pic>
        <p:nvPicPr>
          <p:cNvPr id="59" name="Picture 58" descr="Circle&#10;&#10;Description automatically generated with medium confidence">
            <a:extLst>
              <a:ext uri="{FF2B5EF4-FFF2-40B4-BE49-F238E27FC236}">
                <a16:creationId xmlns:a16="http://schemas.microsoft.com/office/drawing/2014/main" id="{F8A3924D-8AB9-40A3-BA5B-E1D209DD23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9143" y="3874848"/>
            <a:ext cx="815249" cy="923331"/>
          </a:xfrm>
          <a:prstGeom prst="rect">
            <a:avLst/>
          </a:prstGeom>
        </p:spPr>
      </p:pic>
      <p:sp>
        <p:nvSpPr>
          <p:cNvPr id="60" name="Oval 59">
            <a:extLst>
              <a:ext uri="{FF2B5EF4-FFF2-40B4-BE49-F238E27FC236}">
                <a16:creationId xmlns:a16="http://schemas.microsoft.com/office/drawing/2014/main" id="{1D20F31A-0D0C-479F-96B2-60AE68B866E9}"/>
              </a:ext>
            </a:extLst>
          </p:cNvPr>
          <p:cNvSpPr/>
          <p:nvPr/>
        </p:nvSpPr>
        <p:spPr>
          <a:xfrm>
            <a:off x="2223763" y="882391"/>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TextBox 60">
            <a:extLst>
              <a:ext uri="{FF2B5EF4-FFF2-40B4-BE49-F238E27FC236}">
                <a16:creationId xmlns:a16="http://schemas.microsoft.com/office/drawing/2014/main" id="{B44DC66E-4ED7-41AD-A4F0-8306AE6CE298}"/>
              </a:ext>
            </a:extLst>
          </p:cNvPr>
          <p:cNvSpPr txBox="1"/>
          <p:nvPr/>
        </p:nvSpPr>
        <p:spPr>
          <a:xfrm>
            <a:off x="834285" y="2978723"/>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organising the chairs?</a:t>
            </a:r>
          </a:p>
        </p:txBody>
      </p:sp>
      <p:sp>
        <p:nvSpPr>
          <p:cNvPr id="64" name="Oval 63">
            <a:extLst>
              <a:ext uri="{FF2B5EF4-FFF2-40B4-BE49-F238E27FC236}">
                <a16:creationId xmlns:a16="http://schemas.microsoft.com/office/drawing/2014/main" id="{04F57F2D-E067-4B08-BD08-E2B861906D02}"/>
              </a:ext>
            </a:extLst>
          </p:cNvPr>
          <p:cNvSpPr/>
          <p:nvPr/>
        </p:nvSpPr>
        <p:spPr>
          <a:xfrm>
            <a:off x="4194468" y="820580"/>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TextBox 64">
            <a:extLst>
              <a:ext uri="{FF2B5EF4-FFF2-40B4-BE49-F238E27FC236}">
                <a16:creationId xmlns:a16="http://schemas.microsoft.com/office/drawing/2014/main" id="{3EDA1D2C-C03C-4666-ABBB-3586C7DA9214}"/>
              </a:ext>
            </a:extLst>
          </p:cNvPr>
          <p:cNvSpPr txBox="1"/>
          <p:nvPr/>
        </p:nvSpPr>
        <p:spPr>
          <a:xfrm>
            <a:off x="4773028" y="3009459"/>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asking (some) questions?</a:t>
            </a:r>
          </a:p>
        </p:txBody>
      </p:sp>
      <p:sp>
        <p:nvSpPr>
          <p:cNvPr id="66" name="Oval 65">
            <a:extLst>
              <a:ext uri="{FF2B5EF4-FFF2-40B4-BE49-F238E27FC236}">
                <a16:creationId xmlns:a16="http://schemas.microsoft.com/office/drawing/2014/main" id="{16F16EA7-F04F-4298-99C3-44F97CBE1AD3}"/>
              </a:ext>
            </a:extLst>
          </p:cNvPr>
          <p:cNvSpPr/>
          <p:nvPr/>
        </p:nvSpPr>
        <p:spPr>
          <a:xfrm>
            <a:off x="10084276" y="893698"/>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7" name="TextBox 66">
            <a:extLst>
              <a:ext uri="{FF2B5EF4-FFF2-40B4-BE49-F238E27FC236}">
                <a16:creationId xmlns:a16="http://schemas.microsoft.com/office/drawing/2014/main" id="{46056ED8-F87F-4A40-B877-F299AA0981C7}"/>
              </a:ext>
            </a:extLst>
          </p:cNvPr>
          <p:cNvSpPr txBox="1"/>
          <p:nvPr/>
        </p:nvSpPr>
        <p:spPr>
          <a:xfrm>
            <a:off x="8694798" y="2990030"/>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presenting in French?</a:t>
            </a:r>
          </a:p>
        </p:txBody>
      </p:sp>
      <p:sp>
        <p:nvSpPr>
          <p:cNvPr id="68" name="Oval 67">
            <a:extLst>
              <a:ext uri="{FF2B5EF4-FFF2-40B4-BE49-F238E27FC236}">
                <a16:creationId xmlns:a16="http://schemas.microsoft.com/office/drawing/2014/main" id="{46C31420-8EAB-4D77-A7CB-F3EF423D3EB4}"/>
              </a:ext>
            </a:extLst>
          </p:cNvPr>
          <p:cNvSpPr/>
          <p:nvPr/>
        </p:nvSpPr>
        <p:spPr>
          <a:xfrm>
            <a:off x="4194468" y="3521183"/>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 name="TextBox 70">
            <a:extLst>
              <a:ext uri="{FF2B5EF4-FFF2-40B4-BE49-F238E27FC236}">
                <a16:creationId xmlns:a16="http://schemas.microsoft.com/office/drawing/2014/main" id="{D99C5716-FBC6-4A70-9320-98B132012856}"/>
              </a:ext>
            </a:extLst>
          </p:cNvPr>
          <p:cNvSpPr txBox="1"/>
          <p:nvPr/>
        </p:nvSpPr>
        <p:spPr>
          <a:xfrm>
            <a:off x="2627803" y="6091956"/>
            <a:ext cx="36373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finding some important information?</a:t>
            </a:r>
          </a:p>
        </p:txBody>
      </p:sp>
      <p:sp>
        <p:nvSpPr>
          <p:cNvPr id="72" name="Oval 71">
            <a:extLst>
              <a:ext uri="{FF2B5EF4-FFF2-40B4-BE49-F238E27FC236}">
                <a16:creationId xmlns:a16="http://schemas.microsoft.com/office/drawing/2014/main" id="{1DCF0B81-04F0-4DC8-9372-A52D85025B2B}"/>
              </a:ext>
            </a:extLst>
          </p:cNvPr>
          <p:cNvSpPr/>
          <p:nvPr/>
        </p:nvSpPr>
        <p:spPr>
          <a:xfrm>
            <a:off x="6204018" y="3533728"/>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5" name="TextBox 74">
            <a:extLst>
              <a:ext uri="{FF2B5EF4-FFF2-40B4-BE49-F238E27FC236}">
                <a16:creationId xmlns:a16="http://schemas.microsoft.com/office/drawing/2014/main" id="{71780814-2255-49A7-98DB-2BDA112FCEAF}"/>
              </a:ext>
            </a:extLst>
          </p:cNvPr>
          <p:cNvSpPr txBox="1"/>
          <p:nvPr/>
        </p:nvSpPr>
        <p:spPr>
          <a:xfrm>
            <a:off x="6712087" y="6070287"/>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hiding the prize?</a:t>
            </a:r>
          </a:p>
        </p:txBody>
      </p:sp>
    </p:spTree>
    <p:extLst>
      <p:ext uri="{BB962C8B-B14F-4D97-AF65-F5344CB8AC3E}">
        <p14:creationId xmlns:p14="http://schemas.microsoft.com/office/powerpoint/2010/main" val="117942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heel(1)">
                                      <p:cBhvr>
                                        <p:cTn id="7" dur="20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left)">
                                      <p:cBhvr>
                                        <p:cTn id="12" dur="175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heel(1)">
                                      <p:cBhvr>
                                        <p:cTn id="17" dur="20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175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heel(1)">
                                      <p:cBhvr>
                                        <p:cTn id="27" dur="20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175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heel(1)">
                                      <p:cBhvr>
                                        <p:cTn id="37" dur="20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left)">
                                      <p:cBhvr>
                                        <p:cTn id="42" dur="175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heel(1)">
                                      <p:cBhvr>
                                        <p:cTn id="47" dur="2000"/>
                                        <p:tgtEl>
                                          <p:spTgt spid="7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wipe(left)">
                                      <p:cBhvr>
                                        <p:cTn id="52" dur="175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4" grpId="0" animBg="1"/>
      <p:bldP spid="65" grpId="0"/>
      <p:bldP spid="66" grpId="0" animBg="1"/>
      <p:bldP spid="67" grpId="0"/>
      <p:bldP spid="68" grpId="0" animBg="1"/>
      <p:bldP spid="71" grpId="0"/>
      <p:bldP spid="72" grpId="0" animBg="1"/>
      <p:bldP spid="7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16975" y="736294"/>
            <a:ext cx="5883955" cy="5573770"/>
          </a:xfrm>
          <a:prstGeom prst="rect">
            <a:avLst/>
          </a:prstGeom>
          <a:noFill/>
          <a:ln w="28575">
            <a:solidFill>
              <a:srgbClr val="4472C4">
                <a:lumMod val="50000"/>
              </a:srgbClr>
            </a:solidFill>
          </a:ln>
        </p:spPr>
        <p:txBody>
          <a:bodyPr wrap="square" rtlCol="0">
            <a:spAutoFit/>
          </a:bodyPr>
          <a:lstStyle/>
          <a:p>
            <a:pPr>
              <a:lnSpc>
                <a:spcPct val="150000"/>
              </a:lnSpc>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asks: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listening to] </a:t>
            </a:r>
            <a:b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la </a:t>
            </a:r>
            <a:r>
              <a:rPr lang="en-GB" sz="2000" b="1" kern="0" dirty="0" err="1">
                <a:solidFill>
                  <a:srgbClr val="4472C4">
                    <a:lumMod val="50000"/>
                  </a:srgbClr>
                </a:solidFill>
                <a:latin typeface="Century Gothic" panose="020B0502020202020204" pitchFamily="34" charset="0"/>
              </a:rPr>
              <a:t>présentation</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preparing]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presentating</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images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speaking]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à la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classe</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[Do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like]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présentation</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23" name="TextBox 22">
            <a:extLst>
              <a:ext uri="{FF2B5EF4-FFF2-40B4-BE49-F238E27FC236}">
                <a16:creationId xmlns:a16="http://schemas.microsoft.com/office/drawing/2014/main" id="{53677AEF-455E-4CA6-BCBC-7FC8D6D77E60}"/>
              </a:ext>
            </a:extLst>
          </p:cNvPr>
          <p:cNvSpPr txBox="1"/>
          <p:nvPr/>
        </p:nvSpPr>
        <p:spPr>
          <a:xfrm>
            <a:off x="19077" y="207655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écoutez</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90" name="TextBox 89">
            <a:extLst>
              <a:ext uri="{FF2B5EF4-FFF2-40B4-BE49-F238E27FC236}">
                <a16:creationId xmlns:a16="http://schemas.microsoft.com/office/drawing/2014/main" id="{833E0186-99BF-4FC3-A25A-C3B86FA46AA5}"/>
              </a:ext>
            </a:extLst>
          </p:cNvPr>
          <p:cNvSpPr txBox="1"/>
          <p:nvPr/>
        </p:nvSpPr>
        <p:spPr>
          <a:xfrm>
            <a:off x="6055695" y="41247"/>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03" name="TextBox 102">
            <a:extLst>
              <a:ext uri="{FF2B5EF4-FFF2-40B4-BE49-F238E27FC236}">
                <a16:creationId xmlns:a16="http://schemas.microsoft.com/office/drawing/2014/main" id="{8E961601-6216-43C3-B79C-542F1C8AE6A5}"/>
              </a:ext>
            </a:extLst>
          </p:cNvPr>
          <p:cNvSpPr txBox="1"/>
          <p:nvPr/>
        </p:nvSpPr>
        <p:spPr>
          <a:xfrm>
            <a:off x="6127905" y="736294"/>
            <a:ext cx="6072568" cy="557377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B asks: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organising]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les chaises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asking]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presenting]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en</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français</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finding]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infos</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b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importantes</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hiding]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le prix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04" name="TextBox 103">
            <a:extLst>
              <a:ext uri="{FF2B5EF4-FFF2-40B4-BE49-F238E27FC236}">
                <a16:creationId xmlns:a16="http://schemas.microsoft.com/office/drawing/2014/main" id="{A2398C25-0EEC-4DF6-B17F-8E3739B2D835}"/>
              </a:ext>
            </a:extLst>
          </p:cNvPr>
          <p:cNvSpPr txBox="1"/>
          <p:nvPr/>
        </p:nvSpPr>
        <p:spPr>
          <a:xfrm>
            <a:off x="-87335" y="2987724"/>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préparez</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05" name="TextBox 104">
            <a:extLst>
              <a:ext uri="{FF2B5EF4-FFF2-40B4-BE49-F238E27FC236}">
                <a16:creationId xmlns:a16="http://schemas.microsoft.com/office/drawing/2014/main" id="{C0D1E41F-942C-4AE6-BD2E-B4D930AB065C}"/>
              </a:ext>
            </a:extLst>
          </p:cNvPr>
          <p:cNvSpPr txBox="1"/>
          <p:nvPr/>
        </p:nvSpPr>
        <p:spPr>
          <a:xfrm>
            <a:off x="-15127" y="391468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présentes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06" name="TextBox 105">
            <a:extLst>
              <a:ext uri="{FF2B5EF4-FFF2-40B4-BE49-F238E27FC236}">
                <a16:creationId xmlns:a16="http://schemas.microsoft.com/office/drawing/2014/main" id="{904E34D9-03BA-4791-AFAE-A2F67B3AA5B5}"/>
              </a:ext>
            </a:extLst>
          </p:cNvPr>
          <p:cNvSpPr txBox="1"/>
          <p:nvPr/>
        </p:nvSpPr>
        <p:spPr>
          <a:xfrm>
            <a:off x="-114659" y="483951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parlez</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07" name="TextBox 106">
            <a:extLst>
              <a:ext uri="{FF2B5EF4-FFF2-40B4-BE49-F238E27FC236}">
                <a16:creationId xmlns:a16="http://schemas.microsoft.com/office/drawing/2014/main" id="{EE911F06-0218-46CA-97A4-90A8F97F5CB6}"/>
              </a:ext>
            </a:extLst>
          </p:cNvPr>
          <p:cNvSpPr txBox="1"/>
          <p:nvPr/>
        </p:nvSpPr>
        <p:spPr>
          <a:xfrm>
            <a:off x="-15127" y="575139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aimes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08" name="TextBox 107">
            <a:extLst>
              <a:ext uri="{FF2B5EF4-FFF2-40B4-BE49-F238E27FC236}">
                <a16:creationId xmlns:a16="http://schemas.microsoft.com/office/drawing/2014/main" id="{8B3FEE22-BF11-4AA7-B8CE-E144CFB5AC2B}"/>
              </a:ext>
            </a:extLst>
          </p:cNvPr>
          <p:cNvSpPr txBox="1"/>
          <p:nvPr/>
        </p:nvSpPr>
        <p:spPr>
          <a:xfrm>
            <a:off x="6138153" y="158794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lang="en-GB" sz="2800" i="1" dirty="0">
                <a:solidFill>
                  <a:srgbClr val="FF0066"/>
                </a:solidFill>
                <a:latin typeface="Ink Free" panose="03080402000500000000" pitchFamily="66" charset="0"/>
              </a:rPr>
              <a:t>organises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09" name="TextBox 108">
            <a:extLst>
              <a:ext uri="{FF2B5EF4-FFF2-40B4-BE49-F238E27FC236}">
                <a16:creationId xmlns:a16="http://schemas.microsoft.com/office/drawing/2014/main" id="{CDBD7ABB-6FE2-4858-A007-3CAB762E1B15}"/>
              </a:ext>
            </a:extLst>
          </p:cNvPr>
          <p:cNvSpPr txBox="1"/>
          <p:nvPr/>
        </p:nvSpPr>
        <p:spPr>
          <a:xfrm>
            <a:off x="6196055" y="251943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posez</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10" name="TextBox 109">
            <a:extLst>
              <a:ext uri="{FF2B5EF4-FFF2-40B4-BE49-F238E27FC236}">
                <a16:creationId xmlns:a16="http://schemas.microsoft.com/office/drawing/2014/main" id="{43C11D43-9CF5-433D-8D2D-5B5D84200F1E}"/>
              </a:ext>
            </a:extLst>
          </p:cNvPr>
          <p:cNvSpPr txBox="1"/>
          <p:nvPr/>
        </p:nvSpPr>
        <p:spPr>
          <a:xfrm>
            <a:off x="6196055" y="340518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présentes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11" name="TextBox 110">
            <a:extLst>
              <a:ext uri="{FF2B5EF4-FFF2-40B4-BE49-F238E27FC236}">
                <a16:creationId xmlns:a16="http://schemas.microsoft.com/office/drawing/2014/main" id="{ED6504B0-5F6F-4B33-B70A-B3C3B4C76B95}"/>
              </a:ext>
            </a:extLst>
          </p:cNvPr>
          <p:cNvSpPr txBox="1"/>
          <p:nvPr/>
        </p:nvSpPr>
        <p:spPr>
          <a:xfrm>
            <a:off x="6055695" y="478231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lang="en-GB" sz="2800" i="1" dirty="0">
                <a:solidFill>
                  <a:srgbClr val="FF0066"/>
                </a:solidFill>
                <a:latin typeface="Ink Free" panose="03080402000500000000" pitchFamily="66" charset="0"/>
              </a:rPr>
              <a:t>trouves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12" name="TextBox 111">
            <a:extLst>
              <a:ext uri="{FF2B5EF4-FFF2-40B4-BE49-F238E27FC236}">
                <a16:creationId xmlns:a16="http://schemas.microsoft.com/office/drawing/2014/main" id="{FA04764E-5EDC-44F0-BCA9-16E59187277D}"/>
              </a:ext>
            </a:extLst>
          </p:cNvPr>
          <p:cNvSpPr txBox="1"/>
          <p:nvPr/>
        </p:nvSpPr>
        <p:spPr>
          <a:xfrm>
            <a:off x="6064096" y="5718754"/>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cachez</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Tree>
    <p:extLst>
      <p:ext uri="{BB962C8B-B14F-4D97-AF65-F5344CB8AC3E}">
        <p14:creationId xmlns:p14="http://schemas.microsoft.com/office/powerpoint/2010/main" val="337836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75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wipe(left)">
                                      <p:cBhvr>
                                        <p:cTn id="12" dur="175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175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wipe(left)">
                                      <p:cBhvr>
                                        <p:cTn id="22" dur="175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175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wipe(left)">
                                      <p:cBhvr>
                                        <p:cTn id="32" dur="1750"/>
                                        <p:tgtEl>
                                          <p:spTgt spid="10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wipe(left)">
                                      <p:cBhvr>
                                        <p:cTn id="37" dur="1750"/>
                                        <p:tgtEl>
                                          <p:spTgt spid="10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wipe(left)">
                                      <p:cBhvr>
                                        <p:cTn id="42" dur="1750"/>
                                        <p:tgtEl>
                                          <p:spTgt spid="1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1"/>
                                        </p:tgtEl>
                                        <p:attrNameLst>
                                          <p:attrName>style.visibility</p:attrName>
                                        </p:attrNameLst>
                                      </p:cBhvr>
                                      <p:to>
                                        <p:strVal val="visible"/>
                                      </p:to>
                                    </p:set>
                                    <p:animEffect transition="in" filter="wipe(left)">
                                      <p:cBhvr>
                                        <p:cTn id="47" dur="1750"/>
                                        <p:tgtEl>
                                          <p:spTgt spid="1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2"/>
                                        </p:tgtEl>
                                        <p:attrNameLst>
                                          <p:attrName>style.visibility</p:attrName>
                                        </p:attrNameLst>
                                      </p:cBhvr>
                                      <p:to>
                                        <p:strVal val="visible"/>
                                      </p:to>
                                    </p:set>
                                    <p:animEffect transition="in" filter="wipe(left)">
                                      <p:cBhvr>
                                        <p:cTn id="52" dur="175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4" grpId="0"/>
      <p:bldP spid="105" grpId="0"/>
      <p:bldP spid="106" grpId="0"/>
      <p:bldP spid="107" grpId="0"/>
      <p:bldP spid="108" grpId="0"/>
      <p:bldP spid="109" grpId="0"/>
      <p:bldP spid="110" grpId="0"/>
      <p:bldP spid="111" grpId="0"/>
      <p:bldP spid="1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481" y="1669519"/>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1956343" y="1588917"/>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5696723" y="2976639"/>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569672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98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829" y="1569491"/>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5806" y="2976639"/>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542" y="3772512"/>
            <a:ext cx="1390472" cy="1776251"/>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008" y="3829258"/>
            <a:ext cx="1543002" cy="2216706"/>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594728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sp>
        <p:nvSpPr>
          <p:cNvPr id="17" name="TextBox 16">
            <a:extLst>
              <a:ext uri="{FF2B5EF4-FFF2-40B4-BE49-F238E27FC236}">
                <a16:creationId xmlns:a16="http://schemas.microsoft.com/office/drawing/2014/main" id="{A182C4CA-4221-44A4-9F3D-6C54D750CE8B}"/>
              </a:ext>
            </a:extLst>
          </p:cNvPr>
          <p:cNvSpPr txBox="1"/>
          <p:nvPr/>
        </p:nvSpPr>
        <p:spPr>
          <a:xfrm>
            <a:off x="8876589" y="300088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BFBB211A-8365-4819-9CB2-A4D79271CEC5}"/>
              </a:ext>
            </a:extLst>
          </p:cNvPr>
          <p:cNvSpPr txBox="1"/>
          <p:nvPr/>
        </p:nvSpPr>
        <p:spPr>
          <a:xfrm>
            <a:off x="8876588"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ez</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 descr="Alphabet Word Images, Face, Human">
            <a:extLst>
              <a:ext uri="{FF2B5EF4-FFF2-40B4-BE49-F238E27FC236}">
                <a16:creationId xmlns:a16="http://schemas.microsoft.com/office/drawing/2014/main" id="{323CEC43-B09B-40B8-ABE8-C5E7316476B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69741" y="3807250"/>
            <a:ext cx="1581344" cy="18539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clipart&#10;&#10;Description automatically generated">
            <a:extLst>
              <a:ext uri="{FF2B5EF4-FFF2-40B4-BE49-F238E27FC236}">
                <a16:creationId xmlns:a16="http://schemas.microsoft.com/office/drawing/2014/main" id="{44BD86D0-1D2D-42DF-84ED-17C812AA7F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8116" y="1196758"/>
            <a:ext cx="1652263" cy="1647100"/>
          </a:xfrm>
          <a:prstGeom prst="rect">
            <a:avLst/>
          </a:prstGeom>
        </p:spPr>
      </p:pic>
      <p:sp>
        <p:nvSpPr>
          <p:cNvPr id="25" name="TextBox 24">
            <a:extLst>
              <a:ext uri="{FF2B5EF4-FFF2-40B4-BE49-F238E27FC236}">
                <a16:creationId xmlns:a16="http://schemas.microsoft.com/office/drawing/2014/main" id="{1C72EEB2-2D80-4D61-B219-238646F6D9B8}"/>
              </a:ext>
            </a:extLst>
          </p:cNvPr>
          <p:cNvSpPr txBox="1"/>
          <p:nvPr/>
        </p:nvSpPr>
        <p:spPr>
          <a:xfrm>
            <a:off x="9709738" y="2798973"/>
            <a:ext cx="13419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[and]</a:t>
            </a:r>
          </a:p>
        </p:txBody>
      </p:sp>
      <p:sp>
        <p:nvSpPr>
          <p:cNvPr id="26" name="CustomShape 1">
            <a:extLst>
              <a:ext uri="{FF2B5EF4-FFF2-40B4-BE49-F238E27FC236}">
                <a16:creationId xmlns:a16="http://schemas.microsoft.com/office/drawing/2014/main" id="{95DD0AD1-B8DC-4EAE-9F9D-45DD407B7B23}"/>
              </a:ext>
            </a:extLst>
          </p:cNvPr>
          <p:cNvSpPr/>
          <p:nvPr/>
        </p:nvSpPr>
        <p:spPr>
          <a:xfrm>
            <a:off x="3450005" y="-101132"/>
            <a:ext cx="200950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7" name="CustomShape 1">
            <a:extLst>
              <a:ext uri="{FF2B5EF4-FFF2-40B4-BE49-F238E27FC236}">
                <a16:creationId xmlns:a16="http://schemas.microsoft.com/office/drawing/2014/main" id="{54E038CE-96F5-43E9-84DB-72F124ACBE98}"/>
              </a:ext>
            </a:extLst>
          </p:cNvPr>
          <p:cNvSpPr/>
          <p:nvPr/>
        </p:nvSpPr>
        <p:spPr>
          <a:xfrm>
            <a:off x="5235872" y="-101132"/>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ez</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14">
            <a:extLst>
              <a:ext uri="{FF2B5EF4-FFF2-40B4-BE49-F238E27FC236}">
                <a16:creationId xmlns:a16="http://schemas.microsoft.com/office/drawing/2014/main" id="{C763F0CC-9A66-4627-B4CA-18ACB9703108}"/>
              </a:ext>
            </a:extLst>
          </p:cNvPr>
          <p:cNvSpPr/>
          <p:nvPr/>
        </p:nvSpPr>
        <p:spPr>
          <a:xfrm>
            <a:off x="7611996" y="183267"/>
            <a:ext cx="3336891" cy="1374517"/>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7635526" y="272313"/>
            <a:ext cx="3313361"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a:t>
            </a:r>
            <a:r>
              <a:rPr kumimoji="0" lang="en-GB" sz="2300" b="0"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tha</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é</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er</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et</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ez</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sound the same.</a:t>
            </a:r>
          </a:p>
        </p:txBody>
      </p:sp>
    </p:spTree>
    <p:extLst>
      <p:ext uri="{BB962C8B-B14F-4D97-AF65-F5344CB8AC3E}">
        <p14:creationId xmlns:p14="http://schemas.microsoft.com/office/powerpoint/2010/main" val="386229088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P spid="22" grpId="0"/>
      <p:bldP spid="17" grpId="0"/>
      <p:bldP spid="20" grpId="0"/>
      <p:bldP spid="25" grpId="0"/>
      <p:bldP spid="28" grpId="0" animBg="1"/>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90" name="TextBox 89">
            <a:extLst>
              <a:ext uri="{FF2B5EF4-FFF2-40B4-BE49-F238E27FC236}">
                <a16:creationId xmlns:a16="http://schemas.microsoft.com/office/drawing/2014/main" id="{833E0186-99BF-4FC3-A25A-C3B86FA46AA5}"/>
              </a:ext>
            </a:extLst>
          </p:cNvPr>
          <p:cNvSpPr txBox="1"/>
          <p:nvPr/>
        </p:nvSpPr>
        <p:spPr>
          <a:xfrm>
            <a:off x="6446255" y="39069"/>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cxnSp>
        <p:nvCxnSpPr>
          <p:cNvPr id="113" name="Conector recto 5">
            <a:extLst>
              <a:ext uri="{FF2B5EF4-FFF2-40B4-BE49-F238E27FC236}">
                <a16:creationId xmlns:a16="http://schemas.microsoft.com/office/drawing/2014/main" id="{39F6FDC0-B1F6-4CBD-A7CB-6638CF2524E9}"/>
              </a:ext>
            </a:extLst>
          </p:cNvPr>
          <p:cNvCxnSpPr>
            <a:cxnSpLocks/>
          </p:cNvCxnSpPr>
          <p:nvPr/>
        </p:nvCxnSpPr>
        <p:spPr>
          <a:xfrm>
            <a:off x="6197046" y="186899"/>
            <a:ext cx="0" cy="6584830"/>
          </a:xfrm>
          <a:prstGeom prst="line">
            <a:avLst/>
          </a:prstGeom>
          <a:ln w="28575">
            <a:solidFill>
              <a:srgbClr val="FF0066"/>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B2E5C53-2CCA-4AE1-9793-33E870C74E99}"/>
              </a:ext>
            </a:extLst>
          </p:cNvPr>
          <p:cNvSpPr txBox="1"/>
          <p:nvPr/>
        </p:nvSpPr>
        <p:spPr>
          <a:xfrm>
            <a:off x="0" y="736294"/>
            <a:ext cx="5981891" cy="5573770"/>
          </a:xfrm>
          <a:prstGeom prst="rect">
            <a:avLst/>
          </a:prstGeom>
          <a:noFill/>
          <a:ln w="28575">
            <a:solidFill>
              <a:srgbClr val="4472C4">
                <a:lumMod val="50000"/>
              </a:srgbClr>
            </a:solidFill>
          </a:ln>
        </p:spPr>
        <p:txBody>
          <a:bodyPr wrap="square" rtlCol="0">
            <a:spAutoFit/>
          </a:bodyPr>
          <a:lstStyle/>
          <a:p>
            <a:pPr>
              <a:lnSpc>
                <a:spcPct val="150000"/>
              </a:lnSpc>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asks: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listening to] </a:t>
            </a:r>
            <a:b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la </a:t>
            </a:r>
            <a:r>
              <a:rPr lang="en-GB" sz="2000" b="1" kern="0" dirty="0" err="1">
                <a:solidFill>
                  <a:srgbClr val="4472C4">
                    <a:lumMod val="50000"/>
                  </a:srgbClr>
                </a:solidFill>
                <a:latin typeface="Century Gothic" panose="020B0502020202020204" pitchFamily="34" charset="0"/>
              </a:rPr>
              <a:t>présentation</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preparing]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presentating</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images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speaking]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à la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classe</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[Do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like]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présentation</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2" name="TextBox 11">
            <a:extLst>
              <a:ext uri="{FF2B5EF4-FFF2-40B4-BE49-F238E27FC236}">
                <a16:creationId xmlns:a16="http://schemas.microsoft.com/office/drawing/2014/main" id="{6E3B023A-258D-445F-9504-61F38C8A00E4}"/>
              </a:ext>
            </a:extLst>
          </p:cNvPr>
          <p:cNvSpPr txBox="1"/>
          <p:nvPr/>
        </p:nvSpPr>
        <p:spPr>
          <a:xfrm>
            <a:off x="6454587" y="736294"/>
            <a:ext cx="5745885" cy="557377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B asks: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organising]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les chaises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asking]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presenting]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en</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français</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finding]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infos</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b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importantes</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hiding]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le prix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Tree>
    <p:extLst>
      <p:ext uri="{BB962C8B-B14F-4D97-AF65-F5344CB8AC3E}">
        <p14:creationId xmlns:p14="http://schemas.microsoft.com/office/powerpoint/2010/main" val="1394287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057434650"/>
              </p:ext>
            </p:extLst>
          </p:nvPr>
        </p:nvGraphicFramePr>
        <p:xfrm>
          <a:off x="609400" y="648387"/>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sale</a:t>
                      </a:r>
                    </a:p>
                  </a:txBody>
                  <a:tcPr/>
                </a:tc>
                <a:tc>
                  <a:txBody>
                    <a:bodyPr/>
                    <a:lstStyle/>
                    <a:p>
                      <a:r>
                        <a:rPr lang="en-GB" sz="2000" b="1" dirty="0">
                          <a:solidFill>
                            <a:srgbClr val="00B0F0"/>
                          </a:solidFill>
                          <a:latin typeface="Century Gothic" panose="020B0502020202020204" pitchFamily="34" charset="0"/>
                        </a:rPr>
                        <a:t>le centre commercial</a:t>
                      </a: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pont</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des</a:t>
                      </a:r>
                    </a:p>
                  </a:txBody>
                  <a:tcPr/>
                </a:tc>
                <a:tc>
                  <a:txBody>
                    <a:bodyPr/>
                    <a:lstStyle/>
                    <a:p>
                      <a:r>
                        <a:rPr lang="en-GB" sz="2400" b="1" dirty="0">
                          <a:solidFill>
                            <a:srgbClr val="00B0F0"/>
                          </a:solidFill>
                          <a:latin typeface="Century Gothic" panose="020B0502020202020204" pitchFamily="34" charset="0"/>
                        </a:rPr>
                        <a:t>propre</a:t>
                      </a: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magasin</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l’école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salle</a:t>
                      </a: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porte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carte</a:t>
                      </a:r>
                    </a:p>
                  </a:txBody>
                  <a:tcPr/>
                </a:tc>
                <a:tc>
                  <a:txBody>
                    <a:bodyPr/>
                    <a:lstStyle/>
                    <a:p>
                      <a:r>
                        <a:rPr lang="en-GB" sz="2400" b="1" dirty="0">
                          <a:solidFill>
                            <a:srgbClr val="92D050"/>
                          </a:solidFill>
                          <a:latin typeface="Century Gothic" panose="020B0502020202020204" pitchFamily="34" charset="0"/>
                        </a:rPr>
                        <a:t>le pays</a:t>
                      </a:r>
                    </a:p>
                  </a:txBody>
                  <a:tcPr/>
                </a:tc>
                <a:tc>
                  <a:txBody>
                    <a:bodyPr/>
                    <a:lstStyle/>
                    <a:p>
                      <a:r>
                        <a:rPr lang="en-GB" sz="2400" b="1" dirty="0">
                          <a:solidFill>
                            <a:srgbClr val="92D050"/>
                          </a:solidFill>
                          <a:latin typeface="Century Gothic" panose="020B0502020202020204" pitchFamily="34" charset="0"/>
                        </a:rPr>
                        <a:t>à</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étudier</a:t>
                      </a:r>
                      <a:endParaRPr lang="en-GB" sz="2400" b="1" dirty="0">
                        <a:solidFill>
                          <a:srgbClr val="FF3399"/>
                        </a:solidFill>
                        <a:latin typeface="Century Gothic" panose="020B0502020202020204" pitchFamily="34" charset="0"/>
                      </a:endParaRPr>
                    </a:p>
                  </a:txBody>
                  <a:tcPr/>
                </a:tc>
                <a:tc>
                  <a:txBody>
                    <a:bodyPr/>
                    <a:lstStyle/>
                    <a:p>
                      <a:r>
                        <a:rPr lang="en-GB" sz="2300" b="1" dirty="0" err="1">
                          <a:solidFill>
                            <a:srgbClr val="FF3399"/>
                          </a:solidFill>
                          <a:latin typeface="Century Gothic" panose="020B0502020202020204" pitchFamily="34" charset="0"/>
                        </a:rPr>
                        <a:t>pratiquer</a:t>
                      </a:r>
                      <a:endParaRPr lang="en-GB" sz="23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trouver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err="1">
                          <a:solidFill>
                            <a:srgbClr val="FF3399"/>
                          </a:solidFill>
                          <a:latin typeface="Century Gothic" panose="020B0502020202020204" pitchFamily="34" charset="0"/>
                        </a:rPr>
                        <a:t>gagner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prononcer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présenter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lumière</a:t>
                      </a:r>
                      <a:endParaRPr lang="en-GB" sz="20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soir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gagner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264002" y="6310314"/>
            <a:ext cx="26241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light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80124" y="6302953"/>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evening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72818" y="6248870"/>
            <a:ext cx="2520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win, winning</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0321" y="5445178"/>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win, winning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93811" y="5379476"/>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pronounce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82341" y="5475567"/>
            <a:ext cx="29526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present, presenting</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10322" y="4539775"/>
            <a:ext cx="24890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study, studying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24799" y="4557204"/>
            <a:ext cx="2927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practise, practising</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17281" y="4557203"/>
            <a:ext cx="2847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find, finding</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310321" y="3663280"/>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card</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24799" y="3669617"/>
            <a:ext cx="32735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country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03870" y="3666928"/>
            <a:ext cx="277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at, in</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39393" y="2867060"/>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school</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10654"/>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room</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2408"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door</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195376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some</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1941260"/>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clean (m/f)</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72818" y="194382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shop</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33479" y="10830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dirty (m/f)</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710871" y="1118988"/>
            <a:ext cx="30399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shopping centre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706119" y="107321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bridge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742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6" name="Table 4">
            <a:extLst>
              <a:ext uri="{FF2B5EF4-FFF2-40B4-BE49-F238E27FC236}">
                <a16:creationId xmlns:a16="http://schemas.microsoft.com/office/drawing/2014/main" id="{42934096-A52E-4EAF-AF17-F41D61003F43}"/>
              </a:ext>
            </a:extLst>
          </p:cNvPr>
          <p:cNvGraphicFramePr>
            <a:graphicFrameLocks noGrp="1"/>
          </p:cNvGraphicFramePr>
          <p:nvPr>
            <p:extLst>
              <p:ext uri="{D42A27DB-BD31-4B8C-83A1-F6EECF244321}">
                <p14:modId xmlns:p14="http://schemas.microsoft.com/office/powerpoint/2010/main" val="3705294212"/>
              </p:ext>
            </p:extLst>
          </p:nvPr>
        </p:nvGraphicFramePr>
        <p:xfrm>
          <a:off x="609400" y="648387"/>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sale</a:t>
                      </a:r>
                    </a:p>
                  </a:txBody>
                  <a:tcPr/>
                </a:tc>
                <a:tc>
                  <a:txBody>
                    <a:bodyPr/>
                    <a:lstStyle/>
                    <a:p>
                      <a:r>
                        <a:rPr lang="en-GB" sz="2000" b="1" dirty="0">
                          <a:solidFill>
                            <a:srgbClr val="002060"/>
                          </a:solidFill>
                          <a:latin typeface="Century Gothic" panose="020B0502020202020204" pitchFamily="34" charset="0"/>
                        </a:rPr>
                        <a:t>le centre commercial</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pont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des</a:t>
                      </a:r>
                    </a:p>
                  </a:txBody>
                  <a:tcPr/>
                </a:tc>
                <a:tc>
                  <a:txBody>
                    <a:bodyPr/>
                    <a:lstStyle/>
                    <a:p>
                      <a:r>
                        <a:rPr lang="en-GB" sz="2400" b="1" dirty="0">
                          <a:solidFill>
                            <a:srgbClr val="002060"/>
                          </a:solidFill>
                          <a:latin typeface="Century Gothic" panose="020B0502020202020204" pitchFamily="34" charset="0"/>
                        </a:rPr>
                        <a:t>propre</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magasin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l’école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salle</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porte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carte</a:t>
                      </a:r>
                    </a:p>
                  </a:txBody>
                  <a:tcPr/>
                </a:tc>
                <a:tc>
                  <a:txBody>
                    <a:bodyPr/>
                    <a:lstStyle/>
                    <a:p>
                      <a:r>
                        <a:rPr lang="en-GB" sz="2400" b="1" dirty="0">
                          <a:solidFill>
                            <a:srgbClr val="002060"/>
                          </a:solidFill>
                          <a:latin typeface="Century Gothic" panose="020B0502020202020204" pitchFamily="34" charset="0"/>
                        </a:rPr>
                        <a:t>le pays</a:t>
                      </a:r>
                    </a:p>
                  </a:txBody>
                  <a:tcPr/>
                </a:tc>
                <a:tc>
                  <a:txBody>
                    <a:bodyPr/>
                    <a:lstStyle/>
                    <a:p>
                      <a:r>
                        <a:rPr lang="en-GB" sz="2400" b="1" dirty="0">
                          <a:solidFill>
                            <a:srgbClr val="002060"/>
                          </a:solidFill>
                          <a:latin typeface="Century Gothic" panose="020B0502020202020204" pitchFamily="34" charset="0"/>
                        </a:rPr>
                        <a:t>à</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étudier</a:t>
                      </a:r>
                      <a:endParaRPr lang="en-GB" sz="2400" b="1" dirty="0">
                        <a:solidFill>
                          <a:srgbClr val="002060"/>
                        </a:solidFill>
                        <a:latin typeface="Century Gothic" panose="020B0502020202020204" pitchFamily="34" charset="0"/>
                      </a:endParaRPr>
                    </a:p>
                  </a:txBody>
                  <a:tcPr/>
                </a:tc>
                <a:tc>
                  <a:txBody>
                    <a:bodyPr/>
                    <a:lstStyle/>
                    <a:p>
                      <a:r>
                        <a:rPr lang="en-GB" sz="2300" b="1" dirty="0" err="1">
                          <a:solidFill>
                            <a:srgbClr val="002060"/>
                          </a:solidFill>
                          <a:latin typeface="Century Gothic" panose="020B0502020202020204" pitchFamily="34" charset="0"/>
                        </a:rPr>
                        <a:t>pratiquer</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trouver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err="1">
                          <a:solidFill>
                            <a:srgbClr val="002060"/>
                          </a:solidFill>
                          <a:latin typeface="Century Gothic" panose="020B0502020202020204" pitchFamily="34" charset="0"/>
                        </a:rPr>
                        <a:t>gagner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prononcer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présenter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lumière</a:t>
                      </a:r>
                      <a:endParaRPr lang="en-GB" sz="20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soir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gagner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B1EA8EC4-4B3B-49B5-81F2-F5B7428DA86D}"/>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1" name="Picture 20" descr="Icon&#10;&#10;Description automatically generated">
            <a:extLst>
              <a:ext uri="{FF2B5EF4-FFF2-40B4-BE49-F238E27FC236}">
                <a16:creationId xmlns:a16="http://schemas.microsoft.com/office/drawing/2014/main" id="{D0821789-4C28-4260-AF89-FDF70C4BF5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2" name="Picture 21">
            <a:extLst>
              <a:ext uri="{FF2B5EF4-FFF2-40B4-BE49-F238E27FC236}">
                <a16:creationId xmlns:a16="http://schemas.microsoft.com/office/drawing/2014/main" id="{52795006-8F97-4071-B30D-D55C72F804AA}"/>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3" name="TextBox 22">
            <a:extLst>
              <a:ext uri="{FF2B5EF4-FFF2-40B4-BE49-F238E27FC236}">
                <a16:creationId xmlns:a16="http://schemas.microsoft.com/office/drawing/2014/main" id="{21AD557C-C626-4B84-8C3D-ED4B43D4E7E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4" name="TextBox 23">
            <a:extLst>
              <a:ext uri="{FF2B5EF4-FFF2-40B4-BE49-F238E27FC236}">
                <a16:creationId xmlns:a16="http://schemas.microsoft.com/office/drawing/2014/main" id="{F7BE20BB-2768-44CB-A753-3523EAEA9922}"/>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7" name="TextBox 26">
            <a:extLst>
              <a:ext uri="{FF2B5EF4-FFF2-40B4-BE49-F238E27FC236}">
                <a16:creationId xmlns:a16="http://schemas.microsoft.com/office/drawing/2014/main" id="{95FC6DB3-7805-4906-BC5B-028CECCE0A5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943983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26938" y="63963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lumière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724800" y="6321941"/>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soir</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14747" y="631824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étudier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284272" y="546037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gagner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10872" y="5452028"/>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cacher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8946214" y="548572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pratiquer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7579084" y="4599903"/>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trouver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2279062" y="4605725"/>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présenter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4679035" y="4599904"/>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prononcer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89758" y="3723682"/>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l’école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79035" y="3748200"/>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porte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03139" y="3755763"/>
            <a:ext cx="2617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pays</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17463" y="2898888"/>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carte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8040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salle</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14746" y="288040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203385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a:t>
            </a:r>
            <a:r>
              <a:rPr lang="en-GB" sz="2400" kern="0" dirty="0" err="1">
                <a:solidFill>
                  <a:srgbClr val="002060"/>
                </a:solidFill>
                <a:latin typeface="Century Gothic" panose="020B0502020202020204" pitchFamily="34" charset="0"/>
                <a:cs typeface="Arial"/>
                <a:sym typeface="Arial"/>
              </a:rPr>
              <a:t>magasin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2059915"/>
            <a:ext cx="2880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centre commercial</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13912" y="200423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pont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291664" y="11719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propre</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710780" y="1177067"/>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sale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13912" y="11719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des</a:t>
            </a: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154174604"/>
              </p:ext>
            </p:extLst>
          </p:nvPr>
        </p:nvGraphicFramePr>
        <p:xfrm>
          <a:off x="571235" y="741561"/>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clean (m/f)</a:t>
                      </a:r>
                    </a:p>
                  </a:txBody>
                  <a:tcPr/>
                </a:tc>
                <a:tc>
                  <a:txBody>
                    <a:bodyPr/>
                    <a:lstStyle/>
                    <a:p>
                      <a:r>
                        <a:rPr lang="en-GB" sz="2400" b="1" dirty="0">
                          <a:solidFill>
                            <a:srgbClr val="00B0F0"/>
                          </a:solidFill>
                          <a:latin typeface="Century Gothic" panose="020B0502020202020204" pitchFamily="34" charset="0"/>
                        </a:rPr>
                        <a:t>dirty (m/f)</a:t>
                      </a:r>
                    </a:p>
                  </a:txBody>
                  <a:tcPr/>
                </a:tc>
                <a:tc>
                  <a:txBody>
                    <a:bodyPr/>
                    <a:lstStyle/>
                    <a:p>
                      <a:r>
                        <a:rPr lang="en-GB" sz="2400" b="1" dirty="0">
                          <a:solidFill>
                            <a:srgbClr val="00B0F0"/>
                          </a:solidFill>
                          <a:latin typeface="Century Gothic" panose="020B0502020202020204" pitchFamily="34" charset="0"/>
                        </a:rPr>
                        <a:t>some</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shop</a:t>
                      </a:r>
                    </a:p>
                  </a:txBody>
                  <a:tcPr/>
                </a:tc>
                <a:tc>
                  <a:txBody>
                    <a:bodyPr/>
                    <a:lstStyle/>
                    <a:p>
                      <a:r>
                        <a:rPr lang="en-GB" sz="2000" b="1" dirty="0">
                          <a:solidFill>
                            <a:srgbClr val="00B0F0"/>
                          </a:solidFill>
                          <a:latin typeface="Century Gothic" panose="020B0502020202020204" pitchFamily="34" charset="0"/>
                        </a:rPr>
                        <a:t>(the) shopping centre</a:t>
                      </a:r>
                    </a:p>
                  </a:txBody>
                  <a:tcPr/>
                </a:tc>
                <a:tc>
                  <a:txBody>
                    <a:bodyPr/>
                    <a:lstStyle/>
                    <a:p>
                      <a:r>
                        <a:rPr lang="en-GB" sz="2400" b="1" dirty="0">
                          <a:solidFill>
                            <a:srgbClr val="00B0F0"/>
                          </a:solidFill>
                          <a:latin typeface="Century Gothic" panose="020B0502020202020204" pitchFamily="34" charset="0"/>
                        </a:rPr>
                        <a:t>(the) bridge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card</a:t>
                      </a:r>
                    </a:p>
                  </a:txBody>
                  <a:tcPr/>
                </a:tc>
                <a:tc>
                  <a:txBody>
                    <a:bodyPr/>
                    <a:lstStyle/>
                    <a:p>
                      <a:r>
                        <a:rPr lang="en-GB" sz="2400" b="1" dirty="0">
                          <a:solidFill>
                            <a:srgbClr val="92D050"/>
                          </a:solidFill>
                          <a:latin typeface="Century Gothic" panose="020B0502020202020204" pitchFamily="34" charset="0"/>
                        </a:rPr>
                        <a:t>(the) room</a:t>
                      </a:r>
                    </a:p>
                  </a:txBody>
                  <a:tcPr/>
                </a:tc>
                <a:tc>
                  <a:txBody>
                    <a:bodyPr/>
                    <a:lstStyle/>
                    <a:p>
                      <a:r>
                        <a:rPr lang="en-GB" sz="2400" b="1" dirty="0">
                          <a:solidFill>
                            <a:srgbClr val="92D050"/>
                          </a:solidFill>
                          <a:latin typeface="Century Gothic" panose="020B0502020202020204" pitchFamily="34" charset="0"/>
                        </a:rPr>
                        <a:t>to, at, in</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school</a:t>
                      </a:r>
                    </a:p>
                  </a:txBody>
                  <a:tcPr/>
                </a:tc>
                <a:tc>
                  <a:txBody>
                    <a:bodyPr/>
                    <a:lstStyle/>
                    <a:p>
                      <a:r>
                        <a:rPr lang="en-GB" sz="2400" b="1" dirty="0">
                          <a:solidFill>
                            <a:srgbClr val="92D050"/>
                          </a:solidFill>
                          <a:latin typeface="Century Gothic" panose="020B0502020202020204" pitchFamily="34" charset="0"/>
                        </a:rPr>
                        <a:t>(the) door</a:t>
                      </a:r>
                    </a:p>
                  </a:txBody>
                  <a:tcPr/>
                </a:tc>
                <a:tc>
                  <a:txBody>
                    <a:bodyPr/>
                    <a:lstStyle/>
                    <a:p>
                      <a:r>
                        <a:rPr lang="en-GB" sz="2400" b="1" dirty="0">
                          <a:solidFill>
                            <a:srgbClr val="92D050"/>
                          </a:solidFill>
                          <a:latin typeface="Century Gothic" panose="020B0502020202020204" pitchFamily="34" charset="0"/>
                        </a:rPr>
                        <a:t>(the) country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present</a:t>
                      </a:r>
                    </a:p>
                  </a:txBody>
                  <a:tcPr/>
                </a:tc>
                <a:tc>
                  <a:txBody>
                    <a:bodyPr/>
                    <a:lstStyle/>
                    <a:p>
                      <a:r>
                        <a:rPr lang="en-GB" sz="2300" b="1" dirty="0">
                          <a:solidFill>
                            <a:srgbClr val="FF3399"/>
                          </a:solidFill>
                          <a:latin typeface="Century Gothic" panose="020B0502020202020204" pitchFamily="34" charset="0"/>
                        </a:rPr>
                        <a:t>to pronounce</a:t>
                      </a:r>
                    </a:p>
                  </a:txBody>
                  <a:tcPr/>
                </a:tc>
                <a:tc>
                  <a:txBody>
                    <a:bodyPr/>
                    <a:lstStyle/>
                    <a:p>
                      <a:r>
                        <a:rPr lang="en-GB" sz="2400" b="1" dirty="0">
                          <a:solidFill>
                            <a:srgbClr val="FF3399"/>
                          </a:solidFill>
                          <a:latin typeface="Century Gothic" panose="020B0502020202020204" pitchFamily="34" charset="0"/>
                        </a:rPr>
                        <a:t>to find, finding</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to win, winning</a:t>
                      </a:r>
                    </a:p>
                  </a:txBody>
                  <a:tcPr/>
                </a:tc>
                <a:tc>
                  <a:txBody>
                    <a:bodyPr/>
                    <a:lstStyle/>
                    <a:p>
                      <a:r>
                        <a:rPr lang="en-GB" sz="2400" b="1" dirty="0">
                          <a:solidFill>
                            <a:srgbClr val="FF3399"/>
                          </a:solidFill>
                          <a:latin typeface="Century Gothic" panose="020B0502020202020204" pitchFamily="34" charset="0"/>
                        </a:rPr>
                        <a:t>to hide, hiding</a:t>
                      </a:r>
                    </a:p>
                  </a:txBody>
                  <a:tcPr/>
                </a:tc>
                <a:tc>
                  <a:txBody>
                    <a:bodyPr/>
                    <a:lstStyle/>
                    <a:p>
                      <a:r>
                        <a:rPr lang="en-GB" sz="2200" b="1" dirty="0">
                          <a:solidFill>
                            <a:srgbClr val="FF3399"/>
                          </a:solidFill>
                          <a:latin typeface="Century Gothic" panose="020B0502020202020204" pitchFamily="34" charset="0"/>
                        </a:rPr>
                        <a:t>to practise, practising</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light</a:t>
                      </a:r>
                      <a:endParaRPr lang="en-GB" sz="20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evening</a:t>
                      </a:r>
                    </a:p>
                  </a:txBody>
                  <a:tcPr/>
                </a:tc>
                <a:tc>
                  <a:txBody>
                    <a:bodyPr/>
                    <a:lstStyle/>
                    <a:p>
                      <a:r>
                        <a:rPr lang="en-GB" sz="2400" b="1" dirty="0">
                          <a:solidFill>
                            <a:srgbClr val="FF3399"/>
                          </a:solidFill>
                          <a:latin typeface="Century Gothic" panose="020B0502020202020204" pitchFamily="34" charset="0"/>
                        </a:rPr>
                        <a:t>to study, studying</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6380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641AC63E-72E9-4BB3-99D2-94ACDF27ADAB}"/>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602778AE-5540-4029-8B09-5E8F5D6F7F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1" name="Picture 20">
            <a:extLst>
              <a:ext uri="{FF2B5EF4-FFF2-40B4-BE49-F238E27FC236}">
                <a16:creationId xmlns:a16="http://schemas.microsoft.com/office/drawing/2014/main" id="{0C06A6C9-9563-4D0A-BA58-8C952588E151}"/>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2" name="TextBox 21">
            <a:extLst>
              <a:ext uri="{FF2B5EF4-FFF2-40B4-BE49-F238E27FC236}">
                <a16:creationId xmlns:a16="http://schemas.microsoft.com/office/drawing/2014/main" id="{4D22DAE4-E6DC-4E3D-9728-153C7313082C}"/>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3" name="TextBox 22">
            <a:extLst>
              <a:ext uri="{FF2B5EF4-FFF2-40B4-BE49-F238E27FC236}">
                <a16:creationId xmlns:a16="http://schemas.microsoft.com/office/drawing/2014/main" id="{F563571C-04C6-4FBD-AD86-5BAFC3F1F711}"/>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4" name="TextBox 23">
            <a:extLst>
              <a:ext uri="{FF2B5EF4-FFF2-40B4-BE49-F238E27FC236}">
                <a16:creationId xmlns:a16="http://schemas.microsoft.com/office/drawing/2014/main" id="{0591819F-194C-4868-B224-C7EA74C940A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graphicFrame>
        <p:nvGraphicFramePr>
          <p:cNvPr id="48" name="Table 4">
            <a:extLst>
              <a:ext uri="{FF2B5EF4-FFF2-40B4-BE49-F238E27FC236}">
                <a16:creationId xmlns:a16="http://schemas.microsoft.com/office/drawing/2014/main" id="{20F03ACA-E50E-4E91-9D35-CF4CE2F9D0CD}"/>
              </a:ext>
            </a:extLst>
          </p:cNvPr>
          <p:cNvGraphicFramePr>
            <a:graphicFrameLocks noGrp="1"/>
          </p:cNvGraphicFramePr>
          <p:nvPr>
            <p:extLst>
              <p:ext uri="{D42A27DB-BD31-4B8C-83A1-F6EECF244321}">
                <p14:modId xmlns:p14="http://schemas.microsoft.com/office/powerpoint/2010/main" val="316001145"/>
              </p:ext>
            </p:extLst>
          </p:nvPr>
        </p:nvGraphicFramePr>
        <p:xfrm>
          <a:off x="571235" y="741561"/>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clean (m/f)</a:t>
                      </a:r>
                    </a:p>
                  </a:txBody>
                  <a:tcPr/>
                </a:tc>
                <a:tc>
                  <a:txBody>
                    <a:bodyPr/>
                    <a:lstStyle/>
                    <a:p>
                      <a:r>
                        <a:rPr lang="en-GB" sz="2400" b="1" dirty="0">
                          <a:solidFill>
                            <a:srgbClr val="002060"/>
                          </a:solidFill>
                          <a:latin typeface="Century Gothic" panose="020B0502020202020204" pitchFamily="34" charset="0"/>
                        </a:rPr>
                        <a:t>dirty (m/f)</a:t>
                      </a:r>
                    </a:p>
                  </a:txBody>
                  <a:tcPr/>
                </a:tc>
                <a:tc>
                  <a:txBody>
                    <a:bodyPr/>
                    <a:lstStyle/>
                    <a:p>
                      <a:r>
                        <a:rPr lang="en-GB" sz="2400" b="1" dirty="0">
                          <a:solidFill>
                            <a:srgbClr val="002060"/>
                          </a:solidFill>
                          <a:latin typeface="Century Gothic" panose="020B0502020202020204" pitchFamily="34" charset="0"/>
                        </a:rPr>
                        <a:t>some</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shop</a:t>
                      </a:r>
                    </a:p>
                  </a:txBody>
                  <a:tcPr/>
                </a:tc>
                <a:tc>
                  <a:txBody>
                    <a:bodyPr/>
                    <a:lstStyle/>
                    <a:p>
                      <a:r>
                        <a:rPr lang="en-GB" sz="2000" b="1" dirty="0">
                          <a:solidFill>
                            <a:srgbClr val="002060"/>
                          </a:solidFill>
                          <a:latin typeface="Century Gothic" panose="020B0502020202020204" pitchFamily="34" charset="0"/>
                        </a:rPr>
                        <a:t>(the) shopping centre</a:t>
                      </a:r>
                    </a:p>
                  </a:txBody>
                  <a:tcPr/>
                </a:tc>
                <a:tc>
                  <a:txBody>
                    <a:bodyPr/>
                    <a:lstStyle/>
                    <a:p>
                      <a:r>
                        <a:rPr lang="en-GB" sz="2400" b="1" dirty="0">
                          <a:solidFill>
                            <a:srgbClr val="002060"/>
                          </a:solidFill>
                          <a:latin typeface="Century Gothic" panose="020B0502020202020204" pitchFamily="34" charset="0"/>
                        </a:rPr>
                        <a:t>(the) bridge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card</a:t>
                      </a:r>
                    </a:p>
                  </a:txBody>
                  <a:tcPr/>
                </a:tc>
                <a:tc>
                  <a:txBody>
                    <a:bodyPr/>
                    <a:lstStyle/>
                    <a:p>
                      <a:r>
                        <a:rPr lang="en-GB" sz="2400" b="1" dirty="0">
                          <a:solidFill>
                            <a:srgbClr val="002060"/>
                          </a:solidFill>
                          <a:latin typeface="Century Gothic" panose="020B0502020202020204" pitchFamily="34" charset="0"/>
                        </a:rPr>
                        <a:t>(the) room</a:t>
                      </a:r>
                    </a:p>
                  </a:txBody>
                  <a:tcPr/>
                </a:tc>
                <a:tc>
                  <a:txBody>
                    <a:bodyPr/>
                    <a:lstStyle/>
                    <a:p>
                      <a:r>
                        <a:rPr lang="en-GB" sz="2400" b="1" dirty="0">
                          <a:solidFill>
                            <a:srgbClr val="002060"/>
                          </a:solidFill>
                          <a:latin typeface="Century Gothic" panose="020B0502020202020204" pitchFamily="34" charset="0"/>
                        </a:rPr>
                        <a:t>to, at, in</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school</a:t>
                      </a:r>
                    </a:p>
                  </a:txBody>
                  <a:tcPr/>
                </a:tc>
                <a:tc>
                  <a:txBody>
                    <a:bodyPr/>
                    <a:lstStyle/>
                    <a:p>
                      <a:r>
                        <a:rPr lang="en-GB" sz="2400" b="1" dirty="0">
                          <a:solidFill>
                            <a:srgbClr val="002060"/>
                          </a:solidFill>
                          <a:latin typeface="Century Gothic" panose="020B0502020202020204" pitchFamily="34" charset="0"/>
                        </a:rPr>
                        <a:t>(the) door</a:t>
                      </a:r>
                    </a:p>
                  </a:txBody>
                  <a:tcPr/>
                </a:tc>
                <a:tc>
                  <a:txBody>
                    <a:bodyPr/>
                    <a:lstStyle/>
                    <a:p>
                      <a:r>
                        <a:rPr lang="en-GB" sz="2400" b="1" dirty="0">
                          <a:solidFill>
                            <a:srgbClr val="002060"/>
                          </a:solidFill>
                          <a:latin typeface="Century Gothic" panose="020B0502020202020204" pitchFamily="34" charset="0"/>
                        </a:rPr>
                        <a:t>(the) country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present</a:t>
                      </a:r>
                    </a:p>
                  </a:txBody>
                  <a:tcPr/>
                </a:tc>
                <a:tc>
                  <a:txBody>
                    <a:bodyPr/>
                    <a:lstStyle/>
                    <a:p>
                      <a:r>
                        <a:rPr lang="en-GB" sz="2300" b="1" dirty="0">
                          <a:solidFill>
                            <a:srgbClr val="002060"/>
                          </a:solidFill>
                          <a:latin typeface="Century Gothic" panose="020B0502020202020204" pitchFamily="34" charset="0"/>
                        </a:rPr>
                        <a:t>to pronounce</a:t>
                      </a:r>
                    </a:p>
                  </a:txBody>
                  <a:tcPr/>
                </a:tc>
                <a:tc>
                  <a:txBody>
                    <a:bodyPr/>
                    <a:lstStyle/>
                    <a:p>
                      <a:r>
                        <a:rPr lang="en-GB" sz="2400" b="1" dirty="0">
                          <a:solidFill>
                            <a:srgbClr val="002060"/>
                          </a:solidFill>
                          <a:latin typeface="Century Gothic" panose="020B0502020202020204" pitchFamily="34" charset="0"/>
                        </a:rPr>
                        <a:t>to find, finding</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to win, winning</a:t>
                      </a:r>
                    </a:p>
                  </a:txBody>
                  <a:tcPr/>
                </a:tc>
                <a:tc>
                  <a:txBody>
                    <a:bodyPr/>
                    <a:lstStyle/>
                    <a:p>
                      <a:r>
                        <a:rPr lang="en-GB" sz="2400" b="1" dirty="0">
                          <a:solidFill>
                            <a:srgbClr val="002060"/>
                          </a:solidFill>
                          <a:latin typeface="Century Gothic" panose="020B0502020202020204" pitchFamily="34" charset="0"/>
                        </a:rPr>
                        <a:t>to hide, hiding</a:t>
                      </a:r>
                    </a:p>
                  </a:txBody>
                  <a:tcPr/>
                </a:tc>
                <a:tc>
                  <a:txBody>
                    <a:bodyPr/>
                    <a:lstStyle/>
                    <a:p>
                      <a:r>
                        <a:rPr lang="en-GB" sz="2200" b="1" dirty="0">
                          <a:solidFill>
                            <a:srgbClr val="002060"/>
                          </a:solidFill>
                          <a:latin typeface="Century Gothic" panose="020B0502020202020204" pitchFamily="34" charset="0"/>
                        </a:rPr>
                        <a:t>to practise, practising</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light</a:t>
                      </a:r>
                      <a:endParaRPr lang="en-GB" sz="20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evening</a:t>
                      </a:r>
                    </a:p>
                  </a:txBody>
                  <a:tcPr/>
                </a:tc>
                <a:tc>
                  <a:txBody>
                    <a:bodyPr/>
                    <a:lstStyle/>
                    <a:p>
                      <a:r>
                        <a:rPr lang="en-GB" sz="2400" b="1" dirty="0">
                          <a:solidFill>
                            <a:srgbClr val="002060"/>
                          </a:solidFill>
                          <a:latin typeface="Century Gothic" panose="020B0502020202020204" pitchFamily="34" charset="0"/>
                        </a:rPr>
                        <a:t>to study, studying</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85762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249940" y="1521820"/>
            <a:ext cx="579894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timid</a:t>
            </a:r>
            <a:r>
              <a:rPr kumimoji="0" lang="en-GB" sz="115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 y="-75270"/>
            <a:ext cx="31431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SFe</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5" name="Google Shape;335;p5" descr="boy holding a sign that says 'shy'">
            <a:extLst>
              <a:ext uri="{FF2B5EF4-FFF2-40B4-BE49-F238E27FC236}">
                <a16:creationId xmlns:a16="http://schemas.microsoft.com/office/drawing/2014/main" id="{2046586F-8E19-4200-BBB6-A6089C9C0CF0}"/>
              </a:ext>
            </a:extLst>
          </p:cNvPr>
          <p:cNvPicPr preferRelativeResize="0"/>
          <p:nvPr/>
        </p:nvPicPr>
        <p:blipFill rotWithShape="1">
          <a:blip r:embed="rId4">
            <a:alphaModFix/>
          </a:blip>
          <a:srcRect/>
          <a:stretch/>
        </p:blipFill>
        <p:spPr>
          <a:xfrm>
            <a:off x="5059669" y="3167103"/>
            <a:ext cx="2034010" cy="2719570"/>
          </a:xfrm>
          <a:prstGeom prst="rect">
            <a:avLst/>
          </a:prstGeom>
          <a:noFill/>
          <a:ln>
            <a:noFill/>
          </a:ln>
        </p:spPr>
      </p:pic>
      <p:sp>
        <p:nvSpPr>
          <p:cNvPr id="16" name="Google Shape;336;p5">
            <a:extLst>
              <a:ext uri="{FF2B5EF4-FFF2-40B4-BE49-F238E27FC236}">
                <a16:creationId xmlns:a16="http://schemas.microsoft.com/office/drawing/2014/main" id="{CC59E0EC-69D4-4243-B52D-87A7956C5DE9}"/>
              </a:ext>
            </a:extLst>
          </p:cNvPr>
          <p:cNvSpPr/>
          <p:nvPr/>
        </p:nvSpPr>
        <p:spPr>
          <a:xfrm>
            <a:off x="5351954" y="3978131"/>
            <a:ext cx="1449436" cy="76944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4400"/>
              <a:buFont typeface="Century Gothic"/>
              <a:buNone/>
              <a:tabLst/>
              <a:defRPr/>
            </a:pPr>
            <a:r>
              <a:rPr kumimoji="0" lang="en-GB" sz="44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[shy]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Picture 8" descr="A picture containing balloon, aircraft, transport&#10;&#10;Description automatically generated">
            <a:extLst>
              <a:ext uri="{FF2B5EF4-FFF2-40B4-BE49-F238E27FC236}">
                <a16:creationId xmlns:a16="http://schemas.microsoft.com/office/drawing/2014/main" id="{04E18F8F-2D9B-458D-9F07-083BFBAD1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113" y="2531297"/>
            <a:ext cx="1668885" cy="1668885"/>
          </a:xfrm>
          <a:prstGeom prst="rect">
            <a:avLst/>
          </a:prstGeom>
        </p:spPr>
      </p:pic>
      <p:sp>
        <p:nvSpPr>
          <p:cNvPr id="10" name="CustomShape 2">
            <a:extLst>
              <a:ext uri="{FF2B5EF4-FFF2-40B4-BE49-F238E27FC236}">
                <a16:creationId xmlns:a16="http://schemas.microsoft.com/office/drawing/2014/main" id="{CE2B4022-FEA4-4C02-8FB5-B337760E503E}"/>
              </a:ext>
            </a:extLst>
          </p:cNvPr>
          <p:cNvSpPr/>
          <p:nvPr/>
        </p:nvSpPr>
        <p:spPr>
          <a:xfrm>
            <a:off x="-146245" y="1517919"/>
            <a:ext cx="3879599"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mond</a:t>
            </a:r>
            <a:r>
              <a:rPr kumimoji="0" lang="en-GB" sz="66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
            <a:extLst>
              <a:ext uri="{FF2B5EF4-FFF2-40B4-BE49-F238E27FC236}">
                <a16:creationId xmlns:a16="http://schemas.microsoft.com/office/drawing/2014/main" id="{C4F70807-1D11-4FEC-BD47-819389FFB350}"/>
              </a:ext>
            </a:extLst>
          </p:cNvPr>
          <p:cNvSpPr/>
          <p:nvPr/>
        </p:nvSpPr>
        <p:spPr>
          <a:xfrm>
            <a:off x="-146246" y="4330774"/>
            <a:ext cx="3879599"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centr</a:t>
            </a:r>
            <a:r>
              <a:rPr kumimoji="0" lang="en-GB" sz="66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2" name="Google Shape;356;p6" descr="target with an arrow in the centre">
            <a:extLst>
              <a:ext uri="{FF2B5EF4-FFF2-40B4-BE49-F238E27FC236}">
                <a16:creationId xmlns:a16="http://schemas.microsoft.com/office/drawing/2014/main" id="{AA18C156-BBDB-419E-811F-F8EE39C98487}"/>
              </a:ext>
            </a:extLst>
          </p:cNvPr>
          <p:cNvPicPr preferRelativeResize="0"/>
          <p:nvPr/>
        </p:nvPicPr>
        <p:blipFill rotWithShape="1">
          <a:blip r:embed="rId6">
            <a:alphaModFix/>
          </a:blip>
          <a:srcRect/>
          <a:stretch/>
        </p:blipFill>
        <p:spPr>
          <a:xfrm>
            <a:off x="1343139" y="5504867"/>
            <a:ext cx="1042296" cy="1028018"/>
          </a:xfrm>
          <a:prstGeom prst="rect">
            <a:avLst/>
          </a:prstGeom>
          <a:noFill/>
          <a:ln>
            <a:noFill/>
          </a:ln>
        </p:spPr>
      </p:pic>
      <p:sp>
        <p:nvSpPr>
          <p:cNvPr id="13" name="CustomShape 2">
            <a:extLst>
              <a:ext uri="{FF2B5EF4-FFF2-40B4-BE49-F238E27FC236}">
                <a16:creationId xmlns:a16="http://schemas.microsoft.com/office/drawing/2014/main" id="{17A8F196-F5B8-4B4F-97E9-CC6751347F06}"/>
              </a:ext>
            </a:extLst>
          </p:cNvPr>
          <p:cNvSpPr/>
          <p:nvPr/>
        </p:nvSpPr>
        <p:spPr>
          <a:xfrm>
            <a:off x="7909560" y="4287934"/>
            <a:ext cx="4108647"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modern</a:t>
            </a:r>
            <a:r>
              <a:rPr kumimoji="0" lang="en-GB" sz="66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4" name="Google Shape;360;p6" descr="yellow sports car">
            <a:extLst>
              <a:ext uri="{FF2B5EF4-FFF2-40B4-BE49-F238E27FC236}">
                <a16:creationId xmlns:a16="http://schemas.microsoft.com/office/drawing/2014/main" id="{7D46B2BE-1708-4063-885B-ED9F7457ED07}"/>
              </a:ext>
            </a:extLst>
          </p:cNvPr>
          <p:cNvPicPr preferRelativeResize="0"/>
          <p:nvPr/>
        </p:nvPicPr>
        <p:blipFill rotWithShape="1">
          <a:blip r:embed="rId7">
            <a:alphaModFix/>
          </a:blip>
          <a:srcRect/>
          <a:stretch/>
        </p:blipFill>
        <p:spPr>
          <a:xfrm>
            <a:off x="8033548" y="5862021"/>
            <a:ext cx="1912451" cy="956226"/>
          </a:xfrm>
          <a:prstGeom prst="rect">
            <a:avLst/>
          </a:prstGeom>
          <a:noFill/>
          <a:ln>
            <a:noFill/>
          </a:ln>
        </p:spPr>
      </p:pic>
      <p:pic>
        <p:nvPicPr>
          <p:cNvPr id="17" name="Google Shape;361;p6" descr="green checkmark">
            <a:extLst>
              <a:ext uri="{FF2B5EF4-FFF2-40B4-BE49-F238E27FC236}">
                <a16:creationId xmlns:a16="http://schemas.microsoft.com/office/drawing/2014/main" id="{353EB380-DB55-4519-9872-78E969954EFB}"/>
              </a:ext>
            </a:extLst>
          </p:cNvPr>
          <p:cNvPicPr preferRelativeResize="0"/>
          <p:nvPr/>
        </p:nvPicPr>
        <p:blipFill rotWithShape="1">
          <a:blip r:embed="rId8">
            <a:alphaModFix/>
          </a:blip>
          <a:srcRect/>
          <a:stretch/>
        </p:blipFill>
        <p:spPr>
          <a:xfrm>
            <a:off x="8989773" y="5357179"/>
            <a:ext cx="480045" cy="500046"/>
          </a:xfrm>
          <a:prstGeom prst="rect">
            <a:avLst/>
          </a:prstGeom>
          <a:noFill/>
          <a:ln>
            <a:noFill/>
          </a:ln>
        </p:spPr>
      </p:pic>
      <p:pic>
        <p:nvPicPr>
          <p:cNvPr id="18" name="Google Shape;362;p6" descr="old red car">
            <a:extLst>
              <a:ext uri="{FF2B5EF4-FFF2-40B4-BE49-F238E27FC236}">
                <a16:creationId xmlns:a16="http://schemas.microsoft.com/office/drawing/2014/main" id="{3769F06B-0D26-4369-9C31-8DED36CDB6CD}"/>
              </a:ext>
            </a:extLst>
          </p:cNvPr>
          <p:cNvPicPr preferRelativeResize="0"/>
          <p:nvPr/>
        </p:nvPicPr>
        <p:blipFill rotWithShape="1">
          <a:blip r:embed="rId9">
            <a:alphaModFix/>
          </a:blip>
          <a:srcRect/>
          <a:stretch/>
        </p:blipFill>
        <p:spPr>
          <a:xfrm>
            <a:off x="10017360" y="5857225"/>
            <a:ext cx="1437332" cy="902824"/>
          </a:xfrm>
          <a:prstGeom prst="rect">
            <a:avLst/>
          </a:prstGeom>
          <a:noFill/>
          <a:ln>
            <a:noFill/>
          </a:ln>
        </p:spPr>
      </p:pic>
      <p:pic>
        <p:nvPicPr>
          <p:cNvPr id="19" name="Google Shape;363;p6" descr="red cross">
            <a:extLst>
              <a:ext uri="{FF2B5EF4-FFF2-40B4-BE49-F238E27FC236}">
                <a16:creationId xmlns:a16="http://schemas.microsoft.com/office/drawing/2014/main" id="{56469352-B744-481F-A3CA-B858571C808D}"/>
              </a:ext>
            </a:extLst>
          </p:cNvPr>
          <p:cNvPicPr preferRelativeResize="0"/>
          <p:nvPr/>
        </p:nvPicPr>
        <p:blipFill rotWithShape="1">
          <a:blip r:embed="rId10">
            <a:alphaModFix/>
          </a:blip>
          <a:srcRect/>
          <a:stretch/>
        </p:blipFill>
        <p:spPr>
          <a:xfrm>
            <a:off x="10641434" y="5340545"/>
            <a:ext cx="497082" cy="566897"/>
          </a:xfrm>
          <a:prstGeom prst="rect">
            <a:avLst/>
          </a:prstGeom>
          <a:noFill/>
          <a:ln>
            <a:noFill/>
          </a:ln>
        </p:spPr>
      </p:pic>
      <p:sp>
        <p:nvSpPr>
          <p:cNvPr id="20" name="CustomShape 2">
            <a:extLst>
              <a:ext uri="{FF2B5EF4-FFF2-40B4-BE49-F238E27FC236}">
                <a16:creationId xmlns:a16="http://schemas.microsoft.com/office/drawing/2014/main" id="{A2528893-39F6-4F15-976D-18379AA7B5D3}"/>
              </a:ext>
            </a:extLst>
          </p:cNvPr>
          <p:cNvSpPr/>
          <p:nvPr/>
        </p:nvSpPr>
        <p:spPr>
          <a:xfrm>
            <a:off x="8336425" y="1470724"/>
            <a:ext cx="4108647"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douz</a:t>
            </a:r>
            <a:r>
              <a:rPr kumimoji="0" lang="en-GB" sz="66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1" name="Google Shape;365;p6" descr="the number twelve">
            <a:extLst>
              <a:ext uri="{FF2B5EF4-FFF2-40B4-BE49-F238E27FC236}">
                <a16:creationId xmlns:a16="http://schemas.microsoft.com/office/drawing/2014/main" id="{C79B6EEA-D9C8-4E61-98C3-5F19199B402F}"/>
              </a:ext>
            </a:extLst>
          </p:cNvPr>
          <p:cNvPicPr preferRelativeResize="0"/>
          <p:nvPr/>
        </p:nvPicPr>
        <p:blipFill rotWithShape="1">
          <a:blip r:embed="rId11">
            <a:alphaModFix/>
          </a:blip>
          <a:srcRect/>
          <a:stretch/>
        </p:blipFill>
        <p:spPr>
          <a:xfrm>
            <a:off x="9657783" y="2531297"/>
            <a:ext cx="1815551" cy="1457943"/>
          </a:xfrm>
          <a:prstGeom prst="rect">
            <a:avLst/>
          </a:prstGeom>
          <a:noFill/>
          <a:ln>
            <a:noFill/>
          </a:ln>
          <a:effectLst>
            <a:outerShdw blurRad="50800" dist="38100" dir="5400000" algn="t" rotWithShape="0">
              <a:srgbClr val="000000">
                <a:alpha val="40000"/>
              </a:srgbClr>
            </a:outerShdw>
          </a:effectLst>
        </p:spPr>
      </p:pic>
      <p:sp>
        <p:nvSpPr>
          <p:cNvPr id="22" name="Speech Bubble: Rectangle with Corners Rounded 21">
            <a:extLst>
              <a:ext uri="{FF2B5EF4-FFF2-40B4-BE49-F238E27FC236}">
                <a16:creationId xmlns:a16="http://schemas.microsoft.com/office/drawing/2014/main" id="{8B0BE52D-9566-4059-A442-1673456B30D9}"/>
              </a:ext>
            </a:extLst>
          </p:cNvPr>
          <p:cNvSpPr/>
          <p:nvPr/>
        </p:nvSpPr>
        <p:spPr>
          <a:xfrm>
            <a:off x="6149413" y="83441"/>
            <a:ext cx="3657604" cy="1482822"/>
          </a:xfrm>
          <a:prstGeom prst="wedgeRoundRectCallout">
            <a:avLst>
              <a:gd name="adj1" fmla="val -29268"/>
              <a:gd name="adj2" fmla="val 7629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ilent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you pronounce the final consonant. </a:t>
            </a:r>
          </a:p>
        </p:txBody>
      </p:sp>
    </p:spTree>
    <p:extLst>
      <p:ext uri="{BB962C8B-B14F-4D97-AF65-F5344CB8AC3E}">
        <p14:creationId xmlns:p14="http://schemas.microsoft.com/office/powerpoint/2010/main" val="331452895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12" name="Graphic 211" descr="Teacher">
            <a:extLst>
              <a:ext uri="{FF2B5EF4-FFF2-40B4-BE49-F238E27FC236}">
                <a16:creationId xmlns:a16="http://schemas.microsoft.com/office/drawing/2014/main" id="{515AF095-A0F7-4041-BC7C-5767A3779C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754" y="490969"/>
            <a:ext cx="914400" cy="914400"/>
          </a:xfrm>
          <a:prstGeom prst="rect">
            <a:avLst/>
          </a:prstGeom>
        </p:spPr>
      </p:pic>
      <p:sp>
        <p:nvSpPr>
          <p:cNvPr id="210" name="Speech Bubble: Rectangle with Corners Rounded 209">
            <a:extLst>
              <a:ext uri="{FF2B5EF4-FFF2-40B4-BE49-F238E27FC236}">
                <a16:creationId xmlns:a16="http://schemas.microsoft.com/office/drawing/2014/main" id="{D8431230-85F3-45E7-A20D-E5E7D0A3D569}"/>
              </a:ext>
            </a:extLst>
          </p:cNvPr>
          <p:cNvSpPr/>
          <p:nvPr/>
        </p:nvSpPr>
        <p:spPr>
          <a:xfrm>
            <a:off x="925474" y="606503"/>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11" name="CustomShape 7">
            <a:extLst>
              <a:ext uri="{FF2B5EF4-FFF2-40B4-BE49-F238E27FC236}">
                <a16:creationId xmlns:a16="http://schemas.microsoft.com/office/drawing/2014/main" id="{F31EE03C-24C3-413C-A53E-3788D79DBB00}"/>
              </a:ext>
            </a:extLst>
          </p:cNvPr>
          <p:cNvSpPr/>
          <p:nvPr/>
        </p:nvSpPr>
        <p:spPr>
          <a:xfrm>
            <a:off x="865446" y="652806"/>
            <a:ext cx="4423786"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Complète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dominos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37" name="Picture 36" descr="Icon&#10;&#10;Description automatically generated">
            <a:extLst>
              <a:ext uri="{FF2B5EF4-FFF2-40B4-BE49-F238E27FC236}">
                <a16:creationId xmlns:a16="http://schemas.microsoft.com/office/drawing/2014/main" id="{88F97F3A-E7D0-4981-98DF-0CAE41B6DC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8" name="Picture 37" descr="Icon&#10;&#10;Description automatically generated">
            <a:extLst>
              <a:ext uri="{FF2B5EF4-FFF2-40B4-BE49-F238E27FC236}">
                <a16:creationId xmlns:a16="http://schemas.microsoft.com/office/drawing/2014/main" id="{C1B6477D-81DD-48F5-A425-4D0C592C44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9" name="Explosion: 8 Points 38">
            <a:extLst>
              <a:ext uri="{FF2B5EF4-FFF2-40B4-BE49-F238E27FC236}">
                <a16:creationId xmlns:a16="http://schemas.microsoft.com/office/drawing/2014/main" id="{6FCFA68A-8767-4C77-A5A2-745B31D9AFD7}"/>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40" name="Explosion: 8 Points 39">
            <a:extLst>
              <a:ext uri="{FF2B5EF4-FFF2-40B4-BE49-F238E27FC236}">
                <a16:creationId xmlns:a16="http://schemas.microsoft.com/office/drawing/2014/main" id="{0672F828-1CA5-41AE-93C9-AC2997C09983}"/>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ea typeface="+mn-ea"/>
              <a:cs typeface="+mn-cs"/>
              <a:sym typeface="Arial"/>
            </a:endParaRPr>
          </a:p>
        </p:txBody>
      </p:sp>
      <p:sp>
        <p:nvSpPr>
          <p:cNvPr id="41" name="TextBox 40">
            <a:extLst>
              <a:ext uri="{FF2B5EF4-FFF2-40B4-BE49-F238E27FC236}">
                <a16:creationId xmlns:a16="http://schemas.microsoft.com/office/drawing/2014/main" id="{21CA614C-73C8-4A5D-8A6B-177D60F7D5E6}"/>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42" name="Title 2">
            <a:extLst>
              <a:ext uri="{FF2B5EF4-FFF2-40B4-BE49-F238E27FC236}">
                <a16:creationId xmlns:a16="http://schemas.microsoft.com/office/drawing/2014/main" id="{59BD45F0-7B9F-4F0A-930F-392EAFD17807}"/>
              </a:ext>
            </a:extLst>
          </p:cNvPr>
          <p:cNvSpPr txBox="1">
            <a:spLocks/>
          </p:cNvSpPr>
          <p:nvPr/>
        </p:nvSpPr>
        <p:spPr>
          <a:xfrm>
            <a:off x="10656562" y="1081382"/>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grpSp>
        <p:nvGrpSpPr>
          <p:cNvPr id="7" name="Group 6">
            <a:extLst>
              <a:ext uri="{FF2B5EF4-FFF2-40B4-BE49-F238E27FC236}">
                <a16:creationId xmlns:a16="http://schemas.microsoft.com/office/drawing/2014/main" id="{E12E1C29-DFA4-4E4A-A294-8F94A4173B20}"/>
              </a:ext>
            </a:extLst>
          </p:cNvPr>
          <p:cNvGrpSpPr/>
          <p:nvPr/>
        </p:nvGrpSpPr>
        <p:grpSpPr>
          <a:xfrm>
            <a:off x="6644386" y="262881"/>
            <a:ext cx="1171245" cy="1985593"/>
            <a:chOff x="3164102" y="-706548"/>
            <a:chExt cx="1171245" cy="1985593"/>
          </a:xfrm>
        </p:grpSpPr>
        <p:grpSp>
          <p:nvGrpSpPr>
            <p:cNvPr id="59" name="Group 58">
              <a:extLst>
                <a:ext uri="{FF2B5EF4-FFF2-40B4-BE49-F238E27FC236}">
                  <a16:creationId xmlns:a16="http://schemas.microsoft.com/office/drawing/2014/main" id="{585AC722-CD43-4740-B02D-A7099BAE30FB}"/>
                </a:ext>
              </a:extLst>
            </p:cNvPr>
            <p:cNvGrpSpPr/>
            <p:nvPr/>
          </p:nvGrpSpPr>
          <p:grpSpPr>
            <a:xfrm>
              <a:off x="3164102" y="-706548"/>
              <a:ext cx="1171245" cy="1985593"/>
              <a:chOff x="-1950793" y="-284809"/>
              <a:chExt cx="1171245" cy="1985593"/>
            </a:xfrm>
            <a:solidFill>
              <a:srgbClr val="81CCFF"/>
            </a:solidFill>
          </p:grpSpPr>
          <p:sp>
            <p:nvSpPr>
              <p:cNvPr id="60" name="Rectangle: Rounded Corners 59">
                <a:extLst>
                  <a:ext uri="{FF2B5EF4-FFF2-40B4-BE49-F238E27FC236}">
                    <a16:creationId xmlns:a16="http://schemas.microsoft.com/office/drawing/2014/main" id="{F72537EC-267C-4474-BA46-0F35C88D4573}"/>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1" name="Straight Connector 60">
                <a:extLst>
                  <a:ext uri="{FF2B5EF4-FFF2-40B4-BE49-F238E27FC236}">
                    <a16:creationId xmlns:a16="http://schemas.microsoft.com/office/drawing/2014/main" id="{2797F785-AF22-433C-BD29-FAEC51AF3DE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3428BA97-6DFE-48AE-A270-48B2567DB4B2}"/>
                  </a:ext>
                </a:extLst>
              </p:cNvPr>
              <p:cNvSpPr txBox="1"/>
              <p:nvPr/>
            </p:nvSpPr>
            <p:spPr>
              <a:xfrm>
                <a:off x="-1950793" y="951682"/>
                <a:ext cx="11712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défilé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08459745-9A6D-4307-88FD-F808978DFEED}"/>
                  </a:ext>
                </a:extLst>
              </p:cNvPr>
              <p:cNvSpPr txBox="1"/>
              <p:nvPr/>
            </p:nvSpPr>
            <p:spPr>
              <a:xfrm>
                <a:off x="-1873249" y="-24212"/>
                <a:ext cx="103108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18" name="Picture 17" descr="Icon&#10;&#10;Description automatically generated">
              <a:extLst>
                <a:ext uri="{FF2B5EF4-FFF2-40B4-BE49-F238E27FC236}">
                  <a16:creationId xmlns:a16="http://schemas.microsoft.com/office/drawing/2014/main" id="{0761DF35-771E-4E3D-A88D-0215773EDCE2}"/>
                </a:ext>
              </a:extLst>
            </p:cNvPr>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447661" y="-509162"/>
              <a:ext cx="637662" cy="637662"/>
            </a:xfrm>
            <a:prstGeom prst="rect">
              <a:avLst/>
            </a:prstGeom>
          </p:spPr>
        </p:pic>
      </p:grpSp>
      <p:grpSp>
        <p:nvGrpSpPr>
          <p:cNvPr id="6" name="Group 5">
            <a:extLst>
              <a:ext uri="{FF2B5EF4-FFF2-40B4-BE49-F238E27FC236}">
                <a16:creationId xmlns:a16="http://schemas.microsoft.com/office/drawing/2014/main" id="{CF8F35B0-FB37-489C-8605-E4003728644D}"/>
              </a:ext>
            </a:extLst>
          </p:cNvPr>
          <p:cNvGrpSpPr/>
          <p:nvPr/>
        </p:nvGrpSpPr>
        <p:grpSpPr>
          <a:xfrm>
            <a:off x="183329" y="1272584"/>
            <a:ext cx="1171245" cy="1985593"/>
            <a:chOff x="183329" y="1272584"/>
            <a:chExt cx="1171245" cy="1985593"/>
          </a:xfrm>
        </p:grpSpPr>
        <p:grpSp>
          <p:nvGrpSpPr>
            <p:cNvPr id="52" name="Group 51">
              <a:extLst>
                <a:ext uri="{FF2B5EF4-FFF2-40B4-BE49-F238E27FC236}">
                  <a16:creationId xmlns:a16="http://schemas.microsoft.com/office/drawing/2014/main" id="{31CDEFAD-6A55-4B71-ADE1-9F1C98F6AA2F}"/>
                </a:ext>
              </a:extLst>
            </p:cNvPr>
            <p:cNvGrpSpPr/>
            <p:nvPr/>
          </p:nvGrpSpPr>
          <p:grpSpPr>
            <a:xfrm>
              <a:off x="183329" y="1272584"/>
              <a:ext cx="1171245" cy="1985593"/>
              <a:chOff x="-1948359" y="-284809"/>
              <a:chExt cx="1171245" cy="1985593"/>
            </a:xfrm>
            <a:solidFill>
              <a:srgbClr val="81CCFF"/>
            </a:solidFill>
          </p:grpSpPr>
          <p:sp>
            <p:nvSpPr>
              <p:cNvPr id="57" name="Rectangle: Rounded Corners 56">
                <a:extLst>
                  <a:ext uri="{FF2B5EF4-FFF2-40B4-BE49-F238E27FC236}">
                    <a16:creationId xmlns:a16="http://schemas.microsoft.com/office/drawing/2014/main" id="{572FC61D-E050-4988-98F4-74833D3E3615}"/>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id="{69B3E83C-FBAA-4B72-9E9B-200FFB41E427}"/>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95A88A06-18A0-4D25-8736-ABAFAFF901BC}"/>
                  </a:ext>
                </a:extLst>
              </p:cNvPr>
              <p:cNvSpPr txBox="1"/>
              <p:nvPr/>
            </p:nvSpPr>
            <p:spPr>
              <a:xfrm>
                <a:off x="-1948359" y="961573"/>
                <a:ext cx="11712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défilé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36BA435B-7EA9-4124-B031-6F6EB0B2C631}"/>
                  </a:ext>
                </a:extLst>
              </p:cNvPr>
              <p:cNvSpPr txBox="1"/>
              <p:nvPr/>
            </p:nvSpPr>
            <p:spPr>
              <a:xfrm>
                <a:off x="-1873249" y="-24212"/>
                <a:ext cx="103108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66" name="Picture 65" descr="Icon&#10;&#10;Description automatically generated">
              <a:extLst>
                <a:ext uri="{FF2B5EF4-FFF2-40B4-BE49-F238E27FC236}">
                  <a16:creationId xmlns:a16="http://schemas.microsoft.com/office/drawing/2014/main" id="{9B09AAA4-C4B7-476D-A8A1-BFD842267ED5}"/>
                </a:ext>
              </a:extLst>
            </p:cNvPr>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50121" y="1449694"/>
              <a:ext cx="637662" cy="637662"/>
            </a:xfrm>
            <a:prstGeom prst="rect">
              <a:avLst/>
            </a:prstGeom>
          </p:spPr>
        </p:pic>
      </p:grpSp>
      <p:grpSp>
        <p:nvGrpSpPr>
          <p:cNvPr id="67" name="Group 66">
            <a:extLst>
              <a:ext uri="{FF2B5EF4-FFF2-40B4-BE49-F238E27FC236}">
                <a16:creationId xmlns:a16="http://schemas.microsoft.com/office/drawing/2014/main" id="{3FEF1B0E-11B2-426B-BA7E-688EFE322669}"/>
              </a:ext>
            </a:extLst>
          </p:cNvPr>
          <p:cNvGrpSpPr/>
          <p:nvPr/>
        </p:nvGrpSpPr>
        <p:grpSpPr>
          <a:xfrm>
            <a:off x="5361825" y="4708177"/>
            <a:ext cx="1250033" cy="1985593"/>
            <a:chOff x="-1919791" y="-284809"/>
            <a:chExt cx="1250033" cy="1985593"/>
          </a:xfrm>
          <a:solidFill>
            <a:srgbClr val="81CCFF"/>
          </a:solidFill>
        </p:grpSpPr>
        <p:sp>
          <p:nvSpPr>
            <p:cNvPr id="82" name="Rectangle: Rounded Corners 81">
              <a:extLst>
                <a:ext uri="{FF2B5EF4-FFF2-40B4-BE49-F238E27FC236}">
                  <a16:creationId xmlns:a16="http://schemas.microsoft.com/office/drawing/2014/main" id="{B907BCB3-6F40-4320-9DCE-59F1EA9BE28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3" name="Straight Connector 82">
              <a:extLst>
                <a:ext uri="{FF2B5EF4-FFF2-40B4-BE49-F238E27FC236}">
                  <a16:creationId xmlns:a16="http://schemas.microsoft.com/office/drawing/2014/main" id="{3C237E54-59D7-44CE-BEDF-9E3E6E2CDE0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188A0A5-BBE0-4093-A727-4EA40C160DD3}"/>
                </a:ext>
              </a:extLst>
            </p:cNvPr>
            <p:cNvSpPr txBox="1"/>
            <p:nvPr/>
          </p:nvSpPr>
          <p:spPr>
            <a:xfrm>
              <a:off x="-1905777" y="924838"/>
              <a:ext cx="12360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sale</a:t>
              </a:r>
            </a:p>
          </p:txBody>
        </p:sp>
        <p:sp>
          <p:nvSpPr>
            <p:cNvPr id="87" name="TextBox 86">
              <a:extLst>
                <a:ext uri="{FF2B5EF4-FFF2-40B4-BE49-F238E27FC236}">
                  <a16:creationId xmlns:a16="http://schemas.microsoft.com/office/drawing/2014/main" id="{CBF0CD7E-DF5B-44F7-90B7-833EAB98FFD4}"/>
                </a:ext>
              </a:extLst>
            </p:cNvPr>
            <p:cNvSpPr txBox="1"/>
            <p:nvPr/>
          </p:nvSpPr>
          <p:spPr>
            <a:xfrm>
              <a:off x="-1919791" y="48922"/>
              <a:ext cx="111653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parade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88" name="Group 87">
            <a:extLst>
              <a:ext uri="{FF2B5EF4-FFF2-40B4-BE49-F238E27FC236}">
                <a16:creationId xmlns:a16="http://schemas.microsoft.com/office/drawing/2014/main" id="{575A3462-6FBA-4FFD-BE1E-D99FDCDECFD3}"/>
              </a:ext>
            </a:extLst>
          </p:cNvPr>
          <p:cNvGrpSpPr/>
          <p:nvPr/>
        </p:nvGrpSpPr>
        <p:grpSpPr>
          <a:xfrm>
            <a:off x="6683635" y="4703207"/>
            <a:ext cx="1306125" cy="1985593"/>
            <a:chOff x="-1974520" y="-284809"/>
            <a:chExt cx="1306125" cy="1985593"/>
          </a:xfrm>
          <a:solidFill>
            <a:srgbClr val="81CCFF"/>
          </a:solidFill>
        </p:grpSpPr>
        <p:sp>
          <p:nvSpPr>
            <p:cNvPr id="89" name="Rectangle: Rounded Corners 88">
              <a:extLst>
                <a:ext uri="{FF2B5EF4-FFF2-40B4-BE49-F238E27FC236}">
                  <a16:creationId xmlns:a16="http://schemas.microsoft.com/office/drawing/2014/main" id="{144F6535-47BF-409B-9E3A-6E30ECCCD108}"/>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0" name="Straight Connector 89">
              <a:extLst>
                <a:ext uri="{FF2B5EF4-FFF2-40B4-BE49-F238E27FC236}">
                  <a16:creationId xmlns:a16="http://schemas.microsoft.com/office/drawing/2014/main" id="{FE774C2C-8BC5-4AC8-A735-A7B05F2E2BF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F7C3D42D-AB45-40DD-874C-5C175A60377F}"/>
                </a:ext>
              </a:extLst>
            </p:cNvPr>
            <p:cNvSpPr txBox="1"/>
            <p:nvPr/>
          </p:nvSpPr>
          <p:spPr>
            <a:xfrm>
              <a:off x="-1974520" y="927585"/>
              <a:ext cx="13061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salle</a:t>
              </a:r>
            </a:p>
          </p:txBody>
        </p:sp>
        <p:sp>
          <p:nvSpPr>
            <p:cNvPr id="95" name="TextBox 94">
              <a:extLst>
                <a:ext uri="{FF2B5EF4-FFF2-40B4-BE49-F238E27FC236}">
                  <a16:creationId xmlns:a16="http://schemas.microsoft.com/office/drawing/2014/main" id="{0765F0CF-28E1-462B-AE11-1BB3CC389639}"/>
                </a:ext>
              </a:extLst>
            </p:cNvPr>
            <p:cNvSpPr txBox="1"/>
            <p:nvPr/>
          </p:nvSpPr>
          <p:spPr>
            <a:xfrm>
              <a:off x="-1873612" y="46385"/>
              <a:ext cx="1031088" cy="40011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clean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96" name="Group 95">
            <a:extLst>
              <a:ext uri="{FF2B5EF4-FFF2-40B4-BE49-F238E27FC236}">
                <a16:creationId xmlns:a16="http://schemas.microsoft.com/office/drawing/2014/main" id="{83CC4EBD-E503-4E52-BDE3-1ECB60D5392A}"/>
              </a:ext>
            </a:extLst>
          </p:cNvPr>
          <p:cNvGrpSpPr/>
          <p:nvPr/>
        </p:nvGrpSpPr>
        <p:grpSpPr>
          <a:xfrm>
            <a:off x="7981274" y="4690725"/>
            <a:ext cx="1429475" cy="1985593"/>
            <a:chOff x="-2076990" y="-284809"/>
            <a:chExt cx="1429475" cy="1985593"/>
          </a:xfrm>
          <a:solidFill>
            <a:srgbClr val="81CCFF"/>
          </a:solidFill>
        </p:grpSpPr>
        <p:sp>
          <p:nvSpPr>
            <p:cNvPr id="97" name="Rectangle: Rounded Corners 96">
              <a:extLst>
                <a:ext uri="{FF2B5EF4-FFF2-40B4-BE49-F238E27FC236}">
                  <a16:creationId xmlns:a16="http://schemas.microsoft.com/office/drawing/2014/main" id="{7AACF87B-4435-471A-AD27-E84103AFCBDD}"/>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2" name="Straight Connector 101">
              <a:extLst>
                <a:ext uri="{FF2B5EF4-FFF2-40B4-BE49-F238E27FC236}">
                  <a16:creationId xmlns:a16="http://schemas.microsoft.com/office/drawing/2014/main" id="{431843CC-2FCE-4D2D-9B79-A2044D0026D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32EA8F74-4122-46A8-9478-BD7C9B0A3A81}"/>
                </a:ext>
              </a:extLst>
            </p:cNvPr>
            <p:cNvSpPr txBox="1"/>
            <p:nvPr/>
          </p:nvSpPr>
          <p:spPr>
            <a:xfrm>
              <a:off x="-1889489" y="757623"/>
              <a:ext cx="10310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05DA71CA-99D0-4460-8053-F54D4EDC16EA}"/>
                </a:ext>
              </a:extLst>
            </p:cNvPr>
            <p:cNvSpPr txBox="1"/>
            <p:nvPr/>
          </p:nvSpPr>
          <p:spPr>
            <a:xfrm>
              <a:off x="-2076990" y="34783"/>
              <a:ext cx="14294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room</a:t>
              </a:r>
            </a:p>
          </p:txBody>
        </p:sp>
      </p:grpSp>
      <p:grpSp>
        <p:nvGrpSpPr>
          <p:cNvPr id="105" name="Group 104">
            <a:extLst>
              <a:ext uri="{FF2B5EF4-FFF2-40B4-BE49-F238E27FC236}">
                <a16:creationId xmlns:a16="http://schemas.microsoft.com/office/drawing/2014/main" id="{4AE3313C-9B57-47F0-A3B6-5D80F8077D68}"/>
              </a:ext>
            </a:extLst>
          </p:cNvPr>
          <p:cNvGrpSpPr/>
          <p:nvPr/>
        </p:nvGrpSpPr>
        <p:grpSpPr>
          <a:xfrm>
            <a:off x="9411375" y="4690725"/>
            <a:ext cx="1358599" cy="1985593"/>
            <a:chOff x="-2045900" y="-284809"/>
            <a:chExt cx="1358599" cy="1985593"/>
          </a:xfrm>
          <a:solidFill>
            <a:srgbClr val="81CCFF"/>
          </a:solidFill>
        </p:grpSpPr>
        <p:sp>
          <p:nvSpPr>
            <p:cNvPr id="106" name="Rectangle: Rounded Corners 105">
              <a:extLst>
                <a:ext uri="{FF2B5EF4-FFF2-40B4-BE49-F238E27FC236}">
                  <a16:creationId xmlns:a16="http://schemas.microsoft.com/office/drawing/2014/main" id="{D3FD3B06-B55D-4E50-96D4-CE16FEE78EAB}"/>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7" name="Straight Connector 106">
              <a:extLst>
                <a:ext uri="{FF2B5EF4-FFF2-40B4-BE49-F238E27FC236}">
                  <a16:creationId xmlns:a16="http://schemas.microsoft.com/office/drawing/2014/main" id="{74F70301-50CF-41CE-A0C1-D6DF2AC913B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BD6CAC0C-666B-4B02-B309-2FD785ACE489}"/>
                </a:ext>
              </a:extLst>
            </p:cNvPr>
            <p:cNvSpPr txBox="1"/>
            <p:nvPr/>
          </p:nvSpPr>
          <p:spPr>
            <a:xfrm>
              <a:off x="-2045900" y="922918"/>
              <a:ext cx="13585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moderne</a:t>
              </a:r>
              <a:endParaRPr kumimoji="0" lang="en-GB" sz="1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TextBox 108">
              <a:extLst>
                <a:ext uri="{FF2B5EF4-FFF2-40B4-BE49-F238E27FC236}">
                  <a16:creationId xmlns:a16="http://schemas.microsoft.com/office/drawing/2014/main" id="{B4D763C8-FCF1-44BD-8077-A95BEFC3931B}"/>
                </a:ext>
              </a:extLst>
            </p:cNvPr>
            <p:cNvSpPr txBox="1"/>
            <p:nvPr/>
          </p:nvSpPr>
          <p:spPr>
            <a:xfrm>
              <a:off x="-1983660" y="30298"/>
              <a:ext cx="12910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church</a:t>
              </a:r>
            </a:p>
          </p:txBody>
        </p:sp>
      </p:grpSp>
      <p:grpSp>
        <p:nvGrpSpPr>
          <p:cNvPr id="110" name="Group 109">
            <a:extLst>
              <a:ext uri="{FF2B5EF4-FFF2-40B4-BE49-F238E27FC236}">
                <a16:creationId xmlns:a16="http://schemas.microsoft.com/office/drawing/2014/main" id="{70907443-102B-42CB-A341-1AEE1C99582C}"/>
              </a:ext>
            </a:extLst>
          </p:cNvPr>
          <p:cNvGrpSpPr/>
          <p:nvPr/>
        </p:nvGrpSpPr>
        <p:grpSpPr>
          <a:xfrm>
            <a:off x="10876509" y="4692081"/>
            <a:ext cx="1315164" cy="1985593"/>
            <a:chOff x="-1981974" y="-284809"/>
            <a:chExt cx="1315164" cy="1985593"/>
          </a:xfrm>
          <a:solidFill>
            <a:srgbClr val="81CCFF"/>
          </a:solidFill>
        </p:grpSpPr>
        <p:sp>
          <p:nvSpPr>
            <p:cNvPr id="111" name="Rectangle: Rounded Corners 110">
              <a:extLst>
                <a:ext uri="{FF2B5EF4-FFF2-40B4-BE49-F238E27FC236}">
                  <a16:creationId xmlns:a16="http://schemas.microsoft.com/office/drawing/2014/main" id="{A405D444-A123-4B03-ACDB-ADD8651119D9}"/>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a:extLst>
                <a:ext uri="{FF2B5EF4-FFF2-40B4-BE49-F238E27FC236}">
                  <a16:creationId xmlns:a16="http://schemas.microsoft.com/office/drawing/2014/main" id="{75DE981E-97F4-44BD-9B11-5C43092FDDB5}"/>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38BEDA16-D756-40C3-BB98-8BD7408DCF4D}"/>
                </a:ext>
              </a:extLst>
            </p:cNvPr>
            <p:cNvSpPr txBox="1"/>
            <p:nvPr/>
          </p:nvSpPr>
          <p:spPr>
            <a:xfrm>
              <a:off x="-1977352" y="981644"/>
              <a:ext cx="13105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l’église</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4" name="TextBox 113">
              <a:extLst>
                <a:ext uri="{FF2B5EF4-FFF2-40B4-BE49-F238E27FC236}">
                  <a16:creationId xmlns:a16="http://schemas.microsoft.com/office/drawing/2014/main" id="{13B2F419-A86D-452F-A277-0ABCF8B5E2DF}"/>
                </a:ext>
              </a:extLst>
            </p:cNvPr>
            <p:cNvSpPr txBox="1"/>
            <p:nvPr/>
          </p:nvSpPr>
          <p:spPr>
            <a:xfrm>
              <a:off x="-1981974" y="53251"/>
              <a:ext cx="13105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favourite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15" name="Group 114">
            <a:extLst>
              <a:ext uri="{FF2B5EF4-FFF2-40B4-BE49-F238E27FC236}">
                <a16:creationId xmlns:a16="http://schemas.microsoft.com/office/drawing/2014/main" id="{A2B28CFB-D4A9-4CE1-B75F-AC59209FF2DF}"/>
              </a:ext>
            </a:extLst>
          </p:cNvPr>
          <p:cNvGrpSpPr/>
          <p:nvPr/>
        </p:nvGrpSpPr>
        <p:grpSpPr>
          <a:xfrm>
            <a:off x="5253190" y="2507090"/>
            <a:ext cx="1314159" cy="1985593"/>
            <a:chOff x="-1980784" y="-284809"/>
            <a:chExt cx="1314159" cy="1985593"/>
          </a:xfrm>
          <a:solidFill>
            <a:srgbClr val="81CCFF"/>
          </a:solidFill>
        </p:grpSpPr>
        <p:sp>
          <p:nvSpPr>
            <p:cNvPr id="116" name="Rectangle: Rounded Corners 115">
              <a:extLst>
                <a:ext uri="{FF2B5EF4-FFF2-40B4-BE49-F238E27FC236}">
                  <a16:creationId xmlns:a16="http://schemas.microsoft.com/office/drawing/2014/main" id="{14079CCF-D813-482B-AA7C-77480582B49A}"/>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7" name="Straight Connector 116">
              <a:extLst>
                <a:ext uri="{FF2B5EF4-FFF2-40B4-BE49-F238E27FC236}">
                  <a16:creationId xmlns:a16="http://schemas.microsoft.com/office/drawing/2014/main" id="{6EEF4429-ECBE-4781-BA73-678B2BD5B85D}"/>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20275017-F05A-4168-ABA4-937F9ABCC318}"/>
                </a:ext>
              </a:extLst>
            </p:cNvPr>
            <p:cNvSpPr txBox="1"/>
            <p:nvPr/>
          </p:nvSpPr>
          <p:spPr>
            <a:xfrm>
              <a:off x="-1980784" y="888839"/>
              <a:ext cx="13141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l’idée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9" name="TextBox 118">
              <a:extLst>
                <a:ext uri="{FF2B5EF4-FFF2-40B4-BE49-F238E27FC236}">
                  <a16:creationId xmlns:a16="http://schemas.microsoft.com/office/drawing/2014/main" id="{6081C6D2-42A0-4029-839B-AE4DC14D9650}"/>
                </a:ext>
              </a:extLst>
            </p:cNvPr>
            <p:cNvSpPr txBox="1"/>
            <p:nvPr/>
          </p:nvSpPr>
          <p:spPr>
            <a:xfrm>
              <a:off x="-1888183" y="1431"/>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dirty</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20" name="Group 119">
            <a:extLst>
              <a:ext uri="{FF2B5EF4-FFF2-40B4-BE49-F238E27FC236}">
                <a16:creationId xmlns:a16="http://schemas.microsoft.com/office/drawing/2014/main" id="{B8DDCDD9-6D9D-4A64-84A6-D1C6EC613D47}"/>
              </a:ext>
            </a:extLst>
          </p:cNvPr>
          <p:cNvGrpSpPr/>
          <p:nvPr/>
        </p:nvGrpSpPr>
        <p:grpSpPr>
          <a:xfrm>
            <a:off x="6637538" y="2489639"/>
            <a:ext cx="1262972" cy="1985593"/>
            <a:chOff x="-1974073" y="-284809"/>
            <a:chExt cx="1262972" cy="1985593"/>
          </a:xfrm>
          <a:solidFill>
            <a:srgbClr val="81CCFF"/>
          </a:solidFill>
        </p:grpSpPr>
        <p:sp>
          <p:nvSpPr>
            <p:cNvPr id="121" name="Rectangle: Rounded Corners 120">
              <a:extLst>
                <a:ext uri="{FF2B5EF4-FFF2-40B4-BE49-F238E27FC236}">
                  <a16:creationId xmlns:a16="http://schemas.microsoft.com/office/drawing/2014/main" id="{CD94CD59-2ED8-4759-A194-EA0FD6C96579}"/>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2" name="Straight Connector 121">
              <a:extLst>
                <a:ext uri="{FF2B5EF4-FFF2-40B4-BE49-F238E27FC236}">
                  <a16:creationId xmlns:a16="http://schemas.microsoft.com/office/drawing/2014/main" id="{01EF524E-2EAA-4228-8711-09740DA6338A}"/>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E8E880D0-4860-49CF-ABCA-8A219A7A941F}"/>
                </a:ext>
              </a:extLst>
            </p:cNvPr>
            <p:cNvSpPr txBox="1"/>
            <p:nvPr/>
          </p:nvSpPr>
          <p:spPr>
            <a:xfrm>
              <a:off x="-1974073" y="739783"/>
              <a:ext cx="12629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4" name="TextBox 123">
              <a:extLst>
                <a:ext uri="{FF2B5EF4-FFF2-40B4-BE49-F238E27FC236}">
                  <a16:creationId xmlns:a16="http://schemas.microsoft.com/office/drawing/2014/main" id="{40337880-98D5-4CEE-AD77-AF6D9B35D334}"/>
                </a:ext>
              </a:extLst>
            </p:cNvPr>
            <p:cNvSpPr txBox="1"/>
            <p:nvPr/>
          </p:nvSpPr>
          <p:spPr>
            <a:xfrm>
              <a:off x="-1927976" y="78587"/>
              <a:ext cx="11214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idea</a:t>
              </a:r>
            </a:p>
          </p:txBody>
        </p:sp>
      </p:grpSp>
      <p:grpSp>
        <p:nvGrpSpPr>
          <p:cNvPr id="125" name="Group 124">
            <a:extLst>
              <a:ext uri="{FF2B5EF4-FFF2-40B4-BE49-F238E27FC236}">
                <a16:creationId xmlns:a16="http://schemas.microsoft.com/office/drawing/2014/main" id="{371D904E-3F8F-4A41-871A-90FC34819092}"/>
              </a:ext>
            </a:extLst>
          </p:cNvPr>
          <p:cNvGrpSpPr/>
          <p:nvPr/>
        </p:nvGrpSpPr>
        <p:grpSpPr>
          <a:xfrm>
            <a:off x="8049221" y="2489638"/>
            <a:ext cx="1283189" cy="1985593"/>
            <a:chOff x="-1961401" y="-284809"/>
            <a:chExt cx="1283189" cy="1985593"/>
          </a:xfrm>
          <a:solidFill>
            <a:srgbClr val="81CCFF"/>
          </a:solidFill>
        </p:grpSpPr>
        <p:sp>
          <p:nvSpPr>
            <p:cNvPr id="126" name="Rectangle: Rounded Corners 125">
              <a:extLst>
                <a:ext uri="{FF2B5EF4-FFF2-40B4-BE49-F238E27FC236}">
                  <a16:creationId xmlns:a16="http://schemas.microsoft.com/office/drawing/2014/main" id="{1FFA1477-93CE-4760-ACD5-5EAB79C4FC8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7" name="Straight Connector 126">
              <a:extLst>
                <a:ext uri="{FF2B5EF4-FFF2-40B4-BE49-F238E27FC236}">
                  <a16:creationId xmlns:a16="http://schemas.microsoft.com/office/drawing/2014/main" id="{FBA334F0-5FEF-492C-88E9-A5A47FF869C8}"/>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04E9CEBF-4AB4-4CBD-A5D2-665D0D8F92B7}"/>
                </a:ext>
              </a:extLst>
            </p:cNvPr>
            <p:cNvSpPr txBox="1"/>
            <p:nvPr/>
          </p:nvSpPr>
          <p:spPr>
            <a:xfrm>
              <a:off x="-1799618" y="992883"/>
              <a:ext cx="11214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propre</a:t>
              </a:r>
            </a:p>
          </p:txBody>
        </p:sp>
        <p:sp>
          <p:nvSpPr>
            <p:cNvPr id="129" name="TextBox 128">
              <a:extLst>
                <a:ext uri="{FF2B5EF4-FFF2-40B4-BE49-F238E27FC236}">
                  <a16:creationId xmlns:a16="http://schemas.microsoft.com/office/drawing/2014/main" id="{C4274639-9FCA-4A70-9732-6039473B95F7}"/>
                </a:ext>
              </a:extLst>
            </p:cNvPr>
            <p:cNvSpPr txBox="1"/>
            <p:nvPr/>
          </p:nvSpPr>
          <p:spPr>
            <a:xfrm>
              <a:off x="-1961401" y="13242"/>
              <a:ext cx="1248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card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30" name="Group 129">
            <a:extLst>
              <a:ext uri="{FF2B5EF4-FFF2-40B4-BE49-F238E27FC236}">
                <a16:creationId xmlns:a16="http://schemas.microsoft.com/office/drawing/2014/main" id="{AC08086D-834F-4307-B667-F0630E41AC82}"/>
              </a:ext>
            </a:extLst>
          </p:cNvPr>
          <p:cNvGrpSpPr/>
          <p:nvPr/>
        </p:nvGrpSpPr>
        <p:grpSpPr>
          <a:xfrm>
            <a:off x="9436681" y="2489638"/>
            <a:ext cx="1226075" cy="1985593"/>
            <a:chOff x="-1972952" y="-284809"/>
            <a:chExt cx="1226075" cy="1985593"/>
          </a:xfrm>
          <a:solidFill>
            <a:srgbClr val="81CCFF"/>
          </a:solidFill>
        </p:grpSpPr>
        <p:sp>
          <p:nvSpPr>
            <p:cNvPr id="131" name="Rectangle: Rounded Corners 130">
              <a:extLst>
                <a:ext uri="{FF2B5EF4-FFF2-40B4-BE49-F238E27FC236}">
                  <a16:creationId xmlns:a16="http://schemas.microsoft.com/office/drawing/2014/main" id="{650A5C22-47A2-4F5A-A763-6463A1816D37}"/>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2" name="Straight Connector 131">
              <a:extLst>
                <a:ext uri="{FF2B5EF4-FFF2-40B4-BE49-F238E27FC236}">
                  <a16:creationId xmlns:a16="http://schemas.microsoft.com/office/drawing/2014/main" id="{B470CD2A-7818-439E-8316-B68E554F1779}"/>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BA9F8BC3-E3DF-4A38-8197-F30FA3894208}"/>
                </a:ext>
              </a:extLst>
            </p:cNvPr>
            <p:cNvSpPr txBox="1"/>
            <p:nvPr/>
          </p:nvSpPr>
          <p:spPr>
            <a:xfrm>
              <a:off x="-1972952" y="952856"/>
              <a:ext cx="12260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préféré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4" name="TextBox 133">
              <a:extLst>
                <a:ext uri="{FF2B5EF4-FFF2-40B4-BE49-F238E27FC236}">
                  <a16:creationId xmlns:a16="http://schemas.microsoft.com/office/drawing/2014/main" id="{920CD3D6-C5B7-4757-BED9-8C95B38D4F19}"/>
                </a:ext>
              </a:extLst>
            </p:cNvPr>
            <p:cNvSpPr txBox="1"/>
            <p:nvPr/>
          </p:nvSpPr>
          <p:spPr>
            <a:xfrm>
              <a:off x="-1855278" y="49660"/>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door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40" name="Group 139">
            <a:extLst>
              <a:ext uri="{FF2B5EF4-FFF2-40B4-BE49-F238E27FC236}">
                <a16:creationId xmlns:a16="http://schemas.microsoft.com/office/drawing/2014/main" id="{BEE0A079-E6E9-4387-8257-250F04671F1E}"/>
              </a:ext>
            </a:extLst>
          </p:cNvPr>
          <p:cNvGrpSpPr/>
          <p:nvPr/>
        </p:nvGrpSpPr>
        <p:grpSpPr>
          <a:xfrm>
            <a:off x="7997030" y="262881"/>
            <a:ext cx="1281337" cy="1985593"/>
            <a:chOff x="-1994343" y="-284809"/>
            <a:chExt cx="1281337" cy="1985593"/>
          </a:xfrm>
          <a:solidFill>
            <a:srgbClr val="81CCFF"/>
          </a:solidFill>
        </p:grpSpPr>
        <p:sp>
          <p:nvSpPr>
            <p:cNvPr id="141" name="Rectangle: Rounded Corners 140">
              <a:extLst>
                <a:ext uri="{FF2B5EF4-FFF2-40B4-BE49-F238E27FC236}">
                  <a16:creationId xmlns:a16="http://schemas.microsoft.com/office/drawing/2014/main" id="{AE819304-01DD-4910-A8A2-15EA137DB100}"/>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2" name="Straight Connector 141">
              <a:extLst>
                <a:ext uri="{FF2B5EF4-FFF2-40B4-BE49-F238E27FC236}">
                  <a16:creationId xmlns:a16="http://schemas.microsoft.com/office/drawing/2014/main" id="{F3685B7B-51E0-45C6-B481-53BB2EC27C1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824850A5-44EF-42C8-A76F-37CF6C5F805A}"/>
                </a:ext>
              </a:extLst>
            </p:cNvPr>
            <p:cNvSpPr txBox="1"/>
            <p:nvPr/>
          </p:nvSpPr>
          <p:spPr>
            <a:xfrm>
              <a:off x="-1961141" y="967592"/>
              <a:ext cx="1248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carte</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4" name="TextBox 143">
              <a:extLst>
                <a:ext uri="{FF2B5EF4-FFF2-40B4-BE49-F238E27FC236}">
                  <a16:creationId xmlns:a16="http://schemas.microsoft.com/office/drawing/2014/main" id="{4E216627-C254-4201-9A08-5BC39ECB07C8}"/>
                </a:ext>
              </a:extLst>
            </p:cNvPr>
            <p:cNvSpPr txBox="1"/>
            <p:nvPr/>
          </p:nvSpPr>
          <p:spPr>
            <a:xfrm>
              <a:off x="-1994343" y="155969"/>
              <a:ext cx="1279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market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8" name="Group 7">
            <a:extLst>
              <a:ext uri="{FF2B5EF4-FFF2-40B4-BE49-F238E27FC236}">
                <a16:creationId xmlns:a16="http://schemas.microsoft.com/office/drawing/2014/main" id="{093674B8-7C1A-482B-8EA1-9B15A17C1A8B}"/>
              </a:ext>
            </a:extLst>
          </p:cNvPr>
          <p:cNvGrpSpPr/>
          <p:nvPr/>
        </p:nvGrpSpPr>
        <p:grpSpPr>
          <a:xfrm>
            <a:off x="10872113" y="2570102"/>
            <a:ext cx="1194054" cy="1985593"/>
            <a:chOff x="12540598" y="2473693"/>
            <a:chExt cx="1194054" cy="1985593"/>
          </a:xfrm>
        </p:grpSpPr>
        <p:grpSp>
          <p:nvGrpSpPr>
            <p:cNvPr id="135" name="Group 134">
              <a:extLst>
                <a:ext uri="{FF2B5EF4-FFF2-40B4-BE49-F238E27FC236}">
                  <a16:creationId xmlns:a16="http://schemas.microsoft.com/office/drawing/2014/main" id="{E8939EAF-F3F0-4CA4-9C6A-1348855E9BC4}"/>
                </a:ext>
              </a:extLst>
            </p:cNvPr>
            <p:cNvGrpSpPr/>
            <p:nvPr/>
          </p:nvGrpSpPr>
          <p:grpSpPr>
            <a:xfrm>
              <a:off x="12540598" y="2473693"/>
              <a:ext cx="1194054" cy="1985593"/>
              <a:chOff x="-1953349" y="-284809"/>
              <a:chExt cx="1194054" cy="1985593"/>
            </a:xfrm>
            <a:solidFill>
              <a:srgbClr val="81CCFF"/>
            </a:solidFill>
          </p:grpSpPr>
          <p:sp>
            <p:nvSpPr>
              <p:cNvPr id="136" name="Rectangle: Rounded Corners 135">
                <a:extLst>
                  <a:ext uri="{FF2B5EF4-FFF2-40B4-BE49-F238E27FC236}">
                    <a16:creationId xmlns:a16="http://schemas.microsoft.com/office/drawing/2014/main" id="{7046D0C5-7A50-4A0D-B163-1120CC9B0C77}"/>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7" name="Straight Connector 136">
                <a:extLst>
                  <a:ext uri="{FF2B5EF4-FFF2-40B4-BE49-F238E27FC236}">
                    <a16:creationId xmlns:a16="http://schemas.microsoft.com/office/drawing/2014/main" id="{B0033836-2F88-4AAF-BE39-C7857C637BC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78E705A8-919C-4C33-9712-89AF2DE6D3E1}"/>
                  </a:ext>
                </a:extLst>
              </p:cNvPr>
              <p:cNvSpPr txBox="1"/>
              <p:nvPr/>
            </p:nvSpPr>
            <p:spPr>
              <a:xfrm>
                <a:off x="-1953349" y="-40629"/>
                <a:ext cx="11940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modern</a:t>
                </a:r>
                <a:endPar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145" name="Picture 144">
              <a:extLst>
                <a:ext uri="{FF2B5EF4-FFF2-40B4-BE49-F238E27FC236}">
                  <a16:creationId xmlns:a16="http://schemas.microsoft.com/office/drawing/2014/main" id="{58E7172D-BE77-44F5-9C99-9C7C03D170A7}"/>
                </a:ext>
              </a:extLst>
            </p:cNvPr>
            <p:cNvPicPr>
              <a:picLocks noChangeAspect="1"/>
            </p:cNvPicPr>
            <p:nvPr/>
          </p:nvPicPr>
          <p:blipFill rotWithShape="1">
            <a:blip r:embed="rId8">
              <a:extLst>
                <a:ext uri="{28A0092B-C50C-407E-A947-70E740481C1C}">
                  <a14:useLocalDpi xmlns:a14="http://schemas.microsoft.com/office/drawing/2010/main" val="0"/>
                </a:ext>
              </a:extLst>
            </a:blip>
            <a:srcRect r="-2060" b="21720"/>
            <a:stretch/>
          </p:blipFill>
          <p:spPr>
            <a:xfrm rot="18440640" flipH="1">
              <a:off x="12674147" y="3547016"/>
              <a:ext cx="824368" cy="666812"/>
            </a:xfrm>
            <a:prstGeom prst="rect">
              <a:avLst/>
            </a:prstGeom>
          </p:spPr>
        </p:pic>
      </p:grpSp>
      <p:grpSp>
        <p:nvGrpSpPr>
          <p:cNvPr id="146" name="Group 145">
            <a:extLst>
              <a:ext uri="{FF2B5EF4-FFF2-40B4-BE49-F238E27FC236}">
                <a16:creationId xmlns:a16="http://schemas.microsoft.com/office/drawing/2014/main" id="{78758410-24E4-4ADC-B3A9-13C9B02D2A9D}"/>
              </a:ext>
            </a:extLst>
          </p:cNvPr>
          <p:cNvGrpSpPr/>
          <p:nvPr/>
        </p:nvGrpSpPr>
        <p:grpSpPr>
          <a:xfrm>
            <a:off x="166608" y="3368070"/>
            <a:ext cx="2130198" cy="1123603"/>
            <a:chOff x="-793251" y="146186"/>
            <a:chExt cx="2130198" cy="1123603"/>
          </a:xfrm>
          <a:solidFill>
            <a:srgbClr val="81CCFF"/>
          </a:solidFill>
        </p:grpSpPr>
        <p:grpSp>
          <p:nvGrpSpPr>
            <p:cNvPr id="147" name="Group 146">
              <a:extLst>
                <a:ext uri="{FF2B5EF4-FFF2-40B4-BE49-F238E27FC236}">
                  <a16:creationId xmlns:a16="http://schemas.microsoft.com/office/drawing/2014/main" id="{C8ABB860-F0E8-4410-9214-6823C1DEB40F}"/>
                </a:ext>
              </a:extLst>
            </p:cNvPr>
            <p:cNvGrpSpPr/>
            <p:nvPr/>
          </p:nvGrpSpPr>
          <p:grpSpPr>
            <a:xfrm rot="5400000">
              <a:off x="-318027" y="-284809"/>
              <a:ext cx="1123603" cy="1985593"/>
              <a:chOff x="-318027" y="-284809"/>
              <a:chExt cx="1123603" cy="1985593"/>
            </a:xfrm>
            <a:grpFill/>
          </p:grpSpPr>
          <p:sp>
            <p:nvSpPr>
              <p:cNvPr id="150" name="Rectangle: Rounded Corners 149">
                <a:extLst>
                  <a:ext uri="{FF2B5EF4-FFF2-40B4-BE49-F238E27FC236}">
                    <a16:creationId xmlns:a16="http://schemas.microsoft.com/office/drawing/2014/main" id="{3FAEC807-53D7-4368-A84E-C1537F3B46EA}"/>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1" name="Straight Connector 150">
                <a:extLst>
                  <a:ext uri="{FF2B5EF4-FFF2-40B4-BE49-F238E27FC236}">
                    <a16:creationId xmlns:a16="http://schemas.microsoft.com/office/drawing/2014/main" id="{B5EDABA4-3923-4C08-B0D4-4C1873A53346}"/>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8" name="TextBox 147">
              <a:extLst>
                <a:ext uri="{FF2B5EF4-FFF2-40B4-BE49-F238E27FC236}">
                  <a16:creationId xmlns:a16="http://schemas.microsoft.com/office/drawing/2014/main" id="{ED7CA272-6FF5-4FEC-9E11-A6E0686FE925}"/>
                </a:ext>
              </a:extLst>
            </p:cNvPr>
            <p:cNvSpPr txBox="1"/>
            <p:nvPr/>
          </p:nvSpPr>
          <p:spPr>
            <a:xfrm>
              <a:off x="221072" y="463614"/>
              <a:ext cx="111587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sale</a:t>
              </a:r>
            </a:p>
          </p:txBody>
        </p:sp>
        <p:sp>
          <p:nvSpPr>
            <p:cNvPr id="149" name="TextBox 148">
              <a:extLst>
                <a:ext uri="{FF2B5EF4-FFF2-40B4-BE49-F238E27FC236}">
                  <a16:creationId xmlns:a16="http://schemas.microsoft.com/office/drawing/2014/main" id="{F1EB441E-5824-4DC9-BED5-CE4CCD37B4D9}"/>
                </a:ext>
              </a:extLst>
            </p:cNvPr>
            <p:cNvSpPr txBox="1"/>
            <p:nvPr/>
          </p:nvSpPr>
          <p:spPr>
            <a:xfrm>
              <a:off x="-793251" y="478087"/>
              <a:ext cx="11255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parade</a:t>
              </a:r>
            </a:p>
          </p:txBody>
        </p:sp>
      </p:grpSp>
      <p:grpSp>
        <p:nvGrpSpPr>
          <p:cNvPr id="152" name="Group 151">
            <a:extLst>
              <a:ext uri="{FF2B5EF4-FFF2-40B4-BE49-F238E27FC236}">
                <a16:creationId xmlns:a16="http://schemas.microsoft.com/office/drawing/2014/main" id="{E6D2FCFD-BF45-4B7F-9F50-B4037B3EFE3C}"/>
              </a:ext>
            </a:extLst>
          </p:cNvPr>
          <p:cNvGrpSpPr/>
          <p:nvPr/>
        </p:nvGrpSpPr>
        <p:grpSpPr>
          <a:xfrm>
            <a:off x="1092996" y="4601566"/>
            <a:ext cx="1291743" cy="1985593"/>
            <a:chOff x="-1960836" y="-284809"/>
            <a:chExt cx="1291743" cy="1985593"/>
          </a:xfrm>
          <a:solidFill>
            <a:srgbClr val="81CCFF"/>
          </a:solidFill>
        </p:grpSpPr>
        <p:sp>
          <p:nvSpPr>
            <p:cNvPr id="153" name="Rectangle: Rounded Corners 152">
              <a:extLst>
                <a:ext uri="{FF2B5EF4-FFF2-40B4-BE49-F238E27FC236}">
                  <a16:creationId xmlns:a16="http://schemas.microsoft.com/office/drawing/2014/main" id="{1AC547D7-164B-4A5C-A675-FD5F95C5EE4A}"/>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4" name="Straight Connector 153">
              <a:extLst>
                <a:ext uri="{FF2B5EF4-FFF2-40B4-BE49-F238E27FC236}">
                  <a16:creationId xmlns:a16="http://schemas.microsoft.com/office/drawing/2014/main" id="{9362FDD8-CFC5-4C9B-8994-9C44E12AE497}"/>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5B9D1CA4-BFE7-4378-8EC6-C9A90E505590}"/>
                </a:ext>
              </a:extLst>
            </p:cNvPr>
            <p:cNvSpPr txBox="1"/>
            <p:nvPr/>
          </p:nvSpPr>
          <p:spPr>
            <a:xfrm>
              <a:off x="-1960836" y="935135"/>
              <a:ext cx="12917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l’idée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6" name="TextBox 155">
              <a:extLst>
                <a:ext uri="{FF2B5EF4-FFF2-40B4-BE49-F238E27FC236}">
                  <a16:creationId xmlns:a16="http://schemas.microsoft.com/office/drawing/2014/main" id="{EF336E1B-D0D4-4615-8C46-9BBE220FA383}"/>
                </a:ext>
              </a:extLst>
            </p:cNvPr>
            <p:cNvSpPr txBox="1"/>
            <p:nvPr/>
          </p:nvSpPr>
          <p:spPr>
            <a:xfrm>
              <a:off x="-1888490" y="5087"/>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dirty</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57" name="Group 156">
            <a:extLst>
              <a:ext uri="{FF2B5EF4-FFF2-40B4-BE49-F238E27FC236}">
                <a16:creationId xmlns:a16="http://schemas.microsoft.com/office/drawing/2014/main" id="{25D23388-CD1E-42C0-8F6E-1D3F7EF0AADD}"/>
              </a:ext>
            </a:extLst>
          </p:cNvPr>
          <p:cNvGrpSpPr/>
          <p:nvPr/>
        </p:nvGrpSpPr>
        <p:grpSpPr>
          <a:xfrm>
            <a:off x="2271658" y="5463556"/>
            <a:ext cx="2167283" cy="1123603"/>
            <a:chOff x="-821210" y="146186"/>
            <a:chExt cx="2167283" cy="1123603"/>
          </a:xfrm>
          <a:solidFill>
            <a:srgbClr val="81CCFF"/>
          </a:solidFill>
        </p:grpSpPr>
        <p:grpSp>
          <p:nvGrpSpPr>
            <p:cNvPr id="158" name="Group 157">
              <a:extLst>
                <a:ext uri="{FF2B5EF4-FFF2-40B4-BE49-F238E27FC236}">
                  <a16:creationId xmlns:a16="http://schemas.microsoft.com/office/drawing/2014/main" id="{6B0A4EC2-3373-464C-98B1-7714B5FA728E}"/>
                </a:ext>
              </a:extLst>
            </p:cNvPr>
            <p:cNvGrpSpPr/>
            <p:nvPr/>
          </p:nvGrpSpPr>
          <p:grpSpPr>
            <a:xfrm rot="5400000">
              <a:off x="-318027" y="-284809"/>
              <a:ext cx="1123603" cy="1985593"/>
              <a:chOff x="-318027" y="-284809"/>
              <a:chExt cx="1123603" cy="1985593"/>
            </a:xfrm>
            <a:grpFill/>
          </p:grpSpPr>
          <p:sp>
            <p:nvSpPr>
              <p:cNvPr id="161" name="Rectangle: Rounded Corners 160">
                <a:extLst>
                  <a:ext uri="{FF2B5EF4-FFF2-40B4-BE49-F238E27FC236}">
                    <a16:creationId xmlns:a16="http://schemas.microsoft.com/office/drawing/2014/main" id="{853CFF27-F6F5-4B82-916D-9E046C462CD0}"/>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2" name="Straight Connector 161">
                <a:extLst>
                  <a:ext uri="{FF2B5EF4-FFF2-40B4-BE49-F238E27FC236}">
                    <a16:creationId xmlns:a16="http://schemas.microsoft.com/office/drawing/2014/main" id="{29350741-8C23-4943-B5CE-974E42C49E41}"/>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9" name="TextBox 158">
              <a:extLst>
                <a:ext uri="{FF2B5EF4-FFF2-40B4-BE49-F238E27FC236}">
                  <a16:creationId xmlns:a16="http://schemas.microsoft.com/office/drawing/2014/main" id="{48AB2810-042D-45B7-8CD9-11449BA6DF62}"/>
                </a:ext>
              </a:extLst>
            </p:cNvPr>
            <p:cNvSpPr txBox="1"/>
            <p:nvPr/>
          </p:nvSpPr>
          <p:spPr>
            <a:xfrm>
              <a:off x="91590" y="385497"/>
              <a:ext cx="12544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0" name="TextBox 159">
              <a:extLst>
                <a:ext uri="{FF2B5EF4-FFF2-40B4-BE49-F238E27FC236}">
                  <a16:creationId xmlns:a16="http://schemas.microsoft.com/office/drawing/2014/main" id="{A7FC979A-8C4A-4752-B5E1-7D4C14E8ACE0}"/>
                </a:ext>
              </a:extLst>
            </p:cNvPr>
            <p:cNvSpPr txBox="1"/>
            <p:nvPr/>
          </p:nvSpPr>
          <p:spPr>
            <a:xfrm>
              <a:off x="-821210" y="525341"/>
              <a:ext cx="11655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idea</a:t>
              </a:r>
            </a:p>
          </p:txBody>
        </p:sp>
      </p:grpSp>
      <p:grpSp>
        <p:nvGrpSpPr>
          <p:cNvPr id="163" name="Group 162">
            <a:extLst>
              <a:ext uri="{FF2B5EF4-FFF2-40B4-BE49-F238E27FC236}">
                <a16:creationId xmlns:a16="http://schemas.microsoft.com/office/drawing/2014/main" id="{8817FBD4-2537-4CC4-B177-ED06418D7A4A}"/>
              </a:ext>
            </a:extLst>
          </p:cNvPr>
          <p:cNvGrpSpPr/>
          <p:nvPr/>
        </p:nvGrpSpPr>
        <p:grpSpPr>
          <a:xfrm>
            <a:off x="3209197" y="3404666"/>
            <a:ext cx="1279210" cy="1985593"/>
            <a:chOff x="-1983215" y="-284809"/>
            <a:chExt cx="1279210" cy="1985593"/>
          </a:xfrm>
          <a:solidFill>
            <a:srgbClr val="81CCFF"/>
          </a:solidFill>
        </p:grpSpPr>
        <p:sp>
          <p:nvSpPr>
            <p:cNvPr id="164" name="Rectangle: Rounded Corners 163">
              <a:extLst>
                <a:ext uri="{FF2B5EF4-FFF2-40B4-BE49-F238E27FC236}">
                  <a16:creationId xmlns:a16="http://schemas.microsoft.com/office/drawing/2014/main" id="{F0A8D1D8-4564-4883-A9B6-0929F3E11D4F}"/>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5" name="Straight Connector 164">
              <a:extLst>
                <a:ext uri="{FF2B5EF4-FFF2-40B4-BE49-F238E27FC236}">
                  <a16:creationId xmlns:a16="http://schemas.microsoft.com/office/drawing/2014/main" id="{9738688D-457F-43E6-897B-5E2BCAD16C7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5949BEB0-F179-4B75-A35A-CF16577AD850}"/>
                </a:ext>
              </a:extLst>
            </p:cNvPr>
            <p:cNvSpPr txBox="1"/>
            <p:nvPr/>
          </p:nvSpPr>
          <p:spPr>
            <a:xfrm>
              <a:off x="-1983215" y="935887"/>
              <a:ext cx="12792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market</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8" name="TextBox 167">
              <a:extLst>
                <a:ext uri="{FF2B5EF4-FFF2-40B4-BE49-F238E27FC236}">
                  <a16:creationId xmlns:a16="http://schemas.microsoft.com/office/drawing/2014/main" id="{B7DAC29A-9D83-49B6-8008-EAB6AFA3CC02}"/>
                </a:ext>
              </a:extLst>
            </p:cNvPr>
            <p:cNvSpPr txBox="1"/>
            <p:nvPr/>
          </p:nvSpPr>
          <p:spPr>
            <a:xfrm>
              <a:off x="-1934706" y="59388"/>
              <a:ext cx="12260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carte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69" name="Group 168">
            <a:extLst>
              <a:ext uri="{FF2B5EF4-FFF2-40B4-BE49-F238E27FC236}">
                <a16:creationId xmlns:a16="http://schemas.microsoft.com/office/drawing/2014/main" id="{105B57BC-8A9B-4A19-895E-29C702BCA814}"/>
              </a:ext>
            </a:extLst>
          </p:cNvPr>
          <p:cNvGrpSpPr/>
          <p:nvPr/>
        </p:nvGrpSpPr>
        <p:grpSpPr>
          <a:xfrm>
            <a:off x="3248106" y="2187176"/>
            <a:ext cx="2062819" cy="1123603"/>
            <a:chOff x="-778558" y="146186"/>
            <a:chExt cx="2062819" cy="1123603"/>
          </a:xfrm>
          <a:solidFill>
            <a:srgbClr val="81CCFF"/>
          </a:solidFill>
        </p:grpSpPr>
        <p:grpSp>
          <p:nvGrpSpPr>
            <p:cNvPr id="170" name="Group 169">
              <a:extLst>
                <a:ext uri="{FF2B5EF4-FFF2-40B4-BE49-F238E27FC236}">
                  <a16:creationId xmlns:a16="http://schemas.microsoft.com/office/drawing/2014/main" id="{E77A4AC2-EC7F-42FF-A298-7D46F8DB6ADD}"/>
                </a:ext>
              </a:extLst>
            </p:cNvPr>
            <p:cNvGrpSpPr/>
            <p:nvPr/>
          </p:nvGrpSpPr>
          <p:grpSpPr>
            <a:xfrm rot="5400000">
              <a:off x="-318027" y="-284809"/>
              <a:ext cx="1123603" cy="1985593"/>
              <a:chOff x="-318027" y="-284809"/>
              <a:chExt cx="1123603" cy="1985593"/>
            </a:xfrm>
            <a:grpFill/>
          </p:grpSpPr>
          <p:sp>
            <p:nvSpPr>
              <p:cNvPr id="173" name="Rectangle: Rounded Corners 172">
                <a:extLst>
                  <a:ext uri="{FF2B5EF4-FFF2-40B4-BE49-F238E27FC236}">
                    <a16:creationId xmlns:a16="http://schemas.microsoft.com/office/drawing/2014/main" id="{2706A5C3-EA7B-4C87-B231-369D69FB8F50}"/>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4" name="Straight Connector 173">
                <a:extLst>
                  <a:ext uri="{FF2B5EF4-FFF2-40B4-BE49-F238E27FC236}">
                    <a16:creationId xmlns:a16="http://schemas.microsoft.com/office/drawing/2014/main" id="{07DE53EC-B651-4CB8-86BA-C42A93CF589F}"/>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1" name="TextBox 170">
              <a:extLst>
                <a:ext uri="{FF2B5EF4-FFF2-40B4-BE49-F238E27FC236}">
                  <a16:creationId xmlns:a16="http://schemas.microsoft.com/office/drawing/2014/main" id="{B7B7E7C7-26C2-444A-8603-F63A46AE4EEA}"/>
                </a:ext>
              </a:extLst>
            </p:cNvPr>
            <p:cNvSpPr txBox="1"/>
            <p:nvPr/>
          </p:nvSpPr>
          <p:spPr>
            <a:xfrm>
              <a:off x="215159" y="439812"/>
              <a:ext cx="10691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propre</a:t>
              </a:r>
            </a:p>
          </p:txBody>
        </p:sp>
        <p:sp>
          <p:nvSpPr>
            <p:cNvPr id="172" name="TextBox 171">
              <a:extLst>
                <a:ext uri="{FF2B5EF4-FFF2-40B4-BE49-F238E27FC236}">
                  <a16:creationId xmlns:a16="http://schemas.microsoft.com/office/drawing/2014/main" id="{D7738A26-CC97-4E12-9D75-E52415003F2E}"/>
                </a:ext>
              </a:extLst>
            </p:cNvPr>
            <p:cNvSpPr txBox="1"/>
            <p:nvPr/>
          </p:nvSpPr>
          <p:spPr>
            <a:xfrm>
              <a:off x="-778558" y="464956"/>
              <a:ext cx="1069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card</a:t>
              </a:r>
            </a:p>
          </p:txBody>
        </p:sp>
      </p:grpSp>
      <p:grpSp>
        <p:nvGrpSpPr>
          <p:cNvPr id="175" name="Group 174">
            <a:extLst>
              <a:ext uri="{FF2B5EF4-FFF2-40B4-BE49-F238E27FC236}">
                <a16:creationId xmlns:a16="http://schemas.microsoft.com/office/drawing/2014/main" id="{C6F94AE1-660F-4BF0-A3CF-2004852A5F1F}"/>
              </a:ext>
            </a:extLst>
          </p:cNvPr>
          <p:cNvGrpSpPr/>
          <p:nvPr/>
        </p:nvGrpSpPr>
        <p:grpSpPr>
          <a:xfrm>
            <a:off x="4116782" y="127697"/>
            <a:ext cx="1294447" cy="1985593"/>
            <a:chOff x="-2003546" y="-284809"/>
            <a:chExt cx="1294447" cy="1985593"/>
          </a:xfrm>
          <a:solidFill>
            <a:srgbClr val="81CCFF"/>
          </a:solidFill>
        </p:grpSpPr>
        <p:sp>
          <p:nvSpPr>
            <p:cNvPr id="176" name="Rectangle: Rounded Corners 175">
              <a:extLst>
                <a:ext uri="{FF2B5EF4-FFF2-40B4-BE49-F238E27FC236}">
                  <a16:creationId xmlns:a16="http://schemas.microsoft.com/office/drawing/2014/main" id="{2BADA302-1F75-4AA8-877F-594E1A5753C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7" name="Straight Connector 176">
              <a:extLst>
                <a:ext uri="{FF2B5EF4-FFF2-40B4-BE49-F238E27FC236}">
                  <a16:creationId xmlns:a16="http://schemas.microsoft.com/office/drawing/2014/main" id="{D888CC6D-F764-487B-969D-F5B5242F220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AD3D6FBA-4E8A-43C1-BA45-F35EFA3246C1}"/>
                </a:ext>
              </a:extLst>
            </p:cNvPr>
            <p:cNvSpPr txBox="1"/>
            <p:nvPr/>
          </p:nvSpPr>
          <p:spPr>
            <a:xfrm>
              <a:off x="-1861020" y="980468"/>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clean</a:t>
              </a:r>
            </a:p>
          </p:txBody>
        </p:sp>
        <p:sp>
          <p:nvSpPr>
            <p:cNvPr id="179" name="TextBox 178">
              <a:extLst>
                <a:ext uri="{FF2B5EF4-FFF2-40B4-BE49-F238E27FC236}">
                  <a16:creationId xmlns:a16="http://schemas.microsoft.com/office/drawing/2014/main" id="{A1B98A34-1D51-4FA7-9E9D-31A1C03127AA}"/>
                </a:ext>
              </a:extLst>
            </p:cNvPr>
            <p:cNvSpPr txBox="1"/>
            <p:nvPr/>
          </p:nvSpPr>
          <p:spPr>
            <a:xfrm>
              <a:off x="-2003546" y="30380"/>
              <a:ext cx="129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salle</a:t>
              </a:r>
            </a:p>
          </p:txBody>
        </p:sp>
      </p:grpSp>
      <p:grpSp>
        <p:nvGrpSpPr>
          <p:cNvPr id="180" name="Group 179">
            <a:extLst>
              <a:ext uri="{FF2B5EF4-FFF2-40B4-BE49-F238E27FC236}">
                <a16:creationId xmlns:a16="http://schemas.microsoft.com/office/drawing/2014/main" id="{84456CD5-FAB3-46C6-9598-4D3C02A8BF84}"/>
              </a:ext>
            </a:extLst>
          </p:cNvPr>
          <p:cNvGrpSpPr/>
          <p:nvPr/>
        </p:nvGrpSpPr>
        <p:grpSpPr>
          <a:xfrm>
            <a:off x="5403604" y="101501"/>
            <a:ext cx="2003245" cy="1123603"/>
            <a:chOff x="-766674" y="146186"/>
            <a:chExt cx="2003245" cy="1123603"/>
          </a:xfrm>
          <a:solidFill>
            <a:srgbClr val="81CCFF"/>
          </a:solidFill>
        </p:grpSpPr>
        <p:grpSp>
          <p:nvGrpSpPr>
            <p:cNvPr id="181" name="Group 180">
              <a:extLst>
                <a:ext uri="{FF2B5EF4-FFF2-40B4-BE49-F238E27FC236}">
                  <a16:creationId xmlns:a16="http://schemas.microsoft.com/office/drawing/2014/main" id="{C9D51D18-7882-483B-AE7C-0805C223FFC4}"/>
                </a:ext>
              </a:extLst>
            </p:cNvPr>
            <p:cNvGrpSpPr/>
            <p:nvPr/>
          </p:nvGrpSpPr>
          <p:grpSpPr>
            <a:xfrm rot="5400000">
              <a:off x="-318027" y="-284809"/>
              <a:ext cx="1123603" cy="1985593"/>
              <a:chOff x="-318027" y="-284809"/>
              <a:chExt cx="1123603" cy="1985593"/>
            </a:xfrm>
            <a:grpFill/>
          </p:grpSpPr>
          <p:sp>
            <p:nvSpPr>
              <p:cNvPr id="184" name="Rectangle: Rounded Corners 183">
                <a:extLst>
                  <a:ext uri="{FF2B5EF4-FFF2-40B4-BE49-F238E27FC236}">
                    <a16:creationId xmlns:a16="http://schemas.microsoft.com/office/drawing/2014/main" id="{ADDDDC76-1394-4B86-86E2-1B607843B8AA}"/>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5" name="Straight Connector 184">
                <a:extLst>
                  <a:ext uri="{FF2B5EF4-FFF2-40B4-BE49-F238E27FC236}">
                    <a16:creationId xmlns:a16="http://schemas.microsoft.com/office/drawing/2014/main" id="{767F9738-195B-48B9-8FBD-BC3FFA06B347}"/>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2" name="TextBox 181">
              <a:extLst>
                <a:ext uri="{FF2B5EF4-FFF2-40B4-BE49-F238E27FC236}">
                  <a16:creationId xmlns:a16="http://schemas.microsoft.com/office/drawing/2014/main" id="{C637070F-AAC6-408C-8DBA-05E6BCD0A99E}"/>
                </a:ext>
              </a:extLst>
            </p:cNvPr>
            <p:cNvSpPr txBox="1"/>
            <p:nvPr/>
          </p:nvSpPr>
          <p:spPr>
            <a:xfrm>
              <a:off x="160355" y="269669"/>
              <a:ext cx="10310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3" name="TextBox 182">
              <a:extLst>
                <a:ext uri="{FF2B5EF4-FFF2-40B4-BE49-F238E27FC236}">
                  <a16:creationId xmlns:a16="http://schemas.microsoft.com/office/drawing/2014/main" id="{B8957F81-65C0-46CF-8B7F-8CFD5D90E293}"/>
                </a:ext>
              </a:extLst>
            </p:cNvPr>
            <p:cNvSpPr txBox="1"/>
            <p:nvPr/>
          </p:nvSpPr>
          <p:spPr>
            <a:xfrm>
              <a:off x="-766674" y="528387"/>
              <a:ext cx="10593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room</a:t>
              </a:r>
            </a:p>
          </p:txBody>
        </p:sp>
      </p:grpSp>
      <p:grpSp>
        <p:nvGrpSpPr>
          <p:cNvPr id="186" name="Group 185">
            <a:extLst>
              <a:ext uri="{FF2B5EF4-FFF2-40B4-BE49-F238E27FC236}">
                <a16:creationId xmlns:a16="http://schemas.microsoft.com/office/drawing/2014/main" id="{8F233435-6DF2-45CD-8846-267261FB711F}"/>
              </a:ext>
            </a:extLst>
          </p:cNvPr>
          <p:cNvGrpSpPr/>
          <p:nvPr/>
        </p:nvGrpSpPr>
        <p:grpSpPr>
          <a:xfrm>
            <a:off x="7501773" y="98652"/>
            <a:ext cx="2060097" cy="1123603"/>
            <a:chOff x="-754652" y="146186"/>
            <a:chExt cx="2060097" cy="1123603"/>
          </a:xfrm>
          <a:solidFill>
            <a:srgbClr val="81CCFF"/>
          </a:solidFill>
        </p:grpSpPr>
        <p:grpSp>
          <p:nvGrpSpPr>
            <p:cNvPr id="187" name="Group 186">
              <a:extLst>
                <a:ext uri="{FF2B5EF4-FFF2-40B4-BE49-F238E27FC236}">
                  <a16:creationId xmlns:a16="http://schemas.microsoft.com/office/drawing/2014/main" id="{416F6AB5-E78A-4CB3-A8AE-7B14EB8C576F}"/>
                </a:ext>
              </a:extLst>
            </p:cNvPr>
            <p:cNvGrpSpPr/>
            <p:nvPr/>
          </p:nvGrpSpPr>
          <p:grpSpPr>
            <a:xfrm rot="5400000">
              <a:off x="-318027" y="-284809"/>
              <a:ext cx="1123603" cy="1985593"/>
              <a:chOff x="-318027" y="-284809"/>
              <a:chExt cx="1123603" cy="1985593"/>
            </a:xfrm>
            <a:grpFill/>
          </p:grpSpPr>
          <p:sp>
            <p:nvSpPr>
              <p:cNvPr id="190" name="Rectangle: Rounded Corners 189">
                <a:extLst>
                  <a:ext uri="{FF2B5EF4-FFF2-40B4-BE49-F238E27FC236}">
                    <a16:creationId xmlns:a16="http://schemas.microsoft.com/office/drawing/2014/main" id="{90A04152-FA8D-4CF5-B2EC-F68B66D51822}"/>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1" name="Straight Connector 190">
                <a:extLst>
                  <a:ext uri="{FF2B5EF4-FFF2-40B4-BE49-F238E27FC236}">
                    <a16:creationId xmlns:a16="http://schemas.microsoft.com/office/drawing/2014/main" id="{4002C92F-C429-4339-AA6D-5DC62492BD75}"/>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8" name="TextBox 187">
              <a:extLst>
                <a:ext uri="{FF2B5EF4-FFF2-40B4-BE49-F238E27FC236}">
                  <a16:creationId xmlns:a16="http://schemas.microsoft.com/office/drawing/2014/main" id="{5922FE09-6D27-4F47-8E08-C49F903D8FDC}"/>
                </a:ext>
              </a:extLst>
            </p:cNvPr>
            <p:cNvSpPr txBox="1"/>
            <p:nvPr/>
          </p:nvSpPr>
          <p:spPr>
            <a:xfrm>
              <a:off x="79371" y="438648"/>
              <a:ext cx="12260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préféré</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9" name="TextBox 188">
              <a:extLst>
                <a:ext uri="{FF2B5EF4-FFF2-40B4-BE49-F238E27FC236}">
                  <a16:creationId xmlns:a16="http://schemas.microsoft.com/office/drawing/2014/main" id="{893DADC4-CE8F-466D-BD25-21538899A66C}"/>
                </a:ext>
              </a:extLst>
            </p:cNvPr>
            <p:cNvSpPr txBox="1"/>
            <p:nvPr/>
          </p:nvSpPr>
          <p:spPr>
            <a:xfrm>
              <a:off x="-754652" y="447390"/>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door</a:t>
              </a:r>
            </a:p>
          </p:txBody>
        </p:sp>
      </p:grpSp>
      <p:grpSp>
        <p:nvGrpSpPr>
          <p:cNvPr id="192" name="Group 191">
            <a:extLst>
              <a:ext uri="{FF2B5EF4-FFF2-40B4-BE49-F238E27FC236}">
                <a16:creationId xmlns:a16="http://schemas.microsoft.com/office/drawing/2014/main" id="{F75E1D4D-7886-49B0-8694-E2A74F3E63A0}"/>
              </a:ext>
            </a:extLst>
          </p:cNvPr>
          <p:cNvGrpSpPr/>
          <p:nvPr/>
        </p:nvGrpSpPr>
        <p:grpSpPr>
          <a:xfrm>
            <a:off x="8250839" y="1248471"/>
            <a:ext cx="1406256" cy="1985593"/>
            <a:chOff x="-2049989" y="-284809"/>
            <a:chExt cx="1406256" cy="1985593"/>
          </a:xfrm>
          <a:solidFill>
            <a:srgbClr val="81CCFF"/>
          </a:solidFill>
        </p:grpSpPr>
        <p:sp>
          <p:nvSpPr>
            <p:cNvPr id="193" name="Rectangle: Rounded Corners 192">
              <a:extLst>
                <a:ext uri="{FF2B5EF4-FFF2-40B4-BE49-F238E27FC236}">
                  <a16:creationId xmlns:a16="http://schemas.microsoft.com/office/drawing/2014/main" id="{1ED68BD1-EC47-4A0B-8787-2ED7742C57E4}"/>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4" name="Straight Connector 193">
              <a:extLst>
                <a:ext uri="{FF2B5EF4-FFF2-40B4-BE49-F238E27FC236}">
                  <a16:creationId xmlns:a16="http://schemas.microsoft.com/office/drawing/2014/main" id="{2D9DF5B7-8754-4989-9CB4-26063E0286F3}"/>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7536F2A1-066D-4BBE-A9AF-0E6211747D15}"/>
                </a:ext>
              </a:extLst>
            </p:cNvPr>
            <p:cNvSpPr txBox="1"/>
            <p:nvPr/>
          </p:nvSpPr>
          <p:spPr>
            <a:xfrm>
              <a:off x="-2049989" y="990282"/>
              <a:ext cx="13596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l’église</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6" name="TextBox 195">
              <a:extLst>
                <a:ext uri="{FF2B5EF4-FFF2-40B4-BE49-F238E27FC236}">
                  <a16:creationId xmlns:a16="http://schemas.microsoft.com/office/drawing/2014/main" id="{CCA3E96D-7F7C-446D-B529-B4009F844AF8}"/>
                </a:ext>
              </a:extLst>
            </p:cNvPr>
            <p:cNvSpPr txBox="1"/>
            <p:nvPr/>
          </p:nvSpPr>
          <p:spPr>
            <a:xfrm>
              <a:off x="-2003392" y="53513"/>
              <a:ext cx="13596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favourite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97" name="Group 196">
            <a:extLst>
              <a:ext uri="{FF2B5EF4-FFF2-40B4-BE49-F238E27FC236}">
                <a16:creationId xmlns:a16="http://schemas.microsoft.com/office/drawing/2014/main" id="{8D761D42-9DD3-4349-AFE3-F8EB6DAAD939}"/>
              </a:ext>
            </a:extLst>
          </p:cNvPr>
          <p:cNvGrpSpPr/>
          <p:nvPr/>
        </p:nvGrpSpPr>
        <p:grpSpPr>
          <a:xfrm>
            <a:off x="8324147" y="3305575"/>
            <a:ext cx="1306236" cy="1985593"/>
            <a:chOff x="-1981462" y="-284809"/>
            <a:chExt cx="1306236" cy="1985593"/>
          </a:xfrm>
          <a:solidFill>
            <a:srgbClr val="81CCFF"/>
          </a:solidFill>
        </p:grpSpPr>
        <p:sp>
          <p:nvSpPr>
            <p:cNvPr id="198" name="Rectangle: Rounded Corners 197">
              <a:extLst>
                <a:ext uri="{FF2B5EF4-FFF2-40B4-BE49-F238E27FC236}">
                  <a16:creationId xmlns:a16="http://schemas.microsoft.com/office/drawing/2014/main" id="{479B3C6D-65AB-463E-BBED-7474440EA204}"/>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9" name="Straight Connector 198">
              <a:extLst>
                <a:ext uri="{FF2B5EF4-FFF2-40B4-BE49-F238E27FC236}">
                  <a16:creationId xmlns:a16="http://schemas.microsoft.com/office/drawing/2014/main" id="{FBE164EC-5DE9-40D2-A138-9AB6C0263CE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50904EF6-C7BB-4C79-A511-EB99949DD568}"/>
                </a:ext>
              </a:extLst>
            </p:cNvPr>
            <p:cNvSpPr txBox="1"/>
            <p:nvPr/>
          </p:nvSpPr>
          <p:spPr>
            <a:xfrm>
              <a:off x="-1981462" y="1022357"/>
              <a:ext cx="13062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moderne</a:t>
              </a:r>
              <a:endPar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1" name="TextBox 200">
              <a:extLst>
                <a:ext uri="{FF2B5EF4-FFF2-40B4-BE49-F238E27FC236}">
                  <a16:creationId xmlns:a16="http://schemas.microsoft.com/office/drawing/2014/main" id="{D0F2DA12-ECCF-4D7E-BB0C-F5175EEA1C76}"/>
                </a:ext>
              </a:extLst>
            </p:cNvPr>
            <p:cNvSpPr txBox="1"/>
            <p:nvPr/>
          </p:nvSpPr>
          <p:spPr>
            <a:xfrm>
              <a:off x="-1963647" y="40433"/>
              <a:ext cx="12706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church</a:t>
              </a:r>
            </a:p>
          </p:txBody>
        </p:sp>
      </p:grpSp>
      <p:grpSp>
        <p:nvGrpSpPr>
          <p:cNvPr id="4" name="Group 3">
            <a:extLst>
              <a:ext uri="{FF2B5EF4-FFF2-40B4-BE49-F238E27FC236}">
                <a16:creationId xmlns:a16="http://schemas.microsoft.com/office/drawing/2014/main" id="{98306551-9279-4F2C-ACED-036E6D6577C5}"/>
              </a:ext>
            </a:extLst>
          </p:cNvPr>
          <p:cNvGrpSpPr/>
          <p:nvPr/>
        </p:nvGrpSpPr>
        <p:grpSpPr>
          <a:xfrm>
            <a:off x="9573956" y="4227680"/>
            <a:ext cx="2025228" cy="1123603"/>
            <a:chOff x="9597311" y="4199114"/>
            <a:chExt cx="2025228" cy="1123603"/>
          </a:xfrm>
        </p:grpSpPr>
        <p:grpSp>
          <p:nvGrpSpPr>
            <p:cNvPr id="202" name="Group 201">
              <a:extLst>
                <a:ext uri="{FF2B5EF4-FFF2-40B4-BE49-F238E27FC236}">
                  <a16:creationId xmlns:a16="http://schemas.microsoft.com/office/drawing/2014/main" id="{8D00EEF6-92B0-4E30-8237-5969CA8D71F2}"/>
                </a:ext>
              </a:extLst>
            </p:cNvPr>
            <p:cNvGrpSpPr/>
            <p:nvPr/>
          </p:nvGrpSpPr>
          <p:grpSpPr>
            <a:xfrm>
              <a:off x="9597311" y="4199114"/>
              <a:ext cx="2025228" cy="1123603"/>
              <a:chOff x="-777292" y="146186"/>
              <a:chExt cx="2025228" cy="1123603"/>
            </a:xfrm>
            <a:solidFill>
              <a:srgbClr val="81CCFF"/>
            </a:solidFill>
          </p:grpSpPr>
          <p:grpSp>
            <p:nvGrpSpPr>
              <p:cNvPr id="203" name="Group 202">
                <a:extLst>
                  <a:ext uri="{FF2B5EF4-FFF2-40B4-BE49-F238E27FC236}">
                    <a16:creationId xmlns:a16="http://schemas.microsoft.com/office/drawing/2014/main" id="{3AFDBEAB-CAD4-4CF1-BADF-0DA150C303CE}"/>
                  </a:ext>
                </a:extLst>
              </p:cNvPr>
              <p:cNvGrpSpPr/>
              <p:nvPr/>
            </p:nvGrpSpPr>
            <p:grpSpPr>
              <a:xfrm rot="5400000">
                <a:off x="-318027" y="-284809"/>
                <a:ext cx="1123603" cy="1985593"/>
                <a:chOff x="-318027" y="-284809"/>
                <a:chExt cx="1123603" cy="1985593"/>
              </a:xfrm>
              <a:grpFill/>
            </p:grpSpPr>
            <p:sp>
              <p:nvSpPr>
                <p:cNvPr id="206" name="Rectangle: Rounded Corners 205">
                  <a:extLst>
                    <a:ext uri="{FF2B5EF4-FFF2-40B4-BE49-F238E27FC236}">
                      <a16:creationId xmlns:a16="http://schemas.microsoft.com/office/drawing/2014/main" id="{10A7A982-BFCF-4C7B-82B5-4F0ECFA5B8CD}"/>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7" name="Straight Connector 206">
                  <a:extLst>
                    <a:ext uri="{FF2B5EF4-FFF2-40B4-BE49-F238E27FC236}">
                      <a16:creationId xmlns:a16="http://schemas.microsoft.com/office/drawing/2014/main" id="{AC342DF9-6985-448B-8BAA-D063CEA3FE20}"/>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04" name="TextBox 203">
                <a:extLst>
                  <a:ext uri="{FF2B5EF4-FFF2-40B4-BE49-F238E27FC236}">
                    <a16:creationId xmlns:a16="http://schemas.microsoft.com/office/drawing/2014/main" id="{45DCAFF4-06B8-43F4-B94D-A56E19CDDB19}"/>
                  </a:ext>
                </a:extLst>
              </p:cNvPr>
              <p:cNvSpPr txBox="1"/>
              <p:nvPr/>
            </p:nvSpPr>
            <p:spPr>
              <a:xfrm>
                <a:off x="216848" y="219193"/>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5" name="TextBox 204">
                <a:extLst>
                  <a:ext uri="{FF2B5EF4-FFF2-40B4-BE49-F238E27FC236}">
                    <a16:creationId xmlns:a16="http://schemas.microsoft.com/office/drawing/2014/main" id="{187C1719-1B75-4DCE-BC76-CC18EEF1C4A5}"/>
                  </a:ext>
                </a:extLst>
              </p:cNvPr>
              <p:cNvSpPr txBox="1"/>
              <p:nvPr/>
            </p:nvSpPr>
            <p:spPr>
              <a:xfrm>
                <a:off x="-777292" y="598853"/>
                <a:ext cx="10994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modern</a:t>
                </a:r>
                <a:endParaRPr kumimoji="0" lang="en-GB" sz="1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208" name="Picture 207">
              <a:extLst>
                <a:ext uri="{FF2B5EF4-FFF2-40B4-BE49-F238E27FC236}">
                  <a16:creationId xmlns:a16="http://schemas.microsoft.com/office/drawing/2014/main" id="{72B27F89-5A8F-4F99-9555-4DBC63B36697}"/>
                </a:ext>
              </a:extLst>
            </p:cNvPr>
            <p:cNvPicPr>
              <a:picLocks noChangeAspect="1"/>
            </p:cNvPicPr>
            <p:nvPr/>
          </p:nvPicPr>
          <p:blipFill rotWithShape="1">
            <a:blip r:embed="rId8">
              <a:extLst>
                <a:ext uri="{28A0092B-C50C-407E-A947-70E740481C1C}">
                  <a14:useLocalDpi xmlns:a14="http://schemas.microsoft.com/office/drawing/2010/main" val="0"/>
                </a:ext>
              </a:extLst>
            </a:blip>
            <a:srcRect r="-2060" b="21720"/>
            <a:stretch/>
          </p:blipFill>
          <p:spPr>
            <a:xfrm rot="18440640" flipH="1">
              <a:off x="10604493" y="4335398"/>
              <a:ext cx="824368" cy="666812"/>
            </a:xfrm>
            <a:prstGeom prst="rect">
              <a:avLst/>
            </a:prstGeom>
          </p:spPr>
        </p:pic>
      </p:grpSp>
      <p:sp>
        <p:nvSpPr>
          <p:cNvPr id="209" name="Google Shape;167;p2">
            <a:extLst>
              <a:ext uri="{FF2B5EF4-FFF2-40B4-BE49-F238E27FC236}">
                <a16:creationId xmlns:a16="http://schemas.microsoft.com/office/drawing/2014/main" id="{180110DA-45C3-4A55-AB10-2FB8B43D638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96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7"/>
                                        </p:tgtEl>
                                      </p:cBhvr>
                                    </p:animEffect>
                                    <p:set>
                                      <p:cBhvr>
                                        <p:cTn id="17" dur="1" fill="hold">
                                          <p:stCondLst>
                                            <p:cond delay="499"/>
                                          </p:stCondLst>
                                        </p:cTn>
                                        <p:tgtEl>
                                          <p:spTgt spid="6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6"/>
                                        </p:tgtEl>
                                        <p:attrNameLst>
                                          <p:attrName>style.visibility</p:attrName>
                                        </p:attrNameLst>
                                      </p:cBhvr>
                                      <p:to>
                                        <p:strVal val="visible"/>
                                      </p:to>
                                    </p:set>
                                    <p:animEffect transition="in" filter="fade">
                                      <p:cBhvr>
                                        <p:cTn id="22" dur="500"/>
                                        <p:tgtEl>
                                          <p:spTgt spid="1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5"/>
                                        </p:tgtEl>
                                      </p:cBhvr>
                                    </p:animEffect>
                                    <p:set>
                                      <p:cBhvr>
                                        <p:cTn id="27" dur="1" fill="hold">
                                          <p:stCondLst>
                                            <p:cond delay="499"/>
                                          </p:stCondLst>
                                        </p:cTn>
                                        <p:tgtEl>
                                          <p:spTgt spid="1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2"/>
                                        </p:tgtEl>
                                        <p:attrNameLst>
                                          <p:attrName>style.visibility</p:attrName>
                                        </p:attrNameLst>
                                      </p:cBhvr>
                                      <p:to>
                                        <p:strVal val="visible"/>
                                      </p:to>
                                    </p:set>
                                    <p:animEffect transition="in" filter="fade">
                                      <p:cBhvr>
                                        <p:cTn id="32" dur="500"/>
                                        <p:tgtEl>
                                          <p:spTgt spid="1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0"/>
                                        </p:tgtEl>
                                      </p:cBhvr>
                                    </p:animEffect>
                                    <p:set>
                                      <p:cBhvr>
                                        <p:cTn id="37" dur="1" fill="hold">
                                          <p:stCondLst>
                                            <p:cond delay="499"/>
                                          </p:stCondLst>
                                        </p:cTn>
                                        <p:tgtEl>
                                          <p:spTgt spid="1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7"/>
                                        </p:tgtEl>
                                        <p:attrNameLst>
                                          <p:attrName>style.visibility</p:attrName>
                                        </p:attrNameLst>
                                      </p:cBhvr>
                                      <p:to>
                                        <p:strVal val="visible"/>
                                      </p:to>
                                    </p:set>
                                    <p:animEffect transition="in" filter="fade">
                                      <p:cBhvr>
                                        <p:cTn id="42" dur="500"/>
                                        <p:tgtEl>
                                          <p:spTgt spid="15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40"/>
                                        </p:tgtEl>
                                      </p:cBhvr>
                                    </p:animEffect>
                                    <p:set>
                                      <p:cBhvr>
                                        <p:cTn id="47" dur="1" fill="hold">
                                          <p:stCondLst>
                                            <p:cond delay="499"/>
                                          </p:stCondLst>
                                        </p:cTn>
                                        <p:tgtEl>
                                          <p:spTgt spid="14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3"/>
                                        </p:tgtEl>
                                        <p:attrNameLst>
                                          <p:attrName>style.visibility</p:attrName>
                                        </p:attrNameLst>
                                      </p:cBhvr>
                                      <p:to>
                                        <p:strVal val="visible"/>
                                      </p:to>
                                    </p:set>
                                    <p:animEffect transition="in" filter="fade">
                                      <p:cBhvr>
                                        <p:cTn id="52" dur="500"/>
                                        <p:tgtEl>
                                          <p:spTgt spid="16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25"/>
                                        </p:tgtEl>
                                      </p:cBhvr>
                                    </p:animEffect>
                                    <p:set>
                                      <p:cBhvr>
                                        <p:cTn id="57" dur="1" fill="hold">
                                          <p:stCondLst>
                                            <p:cond delay="499"/>
                                          </p:stCondLst>
                                        </p:cTn>
                                        <p:tgtEl>
                                          <p:spTgt spid="12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9"/>
                                        </p:tgtEl>
                                        <p:attrNameLst>
                                          <p:attrName>style.visibility</p:attrName>
                                        </p:attrNameLst>
                                      </p:cBhvr>
                                      <p:to>
                                        <p:strVal val="visible"/>
                                      </p:to>
                                    </p:set>
                                    <p:animEffect transition="in" filter="fade">
                                      <p:cBhvr>
                                        <p:cTn id="62" dur="500"/>
                                        <p:tgtEl>
                                          <p:spTgt spid="16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88"/>
                                        </p:tgtEl>
                                      </p:cBhvr>
                                    </p:animEffect>
                                    <p:set>
                                      <p:cBhvr>
                                        <p:cTn id="67" dur="1" fill="hold">
                                          <p:stCondLst>
                                            <p:cond delay="499"/>
                                          </p:stCondLst>
                                        </p:cTn>
                                        <p:tgtEl>
                                          <p:spTgt spid="8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5"/>
                                        </p:tgtEl>
                                        <p:attrNameLst>
                                          <p:attrName>style.visibility</p:attrName>
                                        </p:attrNameLst>
                                      </p:cBhvr>
                                      <p:to>
                                        <p:strVal val="visible"/>
                                      </p:to>
                                    </p:set>
                                    <p:animEffect transition="in" filter="fade">
                                      <p:cBhvr>
                                        <p:cTn id="72" dur="500"/>
                                        <p:tgtEl>
                                          <p:spTgt spid="17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96"/>
                                        </p:tgtEl>
                                      </p:cBhvr>
                                    </p:animEffect>
                                    <p:set>
                                      <p:cBhvr>
                                        <p:cTn id="77" dur="1" fill="hold">
                                          <p:stCondLst>
                                            <p:cond delay="499"/>
                                          </p:stCondLst>
                                        </p:cTn>
                                        <p:tgtEl>
                                          <p:spTgt spid="9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80"/>
                                        </p:tgtEl>
                                        <p:attrNameLst>
                                          <p:attrName>style.visibility</p:attrName>
                                        </p:attrNameLst>
                                      </p:cBhvr>
                                      <p:to>
                                        <p:strVal val="visible"/>
                                      </p:to>
                                    </p:set>
                                    <p:animEffect transition="in" filter="fade">
                                      <p:cBhvr>
                                        <p:cTn id="82" dur="500"/>
                                        <p:tgtEl>
                                          <p:spTgt spid="18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30"/>
                                        </p:tgtEl>
                                      </p:cBhvr>
                                    </p:animEffect>
                                    <p:set>
                                      <p:cBhvr>
                                        <p:cTn id="87" dur="1" fill="hold">
                                          <p:stCondLst>
                                            <p:cond delay="499"/>
                                          </p:stCondLst>
                                        </p:cTn>
                                        <p:tgtEl>
                                          <p:spTgt spid="13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86"/>
                                        </p:tgtEl>
                                        <p:attrNameLst>
                                          <p:attrName>style.visibility</p:attrName>
                                        </p:attrNameLst>
                                      </p:cBhvr>
                                      <p:to>
                                        <p:strVal val="visible"/>
                                      </p:to>
                                    </p:set>
                                    <p:animEffect transition="in" filter="fade">
                                      <p:cBhvr>
                                        <p:cTn id="92" dur="500"/>
                                        <p:tgtEl>
                                          <p:spTgt spid="18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92"/>
                                        </p:tgtEl>
                                        <p:attrNameLst>
                                          <p:attrName>style.visibility</p:attrName>
                                        </p:attrNameLst>
                                      </p:cBhvr>
                                      <p:to>
                                        <p:strVal val="visible"/>
                                      </p:to>
                                    </p:set>
                                    <p:animEffect transition="in" filter="fade">
                                      <p:cBhvr>
                                        <p:cTn id="102" dur="500"/>
                                        <p:tgtEl>
                                          <p:spTgt spid="19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05"/>
                                        </p:tgtEl>
                                      </p:cBhvr>
                                    </p:animEffect>
                                    <p:set>
                                      <p:cBhvr>
                                        <p:cTn id="107" dur="1" fill="hold">
                                          <p:stCondLst>
                                            <p:cond delay="499"/>
                                          </p:stCondLst>
                                        </p:cTn>
                                        <p:tgtEl>
                                          <p:spTgt spid="105"/>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97"/>
                                        </p:tgtEl>
                                        <p:attrNameLst>
                                          <p:attrName>style.visibility</p:attrName>
                                        </p:attrNameLst>
                                      </p:cBhvr>
                                      <p:to>
                                        <p:strVal val="visible"/>
                                      </p:to>
                                    </p:set>
                                    <p:animEffect transition="in" filter="fade">
                                      <p:cBhvr>
                                        <p:cTn id="112" dur="500"/>
                                        <p:tgtEl>
                                          <p:spTgt spid="19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8"/>
                                        </p:tgtEl>
                                      </p:cBhvr>
                                    </p:animEffect>
                                    <p:set>
                                      <p:cBhvr>
                                        <p:cTn id="117" dur="1" fill="hold">
                                          <p:stCondLst>
                                            <p:cond delay="499"/>
                                          </p:stCondLst>
                                        </p:cTn>
                                        <p:tgtEl>
                                          <p:spTgt spid="8"/>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fade">
                                      <p:cBhvr>
                                        <p:cTn id="1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[1/8]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5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aim</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Fête des Lumières ?</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2089960" y="1435678"/>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hlinkClick r:id="" action="ppaction://noaction">
              <a:snd r:embed="rId6" name="VT2W4S6_1.wav"/>
            </a:hlinkClick>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Lumières</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8">
            <a:extLst>
              <a:ext uri="{28A0092B-C50C-407E-A947-70E740481C1C}">
                <a14:useLocalDpi xmlns:a14="http://schemas.microsoft.com/office/drawing/2010/main" val="0"/>
              </a:ext>
            </a:extLst>
          </a:blip>
          <a:srcRect l="24486" r="5022" b="65163"/>
          <a:stretch/>
        </p:blipFill>
        <p:spPr>
          <a:xfrm>
            <a:off x="7140254" y="2315317"/>
            <a:ext cx="1624351" cy="701776"/>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0E29486A-80D7-4436-B3C0-09DBAF41E3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50" y="1529513"/>
            <a:ext cx="1809767" cy="4099992"/>
          </a:xfrm>
          <a:prstGeom prst="rect">
            <a:avLst/>
          </a:prstGeom>
        </p:spPr>
      </p:pic>
      <p:pic>
        <p:nvPicPr>
          <p:cNvPr id="33" name="Graphic 32" descr="Teacher">
            <a:extLst>
              <a:ext uri="{FF2B5EF4-FFF2-40B4-BE49-F238E27FC236}">
                <a16:creationId xmlns:a16="http://schemas.microsoft.com/office/drawing/2014/main" id="{DB8FC812-EE46-44AA-835B-9BAD7941E6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89863" y="1417"/>
            <a:ext cx="914400" cy="914400"/>
          </a:xfrm>
          <a:prstGeom prst="rect">
            <a:avLst/>
          </a:prstGeom>
        </p:spPr>
      </p:pic>
      <p:sp>
        <p:nvSpPr>
          <p:cNvPr id="34" name="Speech Bubble: Rectangle with Corners Rounded 33">
            <a:hlinkClick r:id="" action="ppaction://noaction">
              <a:snd r:embed="rId12" name="VT2W4S8_1.wav"/>
            </a:hlinkClick>
            <a:extLst>
              <a:ext uri="{FF2B5EF4-FFF2-40B4-BE49-F238E27FC236}">
                <a16:creationId xmlns:a16="http://schemas.microsoft.com/office/drawing/2014/main" id="{6F57263E-D501-43B0-A57B-8530C0B02307}"/>
              </a:ext>
            </a:extLst>
          </p:cNvPr>
          <p:cNvSpPr/>
          <p:nvPr/>
        </p:nvSpPr>
        <p:spPr>
          <a:xfrm>
            <a:off x="5302501" y="182566"/>
            <a:ext cx="5748029" cy="872608"/>
          </a:xfrm>
          <a:prstGeom prst="wedgeRoundRectCallout">
            <a:avLst>
              <a:gd name="adj1" fmla="val -58831"/>
              <a:gd name="adj2" fmla="val -19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CustomShape 7">
            <a:hlinkClick r:id="" action="ppaction://noaction">
              <a:snd r:embed="rId12" name="VT2W4S8_1.wav"/>
            </a:hlinkClick>
            <a:extLst>
              <a:ext uri="{FF2B5EF4-FFF2-40B4-BE49-F238E27FC236}">
                <a16:creationId xmlns:a16="http://schemas.microsoft.com/office/drawing/2014/main" id="{A7B93CC9-0614-4210-8B3E-99F0F2B80627}"/>
              </a:ext>
            </a:extLst>
          </p:cNvPr>
          <p:cNvSpPr/>
          <p:nvPr/>
        </p:nvSpPr>
        <p:spPr>
          <a:xfrm>
            <a:off x="5311216" y="179932"/>
            <a:ext cx="6092108" cy="8655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pose la question à Pierre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36" name="Picture 35" descr="A picture containing text&#10;&#10;Description automatically generated">
            <a:extLst>
              <a:ext uri="{FF2B5EF4-FFF2-40B4-BE49-F238E27FC236}">
                <a16:creationId xmlns:a16="http://schemas.microsoft.com/office/drawing/2014/main" id="{EBFC3736-D3EC-48C4-B0EC-23B422FB40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29282" y="1971422"/>
            <a:ext cx="914737" cy="1494070"/>
          </a:xfrm>
          <a:prstGeom prst="rect">
            <a:avLst/>
          </a:prstGeom>
        </p:spPr>
      </p:pic>
      <p:pic>
        <p:nvPicPr>
          <p:cNvPr id="37" name="Picture 36" descr="A picture containing toy, doll&#10;&#10;Description automatically generated">
            <a:extLst>
              <a:ext uri="{FF2B5EF4-FFF2-40B4-BE49-F238E27FC236}">
                <a16:creationId xmlns:a16="http://schemas.microsoft.com/office/drawing/2014/main" id="{F49394CB-C8A3-4884-9A2F-508BAFA640CA}"/>
              </a:ext>
            </a:extLst>
          </p:cNvPr>
          <p:cNvPicPr>
            <a:picLocks noChangeAspect="1"/>
          </p:cNvPicPr>
          <p:nvPr/>
        </p:nvPicPr>
        <p:blipFill rotWithShape="1">
          <a:blip r:embed="rId14">
            <a:extLst>
              <a:ext uri="{28A0092B-C50C-407E-A947-70E740481C1C}">
                <a14:useLocalDpi xmlns:a14="http://schemas.microsoft.com/office/drawing/2010/main" val="0"/>
              </a:ext>
            </a:extLst>
          </a:blip>
          <a:srcRect b="52894"/>
          <a:stretch/>
        </p:blipFill>
        <p:spPr>
          <a:xfrm>
            <a:off x="3071445" y="1964948"/>
            <a:ext cx="875253" cy="1156190"/>
          </a:xfrm>
          <a:prstGeom prst="rect">
            <a:avLst/>
          </a:prstGeom>
        </p:spPr>
      </p:pic>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02957" y="1866558"/>
            <a:ext cx="2057885" cy="1254024"/>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46003" y="1935627"/>
            <a:ext cx="2057885" cy="1254024"/>
          </a:xfrm>
          <a:prstGeom prst="rect">
            <a:avLst/>
          </a:prstGeom>
        </p:spPr>
      </p:pic>
      <p:sp>
        <p:nvSpPr>
          <p:cNvPr id="38" name="Google Shape;167;p2">
            <a:extLst>
              <a:ext uri="{FF2B5EF4-FFF2-40B4-BE49-F238E27FC236}">
                <a16:creationId xmlns:a16="http://schemas.microsoft.com/office/drawing/2014/main" id="{9F600D59-A141-445C-886D-953CADB99EFF}"/>
              </a:ext>
            </a:extLst>
          </p:cNvPr>
          <p:cNvSpPr/>
          <p:nvPr/>
        </p:nvSpPr>
        <p:spPr>
          <a:xfrm>
            <a:off x="101355" y="11566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135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VT2W4FS5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[2/8]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6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vous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visit</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ez</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l’église ?</a:t>
            </a: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Lumières</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7">
            <a:extLst>
              <a:ext uri="{28A0092B-C50C-407E-A947-70E740481C1C}">
                <a14:useLocalDpi xmlns:a14="http://schemas.microsoft.com/office/drawing/2010/main" val="0"/>
              </a:ext>
            </a:extLst>
          </a:blip>
          <a:srcRect l="24486" r="5022" b="65163"/>
          <a:stretch/>
        </p:blipFill>
        <p:spPr>
          <a:xfrm>
            <a:off x="7140254" y="2315317"/>
            <a:ext cx="1624351" cy="701776"/>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0E29486A-80D7-4436-B3C0-09DBAF41E3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50" y="1529513"/>
            <a:ext cx="1809767" cy="4099992"/>
          </a:xfrm>
          <a:prstGeom prst="rect">
            <a:avLst/>
          </a:prstGeom>
        </p:spPr>
      </p:pic>
      <p:pic>
        <p:nvPicPr>
          <p:cNvPr id="33" name="Graphic 32" descr="Teacher">
            <a:extLst>
              <a:ext uri="{FF2B5EF4-FFF2-40B4-BE49-F238E27FC236}">
                <a16:creationId xmlns:a16="http://schemas.microsoft.com/office/drawing/2014/main" id="{DB8FC812-EE46-44AA-835B-9BAD7941E6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9863" y="1417"/>
            <a:ext cx="914400" cy="914400"/>
          </a:xfrm>
          <a:prstGeom prst="rect">
            <a:avLst/>
          </a:prstGeom>
        </p:spPr>
      </p:pic>
      <p:sp>
        <p:nvSpPr>
          <p:cNvPr id="34" name="Speech Bubble: Rectangle with Corners Rounded 33">
            <a:extLst>
              <a:ext uri="{FF2B5EF4-FFF2-40B4-BE49-F238E27FC236}">
                <a16:creationId xmlns:a16="http://schemas.microsoft.com/office/drawing/2014/main" id="{6F57263E-D501-43B0-A57B-8530C0B02307}"/>
              </a:ext>
            </a:extLst>
          </p:cNvPr>
          <p:cNvSpPr/>
          <p:nvPr/>
        </p:nvSpPr>
        <p:spPr>
          <a:xfrm>
            <a:off x="5302501" y="182566"/>
            <a:ext cx="5748029" cy="872608"/>
          </a:xfrm>
          <a:prstGeom prst="wedgeRoundRectCallout">
            <a:avLst>
              <a:gd name="adj1" fmla="val -58831"/>
              <a:gd name="adj2" fmla="val -19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CustomShape 7">
            <a:extLst>
              <a:ext uri="{FF2B5EF4-FFF2-40B4-BE49-F238E27FC236}">
                <a16:creationId xmlns:a16="http://schemas.microsoft.com/office/drawing/2014/main" id="{A7B93CC9-0614-4210-8B3E-99F0F2B80627}"/>
              </a:ext>
            </a:extLst>
          </p:cNvPr>
          <p:cNvSpPr/>
          <p:nvPr/>
        </p:nvSpPr>
        <p:spPr>
          <a:xfrm>
            <a:off x="5311216" y="179932"/>
            <a:ext cx="6092108" cy="8655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pose la question à Pierre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36" name="Picture 35" descr="A picture containing text&#10;&#10;Description automatically generated">
            <a:extLst>
              <a:ext uri="{FF2B5EF4-FFF2-40B4-BE49-F238E27FC236}">
                <a16:creationId xmlns:a16="http://schemas.microsoft.com/office/drawing/2014/main" id="{EBFC3736-D3EC-48C4-B0EC-23B422FB40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282" y="1971422"/>
            <a:ext cx="914737" cy="1494070"/>
          </a:xfrm>
          <a:prstGeom prst="rect">
            <a:avLst/>
          </a:prstGeom>
        </p:spPr>
      </p:pic>
      <p:pic>
        <p:nvPicPr>
          <p:cNvPr id="37" name="Picture 36" descr="A picture containing toy, doll&#10;&#10;Description automatically generated">
            <a:extLst>
              <a:ext uri="{FF2B5EF4-FFF2-40B4-BE49-F238E27FC236}">
                <a16:creationId xmlns:a16="http://schemas.microsoft.com/office/drawing/2014/main" id="{F49394CB-C8A3-4884-9A2F-508BAFA640CA}"/>
              </a:ext>
            </a:extLst>
          </p:cNvPr>
          <p:cNvPicPr>
            <a:picLocks noChangeAspect="1"/>
          </p:cNvPicPr>
          <p:nvPr/>
        </p:nvPicPr>
        <p:blipFill rotWithShape="1">
          <a:blip r:embed="rId12">
            <a:extLst>
              <a:ext uri="{28A0092B-C50C-407E-A947-70E740481C1C}">
                <a14:useLocalDpi xmlns:a14="http://schemas.microsoft.com/office/drawing/2010/main" val="0"/>
              </a:ext>
            </a:extLst>
          </a:blip>
          <a:srcRect b="52894"/>
          <a:stretch/>
        </p:blipFill>
        <p:spPr>
          <a:xfrm>
            <a:off x="3071445" y="1964948"/>
            <a:ext cx="875253" cy="1156190"/>
          </a:xfrm>
          <a:prstGeom prst="rect">
            <a:avLst/>
          </a:prstGeom>
        </p:spPr>
      </p:pic>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2957" y="1866558"/>
            <a:ext cx="2057885" cy="1254024"/>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6003" y="1935627"/>
            <a:ext cx="2057885" cy="1254024"/>
          </a:xfrm>
          <a:prstGeom prst="rect">
            <a:avLst/>
          </a:prstGeom>
        </p:spPr>
      </p:pic>
      <p:sp>
        <p:nvSpPr>
          <p:cNvPr id="38" name="Google Shape;167;p2">
            <a:extLst>
              <a:ext uri="{FF2B5EF4-FFF2-40B4-BE49-F238E27FC236}">
                <a16:creationId xmlns:a16="http://schemas.microsoft.com/office/drawing/2014/main" id="{9F600D59-A141-445C-886D-953CADB99EFF}"/>
              </a:ext>
            </a:extLst>
          </p:cNvPr>
          <p:cNvSpPr/>
          <p:nvPr/>
        </p:nvSpPr>
        <p:spPr>
          <a:xfrm>
            <a:off x="101355" y="11566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6533006" y="1457855"/>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579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VT2W4FS6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[3/8]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7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vous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march</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ez</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dans les rues ?</a:t>
            </a: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Lumières</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7">
            <a:extLst>
              <a:ext uri="{28A0092B-C50C-407E-A947-70E740481C1C}">
                <a14:useLocalDpi xmlns:a14="http://schemas.microsoft.com/office/drawing/2010/main" val="0"/>
              </a:ext>
            </a:extLst>
          </a:blip>
          <a:srcRect l="24486" r="5022" b="65163"/>
          <a:stretch/>
        </p:blipFill>
        <p:spPr>
          <a:xfrm>
            <a:off x="7140254" y="2315317"/>
            <a:ext cx="1624351" cy="701776"/>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0E29486A-80D7-4436-B3C0-09DBAF41E3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50" y="1529513"/>
            <a:ext cx="1809767" cy="4099992"/>
          </a:xfrm>
          <a:prstGeom prst="rect">
            <a:avLst/>
          </a:prstGeom>
        </p:spPr>
      </p:pic>
      <p:pic>
        <p:nvPicPr>
          <p:cNvPr id="33" name="Graphic 32" descr="Teacher">
            <a:extLst>
              <a:ext uri="{FF2B5EF4-FFF2-40B4-BE49-F238E27FC236}">
                <a16:creationId xmlns:a16="http://schemas.microsoft.com/office/drawing/2014/main" id="{DB8FC812-EE46-44AA-835B-9BAD7941E6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9863" y="1417"/>
            <a:ext cx="914400" cy="914400"/>
          </a:xfrm>
          <a:prstGeom prst="rect">
            <a:avLst/>
          </a:prstGeom>
        </p:spPr>
      </p:pic>
      <p:sp>
        <p:nvSpPr>
          <p:cNvPr id="34" name="Speech Bubble: Rectangle with Corners Rounded 33">
            <a:extLst>
              <a:ext uri="{FF2B5EF4-FFF2-40B4-BE49-F238E27FC236}">
                <a16:creationId xmlns:a16="http://schemas.microsoft.com/office/drawing/2014/main" id="{6F57263E-D501-43B0-A57B-8530C0B02307}"/>
              </a:ext>
            </a:extLst>
          </p:cNvPr>
          <p:cNvSpPr/>
          <p:nvPr/>
        </p:nvSpPr>
        <p:spPr>
          <a:xfrm>
            <a:off x="5302501" y="182566"/>
            <a:ext cx="5748029" cy="872608"/>
          </a:xfrm>
          <a:prstGeom prst="wedgeRoundRectCallout">
            <a:avLst>
              <a:gd name="adj1" fmla="val -58831"/>
              <a:gd name="adj2" fmla="val -19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CustomShape 7">
            <a:extLst>
              <a:ext uri="{FF2B5EF4-FFF2-40B4-BE49-F238E27FC236}">
                <a16:creationId xmlns:a16="http://schemas.microsoft.com/office/drawing/2014/main" id="{A7B93CC9-0614-4210-8B3E-99F0F2B80627}"/>
              </a:ext>
            </a:extLst>
          </p:cNvPr>
          <p:cNvSpPr/>
          <p:nvPr/>
        </p:nvSpPr>
        <p:spPr>
          <a:xfrm>
            <a:off x="5311216" y="179932"/>
            <a:ext cx="6092108" cy="8655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pose la question à Pierre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36" name="Picture 35" descr="A picture containing text&#10;&#10;Description automatically generated">
            <a:extLst>
              <a:ext uri="{FF2B5EF4-FFF2-40B4-BE49-F238E27FC236}">
                <a16:creationId xmlns:a16="http://schemas.microsoft.com/office/drawing/2014/main" id="{EBFC3736-D3EC-48C4-B0EC-23B422FB40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282" y="1971422"/>
            <a:ext cx="914737" cy="1494070"/>
          </a:xfrm>
          <a:prstGeom prst="rect">
            <a:avLst/>
          </a:prstGeom>
        </p:spPr>
      </p:pic>
      <p:pic>
        <p:nvPicPr>
          <p:cNvPr id="37" name="Picture 36" descr="A picture containing toy, doll&#10;&#10;Description automatically generated">
            <a:extLst>
              <a:ext uri="{FF2B5EF4-FFF2-40B4-BE49-F238E27FC236}">
                <a16:creationId xmlns:a16="http://schemas.microsoft.com/office/drawing/2014/main" id="{F49394CB-C8A3-4884-9A2F-508BAFA640CA}"/>
              </a:ext>
            </a:extLst>
          </p:cNvPr>
          <p:cNvPicPr>
            <a:picLocks noChangeAspect="1"/>
          </p:cNvPicPr>
          <p:nvPr/>
        </p:nvPicPr>
        <p:blipFill rotWithShape="1">
          <a:blip r:embed="rId12">
            <a:extLst>
              <a:ext uri="{28A0092B-C50C-407E-A947-70E740481C1C}">
                <a14:useLocalDpi xmlns:a14="http://schemas.microsoft.com/office/drawing/2010/main" val="0"/>
              </a:ext>
            </a:extLst>
          </a:blip>
          <a:srcRect b="52894"/>
          <a:stretch/>
        </p:blipFill>
        <p:spPr>
          <a:xfrm>
            <a:off x="3071445" y="1964948"/>
            <a:ext cx="875253" cy="1156190"/>
          </a:xfrm>
          <a:prstGeom prst="rect">
            <a:avLst/>
          </a:prstGeom>
        </p:spPr>
      </p:pic>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2957" y="1866558"/>
            <a:ext cx="2057885" cy="1254024"/>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6003" y="1935627"/>
            <a:ext cx="2057885" cy="1254024"/>
          </a:xfrm>
          <a:prstGeom prst="rect">
            <a:avLst/>
          </a:prstGeom>
        </p:spPr>
      </p:pic>
      <p:sp>
        <p:nvSpPr>
          <p:cNvPr id="38" name="Google Shape;167;p2">
            <a:extLst>
              <a:ext uri="{FF2B5EF4-FFF2-40B4-BE49-F238E27FC236}">
                <a16:creationId xmlns:a16="http://schemas.microsoft.com/office/drawing/2014/main" id="{9F600D59-A141-445C-886D-953CADB99EFF}"/>
              </a:ext>
            </a:extLst>
          </p:cNvPr>
          <p:cNvSpPr/>
          <p:nvPr/>
        </p:nvSpPr>
        <p:spPr>
          <a:xfrm>
            <a:off x="101355" y="11566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6533006" y="1457855"/>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75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VT2W4FS7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[4/8]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8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vous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ez</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froid ?</a:t>
            </a: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Lumières</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7">
            <a:extLst>
              <a:ext uri="{28A0092B-C50C-407E-A947-70E740481C1C}">
                <a14:useLocalDpi xmlns:a14="http://schemas.microsoft.com/office/drawing/2010/main" val="0"/>
              </a:ext>
            </a:extLst>
          </a:blip>
          <a:srcRect l="24486" r="5022" b="65163"/>
          <a:stretch/>
        </p:blipFill>
        <p:spPr>
          <a:xfrm>
            <a:off x="7140254" y="2315317"/>
            <a:ext cx="1624351" cy="701776"/>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0E29486A-80D7-4436-B3C0-09DBAF41E3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50" y="1529513"/>
            <a:ext cx="1809767" cy="4099992"/>
          </a:xfrm>
          <a:prstGeom prst="rect">
            <a:avLst/>
          </a:prstGeom>
        </p:spPr>
      </p:pic>
      <p:pic>
        <p:nvPicPr>
          <p:cNvPr id="33" name="Graphic 32" descr="Teacher">
            <a:extLst>
              <a:ext uri="{FF2B5EF4-FFF2-40B4-BE49-F238E27FC236}">
                <a16:creationId xmlns:a16="http://schemas.microsoft.com/office/drawing/2014/main" id="{DB8FC812-EE46-44AA-835B-9BAD7941E6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9863" y="1417"/>
            <a:ext cx="914400" cy="914400"/>
          </a:xfrm>
          <a:prstGeom prst="rect">
            <a:avLst/>
          </a:prstGeom>
        </p:spPr>
      </p:pic>
      <p:sp>
        <p:nvSpPr>
          <p:cNvPr id="34" name="Speech Bubble: Rectangle with Corners Rounded 33">
            <a:extLst>
              <a:ext uri="{FF2B5EF4-FFF2-40B4-BE49-F238E27FC236}">
                <a16:creationId xmlns:a16="http://schemas.microsoft.com/office/drawing/2014/main" id="{6F57263E-D501-43B0-A57B-8530C0B02307}"/>
              </a:ext>
            </a:extLst>
          </p:cNvPr>
          <p:cNvSpPr/>
          <p:nvPr/>
        </p:nvSpPr>
        <p:spPr>
          <a:xfrm>
            <a:off x="5302501" y="182566"/>
            <a:ext cx="5748029" cy="872608"/>
          </a:xfrm>
          <a:prstGeom prst="wedgeRoundRectCallout">
            <a:avLst>
              <a:gd name="adj1" fmla="val -58831"/>
              <a:gd name="adj2" fmla="val -19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CustomShape 7">
            <a:extLst>
              <a:ext uri="{FF2B5EF4-FFF2-40B4-BE49-F238E27FC236}">
                <a16:creationId xmlns:a16="http://schemas.microsoft.com/office/drawing/2014/main" id="{A7B93CC9-0614-4210-8B3E-99F0F2B80627}"/>
              </a:ext>
            </a:extLst>
          </p:cNvPr>
          <p:cNvSpPr/>
          <p:nvPr/>
        </p:nvSpPr>
        <p:spPr>
          <a:xfrm>
            <a:off x="5311216" y="179932"/>
            <a:ext cx="6092108" cy="8655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pose la question à Pierre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36" name="Picture 35" descr="A picture containing text&#10;&#10;Description automatically generated">
            <a:extLst>
              <a:ext uri="{FF2B5EF4-FFF2-40B4-BE49-F238E27FC236}">
                <a16:creationId xmlns:a16="http://schemas.microsoft.com/office/drawing/2014/main" id="{EBFC3736-D3EC-48C4-B0EC-23B422FB40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282" y="1971422"/>
            <a:ext cx="914737" cy="1494070"/>
          </a:xfrm>
          <a:prstGeom prst="rect">
            <a:avLst/>
          </a:prstGeom>
        </p:spPr>
      </p:pic>
      <p:pic>
        <p:nvPicPr>
          <p:cNvPr id="37" name="Picture 36" descr="A picture containing toy, doll&#10;&#10;Description automatically generated">
            <a:extLst>
              <a:ext uri="{FF2B5EF4-FFF2-40B4-BE49-F238E27FC236}">
                <a16:creationId xmlns:a16="http://schemas.microsoft.com/office/drawing/2014/main" id="{F49394CB-C8A3-4884-9A2F-508BAFA640CA}"/>
              </a:ext>
            </a:extLst>
          </p:cNvPr>
          <p:cNvPicPr>
            <a:picLocks noChangeAspect="1"/>
          </p:cNvPicPr>
          <p:nvPr/>
        </p:nvPicPr>
        <p:blipFill rotWithShape="1">
          <a:blip r:embed="rId12">
            <a:extLst>
              <a:ext uri="{28A0092B-C50C-407E-A947-70E740481C1C}">
                <a14:useLocalDpi xmlns:a14="http://schemas.microsoft.com/office/drawing/2010/main" val="0"/>
              </a:ext>
            </a:extLst>
          </a:blip>
          <a:srcRect b="52894"/>
          <a:stretch/>
        </p:blipFill>
        <p:spPr>
          <a:xfrm>
            <a:off x="3071445" y="1964948"/>
            <a:ext cx="875253" cy="1156190"/>
          </a:xfrm>
          <a:prstGeom prst="rect">
            <a:avLst/>
          </a:prstGeom>
        </p:spPr>
      </p:pic>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2957" y="1866558"/>
            <a:ext cx="2057885" cy="1254024"/>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6003" y="1935627"/>
            <a:ext cx="2057885" cy="1254024"/>
          </a:xfrm>
          <a:prstGeom prst="rect">
            <a:avLst/>
          </a:prstGeom>
        </p:spPr>
      </p:pic>
      <p:sp>
        <p:nvSpPr>
          <p:cNvPr id="38" name="Google Shape;167;p2">
            <a:extLst>
              <a:ext uri="{FF2B5EF4-FFF2-40B4-BE49-F238E27FC236}">
                <a16:creationId xmlns:a16="http://schemas.microsoft.com/office/drawing/2014/main" id="{9F600D59-A141-445C-886D-953CADB99EFF}"/>
              </a:ext>
            </a:extLst>
          </p:cNvPr>
          <p:cNvSpPr/>
          <p:nvPr/>
        </p:nvSpPr>
        <p:spPr>
          <a:xfrm>
            <a:off x="101355" y="11566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6533006" y="1457855"/>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6891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VT2W4FS8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[5/8]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9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port</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une écharpe et des gants ?</a:t>
            </a: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Lumières</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7">
            <a:extLst>
              <a:ext uri="{28A0092B-C50C-407E-A947-70E740481C1C}">
                <a14:useLocalDpi xmlns:a14="http://schemas.microsoft.com/office/drawing/2010/main" val="0"/>
              </a:ext>
            </a:extLst>
          </a:blip>
          <a:srcRect l="24486" r="5022" b="65163"/>
          <a:stretch/>
        </p:blipFill>
        <p:spPr>
          <a:xfrm>
            <a:off x="7140254" y="2315317"/>
            <a:ext cx="1624351" cy="701776"/>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0E29486A-80D7-4436-B3C0-09DBAF41E3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50" y="1529513"/>
            <a:ext cx="1809767" cy="4099992"/>
          </a:xfrm>
          <a:prstGeom prst="rect">
            <a:avLst/>
          </a:prstGeom>
        </p:spPr>
      </p:pic>
      <p:pic>
        <p:nvPicPr>
          <p:cNvPr id="33" name="Graphic 32" descr="Teacher">
            <a:extLst>
              <a:ext uri="{FF2B5EF4-FFF2-40B4-BE49-F238E27FC236}">
                <a16:creationId xmlns:a16="http://schemas.microsoft.com/office/drawing/2014/main" id="{DB8FC812-EE46-44AA-835B-9BAD7941E6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9863" y="1417"/>
            <a:ext cx="914400" cy="914400"/>
          </a:xfrm>
          <a:prstGeom prst="rect">
            <a:avLst/>
          </a:prstGeom>
        </p:spPr>
      </p:pic>
      <p:sp>
        <p:nvSpPr>
          <p:cNvPr id="34" name="Speech Bubble: Rectangle with Corners Rounded 33">
            <a:extLst>
              <a:ext uri="{FF2B5EF4-FFF2-40B4-BE49-F238E27FC236}">
                <a16:creationId xmlns:a16="http://schemas.microsoft.com/office/drawing/2014/main" id="{6F57263E-D501-43B0-A57B-8530C0B02307}"/>
              </a:ext>
            </a:extLst>
          </p:cNvPr>
          <p:cNvSpPr/>
          <p:nvPr/>
        </p:nvSpPr>
        <p:spPr>
          <a:xfrm>
            <a:off x="5302501" y="182566"/>
            <a:ext cx="5748029" cy="872608"/>
          </a:xfrm>
          <a:prstGeom prst="wedgeRoundRectCallout">
            <a:avLst>
              <a:gd name="adj1" fmla="val -58831"/>
              <a:gd name="adj2" fmla="val -19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CustomShape 7">
            <a:extLst>
              <a:ext uri="{FF2B5EF4-FFF2-40B4-BE49-F238E27FC236}">
                <a16:creationId xmlns:a16="http://schemas.microsoft.com/office/drawing/2014/main" id="{A7B93CC9-0614-4210-8B3E-99F0F2B80627}"/>
              </a:ext>
            </a:extLst>
          </p:cNvPr>
          <p:cNvSpPr/>
          <p:nvPr/>
        </p:nvSpPr>
        <p:spPr>
          <a:xfrm>
            <a:off x="5311216" y="179932"/>
            <a:ext cx="6092108" cy="8655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pose la question à Pierre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36" name="Picture 35" descr="A picture containing text&#10;&#10;Description automatically generated">
            <a:extLst>
              <a:ext uri="{FF2B5EF4-FFF2-40B4-BE49-F238E27FC236}">
                <a16:creationId xmlns:a16="http://schemas.microsoft.com/office/drawing/2014/main" id="{EBFC3736-D3EC-48C4-B0EC-23B422FB40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282" y="1971422"/>
            <a:ext cx="914737" cy="1494070"/>
          </a:xfrm>
          <a:prstGeom prst="rect">
            <a:avLst/>
          </a:prstGeom>
        </p:spPr>
      </p:pic>
      <p:pic>
        <p:nvPicPr>
          <p:cNvPr id="37" name="Picture 36" descr="A picture containing toy, doll&#10;&#10;Description automatically generated">
            <a:extLst>
              <a:ext uri="{FF2B5EF4-FFF2-40B4-BE49-F238E27FC236}">
                <a16:creationId xmlns:a16="http://schemas.microsoft.com/office/drawing/2014/main" id="{F49394CB-C8A3-4884-9A2F-508BAFA640CA}"/>
              </a:ext>
            </a:extLst>
          </p:cNvPr>
          <p:cNvPicPr>
            <a:picLocks noChangeAspect="1"/>
          </p:cNvPicPr>
          <p:nvPr/>
        </p:nvPicPr>
        <p:blipFill rotWithShape="1">
          <a:blip r:embed="rId12">
            <a:extLst>
              <a:ext uri="{28A0092B-C50C-407E-A947-70E740481C1C}">
                <a14:useLocalDpi xmlns:a14="http://schemas.microsoft.com/office/drawing/2010/main" val="0"/>
              </a:ext>
            </a:extLst>
          </a:blip>
          <a:srcRect b="52894"/>
          <a:stretch/>
        </p:blipFill>
        <p:spPr>
          <a:xfrm>
            <a:off x="3071445" y="1964948"/>
            <a:ext cx="875253" cy="1156190"/>
          </a:xfrm>
          <a:prstGeom prst="rect">
            <a:avLst/>
          </a:prstGeom>
        </p:spPr>
      </p:pic>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2957" y="1866558"/>
            <a:ext cx="2057885" cy="1254024"/>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6003" y="1935627"/>
            <a:ext cx="2057885" cy="1254024"/>
          </a:xfrm>
          <a:prstGeom prst="rect">
            <a:avLst/>
          </a:prstGeom>
        </p:spPr>
      </p:pic>
      <p:sp>
        <p:nvSpPr>
          <p:cNvPr id="38" name="Google Shape;167;p2">
            <a:extLst>
              <a:ext uri="{FF2B5EF4-FFF2-40B4-BE49-F238E27FC236}">
                <a16:creationId xmlns:a16="http://schemas.microsoft.com/office/drawing/2014/main" id="{9F600D59-A141-445C-886D-953CADB99EFF}"/>
              </a:ext>
            </a:extLst>
          </p:cNvPr>
          <p:cNvSpPr/>
          <p:nvPr/>
        </p:nvSpPr>
        <p:spPr>
          <a:xfrm>
            <a:off x="101355" y="11566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2193724" y="1487083"/>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5380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VT2W4FS9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1734</TotalTime>
  <Words>3380</Words>
  <Application>Microsoft Office PowerPoint</Application>
  <PresentationFormat>Widescreen</PresentationFormat>
  <Paragraphs>673</Paragraphs>
  <Slides>24</Slides>
  <Notes>24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Arial</vt:lpstr>
      <vt:lpstr>Calibri</vt:lpstr>
      <vt:lpstr>Calibri Light</vt:lpstr>
      <vt:lpstr>Century Gothic</vt:lpstr>
      <vt:lpstr>Century Gothic</vt:lpstr>
      <vt:lpstr>Eras Demi ITC</vt:lpstr>
      <vt:lpstr>Ink Free</vt:lpstr>
      <vt:lpstr>Modern Love</vt:lpstr>
      <vt:lpstr>Montserrat Medium</vt:lpstr>
      <vt:lpstr>Segoe Print</vt:lpstr>
      <vt:lpstr>Symbol</vt:lpstr>
      <vt:lpstr>Wingdings</vt:lpstr>
      <vt:lpstr>1_Office Theme</vt:lpstr>
      <vt:lpstr>2_Office Theme</vt:lpstr>
      <vt:lpstr>3_Office Theme</vt:lpstr>
      <vt:lpstr>Describing me and others </vt:lpstr>
      <vt:lpstr>prononcer</vt:lpstr>
      <vt:lpstr>prononcer</vt:lpstr>
      <vt:lpstr>Follow up 1: </vt:lpstr>
      <vt:lpstr>Follow up 2 [1/8]</vt:lpstr>
      <vt:lpstr>Follow up 2 [2/8]</vt:lpstr>
      <vt:lpstr>Follow up 2 [3/8]</vt:lpstr>
      <vt:lpstr>Follow up 2 [4/8]</vt:lpstr>
      <vt:lpstr>Follow up 2 [5/8]</vt:lpstr>
      <vt:lpstr>Follow up 2 [6/8]</vt:lpstr>
      <vt:lpstr>Follow up 2 [7/8]</vt:lpstr>
      <vt:lpstr>Follow up 2 [8/8]</vt:lpstr>
      <vt:lpstr>Follow up 3: </vt:lpstr>
      <vt:lpstr>Follow up 4: </vt:lpstr>
      <vt:lpstr>parler</vt:lpstr>
      <vt:lpstr>parler</vt:lpstr>
      <vt:lpstr>parler</vt:lpstr>
      <vt:lpstr>parler</vt:lpstr>
      <vt:lpstr>parler</vt:lpstr>
      <vt:lpstr>parler</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50</cp:revision>
  <dcterms:created xsi:type="dcterms:W3CDTF">2021-06-12T06:20:35Z</dcterms:created>
  <dcterms:modified xsi:type="dcterms:W3CDTF">2023-01-20T20:15:19Z</dcterms:modified>
</cp:coreProperties>
</file>