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20" r:id="rId3"/>
  </p:sldMasterIdLst>
  <p:notesMasterIdLst>
    <p:notesMasterId r:id="rId26"/>
  </p:notesMasterIdLst>
  <p:sldIdLst>
    <p:sldId id="257" r:id="rId4"/>
    <p:sldId id="943" r:id="rId5"/>
    <p:sldId id="941" r:id="rId6"/>
    <p:sldId id="946" r:id="rId7"/>
    <p:sldId id="809" r:id="rId8"/>
    <p:sldId id="810" r:id="rId9"/>
    <p:sldId id="811" r:id="rId10"/>
    <p:sldId id="812" r:id="rId11"/>
    <p:sldId id="813" r:id="rId12"/>
    <p:sldId id="814" r:id="rId13"/>
    <p:sldId id="815" r:id="rId14"/>
    <p:sldId id="625" r:id="rId15"/>
    <p:sldId id="816" r:id="rId16"/>
    <p:sldId id="801" r:id="rId17"/>
    <p:sldId id="802" r:id="rId18"/>
    <p:sldId id="805" r:id="rId19"/>
    <p:sldId id="803" r:id="rId20"/>
    <p:sldId id="357" r:id="rId21"/>
    <p:sldId id="944" r:id="rId22"/>
    <p:sldId id="945" r:id="rId23"/>
    <p:sldId id="804" r:id="rId24"/>
    <p:sldId id="5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9F9"/>
    <a:srgbClr val="FF0066"/>
    <a:srgbClr val="FF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CC3AD-5161-47D0-9193-E213C2723C4B}" v="13" dt="2023-02-02T19:04:29.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426" autoAdjust="0"/>
  </p:normalViewPr>
  <p:slideViewPr>
    <p:cSldViewPr snapToGrid="0">
      <p:cViewPr varScale="1">
        <p:scale>
          <a:sx n="40" d="100"/>
          <a:sy n="40" d="100"/>
        </p:scale>
        <p:origin x="29" y="6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a:t>
            </a:r>
            <a:r>
              <a:rPr lang="en-GB" sz="1800" b="0" i="0" strike="noStrike" spc="-1" dirty="0">
                <a:solidFill>
                  <a:srgbClr val="002060"/>
                </a:solidFill>
                <a:latin typeface="Century Gothic"/>
                <a:ea typeface="Century Gothic"/>
              </a:rPr>
              <a:t>:  [è | ê]  </a:t>
            </a:r>
            <a:r>
              <a:rPr lang="fr-FR" sz="1800" b="0" i="0" strike="noStrike" spc="-1" dirty="0">
                <a:solidFill>
                  <a:srgbClr val="002060"/>
                </a:solidFill>
                <a:latin typeface="Century Gothic"/>
                <a:ea typeface="Century Gothic"/>
              </a:rPr>
              <a:t>fête [1490] tête [343] frère [1043] être [5] problème [188]</a:t>
            </a:r>
            <a:endParaRPr lang="it-IT" sz="18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apporter [339] arriver [174] organiser [701] porter [105] préparer [368] </a:t>
            </a:r>
            <a:r>
              <a:rPr lang="fr-FR" sz="1800" b="1" i="0" strike="noStrike" spc="-1" dirty="0">
                <a:solidFill>
                  <a:srgbClr val="002060"/>
                </a:solidFill>
                <a:latin typeface="Century Gothic"/>
                <a:ea typeface="Century Gothic"/>
              </a:rPr>
              <a:t>créer </a:t>
            </a:r>
            <a:r>
              <a:rPr lang="fr-FR" sz="1800" b="0" i="0" strike="noStrike" spc="-1" dirty="0">
                <a:solidFill>
                  <a:srgbClr val="002060"/>
                </a:solidFill>
                <a:latin typeface="Century Gothic"/>
                <a:ea typeface="Century Gothic"/>
              </a:rPr>
              <a:t>[332] </a:t>
            </a:r>
            <a:r>
              <a:rPr lang="fr-FR" sz="1800" b="1" i="0" strike="noStrike" spc="-1" dirty="0">
                <a:solidFill>
                  <a:srgbClr val="002060"/>
                </a:solidFill>
                <a:latin typeface="Century Gothic"/>
                <a:ea typeface="Century Gothic"/>
              </a:rPr>
              <a:t>marcher </a:t>
            </a:r>
            <a:r>
              <a:rPr lang="fr-FR" sz="1800" b="0" i="0" strike="noStrike" spc="-1" dirty="0">
                <a:solidFill>
                  <a:srgbClr val="002060"/>
                </a:solidFill>
                <a:latin typeface="Century Gothic"/>
                <a:ea typeface="Century Gothic"/>
              </a:rPr>
              <a:t>[1532] </a:t>
            </a:r>
            <a:r>
              <a:rPr lang="fr-FR" sz="1800" b="1" i="0" strike="noStrike" spc="-1" dirty="0">
                <a:solidFill>
                  <a:srgbClr val="002060"/>
                </a:solidFill>
                <a:latin typeface="Century Gothic"/>
                <a:ea typeface="Century Gothic"/>
              </a:rPr>
              <a:t>monter </a:t>
            </a:r>
            <a:r>
              <a:rPr lang="fr-FR" sz="1800" b="0" i="0" strike="noStrike" spc="-1" dirty="0">
                <a:solidFill>
                  <a:srgbClr val="002060"/>
                </a:solidFill>
                <a:latin typeface="Century Gothic"/>
                <a:ea typeface="Century Gothic"/>
              </a:rPr>
              <a:t>[853] </a:t>
            </a:r>
            <a:r>
              <a:rPr lang="fr-FR" sz="1800" b="1" i="0" strike="noStrike" spc="-1" dirty="0">
                <a:solidFill>
                  <a:srgbClr val="002060"/>
                </a:solidFill>
                <a:latin typeface="Century Gothic"/>
                <a:ea typeface="Century Gothic"/>
              </a:rPr>
              <a:t>quitter</a:t>
            </a:r>
            <a:r>
              <a:rPr lang="fr-FR" sz="1800" b="0" i="0" strike="noStrike" spc="-1" dirty="0">
                <a:solidFill>
                  <a:srgbClr val="002060"/>
                </a:solidFill>
                <a:latin typeface="Century Gothic"/>
                <a:ea typeface="Century Gothic"/>
              </a:rPr>
              <a:t> [507] </a:t>
            </a:r>
            <a:r>
              <a:rPr lang="fr-FR" sz="1800" b="1" i="0" strike="noStrike" spc="-1" dirty="0">
                <a:solidFill>
                  <a:srgbClr val="002060"/>
                </a:solidFill>
                <a:latin typeface="Century Gothic"/>
                <a:ea typeface="Century Gothic"/>
              </a:rPr>
              <a:t>puis</a:t>
            </a:r>
            <a:r>
              <a:rPr lang="fr-FR" sz="1800" b="0" i="0" strike="noStrike" spc="-1" dirty="0">
                <a:solidFill>
                  <a:srgbClr val="002060"/>
                </a:solidFill>
                <a:latin typeface="Century Gothic"/>
                <a:ea typeface="Century Gothic"/>
              </a:rPr>
              <a:t> [230]</a:t>
            </a:r>
          </a:p>
          <a:p>
            <a:pPr marL="216000" indent="-216000">
              <a:lnSpc>
                <a:spcPct val="100000"/>
              </a:lnSpc>
            </a:pPr>
            <a:endParaRPr lang="fr-FR" sz="1800" b="0" i="0" strike="noStrike" spc="-1" dirty="0">
              <a:solidFill>
                <a:srgbClr val="002060"/>
              </a:solidFill>
              <a:latin typeface="Century Gothic"/>
              <a:ea typeface="Century Gothic"/>
            </a:endParaRPr>
          </a:p>
          <a:p>
            <a:pPr marL="216000" indent="-216000">
              <a:lnSpc>
                <a:spcPct val="100000"/>
              </a:lnSpc>
            </a:pPr>
            <a:r>
              <a:rPr lang="fr-FR" sz="1800" b="1" i="0" strike="noStrike" spc="-1" dirty="0">
                <a:solidFill>
                  <a:srgbClr val="002060"/>
                </a:solidFill>
                <a:latin typeface="Century Gothic"/>
                <a:ea typeface="Century Gothic"/>
              </a:rPr>
              <a:t>Revisit 1: cheveu</a:t>
            </a:r>
            <a:r>
              <a:rPr lang="fr-FR" sz="1800" b="0" i="0" strike="noStrike" spc="-1" dirty="0">
                <a:solidFill>
                  <a:srgbClr val="002060"/>
                </a:solidFill>
                <a:latin typeface="Century Gothic"/>
                <a:ea typeface="Century Gothic"/>
              </a:rPr>
              <a:t> [2296] </a:t>
            </a:r>
            <a:r>
              <a:rPr lang="fr-FR" sz="1800" b="1" i="0" strike="noStrike" spc="-1" dirty="0">
                <a:solidFill>
                  <a:srgbClr val="002060"/>
                </a:solidFill>
                <a:latin typeface="Century Gothic"/>
                <a:ea typeface="Century Gothic"/>
              </a:rPr>
              <a:t>acteur </a:t>
            </a:r>
            <a:r>
              <a:rPr lang="fr-FR" sz="1800" b="0" i="0" strike="noStrike" spc="-1" dirty="0">
                <a:solidFill>
                  <a:srgbClr val="002060"/>
                </a:solidFill>
                <a:latin typeface="Century Gothic"/>
                <a:ea typeface="Century Gothic"/>
              </a:rPr>
              <a:t>[1552] </a:t>
            </a:r>
            <a:r>
              <a:rPr lang="fr-FR" sz="1800" b="1" i="0" strike="noStrike" spc="-1" dirty="0">
                <a:solidFill>
                  <a:srgbClr val="002060"/>
                </a:solidFill>
                <a:latin typeface="Century Gothic"/>
                <a:ea typeface="Century Gothic"/>
              </a:rPr>
              <a:t>actrice</a:t>
            </a:r>
            <a:r>
              <a:rPr lang="fr-FR" sz="1800" b="0" i="0" strike="noStrike" spc="-1" dirty="0">
                <a:solidFill>
                  <a:srgbClr val="002060"/>
                </a:solidFill>
                <a:latin typeface="Century Gothic"/>
                <a:ea typeface="Century Gothic"/>
              </a:rPr>
              <a:t> [1552] nez [2661] œil, yeux [474] </a:t>
            </a:r>
            <a:r>
              <a:rPr lang="fr-FR" sz="1800" b="1" i="0" strike="noStrike" spc="-1" dirty="0">
                <a:solidFill>
                  <a:srgbClr val="002060"/>
                </a:solidFill>
                <a:latin typeface="Century Gothic"/>
                <a:ea typeface="Century Gothic"/>
              </a:rPr>
              <a:t>visage</a:t>
            </a:r>
            <a:r>
              <a:rPr lang="fr-FR" sz="1800" b="0" i="0" strike="noStrike" spc="-1" dirty="0">
                <a:solidFill>
                  <a:srgbClr val="002060"/>
                </a:solidFill>
                <a:latin typeface="Century Gothic"/>
                <a:ea typeface="Century Gothic"/>
              </a:rPr>
              <a:t> [1292] bleu [1216] </a:t>
            </a:r>
            <a:r>
              <a:rPr lang="fr-FR" sz="1800" b="1" i="0" strike="noStrike" spc="-1" dirty="0">
                <a:solidFill>
                  <a:srgbClr val="002060"/>
                </a:solidFill>
                <a:latin typeface="Century Gothic"/>
                <a:ea typeface="Century Gothic"/>
              </a:rPr>
              <a:t>blond [</a:t>
            </a:r>
            <a:r>
              <a:rPr lang="fr-FR" sz="1800" b="0" i="0" strike="noStrike" spc="-1" dirty="0">
                <a:solidFill>
                  <a:srgbClr val="002060"/>
                </a:solidFill>
                <a:latin typeface="Century Gothic"/>
                <a:ea typeface="Century Gothic"/>
              </a:rPr>
              <a:t>4585] brun [&gt;5000] court [545] </a:t>
            </a:r>
            <a:r>
              <a:rPr lang="fr-FR" sz="1800" b="1" i="0" strike="noStrike" spc="-1" dirty="0">
                <a:solidFill>
                  <a:srgbClr val="002060"/>
                </a:solidFill>
                <a:latin typeface="Century Gothic"/>
                <a:ea typeface="Century Gothic"/>
              </a:rPr>
              <a:t>crépu </a:t>
            </a:r>
            <a:r>
              <a:rPr lang="fr-FR" sz="1800" b="0" i="0" strike="noStrike" spc="-1" dirty="0">
                <a:solidFill>
                  <a:srgbClr val="002060"/>
                </a:solidFill>
                <a:latin typeface="Century Gothic"/>
                <a:ea typeface="Century Gothic"/>
              </a:rPr>
              <a:t>[&gt;5000] gris [2769] </a:t>
            </a:r>
            <a:r>
              <a:rPr lang="fr-FR" sz="1800" b="1" i="0" strike="noStrike" spc="-1" dirty="0">
                <a:solidFill>
                  <a:srgbClr val="002060"/>
                </a:solidFill>
                <a:latin typeface="Century Gothic"/>
                <a:ea typeface="Century Gothic"/>
              </a:rPr>
              <a:t>long</a:t>
            </a:r>
            <a:r>
              <a:rPr lang="fr-FR" sz="1800" b="0" i="0" strike="noStrike" spc="-1" dirty="0">
                <a:solidFill>
                  <a:srgbClr val="002060"/>
                </a:solidFill>
                <a:latin typeface="Century Gothic"/>
                <a:ea typeface="Century Gothic"/>
              </a:rPr>
              <a:t> [202] noir [572] </a:t>
            </a:r>
            <a:r>
              <a:rPr lang="fr-FR" sz="1800" b="1" i="0" strike="noStrike" spc="-1" dirty="0">
                <a:solidFill>
                  <a:srgbClr val="002060"/>
                </a:solidFill>
                <a:latin typeface="Century Gothic"/>
                <a:ea typeface="Century Gothic"/>
              </a:rPr>
              <a:t>ovale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rond </a:t>
            </a:r>
            <a:r>
              <a:rPr lang="fr-FR" sz="1800" b="0" i="0" strike="noStrike" spc="-1" dirty="0">
                <a:solidFill>
                  <a:srgbClr val="002060"/>
                </a:solidFill>
                <a:latin typeface="Century Gothic"/>
                <a:ea typeface="Century Gothic"/>
              </a:rPr>
              <a:t>[2268] </a:t>
            </a:r>
            <a:r>
              <a:rPr lang="fr-FR" sz="1800" b="1" i="0" strike="noStrike" spc="-1" dirty="0">
                <a:solidFill>
                  <a:srgbClr val="002060"/>
                </a:solidFill>
                <a:latin typeface="Century Gothic"/>
                <a:ea typeface="Century Gothic"/>
              </a:rPr>
              <a:t>roux </a:t>
            </a:r>
            <a:r>
              <a:rPr lang="fr-FR" sz="1800" b="0" i="0" strike="noStrike" spc="-1" dirty="0">
                <a:solidFill>
                  <a:srgbClr val="002060"/>
                </a:solidFill>
                <a:latin typeface="Century Gothic"/>
                <a:ea typeface="Century Gothic"/>
              </a:rPr>
              <a:t>[&gt;5000] vert</a:t>
            </a:r>
          </a:p>
          <a:p>
            <a:pPr marL="216000" indent="-216000">
              <a:lnSpc>
                <a:spcPct val="100000"/>
              </a:lnSpc>
            </a:pPr>
            <a:r>
              <a:rPr lang="fr-FR" sz="1800" b="0" i="0" strike="noStrike" spc="-1" dirty="0">
                <a:solidFill>
                  <a:srgbClr val="002060"/>
                </a:solidFill>
                <a:latin typeface="Century Gothic"/>
                <a:ea typeface="Century Gothic"/>
              </a:rPr>
              <a:t>[1060] </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avoir [8] j’ai [8] quoi [297] un [3] une [3] </a:t>
            </a:r>
            <a:r>
              <a:rPr lang="fr-FR" sz="1800" b="1" i="0" strike="noStrike" spc="-1" dirty="0">
                <a:solidFill>
                  <a:srgbClr val="002060"/>
                </a:solidFill>
                <a:latin typeface="Century Gothic"/>
                <a:ea typeface="Century Gothic"/>
              </a:rPr>
              <a:t>café</a:t>
            </a:r>
            <a:r>
              <a:rPr lang="fr-FR" sz="1800" b="0" i="0" strike="noStrike" spc="-1" dirty="0">
                <a:solidFill>
                  <a:srgbClr val="002060"/>
                </a:solidFill>
                <a:latin typeface="Century Gothic"/>
                <a:ea typeface="Century Gothic"/>
              </a:rPr>
              <a:t> [1886] </a:t>
            </a:r>
            <a:r>
              <a:rPr lang="fr-FR" sz="1800" b="1" i="0" strike="noStrike" spc="-1" dirty="0">
                <a:solidFill>
                  <a:srgbClr val="002060"/>
                </a:solidFill>
                <a:latin typeface="Century Gothic"/>
                <a:ea typeface="Century Gothic"/>
              </a:rPr>
              <a:t>cinéma</a:t>
            </a:r>
            <a:r>
              <a:rPr lang="fr-FR" sz="1800" b="0" i="0" strike="noStrike" spc="-1" dirty="0">
                <a:solidFill>
                  <a:srgbClr val="002060"/>
                </a:solidFill>
                <a:latin typeface="Century Gothic"/>
                <a:ea typeface="Century Gothic"/>
              </a:rPr>
              <a:t> [1623] </a:t>
            </a:r>
            <a:r>
              <a:rPr lang="fr-FR" sz="1800" b="1" i="0" strike="noStrike" spc="-1" dirty="0">
                <a:solidFill>
                  <a:srgbClr val="002060"/>
                </a:solidFill>
                <a:latin typeface="Century Gothic"/>
                <a:ea typeface="Century Gothic"/>
              </a:rPr>
              <a:t>hôtel</a:t>
            </a:r>
            <a:r>
              <a:rPr lang="fr-FR" sz="1800" b="0" i="0" strike="noStrike" spc="-1" dirty="0">
                <a:solidFill>
                  <a:srgbClr val="002060"/>
                </a:solidFill>
                <a:latin typeface="Century Gothic"/>
                <a:ea typeface="Century Gothic"/>
              </a:rPr>
              <a:t> [1774] </a:t>
            </a:r>
            <a:r>
              <a:rPr lang="fr-FR" sz="1800" b="1" i="0" strike="noStrike" spc="-1" dirty="0">
                <a:solidFill>
                  <a:srgbClr val="002060"/>
                </a:solidFill>
                <a:latin typeface="Century Gothic"/>
                <a:ea typeface="Century Gothic"/>
              </a:rPr>
              <a:t>poste </a:t>
            </a:r>
            <a:r>
              <a:rPr lang="fr-FR" sz="1800" b="0" i="0" strike="noStrike" spc="-1" dirty="0">
                <a:solidFill>
                  <a:srgbClr val="002060"/>
                </a:solidFill>
                <a:latin typeface="Century Gothic"/>
                <a:ea typeface="Century Gothic"/>
              </a:rPr>
              <a:t>[489] école [477] très [66] </a:t>
            </a:r>
            <a:r>
              <a:rPr lang="fr-FR" sz="1800" b="1" i="0" strike="noStrike" spc="-1" dirty="0">
                <a:solidFill>
                  <a:srgbClr val="002060"/>
                </a:solidFill>
                <a:latin typeface="Century Gothic"/>
                <a:ea typeface="Century Gothic"/>
              </a:rPr>
              <a:t>utile </a:t>
            </a:r>
            <a:r>
              <a:rPr lang="fr-FR" sz="1800" b="0" i="0" strike="noStrike" spc="-1" dirty="0">
                <a:solidFill>
                  <a:srgbClr val="002060"/>
                </a:solidFill>
                <a:latin typeface="Century Gothic"/>
                <a:ea typeface="Century Gothic"/>
              </a:rPr>
              <a:t>[1003] différent [350] idéal [1429] important [215] indépendant [954] moderne [1239] propre [237] sale [2906]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latin typeface="Arial"/>
              </a:rPr>
              <a:t>Image attribution</a:t>
            </a:r>
            <a:r>
              <a:rPr lang="en-GB" sz="1800" b="0" strike="noStrike" spc="-1" dirty="0">
                <a:latin typeface="Arial"/>
              </a:rPr>
              <a:t>: </a:t>
            </a:r>
          </a:p>
          <a:p>
            <a:pPr marL="216000" indent="-216000">
              <a:lnSpc>
                <a:spcPct val="100000"/>
              </a:lnSpc>
            </a:pPr>
            <a:r>
              <a:rPr lang="en-US" sz="1800" b="0" strike="noStrike" spc="-1" dirty="0">
                <a:latin typeface="Arial"/>
              </a:rPr>
              <a:t>Logo - </a:t>
            </a:r>
            <a:r>
              <a:rPr lang="en-US" sz="1800" b="0" strike="noStrike" spc="-1" dirty="0" err="1">
                <a:latin typeface="Arial"/>
              </a:rPr>
              <a:t>Stagiairec</a:t>
            </a:r>
            <a:r>
              <a:rPr lang="en-US" sz="1800" b="0" strike="noStrike" spc="-1" dirty="0">
                <a:latin typeface="Arial"/>
              </a:rPr>
              <a:t>, CC BY-SA 4.0 via Wikimedia Commons</a:t>
            </a:r>
            <a:endParaRPr lang="en-GB" sz="1800" b="0" strike="noStrike" spc="-1" dirty="0">
              <a:latin typeface="Arial"/>
            </a:endParaRPr>
          </a:p>
          <a:p>
            <a:pPr marL="216000" indent="-216000">
              <a:lnSpc>
                <a:spcPct val="100000"/>
              </a:lnSpc>
            </a:pPr>
            <a:r>
              <a:rPr lang="en-GB" sz="1800" b="0" strike="noStrike" spc="-1" dirty="0">
                <a:latin typeface="Arial"/>
              </a:rPr>
              <a:t>Bonhomme Carnaval - </a:t>
            </a:r>
            <a:r>
              <a:rPr lang="en-US" sz="1800" b="0" strike="noStrike" spc="-1" dirty="0" err="1">
                <a:latin typeface="Arial"/>
              </a:rPr>
              <a:t>Laserpdb</a:t>
            </a:r>
            <a:r>
              <a:rPr lang="en-US" sz="1800" b="0" strike="noStrike" spc="-1" dirty="0">
                <a:latin typeface="Arial"/>
              </a:rPr>
              <a:t>, CC BY-SA 3.0 via Wikimedia Commons</a:t>
            </a:r>
          </a:p>
          <a:p>
            <a:pPr marL="216000" indent="-216000">
              <a:lnSpc>
                <a:spcPct val="100000"/>
              </a:lnSpc>
            </a:pPr>
            <a:r>
              <a:rPr lang="en-US" sz="1800" b="0" strike="noStrike" spc="-1" dirty="0">
                <a:latin typeface="Arial"/>
              </a:rPr>
              <a:t>Bonhomme Carnaval (2) - </a:t>
            </a:r>
            <a:r>
              <a:rPr lang="en-US" sz="1800" b="0" strike="noStrike" spc="-1" dirty="0" err="1">
                <a:latin typeface="Arial"/>
              </a:rPr>
              <a:t>Stagiairec</a:t>
            </a:r>
            <a:r>
              <a:rPr lang="en-US" sz="1800" b="0" strike="noStrike" spc="-1" dirty="0">
                <a:latin typeface="Arial"/>
              </a:rPr>
              <a:t>, CC BY-SA 4.0 via Wikimedia Commons</a:t>
            </a:r>
          </a:p>
          <a:p>
            <a:pPr marL="216000" indent="-216000">
              <a:lnSpc>
                <a:spcPct val="100000"/>
              </a:lnSpc>
            </a:pPr>
            <a:endParaRPr lang="en-GB" sz="18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[5/6]</a:t>
            </a:r>
            <a:endParaRPr lang="en-US" b="1" dirty="0"/>
          </a:p>
          <a:p>
            <a:r>
              <a:rPr lang="en-US" b="1" dirty="0"/>
              <a:t>Transcript:</a:t>
            </a:r>
          </a:p>
          <a:p>
            <a:r>
              <a:rPr lang="en-GB" dirty="0"/>
              <a:t>Elles visitent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493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[6/6]</a:t>
            </a:r>
            <a:endParaRPr lang="en-US" b="1" dirty="0"/>
          </a:p>
          <a:p>
            <a:r>
              <a:rPr lang="en-US" b="1" dirty="0"/>
              <a:t>Transcript:</a:t>
            </a:r>
          </a:p>
          <a:p>
            <a:r>
              <a:rPr lang="en-GB" dirty="0"/>
              <a:t>elle crée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288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connect ‘tout le monde’ (everyone) and ‘les gens’ (the people) with the correct verb form in French.</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 (or have a gapped handout).</a:t>
            </a:r>
            <a:br>
              <a:rPr lang="en-GB" b="0" dirty="0"/>
            </a:br>
            <a:r>
              <a:rPr lang="en-GB" b="0" dirty="0"/>
              <a:t>2. Click to listen to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Paying careful attention to the subject - is it ‘tout le monde’ (everyone) or ‘les gens’ (people), pupils write the verb they hear in either the 3</a:t>
            </a:r>
            <a:r>
              <a:rPr lang="en-GB" b="0" baseline="30000" dirty="0"/>
              <a:t>rd</a:t>
            </a:r>
            <a:r>
              <a:rPr lang="en-GB" b="0" dirty="0"/>
              <a:t> person singular (-e ending) or 3</a:t>
            </a:r>
            <a:r>
              <a:rPr lang="en-GB" b="0" baseline="30000" dirty="0"/>
              <a:t>rd</a:t>
            </a:r>
            <a:r>
              <a:rPr lang="en-GB" b="0" dirty="0"/>
              <a:t> person plural (-ent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to reveal the answers and hear each sentence again.</a:t>
            </a:r>
            <a:br>
              <a:rPr lang="en-GB" b="0" dirty="0"/>
            </a:br>
            <a:br>
              <a:rPr lang="en-GB" b="0" dirty="0"/>
            </a:br>
            <a:r>
              <a:rPr lang="en-GB" b="1" dirty="0"/>
              <a:t>Differentiation</a:t>
            </a:r>
            <a:r>
              <a:rPr lang="en-GB" b="0" dirty="0"/>
              <a:t>:  for more challenge, pupils could write the verbs before listening (meaning they must recall the verbs themselves, rather than only the endings).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0"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 par / taken by </a:t>
            </a:r>
            <a:r>
              <a:rPr lang="en-US" b="0" dirty="0" err="1"/>
              <a:t>User:Boréal</a:t>
            </a:r>
            <a:r>
              <a:rPr lang="en-US" b="0" dirty="0"/>
              <a:t>., CC BY-SA 2.5 &lt;https://creativecommons.org/licenses/by-sa/2.5&gt;, via Wikimedia Commons</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a:t>
            </a:r>
            <a:r>
              <a:rPr lang="en-US" b="0" baseline="0" dirty="0" err="1"/>
              <a:t>er</a:t>
            </a:r>
            <a:r>
              <a:rPr lang="en-US" b="0" baseline="0" dirty="0"/>
              <a:t>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verb and pronoun in French. </a:t>
            </a:r>
          </a:p>
          <a:p>
            <a:r>
              <a:rPr lang="en-GB" dirty="0"/>
              <a:t>3. Pupil B identifies the correct picture – A, B or C.</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255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HANDOUT Personne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2244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HANDOUT Personne B</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05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the [è | ê] sound in a tally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number to listen to the sentence.</a:t>
            </a:r>
          </a:p>
          <a:p>
            <a:pPr marL="228600" lvl="0" indent="-228600" algn="l" rtl="0">
              <a:spcBef>
                <a:spcPts val="0"/>
              </a:spcBef>
              <a:spcAft>
                <a:spcPts val="0"/>
              </a:spcAft>
              <a:buAutoNum type="arabicPeriod"/>
            </a:pPr>
            <a:r>
              <a:rPr lang="en-GB" dirty="0"/>
              <a:t>Pupils tally the number of times they hear the </a:t>
            </a:r>
            <a:r>
              <a:rPr lang="en-GB" b="0" dirty="0"/>
              <a:t>[è | ê] </a:t>
            </a:r>
            <a:endParaRPr lang="en-GB" dirty="0"/>
          </a:p>
          <a:p>
            <a:pPr marL="228600" lvl="0" indent="-228600" algn="l" rtl="0">
              <a:spcBef>
                <a:spcPts val="0"/>
              </a:spcBef>
              <a:spcAft>
                <a:spcPts val="0"/>
              </a:spcAft>
              <a:buAutoNum type="arabicPeriod"/>
            </a:pPr>
            <a:r>
              <a:rPr lang="en-GB" dirty="0"/>
              <a:t>Click to correct.</a:t>
            </a:r>
          </a:p>
          <a:p>
            <a:pPr marL="228600" lvl="0" indent="-228600" algn="l" rtl="0">
              <a:spcBef>
                <a:spcPts val="0"/>
              </a:spcBef>
              <a:spcAft>
                <a:spcPts val="0"/>
              </a:spcAft>
              <a:buAutoNum type="arabicPeriod"/>
            </a:pPr>
            <a:r>
              <a:rPr lang="en-GB" dirty="0"/>
              <a:t>Elicit English meanings from pupils orally.</a:t>
            </a:r>
          </a:p>
          <a:p>
            <a:pPr marL="0" lvl="0" indent="0" algn="l" rtl="0">
              <a:spcBef>
                <a:spcPts val="0"/>
              </a:spcBef>
              <a:spcAft>
                <a:spcPts val="0"/>
              </a:spcAft>
              <a:buNone/>
            </a:pPr>
            <a:endParaRPr lang="en-GB" dirty="0"/>
          </a:p>
          <a:p>
            <a:pPr algn="l">
              <a:lnSpc>
                <a:spcPct val="107000"/>
              </a:lnSpc>
              <a:spcAft>
                <a:spcPts val="800"/>
              </a:spcAft>
            </a:pPr>
            <a:r>
              <a:rPr lang="en-GB"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adorent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manger de la tire sur la neige.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marchent deux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kilomètres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dans la neige.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Puis, elles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montent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cheval.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Elles sont très contents.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fête, c’est super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lang="en-GB" dirty="0"/>
            </a:br>
            <a:r>
              <a:rPr lang="en-GB" b="1" dirty="0"/>
              <a:t>ANSWERS: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They love eating maple candy.</a:t>
            </a:r>
            <a:br>
              <a:rPr lang="en-GB" b="0" dirty="0"/>
            </a:br>
            <a:r>
              <a:rPr lang="en-GB" b="0" dirty="0"/>
              <a:t>They walk two km on the snow.</a:t>
            </a:r>
            <a:br>
              <a:rPr lang="en-GB" b="0" dirty="0"/>
            </a:br>
            <a:r>
              <a:rPr lang="en-GB" b="0" dirty="0"/>
              <a:t>Then they ride horses.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They are very happy.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The festival is super!</a:t>
            </a:r>
          </a:p>
          <a:p>
            <a:pPr algn="l">
              <a:lnSpc>
                <a:spcPct val="107000"/>
              </a:lnSpc>
              <a:spcAft>
                <a:spcPts val="800"/>
              </a:spcAft>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3140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differentiation of </a:t>
            </a:r>
            <a:r>
              <a:rPr lang="en-GB" b="0" dirty="0" err="1"/>
              <a:t>tu</a:t>
            </a:r>
            <a:r>
              <a:rPr lang="en-GB" b="0" dirty="0"/>
              <a:t> and </a:t>
            </a:r>
            <a:r>
              <a:rPr lang="en-GB" b="0" dirty="0" err="1"/>
              <a:t>vous</a:t>
            </a:r>
            <a:r>
              <a:rPr lang="en-GB" b="0" dirty="0"/>
              <a:t> verb forms and their connection with meaning.</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that pupils understand the scenario; that Sanaya uses formal </a:t>
            </a:r>
            <a:r>
              <a:rPr lang="en-GB" b="0" dirty="0" err="1"/>
              <a:t>vous</a:t>
            </a:r>
            <a:r>
              <a:rPr lang="en-GB" b="0" dirty="0"/>
              <a:t> with Adèle’s aunt and the </a:t>
            </a:r>
            <a:r>
              <a:rPr lang="en-GB" b="0" dirty="0" err="1"/>
              <a:t>tu</a:t>
            </a:r>
            <a:r>
              <a:rPr lang="en-GB" b="0" dirty="0"/>
              <a:t> form with Adèle.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to the first question. Pupils decide, based on the verb form, if it is the </a:t>
            </a:r>
            <a:r>
              <a:rPr lang="en-GB" b="0" dirty="0" err="1"/>
              <a:t>tu</a:t>
            </a:r>
            <a:r>
              <a:rPr lang="en-GB" b="0" dirty="0"/>
              <a:t> or </a:t>
            </a:r>
            <a:r>
              <a:rPr lang="en-GB" b="0" dirty="0" err="1"/>
              <a:t>vous</a:t>
            </a:r>
            <a:r>
              <a:rPr lang="en-GB" b="0" dirty="0"/>
              <a:t> form of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again. This time, pupils try to write the meaning of the question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items 2- 8.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r>
              <a:rPr lang="es-ES_tradnl" sz="1200" b="0" kern="1200" dirty="0">
                <a:solidFill>
                  <a:schemeClr val="tx1"/>
                </a:solidFill>
                <a:effectLst/>
                <a:latin typeface="+mn-lt"/>
                <a:ea typeface="+mn-ea"/>
                <a:cs typeface="+mn-cs"/>
              </a:rPr>
              <a:t>[Vous] </a:t>
            </a:r>
            <a:r>
              <a:rPr lang="en-GB" sz="1200" b="0" kern="1200" dirty="0" err="1">
                <a:solidFill>
                  <a:schemeClr val="tx1"/>
                </a:solidFill>
                <a:effectLst/>
                <a:latin typeface="+mn-lt"/>
                <a:ea typeface="+mn-ea"/>
                <a:cs typeface="+mn-cs"/>
              </a:rPr>
              <a:t>aimez</a:t>
            </a:r>
            <a:r>
              <a:rPr lang="en-GB" sz="1200" b="0" kern="1200" dirty="0">
                <a:solidFill>
                  <a:schemeClr val="tx1"/>
                </a:solidFill>
                <a:effectLst/>
                <a:latin typeface="+mn-lt"/>
                <a:ea typeface="+mn-ea"/>
                <a:cs typeface="+mn-cs"/>
              </a:rPr>
              <a:t> le Carnaval de Québec </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joues dans un jeu de football géant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[Vous] portez un chapeau spécial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[Vous] regardez une course de chevaux dans la neige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visites le château de glace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[Vous] préparez un gâteau en chocolat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nagez sur la neige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regardes le défilé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056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 (seven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a:t>
            </a:r>
            <a:r>
              <a:rPr lang="en-GB" b="1" baseline="0" dirty="0"/>
              <a:t>does not </a:t>
            </a:r>
            <a:r>
              <a:rPr lang="en-GB" baseline="0" dirty="0"/>
              <a:t>indicate singular or plural. </a:t>
            </a:r>
            <a:br>
              <a:rPr lang="en-GB" baseline="0" dirty="0"/>
            </a:br>
            <a:r>
              <a:rPr lang="en-GB" baseline="0" dirty="0"/>
              <a:t>It is useful to practise bimodal tasks in this case because pupils practise the idea that you can only tell which verb ending to use in writing when you know whether the person is singular or plural – so, here the pupils get a visual cue (the picture) and this tells them what the written verb ending would be (the oral verb ending doesn’t help!).  </a:t>
            </a:r>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Pupils will hear a verb (e.g., </a:t>
            </a:r>
            <a:r>
              <a:rPr lang="en-GB" i="1" baseline="0" dirty="0"/>
              <a:t>ils quittent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a:t>ils quittent</a:t>
            </a:r>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[1/6]</a:t>
            </a:r>
            <a:endParaRPr lang="en-US" b="1" dirty="0"/>
          </a:p>
          <a:p>
            <a:r>
              <a:rPr lang="en-US" b="1" dirty="0"/>
              <a:t>Transcript:</a:t>
            </a:r>
          </a:p>
          <a:p>
            <a:r>
              <a:rPr lang="en-GB" dirty="0"/>
              <a:t>elle nage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848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[2/6]</a:t>
            </a:r>
            <a:endParaRPr lang="en-US" b="1" dirty="0"/>
          </a:p>
          <a:p>
            <a:r>
              <a:rPr lang="en-US" b="1" dirty="0"/>
              <a:t>Transcript:</a:t>
            </a:r>
          </a:p>
          <a:p>
            <a:r>
              <a:rPr lang="en-GB" dirty="0"/>
              <a:t>Elles marchent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11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[3/6]</a:t>
            </a:r>
            <a:endParaRPr lang="en-US" b="1" dirty="0"/>
          </a:p>
          <a:p>
            <a:r>
              <a:rPr lang="en-US" b="1" dirty="0"/>
              <a:t>Transcript:</a:t>
            </a:r>
          </a:p>
          <a:p>
            <a:r>
              <a:rPr lang="en-GB" dirty="0"/>
              <a:t>Il monte</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13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dirty="0">
                <a:solidFill>
                  <a:srgbClr val="002060"/>
                </a:solidFill>
                <a:latin typeface="Century Gothic" panose="020B0502020202020204" pitchFamily="34" charset="0"/>
                <a:cs typeface="Arial"/>
                <a:sym typeface="Arial"/>
              </a:rPr>
              <a:t>[4/6]</a:t>
            </a:r>
            <a:endParaRPr lang="en-US" b="1" dirty="0"/>
          </a:p>
          <a:p>
            <a:r>
              <a:rPr lang="en-US" b="1" dirty="0"/>
              <a:t>Transcript:</a:t>
            </a:r>
          </a:p>
          <a:p>
            <a:r>
              <a:rPr lang="en-GB" dirty="0"/>
              <a:t>ils regardent</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36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76092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9466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2391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47509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129425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8971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45934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5251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156837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381761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34844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9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4935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00112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72235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82029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160354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4476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9961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7944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7850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29572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0025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02/02/2023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37662807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168397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38.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37.svg"/><Relationship Id="rId4" Type="http://schemas.openxmlformats.org/officeDocument/2006/relationships/image" Target="../media/image14.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9.wav"/><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audio" Target="../media/audio41.wav"/></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4.png"/><Relationship Id="rId18" Type="http://schemas.openxmlformats.org/officeDocument/2006/relationships/image" Target="../media/image47.svg"/><Relationship Id="rId26" Type="http://schemas.openxmlformats.org/officeDocument/2006/relationships/audio" Target="../media/audio47.wav"/><Relationship Id="rId3" Type="http://schemas.openxmlformats.org/officeDocument/2006/relationships/audio" Target="../media/audio42.wav"/><Relationship Id="rId21" Type="http://schemas.openxmlformats.org/officeDocument/2006/relationships/image" Target="../media/image23.png"/><Relationship Id="rId7" Type="http://schemas.microsoft.com/office/2007/relationships/hdphoto" Target="../media/hdphoto1.wdp"/><Relationship Id="rId12" Type="http://schemas.openxmlformats.org/officeDocument/2006/relationships/image" Target="../media/image16.png"/><Relationship Id="rId17" Type="http://schemas.openxmlformats.org/officeDocument/2006/relationships/image" Target="../media/image46.png"/><Relationship Id="rId25" Type="http://schemas.openxmlformats.org/officeDocument/2006/relationships/audio" Target="../media/audio46.wav"/><Relationship Id="rId2" Type="http://schemas.openxmlformats.org/officeDocument/2006/relationships/notesSlide" Target="../notesSlides/notesSlide13.xml"/><Relationship Id="rId16" Type="http://schemas.openxmlformats.org/officeDocument/2006/relationships/image" Target="../media/image60.png"/><Relationship Id="rId20"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audio" Target="../media/audio44.wav"/><Relationship Id="rId24" Type="http://schemas.openxmlformats.org/officeDocument/2006/relationships/audio" Target="../media/audio45.wav"/><Relationship Id="rId5" Type="http://schemas.openxmlformats.org/officeDocument/2006/relationships/image" Target="../media/image21.png"/><Relationship Id="rId15" Type="http://schemas.openxmlformats.org/officeDocument/2006/relationships/image" Target="../media/image59.png"/><Relationship Id="rId23" Type="http://schemas.openxmlformats.org/officeDocument/2006/relationships/image" Target="../media/image22.png"/><Relationship Id="rId10" Type="http://schemas.openxmlformats.org/officeDocument/2006/relationships/image" Target="../media/image57.png"/><Relationship Id="rId19" Type="http://schemas.openxmlformats.org/officeDocument/2006/relationships/image" Target="../media/image61.png"/><Relationship Id="rId4" Type="http://schemas.openxmlformats.org/officeDocument/2006/relationships/audio" Target="../media/audio43.wav"/><Relationship Id="rId9" Type="http://schemas.openxmlformats.org/officeDocument/2006/relationships/image" Target="../media/image56.png"/><Relationship Id="rId14" Type="http://schemas.openxmlformats.org/officeDocument/2006/relationships/image" Target="../media/image58.jpg"/><Relationship Id="rId22" Type="http://schemas.openxmlformats.org/officeDocument/2006/relationships/image" Target="../media/image25.png"/><Relationship Id="rId27" Type="http://schemas.openxmlformats.org/officeDocument/2006/relationships/audio" Target="../media/audio48.wav"/></Relationships>
</file>

<file path=ppt/slides/_rels/slide14.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0.png"/><Relationship Id="rId3" Type="http://schemas.openxmlformats.org/officeDocument/2006/relationships/audio" Target="../media/audio49.wav"/><Relationship Id="rId7" Type="http://schemas.openxmlformats.org/officeDocument/2006/relationships/image" Target="../media/image64.sv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27.svg"/><Relationship Id="rId4" Type="http://schemas.openxmlformats.org/officeDocument/2006/relationships/audio" Target="../media/audio50.wav"/><Relationship Id="rId9" Type="http://schemas.openxmlformats.org/officeDocument/2006/relationships/image" Target="../media/image26.png"/><Relationship Id="rId1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audio" Target="../media/audio49.wav"/><Relationship Id="rId21" Type="http://schemas.openxmlformats.org/officeDocument/2006/relationships/image" Target="../media/image70.png"/><Relationship Id="rId7" Type="http://schemas.openxmlformats.org/officeDocument/2006/relationships/audio" Target="../media/audio55.wav"/><Relationship Id="rId12" Type="http://schemas.openxmlformats.org/officeDocument/2006/relationships/image" Target="../media/image31.svg"/><Relationship Id="rId17"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22.png"/><Relationship Id="rId20"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audio" Target="../media/audio54.wav"/><Relationship Id="rId11" Type="http://schemas.openxmlformats.org/officeDocument/2006/relationships/image" Target="../media/image30.png"/><Relationship Id="rId5" Type="http://schemas.openxmlformats.org/officeDocument/2006/relationships/audio" Target="../media/audio53.wav"/><Relationship Id="rId15" Type="http://schemas.openxmlformats.org/officeDocument/2006/relationships/image" Target="../media/image25.png"/><Relationship Id="rId10" Type="http://schemas.openxmlformats.org/officeDocument/2006/relationships/image" Target="../media/image67.png"/><Relationship Id="rId19" Type="http://schemas.openxmlformats.org/officeDocument/2006/relationships/image" Target="../media/image68.png"/><Relationship Id="rId4" Type="http://schemas.openxmlformats.org/officeDocument/2006/relationships/audio" Target="../media/audio52.wav"/><Relationship Id="rId9" Type="http://schemas.openxmlformats.org/officeDocument/2006/relationships/image" Target="../media/image59.png"/><Relationship Id="rId1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3.png"/><Relationship Id="rId18" Type="http://schemas.openxmlformats.org/officeDocument/2006/relationships/image" Target="../media/image14.png"/><Relationship Id="rId3" Type="http://schemas.openxmlformats.org/officeDocument/2006/relationships/audio" Target="../media/audio56.wav"/><Relationship Id="rId7" Type="http://schemas.openxmlformats.org/officeDocument/2006/relationships/audio" Target="../media/audio60.wav"/><Relationship Id="rId12" Type="http://schemas.openxmlformats.org/officeDocument/2006/relationships/image" Target="../media/image31.svg"/><Relationship Id="rId17" Type="http://schemas.openxmlformats.org/officeDocument/2006/relationships/image" Target="../media/image50.png"/><Relationship Id="rId2" Type="http://schemas.openxmlformats.org/officeDocument/2006/relationships/notesSlide" Target="../notesSlides/notesSlide16.xml"/><Relationship Id="rId16" Type="http://schemas.openxmlformats.org/officeDocument/2006/relationships/image" Target="../media/image71.png"/><Relationship Id="rId1" Type="http://schemas.openxmlformats.org/officeDocument/2006/relationships/slideLayout" Target="../slideLayouts/slideLayout27.xml"/><Relationship Id="rId6" Type="http://schemas.openxmlformats.org/officeDocument/2006/relationships/audio" Target="../media/audio59.wav"/><Relationship Id="rId11" Type="http://schemas.openxmlformats.org/officeDocument/2006/relationships/image" Target="../media/image30.png"/><Relationship Id="rId5" Type="http://schemas.openxmlformats.org/officeDocument/2006/relationships/audio" Target="../media/audio58.wav"/><Relationship Id="rId15" Type="http://schemas.openxmlformats.org/officeDocument/2006/relationships/image" Target="../media/image47.svg"/><Relationship Id="rId10" Type="http://schemas.openxmlformats.org/officeDocument/2006/relationships/image" Target="../media/image62.png"/><Relationship Id="rId4" Type="http://schemas.openxmlformats.org/officeDocument/2006/relationships/audio" Target="../media/audio57.wav"/><Relationship Id="rId9" Type="http://schemas.openxmlformats.org/officeDocument/2006/relationships/image" Target="../media/image27.sv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image" Target="../media/image73.png"/><Relationship Id="rId3" Type="http://schemas.openxmlformats.org/officeDocument/2006/relationships/audio" Target="../media/audio61.wav"/><Relationship Id="rId21" Type="http://schemas.openxmlformats.org/officeDocument/2006/relationships/audio" Target="../media/audio79.wav"/><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image" Target="../media/image72.png"/><Relationship Id="rId2" Type="http://schemas.openxmlformats.org/officeDocument/2006/relationships/notesSlide" Target="../notesSlides/notesSlide18.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27.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62.png"/><Relationship Id="rId5" Type="http://schemas.openxmlformats.org/officeDocument/2006/relationships/audio" Target="../media/audio63.wav"/><Relationship Id="rId15" Type="http://schemas.openxmlformats.org/officeDocument/2006/relationships/audio" Target="../media/audio73.wav"/><Relationship Id="rId23" Type="http://schemas.openxmlformats.org/officeDocument/2006/relationships/audio" Target="../media/audio81.wav"/><Relationship Id="rId28" Type="http://schemas.openxmlformats.org/officeDocument/2006/relationships/image" Target="../media/image75.png"/><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png"/><Relationship Id="rId3" Type="http://schemas.openxmlformats.org/officeDocument/2006/relationships/image" Target="../media/image62.png"/><Relationship Id="rId7" Type="http://schemas.openxmlformats.org/officeDocument/2006/relationships/image" Target="../media/image31.svg"/><Relationship Id="rId12"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71.png"/><Relationship Id="rId5" Type="http://schemas.openxmlformats.org/officeDocument/2006/relationships/image" Target="../media/image27.svg"/><Relationship Id="rId10" Type="http://schemas.openxmlformats.org/officeDocument/2006/relationships/image" Target="../media/image47.svg"/><Relationship Id="rId4" Type="http://schemas.openxmlformats.org/officeDocument/2006/relationships/image" Target="../media/image26.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1.jp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31.svg"/><Relationship Id="rId12" Type="http://schemas.openxmlformats.org/officeDocument/2006/relationships/image" Target="../media/image51.png"/><Relationship Id="rId2" Type="http://schemas.openxmlformats.org/officeDocument/2006/relationships/notesSlide" Target="../notesSlides/notesSlide20.xml"/><Relationship Id="rId16"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67.png"/><Relationship Id="rId15" Type="http://schemas.openxmlformats.org/officeDocument/2006/relationships/image" Target="../media/image69.png"/><Relationship Id="rId10" Type="http://schemas.openxmlformats.org/officeDocument/2006/relationships/image" Target="../media/image25.png"/><Relationship Id="rId4" Type="http://schemas.openxmlformats.org/officeDocument/2006/relationships/image" Target="../media/image59.png"/><Relationship Id="rId9" Type="http://schemas.openxmlformats.org/officeDocument/2006/relationships/image" Target="../media/image27.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audio" Target="../media/audio12.wav"/><Relationship Id="rId3" Type="http://schemas.openxmlformats.org/officeDocument/2006/relationships/image" Target="../media/image12.png"/><Relationship Id="rId7" Type="http://schemas.openxmlformats.org/officeDocument/2006/relationships/audio" Target="../media/audio8.wav"/><Relationship Id="rId12" Type="http://schemas.openxmlformats.org/officeDocument/2006/relationships/audio" Target="../media/audio11.wav"/><Relationship Id="rId2" Type="http://schemas.openxmlformats.org/officeDocument/2006/relationships/notesSlide" Target="../notesSlides/notesSlide3.xml"/><Relationship Id="rId16"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audio" Target="../media/audio14.wav"/><Relationship Id="rId10" Type="http://schemas.openxmlformats.org/officeDocument/2006/relationships/audio" Target="../media/audio10.wav"/><Relationship Id="rId4" Type="http://schemas.openxmlformats.org/officeDocument/2006/relationships/image" Target="../media/image13.svg"/><Relationship Id="rId9" Type="http://schemas.openxmlformats.org/officeDocument/2006/relationships/audio" Target="../media/audio9.wav"/><Relationship Id="rId14" Type="http://schemas.openxmlformats.org/officeDocument/2006/relationships/audio" Target="../media/audio13.wav"/></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1.wav"/><Relationship Id="rId18" Type="http://schemas.openxmlformats.org/officeDocument/2006/relationships/audio" Target="../media/audio25.wav"/><Relationship Id="rId3" Type="http://schemas.openxmlformats.org/officeDocument/2006/relationships/image" Target="../media/image12.png"/><Relationship Id="rId21" Type="http://schemas.openxmlformats.org/officeDocument/2006/relationships/image" Target="../media/image19.gif"/><Relationship Id="rId7" Type="http://schemas.openxmlformats.org/officeDocument/2006/relationships/audio" Target="../media/audio16.wav"/><Relationship Id="rId12" Type="http://schemas.openxmlformats.org/officeDocument/2006/relationships/audio" Target="../media/audio20.wav"/><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19.wav"/><Relationship Id="rId5" Type="http://schemas.openxmlformats.org/officeDocument/2006/relationships/image" Target="../media/image14.png"/><Relationship Id="rId15" Type="http://schemas.openxmlformats.org/officeDocument/2006/relationships/audio" Target="../media/audio22.wav"/><Relationship Id="rId10" Type="http://schemas.openxmlformats.org/officeDocument/2006/relationships/audio" Target="../media/audio18.wav"/><Relationship Id="rId19" Type="http://schemas.openxmlformats.org/officeDocument/2006/relationships/audio" Target="../media/audio26.wav"/><Relationship Id="rId4" Type="http://schemas.openxmlformats.org/officeDocument/2006/relationships/image" Target="../media/image13.svg"/><Relationship Id="rId9" Type="http://schemas.openxmlformats.org/officeDocument/2006/relationships/image" Target="../media/image15.gif"/><Relationship Id="rId14" Type="http://schemas.openxmlformats.org/officeDocument/2006/relationships/image" Target="../media/image17.png"/><Relationship Id="rId22" Type="http://schemas.openxmlformats.org/officeDocument/2006/relationships/image" Target="../media/image20.gif"/></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 Type="http://schemas.openxmlformats.org/officeDocument/2006/relationships/audio" Target="../media/audio27.wav"/><Relationship Id="rId21" Type="http://schemas.openxmlformats.org/officeDocument/2006/relationships/image" Target="../media/image30.png"/><Relationship Id="rId34" Type="http://schemas.openxmlformats.org/officeDocument/2006/relationships/image" Target="../media/image43.svg"/><Relationship Id="rId7" Type="http://schemas.openxmlformats.org/officeDocument/2006/relationships/audio" Target="../media/audio31.wav"/><Relationship Id="rId12" Type="http://schemas.openxmlformats.org/officeDocument/2006/relationships/audio" Target="../media/audio32.wav"/><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svg"/><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image" Target="../media/image13.svg"/><Relationship Id="rId24" Type="http://schemas.openxmlformats.org/officeDocument/2006/relationships/image" Target="../media/image33.svg"/><Relationship Id="rId32" Type="http://schemas.openxmlformats.org/officeDocument/2006/relationships/image" Target="../media/image41.svg"/><Relationship Id="rId5" Type="http://schemas.openxmlformats.org/officeDocument/2006/relationships/audio" Target="../media/audio29.wav"/><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12.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audio" Target="../media/audio28.wav"/><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3.wav"/><Relationship Id="rId7" Type="http://schemas.openxmlformats.org/officeDocument/2006/relationships/image" Target="../media/image47.sv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35.sv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6.png"/><Relationship Id="rId3" Type="http://schemas.openxmlformats.org/officeDocument/2006/relationships/audio" Target="../media/audio34.wav"/><Relationship Id="rId7" Type="http://schemas.openxmlformats.org/officeDocument/2006/relationships/image" Target="../media/image29.sv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3" Type="http://schemas.openxmlformats.org/officeDocument/2006/relationships/audio" Target="../media/audio35.wav"/><Relationship Id="rId7" Type="http://schemas.openxmlformats.org/officeDocument/2006/relationships/image" Target="../media/image29.sv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49.svg"/><Relationship Id="rId5" Type="http://schemas.openxmlformats.org/officeDocument/2006/relationships/image" Target="../media/image21.png"/><Relationship Id="rId10"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svg"/><Relationship Id="rId3" Type="http://schemas.openxmlformats.org/officeDocument/2006/relationships/audio" Target="../media/audio36.wav"/><Relationship Id="rId7" Type="http://schemas.openxmlformats.org/officeDocument/2006/relationships/image" Target="../media/image50.png"/><Relationship Id="rId12"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7.svg"/><Relationship Id="rId5" Type="http://schemas.openxmlformats.org/officeDocument/2006/relationships/audio" Target="../media/audio37.wav"/><Relationship Id="rId15" Type="http://schemas.openxmlformats.org/officeDocument/2006/relationships/image" Target="../media/image41.sv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9.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50573" y="-73583"/>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8" name="Picture 17" descr="A picture containing bear, toy, stuffed, doll&#10;&#10;Description automatically generated">
            <a:extLst>
              <a:ext uri="{FF2B5EF4-FFF2-40B4-BE49-F238E27FC236}">
                <a16:creationId xmlns:a16="http://schemas.microsoft.com/office/drawing/2014/main" id="{13A7AFFC-4261-4A1D-98B2-FC98DE1B3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19" name="Picture 18" descr="Logo, company name&#10;&#10;Description automatically generated">
            <a:extLst>
              <a:ext uri="{FF2B5EF4-FFF2-40B4-BE49-F238E27FC236}">
                <a16:creationId xmlns:a16="http://schemas.microsoft.com/office/drawing/2014/main" id="{37A97519-6198-4204-8B46-85494AF21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20" name="Picture 19">
            <a:extLst>
              <a:ext uri="{FF2B5EF4-FFF2-40B4-BE49-F238E27FC236}">
                <a16:creationId xmlns:a16="http://schemas.microsoft.com/office/drawing/2014/main" id="{F6C1D1F7-34C4-41EE-BC4F-63188AB21D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21" name="Picture 20">
            <a:extLst>
              <a:ext uri="{FF2B5EF4-FFF2-40B4-BE49-F238E27FC236}">
                <a16:creationId xmlns:a16="http://schemas.microsoft.com/office/drawing/2014/main" id="{26AB6D87-A7DB-4C3D-811C-EE97B69FC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elles visitent</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[5/6]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685A318-F203-4C15-A98D-565361FA8526}"/>
              </a:ext>
            </a:extLst>
          </p:cNvPr>
          <p:cNvSpPr/>
          <p:nvPr/>
        </p:nvSpPr>
        <p:spPr>
          <a:xfrm>
            <a:off x="558489" y="1255505"/>
            <a:ext cx="4617737"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4" name="Picture 13" descr="Logo&#10;&#10;Description automatically generated">
            <a:extLst>
              <a:ext uri="{FF2B5EF4-FFF2-40B4-BE49-F238E27FC236}">
                <a16:creationId xmlns:a16="http://schemas.microsoft.com/office/drawing/2014/main" id="{A360AB97-076A-42AB-938C-69EEBC232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212" y="2091431"/>
            <a:ext cx="2730901" cy="1641706"/>
          </a:xfrm>
          <a:prstGeom prst="rect">
            <a:avLst/>
          </a:prstGeom>
        </p:spPr>
      </p:pic>
      <p:pic>
        <p:nvPicPr>
          <p:cNvPr id="15" name="Graphic 14" descr="Female Profile">
            <a:extLst>
              <a:ext uri="{FF2B5EF4-FFF2-40B4-BE49-F238E27FC236}">
                <a16:creationId xmlns:a16="http://schemas.microsoft.com/office/drawing/2014/main" id="{844319E9-4088-4458-8687-7BF8D2D55D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603" y="2651662"/>
            <a:ext cx="1333609" cy="1333609"/>
          </a:xfrm>
          <a:prstGeom prst="rect">
            <a:avLst/>
          </a:prstGeom>
        </p:spPr>
      </p:pic>
      <p:pic>
        <p:nvPicPr>
          <p:cNvPr id="16" name="Graphic 15" descr="Female Profile">
            <a:extLst>
              <a:ext uri="{FF2B5EF4-FFF2-40B4-BE49-F238E27FC236}">
                <a16:creationId xmlns:a16="http://schemas.microsoft.com/office/drawing/2014/main" id="{BB5679CF-394D-481C-BAB7-0AF268B41B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4420" y="2651661"/>
            <a:ext cx="1333609" cy="1333609"/>
          </a:xfrm>
          <a:prstGeom prst="rect">
            <a:avLst/>
          </a:prstGeom>
        </p:spPr>
      </p:pic>
      <p:pic>
        <p:nvPicPr>
          <p:cNvPr id="17" name="Graphic 16" descr="Female Profile">
            <a:extLst>
              <a:ext uri="{FF2B5EF4-FFF2-40B4-BE49-F238E27FC236}">
                <a16:creationId xmlns:a16="http://schemas.microsoft.com/office/drawing/2014/main" id="{DDBA325B-E73B-4CA1-B580-3EF327EBC7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7883" y="2651661"/>
            <a:ext cx="1333609" cy="1333609"/>
          </a:xfrm>
          <a:prstGeom prst="rect">
            <a:avLst/>
          </a:prstGeom>
        </p:spPr>
      </p:pic>
      <p:pic>
        <p:nvPicPr>
          <p:cNvPr id="18" name="Picture 17" descr="Logo&#10;&#10;Description automatically generated">
            <a:extLst>
              <a:ext uri="{FF2B5EF4-FFF2-40B4-BE49-F238E27FC236}">
                <a16:creationId xmlns:a16="http://schemas.microsoft.com/office/drawing/2014/main" id="{904BC2E1-4DC7-41EE-82B2-499AC8541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270" y="2091431"/>
            <a:ext cx="2730901" cy="1641706"/>
          </a:xfrm>
          <a:prstGeom prst="rect">
            <a:avLst/>
          </a:prstGeom>
        </p:spPr>
      </p:pic>
      <p:pic>
        <p:nvPicPr>
          <p:cNvPr id="19" name="Graphic 18" descr="Castle scene with solid fill">
            <a:extLst>
              <a:ext uri="{FF2B5EF4-FFF2-40B4-BE49-F238E27FC236}">
                <a16:creationId xmlns:a16="http://schemas.microsoft.com/office/drawing/2014/main" id="{351F028F-5671-4648-9F26-11B9A65AE8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84549" y="2863581"/>
            <a:ext cx="914400" cy="914400"/>
          </a:xfrm>
          <a:prstGeom prst="rect">
            <a:avLst/>
          </a:prstGeom>
        </p:spPr>
      </p:pic>
      <p:pic>
        <p:nvPicPr>
          <p:cNvPr id="20" name="Graphic 19" descr="Castle scene with solid fill">
            <a:extLst>
              <a:ext uri="{FF2B5EF4-FFF2-40B4-BE49-F238E27FC236}">
                <a16:creationId xmlns:a16="http://schemas.microsoft.com/office/drawing/2014/main" id="{DD1BE628-7FCC-44DB-BC72-68A96F7C4E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1610" y="2863581"/>
            <a:ext cx="914400" cy="914400"/>
          </a:xfrm>
          <a:prstGeom prst="rect">
            <a:avLst/>
          </a:prstGeom>
        </p:spPr>
      </p:pic>
      <p:pic>
        <p:nvPicPr>
          <p:cNvPr id="3" name="Google Shape;134;p2">
            <a:hlinkClick r:id="" action="ppaction://noaction">
              <a:snd r:embed="rId3" name="VT2W3FS10.wav"/>
            </a:hlinkClick>
            <a:extLst>
              <a:ext uri="{FF2B5EF4-FFF2-40B4-BE49-F238E27FC236}">
                <a16:creationId xmlns:a16="http://schemas.microsoft.com/office/drawing/2014/main" id="{553CD8AF-00A6-5D82-0DCF-CE0CC6B3EECB}"/>
              </a:ext>
            </a:extLst>
          </p:cNvPr>
          <p:cNvPicPr preferRelativeResize="0"/>
          <p:nvPr/>
        </p:nvPicPr>
        <p:blipFill rotWithShape="1">
          <a:blip r:embed="rId11">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687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crée</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[6/6]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685A318-F203-4C15-A98D-565361FA8526}"/>
              </a:ext>
            </a:extLst>
          </p:cNvPr>
          <p:cNvSpPr/>
          <p:nvPr/>
        </p:nvSpPr>
        <p:spPr>
          <a:xfrm>
            <a:off x="652536" y="920036"/>
            <a:ext cx="4616412"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9" name="Graphic 18" descr="Female Profile">
            <a:extLst>
              <a:ext uri="{FF2B5EF4-FFF2-40B4-BE49-F238E27FC236}">
                <a16:creationId xmlns:a16="http://schemas.microsoft.com/office/drawing/2014/main" id="{995BE0D0-CFBD-408C-B3DC-046CE6A5B3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429" y="2651662"/>
            <a:ext cx="1333609" cy="1333609"/>
          </a:xfrm>
          <a:prstGeom prst="rect">
            <a:avLst/>
          </a:prstGeom>
        </p:spPr>
      </p:pic>
      <p:pic>
        <p:nvPicPr>
          <p:cNvPr id="20" name="Graphic 19" descr="Female Profile">
            <a:extLst>
              <a:ext uri="{FF2B5EF4-FFF2-40B4-BE49-F238E27FC236}">
                <a16:creationId xmlns:a16="http://schemas.microsoft.com/office/drawing/2014/main" id="{907272B5-7F6D-43F7-B358-F188D58D7E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8719" y="2685571"/>
            <a:ext cx="1333609" cy="1333609"/>
          </a:xfrm>
          <a:prstGeom prst="rect">
            <a:avLst/>
          </a:prstGeom>
        </p:spPr>
      </p:pic>
      <p:pic>
        <p:nvPicPr>
          <p:cNvPr id="21" name="Graphic 20" descr="Female Profile">
            <a:extLst>
              <a:ext uri="{FF2B5EF4-FFF2-40B4-BE49-F238E27FC236}">
                <a16:creationId xmlns:a16="http://schemas.microsoft.com/office/drawing/2014/main" id="{594A8709-9091-424A-89BC-F2672919B1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21892" y="2685570"/>
            <a:ext cx="1333609" cy="1333609"/>
          </a:xfrm>
          <a:prstGeom prst="rect">
            <a:avLst/>
          </a:prstGeom>
        </p:spPr>
      </p:pic>
      <p:pic>
        <p:nvPicPr>
          <p:cNvPr id="22" name="Picture 21" descr="Logo, icon&#10;&#10;Description automatically generated">
            <a:extLst>
              <a:ext uri="{FF2B5EF4-FFF2-40B4-BE49-F238E27FC236}">
                <a16:creationId xmlns:a16="http://schemas.microsoft.com/office/drawing/2014/main" id="{8FCCB5EF-0052-4867-82C6-9918F0E8A8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181" y="1870371"/>
            <a:ext cx="2305159" cy="1757684"/>
          </a:xfrm>
          <a:prstGeom prst="rect">
            <a:avLst/>
          </a:prstGeom>
        </p:spPr>
      </p:pic>
      <p:pic>
        <p:nvPicPr>
          <p:cNvPr id="23" name="Picture 22" descr="Logo, icon&#10;&#10;Description automatically generated">
            <a:extLst>
              <a:ext uri="{FF2B5EF4-FFF2-40B4-BE49-F238E27FC236}">
                <a16:creationId xmlns:a16="http://schemas.microsoft.com/office/drawing/2014/main" id="{F07F9829-5F8D-45FF-AC0A-F09793C96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3549" y="1769540"/>
            <a:ext cx="2305159" cy="1757684"/>
          </a:xfrm>
          <a:prstGeom prst="rect">
            <a:avLst/>
          </a:prstGeom>
        </p:spPr>
      </p:pic>
      <p:pic>
        <p:nvPicPr>
          <p:cNvPr id="24" name="Graphic 23" descr="Igloo with solid fill">
            <a:extLst>
              <a:ext uri="{FF2B5EF4-FFF2-40B4-BE49-F238E27FC236}">
                <a16:creationId xmlns:a16="http://schemas.microsoft.com/office/drawing/2014/main" id="{18EE514D-D53F-45F1-8EBD-405B7465AC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3140" y="2839981"/>
            <a:ext cx="914400" cy="914400"/>
          </a:xfrm>
          <a:prstGeom prst="rect">
            <a:avLst/>
          </a:prstGeom>
        </p:spPr>
      </p:pic>
      <p:pic>
        <p:nvPicPr>
          <p:cNvPr id="25" name="Graphic 24" descr="Igloo with solid fill">
            <a:extLst>
              <a:ext uri="{FF2B5EF4-FFF2-40B4-BE49-F238E27FC236}">
                <a16:creationId xmlns:a16="http://schemas.microsoft.com/office/drawing/2014/main" id="{973D887B-F03F-4630-8B99-A9940838C0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19729" y="2971800"/>
            <a:ext cx="914400" cy="914400"/>
          </a:xfrm>
          <a:prstGeom prst="rect">
            <a:avLst/>
          </a:prstGeom>
        </p:spPr>
      </p:pic>
      <p:pic>
        <p:nvPicPr>
          <p:cNvPr id="3" name="Google Shape;134;p2">
            <a:hlinkClick r:id="" action="ppaction://noaction">
              <a:snd r:embed="rId3" name="VT2W3FS11.wav"/>
            </a:hlinkClick>
            <a:extLst>
              <a:ext uri="{FF2B5EF4-FFF2-40B4-BE49-F238E27FC236}">
                <a16:creationId xmlns:a16="http://schemas.microsoft.com/office/drawing/2014/main" id="{8C1DAFD7-0062-B300-7372-D6494093A9C7}"/>
              </a:ext>
            </a:extLst>
          </p:cNvPr>
          <p:cNvPicPr preferRelativeResize="0"/>
          <p:nvPr/>
        </p:nvPicPr>
        <p:blipFill rotWithShape="1">
          <a:blip r:embed="rId11">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784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43289" y="2538875"/>
            <a:ext cx="7573853" cy="53546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89024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3</a:t>
            </a:r>
            <a:r>
              <a:rPr kumimoji="0" lang="en-GB" sz="2800" b="0" i="0" u="none" strike="noStrike" kern="1200" cap="none" spc="0" normalizeH="0" baseline="30000" noProof="0" dirty="0">
                <a:ln>
                  <a:noFill/>
                </a:ln>
                <a:solidFill>
                  <a:srgbClr val="1E4E79"/>
                </a:solidFill>
                <a:effectLst/>
                <a:uLnTx/>
                <a:uFillTx/>
                <a:latin typeface="Century Gothic"/>
                <a:ea typeface="Century Gothic"/>
                <a:cs typeface="Century Gothic"/>
                <a:sym typeface="Century Gothic"/>
              </a:rPr>
              <a:t>rd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person singular and plural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1055041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say ‘everyone’ + ER verb,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the s/he, it ending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215056" y="2535610"/>
            <a:ext cx="75738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Tout le monde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défilé.</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6">
            <a:alphaModFix/>
          </a:blip>
          <a:srcRect/>
          <a:stretch/>
        </p:blipFill>
        <p:spPr>
          <a:xfrm>
            <a:off x="590729" y="315589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1143289" y="3198684"/>
            <a:ext cx="855356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Everyone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parade.</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3838692"/>
            <a:ext cx="995231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‘the people’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les gens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and the verb ending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1215056" y="4897738"/>
            <a:ext cx="7502086" cy="5058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1197428" y="4880457"/>
            <a:ext cx="66855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Les gens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 défilé.</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6">
            <a:alphaModFix/>
          </a:blip>
          <a:srcRect/>
          <a:stretch/>
        </p:blipFill>
        <p:spPr>
          <a:xfrm>
            <a:off x="662496" y="5403637"/>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1215056" y="5647946"/>
            <a:ext cx="668555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people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parade.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12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VT2W3FS12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34" grpId="0"/>
      <p:bldP spid="35" grpId="0" animBg="1"/>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101" name="TextBox 100">
            <a:hlinkClick r:id="" action="ppaction://noaction">
              <a:snd r:embed="rId4" name="VT2W3FS13_1.wav"/>
            </a:hlinkClick>
            <a:extLst>
              <a:ext uri="{FF2B5EF4-FFF2-40B4-BE49-F238E27FC236}">
                <a16:creationId xmlns:a16="http://schemas.microsoft.com/office/drawing/2014/main" id="{73FC9C0C-0181-40A6-97BA-EAA0043CDF0D}"/>
              </a:ext>
            </a:extLst>
          </p:cNvPr>
          <p:cNvSpPr txBox="1"/>
          <p:nvPr/>
        </p:nvSpPr>
        <p:spPr>
          <a:xfrm>
            <a:off x="3173098" y="106125"/>
            <a:ext cx="4382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et écris le verbe.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58955" y="2500004"/>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218" y="1369944"/>
            <a:ext cx="1126594" cy="1130060"/>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81117B8E-E4BA-4DE2-9723-0BD529AAF9CF}"/>
              </a:ext>
            </a:extLst>
          </p:cNvPr>
          <p:cNvPicPr>
            <a:picLocks noChangeAspect="1"/>
          </p:cNvPicPr>
          <p:nvPr/>
        </p:nvPicPr>
        <p:blipFill>
          <a:blip r:embed="rId6">
            <a:alphaModFix amt="2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655230"/>
            <a:ext cx="10531147" cy="6082419"/>
          </a:xfrm>
          <a:prstGeom prst="rect">
            <a:avLst/>
          </a:prstGeom>
        </p:spPr>
      </p:pic>
      <p:sp>
        <p:nvSpPr>
          <p:cNvPr id="10" name="TextBox 9">
            <a:extLst>
              <a:ext uri="{FF2B5EF4-FFF2-40B4-BE49-F238E27FC236}">
                <a16:creationId xmlns:a16="http://schemas.microsoft.com/office/drawing/2014/main" id="{102150D8-217A-4529-BB4F-97B092EA2296}"/>
              </a:ext>
            </a:extLst>
          </p:cNvPr>
          <p:cNvSpPr txBox="1"/>
          <p:nvPr/>
        </p:nvSpPr>
        <p:spPr>
          <a:xfrm>
            <a:off x="485944" y="808680"/>
            <a:ext cx="98834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Ici, c’est super ! 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Bonhomme Carnaval.</a:t>
            </a:r>
          </a:p>
        </p:txBody>
      </p:sp>
      <p:sp>
        <p:nvSpPr>
          <p:cNvPr id="51" name="TextBox 50">
            <a:extLst>
              <a:ext uri="{FF2B5EF4-FFF2-40B4-BE49-F238E27FC236}">
                <a16:creationId xmlns:a16="http://schemas.microsoft.com/office/drawing/2014/main" id="{389876BF-AD78-4FC5-9D64-2008B67B5874}"/>
              </a:ext>
            </a:extLst>
          </p:cNvPr>
          <p:cNvSpPr txBox="1"/>
          <p:nvPr/>
        </p:nvSpPr>
        <p:spPr>
          <a:xfrm>
            <a:off x="524853" y="1666989"/>
            <a:ext cx="8740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gens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portent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bikinis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nagent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neige !</a:t>
            </a:r>
          </a:p>
        </p:txBody>
      </p:sp>
      <p:sp>
        <p:nvSpPr>
          <p:cNvPr id="53" name="TextBox 52">
            <a:extLst>
              <a:ext uri="{FF2B5EF4-FFF2-40B4-BE49-F238E27FC236}">
                <a16:creationId xmlns:a16="http://schemas.microsoft.com/office/drawing/2014/main" id="{4E4F5A2E-754E-4031-9D2C-F89652AE56D6}"/>
              </a:ext>
            </a:extLst>
          </p:cNvPr>
          <p:cNvSpPr txBox="1"/>
          <p:nvPr/>
        </p:nvSpPr>
        <p:spPr>
          <a:xfrm>
            <a:off x="455695" y="2561414"/>
            <a:ext cx="5588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la tire sur la neige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C’est une tradition délicieuse pour tous* !</a:t>
            </a:r>
          </a:p>
        </p:txBody>
      </p:sp>
      <p:sp>
        <p:nvSpPr>
          <p:cNvPr id="54" name="TextBox 53">
            <a:extLst>
              <a:ext uri="{FF2B5EF4-FFF2-40B4-BE49-F238E27FC236}">
                <a16:creationId xmlns:a16="http://schemas.microsoft.com/office/drawing/2014/main" id="{765A6C22-856B-4C54-A03F-4E37DDB07034}"/>
              </a:ext>
            </a:extLst>
          </p:cNvPr>
          <p:cNvSpPr txBox="1"/>
          <p:nvPr/>
        </p:nvSpPr>
        <p:spPr>
          <a:xfrm>
            <a:off x="501361" y="4102751"/>
            <a:ext cx="50881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créent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sculptures en glace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sur des traîneaux.  </a:t>
            </a:r>
          </a:p>
        </p:txBody>
      </p:sp>
      <p:sp>
        <p:nvSpPr>
          <p:cNvPr id="55" name="TextBox 54">
            <a:extLst>
              <a:ext uri="{FF2B5EF4-FFF2-40B4-BE49-F238E27FC236}">
                <a16:creationId xmlns:a16="http://schemas.microsoft.com/office/drawing/2014/main" id="{B522ADAC-0A9C-4C78-A1A5-16B984D6FBE8}"/>
              </a:ext>
            </a:extLst>
          </p:cNvPr>
          <p:cNvSpPr txBox="1"/>
          <p:nvPr/>
        </p:nvSpPr>
        <p:spPr>
          <a:xfrm>
            <a:off x="511437" y="5601205"/>
            <a:ext cx="100659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Tout le monde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derrière le défilé.  Les gens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quittent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le Carnaval très tard*, mais ils sont très heureux.</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23" name="Group 22">
            <a:extLst>
              <a:ext uri="{FF2B5EF4-FFF2-40B4-BE49-F238E27FC236}">
                <a16:creationId xmlns:a16="http://schemas.microsoft.com/office/drawing/2014/main" id="{890CEDC4-61F8-4600-8220-044409C8AA77}"/>
              </a:ext>
            </a:extLst>
          </p:cNvPr>
          <p:cNvGrpSpPr/>
          <p:nvPr/>
        </p:nvGrpSpPr>
        <p:grpSpPr>
          <a:xfrm>
            <a:off x="5218536" y="808680"/>
            <a:ext cx="1212735" cy="503957"/>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sp>
        <p:nvSpPr>
          <p:cNvPr id="15" name="Rectangle 14">
            <a:hlinkClick r:id="" action="ppaction://noaction">
              <a:snd r:embed="rId3" name="VT2W3FS13_7.wav"/>
            </a:hlinkClick>
            <a:extLst>
              <a:ext uri="{FF2B5EF4-FFF2-40B4-BE49-F238E27FC236}">
                <a16:creationId xmlns:a16="http://schemas.microsoft.com/office/drawing/2014/main" id="{7FC82797-EA46-48FB-B306-00E52CD6AD88}"/>
              </a:ext>
            </a:extLst>
          </p:cNvPr>
          <p:cNvSpPr/>
          <p:nvPr/>
        </p:nvSpPr>
        <p:spPr>
          <a:xfrm>
            <a:off x="8566834" y="6192782"/>
            <a:ext cx="2198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Bisous, Renée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E5B7F0D-C7B9-4928-B0FB-BFFAAD56B86F}"/>
              </a:ext>
            </a:extLst>
          </p:cNvPr>
          <p:cNvGrpSpPr/>
          <p:nvPr/>
        </p:nvGrpSpPr>
        <p:grpSpPr>
          <a:xfrm>
            <a:off x="6920872" y="778503"/>
            <a:ext cx="1244119" cy="523220"/>
            <a:chOff x="7443681" y="-337104"/>
            <a:chExt cx="1244119"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7443681" y="-337104"/>
              <a:ext cx="1244119"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20FA17-308D-49B4-B669-D14BE1F74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1399" y="-337104"/>
              <a:ext cx="523220" cy="523220"/>
            </a:xfrm>
            <a:prstGeom prst="rect">
              <a:avLst/>
            </a:prstGeom>
          </p:spPr>
        </p:pic>
      </p:grpSp>
      <p:pic>
        <p:nvPicPr>
          <p:cNvPr id="84" name="Google Shape;134;p2">
            <a:hlinkClick r:id="" action="ppaction://noaction">
              <a:snd r:embed="rId11" name="VT2W3FS13_2.wav"/>
            </a:hlinkClick>
            <a:extLst>
              <a:ext uri="{FF2B5EF4-FFF2-40B4-BE49-F238E27FC236}">
                <a16:creationId xmlns:a16="http://schemas.microsoft.com/office/drawing/2014/main" id="{537AC490-A7D0-4520-991E-41B1EF69C390}"/>
              </a:ext>
            </a:extLst>
          </p:cNvPr>
          <p:cNvPicPr preferRelativeResize="0"/>
          <p:nvPr/>
        </p:nvPicPr>
        <p:blipFill rotWithShape="1">
          <a:blip r:embed="rId12">
            <a:alphaModFix/>
          </a:blip>
          <a:srcRect/>
          <a:stretch/>
        </p:blipFill>
        <p:spPr>
          <a:xfrm>
            <a:off x="158377" y="880011"/>
            <a:ext cx="377532" cy="369235"/>
          </a:xfrm>
          <a:prstGeom prst="rect">
            <a:avLst/>
          </a:prstGeom>
          <a:noFill/>
          <a:ln>
            <a:noFill/>
          </a:ln>
          <a:effectLst>
            <a:outerShdw blurRad="50800" dist="38100" dir="5400000" algn="t" rotWithShape="0">
              <a:prstClr val="black">
                <a:alpha val="40000"/>
              </a:prstClr>
            </a:outerShdw>
          </a:effectLst>
        </p:spPr>
      </p:pic>
      <p:pic>
        <p:nvPicPr>
          <p:cNvPr id="89" name="Picture 88" descr="Icon&#10;&#10;Description automatically generated">
            <a:extLst>
              <a:ext uri="{FF2B5EF4-FFF2-40B4-BE49-F238E27FC236}">
                <a16:creationId xmlns:a16="http://schemas.microsoft.com/office/drawing/2014/main" id="{E52ACFB3-5D36-4613-82E9-888E99A55D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90" name="Title 1">
            <a:extLst>
              <a:ext uri="{FF2B5EF4-FFF2-40B4-BE49-F238E27FC236}">
                <a16:creationId xmlns:a16="http://schemas.microsoft.com/office/drawing/2014/main" id="{A8835BC2-59E5-4EEA-869C-4ADA37EC58E0}"/>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 name="Picture 6" descr="A picture containing snow, outdoor, doll&#10;&#10;Description automatically generated">
            <a:extLst>
              <a:ext uri="{FF2B5EF4-FFF2-40B4-BE49-F238E27FC236}">
                <a16:creationId xmlns:a16="http://schemas.microsoft.com/office/drawing/2014/main" id="{BB875A20-1B4D-4C8E-A38D-60A853FFFE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1752" y="712635"/>
            <a:ext cx="1748589" cy="2404310"/>
          </a:xfrm>
          <a:prstGeom prst="rect">
            <a:avLst/>
          </a:prstGeom>
        </p:spPr>
      </p:pic>
      <p:sp>
        <p:nvSpPr>
          <p:cNvPr id="62" name="TextBox 61">
            <a:extLst>
              <a:ext uri="{FF2B5EF4-FFF2-40B4-BE49-F238E27FC236}">
                <a16:creationId xmlns:a16="http://schemas.microsoft.com/office/drawing/2014/main" id="{F2EC80E9-6372-4E6E-B5F2-D0B03973C676}"/>
              </a:ext>
            </a:extLst>
          </p:cNvPr>
          <p:cNvSpPr txBox="1"/>
          <p:nvPr/>
        </p:nvSpPr>
        <p:spPr>
          <a:xfrm>
            <a:off x="10405150" y="5518003"/>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tous </a:t>
            </a:r>
            <a:r>
              <a:rPr lang="en-GB" sz="2000" b="0" strike="noStrike" spc="-1" dirty="0">
                <a:solidFill>
                  <a:srgbClr val="000000"/>
                </a:solidFill>
                <a:latin typeface="Century Gothic" panose="020B0502020202020204" pitchFamily="34" charset="0"/>
              </a:rPr>
              <a:t>= all</a:t>
            </a:r>
            <a:br>
              <a:rPr lang="en-GB" sz="2000" b="0" strike="noStrike" spc="-1" dirty="0">
                <a:solidFill>
                  <a:srgbClr val="000000"/>
                </a:solidFill>
                <a:latin typeface="Century Gothic" panose="020B0502020202020204" pitchFamily="34" charset="0"/>
              </a:rPr>
            </a:br>
            <a:r>
              <a:rPr lang="en-GB" sz="2000" b="0" strike="noStrike" spc="-1" dirty="0">
                <a:solidFill>
                  <a:srgbClr val="000000"/>
                </a:solidFill>
                <a:latin typeface="Century Gothic" panose="020B0502020202020204" pitchFamily="34" charset="0"/>
              </a:rPr>
              <a:t>tard = late</a:t>
            </a:r>
          </a:p>
        </p:txBody>
      </p:sp>
      <p:grpSp>
        <p:nvGrpSpPr>
          <p:cNvPr id="14" name="Group 13">
            <a:extLst>
              <a:ext uri="{FF2B5EF4-FFF2-40B4-BE49-F238E27FC236}">
                <a16:creationId xmlns:a16="http://schemas.microsoft.com/office/drawing/2014/main" id="{528CC57A-1AE2-4629-8DFB-C039C26C88E0}"/>
              </a:ext>
            </a:extLst>
          </p:cNvPr>
          <p:cNvGrpSpPr/>
          <p:nvPr/>
        </p:nvGrpSpPr>
        <p:grpSpPr>
          <a:xfrm>
            <a:off x="1950129" y="1678131"/>
            <a:ext cx="1452554" cy="502601"/>
            <a:chOff x="-3531223" y="2015260"/>
            <a:chExt cx="1452554" cy="502601"/>
          </a:xfrm>
        </p:grpSpPr>
        <p:sp>
          <p:nvSpPr>
            <p:cNvPr id="56" name="Rectangle: Rounded Corners 55">
              <a:extLst>
                <a:ext uri="{FF2B5EF4-FFF2-40B4-BE49-F238E27FC236}">
                  <a16:creationId xmlns:a16="http://schemas.microsoft.com/office/drawing/2014/main" id="{534F47DD-06A1-4558-99FD-8DA48D060B15}"/>
                </a:ext>
              </a:extLst>
            </p:cNvPr>
            <p:cNvSpPr/>
            <p:nvPr/>
          </p:nvSpPr>
          <p:spPr>
            <a:xfrm>
              <a:off x="-3531223" y="2038338"/>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295FF821-0498-40B7-B72C-0AD65F8BC1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104808" y="2055618"/>
              <a:ext cx="231122" cy="462243"/>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768EEFBE-8602-459F-8890-CE3949188F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0405" y="2015260"/>
              <a:ext cx="382434" cy="462243"/>
            </a:xfrm>
            <a:prstGeom prst="rect">
              <a:avLst/>
            </a:prstGeom>
          </p:spPr>
        </p:pic>
      </p:grpSp>
      <p:grpSp>
        <p:nvGrpSpPr>
          <p:cNvPr id="16" name="Group 15">
            <a:extLst>
              <a:ext uri="{FF2B5EF4-FFF2-40B4-BE49-F238E27FC236}">
                <a16:creationId xmlns:a16="http://schemas.microsoft.com/office/drawing/2014/main" id="{D4404804-1D6E-4F6F-8E2F-BBF875CC000F}"/>
              </a:ext>
            </a:extLst>
          </p:cNvPr>
          <p:cNvGrpSpPr/>
          <p:nvPr/>
        </p:nvGrpSpPr>
        <p:grpSpPr>
          <a:xfrm>
            <a:off x="5274410" y="1632768"/>
            <a:ext cx="1367387" cy="489933"/>
            <a:chOff x="-2589614" y="880011"/>
            <a:chExt cx="1367387" cy="489933"/>
          </a:xfrm>
        </p:grpSpPr>
        <p:sp>
          <p:nvSpPr>
            <p:cNvPr id="11" name="Rectangle: Rounded Corners 10">
              <a:extLst>
                <a:ext uri="{FF2B5EF4-FFF2-40B4-BE49-F238E27FC236}">
                  <a16:creationId xmlns:a16="http://schemas.microsoft.com/office/drawing/2014/main" id="{CBECE426-5C9E-483B-94A7-961F213B1627}"/>
                </a:ext>
              </a:extLst>
            </p:cNvPr>
            <p:cNvSpPr/>
            <p:nvPr/>
          </p:nvSpPr>
          <p:spPr>
            <a:xfrm>
              <a:off x="-2589614" y="880011"/>
              <a:ext cx="1367387" cy="489933"/>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oup 65">
              <a:extLst>
                <a:ext uri="{FF2B5EF4-FFF2-40B4-BE49-F238E27FC236}">
                  <a16:creationId xmlns:a16="http://schemas.microsoft.com/office/drawing/2014/main" id="{595044DF-F95A-4C90-80BE-4BFD1DFF27F5}"/>
                </a:ext>
              </a:extLst>
            </p:cNvPr>
            <p:cNvGrpSpPr/>
            <p:nvPr/>
          </p:nvGrpSpPr>
          <p:grpSpPr>
            <a:xfrm>
              <a:off x="-2167605" y="917415"/>
              <a:ext cx="431968" cy="405524"/>
              <a:chOff x="569673" y="1246798"/>
              <a:chExt cx="1147841" cy="1132206"/>
            </a:xfrm>
          </p:grpSpPr>
          <p:sp>
            <p:nvSpPr>
              <p:cNvPr id="68" name="Oval 67">
                <a:extLst>
                  <a:ext uri="{FF2B5EF4-FFF2-40B4-BE49-F238E27FC236}">
                    <a16:creationId xmlns:a16="http://schemas.microsoft.com/office/drawing/2014/main" id="{E7782B18-3717-476D-BFC9-CEA4E392198D}"/>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1" name="Graphic 70" descr="Swimming with solid fill">
                <a:extLst>
                  <a:ext uri="{FF2B5EF4-FFF2-40B4-BE49-F238E27FC236}">
                    <a16:creationId xmlns:a16="http://schemas.microsoft.com/office/drawing/2014/main" id="{DAFB79EC-339E-449A-879C-5A6587A3843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1726" y="1314528"/>
                <a:ext cx="914400" cy="914400"/>
              </a:xfrm>
              <a:prstGeom prst="rect">
                <a:avLst/>
              </a:prstGeom>
            </p:spPr>
          </p:pic>
        </p:grpSp>
      </p:grpSp>
      <p:grpSp>
        <p:nvGrpSpPr>
          <p:cNvPr id="22" name="Group 21">
            <a:extLst>
              <a:ext uri="{FF2B5EF4-FFF2-40B4-BE49-F238E27FC236}">
                <a16:creationId xmlns:a16="http://schemas.microsoft.com/office/drawing/2014/main" id="{01556FA2-E9E3-416A-BD9A-5A3752422C73}"/>
              </a:ext>
            </a:extLst>
          </p:cNvPr>
          <p:cNvGrpSpPr/>
          <p:nvPr/>
        </p:nvGrpSpPr>
        <p:grpSpPr>
          <a:xfrm>
            <a:off x="2878192" y="2580175"/>
            <a:ext cx="1452554" cy="468209"/>
            <a:chOff x="-2117122" y="2079359"/>
            <a:chExt cx="1452554" cy="468209"/>
          </a:xfrm>
        </p:grpSpPr>
        <p:sp>
          <p:nvSpPr>
            <p:cNvPr id="80" name="Rectangle: Rounded Corners 79">
              <a:extLst>
                <a:ext uri="{FF2B5EF4-FFF2-40B4-BE49-F238E27FC236}">
                  <a16:creationId xmlns:a16="http://schemas.microsoft.com/office/drawing/2014/main" id="{2C18B648-F37D-4C85-B0FD-8F0B7BC1F783}"/>
                </a:ext>
              </a:extLst>
            </p:cNvPr>
            <p:cNvSpPr/>
            <p:nvPr/>
          </p:nvSpPr>
          <p:spPr>
            <a:xfrm>
              <a:off x="-2117122" y="2085902"/>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descr="Logo&#10;&#10;Description automatically generated with medium confidence">
              <a:extLst>
                <a:ext uri="{FF2B5EF4-FFF2-40B4-BE49-F238E27FC236}">
                  <a16:creationId xmlns:a16="http://schemas.microsoft.com/office/drawing/2014/main" id="{354EBD51-C8B4-423A-9BFC-4F5CC94A4C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3616" y="2079359"/>
              <a:ext cx="844263" cy="468209"/>
            </a:xfrm>
            <a:prstGeom prst="rect">
              <a:avLst/>
            </a:prstGeom>
          </p:spPr>
        </p:pic>
      </p:grpSp>
      <p:grpSp>
        <p:nvGrpSpPr>
          <p:cNvPr id="25" name="Group 24">
            <a:extLst>
              <a:ext uri="{FF2B5EF4-FFF2-40B4-BE49-F238E27FC236}">
                <a16:creationId xmlns:a16="http://schemas.microsoft.com/office/drawing/2014/main" id="{EE922E2F-D0BB-4E0E-BE94-C63AC6D608DF}"/>
              </a:ext>
            </a:extLst>
          </p:cNvPr>
          <p:cNvGrpSpPr/>
          <p:nvPr/>
        </p:nvGrpSpPr>
        <p:grpSpPr>
          <a:xfrm>
            <a:off x="871817" y="4121836"/>
            <a:ext cx="1289717" cy="461666"/>
            <a:chOff x="-2306117" y="1941513"/>
            <a:chExt cx="1452554" cy="461666"/>
          </a:xfrm>
        </p:grpSpPr>
        <p:sp>
          <p:nvSpPr>
            <p:cNvPr id="81" name="Rectangle: Rounded Corners 80">
              <a:extLst>
                <a:ext uri="{FF2B5EF4-FFF2-40B4-BE49-F238E27FC236}">
                  <a16:creationId xmlns:a16="http://schemas.microsoft.com/office/drawing/2014/main" id="{FFCD1842-C77D-49E6-9F3C-1B2E138C7E36}"/>
                </a:ext>
              </a:extLst>
            </p:cNvPr>
            <p:cNvSpPr/>
            <p:nvPr/>
          </p:nvSpPr>
          <p:spPr>
            <a:xfrm>
              <a:off x="-2306117" y="1941513"/>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descr="Logo, icon&#10;&#10;Description automatically generated">
              <a:extLst>
                <a:ext uri="{FF2B5EF4-FFF2-40B4-BE49-F238E27FC236}">
                  <a16:creationId xmlns:a16="http://schemas.microsoft.com/office/drawing/2014/main" id="{BFF9C28D-FF6E-4CB7-8E9E-889903271B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58149" y="1979959"/>
              <a:ext cx="570703" cy="389449"/>
            </a:xfrm>
            <a:prstGeom prst="rect">
              <a:avLst/>
            </a:prstGeom>
          </p:spPr>
        </p:pic>
      </p:grpSp>
      <p:grpSp>
        <p:nvGrpSpPr>
          <p:cNvPr id="27" name="Group 26">
            <a:extLst>
              <a:ext uri="{FF2B5EF4-FFF2-40B4-BE49-F238E27FC236}">
                <a16:creationId xmlns:a16="http://schemas.microsoft.com/office/drawing/2014/main" id="{CF429319-2F00-4831-ADD7-936AEDD6A5F7}"/>
              </a:ext>
            </a:extLst>
          </p:cNvPr>
          <p:cNvGrpSpPr/>
          <p:nvPr/>
        </p:nvGrpSpPr>
        <p:grpSpPr>
          <a:xfrm>
            <a:off x="1975127" y="4474273"/>
            <a:ext cx="1328181" cy="469243"/>
            <a:chOff x="-2550408" y="1249246"/>
            <a:chExt cx="1328181" cy="469243"/>
          </a:xfrm>
        </p:grpSpPr>
        <p:sp>
          <p:nvSpPr>
            <p:cNvPr id="82" name="Rectangle: Rounded Corners 81">
              <a:extLst>
                <a:ext uri="{FF2B5EF4-FFF2-40B4-BE49-F238E27FC236}">
                  <a16:creationId xmlns:a16="http://schemas.microsoft.com/office/drawing/2014/main" id="{76E50B20-8082-4C0D-89F3-936CA185CF15}"/>
                </a:ext>
              </a:extLst>
            </p:cNvPr>
            <p:cNvSpPr/>
            <p:nvPr/>
          </p:nvSpPr>
          <p:spPr>
            <a:xfrm>
              <a:off x="-2550408" y="1249246"/>
              <a:ext cx="1328181"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descr="Icon&#10;&#10;Description automatically generated">
              <a:extLst>
                <a:ext uri="{FF2B5EF4-FFF2-40B4-BE49-F238E27FC236}">
                  <a16:creationId xmlns:a16="http://schemas.microsoft.com/office/drawing/2014/main" id="{CE908EA7-6912-445B-8141-DDBCC22ADF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96382" y="1256823"/>
              <a:ext cx="462559" cy="461666"/>
            </a:xfrm>
            <a:prstGeom prst="rect">
              <a:avLst/>
            </a:prstGeom>
          </p:spPr>
        </p:pic>
      </p:grpSp>
      <p:grpSp>
        <p:nvGrpSpPr>
          <p:cNvPr id="28" name="Group 27">
            <a:extLst>
              <a:ext uri="{FF2B5EF4-FFF2-40B4-BE49-F238E27FC236}">
                <a16:creationId xmlns:a16="http://schemas.microsoft.com/office/drawing/2014/main" id="{98D0C2BD-90F5-49AB-BBAF-1B02C9D3C307}"/>
              </a:ext>
            </a:extLst>
          </p:cNvPr>
          <p:cNvGrpSpPr/>
          <p:nvPr/>
        </p:nvGrpSpPr>
        <p:grpSpPr>
          <a:xfrm>
            <a:off x="2781796" y="5587136"/>
            <a:ext cx="1452554" cy="486751"/>
            <a:chOff x="-2893460" y="244820"/>
            <a:chExt cx="1452554" cy="486751"/>
          </a:xfrm>
        </p:grpSpPr>
        <p:sp>
          <p:nvSpPr>
            <p:cNvPr id="83" name="Rectangle: Rounded Corners 82">
              <a:extLst>
                <a:ext uri="{FF2B5EF4-FFF2-40B4-BE49-F238E27FC236}">
                  <a16:creationId xmlns:a16="http://schemas.microsoft.com/office/drawing/2014/main" id="{F140E457-812A-4A1E-84F8-29AFB5A1FABA}"/>
                </a:ext>
              </a:extLst>
            </p:cNvPr>
            <p:cNvSpPr/>
            <p:nvPr/>
          </p:nvSpPr>
          <p:spPr>
            <a:xfrm>
              <a:off x="-2893460" y="24482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descr="Logo, icon&#10;&#10;Description automatically generated">
              <a:extLst>
                <a:ext uri="{FF2B5EF4-FFF2-40B4-BE49-F238E27FC236}">
                  <a16:creationId xmlns:a16="http://schemas.microsoft.com/office/drawing/2014/main" id="{6887DEFB-4E35-4DE6-A6CF-ACD5C717A6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37971" y="245043"/>
              <a:ext cx="513227" cy="486528"/>
            </a:xfrm>
            <a:prstGeom prst="rect">
              <a:avLst/>
            </a:prstGeom>
          </p:spPr>
        </p:pic>
      </p:grpSp>
      <p:grpSp>
        <p:nvGrpSpPr>
          <p:cNvPr id="30" name="Group 29">
            <a:extLst>
              <a:ext uri="{FF2B5EF4-FFF2-40B4-BE49-F238E27FC236}">
                <a16:creationId xmlns:a16="http://schemas.microsoft.com/office/drawing/2014/main" id="{B5CA4C2D-8945-4528-9CA1-6DF0ED4D7D80}"/>
              </a:ext>
            </a:extLst>
          </p:cNvPr>
          <p:cNvGrpSpPr/>
          <p:nvPr/>
        </p:nvGrpSpPr>
        <p:grpSpPr>
          <a:xfrm>
            <a:off x="8213299" y="5623190"/>
            <a:ext cx="1452554" cy="464406"/>
            <a:chOff x="-3599963" y="2797350"/>
            <a:chExt cx="1452554" cy="464406"/>
          </a:xfrm>
        </p:grpSpPr>
        <p:sp>
          <p:nvSpPr>
            <p:cNvPr id="63" name="Rectangle: Rounded Corners 62">
              <a:extLst>
                <a:ext uri="{FF2B5EF4-FFF2-40B4-BE49-F238E27FC236}">
                  <a16:creationId xmlns:a16="http://schemas.microsoft.com/office/drawing/2014/main" id="{DA61A91E-9136-460E-A6F5-0681D46E97CD}"/>
                </a:ext>
              </a:extLst>
            </p:cNvPr>
            <p:cNvSpPr/>
            <p:nvPr/>
          </p:nvSpPr>
          <p:spPr>
            <a:xfrm>
              <a:off x="-3599963" y="2800090"/>
              <a:ext cx="1452554" cy="461666"/>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text, sign&#10;&#10;Description automatically generated">
              <a:extLst>
                <a:ext uri="{FF2B5EF4-FFF2-40B4-BE49-F238E27FC236}">
                  <a16:creationId xmlns:a16="http://schemas.microsoft.com/office/drawing/2014/main" id="{CE53C53A-2B3A-4F7A-8B70-A07742ACE1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07618" y="2797350"/>
              <a:ext cx="487125" cy="457091"/>
            </a:xfrm>
            <a:prstGeom prst="rect">
              <a:avLst/>
            </a:prstGeom>
          </p:spPr>
        </p:pic>
      </p:grpSp>
      <p:pic>
        <p:nvPicPr>
          <p:cNvPr id="92" name="Google Shape;134;p2">
            <a:hlinkClick r:id="" action="ppaction://noaction">
              <a:snd r:embed="rId24" name="VT2W3FS13_3.wav"/>
            </a:hlinkClick>
            <a:extLst>
              <a:ext uri="{FF2B5EF4-FFF2-40B4-BE49-F238E27FC236}">
                <a16:creationId xmlns:a16="http://schemas.microsoft.com/office/drawing/2014/main" id="{94A42DB0-1622-41E2-92CE-889BB67462F6}"/>
              </a:ext>
            </a:extLst>
          </p:cNvPr>
          <p:cNvPicPr preferRelativeResize="0"/>
          <p:nvPr/>
        </p:nvPicPr>
        <p:blipFill rotWithShape="1">
          <a:blip r:embed="rId12">
            <a:alphaModFix/>
          </a:blip>
          <a:srcRect/>
          <a:stretch/>
        </p:blipFill>
        <p:spPr>
          <a:xfrm>
            <a:off x="131236" y="1771139"/>
            <a:ext cx="377532" cy="369235"/>
          </a:xfrm>
          <a:prstGeom prst="rect">
            <a:avLst/>
          </a:prstGeom>
          <a:noFill/>
          <a:ln>
            <a:noFill/>
          </a:ln>
          <a:effectLst>
            <a:outerShdw blurRad="50800" dist="38100" dir="5400000" algn="t" rotWithShape="0">
              <a:prstClr val="black">
                <a:alpha val="40000"/>
              </a:prstClr>
            </a:outerShdw>
          </a:effectLst>
        </p:spPr>
      </p:pic>
      <p:pic>
        <p:nvPicPr>
          <p:cNvPr id="93" name="Google Shape;134;p2">
            <a:hlinkClick r:id="" action="ppaction://noaction">
              <a:snd r:embed="rId25" name="VT2W3FS13_4 (tire).wav"/>
            </a:hlinkClick>
            <a:extLst>
              <a:ext uri="{FF2B5EF4-FFF2-40B4-BE49-F238E27FC236}">
                <a16:creationId xmlns:a16="http://schemas.microsoft.com/office/drawing/2014/main" id="{2F939E61-29D0-4EBC-9ACA-55FD85131936}"/>
              </a:ext>
            </a:extLst>
          </p:cNvPr>
          <p:cNvPicPr preferRelativeResize="0"/>
          <p:nvPr/>
        </p:nvPicPr>
        <p:blipFill rotWithShape="1">
          <a:blip r:embed="rId12">
            <a:alphaModFix/>
          </a:blip>
          <a:srcRect/>
          <a:stretch/>
        </p:blipFill>
        <p:spPr>
          <a:xfrm>
            <a:off x="135917" y="2558536"/>
            <a:ext cx="377532" cy="369235"/>
          </a:xfrm>
          <a:prstGeom prst="rect">
            <a:avLst/>
          </a:prstGeom>
          <a:noFill/>
          <a:ln>
            <a:noFill/>
          </a:ln>
          <a:effectLst>
            <a:outerShdw blurRad="50800" dist="38100" dir="5400000" algn="t" rotWithShape="0">
              <a:prstClr val="black">
                <a:alpha val="40000"/>
              </a:prstClr>
            </a:outerShdw>
          </a:effectLst>
        </p:spPr>
      </p:pic>
      <p:pic>
        <p:nvPicPr>
          <p:cNvPr id="94" name="Google Shape;134;p2">
            <a:hlinkClick r:id="" action="ppaction://noaction">
              <a:snd r:embed="rId26" name="VT2W3FS13_5.wav"/>
            </a:hlinkClick>
            <a:extLst>
              <a:ext uri="{FF2B5EF4-FFF2-40B4-BE49-F238E27FC236}">
                <a16:creationId xmlns:a16="http://schemas.microsoft.com/office/drawing/2014/main" id="{1B9A3C49-B8AC-4F59-BFB2-0DC48CF933B7}"/>
              </a:ext>
            </a:extLst>
          </p:cNvPr>
          <p:cNvPicPr preferRelativeResize="0"/>
          <p:nvPr/>
        </p:nvPicPr>
        <p:blipFill rotWithShape="1">
          <a:blip r:embed="rId12">
            <a:alphaModFix/>
          </a:blip>
          <a:srcRect/>
          <a:stretch/>
        </p:blipFill>
        <p:spPr>
          <a:xfrm>
            <a:off x="169997" y="4142425"/>
            <a:ext cx="377532" cy="369235"/>
          </a:xfrm>
          <a:prstGeom prst="rect">
            <a:avLst/>
          </a:prstGeom>
          <a:noFill/>
          <a:ln>
            <a:noFill/>
          </a:ln>
          <a:effectLst>
            <a:outerShdw blurRad="50800" dist="38100" dir="5400000" algn="t" rotWithShape="0">
              <a:prstClr val="black">
                <a:alpha val="40000"/>
              </a:prstClr>
            </a:outerShdw>
          </a:effectLst>
        </p:spPr>
      </p:pic>
      <p:pic>
        <p:nvPicPr>
          <p:cNvPr id="95" name="Google Shape;134;p2">
            <a:hlinkClick r:id="" action="ppaction://noaction">
              <a:snd r:embed="rId27" name="VT2W3FS13_6.wav"/>
            </a:hlinkClick>
            <a:extLst>
              <a:ext uri="{FF2B5EF4-FFF2-40B4-BE49-F238E27FC236}">
                <a16:creationId xmlns:a16="http://schemas.microsoft.com/office/drawing/2014/main" id="{27908AD5-B95B-4BFE-86B3-2A42AAE8C42F}"/>
              </a:ext>
            </a:extLst>
          </p:cNvPr>
          <p:cNvPicPr preferRelativeResize="0"/>
          <p:nvPr/>
        </p:nvPicPr>
        <p:blipFill rotWithShape="1">
          <a:blip r:embed="rId12">
            <a:alphaModFix/>
          </a:blip>
          <a:srcRect/>
          <a:stretch/>
        </p:blipFill>
        <p:spPr>
          <a:xfrm>
            <a:off x="165461" y="5633351"/>
            <a:ext cx="377532" cy="369235"/>
          </a:xfrm>
          <a:prstGeom prst="rect">
            <a:avLst/>
          </a:prstGeom>
          <a:noFill/>
          <a:ln>
            <a:noFill/>
          </a:ln>
          <a:effectLst>
            <a:outerShdw blurRad="50800" dist="38100" dir="5400000" algn="t" rotWithShape="0">
              <a:prstClr val="black">
                <a:alpha val="40000"/>
              </a:prstClr>
            </a:outerShdw>
          </a:effectLst>
        </p:spPr>
      </p:pic>
      <p:sp>
        <p:nvSpPr>
          <p:cNvPr id="96" name="Google Shape;167;p2">
            <a:extLst>
              <a:ext uri="{FF2B5EF4-FFF2-40B4-BE49-F238E27FC236}">
                <a16:creationId xmlns:a16="http://schemas.microsoft.com/office/drawing/2014/main" id="{FC8A6A22-55E3-49C7-9E6F-6570BACDCCCC}"/>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Speech Bubble: Rectangle with Corners Rounded 16">
            <a:extLst>
              <a:ext uri="{FF2B5EF4-FFF2-40B4-BE49-F238E27FC236}">
                <a16:creationId xmlns:a16="http://schemas.microsoft.com/office/drawing/2014/main" id="{15735B85-D96D-40BE-8C75-CAB42D999ADB}"/>
              </a:ext>
            </a:extLst>
          </p:cNvPr>
          <p:cNvSpPr/>
          <p:nvPr/>
        </p:nvSpPr>
        <p:spPr>
          <a:xfrm>
            <a:off x="5903789" y="2170960"/>
            <a:ext cx="4024184" cy="2645627"/>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Now note down in English everything you know about </a:t>
            </a:r>
            <a:r>
              <a:rPr lang="en-GB" sz="2400" dirty="0">
                <a:solidFill>
                  <a:prstClr val="white"/>
                </a:solidFill>
                <a:latin typeface="Century Gothic" panose="020B0502020202020204" pitchFamily="34" charset="0"/>
              </a:rPr>
              <a:t>the Quebec Carnival.</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Speech Bubble: Rectangle with Corners Rounded 78">
            <a:extLst>
              <a:ext uri="{FF2B5EF4-FFF2-40B4-BE49-F238E27FC236}">
                <a16:creationId xmlns:a16="http://schemas.microsoft.com/office/drawing/2014/main" id="{A1580F21-1354-4675-8CEF-A3036BF1E6FB}"/>
              </a:ext>
            </a:extLst>
          </p:cNvPr>
          <p:cNvSpPr/>
          <p:nvPr/>
        </p:nvSpPr>
        <p:spPr>
          <a:xfrm>
            <a:off x="8534561" y="4339466"/>
            <a:ext cx="3667052" cy="1122834"/>
          </a:xfrm>
          <a:prstGeom prst="wedgeRoundRectCallout">
            <a:avLst>
              <a:gd name="adj1" fmla="val -27496"/>
              <a:gd name="adj2" fmla="val 118220"/>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Bisous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(kisses) is a way to sign off your messages to close friends and family.</a:t>
            </a: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1500"/>
                                        <p:tgtEl>
                                          <p:spTgt spid="23"/>
                                        </p:tgtEl>
                                      </p:cBhvr>
                                    </p:animEffect>
                                    <p:set>
                                      <p:cBhvr>
                                        <p:cTn id="7" dur="1" fill="hold">
                                          <p:stCondLst>
                                            <p:cond delay="1499"/>
                                          </p:stCondLst>
                                        </p:cTn>
                                        <p:tgtEl>
                                          <p:spTgt spid="23"/>
                                        </p:tgtEl>
                                        <p:attrNameLst>
                                          <p:attrName>style.visibility</p:attrName>
                                        </p:attrNameLst>
                                      </p:cBhvr>
                                      <p:to>
                                        <p:strVal val="hidden"/>
                                      </p:to>
                                    </p:set>
                                  </p:childTnLst>
                                </p:cTn>
                              </p:par>
                            </p:childTnLst>
                          </p:cTn>
                        </p:par>
                        <p:par>
                          <p:cTn id="8" fill="hold">
                            <p:stCondLst>
                              <p:cond delay="1500"/>
                            </p:stCondLst>
                            <p:childTnLst>
                              <p:par>
                                <p:cTn id="9" presetID="6" presetClass="exit" presetSubtype="32" fill="hold" nodeType="afterEffect">
                                  <p:stCondLst>
                                    <p:cond delay="0"/>
                                  </p:stCondLst>
                                  <p:childTnLst>
                                    <p:animEffect transition="out" filter="circle(out)">
                                      <p:cBhvr>
                                        <p:cTn id="10" dur="1500"/>
                                        <p:tgtEl>
                                          <p:spTgt spid="6"/>
                                        </p:tgtEl>
                                      </p:cBhvr>
                                    </p:animEffect>
                                    <p:set>
                                      <p:cBhvr>
                                        <p:cTn id="11" dur="1" fill="hold">
                                          <p:stCondLst>
                                            <p:cond delay="1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14"/>
                                        </p:tgtEl>
                                      </p:cBhvr>
                                    </p:animEffect>
                                    <p:set>
                                      <p:cBhvr>
                                        <p:cTn id="16" dur="1" fill="hold">
                                          <p:stCondLst>
                                            <p:cond delay="1999"/>
                                          </p:stCondLst>
                                        </p:cTn>
                                        <p:tgtEl>
                                          <p:spTgt spid="14"/>
                                        </p:tgtEl>
                                        <p:attrNameLst>
                                          <p:attrName>style.visibility</p:attrName>
                                        </p:attrNameLst>
                                      </p:cBhvr>
                                      <p:to>
                                        <p:strVal val="hidden"/>
                                      </p:to>
                                    </p:set>
                                  </p:childTnLst>
                                </p:cTn>
                              </p:par>
                            </p:childTnLst>
                          </p:cTn>
                        </p:par>
                        <p:par>
                          <p:cTn id="17" fill="hold">
                            <p:stCondLst>
                              <p:cond delay="2000"/>
                            </p:stCondLst>
                            <p:childTnLst>
                              <p:par>
                                <p:cTn id="18" presetID="6" presetClass="exit" presetSubtype="32" fill="hold" nodeType="afterEffect">
                                  <p:stCondLst>
                                    <p:cond delay="100"/>
                                  </p:stCondLst>
                                  <p:childTnLst>
                                    <p:animEffect transition="out" filter="circle(out)">
                                      <p:cBhvr>
                                        <p:cTn id="19" dur="1500"/>
                                        <p:tgtEl>
                                          <p:spTgt spid="16"/>
                                        </p:tgtEl>
                                      </p:cBhvr>
                                    </p:animEffect>
                                    <p:set>
                                      <p:cBhvr>
                                        <p:cTn id="20" dur="1" fill="hold">
                                          <p:stCondLst>
                                            <p:cond delay="1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2"/>
                                        </p:tgtEl>
                                      </p:cBhvr>
                                    </p:animEffect>
                                    <p:set>
                                      <p:cBhvr>
                                        <p:cTn id="25" dur="1" fill="hold">
                                          <p:stCondLst>
                                            <p:cond delay="1999"/>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1500"/>
                                        <p:tgtEl>
                                          <p:spTgt spid="25"/>
                                        </p:tgtEl>
                                      </p:cBhvr>
                                    </p:animEffect>
                                    <p:set>
                                      <p:cBhvr>
                                        <p:cTn id="30" dur="1" fill="hold">
                                          <p:stCondLst>
                                            <p:cond delay="1499"/>
                                          </p:stCondLst>
                                        </p:cTn>
                                        <p:tgtEl>
                                          <p:spTgt spid="25"/>
                                        </p:tgtEl>
                                        <p:attrNameLst>
                                          <p:attrName>style.visibility</p:attrName>
                                        </p:attrNameLst>
                                      </p:cBhvr>
                                      <p:to>
                                        <p:strVal val="hidden"/>
                                      </p:to>
                                    </p:set>
                                  </p:childTnLst>
                                </p:cTn>
                              </p:par>
                            </p:childTnLst>
                          </p:cTn>
                        </p:par>
                        <p:par>
                          <p:cTn id="31" fill="hold">
                            <p:stCondLst>
                              <p:cond delay="1500"/>
                            </p:stCondLst>
                            <p:childTnLst>
                              <p:par>
                                <p:cTn id="32" presetID="6" presetClass="exit" presetSubtype="32" fill="hold" nodeType="afterEffect">
                                  <p:stCondLst>
                                    <p:cond delay="0"/>
                                  </p:stCondLst>
                                  <p:childTnLst>
                                    <p:animEffect transition="out" filter="circle(out)">
                                      <p:cBhvr>
                                        <p:cTn id="33" dur="1500"/>
                                        <p:tgtEl>
                                          <p:spTgt spid="27"/>
                                        </p:tgtEl>
                                      </p:cBhvr>
                                    </p:animEffect>
                                    <p:set>
                                      <p:cBhvr>
                                        <p:cTn id="34" dur="1" fill="hold">
                                          <p:stCondLst>
                                            <p:cond delay="1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8"/>
                                        </p:tgtEl>
                                      </p:cBhvr>
                                    </p:animEffect>
                                    <p:set>
                                      <p:cBhvr>
                                        <p:cTn id="39" dur="1" fill="hold">
                                          <p:stCondLst>
                                            <p:cond delay="1999"/>
                                          </p:stCondLst>
                                        </p:cTn>
                                        <p:tgtEl>
                                          <p:spTgt spid="28"/>
                                        </p:tgtEl>
                                        <p:attrNameLst>
                                          <p:attrName>style.visibility</p:attrName>
                                        </p:attrNameLst>
                                      </p:cBhvr>
                                      <p:to>
                                        <p:strVal val="hidden"/>
                                      </p:to>
                                    </p:set>
                                  </p:childTnLst>
                                </p:cTn>
                              </p:par>
                            </p:childTnLst>
                          </p:cTn>
                        </p:par>
                        <p:par>
                          <p:cTn id="40" fill="hold">
                            <p:stCondLst>
                              <p:cond delay="2000"/>
                            </p:stCondLst>
                            <p:childTnLst>
                              <p:par>
                                <p:cTn id="41" presetID="6" presetClass="exit" presetSubtype="32" fill="hold" nodeType="afterEffect">
                                  <p:stCondLst>
                                    <p:cond delay="0"/>
                                  </p:stCondLst>
                                  <p:childTnLst>
                                    <p:animEffect transition="out" filter="circle(out)">
                                      <p:cBhvr>
                                        <p:cTn id="42" dur="1500"/>
                                        <p:tgtEl>
                                          <p:spTgt spid="30"/>
                                        </p:tgtEl>
                                      </p:cBhvr>
                                    </p:animEffect>
                                    <p:set>
                                      <p:cBhvr>
                                        <p:cTn id="43" dur="1" fill="hold">
                                          <p:stCondLst>
                                            <p:cond delay="1499"/>
                                          </p:stCondLst>
                                        </p:cTn>
                                        <p:tgtEl>
                                          <p:spTgt spid="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VT2W3FS13_7.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79"/>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79" grpId="0" animBg="1"/>
      <p:bldP spid="7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4" name="VT2W3FS14_1.wav"/>
            </a:hlinkClick>
            <a:extLst>
              <a:ext uri="{FF2B5EF4-FFF2-40B4-BE49-F238E27FC236}">
                <a16:creationId xmlns:a16="http://schemas.microsoft.com/office/drawing/2014/main" id="{868CA353-6B7B-44CA-92FB-9ACDF811AC62}"/>
              </a:ext>
            </a:extLst>
          </p:cNvPr>
          <p:cNvSpPr txBox="1"/>
          <p:nvPr/>
        </p:nvSpPr>
        <p:spPr>
          <a:xfrm>
            <a:off x="3084598" y="44325"/>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partenaire.</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TextBox 39">
            <a:extLst>
              <a:ext uri="{FF2B5EF4-FFF2-40B4-BE49-F238E27FC236}">
                <a16:creationId xmlns:a16="http://schemas.microsoft.com/office/drawing/2014/main" id="{4041479D-D8FE-4504-80A5-14C4487B82F4}"/>
              </a:ext>
            </a:extLst>
          </p:cNvPr>
          <p:cNvSpPr txBox="1"/>
          <p:nvPr/>
        </p:nvSpPr>
        <p:spPr>
          <a:xfrm>
            <a:off x="371517" y="1497173"/>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lang="en-GB" sz="3200" kern="0" dirty="0">
                <a:solidFill>
                  <a:srgbClr val="4472C4">
                    <a:lumMod val="50000"/>
                  </a:srgbClr>
                </a:solidFill>
                <a:latin typeface="Century Gothic" panose="020B0502020202020204" pitchFamily="34" charset="0"/>
              </a:rPr>
              <a:t>walk</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p>
        </p:txBody>
      </p:sp>
      <p:sp>
        <p:nvSpPr>
          <p:cNvPr id="42" name="TextBox 41">
            <a:extLst>
              <a:ext uri="{FF2B5EF4-FFF2-40B4-BE49-F238E27FC236}">
                <a16:creationId xmlns:a16="http://schemas.microsoft.com/office/drawing/2014/main" id="{46E9D20F-A90D-4E73-9952-8DB189AA66DA}"/>
              </a:ext>
            </a:extLst>
          </p:cNvPr>
          <p:cNvSpPr txBox="1"/>
          <p:nvPr/>
        </p:nvSpPr>
        <p:spPr>
          <a:xfrm>
            <a:off x="6451439" y="1920320"/>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1870098" y="3395950"/>
            <a:ext cx="2523385"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a:t>
            </a:r>
            <a:r>
              <a:rPr lang="en-GB" sz="2800" kern="0" dirty="0">
                <a:solidFill>
                  <a:prstClr val="white"/>
                </a:solidFill>
                <a:latin typeface="Century Gothic" panose="020B0502020202020204" pitchFamily="34" charset="0"/>
              </a:rPr>
              <a:t>march</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15896" y="4525869"/>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4666" y="5114642"/>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hlinkClick r:id="" action="ppaction://noaction">
              <a:snd r:embed="rId8" name="VT2W3FS14_2.wav"/>
            </a:hlinkClick>
            <a:extLst>
              <a:ext uri="{FF2B5EF4-FFF2-40B4-BE49-F238E27FC236}">
                <a16:creationId xmlns:a16="http://schemas.microsoft.com/office/drawing/2014/main" id="{CA83408B-4A18-4447-B3E9-02422547F29F}"/>
              </a:ext>
            </a:extLst>
          </p:cNvPr>
          <p:cNvSpPr txBox="1"/>
          <p:nvPr/>
        </p:nvSpPr>
        <p:spPr>
          <a:xfrm>
            <a:off x="26696" y="764376"/>
            <a:ext cx="11296682" cy="523220"/>
          </a:xfrm>
          <a:prstGeom prst="rect">
            <a:avLst/>
          </a:prstGeom>
          <a:noFill/>
        </p:spPr>
        <p:txBody>
          <a:bodyPr wrap="none" rtlCol="0">
            <a:spAutoFit/>
          </a:bodyPr>
          <a:lstStyle/>
          <a:p>
            <a:pPr>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parle.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4" name="Graphic 23" descr="Male profile">
            <a:extLst>
              <a:ext uri="{FF2B5EF4-FFF2-40B4-BE49-F238E27FC236}">
                <a16:creationId xmlns:a16="http://schemas.microsoft.com/office/drawing/2014/main" id="{13BB4B82-69A4-40EE-BF32-E9205D47EB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2241" y="3245207"/>
            <a:ext cx="806370" cy="806370"/>
          </a:xfrm>
          <a:prstGeom prst="rect">
            <a:avLst/>
          </a:prstGeom>
        </p:spPr>
      </p:pic>
      <p:pic>
        <p:nvPicPr>
          <p:cNvPr id="25" name="Picture 24">
            <a:extLst>
              <a:ext uri="{FF2B5EF4-FFF2-40B4-BE49-F238E27FC236}">
                <a16:creationId xmlns:a16="http://schemas.microsoft.com/office/drawing/2014/main" id="{A7C203CC-086D-4DB3-8AF2-D78FA07F64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0669" y="3378901"/>
            <a:ext cx="842387" cy="622577"/>
          </a:xfrm>
          <a:prstGeom prst="rect">
            <a:avLst/>
          </a:prstGeom>
        </p:spPr>
      </p:pic>
      <p:pic>
        <p:nvPicPr>
          <p:cNvPr id="26" name="Graphic 25" descr="Male profile">
            <a:extLst>
              <a:ext uri="{FF2B5EF4-FFF2-40B4-BE49-F238E27FC236}">
                <a16:creationId xmlns:a16="http://schemas.microsoft.com/office/drawing/2014/main" id="{A0680D8B-1782-4194-B2B1-D9B153F7C3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34720" y="3355751"/>
            <a:ext cx="806370" cy="806370"/>
          </a:xfrm>
          <a:prstGeom prst="rect">
            <a:avLst/>
          </a:prstGeom>
        </p:spPr>
      </p:pic>
      <p:sp>
        <p:nvSpPr>
          <p:cNvPr id="27" name="Rectangle: Rounded Corners 26">
            <a:extLst>
              <a:ext uri="{FF2B5EF4-FFF2-40B4-BE49-F238E27FC236}">
                <a16:creationId xmlns:a16="http://schemas.microsoft.com/office/drawing/2014/main" id="{69B95AD1-6A46-4333-98EC-765CF9275AF1}"/>
              </a:ext>
            </a:extLst>
          </p:cNvPr>
          <p:cNvSpPr/>
          <p:nvPr/>
        </p:nvSpPr>
        <p:spPr>
          <a:xfrm>
            <a:off x="8667885" y="3330265"/>
            <a:ext cx="1459805" cy="80637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8" name="Picture 27">
            <a:extLst>
              <a:ext uri="{FF2B5EF4-FFF2-40B4-BE49-F238E27FC236}">
                <a16:creationId xmlns:a16="http://schemas.microsoft.com/office/drawing/2014/main" id="{2B196A59-C6B8-4B1A-941C-63D954E6D6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9156" y="3429000"/>
            <a:ext cx="842387" cy="622577"/>
          </a:xfrm>
          <a:prstGeom prst="rect">
            <a:avLst/>
          </a:prstGeom>
        </p:spPr>
      </p:pic>
      <p:pic>
        <p:nvPicPr>
          <p:cNvPr id="29" name="Picture 28" descr="Shape, circle&#10;&#10;Description automatically generated">
            <a:extLst>
              <a:ext uri="{FF2B5EF4-FFF2-40B4-BE49-F238E27FC236}">
                <a16:creationId xmlns:a16="http://schemas.microsoft.com/office/drawing/2014/main" id="{C571603F-3198-4583-B068-897951666229}"/>
              </a:ext>
            </a:extLst>
          </p:cNvPr>
          <p:cNvPicPr>
            <a:picLocks noChangeAspect="1"/>
          </p:cNvPicPr>
          <p:nvPr/>
        </p:nvPicPr>
        <p:blipFill rotWithShape="1">
          <a:blip r:embed="rId12">
            <a:clrChange>
              <a:clrFrom>
                <a:srgbClr val="FFB380"/>
              </a:clrFrom>
              <a:clrTo>
                <a:srgbClr val="FFB380">
                  <a:alpha val="0"/>
                </a:srgbClr>
              </a:clrTo>
            </a:clrChange>
            <a:extLst>
              <a:ext uri="{28A0092B-C50C-407E-A947-70E740481C1C}">
                <a14:useLocalDpi xmlns:a14="http://schemas.microsoft.com/office/drawing/2010/main" val="0"/>
              </a:ext>
            </a:extLst>
          </a:blip>
          <a:srcRect l="13708" t="9943" r="11973" b="19595"/>
          <a:stretch/>
        </p:blipFill>
        <p:spPr>
          <a:xfrm>
            <a:off x="7275213" y="3412757"/>
            <a:ext cx="311646" cy="204681"/>
          </a:xfrm>
          <a:prstGeom prst="rect">
            <a:avLst/>
          </a:prstGeom>
        </p:spPr>
      </p:pic>
      <p:pic>
        <p:nvPicPr>
          <p:cNvPr id="30" name="Graphic 29" descr="Female Profile">
            <a:extLst>
              <a:ext uri="{FF2B5EF4-FFF2-40B4-BE49-F238E27FC236}">
                <a16:creationId xmlns:a16="http://schemas.microsoft.com/office/drawing/2014/main" id="{F62BA41A-0CFB-4F96-9D65-BE86EF337A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86604" y="3355751"/>
            <a:ext cx="741960" cy="741960"/>
          </a:xfrm>
          <a:prstGeom prst="rect">
            <a:avLst/>
          </a:prstGeom>
        </p:spPr>
      </p:pic>
      <p:pic>
        <p:nvPicPr>
          <p:cNvPr id="32" name="Graphic 31" descr="Female Profile">
            <a:extLst>
              <a:ext uri="{FF2B5EF4-FFF2-40B4-BE49-F238E27FC236}">
                <a16:creationId xmlns:a16="http://schemas.microsoft.com/office/drawing/2014/main" id="{31B3E7DB-010A-4DE7-A7C2-60B8AF65EC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00547" y="3355751"/>
            <a:ext cx="741960" cy="741960"/>
          </a:xfrm>
          <a:prstGeom prst="rect">
            <a:avLst/>
          </a:prstGeom>
        </p:spPr>
      </p:pic>
      <p:graphicFrame>
        <p:nvGraphicFramePr>
          <p:cNvPr id="33" name="Table 19">
            <a:extLst>
              <a:ext uri="{FF2B5EF4-FFF2-40B4-BE49-F238E27FC236}">
                <a16:creationId xmlns:a16="http://schemas.microsoft.com/office/drawing/2014/main" id="{2E4E2DD1-18C1-4492-A2DE-547254A7972C}"/>
              </a:ext>
            </a:extLst>
          </p:cNvPr>
          <p:cNvGraphicFramePr>
            <a:graphicFrameLocks noGrp="1"/>
          </p:cNvGraphicFramePr>
          <p:nvPr/>
        </p:nvGraphicFramePr>
        <p:xfrm>
          <a:off x="6949659" y="3197592"/>
          <a:ext cx="4746387" cy="9991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bl>
          </a:graphicData>
        </a:graphic>
      </p:graphicFrame>
      <p:sp>
        <p:nvSpPr>
          <p:cNvPr id="34" name="TextBox 33">
            <a:extLst>
              <a:ext uri="{FF2B5EF4-FFF2-40B4-BE49-F238E27FC236}">
                <a16:creationId xmlns:a16="http://schemas.microsoft.com/office/drawing/2014/main" id="{97DFB652-146D-47B9-94E7-F0A1DFAE8191}"/>
              </a:ext>
            </a:extLst>
          </p:cNvPr>
          <p:cNvSpPr txBox="1"/>
          <p:nvPr/>
        </p:nvSpPr>
        <p:spPr>
          <a:xfrm>
            <a:off x="6511759" y="2614738"/>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35" name="Google Shape;167;p2">
            <a:extLst>
              <a:ext uri="{FF2B5EF4-FFF2-40B4-BE49-F238E27FC236}">
                <a16:creationId xmlns:a16="http://schemas.microsoft.com/office/drawing/2014/main" id="{E107378A-AB84-48F3-A24E-DFABBCDF8240}"/>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Logo, icon&#10;&#10;Description automatically generated">
            <a:extLst>
              <a:ext uri="{FF2B5EF4-FFF2-40B4-BE49-F238E27FC236}">
                <a16:creationId xmlns:a16="http://schemas.microsoft.com/office/drawing/2014/main" id="{E5F69949-CBF0-F143-C1AE-3E5B600ED9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8535" y="3346975"/>
            <a:ext cx="829895" cy="786721"/>
          </a:xfrm>
          <a:prstGeom prst="rect">
            <a:avLst/>
          </a:prstGeom>
        </p:spPr>
      </p:pic>
      <p:pic>
        <p:nvPicPr>
          <p:cNvPr id="6" name="Picture 5" descr="Logo, icon&#10;&#10;Description automatically generated">
            <a:extLst>
              <a:ext uri="{FF2B5EF4-FFF2-40B4-BE49-F238E27FC236}">
                <a16:creationId xmlns:a16="http://schemas.microsoft.com/office/drawing/2014/main" id="{DC692F0D-75E9-121A-0DA3-80E68D77A0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66965" y="3303793"/>
            <a:ext cx="801664" cy="786721"/>
          </a:xfrm>
          <a:prstGeom prst="rect">
            <a:avLst/>
          </a:prstGeom>
        </p:spPr>
      </p:pic>
    </p:spTree>
    <p:extLst>
      <p:ext uri="{BB962C8B-B14F-4D97-AF65-F5344CB8AC3E}">
        <p14:creationId xmlns:p14="http://schemas.microsoft.com/office/powerpoint/2010/main" val="6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1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a:t>
            </a:r>
            <a:r>
              <a:rPr lang="en-GB" sz="2800" kern="0" dirty="0">
                <a:solidFill>
                  <a:srgbClr val="4472C4">
                    <a:lumMod val="50000"/>
                  </a:srgbClr>
                </a:solidFill>
                <a:latin typeface="Century Gothic" panose="020B0502020202020204" pitchFamily="34" charset="0"/>
              </a:rPr>
              <a:t>danse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a:t>
            </a:r>
            <a:r>
              <a:rPr lang="en-GB" sz="2800" kern="0" dirty="0">
                <a:solidFill>
                  <a:srgbClr val="4472C4">
                    <a:lumMod val="50000"/>
                  </a:srgbClr>
                </a:solidFill>
                <a:latin typeface="Century Gothic" panose="020B0502020202020204" pitchFamily="34" charset="0"/>
              </a:rPr>
              <a:t>l</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eave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a:t>
            </a:r>
            <a:r>
              <a:rPr lang="en-GB" sz="2800" kern="0" dirty="0" err="1">
                <a:solidFill>
                  <a:srgbClr val="4472C4">
                    <a:lumMod val="50000"/>
                  </a:srgbClr>
                </a:solidFill>
                <a:latin typeface="Century Gothic" panose="020B0502020202020204" pitchFamily="34" charset="0"/>
              </a:rPr>
              <a:t>prepar</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noProof="0" dirty="0">
                <a:solidFill>
                  <a:srgbClr val="4472C4">
                    <a:lumMod val="50000"/>
                  </a:srgbClr>
                </a:solidFill>
                <a:latin typeface="Century Gothic" panose="020B0502020202020204" pitchFamily="34" charset="0"/>
              </a:rPr>
              <a:t>creat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4196292579"/>
              </p:ext>
            </p:extLst>
          </p:nvPr>
        </p:nvGraphicFramePr>
        <p:xfrm>
          <a:off x="6295304"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a:t>
            </a:r>
            <a:r>
              <a:rPr lang="en-GB" sz="2800" i="1" dirty="0">
                <a:solidFill>
                  <a:srgbClr val="FF0066"/>
                </a:solidFill>
                <a:latin typeface="Ink Free" panose="03080402000500000000" pitchFamily="66" charset="0"/>
              </a:rPr>
              <a:t>march</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a:t>
            </a: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quitt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ent</a:t>
            </a:r>
          </a:p>
        </p:txBody>
      </p:sp>
      <p:sp>
        <p:nvSpPr>
          <p:cNvPr id="25" name="TextBox 24">
            <a:extLst>
              <a:ext uri="{FF2B5EF4-FFF2-40B4-BE49-F238E27FC236}">
                <a16:creationId xmlns:a16="http://schemas.microsoft.com/office/drawing/2014/main" id="{AA5F55D1-5D91-4D8D-B1F6-08B1A991D5C4}"/>
              </a:ext>
            </a:extLst>
          </p:cNvPr>
          <p:cNvSpPr txBox="1"/>
          <p:nvPr/>
        </p:nvSpPr>
        <p:spPr>
          <a:xfrm>
            <a:off x="672964" y="482327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lang="en-GB" sz="2800" i="1" dirty="0">
                <a:solidFill>
                  <a:srgbClr val="FF0066"/>
                </a:solidFill>
                <a:latin typeface="Ink Free" panose="03080402000500000000" pitchFamily="66" charset="0"/>
              </a:rPr>
              <a:t>pré</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pare</a:t>
            </a: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lvl="0">
              <a:defRPr/>
            </a:pPr>
            <a:r>
              <a:rPr lang="en-GB" sz="2800" i="1" dirty="0">
                <a:solidFill>
                  <a:srgbClr val="FF0066"/>
                </a:solidFill>
                <a:latin typeface="Ink Free" panose="03080402000500000000" pitchFamily="66" charset="0"/>
              </a:rPr>
              <a:t>Elles créent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013217"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d</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ansent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9597528" y="1540749"/>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9" name="Picture 48">
            <a:extLst>
              <a:ext uri="{FF2B5EF4-FFF2-40B4-BE49-F238E27FC236}">
                <a16:creationId xmlns:a16="http://schemas.microsoft.com/office/drawing/2014/main" id="{3CC3871F-54FC-4A40-BECF-7B1748475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3536" y="1621063"/>
            <a:ext cx="363028" cy="726056"/>
          </a:xfrm>
          <a:prstGeom prst="rect">
            <a:avLst/>
          </a:prstGeom>
        </p:spPr>
      </p:pic>
      <p:sp>
        <p:nvSpPr>
          <p:cNvPr id="2" name="Rectangle 1">
            <a:extLst>
              <a:ext uri="{FF2B5EF4-FFF2-40B4-BE49-F238E27FC236}">
                <a16:creationId xmlns:a16="http://schemas.microsoft.com/office/drawing/2014/main" id="{3E8AF8AB-D6A7-4093-816F-4DBF64853954}"/>
              </a:ext>
            </a:extLst>
          </p:cNvPr>
          <p:cNvSpPr/>
          <p:nvPr/>
        </p:nvSpPr>
        <p:spPr>
          <a:xfrm>
            <a:off x="5885514"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pic>
        <p:nvPicPr>
          <p:cNvPr id="57" name="Picture 56">
            <a:extLst>
              <a:ext uri="{FF2B5EF4-FFF2-40B4-BE49-F238E27FC236}">
                <a16:creationId xmlns:a16="http://schemas.microsoft.com/office/drawing/2014/main" id="{3E60E2FE-BCEE-46D4-81DF-8B527951B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988904" y="1631537"/>
            <a:ext cx="298530" cy="597060"/>
          </a:xfrm>
          <a:prstGeom prst="rect">
            <a:avLst/>
          </a:prstGeom>
        </p:spPr>
      </p:pic>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67" name="Graphic 66" descr="Female Profile">
            <a:extLst>
              <a:ext uri="{FF2B5EF4-FFF2-40B4-BE49-F238E27FC236}">
                <a16:creationId xmlns:a16="http://schemas.microsoft.com/office/drawing/2014/main" id="{1FCF21FD-1BF7-4DD6-8DCD-60CB5DE44D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3930" y="3668693"/>
            <a:ext cx="741960" cy="741960"/>
          </a:xfrm>
          <a:prstGeom prst="rect">
            <a:avLst/>
          </a:prstGeom>
        </p:spPr>
      </p:pic>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62582" y="3568868"/>
            <a:ext cx="806370" cy="806370"/>
          </a:xfrm>
          <a:prstGeom prst="rect">
            <a:avLst/>
          </a:prstGeom>
        </p:spPr>
      </p:pic>
      <p:pic>
        <p:nvPicPr>
          <p:cNvPr id="70" name="Graphic 69" descr="Female Profile">
            <a:extLst>
              <a:ext uri="{FF2B5EF4-FFF2-40B4-BE49-F238E27FC236}">
                <a16:creationId xmlns:a16="http://schemas.microsoft.com/office/drawing/2014/main" id="{7C39703B-F339-4BBF-9A89-0751C099A3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2845" y="358489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29475" y="3688554"/>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06927" y="3680826"/>
            <a:ext cx="741960" cy="741960"/>
          </a:xfrm>
          <a:prstGeom prst="rect">
            <a:avLst/>
          </a:prstGeom>
        </p:spPr>
      </p:pic>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96926" y="4700855"/>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58171" y="4636445"/>
            <a:ext cx="806370" cy="806370"/>
          </a:xfrm>
          <a:prstGeom prst="rect">
            <a:avLst/>
          </a:prstGeom>
        </p:spPr>
      </p:pic>
      <p:pic>
        <p:nvPicPr>
          <p:cNvPr id="78" name="Graphic 77" descr="Female Profile">
            <a:extLst>
              <a:ext uri="{FF2B5EF4-FFF2-40B4-BE49-F238E27FC236}">
                <a16:creationId xmlns:a16="http://schemas.microsoft.com/office/drawing/2014/main" id="{FD54432D-C3D6-45E0-98DC-EB0027633D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88434" y="4652472"/>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23402" y="4694018"/>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44193" y="5501993"/>
            <a:ext cx="741960" cy="741960"/>
          </a:xfrm>
          <a:prstGeom prst="rect">
            <a:avLst/>
          </a:prstGeom>
        </p:spPr>
      </p:pic>
      <p:pic>
        <p:nvPicPr>
          <p:cNvPr id="86" name="Graphic 85" descr="Female Profile">
            <a:extLst>
              <a:ext uri="{FF2B5EF4-FFF2-40B4-BE49-F238E27FC236}">
                <a16:creationId xmlns:a16="http://schemas.microsoft.com/office/drawing/2014/main" id="{A36D0243-E384-43E4-9EBB-851636FF81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25975" y="550199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16501" y="5339299"/>
            <a:ext cx="806370" cy="80637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48763" y="5428622"/>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9026" y="5444649"/>
            <a:ext cx="806370" cy="806370"/>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6337811" y="2591982"/>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572939" y="3616832"/>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8061885" y="4629608"/>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6479824" y="5473914"/>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4" descr="Logo, icon&#10;&#10;Description automatically generated">
            <a:extLst>
              <a:ext uri="{FF2B5EF4-FFF2-40B4-BE49-F238E27FC236}">
                <a16:creationId xmlns:a16="http://schemas.microsoft.com/office/drawing/2014/main" id="{4A44BC54-004A-A598-D5CE-648DAE62F4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1460" y="1691540"/>
            <a:ext cx="617210" cy="585101"/>
          </a:xfrm>
          <a:prstGeom prst="rect">
            <a:avLst/>
          </a:prstGeom>
        </p:spPr>
      </p:pic>
      <p:pic>
        <p:nvPicPr>
          <p:cNvPr id="8" name="Picture 7" descr="Logo, icon&#10;&#10;Description automatically generated">
            <a:extLst>
              <a:ext uri="{FF2B5EF4-FFF2-40B4-BE49-F238E27FC236}">
                <a16:creationId xmlns:a16="http://schemas.microsoft.com/office/drawing/2014/main" id="{885A8294-2C62-843E-4DA0-0DC7E1197B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2566" y="1698226"/>
            <a:ext cx="587229" cy="556679"/>
          </a:xfrm>
          <a:prstGeom prst="rect">
            <a:avLst/>
          </a:prstGeom>
        </p:spPr>
      </p:pic>
      <p:pic>
        <p:nvPicPr>
          <p:cNvPr id="9" name="Picture 8">
            <a:extLst>
              <a:ext uri="{FF2B5EF4-FFF2-40B4-BE49-F238E27FC236}">
                <a16:creationId xmlns:a16="http://schemas.microsoft.com/office/drawing/2014/main" id="{32A1736D-E9AB-39EA-C354-840B361963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9258" y="1642038"/>
            <a:ext cx="363028" cy="726056"/>
          </a:xfrm>
          <a:prstGeom prst="rect">
            <a:avLst/>
          </a:prstGeom>
        </p:spPr>
      </p:pic>
      <p:pic>
        <p:nvPicPr>
          <p:cNvPr id="10" name="Picture 9">
            <a:extLst>
              <a:ext uri="{FF2B5EF4-FFF2-40B4-BE49-F238E27FC236}">
                <a16:creationId xmlns:a16="http://schemas.microsoft.com/office/drawing/2014/main" id="{E2A7EF6F-7E3B-8C6A-5DCA-955C75213F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945" y="1634556"/>
            <a:ext cx="363028" cy="726056"/>
          </a:xfrm>
          <a:prstGeom prst="rect">
            <a:avLst/>
          </a:prstGeom>
        </p:spPr>
      </p:pic>
      <p:pic>
        <p:nvPicPr>
          <p:cNvPr id="12" name="Picture 11" descr="Logo, icon&#10;&#10;Description automatically generated">
            <a:extLst>
              <a:ext uri="{FF2B5EF4-FFF2-40B4-BE49-F238E27FC236}">
                <a16:creationId xmlns:a16="http://schemas.microsoft.com/office/drawing/2014/main" id="{02148BBF-4D20-06A2-1405-6728CB695A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84304" y="1642199"/>
            <a:ext cx="587229" cy="556679"/>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92647FFB-1CE1-9CEF-1B87-0F15BF8BDC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43681" y="4024757"/>
            <a:ext cx="605894" cy="568537"/>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9AF7A8CC-8D44-9412-CCF8-D223DED733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47817" y="3909287"/>
            <a:ext cx="605894" cy="568537"/>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F5B3FE50-7EB1-5259-A7DD-EB45CC65BA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99512" y="3909287"/>
            <a:ext cx="605894" cy="568537"/>
          </a:xfrm>
          <a:prstGeom prst="rect">
            <a:avLst/>
          </a:prstGeom>
        </p:spPr>
      </p:pic>
      <p:pic>
        <p:nvPicPr>
          <p:cNvPr id="17" name="Picture 16" descr="Logo, icon&#10;&#10;Description automatically generated">
            <a:extLst>
              <a:ext uri="{FF2B5EF4-FFF2-40B4-BE49-F238E27FC236}">
                <a16:creationId xmlns:a16="http://schemas.microsoft.com/office/drawing/2014/main" id="{FB32031F-44DC-A6E7-A454-8EA565FDE0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43511" y="5731374"/>
            <a:ext cx="692001" cy="527651"/>
          </a:xfrm>
          <a:prstGeom prst="rect">
            <a:avLst/>
          </a:prstGeom>
        </p:spPr>
      </p:pic>
      <p:pic>
        <p:nvPicPr>
          <p:cNvPr id="20" name="Picture 19" descr="Logo, icon&#10;&#10;Description automatically generated">
            <a:extLst>
              <a:ext uri="{FF2B5EF4-FFF2-40B4-BE49-F238E27FC236}">
                <a16:creationId xmlns:a16="http://schemas.microsoft.com/office/drawing/2014/main" id="{47FA0CFA-82BE-DFE8-B429-420BB57D820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7459" y="5735988"/>
            <a:ext cx="692001" cy="527651"/>
          </a:xfrm>
          <a:prstGeom prst="rect">
            <a:avLst/>
          </a:prstGeom>
        </p:spPr>
      </p:pic>
      <p:pic>
        <p:nvPicPr>
          <p:cNvPr id="27" name="Picture 26" descr="Logo, icon&#10;&#10;Description automatically generated">
            <a:extLst>
              <a:ext uri="{FF2B5EF4-FFF2-40B4-BE49-F238E27FC236}">
                <a16:creationId xmlns:a16="http://schemas.microsoft.com/office/drawing/2014/main" id="{67AC59B5-59F2-7369-07C9-ECEFF59DEA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4088" y="5670476"/>
            <a:ext cx="692001" cy="52765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1CD1AABD-40F1-54B2-C84E-BD380A131B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55579" y="4977012"/>
            <a:ext cx="844263" cy="468209"/>
          </a:xfrm>
          <a:prstGeom prst="rect">
            <a:avLst/>
          </a:prstGeom>
        </p:spPr>
      </p:pic>
      <p:pic>
        <p:nvPicPr>
          <p:cNvPr id="30" name="Picture 29" descr="Logo&#10;&#10;Description automatically generated with medium confidence">
            <a:extLst>
              <a:ext uri="{FF2B5EF4-FFF2-40B4-BE49-F238E27FC236}">
                <a16:creationId xmlns:a16="http://schemas.microsoft.com/office/drawing/2014/main" id="{4360C574-6D06-7BF7-0C86-C8E99DEEC0F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08555" y="4913434"/>
            <a:ext cx="844263" cy="468209"/>
          </a:xfrm>
          <a:prstGeom prst="rect">
            <a:avLst/>
          </a:prstGeom>
        </p:spPr>
      </p:pic>
      <p:pic>
        <p:nvPicPr>
          <p:cNvPr id="31" name="Picture 30" descr="Logo&#10;&#10;Description automatically generated with medium confidence">
            <a:extLst>
              <a:ext uri="{FF2B5EF4-FFF2-40B4-BE49-F238E27FC236}">
                <a16:creationId xmlns:a16="http://schemas.microsoft.com/office/drawing/2014/main" id="{41423DB1-2681-A789-8112-DD12593F72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43230" y="4889000"/>
            <a:ext cx="844263" cy="468209"/>
          </a:xfrm>
          <a:prstGeom prst="rect">
            <a:avLst/>
          </a:prstGeom>
        </p:spPr>
      </p:pic>
      <p:pic>
        <p:nvPicPr>
          <p:cNvPr id="1026" name="Picture 2" descr="Dancing, Couple, Swing, Tango, Leisure">
            <a:extLst>
              <a:ext uri="{FF2B5EF4-FFF2-40B4-BE49-F238E27FC236}">
                <a16:creationId xmlns:a16="http://schemas.microsoft.com/office/drawing/2014/main" id="{22E88E8C-2057-5FD5-8A4F-2C718831017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61524" y="2554843"/>
            <a:ext cx="457376" cy="863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Woman, Dancing, Disco, Disotheque">
            <a:extLst>
              <a:ext uri="{FF2B5EF4-FFF2-40B4-BE49-F238E27FC236}">
                <a16:creationId xmlns:a16="http://schemas.microsoft.com/office/drawing/2014/main" id="{D12ED986-849B-1131-4265-7B319E13EB9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97257" y="2628496"/>
            <a:ext cx="511298" cy="801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l, Woman, Dancing, Disco, Disotheque">
            <a:extLst>
              <a:ext uri="{FF2B5EF4-FFF2-40B4-BE49-F238E27FC236}">
                <a16:creationId xmlns:a16="http://schemas.microsoft.com/office/drawing/2014/main" id="{11C3826C-2E34-473D-CB6F-88980D01E19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8595470" y="2571301"/>
            <a:ext cx="482500" cy="7738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Girl, Woman, Dancing, Disco, Disotheque">
            <a:extLst>
              <a:ext uri="{FF2B5EF4-FFF2-40B4-BE49-F238E27FC236}">
                <a16:creationId xmlns:a16="http://schemas.microsoft.com/office/drawing/2014/main" id="{F807DF26-F73E-AA73-97AC-67CF6F0881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10057965" y="2591982"/>
            <a:ext cx="482500" cy="77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VT2W3FS15_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VT2W3FS15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VT2W3FS15_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VT2W3FS15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VT2W3FS15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raphic 128" descr="Male profile">
            <a:extLst>
              <a:ext uri="{FF2B5EF4-FFF2-40B4-BE49-F238E27FC236}">
                <a16:creationId xmlns:a16="http://schemas.microsoft.com/office/drawing/2014/main" id="{61FFD4AB-DC9D-4304-A9B8-11466B49DD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33157" y="2618820"/>
            <a:ext cx="806370" cy="80637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a:t>
            </a:r>
            <a:r>
              <a:rPr lang="en-GB" sz="2800" kern="0" dirty="0">
                <a:solidFill>
                  <a:srgbClr val="4472C4">
                    <a:lumMod val="50000"/>
                  </a:srgbClr>
                </a:solidFill>
                <a:latin typeface="Century Gothic" panose="020B0502020202020204" pitchFamily="34" charset="0"/>
              </a:rPr>
              <a:t>listen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a:t>
            </a:r>
            <a:r>
              <a:rPr lang="en-GB" sz="2800" kern="0" noProof="0" dirty="0">
                <a:solidFill>
                  <a:srgbClr val="4472C4">
                    <a:lumMod val="50000"/>
                  </a:srgbClr>
                </a:solidFill>
                <a:latin typeface="Century Gothic" panose="020B0502020202020204" pitchFamily="34" charset="0"/>
              </a:rPr>
              <a:t>rides</a:t>
            </a:r>
            <a:r>
              <a:rPr lang="en-GB" sz="2800" kern="0" dirty="0">
                <a:solidFill>
                  <a:srgbClr val="4472C4">
                    <a:lumMod val="50000"/>
                  </a:srgbClr>
                </a:solidFill>
                <a:latin typeface="Century Gothic" panose="020B0502020202020204" pitchFamily="34" charset="0"/>
              </a:rPr>
              <a:t> on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swims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a:t>
            </a:r>
            <a:r>
              <a:rPr lang="en-GB" sz="2800" kern="0" dirty="0">
                <a:solidFill>
                  <a:srgbClr val="4472C4">
                    <a:lumMod val="50000"/>
                  </a:srgbClr>
                </a:solidFill>
                <a:latin typeface="Century Gothic" panose="020B0502020202020204" pitchFamily="34" charset="0"/>
              </a:rPr>
              <a:t>watch</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dirty="0">
                <a:solidFill>
                  <a:srgbClr val="4472C4">
                    <a:lumMod val="50000"/>
                  </a:srgbClr>
                </a:solidFill>
                <a:latin typeface="Century Gothic" panose="020B0502020202020204" pitchFamily="34" charset="0"/>
              </a:rPr>
              <a:t>organise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5200" y="820152"/>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extLst>
              <p:ext uri="{D42A27DB-BD31-4B8C-83A1-F6EECF244321}">
                <p14:modId xmlns:p14="http://schemas.microsoft.com/office/powerpoint/2010/main" val="955271706"/>
              </p:ext>
            </p:extLst>
          </p:nvPr>
        </p:nvGraphicFramePr>
        <p:xfrm>
          <a:off x="6240212" y="150587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662718" y="2218126"/>
            <a:ext cx="5303520" cy="523220"/>
          </a:xfrm>
          <a:prstGeom prst="rect">
            <a:avLst/>
          </a:prstGeom>
          <a:noFill/>
        </p:spPr>
        <p:txBody>
          <a:bodyPr wrap="square" rtlCol="0">
            <a:spAutoFit/>
          </a:bodyPr>
          <a:lstStyle/>
          <a:p>
            <a:pPr lvl="0">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Elles </a:t>
            </a:r>
            <a:r>
              <a:rPr lang="en-GB" sz="2800" i="1" dirty="0">
                <a:solidFill>
                  <a:srgbClr val="FF0066"/>
                </a:solidFill>
                <a:latin typeface="Ink Free" panose="03080402000500000000" pitchFamily="66" charset="0"/>
              </a:rPr>
              <a:t>écoutent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 </a:t>
            </a:r>
            <a:r>
              <a:rPr lang="en-GB" sz="2800" i="1" dirty="0">
                <a:solidFill>
                  <a:srgbClr val="FF0066"/>
                </a:solidFill>
                <a:latin typeface="Ink Free" panose="03080402000500000000" pitchFamily="66" charset="0"/>
              </a:rPr>
              <a:t>nag</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a:t>
            </a:r>
          </a:p>
        </p:txBody>
      </p:sp>
      <p:sp>
        <p:nvSpPr>
          <p:cNvPr id="25" name="TextBox 24">
            <a:extLst>
              <a:ext uri="{FF2B5EF4-FFF2-40B4-BE49-F238E27FC236}">
                <a16:creationId xmlns:a16="http://schemas.microsoft.com/office/drawing/2014/main" id="{AA5F55D1-5D91-4D8D-B1F6-08B1A991D5C4}"/>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Ils </a:t>
            </a:r>
            <a:r>
              <a:rPr lang="en-GB" sz="2800" i="1" dirty="0">
                <a:solidFill>
                  <a:srgbClr val="FF0066"/>
                </a:solidFill>
                <a:latin typeface="Ink Free" panose="03080402000500000000" pitchFamily="66" charset="0"/>
              </a:rPr>
              <a:t>regard</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ent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Elles </a:t>
            </a:r>
            <a:r>
              <a:rPr lang="en-GB" sz="2800" i="1" dirty="0">
                <a:solidFill>
                  <a:srgbClr val="FF0066"/>
                </a:solidFill>
                <a:latin typeface="Ink Free" panose="03080402000500000000" pitchFamily="66" charset="0"/>
              </a:rPr>
              <a:t>organis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ent</a:t>
            </a:r>
          </a:p>
        </p:txBody>
      </p:sp>
      <p:sp>
        <p:nvSpPr>
          <p:cNvPr id="33" name="TextBox 32">
            <a:extLst>
              <a:ext uri="{FF2B5EF4-FFF2-40B4-BE49-F238E27FC236}">
                <a16:creationId xmlns:a16="http://schemas.microsoft.com/office/drawing/2014/main" id="{81CCF8C8-3980-4CF9-AFF9-BDB86328E45A}"/>
              </a:ext>
            </a:extLst>
          </p:cNvPr>
          <p:cNvSpPr txBox="1"/>
          <p:nvPr/>
        </p:nvSpPr>
        <p:spPr>
          <a:xfrm>
            <a:off x="5991076" y="1126231"/>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46" name="TextBox 45">
            <a:extLst>
              <a:ext uri="{FF2B5EF4-FFF2-40B4-BE49-F238E27FC236}">
                <a16:creationId xmlns:a16="http://schemas.microsoft.com/office/drawing/2014/main" id="{39E460C4-43B4-4E1D-9951-62E1BE28B96D}"/>
              </a:ext>
            </a:extLst>
          </p:cNvPr>
          <p:cNvSpPr txBox="1"/>
          <p:nvPr/>
        </p:nvSpPr>
        <p:spPr>
          <a:xfrm>
            <a:off x="609030" y="306167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Il monte</a:t>
            </a: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326879" y="1601505"/>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Rectangle 1">
            <a:extLst>
              <a:ext uri="{FF2B5EF4-FFF2-40B4-BE49-F238E27FC236}">
                <a16:creationId xmlns:a16="http://schemas.microsoft.com/office/drawing/2014/main" id="{3E8AF8AB-D6A7-4093-816F-4DBF64853954}"/>
              </a:ext>
            </a:extLst>
          </p:cNvPr>
          <p:cNvSpPr/>
          <p:nvPr/>
        </p:nvSpPr>
        <p:spPr>
          <a:xfrm>
            <a:off x="5909284" y="1614826"/>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58" name="Rectangle 57">
            <a:extLst>
              <a:ext uri="{FF2B5EF4-FFF2-40B4-BE49-F238E27FC236}">
                <a16:creationId xmlns:a16="http://schemas.microsoft.com/office/drawing/2014/main" id="{EE0ABB23-935C-483B-BEF8-39B48D5C45A5}"/>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59" name="Rectangle 58">
            <a:extLst>
              <a:ext uri="{FF2B5EF4-FFF2-40B4-BE49-F238E27FC236}">
                <a16:creationId xmlns:a16="http://schemas.microsoft.com/office/drawing/2014/main" id="{0F2506DC-8594-4FFD-BEF2-39B555165327}"/>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60" name="Rectangle 59">
            <a:extLst>
              <a:ext uri="{FF2B5EF4-FFF2-40B4-BE49-F238E27FC236}">
                <a16:creationId xmlns:a16="http://schemas.microsoft.com/office/drawing/2014/main" id="{3D96D5B8-772A-460F-BE54-561CDA2BFADE}"/>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61" name="Rectangle 60">
            <a:extLst>
              <a:ext uri="{FF2B5EF4-FFF2-40B4-BE49-F238E27FC236}">
                <a16:creationId xmlns:a16="http://schemas.microsoft.com/office/drawing/2014/main" id="{EBA17C55-FF8B-48DA-963D-B01162D59345}"/>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69" name="Graphic 68" descr="Male profile">
            <a:extLst>
              <a:ext uri="{FF2B5EF4-FFF2-40B4-BE49-F238E27FC236}">
                <a16:creationId xmlns:a16="http://schemas.microsoft.com/office/drawing/2014/main" id="{C3474790-A413-4FD7-88F4-39C679AB15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8854" y="5621085"/>
            <a:ext cx="806370" cy="806370"/>
          </a:xfrm>
          <a:prstGeom prst="rect">
            <a:avLst/>
          </a:prstGeom>
        </p:spPr>
      </p:pic>
      <p:pic>
        <p:nvPicPr>
          <p:cNvPr id="71" name="Graphic 70" descr="Female Profile">
            <a:extLst>
              <a:ext uri="{FF2B5EF4-FFF2-40B4-BE49-F238E27FC236}">
                <a16:creationId xmlns:a16="http://schemas.microsoft.com/office/drawing/2014/main" id="{8B9F8471-507F-4CB1-86C3-2EA093BB74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5617" y="1649731"/>
            <a:ext cx="741960" cy="741960"/>
          </a:xfrm>
          <a:prstGeom prst="rect">
            <a:avLst/>
          </a:prstGeom>
        </p:spPr>
      </p:pic>
      <p:pic>
        <p:nvPicPr>
          <p:cNvPr id="72" name="Graphic 71" descr="Female Profile">
            <a:extLst>
              <a:ext uri="{FF2B5EF4-FFF2-40B4-BE49-F238E27FC236}">
                <a16:creationId xmlns:a16="http://schemas.microsoft.com/office/drawing/2014/main" id="{41F2191D-6AF8-4219-B441-3907E56467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1690" y="1651636"/>
            <a:ext cx="741960" cy="741960"/>
          </a:xfrm>
          <a:prstGeom prst="rect">
            <a:avLst/>
          </a:prstGeom>
        </p:spPr>
      </p:pic>
      <p:pic>
        <p:nvPicPr>
          <p:cNvPr id="77" name="Graphic 76" descr="Male profile">
            <a:extLst>
              <a:ext uri="{FF2B5EF4-FFF2-40B4-BE49-F238E27FC236}">
                <a16:creationId xmlns:a16="http://schemas.microsoft.com/office/drawing/2014/main" id="{D97F8CE7-C7EF-4DCC-88A8-33DDA71BD8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70547" y="2587866"/>
            <a:ext cx="806370" cy="806370"/>
          </a:xfrm>
          <a:prstGeom prst="rect">
            <a:avLst/>
          </a:prstGeom>
        </p:spPr>
      </p:pic>
      <p:pic>
        <p:nvPicPr>
          <p:cNvPr id="81" name="Graphic 80" descr="Female Profile">
            <a:extLst>
              <a:ext uri="{FF2B5EF4-FFF2-40B4-BE49-F238E27FC236}">
                <a16:creationId xmlns:a16="http://schemas.microsoft.com/office/drawing/2014/main" id="{EAE948F7-0FFA-4040-9666-661B127640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3934" y="4770364"/>
            <a:ext cx="741960" cy="741960"/>
          </a:xfrm>
          <a:prstGeom prst="rect">
            <a:avLst/>
          </a:prstGeom>
        </p:spPr>
      </p:pic>
      <p:pic>
        <p:nvPicPr>
          <p:cNvPr id="85" name="Graphic 84" descr="Female Profile">
            <a:extLst>
              <a:ext uri="{FF2B5EF4-FFF2-40B4-BE49-F238E27FC236}">
                <a16:creationId xmlns:a16="http://schemas.microsoft.com/office/drawing/2014/main" id="{B5976FDA-EBCA-4B64-BEF4-C583D75A74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5001" y="5636753"/>
            <a:ext cx="741960" cy="741960"/>
          </a:xfrm>
          <a:prstGeom prst="rect">
            <a:avLst/>
          </a:prstGeom>
        </p:spPr>
      </p:pic>
      <p:pic>
        <p:nvPicPr>
          <p:cNvPr id="87" name="Graphic 86" descr="Male profile">
            <a:extLst>
              <a:ext uri="{FF2B5EF4-FFF2-40B4-BE49-F238E27FC236}">
                <a16:creationId xmlns:a16="http://schemas.microsoft.com/office/drawing/2014/main" id="{1177D805-8891-47D7-B17E-3A020BD3A6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64421" y="4716148"/>
            <a:ext cx="806370" cy="806370"/>
          </a:xfrm>
          <a:prstGeom prst="rect">
            <a:avLst/>
          </a:prstGeom>
        </p:spPr>
      </p:pic>
      <p:pic>
        <p:nvPicPr>
          <p:cNvPr id="89" name="Graphic 88" descr="Female Profile">
            <a:extLst>
              <a:ext uri="{FF2B5EF4-FFF2-40B4-BE49-F238E27FC236}">
                <a16:creationId xmlns:a16="http://schemas.microsoft.com/office/drawing/2014/main" id="{6EB9EEE0-8038-4E73-B45B-1DFE67F115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38048" y="1531461"/>
            <a:ext cx="806370" cy="806370"/>
          </a:xfrm>
          <a:prstGeom prst="rect">
            <a:avLst/>
          </a:prstGeom>
        </p:spPr>
      </p:pic>
      <p:sp>
        <p:nvSpPr>
          <p:cNvPr id="97" name="Rectangle: Rounded Corners 96">
            <a:extLst>
              <a:ext uri="{FF2B5EF4-FFF2-40B4-BE49-F238E27FC236}">
                <a16:creationId xmlns:a16="http://schemas.microsoft.com/office/drawing/2014/main" id="{91D498B3-4B8D-4C61-9136-05949AC68447}"/>
              </a:ext>
            </a:extLst>
          </p:cNvPr>
          <p:cNvSpPr/>
          <p:nvPr/>
        </p:nvSpPr>
        <p:spPr>
          <a:xfrm>
            <a:off x="8058111" y="2592460"/>
            <a:ext cx="1271424"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845F9296-CB39-42F6-8F39-A6F9545356EC}"/>
              </a:ext>
            </a:extLst>
          </p:cNvPr>
          <p:cNvSpPr/>
          <p:nvPr/>
        </p:nvSpPr>
        <p:spPr>
          <a:xfrm>
            <a:off x="9624683" y="3489935"/>
            <a:ext cx="1271424" cy="9030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39C4E851-6F2C-4CAE-B0C8-549DEAD31464}"/>
              </a:ext>
            </a:extLst>
          </p:cNvPr>
          <p:cNvSpPr/>
          <p:nvPr/>
        </p:nvSpPr>
        <p:spPr>
          <a:xfrm>
            <a:off x="6337669" y="4692189"/>
            <a:ext cx="1478075"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C41F0D1B-084A-4EE8-80CD-5E5DE642E2BA}"/>
              </a:ext>
            </a:extLst>
          </p:cNvPr>
          <p:cNvSpPr/>
          <p:nvPr/>
        </p:nvSpPr>
        <p:spPr>
          <a:xfrm>
            <a:off x="9577765" y="5615582"/>
            <a:ext cx="1374696" cy="80637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6" name="Graphic 75" descr="Female Profile">
            <a:extLst>
              <a:ext uri="{FF2B5EF4-FFF2-40B4-BE49-F238E27FC236}">
                <a16:creationId xmlns:a16="http://schemas.microsoft.com/office/drawing/2014/main" id="{B71A58BD-6D89-4D4B-8B50-EFBF37979F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31306" y="1600847"/>
            <a:ext cx="741960" cy="741960"/>
          </a:xfrm>
          <a:prstGeom prst="rect">
            <a:avLst/>
          </a:prstGeom>
        </p:spPr>
      </p:pic>
      <p:pic>
        <p:nvPicPr>
          <p:cNvPr id="88" name="Graphic 87" descr="Male profile">
            <a:extLst>
              <a:ext uri="{FF2B5EF4-FFF2-40B4-BE49-F238E27FC236}">
                <a16:creationId xmlns:a16="http://schemas.microsoft.com/office/drawing/2014/main" id="{ED34446B-D7E3-4021-ACDB-8F434B213D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51469" y="1543917"/>
            <a:ext cx="806370" cy="806370"/>
          </a:xfrm>
          <a:prstGeom prst="rect">
            <a:avLst/>
          </a:prstGeom>
        </p:spPr>
      </p:pic>
      <p:pic>
        <p:nvPicPr>
          <p:cNvPr id="104" name="Graphic 103" descr="Female Profile">
            <a:extLst>
              <a:ext uri="{FF2B5EF4-FFF2-40B4-BE49-F238E27FC236}">
                <a16:creationId xmlns:a16="http://schemas.microsoft.com/office/drawing/2014/main" id="{08EAB76E-C5BB-4FAF-A78F-53E321C868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56930" y="2661207"/>
            <a:ext cx="741960" cy="741960"/>
          </a:xfrm>
          <a:prstGeom prst="rect">
            <a:avLst/>
          </a:prstGeom>
        </p:spPr>
      </p:pic>
      <p:pic>
        <p:nvPicPr>
          <p:cNvPr id="105" name="Graphic 104" descr="Female Profile">
            <a:extLst>
              <a:ext uri="{FF2B5EF4-FFF2-40B4-BE49-F238E27FC236}">
                <a16:creationId xmlns:a16="http://schemas.microsoft.com/office/drawing/2014/main" id="{E5534D49-DC29-4635-B338-FDCAB81A3F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40583" y="2664029"/>
            <a:ext cx="741960" cy="741960"/>
          </a:xfrm>
          <a:prstGeom prst="rect">
            <a:avLst/>
          </a:prstGeom>
        </p:spPr>
      </p:pic>
      <p:pic>
        <p:nvPicPr>
          <p:cNvPr id="107" name="Graphic 106" descr="Female Profile">
            <a:extLst>
              <a:ext uri="{FF2B5EF4-FFF2-40B4-BE49-F238E27FC236}">
                <a16:creationId xmlns:a16="http://schemas.microsoft.com/office/drawing/2014/main" id="{A86F7B18-99A4-4DBA-942D-A23415A890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41757" y="3632712"/>
            <a:ext cx="741960" cy="741960"/>
          </a:xfrm>
          <a:prstGeom prst="rect">
            <a:avLst/>
          </a:prstGeom>
        </p:spPr>
      </p:pic>
      <p:pic>
        <p:nvPicPr>
          <p:cNvPr id="111" name="Graphic 110" descr="Male profile">
            <a:extLst>
              <a:ext uri="{FF2B5EF4-FFF2-40B4-BE49-F238E27FC236}">
                <a16:creationId xmlns:a16="http://schemas.microsoft.com/office/drawing/2014/main" id="{80209951-95F3-4C7F-BFEC-C7C6CF68E5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8854" y="3623904"/>
            <a:ext cx="806370" cy="806370"/>
          </a:xfrm>
          <a:prstGeom prst="rect">
            <a:avLst/>
          </a:prstGeom>
        </p:spPr>
      </p:pic>
      <p:pic>
        <p:nvPicPr>
          <p:cNvPr id="113" name="Graphic 112" descr="Female Profile">
            <a:extLst>
              <a:ext uri="{FF2B5EF4-FFF2-40B4-BE49-F238E27FC236}">
                <a16:creationId xmlns:a16="http://schemas.microsoft.com/office/drawing/2014/main" id="{131C360C-01B4-4558-8427-2F39BF17A3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3537" y="3676794"/>
            <a:ext cx="741960" cy="741960"/>
          </a:xfrm>
          <a:prstGeom prst="rect">
            <a:avLst/>
          </a:prstGeom>
        </p:spPr>
      </p:pic>
      <p:pic>
        <p:nvPicPr>
          <p:cNvPr id="115" name="Graphic 114" descr="Male profile">
            <a:extLst>
              <a:ext uri="{FF2B5EF4-FFF2-40B4-BE49-F238E27FC236}">
                <a16:creationId xmlns:a16="http://schemas.microsoft.com/office/drawing/2014/main" id="{A090ED2D-DC26-4377-95F2-07B9794F11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9021" y="4621533"/>
            <a:ext cx="806370" cy="806370"/>
          </a:xfrm>
          <a:prstGeom prst="rect">
            <a:avLst/>
          </a:prstGeom>
        </p:spPr>
      </p:pic>
      <p:pic>
        <p:nvPicPr>
          <p:cNvPr id="116" name="Graphic 115" descr="Female Profile">
            <a:extLst>
              <a:ext uri="{FF2B5EF4-FFF2-40B4-BE49-F238E27FC236}">
                <a16:creationId xmlns:a16="http://schemas.microsoft.com/office/drawing/2014/main" id="{705A31BB-CC4E-47CB-A7D1-76B517F0DD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37417" y="4656867"/>
            <a:ext cx="741960" cy="741960"/>
          </a:xfrm>
          <a:prstGeom prst="rect">
            <a:avLst/>
          </a:prstGeom>
        </p:spPr>
      </p:pic>
      <p:pic>
        <p:nvPicPr>
          <p:cNvPr id="119" name="Graphic 118" descr="Male profile">
            <a:extLst>
              <a:ext uri="{FF2B5EF4-FFF2-40B4-BE49-F238E27FC236}">
                <a16:creationId xmlns:a16="http://schemas.microsoft.com/office/drawing/2014/main" id="{FE2F9A80-E662-4003-89AE-4EC8DAE7B3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1913" y="5632269"/>
            <a:ext cx="806370" cy="806370"/>
          </a:xfrm>
          <a:prstGeom prst="rect">
            <a:avLst/>
          </a:prstGeom>
        </p:spPr>
      </p:pic>
      <p:pic>
        <p:nvPicPr>
          <p:cNvPr id="126" name="Graphic 125" descr="Female Profile">
            <a:extLst>
              <a:ext uri="{FF2B5EF4-FFF2-40B4-BE49-F238E27FC236}">
                <a16:creationId xmlns:a16="http://schemas.microsoft.com/office/drawing/2014/main" id="{8ECEB84A-5C18-4C37-ACF8-E9E9F0EFF7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18731" y="5647787"/>
            <a:ext cx="741960" cy="741960"/>
          </a:xfrm>
          <a:prstGeom prst="rect">
            <a:avLst/>
          </a:prstGeom>
        </p:spPr>
      </p:pic>
      <p:pic>
        <p:nvPicPr>
          <p:cNvPr id="127" name="Graphic 126" descr="Female Profile">
            <a:extLst>
              <a:ext uri="{FF2B5EF4-FFF2-40B4-BE49-F238E27FC236}">
                <a16:creationId xmlns:a16="http://schemas.microsoft.com/office/drawing/2014/main" id="{93667EB7-4E5B-4865-A7DC-0CDFACFAD5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44330" y="5647787"/>
            <a:ext cx="741960" cy="741960"/>
          </a:xfrm>
          <a:prstGeom prst="rect">
            <a:avLst/>
          </a:prstGeom>
        </p:spPr>
      </p:pic>
      <p:pic>
        <p:nvPicPr>
          <p:cNvPr id="4" name="Picture 3" descr="Icon&#10;&#10;Description automatically generated">
            <a:extLst>
              <a:ext uri="{FF2B5EF4-FFF2-40B4-BE49-F238E27FC236}">
                <a16:creationId xmlns:a16="http://schemas.microsoft.com/office/drawing/2014/main" id="{4CFC370A-BE80-0AD5-FE79-B812EA8BAB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82935" y="2751347"/>
            <a:ext cx="597604" cy="596450"/>
          </a:xfrm>
          <a:prstGeom prst="rect">
            <a:avLst/>
          </a:prstGeom>
        </p:spPr>
      </p:pic>
      <p:pic>
        <p:nvPicPr>
          <p:cNvPr id="5" name="Picture 4" descr="Icon&#10;&#10;Description automatically generated">
            <a:extLst>
              <a:ext uri="{FF2B5EF4-FFF2-40B4-BE49-F238E27FC236}">
                <a16:creationId xmlns:a16="http://schemas.microsoft.com/office/drawing/2014/main" id="{2B9D0387-C17D-F3E9-E551-CF97156786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1146" y="2760053"/>
            <a:ext cx="597604" cy="596450"/>
          </a:xfrm>
          <a:prstGeom prst="rect">
            <a:avLst/>
          </a:prstGeom>
        </p:spPr>
      </p:pic>
      <p:pic>
        <p:nvPicPr>
          <p:cNvPr id="8" name="Picture 7" descr="Icon&#10;&#10;Description automatically generated">
            <a:extLst>
              <a:ext uri="{FF2B5EF4-FFF2-40B4-BE49-F238E27FC236}">
                <a16:creationId xmlns:a16="http://schemas.microsoft.com/office/drawing/2014/main" id="{BD7BF3EF-B2FC-824A-A8B9-1A022B0C53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8979" y="2741346"/>
            <a:ext cx="597604" cy="596450"/>
          </a:xfrm>
          <a:prstGeom prst="rect">
            <a:avLst/>
          </a:prstGeom>
        </p:spPr>
      </p:pic>
      <p:grpSp>
        <p:nvGrpSpPr>
          <p:cNvPr id="9" name="Group 8">
            <a:extLst>
              <a:ext uri="{FF2B5EF4-FFF2-40B4-BE49-F238E27FC236}">
                <a16:creationId xmlns:a16="http://schemas.microsoft.com/office/drawing/2014/main" id="{88932312-FB02-82A0-838B-2164B667243C}"/>
              </a:ext>
            </a:extLst>
          </p:cNvPr>
          <p:cNvGrpSpPr/>
          <p:nvPr/>
        </p:nvGrpSpPr>
        <p:grpSpPr>
          <a:xfrm>
            <a:off x="6974729" y="3787810"/>
            <a:ext cx="573554" cy="530804"/>
            <a:chOff x="569673" y="1246798"/>
            <a:chExt cx="1147841" cy="1132206"/>
          </a:xfrm>
        </p:grpSpPr>
        <p:sp>
          <p:nvSpPr>
            <p:cNvPr id="10" name="Oval 9">
              <a:extLst>
                <a:ext uri="{FF2B5EF4-FFF2-40B4-BE49-F238E27FC236}">
                  <a16:creationId xmlns:a16="http://schemas.microsoft.com/office/drawing/2014/main" id="{BD10D442-434B-5C30-240B-107B24D813D1}"/>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2" name="Graphic 11" descr="Swimming with solid fill">
              <a:extLst>
                <a:ext uri="{FF2B5EF4-FFF2-40B4-BE49-F238E27FC236}">
                  <a16:creationId xmlns:a16="http://schemas.microsoft.com/office/drawing/2014/main" id="{527A7533-9EF1-2A8E-750E-228540425C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726" y="1314528"/>
              <a:ext cx="914400" cy="914400"/>
            </a:xfrm>
            <a:prstGeom prst="rect">
              <a:avLst/>
            </a:prstGeom>
          </p:spPr>
        </p:pic>
      </p:grpSp>
      <p:pic>
        <p:nvPicPr>
          <p:cNvPr id="15" name="Graphic 14" descr="Male profile">
            <a:extLst>
              <a:ext uri="{FF2B5EF4-FFF2-40B4-BE49-F238E27FC236}">
                <a16:creationId xmlns:a16="http://schemas.microsoft.com/office/drawing/2014/main" id="{59DEE108-68BA-B447-10EF-77A304CE32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31136" y="3630771"/>
            <a:ext cx="806370" cy="806370"/>
          </a:xfrm>
          <a:prstGeom prst="rect">
            <a:avLst/>
          </a:prstGeom>
        </p:spPr>
      </p:pic>
      <p:pic>
        <p:nvPicPr>
          <p:cNvPr id="16" name="Graphic 15" descr="Female Profile">
            <a:extLst>
              <a:ext uri="{FF2B5EF4-FFF2-40B4-BE49-F238E27FC236}">
                <a16:creationId xmlns:a16="http://schemas.microsoft.com/office/drawing/2014/main" id="{F77EE67C-589F-63BF-619E-2526849EEF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64822" y="2673738"/>
            <a:ext cx="741960" cy="7419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D85DE1A9-ED20-A421-D1D9-A0D320BA4F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7656" y="5855465"/>
            <a:ext cx="391008" cy="421288"/>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F7440DDD-0F33-7E37-697F-5E6BE5DB78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35784" y="5797089"/>
            <a:ext cx="391008" cy="421288"/>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C86373B3-E7E2-08A3-01F3-CE54CBE207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5575" y="5901089"/>
            <a:ext cx="391008" cy="421288"/>
          </a:xfrm>
          <a:prstGeom prst="rect">
            <a:avLst/>
          </a:prstGeom>
        </p:spPr>
      </p:pic>
      <p:pic>
        <p:nvPicPr>
          <p:cNvPr id="27" name="Picture 26" descr="Icon&#10;&#10;Description automatically generated">
            <a:extLst>
              <a:ext uri="{FF2B5EF4-FFF2-40B4-BE49-F238E27FC236}">
                <a16:creationId xmlns:a16="http://schemas.microsoft.com/office/drawing/2014/main" id="{C679270A-EE06-5FBA-F2FD-25D6E60BA7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56366" y="4768393"/>
            <a:ext cx="505902" cy="503618"/>
          </a:xfrm>
          <a:prstGeom prst="rect">
            <a:avLst/>
          </a:prstGeom>
        </p:spPr>
      </p:pic>
      <p:pic>
        <p:nvPicPr>
          <p:cNvPr id="29" name="Picture 28" descr="Icon&#10;&#10;Description automatically generated">
            <a:extLst>
              <a:ext uri="{FF2B5EF4-FFF2-40B4-BE49-F238E27FC236}">
                <a16:creationId xmlns:a16="http://schemas.microsoft.com/office/drawing/2014/main" id="{DB0C3D20-57C5-1B97-DE15-396DD30489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68415" y="4791335"/>
            <a:ext cx="505902" cy="503618"/>
          </a:xfrm>
          <a:prstGeom prst="rect">
            <a:avLst/>
          </a:prstGeom>
        </p:spPr>
      </p:pic>
      <p:pic>
        <p:nvPicPr>
          <p:cNvPr id="30" name="Picture 29" descr="Icon&#10;&#10;Description automatically generated">
            <a:extLst>
              <a:ext uri="{FF2B5EF4-FFF2-40B4-BE49-F238E27FC236}">
                <a16:creationId xmlns:a16="http://schemas.microsoft.com/office/drawing/2014/main" id="{143BDDEF-DCA0-DE93-DCF7-1575BF95A1C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86696" y="4833946"/>
            <a:ext cx="505902" cy="503618"/>
          </a:xfrm>
          <a:prstGeom prst="rect">
            <a:avLst/>
          </a:prstGeom>
        </p:spPr>
      </p:pic>
      <p:grpSp>
        <p:nvGrpSpPr>
          <p:cNvPr id="31" name="Group 30">
            <a:extLst>
              <a:ext uri="{FF2B5EF4-FFF2-40B4-BE49-F238E27FC236}">
                <a16:creationId xmlns:a16="http://schemas.microsoft.com/office/drawing/2014/main" id="{41218D5D-6BA6-9FD9-711E-1D575F46EE41}"/>
              </a:ext>
            </a:extLst>
          </p:cNvPr>
          <p:cNvGrpSpPr/>
          <p:nvPr/>
        </p:nvGrpSpPr>
        <p:grpSpPr>
          <a:xfrm>
            <a:off x="8422908" y="3854428"/>
            <a:ext cx="573554" cy="530804"/>
            <a:chOff x="569673" y="1246798"/>
            <a:chExt cx="1147841" cy="1132206"/>
          </a:xfrm>
        </p:grpSpPr>
        <p:sp>
          <p:nvSpPr>
            <p:cNvPr id="32" name="Oval 31">
              <a:extLst>
                <a:ext uri="{FF2B5EF4-FFF2-40B4-BE49-F238E27FC236}">
                  <a16:creationId xmlns:a16="http://schemas.microsoft.com/office/drawing/2014/main" id="{C4A0CA55-4630-597B-D84A-04E78149A135}"/>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34" name="Graphic 33" descr="Swimming with solid fill">
              <a:extLst>
                <a:ext uri="{FF2B5EF4-FFF2-40B4-BE49-F238E27FC236}">
                  <a16:creationId xmlns:a16="http://schemas.microsoft.com/office/drawing/2014/main" id="{C698ECFD-5D66-5FEE-4F70-74D596E512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726" y="1314528"/>
              <a:ext cx="914400" cy="914400"/>
            </a:xfrm>
            <a:prstGeom prst="rect">
              <a:avLst/>
            </a:prstGeom>
          </p:spPr>
        </p:pic>
      </p:grpSp>
      <p:grpSp>
        <p:nvGrpSpPr>
          <p:cNvPr id="35" name="Group 34">
            <a:extLst>
              <a:ext uri="{FF2B5EF4-FFF2-40B4-BE49-F238E27FC236}">
                <a16:creationId xmlns:a16="http://schemas.microsoft.com/office/drawing/2014/main" id="{ACC7DCDC-B9FB-3129-570E-DF4B64FFF47B}"/>
              </a:ext>
            </a:extLst>
          </p:cNvPr>
          <p:cNvGrpSpPr/>
          <p:nvPr/>
        </p:nvGrpSpPr>
        <p:grpSpPr>
          <a:xfrm>
            <a:off x="10161284" y="3738612"/>
            <a:ext cx="573554" cy="530804"/>
            <a:chOff x="569673" y="1246798"/>
            <a:chExt cx="1147841" cy="1132206"/>
          </a:xfrm>
        </p:grpSpPr>
        <p:sp>
          <p:nvSpPr>
            <p:cNvPr id="36" name="Oval 35">
              <a:extLst>
                <a:ext uri="{FF2B5EF4-FFF2-40B4-BE49-F238E27FC236}">
                  <a16:creationId xmlns:a16="http://schemas.microsoft.com/office/drawing/2014/main" id="{752DE058-DED3-B60C-440F-41DDD24A61C0}"/>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37" name="Graphic 36" descr="Swimming with solid fill">
              <a:extLst>
                <a:ext uri="{FF2B5EF4-FFF2-40B4-BE49-F238E27FC236}">
                  <a16:creationId xmlns:a16="http://schemas.microsoft.com/office/drawing/2014/main" id="{B74216C9-D130-17D5-5DFC-032B013016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726" y="1314528"/>
              <a:ext cx="914400" cy="914400"/>
            </a:xfrm>
            <a:prstGeom prst="rect">
              <a:avLst/>
            </a:prstGeom>
          </p:spPr>
        </p:pic>
      </p:grpSp>
      <p:pic>
        <p:nvPicPr>
          <p:cNvPr id="38" name="Picture 37" descr="Icon&#10;&#10;Description automatically generated">
            <a:extLst>
              <a:ext uri="{FF2B5EF4-FFF2-40B4-BE49-F238E27FC236}">
                <a16:creationId xmlns:a16="http://schemas.microsoft.com/office/drawing/2014/main" id="{F6CB251A-8631-4AC6-F49D-B2E7C73118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38726" y="1922871"/>
            <a:ext cx="475931" cy="475931"/>
          </a:xfrm>
          <a:prstGeom prst="rect">
            <a:avLst/>
          </a:prstGeom>
        </p:spPr>
      </p:pic>
      <p:pic>
        <p:nvPicPr>
          <p:cNvPr id="39" name="Picture 38" descr="Icon&#10;&#10;Description automatically generated">
            <a:extLst>
              <a:ext uri="{FF2B5EF4-FFF2-40B4-BE49-F238E27FC236}">
                <a16:creationId xmlns:a16="http://schemas.microsoft.com/office/drawing/2014/main" id="{5233E054-FEB4-BAE5-1104-35879AF2AAA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32819" y="1739742"/>
            <a:ext cx="475931" cy="475931"/>
          </a:xfrm>
          <a:prstGeom prst="rect">
            <a:avLst/>
          </a:prstGeom>
        </p:spPr>
      </p:pic>
      <p:pic>
        <p:nvPicPr>
          <p:cNvPr id="40" name="Picture 39" descr="Icon&#10;&#10;Description automatically generated">
            <a:extLst>
              <a:ext uri="{FF2B5EF4-FFF2-40B4-BE49-F238E27FC236}">
                <a16:creationId xmlns:a16="http://schemas.microsoft.com/office/drawing/2014/main" id="{39443323-3D35-5BF2-C782-C97F8D4D047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5244" y="1794598"/>
            <a:ext cx="475931" cy="475931"/>
          </a:xfrm>
          <a:prstGeom prst="rect">
            <a:avLst/>
          </a:prstGeom>
        </p:spPr>
      </p:pic>
    </p:spTree>
    <p:extLst>
      <p:ext uri="{BB962C8B-B14F-4D97-AF65-F5344CB8AC3E}">
        <p14:creationId xmlns:p14="http://schemas.microsoft.com/office/powerpoint/2010/main" val="33121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VT2W3FS16_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VT2W3FS16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VT2W3FS16_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VT2W3FS16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VT2W3FS16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6" grpId="0"/>
      <p:bldP spid="28" grpId="0" animBg="1"/>
      <p:bldP spid="97" grpId="0" animBg="1"/>
      <p:bldP spid="98" grpId="0" animBg="1"/>
      <p:bldP spid="99" grpId="0" animBg="1"/>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8466097"/>
              </p:ext>
            </p:extLst>
          </p:nvPr>
        </p:nvGraphicFramePr>
        <p:xfrm>
          <a:off x="609400" y="676472"/>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utile</a:t>
                      </a:r>
                    </a:p>
                  </a:txBody>
                  <a:tcPr/>
                </a:tc>
                <a:tc>
                  <a:txBody>
                    <a:bodyPr/>
                    <a:lstStyle/>
                    <a:p>
                      <a:r>
                        <a:rPr lang="en-GB" sz="2400" b="1" dirty="0">
                          <a:solidFill>
                            <a:srgbClr val="00B0F0"/>
                          </a:solidFill>
                          <a:latin typeface="Century Gothic" panose="020B0502020202020204" pitchFamily="34" charset="0"/>
                        </a:rPr>
                        <a:t>propre</a:t>
                      </a:r>
                    </a:p>
                  </a:txBody>
                  <a:tcPr/>
                </a:tc>
                <a:tc>
                  <a:txBody>
                    <a:bodyPr/>
                    <a:lstStyle/>
                    <a:p>
                      <a:r>
                        <a:rPr lang="en-GB" sz="2400" b="1" dirty="0">
                          <a:solidFill>
                            <a:srgbClr val="00B0F0"/>
                          </a:solidFill>
                          <a:latin typeface="Century Gothic" panose="020B0502020202020204" pitchFamily="34" charset="0"/>
                        </a:rPr>
                        <a:t>sale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avoir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très</a:t>
                      </a:r>
                    </a:p>
                    <a:p>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l’école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court</a:t>
                      </a:r>
                    </a:p>
                  </a:txBody>
                  <a:tcPr/>
                </a:tc>
                <a:tc>
                  <a:txBody>
                    <a:bodyPr/>
                    <a:lstStyle/>
                    <a:p>
                      <a:r>
                        <a:rPr lang="en-GB" sz="2400" b="1" dirty="0">
                          <a:solidFill>
                            <a:srgbClr val="92D050"/>
                          </a:solidFill>
                          <a:latin typeface="Century Gothic" panose="020B0502020202020204" pitchFamily="34" charset="0"/>
                        </a:rPr>
                        <a:t>ovale</a:t>
                      </a:r>
                    </a:p>
                  </a:txBody>
                  <a:tcPr/>
                </a:tc>
                <a:tc>
                  <a:txBody>
                    <a:bodyPr/>
                    <a:lstStyle/>
                    <a:p>
                      <a:r>
                        <a:rPr lang="en-GB" sz="2400" b="1" dirty="0">
                          <a:solidFill>
                            <a:srgbClr val="92D050"/>
                          </a:solidFill>
                          <a:latin typeface="Century Gothic" panose="020B0502020202020204" pitchFamily="34" charset="0"/>
                        </a:rPr>
                        <a:t>roux</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l’œil</a:t>
                      </a:r>
                    </a:p>
                  </a:txBody>
                  <a:tcPr/>
                </a:tc>
                <a:tc>
                  <a:txBody>
                    <a:bodyPr/>
                    <a:lstStyle/>
                    <a:p>
                      <a:r>
                        <a:rPr lang="en-GB" sz="2400" b="1" dirty="0">
                          <a:solidFill>
                            <a:srgbClr val="92D050"/>
                          </a:solidFill>
                          <a:latin typeface="Century Gothic" panose="020B0502020202020204" pitchFamily="34" charset="0"/>
                        </a:rPr>
                        <a:t>les yeux </a:t>
                      </a:r>
                    </a:p>
                  </a:txBody>
                  <a:tcPr/>
                </a:tc>
                <a:tc>
                  <a:txBody>
                    <a:bodyPr/>
                    <a:lstStyle/>
                    <a:p>
                      <a:r>
                        <a:rPr lang="en-GB" sz="2400" b="1" dirty="0">
                          <a:solidFill>
                            <a:srgbClr val="92D050"/>
                          </a:solidFill>
                          <a:latin typeface="Century Gothic" panose="020B0502020202020204" pitchFamily="34" charset="0"/>
                        </a:rPr>
                        <a:t>le visage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marcher</a:t>
                      </a:r>
                    </a:p>
                  </a:txBody>
                  <a:tcPr/>
                </a:tc>
                <a:tc>
                  <a:txBody>
                    <a:bodyPr/>
                    <a:lstStyle/>
                    <a:p>
                      <a:r>
                        <a:rPr lang="en-GB" sz="2300" b="1" dirty="0">
                          <a:solidFill>
                            <a:srgbClr val="FF3399"/>
                          </a:solidFill>
                          <a:latin typeface="Century Gothic" panose="020B0502020202020204" pitchFamily="34" charset="0"/>
                        </a:rPr>
                        <a:t>l’acteur</a:t>
                      </a:r>
                    </a:p>
                  </a:txBody>
                  <a:tcPr/>
                </a:tc>
                <a:tc>
                  <a:txBody>
                    <a:bodyPr/>
                    <a:lstStyle/>
                    <a:p>
                      <a:r>
                        <a:rPr lang="en-GB" sz="2400" b="1" dirty="0">
                          <a:solidFill>
                            <a:srgbClr val="FF3399"/>
                          </a:solidFill>
                          <a:latin typeface="Century Gothic" panose="020B0502020202020204" pitchFamily="34" charset="0"/>
                        </a:rPr>
                        <a:t>l’actrice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puis</a:t>
                      </a:r>
                    </a:p>
                  </a:txBody>
                  <a:tcPr/>
                </a:tc>
                <a:tc>
                  <a:txBody>
                    <a:bodyPr/>
                    <a:lstStyle/>
                    <a:p>
                      <a:r>
                        <a:rPr lang="en-GB" sz="2400" b="1" dirty="0">
                          <a:solidFill>
                            <a:srgbClr val="FF3399"/>
                          </a:solidFill>
                          <a:latin typeface="Century Gothic" panose="020B0502020202020204" pitchFamily="34" charset="0"/>
                        </a:rPr>
                        <a:t>elles</a:t>
                      </a:r>
                    </a:p>
                  </a:txBody>
                  <a:tcPr/>
                </a:tc>
                <a:tc>
                  <a:txBody>
                    <a:bodyPr/>
                    <a:lstStyle/>
                    <a:p>
                      <a:r>
                        <a:rPr lang="en-GB" sz="2400" b="1" dirty="0">
                          <a:solidFill>
                            <a:srgbClr val="FF3399"/>
                          </a:solidFill>
                          <a:latin typeface="Century Gothic" panose="020B0502020202020204" pitchFamily="34" charset="0"/>
                        </a:rPr>
                        <a:t>ils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monter</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créer</a:t>
                      </a:r>
                    </a:p>
                  </a:txBody>
                  <a:tcPr/>
                </a:tc>
                <a:tc>
                  <a:txBody>
                    <a:bodyPr/>
                    <a:lstStyle/>
                    <a:p>
                      <a:r>
                        <a:rPr lang="en-GB" sz="2400" b="1" dirty="0">
                          <a:solidFill>
                            <a:srgbClr val="FF3399"/>
                          </a:solidFill>
                          <a:latin typeface="Century Gothic" panose="020B0502020202020204" pitchFamily="34" charset="0"/>
                        </a:rPr>
                        <a:t>quitter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anglais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0321" y="6323385"/>
            <a:ext cx="253150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900" kern="0" dirty="0">
                <a:solidFill>
                  <a:srgbClr val="002060"/>
                </a:solidFill>
                <a:latin typeface="Century Gothic" panose="020B0502020202020204" pitchFamily="34" charset="0"/>
                <a:cs typeface="Arial"/>
                <a:sym typeface="Arial"/>
              </a:rPr>
              <a:t>to go onto/to climb</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799" y="6260645"/>
            <a:ext cx="3056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create, creating</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74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leave, leaving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(fpl)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they (mpl)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walk</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actor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actor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eye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eyes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short</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oval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ginger hair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2604579"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sym typeface="Arial"/>
              </a:rPr>
              <a:t>to have, having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lvl="0">
              <a:buClr>
                <a:srgbClr val="000000"/>
              </a:buClr>
              <a:defRPr/>
            </a:pPr>
            <a:r>
              <a:rPr lang="en-GB" sz="2400" kern="0">
                <a:solidFill>
                  <a:srgbClr val="002060"/>
                </a:solidFill>
                <a:latin typeface="Century Gothic" panose="020B0502020202020204" pitchFamily="34" charset="0"/>
                <a:cs typeface="Arial"/>
                <a:sym typeface="Arial"/>
              </a:rPr>
              <a:t>very</a:t>
            </a:r>
            <a:endParaRPr lang="en-GB" sz="2400" kern="0" dirty="0">
              <a:solidFill>
                <a:srgbClr val="002060"/>
              </a:solidFill>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school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useful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clean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dirty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9A959A34-C262-4B71-93FE-2E361110C65B}"/>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17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9610429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useful</a:t>
                      </a:r>
                    </a:p>
                  </a:txBody>
                  <a:tcPr/>
                </a:tc>
                <a:tc>
                  <a:txBody>
                    <a:bodyPr/>
                    <a:lstStyle/>
                    <a:p>
                      <a:r>
                        <a:rPr lang="en-GB" sz="2400" b="1" dirty="0">
                          <a:solidFill>
                            <a:srgbClr val="00B0F0"/>
                          </a:solidFill>
                          <a:latin typeface="Century Gothic" panose="020B0502020202020204" pitchFamily="34" charset="0"/>
                        </a:rPr>
                        <a:t>clean</a:t>
                      </a:r>
                    </a:p>
                  </a:txBody>
                  <a:tcPr/>
                </a:tc>
                <a:tc>
                  <a:txBody>
                    <a:bodyPr/>
                    <a:lstStyle/>
                    <a:p>
                      <a:r>
                        <a:rPr lang="en-GB" sz="2400" b="1" dirty="0">
                          <a:solidFill>
                            <a:srgbClr val="00B0F0"/>
                          </a:solidFill>
                          <a:latin typeface="Century Gothic" panose="020B0502020202020204" pitchFamily="34" charset="0"/>
                        </a:rPr>
                        <a:t>dirty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very</a:t>
                      </a:r>
                    </a:p>
                  </a:txBody>
                  <a:tcPr/>
                </a:tc>
                <a:tc>
                  <a:txBody>
                    <a:bodyPr/>
                    <a:lstStyle/>
                    <a:p>
                      <a:r>
                        <a:rPr lang="en-GB" sz="2400" b="1" dirty="0">
                          <a:solidFill>
                            <a:srgbClr val="00B0F0"/>
                          </a:solidFill>
                          <a:latin typeface="Century Gothic" panose="020B0502020202020204" pitchFamily="34" charset="0"/>
                        </a:rPr>
                        <a:t>school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short</a:t>
                      </a:r>
                    </a:p>
                  </a:txBody>
                  <a:tcPr/>
                </a:tc>
                <a:tc>
                  <a:txBody>
                    <a:bodyPr/>
                    <a:lstStyle/>
                    <a:p>
                      <a:r>
                        <a:rPr lang="en-GB" sz="2400" b="1" dirty="0">
                          <a:solidFill>
                            <a:srgbClr val="92D050"/>
                          </a:solidFill>
                          <a:latin typeface="Century Gothic" panose="020B0502020202020204" pitchFamily="34" charset="0"/>
                        </a:rPr>
                        <a:t>oval</a:t>
                      </a:r>
                    </a:p>
                  </a:txBody>
                  <a:tcPr/>
                </a:tc>
                <a:tc>
                  <a:txBody>
                    <a:bodyPr/>
                    <a:lstStyle/>
                    <a:p>
                      <a:r>
                        <a:rPr lang="en-GB" sz="2400" b="1" dirty="0">
                          <a:solidFill>
                            <a:srgbClr val="92D050"/>
                          </a:solidFill>
                          <a:latin typeface="Century Gothic" panose="020B0502020202020204" pitchFamily="34" charset="0"/>
                        </a:rPr>
                        <a:t>ginger hair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eye</a:t>
                      </a:r>
                    </a:p>
                  </a:txBody>
                  <a:tcPr/>
                </a:tc>
                <a:tc>
                  <a:txBody>
                    <a:bodyPr/>
                    <a:lstStyle/>
                    <a:p>
                      <a:r>
                        <a:rPr lang="en-GB" sz="2400" b="1" dirty="0">
                          <a:solidFill>
                            <a:srgbClr val="92D050"/>
                          </a:solidFill>
                          <a:latin typeface="Century Gothic" panose="020B0502020202020204" pitchFamily="34" charset="0"/>
                        </a:rPr>
                        <a:t>eyes</a:t>
                      </a:r>
                    </a:p>
                  </a:txBody>
                  <a:tcPr/>
                </a:tc>
                <a:tc>
                  <a:txBody>
                    <a:bodyPr/>
                    <a:lstStyle/>
                    <a:p>
                      <a:r>
                        <a:rPr lang="en-GB" sz="2400" b="1" dirty="0">
                          <a:solidFill>
                            <a:srgbClr val="92D050"/>
                          </a:solidFill>
                          <a:latin typeface="Century Gothic" panose="020B0502020202020204" pitchFamily="34" charset="0"/>
                        </a:rPr>
                        <a:t>face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walk, walking</a:t>
                      </a:r>
                    </a:p>
                  </a:txBody>
                  <a:tcPr/>
                </a:tc>
                <a:tc>
                  <a:txBody>
                    <a:bodyPr/>
                    <a:lstStyle/>
                    <a:p>
                      <a:r>
                        <a:rPr lang="en-GB" sz="2300" b="1" dirty="0">
                          <a:solidFill>
                            <a:srgbClr val="FF3399"/>
                          </a:solidFill>
                          <a:latin typeface="Century Gothic" panose="020B0502020202020204" pitchFamily="34" charset="0"/>
                        </a:rPr>
                        <a:t>actor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actor (f)</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then</a:t>
                      </a:r>
                    </a:p>
                  </a:txBody>
                  <a:tcPr/>
                </a:tc>
                <a:tc>
                  <a:txBody>
                    <a:bodyPr/>
                    <a:lstStyle/>
                    <a:p>
                      <a:r>
                        <a:rPr lang="en-GB" sz="2400" b="1" dirty="0">
                          <a:solidFill>
                            <a:srgbClr val="FF3399"/>
                          </a:solidFill>
                          <a:latin typeface="Century Gothic" panose="020B0502020202020204" pitchFamily="34" charset="0"/>
                        </a:rPr>
                        <a:t>they (fpl)</a:t>
                      </a:r>
                    </a:p>
                  </a:txBody>
                  <a:tcPr/>
                </a:tc>
                <a:tc>
                  <a:txBody>
                    <a:bodyPr/>
                    <a:lstStyle/>
                    <a:p>
                      <a:r>
                        <a:rPr lang="en-GB" sz="2400" b="1" dirty="0">
                          <a:solidFill>
                            <a:srgbClr val="FF3399"/>
                          </a:solidFill>
                          <a:latin typeface="Century Gothic" panose="020B0502020202020204" pitchFamily="34" charset="0"/>
                        </a:rPr>
                        <a:t>they (mpl)</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onto/climb</a:t>
                      </a:r>
                      <a:endParaRPr lang="en-GB" sz="18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create, creating</a:t>
                      </a:r>
                    </a:p>
                  </a:txBody>
                  <a:tcPr/>
                </a:tc>
                <a:tc>
                  <a:txBody>
                    <a:bodyPr/>
                    <a:lstStyle/>
                    <a:p>
                      <a:r>
                        <a:rPr lang="en-GB" sz="2400" b="1" dirty="0">
                          <a:solidFill>
                            <a:srgbClr val="FF3399"/>
                          </a:solidFill>
                          <a:latin typeface="Century Gothic" panose="020B0502020202020204" pitchFamily="34" charset="0"/>
                        </a:rPr>
                        <a:t>to leave, leaving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réer </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quitter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elles</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l’actrice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l’acteur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 yeux</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a:solidFill>
                  <a:srgbClr val="002060"/>
                </a:solidFill>
                <a:latin typeface="Century Gothic" panose="020B0502020202020204" pitchFamily="34" charset="0"/>
                <a:cs typeface="Arial"/>
                <a:sym typeface="Arial"/>
              </a:rPr>
              <a:t>court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roux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avoir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’école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propre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Last Slide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T2W3FLast Slide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T2W3FLast Slide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T2W3FLast Slide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T2W3FLast Slide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T2W3FLast Slide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T2W3FLast Slide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T2W3FLast Slide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T2W3FLast Slide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T2W3FLast Slide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T2W3FLast Slide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T2W3FLast Slide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T2W3FLast Slide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T2W3FLast Slide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T2W3FLast Slide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T2W3FLast Slide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res.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T2W3FLast Slide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T2W3FLast Slide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T2W3FLast Slide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T2W3FLast Slide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296477"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He walks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a:t>
            </a:r>
            <a:r>
              <a:rPr lang="en-GB" sz="2800" kern="0" dirty="0">
                <a:solidFill>
                  <a:srgbClr val="4472C4">
                    <a:lumMod val="50000"/>
                  </a:srgbClr>
                </a:solidFill>
                <a:latin typeface="Century Gothic" panose="020B0502020202020204" pitchFamily="34" charset="0"/>
              </a:rPr>
              <a:t>danse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a:t>
            </a:r>
            <a:r>
              <a:rPr lang="en-GB" sz="2800" kern="0" dirty="0">
                <a:solidFill>
                  <a:srgbClr val="4472C4">
                    <a:lumMod val="50000"/>
                  </a:srgbClr>
                </a:solidFill>
                <a:latin typeface="Century Gothic" panose="020B0502020202020204" pitchFamily="34" charset="0"/>
              </a:rPr>
              <a:t>l</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eave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a:t>
            </a:r>
            <a:r>
              <a:rPr lang="en-GB" sz="2800" kern="0" dirty="0">
                <a:solidFill>
                  <a:srgbClr val="4472C4">
                    <a:lumMod val="50000"/>
                  </a:srgbClr>
                </a:solidFill>
                <a:latin typeface="Century Gothic" panose="020B0502020202020204" pitchFamily="34" charset="0"/>
              </a:rPr>
              <a:t>prepar</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noProof="0" dirty="0">
                <a:solidFill>
                  <a:srgbClr val="4472C4">
                    <a:lumMod val="50000"/>
                  </a:srgbClr>
                </a:solidFill>
                <a:latin typeface="Century Gothic" panose="020B0502020202020204" pitchFamily="34" charset="0"/>
              </a:rPr>
              <a:t>creat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4" name="TextBox 3">
            <a:extLst>
              <a:ext uri="{FF2B5EF4-FFF2-40B4-BE49-F238E27FC236}">
                <a16:creationId xmlns:a16="http://schemas.microsoft.com/office/drawing/2014/main" id="{7FA48FC1-74F6-E8D7-4801-ECAB1C1C230D}"/>
              </a:ext>
            </a:extLst>
          </p:cNvPr>
          <p:cNvSpPr txBox="1"/>
          <p:nvPr/>
        </p:nvSpPr>
        <p:spPr>
          <a:xfrm>
            <a:off x="5896697" y="73910"/>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pic>
        <p:nvPicPr>
          <p:cNvPr id="6" name="Graphic 5" descr="Male profile">
            <a:extLst>
              <a:ext uri="{FF2B5EF4-FFF2-40B4-BE49-F238E27FC236}">
                <a16:creationId xmlns:a16="http://schemas.microsoft.com/office/drawing/2014/main" id="{E4AB3F91-3E4F-23AF-604F-63D47005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157" y="2618820"/>
            <a:ext cx="806370" cy="806370"/>
          </a:xfrm>
          <a:prstGeom prst="rect">
            <a:avLst/>
          </a:prstGeom>
        </p:spPr>
      </p:pic>
      <p:sp>
        <p:nvSpPr>
          <p:cNvPr id="19" name="TextBox 18">
            <a:extLst>
              <a:ext uri="{FF2B5EF4-FFF2-40B4-BE49-F238E27FC236}">
                <a16:creationId xmlns:a16="http://schemas.microsoft.com/office/drawing/2014/main" id="{44C9BD69-A855-4008-B8AC-1BEC69C371A3}"/>
              </a:ext>
            </a:extLst>
          </p:cNvPr>
          <p:cNvSpPr txBox="1"/>
          <p:nvPr/>
        </p:nvSpPr>
        <p:spPr>
          <a:xfrm>
            <a:off x="5965200" y="673510"/>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32" name="Table 19">
            <a:extLst>
              <a:ext uri="{FF2B5EF4-FFF2-40B4-BE49-F238E27FC236}">
                <a16:creationId xmlns:a16="http://schemas.microsoft.com/office/drawing/2014/main" id="{845DD00D-E32C-47EB-0B89-D2E3522F297B}"/>
              </a:ext>
            </a:extLst>
          </p:cNvPr>
          <p:cNvGraphicFramePr>
            <a:graphicFrameLocks noGrp="1"/>
          </p:cNvGraphicFramePr>
          <p:nvPr>
            <p:extLst>
              <p:ext uri="{D42A27DB-BD31-4B8C-83A1-F6EECF244321}">
                <p14:modId xmlns:p14="http://schemas.microsoft.com/office/powerpoint/2010/main" val="984746536"/>
              </p:ext>
            </p:extLst>
          </p:nvPr>
        </p:nvGraphicFramePr>
        <p:xfrm>
          <a:off x="6240212" y="1505879"/>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34" name="TextBox 33">
            <a:extLst>
              <a:ext uri="{FF2B5EF4-FFF2-40B4-BE49-F238E27FC236}">
                <a16:creationId xmlns:a16="http://schemas.microsoft.com/office/drawing/2014/main" id="{E537ABB2-AFD5-C0DC-D450-BB4519F173DD}"/>
              </a:ext>
            </a:extLst>
          </p:cNvPr>
          <p:cNvSpPr txBox="1"/>
          <p:nvPr/>
        </p:nvSpPr>
        <p:spPr>
          <a:xfrm>
            <a:off x="5991076" y="1126231"/>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sp>
        <p:nvSpPr>
          <p:cNvPr id="36" name="Rectangle 35">
            <a:extLst>
              <a:ext uri="{FF2B5EF4-FFF2-40B4-BE49-F238E27FC236}">
                <a16:creationId xmlns:a16="http://schemas.microsoft.com/office/drawing/2014/main" id="{E9D89450-F207-CDB8-E176-0F7C2E12F887}"/>
              </a:ext>
            </a:extLst>
          </p:cNvPr>
          <p:cNvSpPr/>
          <p:nvPr/>
        </p:nvSpPr>
        <p:spPr>
          <a:xfrm>
            <a:off x="5909284" y="1614826"/>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sp>
        <p:nvSpPr>
          <p:cNvPr id="37" name="Rectangle 36">
            <a:extLst>
              <a:ext uri="{FF2B5EF4-FFF2-40B4-BE49-F238E27FC236}">
                <a16:creationId xmlns:a16="http://schemas.microsoft.com/office/drawing/2014/main" id="{0556C780-71D2-95EB-5D87-E83790777CFE}"/>
              </a:ext>
            </a:extLst>
          </p:cNvPr>
          <p:cNvSpPr/>
          <p:nvPr/>
        </p:nvSpPr>
        <p:spPr>
          <a:xfrm>
            <a:off x="5896697"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39" name="Rectangle 38">
            <a:extLst>
              <a:ext uri="{FF2B5EF4-FFF2-40B4-BE49-F238E27FC236}">
                <a16:creationId xmlns:a16="http://schemas.microsoft.com/office/drawing/2014/main" id="{002C8A43-49D6-B663-9B95-538F3867055F}"/>
              </a:ext>
            </a:extLst>
          </p:cNvPr>
          <p:cNvSpPr/>
          <p:nvPr/>
        </p:nvSpPr>
        <p:spPr>
          <a:xfrm>
            <a:off x="5896697"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40" name="Rectangle 39">
            <a:extLst>
              <a:ext uri="{FF2B5EF4-FFF2-40B4-BE49-F238E27FC236}">
                <a16:creationId xmlns:a16="http://schemas.microsoft.com/office/drawing/2014/main" id="{334972F5-9552-48CC-FDCE-159C9C7419C4}"/>
              </a:ext>
            </a:extLst>
          </p:cNvPr>
          <p:cNvSpPr/>
          <p:nvPr/>
        </p:nvSpPr>
        <p:spPr>
          <a:xfrm>
            <a:off x="5909284"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41" name="Rectangle 40">
            <a:extLst>
              <a:ext uri="{FF2B5EF4-FFF2-40B4-BE49-F238E27FC236}">
                <a16:creationId xmlns:a16="http://schemas.microsoft.com/office/drawing/2014/main" id="{04A8F673-21C6-137F-C681-667836BFD3C8}"/>
              </a:ext>
            </a:extLst>
          </p:cNvPr>
          <p:cNvSpPr/>
          <p:nvPr/>
        </p:nvSpPr>
        <p:spPr>
          <a:xfrm>
            <a:off x="5896697"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42" name="Graphic 41" descr="Male profile">
            <a:extLst>
              <a:ext uri="{FF2B5EF4-FFF2-40B4-BE49-F238E27FC236}">
                <a16:creationId xmlns:a16="http://schemas.microsoft.com/office/drawing/2014/main" id="{ECA764DF-3A3E-93BA-BD97-8F9163B74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5621085"/>
            <a:ext cx="806370" cy="806370"/>
          </a:xfrm>
          <a:prstGeom prst="rect">
            <a:avLst/>
          </a:prstGeom>
        </p:spPr>
      </p:pic>
      <p:pic>
        <p:nvPicPr>
          <p:cNvPr id="43" name="Graphic 42" descr="Female Profile">
            <a:extLst>
              <a:ext uri="{FF2B5EF4-FFF2-40B4-BE49-F238E27FC236}">
                <a16:creationId xmlns:a16="http://schemas.microsoft.com/office/drawing/2014/main" id="{4C27D6D0-A711-69A8-7C4B-C29867162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5617" y="1649731"/>
            <a:ext cx="741960" cy="741960"/>
          </a:xfrm>
          <a:prstGeom prst="rect">
            <a:avLst/>
          </a:prstGeom>
        </p:spPr>
      </p:pic>
      <p:pic>
        <p:nvPicPr>
          <p:cNvPr id="44" name="Graphic 43" descr="Female Profile">
            <a:extLst>
              <a:ext uri="{FF2B5EF4-FFF2-40B4-BE49-F238E27FC236}">
                <a16:creationId xmlns:a16="http://schemas.microsoft.com/office/drawing/2014/main" id="{13EC36E5-581B-91E5-E0D5-210FC5931B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1690" y="1651636"/>
            <a:ext cx="741960" cy="741960"/>
          </a:xfrm>
          <a:prstGeom prst="rect">
            <a:avLst/>
          </a:prstGeom>
        </p:spPr>
      </p:pic>
      <p:pic>
        <p:nvPicPr>
          <p:cNvPr id="45" name="Graphic 44" descr="Male profile">
            <a:extLst>
              <a:ext uri="{FF2B5EF4-FFF2-40B4-BE49-F238E27FC236}">
                <a16:creationId xmlns:a16="http://schemas.microsoft.com/office/drawing/2014/main" id="{59AF4EB5-AECB-9EEC-906F-6192B74A2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0547" y="2587866"/>
            <a:ext cx="806370" cy="806370"/>
          </a:xfrm>
          <a:prstGeom prst="rect">
            <a:avLst/>
          </a:prstGeom>
        </p:spPr>
      </p:pic>
      <p:pic>
        <p:nvPicPr>
          <p:cNvPr id="47" name="Graphic 46" descr="Female Profile">
            <a:extLst>
              <a:ext uri="{FF2B5EF4-FFF2-40B4-BE49-F238E27FC236}">
                <a16:creationId xmlns:a16="http://schemas.microsoft.com/office/drawing/2014/main" id="{433358D3-3118-D62A-8DCF-68800FE3DE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3934" y="4770364"/>
            <a:ext cx="741960" cy="741960"/>
          </a:xfrm>
          <a:prstGeom prst="rect">
            <a:avLst/>
          </a:prstGeom>
        </p:spPr>
      </p:pic>
      <p:pic>
        <p:nvPicPr>
          <p:cNvPr id="48" name="Graphic 47" descr="Female Profile">
            <a:extLst>
              <a:ext uri="{FF2B5EF4-FFF2-40B4-BE49-F238E27FC236}">
                <a16:creationId xmlns:a16="http://schemas.microsoft.com/office/drawing/2014/main" id="{FCEE60CF-1E9A-3F84-367D-4898DC46D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001" y="5636753"/>
            <a:ext cx="741960" cy="741960"/>
          </a:xfrm>
          <a:prstGeom prst="rect">
            <a:avLst/>
          </a:prstGeom>
        </p:spPr>
      </p:pic>
      <p:pic>
        <p:nvPicPr>
          <p:cNvPr id="50" name="Graphic 49" descr="Male profile">
            <a:extLst>
              <a:ext uri="{FF2B5EF4-FFF2-40B4-BE49-F238E27FC236}">
                <a16:creationId xmlns:a16="http://schemas.microsoft.com/office/drawing/2014/main" id="{97D97303-2333-91A5-5E5A-55EAEBF2A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421" y="4716148"/>
            <a:ext cx="806370" cy="806370"/>
          </a:xfrm>
          <a:prstGeom prst="rect">
            <a:avLst/>
          </a:prstGeom>
        </p:spPr>
      </p:pic>
      <p:pic>
        <p:nvPicPr>
          <p:cNvPr id="51" name="Graphic 50" descr="Female Profile">
            <a:extLst>
              <a:ext uri="{FF2B5EF4-FFF2-40B4-BE49-F238E27FC236}">
                <a16:creationId xmlns:a16="http://schemas.microsoft.com/office/drawing/2014/main" id="{DDC248C1-392C-D091-5697-3CE282C362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8048" y="1531461"/>
            <a:ext cx="806370" cy="806370"/>
          </a:xfrm>
          <a:prstGeom prst="rect">
            <a:avLst/>
          </a:prstGeom>
        </p:spPr>
      </p:pic>
      <p:pic>
        <p:nvPicPr>
          <p:cNvPr id="56" name="Graphic 55" descr="Female Profile">
            <a:extLst>
              <a:ext uri="{FF2B5EF4-FFF2-40B4-BE49-F238E27FC236}">
                <a16:creationId xmlns:a16="http://schemas.microsoft.com/office/drawing/2014/main" id="{FBBEDEC8-CA90-66C9-5C3F-B3BA12FA70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1306" y="1600847"/>
            <a:ext cx="741960" cy="741960"/>
          </a:xfrm>
          <a:prstGeom prst="rect">
            <a:avLst/>
          </a:prstGeom>
        </p:spPr>
      </p:pic>
      <p:pic>
        <p:nvPicPr>
          <p:cNvPr id="62" name="Graphic 61" descr="Male profile">
            <a:extLst>
              <a:ext uri="{FF2B5EF4-FFF2-40B4-BE49-F238E27FC236}">
                <a16:creationId xmlns:a16="http://schemas.microsoft.com/office/drawing/2014/main" id="{1609E154-12B7-EE45-BB06-59651B735A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1469" y="1543917"/>
            <a:ext cx="806370" cy="806370"/>
          </a:xfrm>
          <a:prstGeom prst="rect">
            <a:avLst/>
          </a:prstGeom>
        </p:spPr>
      </p:pic>
      <p:pic>
        <p:nvPicPr>
          <p:cNvPr id="63" name="Graphic 62" descr="Female Profile">
            <a:extLst>
              <a:ext uri="{FF2B5EF4-FFF2-40B4-BE49-F238E27FC236}">
                <a16:creationId xmlns:a16="http://schemas.microsoft.com/office/drawing/2014/main" id="{55896428-5ED9-5E96-924E-9F1C48D7D5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6930" y="2661207"/>
            <a:ext cx="741960" cy="741960"/>
          </a:xfrm>
          <a:prstGeom prst="rect">
            <a:avLst/>
          </a:prstGeom>
        </p:spPr>
      </p:pic>
      <p:pic>
        <p:nvPicPr>
          <p:cNvPr id="64" name="Graphic 63" descr="Female Profile">
            <a:extLst>
              <a:ext uri="{FF2B5EF4-FFF2-40B4-BE49-F238E27FC236}">
                <a16:creationId xmlns:a16="http://schemas.microsoft.com/office/drawing/2014/main" id="{C18013B9-4794-1536-31EB-5BD0661A1D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0583" y="2664029"/>
            <a:ext cx="741960" cy="741960"/>
          </a:xfrm>
          <a:prstGeom prst="rect">
            <a:avLst/>
          </a:prstGeom>
        </p:spPr>
      </p:pic>
      <p:pic>
        <p:nvPicPr>
          <p:cNvPr id="65" name="Graphic 64" descr="Female Profile">
            <a:extLst>
              <a:ext uri="{FF2B5EF4-FFF2-40B4-BE49-F238E27FC236}">
                <a16:creationId xmlns:a16="http://schemas.microsoft.com/office/drawing/2014/main" id="{630A875B-041C-1C73-39EA-9DD9619A8E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1757" y="3632712"/>
            <a:ext cx="741960" cy="741960"/>
          </a:xfrm>
          <a:prstGeom prst="rect">
            <a:avLst/>
          </a:prstGeom>
        </p:spPr>
      </p:pic>
      <p:pic>
        <p:nvPicPr>
          <p:cNvPr id="66" name="Graphic 65" descr="Male profile">
            <a:extLst>
              <a:ext uri="{FF2B5EF4-FFF2-40B4-BE49-F238E27FC236}">
                <a16:creationId xmlns:a16="http://schemas.microsoft.com/office/drawing/2014/main" id="{42CDA619-036A-87A1-544A-DC8E1DFBA6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54" y="3623904"/>
            <a:ext cx="806370" cy="806370"/>
          </a:xfrm>
          <a:prstGeom prst="rect">
            <a:avLst/>
          </a:prstGeom>
        </p:spPr>
      </p:pic>
      <p:pic>
        <p:nvPicPr>
          <p:cNvPr id="68" name="Graphic 67" descr="Female Profile">
            <a:extLst>
              <a:ext uri="{FF2B5EF4-FFF2-40B4-BE49-F238E27FC236}">
                <a16:creationId xmlns:a16="http://schemas.microsoft.com/office/drawing/2014/main" id="{4749907D-BA88-FE4B-4CB0-D4E0798D3C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3537" y="3676794"/>
            <a:ext cx="741960" cy="741960"/>
          </a:xfrm>
          <a:prstGeom prst="rect">
            <a:avLst/>
          </a:prstGeom>
        </p:spPr>
      </p:pic>
      <p:pic>
        <p:nvPicPr>
          <p:cNvPr id="73" name="Graphic 72" descr="Male profile">
            <a:extLst>
              <a:ext uri="{FF2B5EF4-FFF2-40B4-BE49-F238E27FC236}">
                <a16:creationId xmlns:a16="http://schemas.microsoft.com/office/drawing/2014/main" id="{17EE07EF-A791-8B26-9F39-6E898557AA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9021" y="4621533"/>
            <a:ext cx="806370" cy="806370"/>
          </a:xfrm>
          <a:prstGeom prst="rect">
            <a:avLst/>
          </a:prstGeom>
        </p:spPr>
      </p:pic>
      <p:pic>
        <p:nvPicPr>
          <p:cNvPr id="74" name="Graphic 73" descr="Female Profile">
            <a:extLst>
              <a:ext uri="{FF2B5EF4-FFF2-40B4-BE49-F238E27FC236}">
                <a16:creationId xmlns:a16="http://schemas.microsoft.com/office/drawing/2014/main" id="{4FFE6F68-5399-7F75-98E0-CA09A1FB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7417" y="4656867"/>
            <a:ext cx="741960" cy="741960"/>
          </a:xfrm>
          <a:prstGeom prst="rect">
            <a:avLst/>
          </a:prstGeom>
        </p:spPr>
      </p:pic>
      <p:pic>
        <p:nvPicPr>
          <p:cNvPr id="75" name="Graphic 74" descr="Male profile">
            <a:extLst>
              <a:ext uri="{FF2B5EF4-FFF2-40B4-BE49-F238E27FC236}">
                <a16:creationId xmlns:a16="http://schemas.microsoft.com/office/drawing/2014/main" id="{52363EFC-9D66-8709-976B-3C67F158F3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913" y="5632269"/>
            <a:ext cx="806370" cy="806370"/>
          </a:xfrm>
          <a:prstGeom prst="rect">
            <a:avLst/>
          </a:prstGeom>
        </p:spPr>
      </p:pic>
      <p:pic>
        <p:nvPicPr>
          <p:cNvPr id="79" name="Graphic 78" descr="Female Profile">
            <a:extLst>
              <a:ext uri="{FF2B5EF4-FFF2-40B4-BE49-F238E27FC236}">
                <a16:creationId xmlns:a16="http://schemas.microsoft.com/office/drawing/2014/main" id="{CAD65EC6-846D-DF3B-1EDE-6E39DBEBDA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8731" y="5647787"/>
            <a:ext cx="741960" cy="741960"/>
          </a:xfrm>
          <a:prstGeom prst="rect">
            <a:avLst/>
          </a:prstGeom>
        </p:spPr>
      </p:pic>
      <p:pic>
        <p:nvPicPr>
          <p:cNvPr id="80" name="Graphic 79" descr="Female Profile">
            <a:extLst>
              <a:ext uri="{FF2B5EF4-FFF2-40B4-BE49-F238E27FC236}">
                <a16:creationId xmlns:a16="http://schemas.microsoft.com/office/drawing/2014/main" id="{90D7BCD1-F11A-7945-2A1B-750E86A449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4330" y="5647787"/>
            <a:ext cx="741960" cy="741960"/>
          </a:xfrm>
          <a:prstGeom prst="rect">
            <a:avLst/>
          </a:prstGeom>
        </p:spPr>
      </p:pic>
      <p:pic>
        <p:nvPicPr>
          <p:cNvPr id="82" name="Picture 81" descr="Icon&#10;&#10;Description automatically generated">
            <a:extLst>
              <a:ext uri="{FF2B5EF4-FFF2-40B4-BE49-F238E27FC236}">
                <a16:creationId xmlns:a16="http://schemas.microsoft.com/office/drawing/2014/main" id="{B144EF9C-ABB4-7613-E2B7-A0472EEB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935" y="2751347"/>
            <a:ext cx="597604" cy="596450"/>
          </a:xfrm>
          <a:prstGeom prst="rect">
            <a:avLst/>
          </a:prstGeom>
        </p:spPr>
      </p:pic>
      <p:pic>
        <p:nvPicPr>
          <p:cNvPr id="83" name="Picture 82" descr="Icon&#10;&#10;Description automatically generated">
            <a:extLst>
              <a:ext uri="{FF2B5EF4-FFF2-40B4-BE49-F238E27FC236}">
                <a16:creationId xmlns:a16="http://schemas.microsoft.com/office/drawing/2014/main" id="{D7844FEB-3BE5-D45B-0304-07B5180D1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1146" y="2760053"/>
            <a:ext cx="597604" cy="596450"/>
          </a:xfrm>
          <a:prstGeom prst="rect">
            <a:avLst/>
          </a:prstGeom>
        </p:spPr>
      </p:pic>
      <p:pic>
        <p:nvPicPr>
          <p:cNvPr id="84" name="Picture 83" descr="Icon&#10;&#10;Description automatically generated">
            <a:extLst>
              <a:ext uri="{FF2B5EF4-FFF2-40B4-BE49-F238E27FC236}">
                <a16:creationId xmlns:a16="http://schemas.microsoft.com/office/drawing/2014/main" id="{1BA9A844-EB4E-5495-A4C6-4B261D12F8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8979" y="2741346"/>
            <a:ext cx="597604" cy="596450"/>
          </a:xfrm>
          <a:prstGeom prst="rect">
            <a:avLst/>
          </a:prstGeom>
        </p:spPr>
      </p:pic>
      <p:grpSp>
        <p:nvGrpSpPr>
          <p:cNvPr id="90" name="Group 89">
            <a:extLst>
              <a:ext uri="{FF2B5EF4-FFF2-40B4-BE49-F238E27FC236}">
                <a16:creationId xmlns:a16="http://schemas.microsoft.com/office/drawing/2014/main" id="{C0582D86-A651-974B-BA4E-206D03447069}"/>
              </a:ext>
            </a:extLst>
          </p:cNvPr>
          <p:cNvGrpSpPr/>
          <p:nvPr/>
        </p:nvGrpSpPr>
        <p:grpSpPr>
          <a:xfrm>
            <a:off x="6974729" y="3787810"/>
            <a:ext cx="573554" cy="530804"/>
            <a:chOff x="569673" y="1246798"/>
            <a:chExt cx="1147841" cy="1132206"/>
          </a:xfrm>
        </p:grpSpPr>
        <p:sp>
          <p:nvSpPr>
            <p:cNvPr id="91" name="Oval 90">
              <a:extLst>
                <a:ext uri="{FF2B5EF4-FFF2-40B4-BE49-F238E27FC236}">
                  <a16:creationId xmlns:a16="http://schemas.microsoft.com/office/drawing/2014/main" id="{5BC13254-9679-874F-0B92-3C560B4B5D9B}"/>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92" name="Graphic 91" descr="Swimming with solid fill">
              <a:extLst>
                <a:ext uri="{FF2B5EF4-FFF2-40B4-BE49-F238E27FC236}">
                  <a16:creationId xmlns:a16="http://schemas.microsoft.com/office/drawing/2014/main" id="{C318A419-905F-A329-BDA4-02A6DF05ED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93" name="Graphic 92" descr="Male profile">
            <a:extLst>
              <a:ext uri="{FF2B5EF4-FFF2-40B4-BE49-F238E27FC236}">
                <a16:creationId xmlns:a16="http://schemas.microsoft.com/office/drawing/2014/main" id="{2770C633-AA02-A968-FC1D-BA78DF7D3C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136" y="3630771"/>
            <a:ext cx="806370" cy="806370"/>
          </a:xfrm>
          <a:prstGeom prst="rect">
            <a:avLst/>
          </a:prstGeom>
        </p:spPr>
      </p:pic>
      <p:pic>
        <p:nvPicPr>
          <p:cNvPr id="94" name="Graphic 93" descr="Female Profile">
            <a:extLst>
              <a:ext uri="{FF2B5EF4-FFF2-40B4-BE49-F238E27FC236}">
                <a16:creationId xmlns:a16="http://schemas.microsoft.com/office/drawing/2014/main" id="{1767BAC6-89E0-4161-D4D9-07EE4E4520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4822" y="2673738"/>
            <a:ext cx="741960" cy="741960"/>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E34A7996-C04E-8F12-692B-18AAC89D0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07656" y="5855465"/>
            <a:ext cx="391008" cy="421288"/>
          </a:xfrm>
          <a:prstGeom prst="rect">
            <a:avLst/>
          </a:prstGeom>
        </p:spPr>
      </p:pic>
      <p:pic>
        <p:nvPicPr>
          <p:cNvPr id="96" name="Picture 95" descr="A picture containing shape&#10;&#10;Description automatically generated">
            <a:extLst>
              <a:ext uri="{FF2B5EF4-FFF2-40B4-BE49-F238E27FC236}">
                <a16:creationId xmlns:a16="http://schemas.microsoft.com/office/drawing/2014/main" id="{351A67A2-14D6-C1A4-F41B-D863572AFF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5784" y="5797089"/>
            <a:ext cx="391008" cy="421288"/>
          </a:xfrm>
          <a:prstGeom prst="rect">
            <a:avLst/>
          </a:prstGeom>
        </p:spPr>
      </p:pic>
      <p:pic>
        <p:nvPicPr>
          <p:cNvPr id="101" name="Picture 100" descr="A picture containing shape&#10;&#10;Description automatically generated">
            <a:extLst>
              <a:ext uri="{FF2B5EF4-FFF2-40B4-BE49-F238E27FC236}">
                <a16:creationId xmlns:a16="http://schemas.microsoft.com/office/drawing/2014/main" id="{03B47C70-A135-037F-4FD7-B1CBBB9659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5575" y="5901089"/>
            <a:ext cx="391008" cy="421288"/>
          </a:xfrm>
          <a:prstGeom prst="rect">
            <a:avLst/>
          </a:prstGeom>
        </p:spPr>
      </p:pic>
      <p:pic>
        <p:nvPicPr>
          <p:cNvPr id="102" name="Picture 101" descr="Icon&#10;&#10;Description automatically generated">
            <a:extLst>
              <a:ext uri="{FF2B5EF4-FFF2-40B4-BE49-F238E27FC236}">
                <a16:creationId xmlns:a16="http://schemas.microsoft.com/office/drawing/2014/main" id="{0B64FE59-B3E1-8239-2023-D78224D17E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6366" y="4768393"/>
            <a:ext cx="505902" cy="503618"/>
          </a:xfrm>
          <a:prstGeom prst="rect">
            <a:avLst/>
          </a:prstGeom>
        </p:spPr>
      </p:pic>
      <p:pic>
        <p:nvPicPr>
          <p:cNvPr id="103" name="Picture 102" descr="Icon&#10;&#10;Description automatically generated">
            <a:extLst>
              <a:ext uri="{FF2B5EF4-FFF2-40B4-BE49-F238E27FC236}">
                <a16:creationId xmlns:a16="http://schemas.microsoft.com/office/drawing/2014/main" id="{B5823B4C-8B08-244C-E55C-F61AC98C2C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8415" y="4791335"/>
            <a:ext cx="505902" cy="503618"/>
          </a:xfrm>
          <a:prstGeom prst="rect">
            <a:avLst/>
          </a:prstGeom>
        </p:spPr>
      </p:pic>
      <p:pic>
        <p:nvPicPr>
          <p:cNvPr id="104" name="Picture 103" descr="Icon&#10;&#10;Description automatically generated">
            <a:extLst>
              <a:ext uri="{FF2B5EF4-FFF2-40B4-BE49-F238E27FC236}">
                <a16:creationId xmlns:a16="http://schemas.microsoft.com/office/drawing/2014/main" id="{7F328E76-6EDD-42D1-5B51-7DAEA6DDE5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6696" y="4833946"/>
            <a:ext cx="505902" cy="503618"/>
          </a:xfrm>
          <a:prstGeom prst="rect">
            <a:avLst/>
          </a:prstGeom>
        </p:spPr>
      </p:pic>
      <p:grpSp>
        <p:nvGrpSpPr>
          <p:cNvPr id="105" name="Group 104">
            <a:extLst>
              <a:ext uri="{FF2B5EF4-FFF2-40B4-BE49-F238E27FC236}">
                <a16:creationId xmlns:a16="http://schemas.microsoft.com/office/drawing/2014/main" id="{A2F2AA62-8A30-6281-DB28-AD2B57FCC157}"/>
              </a:ext>
            </a:extLst>
          </p:cNvPr>
          <p:cNvGrpSpPr/>
          <p:nvPr/>
        </p:nvGrpSpPr>
        <p:grpSpPr>
          <a:xfrm>
            <a:off x="8422908" y="3854428"/>
            <a:ext cx="573554" cy="530804"/>
            <a:chOff x="569673" y="1246798"/>
            <a:chExt cx="1147841" cy="1132206"/>
          </a:xfrm>
        </p:grpSpPr>
        <p:sp>
          <p:nvSpPr>
            <p:cNvPr id="106" name="Oval 105">
              <a:extLst>
                <a:ext uri="{FF2B5EF4-FFF2-40B4-BE49-F238E27FC236}">
                  <a16:creationId xmlns:a16="http://schemas.microsoft.com/office/drawing/2014/main" id="{7AE5C00D-2B86-D409-153B-71CBE4A3D801}"/>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07" name="Graphic 106" descr="Swimming with solid fill">
              <a:extLst>
                <a:ext uri="{FF2B5EF4-FFF2-40B4-BE49-F238E27FC236}">
                  <a16:creationId xmlns:a16="http://schemas.microsoft.com/office/drawing/2014/main" id="{E4CC31EB-034E-B0C1-301B-415B7D16D5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grpSp>
        <p:nvGrpSpPr>
          <p:cNvPr id="108" name="Group 107">
            <a:extLst>
              <a:ext uri="{FF2B5EF4-FFF2-40B4-BE49-F238E27FC236}">
                <a16:creationId xmlns:a16="http://schemas.microsoft.com/office/drawing/2014/main" id="{8E821810-DAC4-ADDE-AED5-58AC78AD559E}"/>
              </a:ext>
            </a:extLst>
          </p:cNvPr>
          <p:cNvGrpSpPr/>
          <p:nvPr/>
        </p:nvGrpSpPr>
        <p:grpSpPr>
          <a:xfrm>
            <a:off x="10161284" y="3738612"/>
            <a:ext cx="573554" cy="530804"/>
            <a:chOff x="569673" y="1246798"/>
            <a:chExt cx="1147841" cy="1132206"/>
          </a:xfrm>
        </p:grpSpPr>
        <p:sp>
          <p:nvSpPr>
            <p:cNvPr id="109" name="Oval 108">
              <a:extLst>
                <a:ext uri="{FF2B5EF4-FFF2-40B4-BE49-F238E27FC236}">
                  <a16:creationId xmlns:a16="http://schemas.microsoft.com/office/drawing/2014/main" id="{895C8EF8-7396-2257-0D54-A9D22D46725B}"/>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10" name="Graphic 109" descr="Swimming with solid fill">
              <a:extLst>
                <a:ext uri="{FF2B5EF4-FFF2-40B4-BE49-F238E27FC236}">
                  <a16:creationId xmlns:a16="http://schemas.microsoft.com/office/drawing/2014/main" id="{4037E281-C942-4F93-6CAE-7640D6A8B1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726" y="1314528"/>
              <a:ext cx="914400" cy="914400"/>
            </a:xfrm>
            <a:prstGeom prst="rect">
              <a:avLst/>
            </a:prstGeom>
          </p:spPr>
        </p:pic>
      </p:grpSp>
      <p:pic>
        <p:nvPicPr>
          <p:cNvPr id="111" name="Picture 110" descr="Icon&#10;&#10;Description automatically generated">
            <a:extLst>
              <a:ext uri="{FF2B5EF4-FFF2-40B4-BE49-F238E27FC236}">
                <a16:creationId xmlns:a16="http://schemas.microsoft.com/office/drawing/2014/main" id="{4D833599-E402-D32F-1783-B7A26E0F82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8726" y="1922871"/>
            <a:ext cx="475931" cy="475931"/>
          </a:xfrm>
          <a:prstGeom prst="rect">
            <a:avLst/>
          </a:prstGeom>
        </p:spPr>
      </p:pic>
      <p:pic>
        <p:nvPicPr>
          <p:cNvPr id="112" name="Picture 111" descr="Icon&#10;&#10;Description automatically generated">
            <a:extLst>
              <a:ext uri="{FF2B5EF4-FFF2-40B4-BE49-F238E27FC236}">
                <a16:creationId xmlns:a16="http://schemas.microsoft.com/office/drawing/2014/main" id="{2DE68F64-6185-37D1-4144-C0F19F7EC4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2819" y="1739742"/>
            <a:ext cx="475931" cy="475931"/>
          </a:xfrm>
          <a:prstGeom prst="rect">
            <a:avLst/>
          </a:prstGeom>
        </p:spPr>
      </p:pic>
      <p:pic>
        <p:nvPicPr>
          <p:cNvPr id="113" name="Picture 112" descr="Icon&#10;&#10;Description automatically generated">
            <a:extLst>
              <a:ext uri="{FF2B5EF4-FFF2-40B4-BE49-F238E27FC236}">
                <a16:creationId xmlns:a16="http://schemas.microsoft.com/office/drawing/2014/main" id="{4A9B2252-0599-3CAE-38C9-F7D443D883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5244" y="1794598"/>
            <a:ext cx="475931" cy="475931"/>
          </a:xfrm>
          <a:prstGeom prst="rect">
            <a:avLst/>
          </a:prstGeom>
        </p:spPr>
      </p:pic>
    </p:spTree>
    <p:extLst>
      <p:ext uri="{BB962C8B-B14F-4D97-AF65-F5344CB8AC3E}">
        <p14:creationId xmlns:p14="http://schemas.microsoft.com/office/powerpoint/2010/main" val="240150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2">
            <a:hlinkClick r:id="" action="ppaction://noaction">
              <a:snd r:embed="rId4" name="VT2W3S2-2N.wav"/>
            </a:hlinkClick>
          </p:cNvPr>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sp>
        <p:nvSpPr>
          <p:cNvPr id="7" name="CustomShape 1">
            <a:hlinkClick r:id="" action="ppaction://noaction">
              <a:snd r:embed="rId3" name="VT2W3S2-1N.wav"/>
            </a:hlinkClick>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5" name="VT2W3S2-3N.wav"/>
            </a:hlinkClick>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hlinkClick r:id="" action="ppaction://noaction">
              <a:snd r:embed="rId6" name="VT2W3S2-4N.wav"/>
            </a:hlinkClick>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hlinkClick r:id="" action="ppaction://noaction">
              <a:snd r:embed="rId7" name="VT2W3S2-5N.wav"/>
            </a:hlinkClick>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hlinkClick r:id="" action="ppaction://noaction">
              <a:snd r:embed="rId8" name="VT2W3S2-6N.wav"/>
            </a:hlinkClick>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a:t>
            </a: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3">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11284745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S2-1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VT2W3S2-2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VT2W3S2-2N.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VT2W3S2-3N.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VT2W3S2-3N.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VT2W3S2-4N.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VT2W3S2-4N.wav"/>
                                        </p:tgtEl>
                                      </p:cMediaNode>
                                    </p:audio>
                                  </p:sub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6" name="VT2W3S2-4N.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VT2W3S2-5N.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VT2W3S2-5N.wav"/>
                                        </p:tgtEl>
                                      </p:cMediaNode>
                                    </p:audio>
                                  </p:sub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VT2W3S2-5N.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8" name="VT2W3S2-6N.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8" name="VT2W3S2-6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5584463" y="963246"/>
            <a:ext cx="5529704"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a:t>
            </a:r>
            <a:r>
              <a:rPr lang="en-GB" sz="2800" kern="0" dirty="0">
                <a:solidFill>
                  <a:srgbClr val="4472C4">
                    <a:lumMod val="50000"/>
                  </a:srgbClr>
                </a:solidFill>
                <a:latin typeface="Century Gothic" panose="020B0502020202020204" pitchFamily="34" charset="0"/>
              </a:rPr>
              <a:t>listen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He </a:t>
            </a:r>
            <a:r>
              <a:rPr lang="en-GB" sz="2800" kern="0" noProof="0" dirty="0">
                <a:solidFill>
                  <a:srgbClr val="4472C4">
                    <a:lumMod val="50000"/>
                  </a:srgbClr>
                </a:solidFill>
                <a:latin typeface="Century Gothic" panose="020B0502020202020204" pitchFamily="34" charset="0"/>
              </a:rPr>
              <a:t>rides</a:t>
            </a:r>
            <a:r>
              <a:rPr lang="en-GB" sz="2800" kern="0" dirty="0">
                <a:solidFill>
                  <a:srgbClr val="4472C4">
                    <a:lumMod val="50000"/>
                  </a:srgbClr>
                </a:solidFill>
                <a:latin typeface="Century Gothic" panose="020B0502020202020204" pitchFamily="34" charset="0"/>
              </a:rPr>
              <a:t> on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She swims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They </a:t>
            </a:r>
            <a:r>
              <a:rPr lang="en-GB" sz="2800" kern="0" dirty="0">
                <a:solidFill>
                  <a:srgbClr val="4472C4">
                    <a:lumMod val="50000"/>
                  </a:srgbClr>
                </a:solidFill>
                <a:latin typeface="Century Gothic" panose="020B0502020202020204" pitchFamily="34" charset="0"/>
              </a:rPr>
              <a:t>watch</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(mixed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t>
            </a:r>
            <a:r>
              <a:rPr lang="en-GB" sz="2800" kern="0" dirty="0">
                <a:solidFill>
                  <a:srgbClr val="4472C4">
                    <a:lumMod val="50000"/>
                  </a:srgbClr>
                </a:solidFill>
                <a:latin typeface="Century Gothic" panose="020B0502020202020204" pitchFamily="34" charset="0"/>
              </a:rPr>
              <a:t>organis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 (all girls)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6" name="TextBox 5">
            <a:extLst>
              <a:ext uri="{FF2B5EF4-FFF2-40B4-BE49-F238E27FC236}">
                <a16:creationId xmlns:a16="http://schemas.microsoft.com/office/drawing/2014/main" id="{F2F378B9-D3E5-D597-5D86-CDF285F79C76}"/>
              </a:ext>
            </a:extLst>
          </p:cNvPr>
          <p:cNvSpPr txBox="1"/>
          <p:nvPr/>
        </p:nvSpPr>
        <p:spPr>
          <a:xfrm>
            <a:off x="5826181" y="11640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3" name="TextBox 12">
            <a:extLst>
              <a:ext uri="{FF2B5EF4-FFF2-40B4-BE49-F238E27FC236}">
                <a16:creationId xmlns:a16="http://schemas.microsoft.com/office/drawing/2014/main" id="{0E264B50-125B-65C1-EE01-DB9C9828CC67}"/>
              </a:ext>
            </a:extLst>
          </p:cNvPr>
          <p:cNvSpPr txBox="1"/>
          <p:nvPr/>
        </p:nvSpPr>
        <p:spPr>
          <a:xfrm>
            <a:off x="137175"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Personne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41" name="Table 19">
            <a:extLst>
              <a:ext uri="{FF2B5EF4-FFF2-40B4-BE49-F238E27FC236}">
                <a16:creationId xmlns:a16="http://schemas.microsoft.com/office/drawing/2014/main" id="{4ED3986D-0B0C-771F-84D0-95458FDD4D4C}"/>
              </a:ext>
            </a:extLst>
          </p:cNvPr>
          <p:cNvGraphicFramePr>
            <a:graphicFrameLocks noGrp="1"/>
          </p:cNvGraphicFramePr>
          <p:nvPr>
            <p:extLst>
              <p:ext uri="{D42A27DB-BD31-4B8C-83A1-F6EECF244321}">
                <p14:modId xmlns:p14="http://schemas.microsoft.com/office/powerpoint/2010/main" val="2812410023"/>
              </p:ext>
            </p:extLst>
          </p:nvPr>
        </p:nvGraphicFramePr>
        <p:xfrm>
          <a:off x="463862" y="1323162"/>
          <a:ext cx="4746387" cy="4995625"/>
        </p:xfrm>
        <a:graphic>
          <a:graphicData uri="http://schemas.openxmlformats.org/drawingml/2006/table">
            <a:tbl>
              <a:tblPr firstRow="1" bandRow="1">
                <a:tableStyleId>{5940675A-B579-460E-94D1-54222C63F5DA}</a:tableStyleId>
              </a:tblPr>
              <a:tblGrid>
                <a:gridCol w="1582129">
                  <a:extLst>
                    <a:ext uri="{9D8B030D-6E8A-4147-A177-3AD203B41FA5}">
                      <a16:colId xmlns:a16="http://schemas.microsoft.com/office/drawing/2014/main" val="1481879680"/>
                    </a:ext>
                  </a:extLst>
                </a:gridCol>
                <a:gridCol w="1582129">
                  <a:extLst>
                    <a:ext uri="{9D8B030D-6E8A-4147-A177-3AD203B41FA5}">
                      <a16:colId xmlns:a16="http://schemas.microsoft.com/office/drawing/2014/main" val="1896653279"/>
                    </a:ext>
                  </a:extLst>
                </a:gridCol>
                <a:gridCol w="1582129">
                  <a:extLst>
                    <a:ext uri="{9D8B030D-6E8A-4147-A177-3AD203B41FA5}">
                      <a16:colId xmlns:a16="http://schemas.microsoft.com/office/drawing/2014/main" val="697678066"/>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42" name="TextBox 41">
            <a:extLst>
              <a:ext uri="{FF2B5EF4-FFF2-40B4-BE49-F238E27FC236}">
                <a16:creationId xmlns:a16="http://schemas.microsoft.com/office/drawing/2014/main" id="{A4D22C7D-2ECA-FED1-CA72-8758B6632054}"/>
              </a:ext>
            </a:extLst>
          </p:cNvPr>
          <p:cNvSpPr txBox="1"/>
          <p:nvPr/>
        </p:nvSpPr>
        <p:spPr>
          <a:xfrm>
            <a:off x="181775" y="1032960"/>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[C]</a:t>
            </a:r>
          </a:p>
        </p:txBody>
      </p:sp>
      <p:pic>
        <p:nvPicPr>
          <p:cNvPr id="44" name="Picture 43">
            <a:extLst>
              <a:ext uri="{FF2B5EF4-FFF2-40B4-BE49-F238E27FC236}">
                <a16:creationId xmlns:a16="http://schemas.microsoft.com/office/drawing/2014/main" id="{6525CDB3-DE82-B703-3C4D-BB3A0CD54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94" y="1621063"/>
            <a:ext cx="363028" cy="726056"/>
          </a:xfrm>
          <a:prstGeom prst="rect">
            <a:avLst/>
          </a:prstGeom>
        </p:spPr>
      </p:pic>
      <p:sp>
        <p:nvSpPr>
          <p:cNvPr id="45" name="Rectangle 44">
            <a:extLst>
              <a:ext uri="{FF2B5EF4-FFF2-40B4-BE49-F238E27FC236}">
                <a16:creationId xmlns:a16="http://schemas.microsoft.com/office/drawing/2014/main" id="{26929B27-815A-6796-01CF-59B22966BECF}"/>
              </a:ext>
            </a:extLst>
          </p:cNvPr>
          <p:cNvSpPr/>
          <p:nvPr/>
        </p:nvSpPr>
        <p:spPr>
          <a:xfrm>
            <a:off x="54072" y="1753259"/>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1) </a:t>
            </a:r>
          </a:p>
        </p:txBody>
      </p:sp>
      <p:pic>
        <p:nvPicPr>
          <p:cNvPr id="47" name="Picture 46">
            <a:extLst>
              <a:ext uri="{FF2B5EF4-FFF2-40B4-BE49-F238E27FC236}">
                <a16:creationId xmlns:a16="http://schemas.microsoft.com/office/drawing/2014/main" id="{24F23805-9660-568F-8139-06E0C1563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57462" y="1631537"/>
            <a:ext cx="298530" cy="597060"/>
          </a:xfrm>
          <a:prstGeom prst="rect">
            <a:avLst/>
          </a:prstGeom>
        </p:spPr>
      </p:pic>
      <p:sp>
        <p:nvSpPr>
          <p:cNvPr id="48" name="Rectangle 47">
            <a:extLst>
              <a:ext uri="{FF2B5EF4-FFF2-40B4-BE49-F238E27FC236}">
                <a16:creationId xmlns:a16="http://schemas.microsoft.com/office/drawing/2014/main" id="{CF0F6FA5-830D-7424-8779-91D77AD57E04}"/>
              </a:ext>
            </a:extLst>
          </p:cNvPr>
          <p:cNvSpPr/>
          <p:nvPr/>
        </p:nvSpPr>
        <p:spPr>
          <a:xfrm>
            <a:off x="65255" y="2746930"/>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2) </a:t>
            </a:r>
          </a:p>
        </p:txBody>
      </p:sp>
      <p:sp>
        <p:nvSpPr>
          <p:cNvPr id="49" name="Rectangle 48">
            <a:extLst>
              <a:ext uri="{FF2B5EF4-FFF2-40B4-BE49-F238E27FC236}">
                <a16:creationId xmlns:a16="http://schemas.microsoft.com/office/drawing/2014/main" id="{CA9D49A1-F8D8-76A2-69DB-BA679D6840BF}"/>
              </a:ext>
            </a:extLst>
          </p:cNvPr>
          <p:cNvSpPr/>
          <p:nvPr/>
        </p:nvSpPr>
        <p:spPr>
          <a:xfrm>
            <a:off x="65255" y="3820974"/>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3) </a:t>
            </a:r>
          </a:p>
        </p:txBody>
      </p:sp>
      <p:sp>
        <p:nvSpPr>
          <p:cNvPr id="50" name="Rectangle 49">
            <a:extLst>
              <a:ext uri="{FF2B5EF4-FFF2-40B4-BE49-F238E27FC236}">
                <a16:creationId xmlns:a16="http://schemas.microsoft.com/office/drawing/2014/main" id="{B43D1FCA-640C-ABEF-2AFA-2668DCC8BFF7}"/>
              </a:ext>
            </a:extLst>
          </p:cNvPr>
          <p:cNvSpPr/>
          <p:nvPr/>
        </p:nvSpPr>
        <p:spPr>
          <a:xfrm>
            <a:off x="77842" y="4772485"/>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4) </a:t>
            </a:r>
          </a:p>
        </p:txBody>
      </p:sp>
      <p:sp>
        <p:nvSpPr>
          <p:cNvPr id="51" name="Rectangle 50">
            <a:extLst>
              <a:ext uri="{FF2B5EF4-FFF2-40B4-BE49-F238E27FC236}">
                <a16:creationId xmlns:a16="http://schemas.microsoft.com/office/drawing/2014/main" id="{0EB10611-D844-FA1F-C63E-9948614E0520}"/>
              </a:ext>
            </a:extLst>
          </p:cNvPr>
          <p:cNvSpPr/>
          <p:nvPr/>
        </p:nvSpPr>
        <p:spPr>
          <a:xfrm>
            <a:off x="65255" y="5740332"/>
            <a:ext cx="5533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5) </a:t>
            </a:r>
          </a:p>
        </p:txBody>
      </p:sp>
      <p:pic>
        <p:nvPicPr>
          <p:cNvPr id="52" name="Graphic 51" descr="Female Profile">
            <a:extLst>
              <a:ext uri="{FF2B5EF4-FFF2-40B4-BE49-F238E27FC236}">
                <a16:creationId xmlns:a16="http://schemas.microsoft.com/office/drawing/2014/main" id="{DF2B636F-C2DD-C1E0-8B74-3A43C7F8C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2488" y="3668693"/>
            <a:ext cx="741960" cy="741960"/>
          </a:xfrm>
          <a:prstGeom prst="rect">
            <a:avLst/>
          </a:prstGeom>
        </p:spPr>
      </p:pic>
      <p:pic>
        <p:nvPicPr>
          <p:cNvPr id="53" name="Graphic 52" descr="Male profile">
            <a:extLst>
              <a:ext uri="{FF2B5EF4-FFF2-40B4-BE49-F238E27FC236}">
                <a16:creationId xmlns:a16="http://schemas.microsoft.com/office/drawing/2014/main" id="{32CA51C0-B56F-5739-B4DC-BA802DE58F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1140" y="3568868"/>
            <a:ext cx="806370" cy="806370"/>
          </a:xfrm>
          <a:prstGeom prst="rect">
            <a:avLst/>
          </a:prstGeom>
        </p:spPr>
      </p:pic>
      <p:pic>
        <p:nvPicPr>
          <p:cNvPr id="54" name="Graphic 53" descr="Female Profile">
            <a:extLst>
              <a:ext uri="{FF2B5EF4-FFF2-40B4-BE49-F238E27FC236}">
                <a16:creationId xmlns:a16="http://schemas.microsoft.com/office/drawing/2014/main" id="{9C5FC788-A2DB-4A93-C3E1-70CA88F798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61403" y="3584895"/>
            <a:ext cx="806370" cy="806370"/>
          </a:xfrm>
          <a:prstGeom prst="rect">
            <a:avLst/>
          </a:prstGeom>
        </p:spPr>
      </p:pic>
      <p:pic>
        <p:nvPicPr>
          <p:cNvPr id="55" name="Graphic 54" descr="Female Profile">
            <a:extLst>
              <a:ext uri="{FF2B5EF4-FFF2-40B4-BE49-F238E27FC236}">
                <a16:creationId xmlns:a16="http://schemas.microsoft.com/office/drawing/2014/main" id="{ACC441E2-E764-3C2C-DCE3-38B102C67A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033" y="3688554"/>
            <a:ext cx="741960" cy="741960"/>
          </a:xfrm>
          <a:prstGeom prst="rect">
            <a:avLst/>
          </a:prstGeom>
        </p:spPr>
      </p:pic>
      <p:pic>
        <p:nvPicPr>
          <p:cNvPr id="56" name="Graphic 55" descr="Female Profile">
            <a:extLst>
              <a:ext uri="{FF2B5EF4-FFF2-40B4-BE49-F238E27FC236}">
                <a16:creationId xmlns:a16="http://schemas.microsoft.com/office/drawing/2014/main" id="{1C35256A-CE54-351C-EDEA-A1AAAA17D6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485" y="3680826"/>
            <a:ext cx="741960" cy="741960"/>
          </a:xfrm>
          <a:prstGeom prst="rect">
            <a:avLst/>
          </a:prstGeom>
        </p:spPr>
      </p:pic>
      <p:pic>
        <p:nvPicPr>
          <p:cNvPr id="57" name="Graphic 56" descr="Female Profile">
            <a:extLst>
              <a:ext uri="{FF2B5EF4-FFF2-40B4-BE49-F238E27FC236}">
                <a16:creationId xmlns:a16="http://schemas.microsoft.com/office/drawing/2014/main" id="{C245BEF0-ACA9-C3E2-AA94-95EA13F33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5484" y="4700855"/>
            <a:ext cx="741960" cy="741960"/>
          </a:xfrm>
          <a:prstGeom prst="rect">
            <a:avLst/>
          </a:prstGeom>
        </p:spPr>
      </p:pic>
      <p:pic>
        <p:nvPicPr>
          <p:cNvPr id="62" name="Graphic 61" descr="Male profile">
            <a:extLst>
              <a:ext uri="{FF2B5EF4-FFF2-40B4-BE49-F238E27FC236}">
                <a16:creationId xmlns:a16="http://schemas.microsoft.com/office/drawing/2014/main" id="{783E7A71-A2D3-CB23-6BBC-3FB6B34F9A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729" y="4636445"/>
            <a:ext cx="806370" cy="806370"/>
          </a:xfrm>
          <a:prstGeom prst="rect">
            <a:avLst/>
          </a:prstGeom>
        </p:spPr>
      </p:pic>
      <p:pic>
        <p:nvPicPr>
          <p:cNvPr id="63" name="Graphic 62" descr="Female Profile">
            <a:extLst>
              <a:ext uri="{FF2B5EF4-FFF2-40B4-BE49-F238E27FC236}">
                <a16:creationId xmlns:a16="http://schemas.microsoft.com/office/drawing/2014/main" id="{30C0ED22-6FFB-BE54-12EA-EAC61EE3E4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992" y="4652472"/>
            <a:ext cx="806370" cy="806370"/>
          </a:xfrm>
          <a:prstGeom prst="rect">
            <a:avLst/>
          </a:prstGeom>
        </p:spPr>
      </p:pic>
      <p:pic>
        <p:nvPicPr>
          <p:cNvPr id="64" name="Graphic 63" descr="Female Profile">
            <a:extLst>
              <a:ext uri="{FF2B5EF4-FFF2-40B4-BE49-F238E27FC236}">
                <a16:creationId xmlns:a16="http://schemas.microsoft.com/office/drawing/2014/main" id="{7F812D10-8B4B-08CC-CB75-B7051FAF9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0510" y="4694018"/>
            <a:ext cx="741960" cy="741960"/>
          </a:xfrm>
          <a:prstGeom prst="rect">
            <a:avLst/>
          </a:prstGeom>
        </p:spPr>
      </p:pic>
      <p:pic>
        <p:nvPicPr>
          <p:cNvPr id="65" name="Graphic 64" descr="Female Profile">
            <a:extLst>
              <a:ext uri="{FF2B5EF4-FFF2-40B4-BE49-F238E27FC236}">
                <a16:creationId xmlns:a16="http://schemas.microsoft.com/office/drawing/2014/main" id="{BBF02A91-EFC7-C294-97F7-BB9F63A11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751" y="5501993"/>
            <a:ext cx="741960" cy="741960"/>
          </a:xfrm>
          <a:prstGeom prst="rect">
            <a:avLst/>
          </a:prstGeom>
        </p:spPr>
      </p:pic>
      <p:pic>
        <p:nvPicPr>
          <p:cNvPr id="66" name="Graphic 65" descr="Female Profile">
            <a:extLst>
              <a:ext uri="{FF2B5EF4-FFF2-40B4-BE49-F238E27FC236}">
                <a16:creationId xmlns:a16="http://schemas.microsoft.com/office/drawing/2014/main" id="{D84178D6-DB0F-636F-2699-E579C078F3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533" y="5501993"/>
            <a:ext cx="741960" cy="741960"/>
          </a:xfrm>
          <a:prstGeom prst="rect">
            <a:avLst/>
          </a:prstGeom>
        </p:spPr>
      </p:pic>
      <p:pic>
        <p:nvPicPr>
          <p:cNvPr id="67" name="Graphic 66" descr="Male profile">
            <a:extLst>
              <a:ext uri="{FF2B5EF4-FFF2-40B4-BE49-F238E27FC236}">
                <a16:creationId xmlns:a16="http://schemas.microsoft.com/office/drawing/2014/main" id="{C9D3E908-B100-25EF-7A54-71457908E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5059" y="5339299"/>
            <a:ext cx="806370" cy="806370"/>
          </a:xfrm>
          <a:prstGeom prst="rect">
            <a:avLst/>
          </a:prstGeom>
        </p:spPr>
      </p:pic>
      <p:pic>
        <p:nvPicPr>
          <p:cNvPr id="68" name="Graphic 67" descr="Male profile">
            <a:extLst>
              <a:ext uri="{FF2B5EF4-FFF2-40B4-BE49-F238E27FC236}">
                <a16:creationId xmlns:a16="http://schemas.microsoft.com/office/drawing/2014/main" id="{CF2B3875-D769-A516-2D3A-188309660E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7321" y="5428622"/>
            <a:ext cx="806370" cy="806370"/>
          </a:xfrm>
          <a:prstGeom prst="rect">
            <a:avLst/>
          </a:prstGeom>
        </p:spPr>
      </p:pic>
      <p:pic>
        <p:nvPicPr>
          <p:cNvPr id="70" name="Graphic 69" descr="Female Profile">
            <a:extLst>
              <a:ext uri="{FF2B5EF4-FFF2-40B4-BE49-F238E27FC236}">
                <a16:creationId xmlns:a16="http://schemas.microsoft.com/office/drawing/2014/main" id="{7D229A98-F2F4-C27E-6BC2-D7966C8D8A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7584" y="5444649"/>
            <a:ext cx="806370" cy="806370"/>
          </a:xfrm>
          <a:prstGeom prst="rect">
            <a:avLst/>
          </a:prstGeom>
        </p:spPr>
      </p:pic>
      <p:pic>
        <p:nvPicPr>
          <p:cNvPr id="79" name="Picture 78" descr="Logo, icon&#10;&#10;Description automatically generated">
            <a:extLst>
              <a:ext uri="{FF2B5EF4-FFF2-40B4-BE49-F238E27FC236}">
                <a16:creationId xmlns:a16="http://schemas.microsoft.com/office/drawing/2014/main" id="{9C4879F6-3CDE-56D1-CF4A-35CE79BFC8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018" y="1691540"/>
            <a:ext cx="617210" cy="585101"/>
          </a:xfrm>
          <a:prstGeom prst="rect">
            <a:avLst/>
          </a:prstGeom>
        </p:spPr>
      </p:pic>
      <p:pic>
        <p:nvPicPr>
          <p:cNvPr id="80" name="Picture 79" descr="Logo, icon&#10;&#10;Description automatically generated">
            <a:extLst>
              <a:ext uri="{FF2B5EF4-FFF2-40B4-BE49-F238E27FC236}">
                <a16:creationId xmlns:a16="http://schemas.microsoft.com/office/drawing/2014/main" id="{2A7A00F4-A0E4-1CAB-FC30-5470A9466B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1124" y="1698226"/>
            <a:ext cx="587229" cy="556679"/>
          </a:xfrm>
          <a:prstGeom prst="rect">
            <a:avLst/>
          </a:prstGeom>
        </p:spPr>
      </p:pic>
      <p:pic>
        <p:nvPicPr>
          <p:cNvPr id="82" name="Picture 81">
            <a:extLst>
              <a:ext uri="{FF2B5EF4-FFF2-40B4-BE49-F238E27FC236}">
                <a16:creationId xmlns:a16="http://schemas.microsoft.com/office/drawing/2014/main" id="{396E0ACB-BB26-A499-3FC5-654F742D2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816" y="1642038"/>
            <a:ext cx="363028" cy="726056"/>
          </a:xfrm>
          <a:prstGeom prst="rect">
            <a:avLst/>
          </a:prstGeom>
        </p:spPr>
      </p:pic>
      <p:pic>
        <p:nvPicPr>
          <p:cNvPr id="83" name="Picture 82">
            <a:extLst>
              <a:ext uri="{FF2B5EF4-FFF2-40B4-BE49-F238E27FC236}">
                <a16:creationId xmlns:a16="http://schemas.microsoft.com/office/drawing/2014/main" id="{C71F3F65-3AED-1C6D-5241-C2AA4CF9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503" y="1634556"/>
            <a:ext cx="363028" cy="726056"/>
          </a:xfrm>
          <a:prstGeom prst="rect">
            <a:avLst/>
          </a:prstGeom>
        </p:spPr>
      </p:pic>
      <p:pic>
        <p:nvPicPr>
          <p:cNvPr id="84" name="Picture 83" descr="Logo, icon&#10;&#10;Description automatically generated">
            <a:extLst>
              <a:ext uri="{FF2B5EF4-FFF2-40B4-BE49-F238E27FC236}">
                <a16:creationId xmlns:a16="http://schemas.microsoft.com/office/drawing/2014/main" id="{D80489BF-2C39-062D-149B-FC6972F5DA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862" y="1642199"/>
            <a:ext cx="587229" cy="556679"/>
          </a:xfrm>
          <a:prstGeom prst="rect">
            <a:avLst/>
          </a:prstGeom>
        </p:spPr>
      </p:pic>
      <p:pic>
        <p:nvPicPr>
          <p:cNvPr id="86" name="Picture 85" descr="A picture containing text, sign&#10;&#10;Description automatically generated">
            <a:extLst>
              <a:ext uri="{FF2B5EF4-FFF2-40B4-BE49-F238E27FC236}">
                <a16:creationId xmlns:a16="http://schemas.microsoft.com/office/drawing/2014/main" id="{6982E045-E125-B8FE-2AB2-041A37420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239" y="4024757"/>
            <a:ext cx="605894" cy="568537"/>
          </a:xfrm>
          <a:prstGeom prst="rect">
            <a:avLst/>
          </a:prstGeom>
        </p:spPr>
      </p:pic>
      <p:pic>
        <p:nvPicPr>
          <p:cNvPr id="90" name="Picture 89" descr="A picture containing text, sign&#10;&#10;Description automatically generated">
            <a:extLst>
              <a:ext uri="{FF2B5EF4-FFF2-40B4-BE49-F238E27FC236}">
                <a16:creationId xmlns:a16="http://schemas.microsoft.com/office/drawing/2014/main" id="{1F4A5788-CEE6-874C-5AD9-8A10FE03A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6375" y="3909287"/>
            <a:ext cx="605894" cy="568537"/>
          </a:xfrm>
          <a:prstGeom prst="rect">
            <a:avLst/>
          </a:prstGeom>
        </p:spPr>
      </p:pic>
      <p:pic>
        <p:nvPicPr>
          <p:cNvPr id="91" name="Picture 90" descr="A picture containing text, sign&#10;&#10;Description automatically generated">
            <a:extLst>
              <a:ext uri="{FF2B5EF4-FFF2-40B4-BE49-F238E27FC236}">
                <a16:creationId xmlns:a16="http://schemas.microsoft.com/office/drawing/2014/main" id="{89A8C82D-6CF3-D4CA-0848-A41962EAE7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8070" y="3909287"/>
            <a:ext cx="605894" cy="568537"/>
          </a:xfrm>
          <a:prstGeom prst="rect">
            <a:avLst/>
          </a:prstGeom>
        </p:spPr>
      </p:pic>
      <p:pic>
        <p:nvPicPr>
          <p:cNvPr id="92" name="Picture 91" descr="Logo, icon&#10;&#10;Description automatically generated">
            <a:extLst>
              <a:ext uri="{FF2B5EF4-FFF2-40B4-BE49-F238E27FC236}">
                <a16:creationId xmlns:a16="http://schemas.microsoft.com/office/drawing/2014/main" id="{BA6C7433-1DE4-874C-769D-8682720EEB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069" y="5731374"/>
            <a:ext cx="692001" cy="527651"/>
          </a:xfrm>
          <a:prstGeom prst="rect">
            <a:avLst/>
          </a:prstGeom>
        </p:spPr>
      </p:pic>
      <p:pic>
        <p:nvPicPr>
          <p:cNvPr id="93" name="Picture 92" descr="Logo, icon&#10;&#10;Description automatically generated">
            <a:extLst>
              <a:ext uri="{FF2B5EF4-FFF2-40B4-BE49-F238E27FC236}">
                <a16:creationId xmlns:a16="http://schemas.microsoft.com/office/drawing/2014/main" id="{1187DFA3-C4F7-11EB-1ABB-8A436AA9C4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6017" y="5735988"/>
            <a:ext cx="692001" cy="527651"/>
          </a:xfrm>
          <a:prstGeom prst="rect">
            <a:avLst/>
          </a:prstGeom>
        </p:spPr>
      </p:pic>
      <p:pic>
        <p:nvPicPr>
          <p:cNvPr id="94" name="Picture 93" descr="Logo, icon&#10;&#10;Description automatically generated">
            <a:extLst>
              <a:ext uri="{FF2B5EF4-FFF2-40B4-BE49-F238E27FC236}">
                <a16:creationId xmlns:a16="http://schemas.microsoft.com/office/drawing/2014/main" id="{D9A88D68-970C-C85E-EDFD-8D4EE382C0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2646" y="5670476"/>
            <a:ext cx="692001" cy="527651"/>
          </a:xfrm>
          <a:prstGeom prst="rect">
            <a:avLst/>
          </a:prstGeom>
        </p:spPr>
      </p:pic>
      <p:pic>
        <p:nvPicPr>
          <p:cNvPr id="95" name="Picture 94" descr="Logo&#10;&#10;Description automatically generated with medium confidence">
            <a:extLst>
              <a:ext uri="{FF2B5EF4-FFF2-40B4-BE49-F238E27FC236}">
                <a16:creationId xmlns:a16="http://schemas.microsoft.com/office/drawing/2014/main" id="{6D59C806-2098-69D7-A871-AF63865823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137" y="4977012"/>
            <a:ext cx="844263" cy="468209"/>
          </a:xfrm>
          <a:prstGeom prst="rect">
            <a:avLst/>
          </a:prstGeom>
        </p:spPr>
      </p:pic>
      <p:pic>
        <p:nvPicPr>
          <p:cNvPr id="96" name="Picture 95" descr="Logo&#10;&#10;Description automatically generated with medium confidence">
            <a:extLst>
              <a:ext uri="{FF2B5EF4-FFF2-40B4-BE49-F238E27FC236}">
                <a16:creationId xmlns:a16="http://schemas.microsoft.com/office/drawing/2014/main" id="{CE6B1051-2DB4-D0B5-E5BF-D4E97610AB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7113" y="4913434"/>
            <a:ext cx="844263" cy="468209"/>
          </a:xfrm>
          <a:prstGeom prst="rect">
            <a:avLst/>
          </a:prstGeom>
        </p:spPr>
      </p:pic>
      <p:pic>
        <p:nvPicPr>
          <p:cNvPr id="101" name="Picture 2" descr="Dancing, Couple, Swing, Tango, Leisure">
            <a:extLst>
              <a:ext uri="{FF2B5EF4-FFF2-40B4-BE49-F238E27FC236}">
                <a16:creationId xmlns:a16="http://schemas.microsoft.com/office/drawing/2014/main" id="{7CCA3DC8-5A96-B1E6-6401-98049D58B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82" y="2554843"/>
            <a:ext cx="457376" cy="8639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Girl, Woman, Dancing, Disco, Disotheque">
            <a:extLst>
              <a:ext uri="{FF2B5EF4-FFF2-40B4-BE49-F238E27FC236}">
                <a16:creationId xmlns:a16="http://schemas.microsoft.com/office/drawing/2014/main" id="{FC21A847-B895-AC31-C9C2-1B95C7EC99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5815" y="2628496"/>
            <a:ext cx="511298" cy="80111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Girl, Woman, Dancing, Disco, Disotheque">
            <a:extLst>
              <a:ext uri="{FF2B5EF4-FFF2-40B4-BE49-F238E27FC236}">
                <a16:creationId xmlns:a16="http://schemas.microsoft.com/office/drawing/2014/main" id="{82CC6E0E-9336-438D-8FBC-178FDEE9DF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2764028" y="2571301"/>
            <a:ext cx="482500" cy="77382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Girl, Woman, Dancing, Disco, Disotheque">
            <a:extLst>
              <a:ext uri="{FF2B5EF4-FFF2-40B4-BE49-F238E27FC236}">
                <a16:creationId xmlns:a16="http://schemas.microsoft.com/office/drawing/2014/main" id="{BE7F9829-14FB-4288-64DC-807A0BA656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4226523" y="2591982"/>
            <a:ext cx="482500" cy="773821"/>
          </a:xfrm>
          <a:prstGeom prst="rect">
            <a:avLst/>
          </a:prstGeom>
          <a:noFill/>
          <a:extLst>
            <a:ext uri="{909E8E84-426E-40DD-AFC4-6F175D3DCCD1}">
              <a14:hiddenFill xmlns:a14="http://schemas.microsoft.com/office/drawing/2010/main">
                <a:solidFill>
                  <a:srgbClr val="FFFFFF"/>
                </a:solidFill>
              </a14:hiddenFill>
            </a:ext>
          </a:extLst>
        </p:spPr>
      </p:pic>
      <p:sp>
        <p:nvSpPr>
          <p:cNvPr id="109" name="CustomShape 14">
            <a:extLst>
              <a:ext uri="{FF2B5EF4-FFF2-40B4-BE49-F238E27FC236}">
                <a16:creationId xmlns:a16="http://schemas.microsoft.com/office/drawing/2014/main" id="{BAAB9335-56E5-4B08-AF6A-68833CA861E9}"/>
              </a:ext>
            </a:extLst>
          </p:cNvPr>
          <p:cNvSpPr/>
          <p:nvPr/>
        </p:nvSpPr>
        <p:spPr>
          <a:xfrm>
            <a:off x="5602296" y="5974228"/>
            <a:ext cx="1669782" cy="800219"/>
          </a:xfrm>
          <a:prstGeom prst="wedgeEllipseCallout">
            <a:avLst>
              <a:gd name="adj1" fmla="val 33619"/>
              <a:gd name="adj2" fmla="val -8681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10" name="TextBox 146">
            <a:extLst>
              <a:ext uri="{FF2B5EF4-FFF2-40B4-BE49-F238E27FC236}">
                <a16:creationId xmlns:a16="http://schemas.microsoft.com/office/drawing/2014/main" id="{5E2620B2-B249-40DC-8FE4-1BC508B48999}"/>
              </a:ext>
            </a:extLst>
          </p:cNvPr>
          <p:cNvSpPr txBox="1"/>
          <p:nvPr/>
        </p:nvSpPr>
        <p:spPr>
          <a:xfrm>
            <a:off x="5545474" y="6035478"/>
            <a:ext cx="185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sp>
        <p:nvSpPr>
          <p:cNvPr id="112" name="CustomShape 14">
            <a:extLst>
              <a:ext uri="{FF2B5EF4-FFF2-40B4-BE49-F238E27FC236}">
                <a16:creationId xmlns:a16="http://schemas.microsoft.com/office/drawing/2014/main" id="{BAAB9335-56E5-4B08-AF6A-68833CA861E9}"/>
              </a:ext>
            </a:extLst>
          </p:cNvPr>
          <p:cNvSpPr/>
          <p:nvPr/>
        </p:nvSpPr>
        <p:spPr>
          <a:xfrm>
            <a:off x="8048387" y="1032960"/>
            <a:ext cx="1669782" cy="800219"/>
          </a:xfrm>
          <a:prstGeom prst="wedgeEllipseCallout">
            <a:avLst>
              <a:gd name="adj1" fmla="val -112796"/>
              <a:gd name="adj2" fmla="val 6594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14" name="TextBox 146">
            <a:extLst>
              <a:ext uri="{FF2B5EF4-FFF2-40B4-BE49-F238E27FC236}">
                <a16:creationId xmlns:a16="http://schemas.microsoft.com/office/drawing/2014/main" id="{5E2620B2-B249-40DC-8FE4-1BC508B48999}"/>
              </a:ext>
            </a:extLst>
          </p:cNvPr>
          <p:cNvSpPr txBox="1"/>
          <p:nvPr/>
        </p:nvSpPr>
        <p:spPr>
          <a:xfrm>
            <a:off x="8008738" y="1048768"/>
            <a:ext cx="18518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the liaison!</a:t>
            </a:r>
          </a:p>
        </p:txBody>
      </p:sp>
      <p:pic>
        <p:nvPicPr>
          <p:cNvPr id="117" name="Picture 116" descr="Logo&#10;&#10;Description automatically generated with medium confidence">
            <a:extLst>
              <a:ext uri="{FF2B5EF4-FFF2-40B4-BE49-F238E27FC236}">
                <a16:creationId xmlns:a16="http://schemas.microsoft.com/office/drawing/2014/main" id="{4769155A-F564-61AB-44ED-2CB75916A9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7554" y="4867130"/>
            <a:ext cx="844263" cy="468209"/>
          </a:xfrm>
          <a:prstGeom prst="rect">
            <a:avLst/>
          </a:prstGeom>
        </p:spPr>
      </p:pic>
    </p:spTree>
    <p:extLst>
      <p:ext uri="{BB962C8B-B14F-4D97-AF65-F5344CB8AC3E}">
        <p14:creationId xmlns:p14="http://schemas.microsoft.com/office/powerpoint/2010/main" val="346695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88620822"/>
              </p:ext>
            </p:extLst>
          </p:nvPr>
        </p:nvGraphicFramePr>
        <p:xfrm>
          <a:off x="562951" y="642289"/>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3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anglais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Google Shape;167;p2">
            <a:extLst>
              <a:ext uri="{FF2B5EF4-FFF2-40B4-BE49-F238E27FC236}">
                <a16:creationId xmlns:a16="http://schemas.microsoft.com/office/drawing/2014/main" id="{71A96C71-6DFF-4B88-97BD-2BAEB379BE9D}"/>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5F693DE0-D0C9-1065-C330-14C025BD7EF8}"/>
              </a:ext>
            </a:extLst>
          </p:cNvPr>
          <p:cNvGraphicFramePr>
            <a:graphicFrameLocks noGrp="1"/>
          </p:cNvGraphicFramePr>
          <p:nvPr>
            <p:extLst>
              <p:ext uri="{D42A27DB-BD31-4B8C-83A1-F6EECF244321}">
                <p14:modId xmlns:p14="http://schemas.microsoft.com/office/powerpoint/2010/main" val="193475032"/>
              </p:ext>
            </p:extLst>
          </p:nvPr>
        </p:nvGraphicFramePr>
        <p:xfrm>
          <a:off x="2303285" y="642289"/>
          <a:ext cx="8080265" cy="6029786"/>
        </p:xfrm>
        <a:graphic>
          <a:graphicData uri="http://schemas.openxmlformats.org/drawingml/2006/table">
            <a:tbl>
              <a:tblPr firstRow="1" bandRow="1">
                <a:tableStyleId>{5940675A-B579-460E-94D1-54222C63F5DA}</a:tableStyleId>
              </a:tblPr>
              <a:tblGrid>
                <a:gridCol w="2398443">
                  <a:extLst>
                    <a:ext uri="{9D8B030D-6E8A-4147-A177-3AD203B41FA5}">
                      <a16:colId xmlns:a16="http://schemas.microsoft.com/office/drawing/2014/main" val="1355734031"/>
                    </a:ext>
                  </a:extLst>
                </a:gridCol>
                <a:gridCol w="2975422">
                  <a:extLst>
                    <a:ext uri="{9D8B030D-6E8A-4147-A177-3AD203B41FA5}">
                      <a16:colId xmlns:a16="http://schemas.microsoft.com/office/drawing/2014/main" val="745032375"/>
                    </a:ext>
                  </a:extLst>
                </a:gridCol>
                <a:gridCol w="2706400">
                  <a:extLst>
                    <a:ext uri="{9D8B030D-6E8A-4147-A177-3AD203B41FA5}">
                      <a16:colId xmlns:a16="http://schemas.microsoft.com/office/drawing/2014/main" val="3018784935"/>
                    </a:ext>
                  </a:extLst>
                </a:gridCol>
              </a:tblGrid>
              <a:tr h="861398">
                <a:tc>
                  <a:txBody>
                    <a:bodyPr/>
                    <a:lstStyle/>
                    <a:p>
                      <a:r>
                        <a:rPr lang="en-GB" sz="2400" b="1" baseline="0" dirty="0">
                          <a:solidFill>
                            <a:srgbClr val="002060"/>
                          </a:solidFill>
                          <a:latin typeface="Century Gothic" panose="020B0502020202020204" pitchFamily="34" charset="0"/>
                        </a:rPr>
                        <a:t>utile</a:t>
                      </a:r>
                    </a:p>
                  </a:txBody>
                  <a:tcPr/>
                </a:tc>
                <a:tc>
                  <a:txBody>
                    <a:bodyPr/>
                    <a:lstStyle/>
                    <a:p>
                      <a:r>
                        <a:rPr lang="en-GB" sz="2400" b="1" baseline="0">
                          <a:solidFill>
                            <a:srgbClr val="002060"/>
                          </a:solidFill>
                          <a:latin typeface="Century Gothic" panose="020B0502020202020204" pitchFamily="34" charset="0"/>
                        </a:rPr>
                        <a:t>propre</a:t>
                      </a:r>
                      <a:endParaRPr lang="en-GB" sz="2400" b="1" baseline="0" dirty="0">
                        <a:solidFill>
                          <a:srgbClr val="002060"/>
                        </a:solidFill>
                        <a:latin typeface="Century Gothic" panose="020B0502020202020204" pitchFamily="34" charset="0"/>
                      </a:endParaRPr>
                    </a:p>
                  </a:txBody>
                  <a:tcPr/>
                </a:tc>
                <a:tc>
                  <a:txBody>
                    <a:bodyPr/>
                    <a:lstStyle/>
                    <a:p>
                      <a:r>
                        <a:rPr lang="en-GB" sz="2400" b="1" baseline="0">
                          <a:solidFill>
                            <a:srgbClr val="002060"/>
                          </a:solidFill>
                          <a:latin typeface="Century Gothic" panose="020B0502020202020204" pitchFamily="34" charset="0"/>
                        </a:rPr>
                        <a:t>sale</a:t>
                      </a:r>
                      <a:endParaRPr lang="en-GB" sz="2400" b="1"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4000998122"/>
                  </a:ext>
                </a:extLst>
              </a:tr>
              <a:tr h="861398">
                <a:tc>
                  <a:txBody>
                    <a:bodyPr/>
                    <a:lstStyle/>
                    <a:p>
                      <a:r>
                        <a:rPr lang="en-GB" sz="2400" b="1" baseline="0" dirty="0">
                          <a:solidFill>
                            <a:srgbClr val="002060"/>
                          </a:solidFill>
                          <a:latin typeface="Century Gothic" panose="020B0502020202020204" pitchFamily="34" charset="0"/>
                        </a:rPr>
                        <a:t>avoir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a:solidFill>
                            <a:srgbClr val="002060"/>
                          </a:solidFill>
                          <a:latin typeface="Century Gothic" panose="020B0502020202020204" pitchFamily="34" charset="0"/>
                        </a:rPr>
                        <a:t>très</a:t>
                      </a:r>
                    </a:p>
                    <a:p>
                      <a:endParaRPr lang="en-GB" sz="2400" b="1" baseline="0" dirty="0">
                        <a:solidFill>
                          <a:srgbClr val="002060"/>
                        </a:solidFill>
                        <a:latin typeface="Century Gothic" panose="020B0502020202020204" pitchFamily="34" charset="0"/>
                      </a:endParaRPr>
                    </a:p>
                  </a:txBody>
                  <a:tcPr/>
                </a:tc>
                <a:tc>
                  <a:txBody>
                    <a:bodyPr/>
                    <a:lstStyle/>
                    <a:p>
                      <a:r>
                        <a:rPr lang="en-GB" sz="2400" b="1" baseline="0" dirty="0">
                          <a:solidFill>
                            <a:srgbClr val="002060"/>
                          </a:solidFill>
                          <a:latin typeface="Century Gothic" panose="020B0502020202020204" pitchFamily="34" charset="0"/>
                        </a:rPr>
                        <a:t>L’école</a:t>
                      </a:r>
                    </a:p>
                  </a:txBody>
                  <a:tcPr/>
                </a:tc>
                <a:extLst>
                  <a:ext uri="{0D108BD9-81ED-4DB2-BD59-A6C34878D82A}">
                    <a16:rowId xmlns:a16="http://schemas.microsoft.com/office/drawing/2014/main" val="1587891567"/>
                  </a:ext>
                </a:extLst>
              </a:tr>
              <a:tr h="861398">
                <a:tc>
                  <a:txBody>
                    <a:bodyPr/>
                    <a:lstStyle/>
                    <a:p>
                      <a:r>
                        <a:rPr lang="en-GB" sz="2400" b="1" baseline="0" dirty="0">
                          <a:solidFill>
                            <a:srgbClr val="002060"/>
                          </a:solidFill>
                          <a:latin typeface="Century Gothic" panose="020B0502020202020204" pitchFamily="34" charset="0"/>
                        </a:rPr>
                        <a:t>court</a:t>
                      </a:r>
                    </a:p>
                  </a:txBody>
                  <a:tcPr/>
                </a:tc>
                <a:tc>
                  <a:txBody>
                    <a:bodyPr/>
                    <a:lstStyle/>
                    <a:p>
                      <a:r>
                        <a:rPr lang="en-GB" sz="2400" b="1" baseline="0" dirty="0">
                          <a:solidFill>
                            <a:srgbClr val="002060"/>
                          </a:solidFill>
                          <a:latin typeface="Century Gothic" panose="020B0502020202020204" pitchFamily="34" charset="0"/>
                        </a:rPr>
                        <a:t>ovale</a:t>
                      </a:r>
                    </a:p>
                  </a:txBody>
                  <a:tcPr/>
                </a:tc>
                <a:tc>
                  <a:txBody>
                    <a:bodyPr/>
                    <a:lstStyle/>
                    <a:p>
                      <a:r>
                        <a:rPr lang="en-GB" sz="2400" b="1" baseline="0">
                          <a:solidFill>
                            <a:srgbClr val="002060"/>
                          </a:solidFill>
                          <a:latin typeface="Century Gothic" panose="020B0502020202020204" pitchFamily="34" charset="0"/>
                        </a:rPr>
                        <a:t>roux</a:t>
                      </a:r>
                      <a:endParaRPr lang="en-GB" sz="2400" b="1" baseline="0" dirty="0">
                        <a:solidFill>
                          <a:srgbClr val="002060"/>
                        </a:solidFill>
                        <a:latin typeface="Century Gothic" panose="020B0502020202020204" pitchFamily="34" charset="0"/>
                      </a:endParaRPr>
                    </a:p>
                  </a:txBody>
                  <a:tcPr/>
                </a:tc>
                <a:extLst>
                  <a:ext uri="{0D108BD9-81ED-4DB2-BD59-A6C34878D82A}">
                    <a16:rowId xmlns:a16="http://schemas.microsoft.com/office/drawing/2014/main" val="118857468"/>
                  </a:ext>
                </a:extLst>
              </a:tr>
              <a:tr h="861398">
                <a:tc>
                  <a:txBody>
                    <a:bodyPr/>
                    <a:lstStyle/>
                    <a:p>
                      <a:r>
                        <a:rPr lang="en-GB" sz="2400" b="1" baseline="0" dirty="0">
                          <a:solidFill>
                            <a:srgbClr val="002060"/>
                          </a:solidFill>
                          <a:latin typeface="Century Gothic" panose="020B0502020202020204" pitchFamily="34" charset="0"/>
                        </a:rPr>
                        <a:t>l’œil</a:t>
                      </a:r>
                    </a:p>
                  </a:txBody>
                  <a:tcPr/>
                </a:tc>
                <a:tc>
                  <a:txBody>
                    <a:bodyPr/>
                    <a:lstStyle/>
                    <a:p>
                      <a:r>
                        <a:rPr lang="en-GB" sz="2400" b="1" baseline="0" dirty="0">
                          <a:solidFill>
                            <a:srgbClr val="002060"/>
                          </a:solidFill>
                          <a:latin typeface="Century Gothic" panose="020B0502020202020204" pitchFamily="34" charset="0"/>
                        </a:rPr>
                        <a:t>les yeux </a:t>
                      </a:r>
                    </a:p>
                  </a:txBody>
                  <a:tcPr/>
                </a:tc>
                <a:tc>
                  <a:txBody>
                    <a:bodyPr/>
                    <a:lstStyle/>
                    <a:p>
                      <a:r>
                        <a:rPr lang="en-GB" sz="2400" b="1" baseline="0"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568954129"/>
                  </a:ext>
                </a:extLst>
              </a:tr>
              <a:tr h="861398">
                <a:tc>
                  <a:txBody>
                    <a:bodyPr/>
                    <a:lstStyle/>
                    <a:p>
                      <a:r>
                        <a:rPr lang="en-GB" sz="2400" b="1" baseline="0" dirty="0">
                          <a:solidFill>
                            <a:srgbClr val="002060"/>
                          </a:solidFill>
                          <a:latin typeface="Century Gothic" panose="020B0502020202020204" pitchFamily="34" charset="0"/>
                        </a:rPr>
                        <a:t>marcher</a:t>
                      </a:r>
                    </a:p>
                  </a:txBody>
                  <a:tcPr/>
                </a:tc>
                <a:tc>
                  <a:txBody>
                    <a:bodyPr/>
                    <a:lstStyle/>
                    <a:p>
                      <a:r>
                        <a:rPr lang="en-GB" sz="2300" b="1" baseline="0" dirty="0">
                          <a:solidFill>
                            <a:srgbClr val="002060"/>
                          </a:solidFill>
                          <a:latin typeface="Century Gothic" panose="020B0502020202020204" pitchFamily="34" charset="0"/>
                        </a:rPr>
                        <a:t>l’acteur</a:t>
                      </a:r>
                    </a:p>
                  </a:txBody>
                  <a:tcPr/>
                </a:tc>
                <a:tc>
                  <a:txBody>
                    <a:bodyPr/>
                    <a:lstStyle/>
                    <a:p>
                      <a:r>
                        <a:rPr lang="en-GB" sz="2400" b="1" baseline="0" dirty="0">
                          <a:solidFill>
                            <a:srgbClr val="002060"/>
                          </a:solidFill>
                          <a:latin typeface="Century Gothic" panose="020B0502020202020204" pitchFamily="34" charset="0"/>
                        </a:rPr>
                        <a:t>l’actrice</a:t>
                      </a:r>
                    </a:p>
                  </a:txBody>
                  <a:tcPr/>
                </a:tc>
                <a:extLst>
                  <a:ext uri="{0D108BD9-81ED-4DB2-BD59-A6C34878D82A}">
                    <a16:rowId xmlns:a16="http://schemas.microsoft.com/office/drawing/2014/main" val="34752037"/>
                  </a:ext>
                </a:extLst>
              </a:tr>
              <a:tr h="861398">
                <a:tc>
                  <a:txBody>
                    <a:bodyPr/>
                    <a:lstStyle/>
                    <a:p>
                      <a:r>
                        <a:rPr lang="en-GB" sz="2400" b="1" baseline="0" dirty="0">
                          <a:solidFill>
                            <a:srgbClr val="002060"/>
                          </a:solidFill>
                          <a:latin typeface="Century Gothic" panose="020B0502020202020204" pitchFamily="34" charset="0"/>
                        </a:rPr>
                        <a:t>puis</a:t>
                      </a:r>
                    </a:p>
                  </a:txBody>
                  <a:tcPr/>
                </a:tc>
                <a:tc>
                  <a:txBody>
                    <a:bodyPr/>
                    <a:lstStyle/>
                    <a:p>
                      <a:r>
                        <a:rPr lang="en-GB" sz="2400" b="1" baseline="0" dirty="0">
                          <a:solidFill>
                            <a:srgbClr val="002060"/>
                          </a:solidFill>
                          <a:latin typeface="Century Gothic" panose="020B0502020202020204" pitchFamily="34" charset="0"/>
                        </a:rPr>
                        <a:t>elles</a:t>
                      </a:r>
                    </a:p>
                  </a:txBody>
                  <a:tcPr/>
                </a:tc>
                <a:tc>
                  <a:txBody>
                    <a:bodyPr/>
                    <a:lstStyle/>
                    <a:p>
                      <a:r>
                        <a:rPr lang="en-GB" sz="2400" b="1" baseline="0" dirty="0">
                          <a:solidFill>
                            <a:srgbClr val="002060"/>
                          </a:solidFill>
                          <a:latin typeface="Century Gothic" panose="020B0502020202020204" pitchFamily="34" charset="0"/>
                        </a:rPr>
                        <a:t>ils</a:t>
                      </a:r>
                    </a:p>
                  </a:txBody>
                  <a:tcPr/>
                </a:tc>
                <a:extLst>
                  <a:ext uri="{0D108BD9-81ED-4DB2-BD59-A6C34878D82A}">
                    <a16:rowId xmlns:a16="http://schemas.microsoft.com/office/drawing/2014/main" val="619156150"/>
                  </a:ext>
                </a:extLst>
              </a:tr>
              <a:tr h="861398">
                <a:tc>
                  <a:txBody>
                    <a:bodyPr/>
                    <a:lstStyle/>
                    <a:p>
                      <a:r>
                        <a:rPr lang="en-GB" sz="2400" b="1" baseline="0" dirty="0">
                          <a:solidFill>
                            <a:srgbClr val="002060"/>
                          </a:solidFill>
                          <a:latin typeface="Century Gothic" panose="020B0502020202020204" pitchFamily="34" charset="0"/>
                        </a:rPr>
                        <a:t>monter</a:t>
                      </a:r>
                      <a:endParaRPr lang="en-GB" sz="2000" b="1" baseline="0" dirty="0">
                        <a:solidFill>
                          <a:srgbClr val="002060"/>
                        </a:solidFill>
                        <a:latin typeface="Century Gothic" panose="020B0502020202020204" pitchFamily="34" charset="0"/>
                      </a:endParaRPr>
                    </a:p>
                  </a:txBody>
                  <a:tcPr/>
                </a:tc>
                <a:tc>
                  <a:txBody>
                    <a:bodyPr/>
                    <a:lstStyle/>
                    <a:p>
                      <a:r>
                        <a:rPr lang="en-GB" sz="2400" b="1" baseline="0" dirty="0">
                          <a:solidFill>
                            <a:srgbClr val="002060"/>
                          </a:solidFill>
                          <a:latin typeface="Century Gothic" panose="020B0502020202020204" pitchFamily="34" charset="0"/>
                        </a:rPr>
                        <a:t>créer</a:t>
                      </a:r>
                    </a:p>
                  </a:txBody>
                  <a:tcPr/>
                </a:tc>
                <a:tc>
                  <a:txBody>
                    <a:bodyPr/>
                    <a:lstStyle/>
                    <a:p>
                      <a:r>
                        <a:rPr lang="en-GB" sz="2400" b="1" baseline="0" dirty="0">
                          <a:solidFill>
                            <a:srgbClr val="002060"/>
                          </a:solidFill>
                          <a:latin typeface="Century Gothic" panose="020B0502020202020204" pitchFamily="34" charset="0"/>
                        </a:rPr>
                        <a:t>quitter</a:t>
                      </a:r>
                    </a:p>
                  </a:txBody>
                  <a:tcPr/>
                </a:tc>
                <a:extLst>
                  <a:ext uri="{0D108BD9-81ED-4DB2-BD59-A6C34878D82A}">
                    <a16:rowId xmlns:a16="http://schemas.microsoft.com/office/drawing/2014/main" val="2439652635"/>
                  </a:ext>
                </a:extLst>
              </a:tr>
            </a:tbl>
          </a:graphicData>
        </a:graphic>
      </p:graphicFrame>
    </p:spTree>
    <p:extLst>
      <p:ext uri="{BB962C8B-B14F-4D97-AF65-F5344CB8AC3E}">
        <p14:creationId xmlns:p14="http://schemas.microsoft.com/office/powerpoint/2010/main" val="943983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12763224"/>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300" b="1" dirty="0">
                        <a:solidFill>
                          <a:srgbClr val="002060"/>
                        </a:solidFill>
                        <a:latin typeface="Century Gothic" panose="020B0502020202020204" pitchFamily="34" charset="0"/>
                      </a:endParaRPr>
                    </a:p>
                  </a:txBody>
                  <a:tcPr/>
                </a:tc>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endParaRPr lang="en-GB" sz="18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Écris en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837CBD06-83F4-FEC5-6234-5733F7ACA562}"/>
              </a:ext>
            </a:extLst>
          </p:cNvPr>
          <p:cNvGraphicFramePr>
            <a:graphicFrameLocks noGrp="1"/>
          </p:cNvGraphicFramePr>
          <p:nvPr>
            <p:extLst>
              <p:ext uri="{D42A27DB-BD31-4B8C-83A1-F6EECF244321}">
                <p14:modId xmlns:p14="http://schemas.microsoft.com/office/powerpoint/2010/main" val="183756718"/>
              </p:ext>
            </p:extLst>
          </p:nvPr>
        </p:nvGraphicFramePr>
        <p:xfrm>
          <a:off x="2287594" y="596480"/>
          <a:ext cx="8080265" cy="6029786"/>
        </p:xfrm>
        <a:graphic>
          <a:graphicData uri="http://schemas.openxmlformats.org/drawingml/2006/table">
            <a:tbl>
              <a:tblPr firstRow="1" bandRow="1">
                <a:tableStyleId>{5940675A-B579-460E-94D1-54222C63F5DA}</a:tableStyleId>
              </a:tblPr>
              <a:tblGrid>
                <a:gridCol w="2398443">
                  <a:extLst>
                    <a:ext uri="{9D8B030D-6E8A-4147-A177-3AD203B41FA5}">
                      <a16:colId xmlns:a16="http://schemas.microsoft.com/office/drawing/2014/main" val="3456150331"/>
                    </a:ext>
                  </a:extLst>
                </a:gridCol>
                <a:gridCol w="2981588">
                  <a:extLst>
                    <a:ext uri="{9D8B030D-6E8A-4147-A177-3AD203B41FA5}">
                      <a16:colId xmlns:a16="http://schemas.microsoft.com/office/drawing/2014/main" val="462141022"/>
                    </a:ext>
                  </a:extLst>
                </a:gridCol>
                <a:gridCol w="2700234">
                  <a:extLst>
                    <a:ext uri="{9D8B030D-6E8A-4147-A177-3AD203B41FA5}">
                      <a16:colId xmlns:a16="http://schemas.microsoft.com/office/drawing/2014/main" val="1063793577"/>
                    </a:ext>
                  </a:extLst>
                </a:gridCol>
              </a:tblGrid>
              <a:tr h="861398">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clean</a:t>
                      </a:r>
                    </a:p>
                  </a:txBody>
                  <a:tcPr/>
                </a:tc>
                <a:tc>
                  <a:txBody>
                    <a:bodyPr/>
                    <a:lstStyle/>
                    <a:p>
                      <a:r>
                        <a:rPr lang="en-GB" sz="2400" b="1" dirty="0">
                          <a:solidFill>
                            <a:srgbClr val="002060"/>
                          </a:solidFill>
                          <a:latin typeface="Century Gothic" panose="020B0502020202020204" pitchFamily="34" charset="0"/>
                        </a:rPr>
                        <a:t>dirty</a:t>
                      </a:r>
                    </a:p>
                  </a:txBody>
                  <a:tcPr/>
                </a:tc>
                <a:extLst>
                  <a:ext uri="{0D108BD9-81ED-4DB2-BD59-A6C34878D82A}">
                    <a16:rowId xmlns:a16="http://schemas.microsoft.com/office/drawing/2014/main" val="4028280412"/>
                  </a:ext>
                </a:extLst>
              </a:tr>
              <a:tr h="861398">
                <a:tc>
                  <a:txBody>
                    <a:bodyPr/>
                    <a:lstStyle/>
                    <a:p>
                      <a:r>
                        <a:rPr lang="en-GB" sz="22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very</a:t>
                      </a:r>
                    </a:p>
                  </a:txBody>
                  <a:tcPr/>
                </a:tc>
                <a:tc>
                  <a:txBody>
                    <a:bodyPr/>
                    <a:lstStyle/>
                    <a:p>
                      <a:r>
                        <a:rPr lang="en-GB" sz="2400" b="1" dirty="0">
                          <a:solidFill>
                            <a:srgbClr val="002060"/>
                          </a:solidFill>
                          <a:latin typeface="Century Gothic" panose="020B0502020202020204" pitchFamily="34" charset="0"/>
                        </a:rPr>
                        <a:t>school</a:t>
                      </a:r>
                    </a:p>
                  </a:txBody>
                  <a:tcPr/>
                </a:tc>
                <a:extLst>
                  <a:ext uri="{0D108BD9-81ED-4DB2-BD59-A6C34878D82A}">
                    <a16:rowId xmlns:a16="http://schemas.microsoft.com/office/drawing/2014/main" val="3159612209"/>
                  </a:ext>
                </a:extLst>
              </a:tr>
              <a:tr h="861398">
                <a:tc>
                  <a:txBody>
                    <a:bodyPr/>
                    <a:lstStyle/>
                    <a:p>
                      <a:r>
                        <a:rPr lang="en-GB" sz="2400" b="1" dirty="0">
                          <a:solidFill>
                            <a:srgbClr val="002060"/>
                          </a:solidFill>
                          <a:latin typeface="Century Gothic" panose="020B0502020202020204" pitchFamily="34" charset="0"/>
                        </a:rPr>
                        <a:t>short</a:t>
                      </a: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ginger hair</a:t>
                      </a:r>
                    </a:p>
                  </a:txBody>
                  <a:tcPr/>
                </a:tc>
                <a:extLst>
                  <a:ext uri="{0D108BD9-81ED-4DB2-BD59-A6C34878D82A}">
                    <a16:rowId xmlns:a16="http://schemas.microsoft.com/office/drawing/2014/main" val="3354006358"/>
                  </a:ext>
                </a:extLst>
              </a:tr>
              <a:tr h="861398">
                <a:tc>
                  <a:txBody>
                    <a:bodyPr/>
                    <a:lstStyle/>
                    <a:p>
                      <a:r>
                        <a:rPr lang="en-GB" sz="2400" b="1" dirty="0">
                          <a:solidFill>
                            <a:srgbClr val="002060"/>
                          </a:solidFill>
                          <a:latin typeface="Century Gothic" panose="020B0502020202020204" pitchFamily="34" charset="0"/>
                        </a:rPr>
                        <a:t>eye</a:t>
                      </a:r>
                    </a:p>
                  </a:txBody>
                  <a:tcPr/>
                </a:tc>
                <a:tc>
                  <a:txBody>
                    <a:bodyPr/>
                    <a:lstStyle/>
                    <a:p>
                      <a:r>
                        <a:rPr lang="en-GB" sz="2400" b="1" dirty="0">
                          <a:solidFill>
                            <a:srgbClr val="002060"/>
                          </a:solidFill>
                          <a:latin typeface="Century Gothic" panose="020B0502020202020204" pitchFamily="34" charset="0"/>
                        </a:rPr>
                        <a:t>eyes</a:t>
                      </a:r>
                    </a:p>
                  </a:txBody>
                  <a:tcPr/>
                </a:tc>
                <a:tc>
                  <a:txBody>
                    <a:bodyPr/>
                    <a:lstStyle/>
                    <a:p>
                      <a:r>
                        <a:rPr lang="en-GB" sz="2400" b="1" dirty="0">
                          <a:solidFill>
                            <a:srgbClr val="002060"/>
                          </a:solidFill>
                          <a:latin typeface="Century Gothic" panose="020B0502020202020204" pitchFamily="34" charset="0"/>
                        </a:rPr>
                        <a:t>face</a:t>
                      </a:r>
                    </a:p>
                  </a:txBody>
                  <a:tcPr/>
                </a:tc>
                <a:extLst>
                  <a:ext uri="{0D108BD9-81ED-4DB2-BD59-A6C34878D82A}">
                    <a16:rowId xmlns:a16="http://schemas.microsoft.com/office/drawing/2014/main" val="3804368238"/>
                  </a:ext>
                </a:extLst>
              </a:tr>
              <a:tr h="861398">
                <a:tc>
                  <a:txBody>
                    <a:bodyPr/>
                    <a:lstStyle/>
                    <a:p>
                      <a:r>
                        <a:rPr lang="en-GB" sz="2000" b="1" dirty="0">
                          <a:solidFill>
                            <a:srgbClr val="002060"/>
                          </a:solidFill>
                          <a:latin typeface="Century Gothic" panose="020B0502020202020204" pitchFamily="34" charset="0"/>
                        </a:rPr>
                        <a:t>to walk, walking</a:t>
                      </a:r>
                    </a:p>
                  </a:txBody>
                  <a:tcPr/>
                </a:tc>
                <a:tc>
                  <a:txBody>
                    <a:bodyPr/>
                    <a:lstStyle/>
                    <a:p>
                      <a:r>
                        <a:rPr lang="en-GB" sz="2300" b="1" dirty="0">
                          <a:solidFill>
                            <a:srgbClr val="002060"/>
                          </a:solidFill>
                          <a:latin typeface="Century Gothic" panose="020B0502020202020204" pitchFamily="34" charset="0"/>
                        </a:rPr>
                        <a:t>actor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actor (f)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07173411"/>
                  </a:ext>
                </a:extLst>
              </a:tr>
              <a:tr h="861398">
                <a:tc>
                  <a:txBody>
                    <a:bodyPr/>
                    <a:lstStyle/>
                    <a:p>
                      <a:r>
                        <a:rPr lang="en-GB" sz="2400" b="1" dirty="0">
                          <a:solidFill>
                            <a:srgbClr val="002060"/>
                          </a:solidFill>
                          <a:latin typeface="Century Gothic" panose="020B0502020202020204" pitchFamily="34" charset="0"/>
                        </a:rPr>
                        <a:t>then</a:t>
                      </a:r>
                    </a:p>
                  </a:txBody>
                  <a:tcPr/>
                </a:tc>
                <a:tc>
                  <a:txBody>
                    <a:bodyPr/>
                    <a:lstStyle/>
                    <a:p>
                      <a:r>
                        <a:rPr lang="en-GB" sz="2400" b="1" dirty="0">
                          <a:solidFill>
                            <a:srgbClr val="002060"/>
                          </a:solidFill>
                          <a:latin typeface="Century Gothic" panose="020B0502020202020204" pitchFamily="34" charset="0"/>
                        </a:rPr>
                        <a:t>they (fpl)</a:t>
                      </a:r>
                    </a:p>
                  </a:txBody>
                  <a:tcPr/>
                </a:tc>
                <a:tc>
                  <a:txBody>
                    <a:bodyPr/>
                    <a:lstStyle/>
                    <a:p>
                      <a:r>
                        <a:rPr lang="en-GB" sz="2400" b="1" dirty="0">
                          <a:solidFill>
                            <a:srgbClr val="002060"/>
                          </a:solidFill>
                          <a:latin typeface="Century Gothic" panose="020B0502020202020204" pitchFamily="34" charset="0"/>
                        </a:rPr>
                        <a:t>they (mpl)</a:t>
                      </a:r>
                    </a:p>
                  </a:txBody>
                  <a:tcPr/>
                </a:tc>
                <a:extLst>
                  <a:ext uri="{0D108BD9-81ED-4DB2-BD59-A6C34878D82A}">
                    <a16:rowId xmlns:a16="http://schemas.microsoft.com/office/drawing/2014/main" val="2103417446"/>
                  </a:ext>
                </a:extLst>
              </a:tr>
              <a:tr h="861398">
                <a:tc>
                  <a:txBody>
                    <a:bodyPr/>
                    <a:lstStyle/>
                    <a:p>
                      <a:r>
                        <a:rPr lang="en-GB" sz="2000" b="1" dirty="0">
                          <a:solidFill>
                            <a:srgbClr val="002060"/>
                          </a:solidFill>
                          <a:latin typeface="Century Gothic" panose="020B0502020202020204" pitchFamily="34" charset="0"/>
                        </a:rPr>
                        <a:t>to go onto/climb</a:t>
                      </a:r>
                      <a:endParaRPr lang="en-GB" sz="1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create, creating</a:t>
                      </a:r>
                    </a:p>
                  </a:txBody>
                  <a:tcPr/>
                </a:tc>
                <a:tc>
                  <a:txBody>
                    <a:bodyPr/>
                    <a:lstStyle/>
                    <a:p>
                      <a:r>
                        <a:rPr lang="en-GB" sz="2400" b="1" dirty="0">
                          <a:solidFill>
                            <a:srgbClr val="002060"/>
                          </a:solidFill>
                          <a:latin typeface="Century Gothic" panose="020B0502020202020204" pitchFamily="34" charset="0"/>
                        </a:rPr>
                        <a:t>to leave, leaving</a:t>
                      </a:r>
                    </a:p>
                  </a:txBody>
                  <a:tcPr/>
                </a:tc>
                <a:extLst>
                  <a:ext uri="{0D108BD9-81ED-4DB2-BD59-A6C34878D82A}">
                    <a16:rowId xmlns:a16="http://schemas.microsoft.com/office/drawing/2014/main" val="2517616395"/>
                  </a:ext>
                </a:extLst>
              </a:tr>
            </a:tbl>
          </a:graphicData>
        </a:graphic>
      </p:graphicFrame>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2C61B1E4-8BAE-4E51-AF11-CFBA27BC4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6017" y="0"/>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44" name="Picture 43" descr="Icon&#10;&#10;Description automatically generated">
            <a:extLst>
              <a:ext uri="{FF2B5EF4-FFF2-40B4-BE49-F238E27FC236}">
                <a16:creationId xmlns:a16="http://schemas.microsoft.com/office/drawing/2014/main" id="{96F8648B-D507-43D9-A472-985C78DF1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5" name="Title 1">
            <a:extLst>
              <a:ext uri="{FF2B5EF4-FFF2-40B4-BE49-F238E27FC236}">
                <a16:creationId xmlns:a16="http://schemas.microsoft.com/office/drawing/2014/main" id="{413EEEC6-A470-4109-B618-857C53D58F64}"/>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3" name="Google Shape;167;p2">
            <a:extLst>
              <a:ext uri="{FF2B5EF4-FFF2-40B4-BE49-F238E27FC236}">
                <a16:creationId xmlns:a16="http://schemas.microsoft.com/office/drawing/2014/main" id="{7D458DB7-6BF3-4187-BD7F-8ADB34257744}"/>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Speech Bubble: Rectangle with Corners Rounded 46">
            <a:hlinkClick r:id="" action="ppaction://noaction">
              <a:snd r:embed="rId6" name="VT2W3FS3_1.wav"/>
            </a:hlinkClick>
            <a:extLst>
              <a:ext uri="{FF2B5EF4-FFF2-40B4-BE49-F238E27FC236}">
                <a16:creationId xmlns:a16="http://schemas.microsoft.com/office/drawing/2014/main" id="{9D1A13AD-9E5A-42E4-91E8-2E33129B548F}"/>
              </a:ext>
            </a:extLst>
          </p:cNvPr>
          <p:cNvSpPr/>
          <p:nvPr/>
        </p:nvSpPr>
        <p:spPr>
          <a:xfrm>
            <a:off x="4072584" y="114707"/>
            <a:ext cx="5848769" cy="515866"/>
          </a:xfrm>
          <a:prstGeom prst="wedgeRoundRectCallout">
            <a:avLst>
              <a:gd name="adj1" fmla="val -58875"/>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CustomShape 7">
            <a:hlinkClick r:id="" action="ppaction://noaction">
              <a:snd r:embed="rId7" name="1_1.wav"/>
            </a:hlinkClick>
            <a:extLst>
              <a:ext uri="{FF2B5EF4-FFF2-40B4-BE49-F238E27FC236}">
                <a16:creationId xmlns:a16="http://schemas.microsoft.com/office/drawing/2014/main" id="{A489273D-E6AB-486D-ACA3-C24B4324EA89}"/>
              </a:ext>
            </a:extLst>
          </p:cNvPr>
          <p:cNvSpPr/>
          <p:nvPr/>
        </p:nvSpPr>
        <p:spPr>
          <a:xfrm>
            <a:off x="4047248" y="114707"/>
            <a:ext cx="584876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Écoute les messages de Sanaya.</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pic>
        <p:nvPicPr>
          <p:cNvPr id="71" name="Picture 70" descr="A child's drawing of a child&#10;&#10;Description automatically generated with low confidence">
            <a:extLst>
              <a:ext uri="{FF2B5EF4-FFF2-40B4-BE49-F238E27FC236}">
                <a16:creationId xmlns:a16="http://schemas.microsoft.com/office/drawing/2014/main" id="{52CFF569-03B7-4CCF-B608-614DDC4980E5}"/>
              </a:ext>
            </a:extLst>
          </p:cNvPr>
          <p:cNvPicPr>
            <a:picLocks noChangeAspect="1"/>
          </p:cNvPicPr>
          <p:nvPr/>
        </p:nvPicPr>
        <p:blipFill rotWithShape="1">
          <a:blip r:embed="rId8">
            <a:extLst>
              <a:ext uri="{28A0092B-C50C-407E-A947-70E740481C1C}">
                <a14:useLocalDpi xmlns:a14="http://schemas.microsoft.com/office/drawing/2010/main" val="0"/>
              </a:ext>
            </a:extLst>
          </a:blip>
          <a:srcRect b="52426"/>
          <a:stretch/>
        </p:blipFill>
        <p:spPr>
          <a:xfrm>
            <a:off x="159263" y="662014"/>
            <a:ext cx="893968" cy="714787"/>
          </a:xfrm>
          <a:prstGeom prst="rect">
            <a:avLst/>
          </a:prstGeom>
        </p:spPr>
      </p:pic>
      <p:sp>
        <p:nvSpPr>
          <p:cNvPr id="72" name="Speech Bubble: Rectangle with Corners Rounded 71">
            <a:hlinkClick r:id="" action="ppaction://noaction">
              <a:snd r:embed="rId9" name="VT2W3FS3_2.wav"/>
            </a:hlinkClick>
            <a:extLst>
              <a:ext uri="{FF2B5EF4-FFF2-40B4-BE49-F238E27FC236}">
                <a16:creationId xmlns:a16="http://schemas.microsoft.com/office/drawing/2014/main" id="{881C5ADA-3EEB-4B55-AF00-1987CD9A838C}"/>
              </a:ext>
            </a:extLst>
          </p:cNvPr>
          <p:cNvSpPr/>
          <p:nvPr/>
        </p:nvSpPr>
        <p:spPr>
          <a:xfrm>
            <a:off x="1523882" y="760166"/>
            <a:ext cx="9426693" cy="515866"/>
          </a:xfrm>
          <a:prstGeom prst="wedgeRoundRectCallout">
            <a:avLst>
              <a:gd name="adj1" fmla="val -27629"/>
              <a:gd name="adj2" fmla="val -8781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CustomShape 7">
            <a:hlinkClick r:id="" action="ppaction://noaction">
              <a:snd r:embed="rId9" name="VT2W3FS3_2.wav"/>
            </a:hlinkClick>
            <a:extLst>
              <a:ext uri="{FF2B5EF4-FFF2-40B4-BE49-F238E27FC236}">
                <a16:creationId xmlns:a16="http://schemas.microsoft.com/office/drawing/2014/main" id="{A34DF99E-EA71-4D8D-8B8D-6315F178A3B1}"/>
              </a:ext>
            </a:extLst>
          </p:cNvPr>
          <p:cNvSpPr/>
          <p:nvPr/>
        </p:nvSpPr>
        <p:spPr>
          <a:xfrm>
            <a:off x="1595956" y="752161"/>
            <a:ext cx="942669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a:rPr>
              <a:t>Il y a combien de sons [è | ê] dans chaque phrase ?</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12" name="Table 3">
            <a:extLst>
              <a:ext uri="{FF2B5EF4-FFF2-40B4-BE49-F238E27FC236}">
                <a16:creationId xmlns:a16="http://schemas.microsoft.com/office/drawing/2014/main" id="{6653E1CA-995E-4C29-9438-7E63DA0E6BA0}"/>
              </a:ext>
            </a:extLst>
          </p:cNvPr>
          <p:cNvGraphicFramePr>
            <a:graphicFrameLocks noGrp="1"/>
          </p:cNvGraphicFramePr>
          <p:nvPr>
            <p:extLst>
              <p:ext uri="{D42A27DB-BD31-4B8C-83A1-F6EECF244321}">
                <p14:modId xmlns:p14="http://schemas.microsoft.com/office/powerpoint/2010/main" val="772265925"/>
              </p:ext>
            </p:extLst>
          </p:nvPr>
        </p:nvGraphicFramePr>
        <p:xfrm>
          <a:off x="295304" y="1700313"/>
          <a:ext cx="11766067" cy="3301422"/>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1015477">
                  <a:extLst>
                    <a:ext uri="{9D8B030D-6E8A-4147-A177-3AD203B41FA5}">
                      <a16:colId xmlns:a16="http://schemas.microsoft.com/office/drawing/2014/main" val="1444073228"/>
                    </a:ext>
                  </a:extLst>
                </a:gridCol>
                <a:gridCol w="10174963">
                  <a:extLst>
                    <a:ext uri="{9D8B030D-6E8A-4147-A177-3AD203B41FA5}">
                      <a16:colId xmlns:a16="http://schemas.microsoft.com/office/drawing/2014/main" val="3003680278"/>
                    </a:ext>
                  </a:extLst>
                </a:gridCol>
              </a:tblGrid>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adorent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manger de la tire sur la n</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ei</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marchent deux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kilom</a:t>
                      </a:r>
                      <a:r>
                        <a:rPr lang="en-GB" sz="2400" b="1" dirty="0" err="1">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è</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tres</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dans la n</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ei</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Puis, </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cheval. </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lles sont tr</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è</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contentes</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accent6">
                        <a:lumMod val="20000"/>
                        <a:lumOff val="80000"/>
                      </a:schemeClr>
                    </a:solidFill>
                  </a:tcPr>
                </a:tc>
                <a:tc>
                  <a:txBody>
                    <a:bodyPr/>
                    <a:lstStyle/>
                    <a:p>
                      <a:pPr algn="ctr"/>
                      <a:r>
                        <a:rPr lang="en-GB" sz="2400" b="1" dirty="0">
                          <a:solidFill>
                            <a:srgbClr val="002060"/>
                          </a:solidFill>
                          <a:latin typeface="Segoe Print" panose="02000600000000000000" pitchFamily="2"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lnSpc>
                          <a:spcPct val="107000"/>
                        </a:lnSpc>
                        <a:spcAft>
                          <a:spcPts val="800"/>
                        </a:spcAft>
                      </a:pP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 f</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ê</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 c’</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est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sup</a:t>
                      </a:r>
                      <a:r>
                        <a:rPr lang="en-GB" sz="2400" b="1" dirty="0">
                          <a:solidFill>
                            <a:srgbClr val="FF0066"/>
                          </a:solidFill>
                          <a:effectLst/>
                          <a:latin typeface="Century Gothic" panose="020B0502020202020204" pitchFamily="34" charset="0"/>
                          <a:ea typeface="Calibri" panose="020F0502020204030204" pitchFamily="34" charset="0"/>
                          <a:cs typeface="Calibri" panose="020F0502020204030204" pitchFamily="34" charset="0"/>
                        </a:rPr>
                        <a:t>er</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400" b="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bl>
          </a:graphicData>
        </a:graphic>
      </p:graphicFrame>
      <p:pic>
        <p:nvPicPr>
          <p:cNvPr id="13" name="Google Shape;134;p2">
            <a:hlinkClick r:id="" action="ppaction://noaction">
              <a:snd r:embed="rId10" name="VT2W3FS3_3.wav"/>
            </a:hlinkClick>
            <a:extLst>
              <a:ext uri="{FF2B5EF4-FFF2-40B4-BE49-F238E27FC236}">
                <a16:creationId xmlns:a16="http://schemas.microsoft.com/office/drawing/2014/main" id="{9AD94442-9BF4-4934-AC44-75509EF02ED5}"/>
              </a:ext>
            </a:extLst>
          </p:cNvPr>
          <p:cNvPicPr preferRelativeResize="0"/>
          <p:nvPr/>
        </p:nvPicPr>
        <p:blipFill rotWithShape="1">
          <a:blip r:embed="rId11">
            <a:alphaModFix/>
          </a:blip>
          <a:srcRect/>
          <a:stretch/>
        </p:blipFill>
        <p:spPr>
          <a:xfrm>
            <a:off x="369272" y="2342371"/>
            <a:ext cx="377532" cy="369235"/>
          </a:xfrm>
          <a:prstGeom prst="rect">
            <a:avLst/>
          </a:prstGeom>
          <a:noFill/>
          <a:ln>
            <a:noFill/>
          </a:ln>
          <a:effectLst>
            <a:outerShdw blurRad="50800" dist="38100" dir="5400000" algn="t" rotWithShape="0">
              <a:prstClr val="black">
                <a:alpha val="40000"/>
              </a:prstClr>
            </a:outerShdw>
          </a:effectLst>
        </p:spPr>
      </p:pic>
      <p:pic>
        <p:nvPicPr>
          <p:cNvPr id="14" name="Google Shape;134;p2">
            <a:hlinkClick r:id="" action="ppaction://noaction">
              <a:snd r:embed="rId12" name="VT2W3FS3_4.wav"/>
            </a:hlinkClick>
            <a:extLst>
              <a:ext uri="{FF2B5EF4-FFF2-40B4-BE49-F238E27FC236}">
                <a16:creationId xmlns:a16="http://schemas.microsoft.com/office/drawing/2014/main" id="{55F2EA85-FFB5-46A0-B4C7-C6A717F697F4}"/>
              </a:ext>
            </a:extLst>
          </p:cNvPr>
          <p:cNvPicPr preferRelativeResize="0"/>
          <p:nvPr/>
        </p:nvPicPr>
        <p:blipFill rotWithShape="1">
          <a:blip r:embed="rId11">
            <a:alphaModFix/>
          </a:blip>
          <a:srcRect/>
          <a:stretch/>
        </p:blipFill>
        <p:spPr>
          <a:xfrm>
            <a:off x="347258" y="2890595"/>
            <a:ext cx="377532" cy="369235"/>
          </a:xfrm>
          <a:prstGeom prst="rect">
            <a:avLst/>
          </a:prstGeom>
          <a:noFill/>
          <a:ln>
            <a:noFill/>
          </a:ln>
          <a:effectLst>
            <a:outerShdw blurRad="50800" dist="38100" dir="5400000" algn="t" rotWithShape="0">
              <a:prstClr val="black">
                <a:alpha val="40000"/>
              </a:prstClr>
            </a:outerShdw>
          </a:effectLst>
        </p:spPr>
      </p:pic>
      <p:pic>
        <p:nvPicPr>
          <p:cNvPr id="15" name="Google Shape;134;p2">
            <a:hlinkClick r:id="" action="ppaction://noaction">
              <a:snd r:embed="rId13" name="VT2W3FS3_5.wav"/>
            </a:hlinkClick>
            <a:extLst>
              <a:ext uri="{FF2B5EF4-FFF2-40B4-BE49-F238E27FC236}">
                <a16:creationId xmlns:a16="http://schemas.microsoft.com/office/drawing/2014/main" id="{02EB2EE1-C7C7-40C5-A7CA-1921044C0120}"/>
              </a:ext>
            </a:extLst>
          </p:cNvPr>
          <p:cNvPicPr preferRelativeResize="0"/>
          <p:nvPr/>
        </p:nvPicPr>
        <p:blipFill rotWithShape="1">
          <a:blip r:embed="rId11">
            <a:alphaModFix/>
          </a:blip>
          <a:srcRect/>
          <a:stretch/>
        </p:blipFill>
        <p:spPr>
          <a:xfrm>
            <a:off x="369272" y="3450512"/>
            <a:ext cx="377532" cy="369235"/>
          </a:xfrm>
          <a:prstGeom prst="rect">
            <a:avLst/>
          </a:prstGeom>
          <a:noFill/>
          <a:ln>
            <a:noFill/>
          </a:ln>
          <a:effectLst>
            <a:outerShdw blurRad="50800" dist="38100" dir="5400000" algn="t" rotWithShape="0">
              <a:prstClr val="black">
                <a:alpha val="40000"/>
              </a:prstClr>
            </a:outerShdw>
          </a:effectLst>
        </p:spPr>
      </p:pic>
      <p:pic>
        <p:nvPicPr>
          <p:cNvPr id="16" name="Google Shape;134;p2">
            <a:hlinkClick r:id="" action="ppaction://noaction">
              <a:snd r:embed="rId14" name="VT2W3FS3_6.wav"/>
            </a:hlinkClick>
            <a:extLst>
              <a:ext uri="{FF2B5EF4-FFF2-40B4-BE49-F238E27FC236}">
                <a16:creationId xmlns:a16="http://schemas.microsoft.com/office/drawing/2014/main" id="{194ADB8F-A327-4189-B4DC-54AD861F9BE5}"/>
              </a:ext>
            </a:extLst>
          </p:cNvPr>
          <p:cNvPicPr preferRelativeResize="0"/>
          <p:nvPr/>
        </p:nvPicPr>
        <p:blipFill rotWithShape="1">
          <a:blip r:embed="rId11">
            <a:alphaModFix/>
          </a:blip>
          <a:srcRect/>
          <a:stretch/>
        </p:blipFill>
        <p:spPr>
          <a:xfrm>
            <a:off x="369272" y="3991761"/>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15" name="VT2W3FS3_7.wav"/>
            </a:hlinkClick>
            <a:extLst>
              <a:ext uri="{FF2B5EF4-FFF2-40B4-BE49-F238E27FC236}">
                <a16:creationId xmlns:a16="http://schemas.microsoft.com/office/drawing/2014/main" id="{C6502D50-3001-4415-83C0-CF50019B5937}"/>
              </a:ext>
            </a:extLst>
          </p:cNvPr>
          <p:cNvPicPr preferRelativeResize="0"/>
          <p:nvPr/>
        </p:nvPicPr>
        <p:blipFill rotWithShape="1">
          <a:blip r:embed="rId11">
            <a:alphaModFix/>
          </a:blip>
          <a:srcRect/>
          <a:stretch/>
        </p:blipFill>
        <p:spPr>
          <a:xfrm>
            <a:off x="369272" y="4539985"/>
            <a:ext cx="377532" cy="369235"/>
          </a:xfrm>
          <a:prstGeom prst="rect">
            <a:avLst/>
          </a:prstGeom>
          <a:noFill/>
          <a:ln>
            <a:noFill/>
          </a:ln>
          <a:effectLst>
            <a:outerShdw blurRad="50800" dist="38100" dir="5400000" algn="t" rotWithShape="0">
              <a:prstClr val="black">
                <a:alpha val="40000"/>
              </a:prstClr>
            </a:outerShdw>
          </a:effectLst>
        </p:spPr>
      </p:pic>
      <p:cxnSp>
        <p:nvCxnSpPr>
          <p:cNvPr id="5" name="Straight Connector 4">
            <a:extLst>
              <a:ext uri="{FF2B5EF4-FFF2-40B4-BE49-F238E27FC236}">
                <a16:creationId xmlns:a16="http://schemas.microsoft.com/office/drawing/2014/main" id="{8EFAF950-4648-44C3-B3F7-73ECD2F029C6}"/>
              </a:ext>
            </a:extLst>
          </p:cNvPr>
          <p:cNvCxnSpPr/>
          <p:nvPr/>
        </p:nvCxnSpPr>
        <p:spPr>
          <a:xfrm>
            <a:off x="987918" y="1926771"/>
            <a:ext cx="69936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BE2ECC0-B6D5-4C11-AFAC-D2234C6EC6C4}"/>
              </a:ext>
            </a:extLst>
          </p:cNvPr>
          <p:cNvSpPr/>
          <p:nvPr/>
        </p:nvSpPr>
        <p:spPr>
          <a:xfrm>
            <a:off x="1963529" y="2889354"/>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7F461A4-8B33-4580-95E8-5E2615D8D756}"/>
              </a:ext>
            </a:extLst>
          </p:cNvPr>
          <p:cNvSpPr/>
          <p:nvPr/>
        </p:nvSpPr>
        <p:spPr>
          <a:xfrm>
            <a:off x="1019243" y="2337767"/>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F7ABF61-4F81-4755-A47D-5C05908223EF}"/>
              </a:ext>
            </a:extLst>
          </p:cNvPr>
          <p:cNvSpPr/>
          <p:nvPr/>
        </p:nvSpPr>
        <p:spPr>
          <a:xfrm>
            <a:off x="1984128" y="4593837"/>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50CC3E3-1BC2-4A11-9506-99E44F8554E8}"/>
              </a:ext>
            </a:extLst>
          </p:cNvPr>
          <p:cNvSpPr/>
          <p:nvPr/>
        </p:nvSpPr>
        <p:spPr>
          <a:xfrm>
            <a:off x="1019243" y="2871703"/>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5896AFE8-2A9C-4450-8676-CF9DD9F59295}"/>
              </a:ext>
            </a:extLst>
          </p:cNvPr>
          <p:cNvSpPr/>
          <p:nvPr/>
        </p:nvSpPr>
        <p:spPr>
          <a:xfrm>
            <a:off x="1997555" y="3489364"/>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7B8EF4F2-9E7F-45C5-801A-83BEDA208A89}"/>
              </a:ext>
            </a:extLst>
          </p:cNvPr>
          <p:cNvSpPr/>
          <p:nvPr/>
        </p:nvSpPr>
        <p:spPr>
          <a:xfrm>
            <a:off x="1053231" y="3429000"/>
            <a:ext cx="760610"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525CB940-A6D2-428E-B1C7-8F903ABFE43A}"/>
              </a:ext>
            </a:extLst>
          </p:cNvPr>
          <p:cNvSpPr/>
          <p:nvPr/>
        </p:nvSpPr>
        <p:spPr>
          <a:xfrm>
            <a:off x="1946535" y="2356307"/>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88686A9-A48A-4B30-8C1D-ED6C1D2911CE}"/>
              </a:ext>
            </a:extLst>
          </p:cNvPr>
          <p:cNvSpPr/>
          <p:nvPr/>
        </p:nvSpPr>
        <p:spPr>
          <a:xfrm>
            <a:off x="968726" y="3986297"/>
            <a:ext cx="845115"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99847076-F791-43EC-B126-8FB29455D451}"/>
              </a:ext>
            </a:extLst>
          </p:cNvPr>
          <p:cNvSpPr/>
          <p:nvPr/>
        </p:nvSpPr>
        <p:spPr>
          <a:xfrm>
            <a:off x="1946535" y="3991761"/>
            <a:ext cx="9948153"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039DA71-6D5E-42EB-957C-D2107D4DA14E}"/>
              </a:ext>
            </a:extLst>
          </p:cNvPr>
          <p:cNvSpPr/>
          <p:nvPr/>
        </p:nvSpPr>
        <p:spPr>
          <a:xfrm>
            <a:off x="987918" y="4520233"/>
            <a:ext cx="845115" cy="369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Logo, company name&#10;&#10;Description automatically generated">
            <a:extLst>
              <a:ext uri="{FF2B5EF4-FFF2-40B4-BE49-F238E27FC236}">
                <a16:creationId xmlns:a16="http://schemas.microsoft.com/office/drawing/2014/main" id="{6DE861FF-6AFD-4E04-B56C-40ADB2CDBD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251" y="5476959"/>
            <a:ext cx="2340869" cy="1046990"/>
          </a:xfrm>
          <a:prstGeom prst="rect">
            <a:avLst/>
          </a:prstGeom>
        </p:spPr>
      </p:pic>
    </p:spTree>
    <p:extLst>
      <p:ext uri="{BB962C8B-B14F-4D97-AF65-F5344CB8AC3E}">
        <p14:creationId xmlns:p14="http://schemas.microsoft.com/office/powerpoint/2010/main" val="3895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2C61B1E4-8BAE-4E51-AF11-CFBA27BC4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9968" y="-39428"/>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44" name="Picture 43" descr="Icon&#10;&#10;Description automatically generated">
            <a:extLst>
              <a:ext uri="{FF2B5EF4-FFF2-40B4-BE49-F238E27FC236}">
                <a16:creationId xmlns:a16="http://schemas.microsoft.com/office/drawing/2014/main" id="{96F8648B-D507-43D9-A472-985C78DF1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5" name="Title 1">
            <a:extLst>
              <a:ext uri="{FF2B5EF4-FFF2-40B4-BE49-F238E27FC236}">
                <a16:creationId xmlns:a16="http://schemas.microsoft.com/office/drawing/2014/main" id="{413EEEC6-A470-4109-B618-857C53D58F64}"/>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3" name="Google Shape;167;p2">
            <a:extLst>
              <a:ext uri="{FF2B5EF4-FFF2-40B4-BE49-F238E27FC236}">
                <a16:creationId xmlns:a16="http://schemas.microsoft.com/office/drawing/2014/main" id="{7D458DB7-6BF3-4187-BD7F-8ADB34257744}"/>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Speech Bubble: Rectangle with Corners Rounded 46">
            <a:hlinkClick r:id="" action="ppaction://noaction">
              <a:snd r:embed="rId6" name="T1_W5F_2.1.wav"/>
            </a:hlinkClick>
            <a:extLst>
              <a:ext uri="{FF2B5EF4-FFF2-40B4-BE49-F238E27FC236}">
                <a16:creationId xmlns:a16="http://schemas.microsoft.com/office/drawing/2014/main" id="{9D1A13AD-9E5A-42E4-91E8-2E33129B548F}"/>
              </a:ext>
            </a:extLst>
          </p:cNvPr>
          <p:cNvSpPr/>
          <p:nvPr/>
        </p:nvSpPr>
        <p:spPr>
          <a:xfrm>
            <a:off x="3674758" y="114707"/>
            <a:ext cx="7419962" cy="515866"/>
          </a:xfrm>
          <a:prstGeom prst="wedgeRoundRectCallout">
            <a:avLst>
              <a:gd name="adj1" fmla="val -52220"/>
              <a:gd name="adj2" fmla="val 137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CustomShape 7">
            <a:hlinkClick r:id="" action="ppaction://noaction">
              <a:snd r:embed="rId7" name="VT2W3FS4_1.wav"/>
            </a:hlinkClick>
            <a:extLst>
              <a:ext uri="{FF2B5EF4-FFF2-40B4-BE49-F238E27FC236}">
                <a16:creationId xmlns:a16="http://schemas.microsoft.com/office/drawing/2014/main" id="{A489273D-E6AB-486D-ACA3-C24B4324EA89}"/>
              </a:ext>
            </a:extLst>
          </p:cNvPr>
          <p:cNvSpPr/>
          <p:nvPr/>
        </p:nvSpPr>
        <p:spPr>
          <a:xfrm>
            <a:off x="3699851" y="150115"/>
            <a:ext cx="741996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Écoute les questions de Sanaya.</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2" name="Speech Bubble: Rectangle with Corners Rounded 71">
            <a:hlinkClick r:id="" action="ppaction://noaction">
              <a:snd r:embed="rId8" name="VT2W3FS4_2.wav"/>
            </a:hlinkClick>
            <a:extLst>
              <a:ext uri="{FF2B5EF4-FFF2-40B4-BE49-F238E27FC236}">
                <a16:creationId xmlns:a16="http://schemas.microsoft.com/office/drawing/2014/main" id="{881C5ADA-3EEB-4B55-AF00-1987CD9A838C}"/>
              </a:ext>
            </a:extLst>
          </p:cNvPr>
          <p:cNvSpPr/>
          <p:nvPr/>
        </p:nvSpPr>
        <p:spPr>
          <a:xfrm>
            <a:off x="1053231" y="760166"/>
            <a:ext cx="8035906" cy="424816"/>
          </a:xfrm>
          <a:prstGeom prst="wedgeRoundRectCallout">
            <a:avLst>
              <a:gd name="adj1" fmla="val -27018"/>
              <a:gd name="adj2" fmla="val -240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CustomShape 7">
            <a:hlinkClick r:id="" action="ppaction://noaction">
              <a:snd r:embed="rId8" name="VT2W3FS4_2.wav"/>
            </a:hlinkClick>
            <a:extLst>
              <a:ext uri="{FF2B5EF4-FFF2-40B4-BE49-F238E27FC236}">
                <a16:creationId xmlns:a16="http://schemas.microsoft.com/office/drawing/2014/main" id="{A34DF99E-EA71-4D8D-8B8D-6315F178A3B1}"/>
              </a:ext>
            </a:extLst>
          </p:cNvPr>
          <p:cNvSpPr/>
          <p:nvPr/>
        </p:nvSpPr>
        <p:spPr>
          <a:xfrm>
            <a:off x="1043621" y="755571"/>
            <a:ext cx="9693654" cy="515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Elle parle à Adèle ou à Renée, la tante d’Adèle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27" name="Picture 26" descr="A child's drawing of a child&#10;&#10;Description automatically generated with low confidence">
            <a:extLst>
              <a:ext uri="{FF2B5EF4-FFF2-40B4-BE49-F238E27FC236}">
                <a16:creationId xmlns:a16="http://schemas.microsoft.com/office/drawing/2014/main" id="{0BE70ED0-7D84-4C46-8651-1F5C053A4F31}"/>
              </a:ext>
            </a:extLst>
          </p:cNvPr>
          <p:cNvPicPr>
            <a:picLocks noChangeAspect="1"/>
          </p:cNvPicPr>
          <p:nvPr/>
        </p:nvPicPr>
        <p:blipFill rotWithShape="1">
          <a:blip r:embed="rId9">
            <a:extLst>
              <a:ext uri="{28A0092B-C50C-407E-A947-70E740481C1C}">
                <a14:useLocalDpi xmlns:a14="http://schemas.microsoft.com/office/drawing/2010/main" val="0"/>
              </a:ext>
            </a:extLst>
          </a:blip>
          <a:srcRect b="52426"/>
          <a:stretch/>
        </p:blipFill>
        <p:spPr>
          <a:xfrm>
            <a:off x="8692" y="661665"/>
            <a:ext cx="893968" cy="714787"/>
          </a:xfrm>
          <a:prstGeom prst="rect">
            <a:avLst/>
          </a:prstGeom>
        </p:spPr>
      </p:pic>
      <p:graphicFrame>
        <p:nvGraphicFramePr>
          <p:cNvPr id="28" name="Table 3">
            <a:extLst>
              <a:ext uri="{FF2B5EF4-FFF2-40B4-BE49-F238E27FC236}">
                <a16:creationId xmlns:a16="http://schemas.microsoft.com/office/drawing/2014/main" id="{4ECE340C-A5CF-4624-9F5E-A792B405D60F}"/>
              </a:ext>
            </a:extLst>
          </p:cNvPr>
          <p:cNvGraphicFramePr>
            <a:graphicFrameLocks noGrp="1"/>
          </p:cNvGraphicFramePr>
          <p:nvPr/>
        </p:nvGraphicFramePr>
        <p:xfrm>
          <a:off x="295304" y="1844077"/>
          <a:ext cx="11601392" cy="4952133"/>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751988">
                  <a:extLst>
                    <a:ext uri="{9D8B030D-6E8A-4147-A177-3AD203B41FA5}">
                      <a16:colId xmlns:a16="http://schemas.microsoft.com/office/drawing/2014/main" val="4065176639"/>
                    </a:ext>
                  </a:extLst>
                </a:gridCol>
                <a:gridCol w="1015477">
                  <a:extLst>
                    <a:ext uri="{9D8B030D-6E8A-4147-A177-3AD203B41FA5}">
                      <a16:colId xmlns:a16="http://schemas.microsoft.com/office/drawing/2014/main" val="1444073228"/>
                    </a:ext>
                  </a:extLst>
                </a:gridCol>
                <a:gridCol w="9258300">
                  <a:extLst>
                    <a:ext uri="{9D8B030D-6E8A-4147-A177-3AD203B41FA5}">
                      <a16:colId xmlns:a16="http://schemas.microsoft.com/office/drawing/2014/main" val="3003680278"/>
                    </a:ext>
                  </a:extLst>
                </a:gridCol>
              </a:tblGrid>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Vous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9920002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949801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96628291"/>
                  </a:ext>
                </a:extLst>
              </a:tr>
            </a:tbl>
          </a:graphicData>
        </a:graphic>
      </p:graphicFrame>
      <p:sp>
        <p:nvSpPr>
          <p:cNvPr id="29" name="CustomShape 22">
            <a:hlinkClick r:id="" action="ppaction://noaction">
              <a:snd r:embed="rId10" name="1_beep.wav"/>
            </a:hlinkClick>
            <a:extLst>
              <a:ext uri="{FF2B5EF4-FFF2-40B4-BE49-F238E27FC236}">
                <a16:creationId xmlns:a16="http://schemas.microsoft.com/office/drawing/2014/main" id="{A039746C-9399-46E1-966A-7FEF26B4609D}"/>
              </a:ext>
            </a:extLst>
          </p:cNvPr>
          <p:cNvSpPr/>
          <p:nvPr/>
        </p:nvSpPr>
        <p:spPr>
          <a:xfrm>
            <a:off x="361647" y="245117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1" name="2_beep.wav"/>
            </a:hlinkClick>
            <a:extLst>
              <a:ext uri="{FF2B5EF4-FFF2-40B4-BE49-F238E27FC236}">
                <a16:creationId xmlns:a16="http://schemas.microsoft.com/office/drawing/2014/main" id="{F8198F6C-4120-4822-B0CD-1CCA96256B87}"/>
              </a:ext>
            </a:extLst>
          </p:cNvPr>
          <p:cNvSpPr/>
          <p:nvPr/>
        </p:nvSpPr>
        <p:spPr>
          <a:xfrm>
            <a:off x="361647" y="299382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4">
            <a:hlinkClick r:id="" action="ppaction://noaction">
              <a:snd r:embed="rId12" name="3_beep.wav"/>
            </a:hlinkClick>
            <a:extLst>
              <a:ext uri="{FF2B5EF4-FFF2-40B4-BE49-F238E27FC236}">
                <a16:creationId xmlns:a16="http://schemas.microsoft.com/office/drawing/2014/main" id="{CCAD3779-5000-413E-8316-17A5708E538E}"/>
              </a:ext>
            </a:extLst>
          </p:cNvPr>
          <p:cNvSpPr/>
          <p:nvPr/>
        </p:nvSpPr>
        <p:spPr>
          <a:xfrm>
            <a:off x="358488" y="353647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6" name="Picture 35" descr="A picture containing text, monitor, computer, indoor&#10;&#10;Description automatically generated">
            <a:hlinkClick r:id="" action="ppaction://noaction">
              <a:snd r:embed="rId13" name="s5_full conversation.wav"/>
            </a:hlinkClick>
            <a:extLst>
              <a:ext uri="{FF2B5EF4-FFF2-40B4-BE49-F238E27FC236}">
                <a16:creationId xmlns:a16="http://schemas.microsoft.com/office/drawing/2014/main" id="{F99810F9-F9CC-4679-94EF-DD5941083E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067" y="1311079"/>
            <a:ext cx="939870" cy="572734"/>
          </a:xfrm>
          <a:prstGeom prst="rect">
            <a:avLst/>
          </a:prstGeom>
        </p:spPr>
      </p:pic>
      <p:sp>
        <p:nvSpPr>
          <p:cNvPr id="38" name="CustomShape 22">
            <a:hlinkClick r:id="" action="ppaction://noaction">
              <a:snd r:embed="rId15" name="4_beep.wav"/>
            </a:hlinkClick>
            <a:extLst>
              <a:ext uri="{FF2B5EF4-FFF2-40B4-BE49-F238E27FC236}">
                <a16:creationId xmlns:a16="http://schemas.microsoft.com/office/drawing/2014/main" id="{2F95C0DE-1A71-4773-A943-06A3CADA9B3F}"/>
              </a:ext>
            </a:extLst>
          </p:cNvPr>
          <p:cNvSpPr/>
          <p:nvPr/>
        </p:nvSpPr>
        <p:spPr>
          <a:xfrm>
            <a:off x="361647" y="407589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23">
            <a:hlinkClick r:id="" action="ppaction://noaction">
              <a:snd r:embed="rId16" name="5_beep.wav"/>
            </a:hlinkClick>
            <a:extLst>
              <a:ext uri="{FF2B5EF4-FFF2-40B4-BE49-F238E27FC236}">
                <a16:creationId xmlns:a16="http://schemas.microsoft.com/office/drawing/2014/main" id="{DA684725-B3B6-4C4B-945D-911A879502A5}"/>
              </a:ext>
            </a:extLst>
          </p:cNvPr>
          <p:cNvSpPr/>
          <p:nvPr/>
        </p:nvSpPr>
        <p:spPr>
          <a:xfrm>
            <a:off x="361647" y="461854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24">
            <a:hlinkClick r:id="" action="ppaction://noaction">
              <a:snd r:embed="rId17" name="6_beep.wav"/>
            </a:hlinkClick>
            <a:extLst>
              <a:ext uri="{FF2B5EF4-FFF2-40B4-BE49-F238E27FC236}">
                <a16:creationId xmlns:a16="http://schemas.microsoft.com/office/drawing/2014/main" id="{27670BDC-AF8E-4677-8966-062C466AC342}"/>
              </a:ext>
            </a:extLst>
          </p:cNvPr>
          <p:cNvSpPr/>
          <p:nvPr/>
        </p:nvSpPr>
        <p:spPr>
          <a:xfrm>
            <a:off x="358488" y="5161196"/>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8" name="7_beep.wav"/>
            </a:hlinkClick>
            <a:extLst>
              <a:ext uri="{FF2B5EF4-FFF2-40B4-BE49-F238E27FC236}">
                <a16:creationId xmlns:a16="http://schemas.microsoft.com/office/drawing/2014/main" id="{A3FCB240-89B6-4C33-8162-1F0F9BF9B2A8}"/>
              </a:ext>
            </a:extLst>
          </p:cNvPr>
          <p:cNvSpPr/>
          <p:nvPr/>
        </p:nvSpPr>
        <p:spPr>
          <a:xfrm>
            <a:off x="361647" y="575331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24">
            <a:hlinkClick r:id="" action="ppaction://noaction">
              <a:snd r:embed="rId19" name="8_beep.wav"/>
            </a:hlinkClick>
            <a:extLst>
              <a:ext uri="{FF2B5EF4-FFF2-40B4-BE49-F238E27FC236}">
                <a16:creationId xmlns:a16="http://schemas.microsoft.com/office/drawing/2014/main" id="{F3B8D0A3-2175-4ECB-8B21-A3D61B4EC764}"/>
              </a:ext>
            </a:extLst>
          </p:cNvPr>
          <p:cNvSpPr/>
          <p:nvPr/>
        </p:nvSpPr>
        <p:spPr>
          <a:xfrm>
            <a:off x="358488" y="629596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5" name="Picture 54" descr="Shape, arrow&#10;&#10;Description automatically generated">
            <a:extLst>
              <a:ext uri="{FF2B5EF4-FFF2-40B4-BE49-F238E27FC236}">
                <a16:creationId xmlns:a16="http://schemas.microsoft.com/office/drawing/2014/main" id="{F979A200-1DD6-434B-9137-FF5332439148}"/>
              </a:ext>
            </a:extLst>
          </p:cNvPr>
          <p:cNvPicPr>
            <a:picLocks noChangeAspect="1"/>
          </p:cNvPicPr>
          <p:nvPr/>
        </p:nvPicPr>
        <p:blipFill>
          <a:blip r:embed="rId20"/>
          <a:stretch>
            <a:fillRect/>
          </a:stretch>
        </p:blipFill>
        <p:spPr>
          <a:xfrm>
            <a:off x="1933468" y="2451173"/>
            <a:ext cx="462709" cy="428729"/>
          </a:xfrm>
          <a:prstGeom prst="rect">
            <a:avLst/>
          </a:prstGeom>
        </p:spPr>
      </p:pic>
      <p:sp>
        <p:nvSpPr>
          <p:cNvPr id="56" name="Google Shape;342;p5">
            <a:extLst>
              <a:ext uri="{FF2B5EF4-FFF2-40B4-BE49-F238E27FC236}">
                <a16:creationId xmlns:a16="http://schemas.microsoft.com/office/drawing/2014/main" id="{219DEEE4-C83D-42D9-BA83-85473B4F2780}"/>
              </a:ext>
            </a:extLst>
          </p:cNvPr>
          <p:cNvSpPr txBox="1"/>
          <p:nvPr/>
        </p:nvSpPr>
        <p:spPr>
          <a:xfrm>
            <a:off x="2682643" y="1862216"/>
            <a:ext cx="26894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Écris en anglais.</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57" name="TextBox 56">
            <a:extLst>
              <a:ext uri="{FF2B5EF4-FFF2-40B4-BE49-F238E27FC236}">
                <a16:creationId xmlns:a16="http://schemas.microsoft.com/office/drawing/2014/main" id="{93F024D3-E2B2-4839-A755-D21B0ABB40A0}"/>
              </a:ext>
            </a:extLst>
          </p:cNvPr>
          <p:cNvSpPr txBox="1"/>
          <p:nvPr/>
        </p:nvSpPr>
        <p:spPr>
          <a:xfrm>
            <a:off x="4316545" y="2459048"/>
            <a:ext cx="4400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Quebec carnival?</a:t>
            </a:r>
          </a:p>
        </p:txBody>
      </p:sp>
      <p:pic>
        <p:nvPicPr>
          <p:cNvPr id="58" name="Picture 57" descr="Shape, arrow&#10;&#10;Description automatically generated">
            <a:extLst>
              <a:ext uri="{FF2B5EF4-FFF2-40B4-BE49-F238E27FC236}">
                <a16:creationId xmlns:a16="http://schemas.microsoft.com/office/drawing/2014/main" id="{88EBA927-91F4-4715-BFBD-A59A414B79C8}"/>
              </a:ext>
            </a:extLst>
          </p:cNvPr>
          <p:cNvPicPr>
            <a:picLocks noChangeAspect="1"/>
          </p:cNvPicPr>
          <p:nvPr/>
        </p:nvPicPr>
        <p:blipFill>
          <a:blip r:embed="rId20"/>
          <a:stretch>
            <a:fillRect/>
          </a:stretch>
        </p:blipFill>
        <p:spPr>
          <a:xfrm>
            <a:off x="1042241" y="2961455"/>
            <a:ext cx="462709" cy="428729"/>
          </a:xfrm>
          <a:prstGeom prst="rect">
            <a:avLst/>
          </a:prstGeom>
        </p:spPr>
      </p:pic>
      <p:sp>
        <p:nvSpPr>
          <p:cNvPr id="59" name="TextBox 58">
            <a:extLst>
              <a:ext uri="{FF2B5EF4-FFF2-40B4-BE49-F238E27FC236}">
                <a16:creationId xmlns:a16="http://schemas.microsoft.com/office/drawing/2014/main" id="{7A215FD8-AF10-45F3-BA9E-BED84147FBAB}"/>
              </a:ext>
            </a:extLst>
          </p:cNvPr>
          <p:cNvSpPr txBox="1"/>
          <p:nvPr/>
        </p:nvSpPr>
        <p:spPr>
          <a:xfrm>
            <a:off x="4316545" y="3012227"/>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in a giant football game?</a:t>
            </a:r>
          </a:p>
        </p:txBody>
      </p:sp>
      <p:pic>
        <p:nvPicPr>
          <p:cNvPr id="60" name="Picture 59" descr="Shape, arrow&#10;&#10;Description automatically generated">
            <a:extLst>
              <a:ext uri="{FF2B5EF4-FFF2-40B4-BE49-F238E27FC236}">
                <a16:creationId xmlns:a16="http://schemas.microsoft.com/office/drawing/2014/main" id="{3B7E67CA-4B9D-439D-A13D-1FE11CF8DE89}"/>
              </a:ext>
            </a:extLst>
          </p:cNvPr>
          <p:cNvPicPr>
            <a:picLocks noChangeAspect="1"/>
          </p:cNvPicPr>
          <p:nvPr/>
        </p:nvPicPr>
        <p:blipFill>
          <a:blip r:embed="rId20"/>
          <a:stretch>
            <a:fillRect/>
          </a:stretch>
        </p:blipFill>
        <p:spPr>
          <a:xfrm>
            <a:off x="1901573" y="3569043"/>
            <a:ext cx="462709" cy="428729"/>
          </a:xfrm>
          <a:prstGeom prst="rect">
            <a:avLst/>
          </a:prstGeom>
        </p:spPr>
      </p:pic>
      <p:sp>
        <p:nvSpPr>
          <p:cNvPr id="61" name="TextBox 60">
            <a:extLst>
              <a:ext uri="{FF2B5EF4-FFF2-40B4-BE49-F238E27FC236}">
                <a16:creationId xmlns:a16="http://schemas.microsoft.com/office/drawing/2014/main" id="{1E99C1B0-5E6E-40DA-B8E7-C8104013E7C0}"/>
              </a:ext>
            </a:extLst>
          </p:cNvPr>
          <p:cNvSpPr txBox="1"/>
          <p:nvPr/>
        </p:nvSpPr>
        <p:spPr>
          <a:xfrm>
            <a:off x="4123152" y="3530576"/>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 a special hat?</a:t>
            </a:r>
          </a:p>
        </p:txBody>
      </p:sp>
      <p:sp>
        <p:nvSpPr>
          <p:cNvPr id="62" name="TextBox 61">
            <a:extLst>
              <a:ext uri="{FF2B5EF4-FFF2-40B4-BE49-F238E27FC236}">
                <a16:creationId xmlns:a16="http://schemas.microsoft.com/office/drawing/2014/main" id="{FFD17C4F-6F80-4BEA-A6C9-1590DB93283F}"/>
              </a:ext>
            </a:extLst>
          </p:cNvPr>
          <p:cNvSpPr txBox="1"/>
          <p:nvPr/>
        </p:nvSpPr>
        <p:spPr>
          <a:xfrm>
            <a:off x="4158932" y="4113807"/>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a horse race on the snow?</a:t>
            </a:r>
          </a:p>
        </p:txBody>
      </p:sp>
      <p:pic>
        <p:nvPicPr>
          <p:cNvPr id="63" name="Picture 62" descr="Shape, arrow&#10;&#10;Description automatically generated">
            <a:extLst>
              <a:ext uri="{FF2B5EF4-FFF2-40B4-BE49-F238E27FC236}">
                <a16:creationId xmlns:a16="http://schemas.microsoft.com/office/drawing/2014/main" id="{DB99E268-A7A2-4368-B53B-DCF1525EBB53}"/>
              </a:ext>
            </a:extLst>
          </p:cNvPr>
          <p:cNvPicPr>
            <a:picLocks noChangeAspect="1"/>
          </p:cNvPicPr>
          <p:nvPr/>
        </p:nvPicPr>
        <p:blipFill>
          <a:blip r:embed="rId20"/>
          <a:stretch>
            <a:fillRect/>
          </a:stretch>
        </p:blipFill>
        <p:spPr>
          <a:xfrm>
            <a:off x="1901572" y="4095486"/>
            <a:ext cx="462709" cy="428729"/>
          </a:xfrm>
          <a:prstGeom prst="rect">
            <a:avLst/>
          </a:prstGeom>
        </p:spPr>
      </p:pic>
      <p:pic>
        <p:nvPicPr>
          <p:cNvPr id="64" name="Picture 63" descr="Shape, arrow&#10;&#10;Description automatically generated">
            <a:extLst>
              <a:ext uri="{FF2B5EF4-FFF2-40B4-BE49-F238E27FC236}">
                <a16:creationId xmlns:a16="http://schemas.microsoft.com/office/drawing/2014/main" id="{65526E92-386E-4831-892C-BAFA0313099C}"/>
              </a:ext>
            </a:extLst>
          </p:cNvPr>
          <p:cNvPicPr>
            <a:picLocks noChangeAspect="1"/>
          </p:cNvPicPr>
          <p:nvPr/>
        </p:nvPicPr>
        <p:blipFill>
          <a:blip r:embed="rId20"/>
          <a:stretch>
            <a:fillRect/>
          </a:stretch>
        </p:blipFill>
        <p:spPr>
          <a:xfrm>
            <a:off x="1051093" y="4586176"/>
            <a:ext cx="462709" cy="428729"/>
          </a:xfrm>
          <a:prstGeom prst="rect">
            <a:avLst/>
          </a:prstGeom>
        </p:spPr>
      </p:pic>
      <p:sp>
        <p:nvSpPr>
          <p:cNvPr id="65" name="TextBox 64">
            <a:extLst>
              <a:ext uri="{FF2B5EF4-FFF2-40B4-BE49-F238E27FC236}">
                <a16:creationId xmlns:a16="http://schemas.microsoft.com/office/drawing/2014/main" id="{0E50A5DE-5830-4E99-969F-289D53114E32}"/>
              </a:ext>
            </a:extLst>
          </p:cNvPr>
          <p:cNvSpPr txBox="1"/>
          <p:nvPr/>
        </p:nvSpPr>
        <p:spPr>
          <a:xfrm>
            <a:off x="4158932" y="4640609"/>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ice hotel?</a:t>
            </a:r>
          </a:p>
        </p:txBody>
      </p:sp>
      <p:sp>
        <p:nvSpPr>
          <p:cNvPr id="66" name="TextBox 65">
            <a:extLst>
              <a:ext uri="{FF2B5EF4-FFF2-40B4-BE49-F238E27FC236}">
                <a16:creationId xmlns:a16="http://schemas.microsoft.com/office/drawing/2014/main" id="{6FFECF56-3D2A-45EF-8D0E-53D46713B50E}"/>
              </a:ext>
            </a:extLst>
          </p:cNvPr>
          <p:cNvSpPr txBox="1"/>
          <p:nvPr/>
        </p:nvSpPr>
        <p:spPr>
          <a:xfrm>
            <a:off x="4115612" y="5195745"/>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a chocolate cake?</a:t>
            </a:r>
          </a:p>
        </p:txBody>
      </p:sp>
      <p:pic>
        <p:nvPicPr>
          <p:cNvPr id="67" name="Picture 66" descr="Shape, arrow&#10;&#10;Description automatically generated">
            <a:extLst>
              <a:ext uri="{FF2B5EF4-FFF2-40B4-BE49-F238E27FC236}">
                <a16:creationId xmlns:a16="http://schemas.microsoft.com/office/drawing/2014/main" id="{615A2EFE-123C-4E9B-8346-42952274AC97}"/>
              </a:ext>
            </a:extLst>
          </p:cNvPr>
          <p:cNvPicPr>
            <a:picLocks noChangeAspect="1"/>
          </p:cNvPicPr>
          <p:nvPr/>
        </p:nvPicPr>
        <p:blipFill>
          <a:blip r:embed="rId20"/>
          <a:stretch>
            <a:fillRect/>
          </a:stretch>
        </p:blipFill>
        <p:spPr>
          <a:xfrm>
            <a:off x="1841707" y="5161196"/>
            <a:ext cx="462709" cy="428729"/>
          </a:xfrm>
          <a:prstGeom prst="rect">
            <a:avLst/>
          </a:prstGeom>
        </p:spPr>
      </p:pic>
      <p:pic>
        <p:nvPicPr>
          <p:cNvPr id="69" name="Picture 68" descr="Shape, arrow&#10;&#10;Description automatically generated">
            <a:extLst>
              <a:ext uri="{FF2B5EF4-FFF2-40B4-BE49-F238E27FC236}">
                <a16:creationId xmlns:a16="http://schemas.microsoft.com/office/drawing/2014/main" id="{204E658D-0A7A-4739-B935-CE887ABAE088}"/>
              </a:ext>
            </a:extLst>
          </p:cNvPr>
          <p:cNvPicPr>
            <a:picLocks noChangeAspect="1"/>
          </p:cNvPicPr>
          <p:nvPr/>
        </p:nvPicPr>
        <p:blipFill>
          <a:blip r:embed="rId20"/>
          <a:stretch>
            <a:fillRect/>
          </a:stretch>
        </p:blipFill>
        <p:spPr>
          <a:xfrm>
            <a:off x="1869609" y="5753313"/>
            <a:ext cx="462709" cy="428729"/>
          </a:xfrm>
          <a:prstGeom prst="rect">
            <a:avLst/>
          </a:prstGeom>
        </p:spPr>
      </p:pic>
      <p:sp>
        <p:nvSpPr>
          <p:cNvPr id="70" name="TextBox 69">
            <a:extLst>
              <a:ext uri="{FF2B5EF4-FFF2-40B4-BE49-F238E27FC236}">
                <a16:creationId xmlns:a16="http://schemas.microsoft.com/office/drawing/2014/main" id="{0A89CEEB-9209-421E-9297-93F0F2FB525B}"/>
              </a:ext>
            </a:extLst>
          </p:cNvPr>
          <p:cNvSpPr txBox="1"/>
          <p:nvPr/>
        </p:nvSpPr>
        <p:spPr>
          <a:xfrm>
            <a:off x="4158932" y="5754105"/>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 on the snow?</a:t>
            </a:r>
          </a:p>
        </p:txBody>
      </p:sp>
      <p:pic>
        <p:nvPicPr>
          <p:cNvPr id="71" name="Picture 70" descr="Shape, arrow&#10;&#10;Description automatically generated">
            <a:extLst>
              <a:ext uri="{FF2B5EF4-FFF2-40B4-BE49-F238E27FC236}">
                <a16:creationId xmlns:a16="http://schemas.microsoft.com/office/drawing/2014/main" id="{0D12E8CB-0ECD-47EF-81C7-9977C88AFAE6}"/>
              </a:ext>
            </a:extLst>
          </p:cNvPr>
          <p:cNvPicPr>
            <a:picLocks noChangeAspect="1"/>
          </p:cNvPicPr>
          <p:nvPr/>
        </p:nvPicPr>
        <p:blipFill>
          <a:blip r:embed="rId20"/>
          <a:stretch>
            <a:fillRect/>
          </a:stretch>
        </p:blipFill>
        <p:spPr>
          <a:xfrm>
            <a:off x="1031409" y="6253875"/>
            <a:ext cx="462709" cy="428729"/>
          </a:xfrm>
          <a:prstGeom prst="rect">
            <a:avLst/>
          </a:prstGeom>
        </p:spPr>
      </p:pic>
      <p:sp>
        <p:nvSpPr>
          <p:cNvPr id="74" name="TextBox 73">
            <a:extLst>
              <a:ext uri="{FF2B5EF4-FFF2-40B4-BE49-F238E27FC236}">
                <a16:creationId xmlns:a16="http://schemas.microsoft.com/office/drawing/2014/main" id="{D01F7ED4-A0E8-44EF-AA66-AEA0004B1147}"/>
              </a:ext>
            </a:extLst>
          </p:cNvPr>
          <p:cNvSpPr txBox="1"/>
          <p:nvPr/>
        </p:nvSpPr>
        <p:spPr>
          <a:xfrm>
            <a:off x="4065043" y="6295964"/>
            <a:ext cx="7054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 the parade?</a:t>
            </a:r>
          </a:p>
        </p:txBody>
      </p:sp>
      <p:pic>
        <p:nvPicPr>
          <p:cNvPr id="76" name="Picture 75">
            <a:extLst>
              <a:ext uri="{FF2B5EF4-FFF2-40B4-BE49-F238E27FC236}">
                <a16:creationId xmlns:a16="http://schemas.microsoft.com/office/drawing/2014/main" id="{7EBE5EA7-347C-41F3-89AF-30BD18C16348}"/>
              </a:ext>
            </a:extLst>
          </p:cNvPr>
          <p:cNvPicPr>
            <a:picLocks noChangeAspect="1"/>
          </p:cNvPicPr>
          <p:nvPr/>
        </p:nvPicPr>
        <p:blipFill rotWithShape="1">
          <a:blip r:embed="rId21">
            <a:extLst>
              <a:ext uri="{28A0092B-C50C-407E-A947-70E740481C1C}">
                <a14:useLocalDpi xmlns:a14="http://schemas.microsoft.com/office/drawing/2010/main" val="0"/>
              </a:ext>
            </a:extLst>
          </a:blip>
          <a:srcRect b="69729"/>
          <a:stretch/>
        </p:blipFill>
        <p:spPr>
          <a:xfrm>
            <a:off x="899314" y="1350525"/>
            <a:ext cx="766266" cy="455816"/>
          </a:xfrm>
          <a:prstGeom prst="rect">
            <a:avLst/>
          </a:prstGeom>
        </p:spPr>
      </p:pic>
      <p:pic>
        <p:nvPicPr>
          <p:cNvPr id="77" name="Picture 76" descr="A person wearing a garment&#10;&#10;Description automatically generated with low confidence">
            <a:extLst>
              <a:ext uri="{FF2B5EF4-FFF2-40B4-BE49-F238E27FC236}">
                <a16:creationId xmlns:a16="http://schemas.microsoft.com/office/drawing/2014/main" id="{477AC1BE-4CE0-423D-882B-D73454F12FE3}"/>
              </a:ext>
            </a:extLst>
          </p:cNvPr>
          <p:cNvPicPr>
            <a:picLocks noChangeAspect="1"/>
          </p:cNvPicPr>
          <p:nvPr/>
        </p:nvPicPr>
        <p:blipFill rotWithShape="1">
          <a:blip r:embed="rId22">
            <a:extLst>
              <a:ext uri="{28A0092B-C50C-407E-A947-70E740481C1C}">
                <a14:useLocalDpi xmlns:a14="http://schemas.microsoft.com/office/drawing/2010/main" val="0"/>
              </a:ext>
            </a:extLst>
          </a:blip>
          <a:srcRect b="55033"/>
          <a:stretch/>
        </p:blipFill>
        <p:spPr>
          <a:xfrm>
            <a:off x="1955071" y="1190862"/>
            <a:ext cx="534578" cy="610494"/>
          </a:xfrm>
          <a:prstGeom prst="rect">
            <a:avLst/>
          </a:prstGeom>
        </p:spPr>
      </p:pic>
      <p:pic>
        <p:nvPicPr>
          <p:cNvPr id="34" name="Picture 33" descr="A picture containing text, monitor, computer, indoor&#10;&#10;Description automatically generated">
            <a:hlinkClick r:id="" action="ppaction://noaction">
              <a:snd r:embed="rId13" name="s5_full conversation.wav"/>
            </a:hlinkClick>
            <a:extLst>
              <a:ext uri="{FF2B5EF4-FFF2-40B4-BE49-F238E27FC236}">
                <a16:creationId xmlns:a16="http://schemas.microsoft.com/office/drawing/2014/main" id="{1D3B0E74-ED23-48D1-8F6C-9A90D5ED3D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0279" y="1298881"/>
            <a:ext cx="952364" cy="580347"/>
          </a:xfrm>
          <a:prstGeom prst="rect">
            <a:avLst/>
          </a:prstGeom>
        </p:spPr>
      </p:pic>
    </p:spTree>
    <p:extLst>
      <p:ext uri="{BB962C8B-B14F-4D97-AF65-F5344CB8AC3E}">
        <p14:creationId xmlns:p14="http://schemas.microsoft.com/office/powerpoint/2010/main" val="25699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P spid="62" grpId="0"/>
      <p:bldP spid="65" grpId="0"/>
      <p:bldP spid="66" grpId="0"/>
      <p:bldP spid="70"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7" name="TextBox 36">
            <a:extLst>
              <a:ext uri="{FF2B5EF4-FFF2-40B4-BE49-F238E27FC236}">
                <a16:creationId xmlns:a16="http://schemas.microsoft.com/office/drawing/2014/main" id="{E3C65C8E-DF9B-4ACA-8C0D-15804FFE146B}"/>
              </a:ext>
            </a:extLst>
          </p:cNvPr>
          <p:cNvSpPr txBox="1"/>
          <p:nvPr/>
        </p:nvSpPr>
        <p:spPr>
          <a:xfrm>
            <a:off x="806115" y="1408654"/>
            <a:ext cx="10259291" cy="1512209"/>
          </a:xfrm>
          <a:prstGeom prst="rect">
            <a:avLst/>
          </a:prstGeom>
          <a:noFill/>
          <a:ln w="28575">
            <a:no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ou ils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ou elles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regarde et écris en 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89D114CD-4861-4F00-8EA4-76FB1AE7AFBE}"/>
              </a:ext>
            </a:extLst>
          </p:cNvPr>
          <p:cNvSpPr txBox="1"/>
          <p:nvPr/>
        </p:nvSpPr>
        <p:spPr>
          <a:xfrm>
            <a:off x="806115" y="3069938"/>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Exemple</a:t>
            </a:r>
          </a:p>
        </p:txBody>
      </p:sp>
      <p:sp>
        <p:nvSpPr>
          <p:cNvPr id="39" name="TextBox 38">
            <a:hlinkClick r:id="" action="ppaction://noaction">
              <a:snd r:embed="rId7" name="VT2W3FS5_6.wav"/>
            </a:hlinkClick>
            <a:extLst>
              <a:ext uri="{FF2B5EF4-FFF2-40B4-BE49-F238E27FC236}">
                <a16:creationId xmlns:a16="http://schemas.microsoft.com/office/drawing/2014/main" id="{95DF6C76-BF2B-475D-9D9F-6A080C85F094}"/>
              </a:ext>
            </a:extLst>
          </p:cNvPr>
          <p:cNvSpPr txBox="1"/>
          <p:nvPr/>
        </p:nvSpPr>
        <p:spPr>
          <a:xfrm>
            <a:off x="806115" y="5721863"/>
            <a:ext cx="10259291"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ils quittent</a:t>
            </a: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18" name="Google Shape;167;p2">
            <a:extLst>
              <a:ext uri="{FF2B5EF4-FFF2-40B4-BE49-F238E27FC236}">
                <a16:creationId xmlns:a16="http://schemas.microsoft.com/office/drawing/2014/main" id="{9BDD7023-2A31-4183-A202-207C76FAC829}"/>
              </a:ext>
            </a:extLst>
          </p:cNvPr>
          <p:cNvSpPr/>
          <p:nvPr/>
        </p:nvSpPr>
        <p:spPr>
          <a:xfrm>
            <a:off x="151545" y="1147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Teacher">
            <a:extLst>
              <a:ext uri="{FF2B5EF4-FFF2-40B4-BE49-F238E27FC236}">
                <a16:creationId xmlns:a16="http://schemas.microsoft.com/office/drawing/2014/main" id="{6CE81F01-7069-4E7D-9D9F-84B933E328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49968" y="-39428"/>
            <a:ext cx="914400" cy="914400"/>
          </a:xfrm>
          <a:prstGeom prst="rect">
            <a:avLst/>
          </a:prstGeom>
        </p:spPr>
      </p:pic>
      <p:sp>
        <p:nvSpPr>
          <p:cNvPr id="21" name="Speech Bubble: Rectangle with Corners Rounded 20">
            <a:hlinkClick r:id="" action="ppaction://noaction">
              <a:snd r:embed="rId12" name="VT2W3FS5_1.wav"/>
            </a:hlinkClick>
            <a:extLst>
              <a:ext uri="{FF2B5EF4-FFF2-40B4-BE49-F238E27FC236}">
                <a16:creationId xmlns:a16="http://schemas.microsoft.com/office/drawing/2014/main" id="{FC2ABA1F-3AC7-40B7-A95C-1D2DB9CEDE03}"/>
              </a:ext>
            </a:extLst>
          </p:cNvPr>
          <p:cNvSpPr/>
          <p:nvPr/>
        </p:nvSpPr>
        <p:spPr>
          <a:xfrm>
            <a:off x="3864368" y="148920"/>
            <a:ext cx="1822131" cy="515866"/>
          </a:xfrm>
          <a:prstGeom prst="wedgeRoundRectCallout">
            <a:avLst>
              <a:gd name="adj1" fmla="val -68067"/>
              <a:gd name="adj2" fmla="val 137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CustomShape 7">
            <a:hlinkClick r:id="" action="ppaction://noaction">
              <a:snd r:embed="rId12" name="VT2W3FS5_1.wav"/>
            </a:hlinkClick>
            <a:extLst>
              <a:ext uri="{FF2B5EF4-FFF2-40B4-BE49-F238E27FC236}">
                <a16:creationId xmlns:a16="http://schemas.microsoft.com/office/drawing/2014/main" id="{9D606985-1B8F-4352-BACD-0457899918F8}"/>
              </a:ext>
            </a:extLst>
          </p:cNvPr>
          <p:cNvSpPr/>
          <p:nvPr/>
        </p:nvSpPr>
        <p:spPr>
          <a:xfrm>
            <a:off x="3870780" y="136692"/>
            <a:ext cx="199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Écoute.</a:t>
            </a:r>
            <a:endParaRPr kumimoji="0" lang="en-GB" sz="2800" b="1" i="0" u="none" strike="noStrike" kern="1200" cap="none" spc="-1" normalizeH="0" baseline="0" noProof="0" dirty="0">
              <a:ln>
                <a:noFill/>
              </a:ln>
              <a:solidFill>
                <a:prstClr val="black"/>
              </a:solidFill>
              <a:effectLst/>
              <a:uLnTx/>
              <a:uFillTx/>
              <a:latin typeface="Arial"/>
              <a:cs typeface="+mn-cs"/>
            </a:endParaRPr>
          </a:p>
        </p:txBody>
      </p:sp>
      <p:pic>
        <p:nvPicPr>
          <p:cNvPr id="26" name="Picture 25" descr="A picture containing text, sign&#10;&#10;Description automatically generated">
            <a:extLst>
              <a:ext uri="{FF2B5EF4-FFF2-40B4-BE49-F238E27FC236}">
                <a16:creationId xmlns:a16="http://schemas.microsoft.com/office/drawing/2014/main" id="{5FF1CC14-DFAA-403E-B5A0-2EF49B4FF6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04508" y="3761630"/>
            <a:ext cx="1245146" cy="1168374"/>
          </a:xfrm>
          <a:prstGeom prst="rect">
            <a:avLst/>
          </a:prstGeom>
        </p:spPr>
      </p:pic>
      <p:pic>
        <p:nvPicPr>
          <p:cNvPr id="28" name="Picture 27" descr="Icon&#10;&#10;Description automatically generated">
            <a:extLst>
              <a:ext uri="{FF2B5EF4-FFF2-40B4-BE49-F238E27FC236}">
                <a16:creationId xmlns:a16="http://schemas.microsoft.com/office/drawing/2014/main" id="{AA755A8D-2540-4E76-86E4-4F0EBB5CC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1502" y="1431667"/>
            <a:ext cx="947423" cy="945593"/>
          </a:xfrm>
          <a:prstGeom prst="rect">
            <a:avLst/>
          </a:prstGeom>
        </p:spPr>
      </p:pic>
      <p:pic>
        <p:nvPicPr>
          <p:cNvPr id="30" name="Picture 29" descr="Logo&#10;&#10;Description automatically generated">
            <a:extLst>
              <a:ext uri="{FF2B5EF4-FFF2-40B4-BE49-F238E27FC236}">
                <a16:creationId xmlns:a16="http://schemas.microsoft.com/office/drawing/2014/main" id="{DF7391E5-0F9B-44DD-BA1C-ECB573D67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7653" y="5124378"/>
            <a:ext cx="1579464" cy="949509"/>
          </a:xfrm>
          <a:prstGeom prst="rect">
            <a:avLst/>
          </a:prstGeom>
        </p:spPr>
      </p:pic>
      <p:pic>
        <p:nvPicPr>
          <p:cNvPr id="31" name="Picture 30" descr="Logo, icon&#10;&#10;Description automatically generated">
            <a:extLst>
              <a:ext uri="{FF2B5EF4-FFF2-40B4-BE49-F238E27FC236}">
                <a16:creationId xmlns:a16="http://schemas.microsoft.com/office/drawing/2014/main" id="{7887E663-9E33-4F52-A833-C62ADF144C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50251" y="3362325"/>
            <a:ext cx="963027" cy="912927"/>
          </a:xfrm>
          <a:prstGeom prst="rect">
            <a:avLst/>
          </a:prstGeom>
        </p:spPr>
      </p:pic>
      <p:pic>
        <p:nvPicPr>
          <p:cNvPr id="34" name="Graphic 33" descr="Male profile">
            <a:extLst>
              <a:ext uri="{FF2B5EF4-FFF2-40B4-BE49-F238E27FC236}">
                <a16:creationId xmlns:a16="http://schemas.microsoft.com/office/drawing/2014/main" id="{A8529E7E-FF4A-443E-8FD3-4F0B38CA0FF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37780" y="4407794"/>
            <a:ext cx="1261475" cy="1261475"/>
          </a:xfrm>
          <a:prstGeom prst="rect">
            <a:avLst/>
          </a:prstGeom>
        </p:spPr>
      </p:pic>
      <p:grpSp>
        <p:nvGrpSpPr>
          <p:cNvPr id="2" name="Group 1">
            <a:extLst>
              <a:ext uri="{FF2B5EF4-FFF2-40B4-BE49-F238E27FC236}">
                <a16:creationId xmlns:a16="http://schemas.microsoft.com/office/drawing/2014/main" id="{2B0DE9A6-D007-4A2E-8D3F-062A26A8756A}"/>
              </a:ext>
            </a:extLst>
          </p:cNvPr>
          <p:cNvGrpSpPr/>
          <p:nvPr/>
        </p:nvGrpSpPr>
        <p:grpSpPr>
          <a:xfrm>
            <a:off x="6221952" y="4266055"/>
            <a:ext cx="3177467" cy="1539669"/>
            <a:chOff x="5371983" y="4042250"/>
            <a:chExt cx="3177467" cy="1539669"/>
          </a:xfrm>
        </p:grpSpPr>
        <p:pic>
          <p:nvPicPr>
            <p:cNvPr id="32" name="Graphic 31" descr="School boy">
              <a:extLst>
                <a:ext uri="{FF2B5EF4-FFF2-40B4-BE49-F238E27FC236}">
                  <a16:creationId xmlns:a16="http://schemas.microsoft.com/office/drawing/2014/main" id="{2628549D-5449-4496-BBEE-9D37052AAA5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18067" y="4042250"/>
              <a:ext cx="1531383" cy="1531383"/>
            </a:xfrm>
            <a:prstGeom prst="rect">
              <a:avLst/>
            </a:prstGeom>
          </p:spPr>
        </p:pic>
        <p:pic>
          <p:nvPicPr>
            <p:cNvPr id="33" name="Graphic 32" descr="Female Profile">
              <a:extLst>
                <a:ext uri="{FF2B5EF4-FFF2-40B4-BE49-F238E27FC236}">
                  <a16:creationId xmlns:a16="http://schemas.microsoft.com/office/drawing/2014/main" id="{6BF9B5BF-D9B5-4C2A-B9F6-5607D9C6507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505412" y="4248310"/>
              <a:ext cx="1333609" cy="1333609"/>
            </a:xfrm>
            <a:prstGeom prst="rect">
              <a:avLst/>
            </a:prstGeom>
          </p:spPr>
        </p:pic>
        <p:pic>
          <p:nvPicPr>
            <p:cNvPr id="35" name="Graphic 34" descr="Male profile">
              <a:extLst>
                <a:ext uri="{FF2B5EF4-FFF2-40B4-BE49-F238E27FC236}">
                  <a16:creationId xmlns:a16="http://schemas.microsoft.com/office/drawing/2014/main" id="{CB17F4AA-D38B-4918-873B-45B941DAD2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18585" y="4305141"/>
              <a:ext cx="1261475" cy="1261475"/>
            </a:xfrm>
            <a:prstGeom prst="rect">
              <a:avLst/>
            </a:prstGeom>
          </p:spPr>
        </p:pic>
        <p:pic>
          <p:nvPicPr>
            <p:cNvPr id="36" name="Graphic 35" descr="Female Profile">
              <a:extLst>
                <a:ext uri="{FF2B5EF4-FFF2-40B4-BE49-F238E27FC236}">
                  <a16:creationId xmlns:a16="http://schemas.microsoft.com/office/drawing/2014/main" id="{B1E30E08-9BA6-4491-B460-5E6659DB586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71983" y="4182578"/>
              <a:ext cx="1333609" cy="1333609"/>
            </a:xfrm>
            <a:prstGeom prst="rect">
              <a:avLst/>
            </a:prstGeom>
          </p:spPr>
        </p:pic>
      </p:grpSp>
      <p:pic>
        <p:nvPicPr>
          <p:cNvPr id="50" name="Graphic 49" descr="Igloo with solid fill">
            <a:extLst>
              <a:ext uri="{FF2B5EF4-FFF2-40B4-BE49-F238E27FC236}">
                <a16:creationId xmlns:a16="http://schemas.microsoft.com/office/drawing/2014/main" id="{AAAA9A52-10D1-4739-8713-9562BED5A5A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108476" y="1367093"/>
            <a:ext cx="914400" cy="914400"/>
          </a:xfrm>
          <a:prstGeom prst="rect">
            <a:avLst/>
          </a:prstGeom>
        </p:spPr>
      </p:pic>
      <p:pic>
        <p:nvPicPr>
          <p:cNvPr id="51" name="Graphic 50" descr="Snow with solid fill">
            <a:extLst>
              <a:ext uri="{FF2B5EF4-FFF2-40B4-BE49-F238E27FC236}">
                <a16:creationId xmlns:a16="http://schemas.microsoft.com/office/drawing/2014/main" id="{D32097F0-F09A-46EA-B904-9D9A76D90B6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855277" y="2615820"/>
            <a:ext cx="1017845" cy="1017845"/>
          </a:xfrm>
          <a:prstGeom prst="rect">
            <a:avLst/>
          </a:prstGeom>
        </p:spPr>
      </p:pic>
      <p:pic>
        <p:nvPicPr>
          <p:cNvPr id="52" name="Graphic 51" descr="Castle scene with solid fill">
            <a:extLst>
              <a:ext uri="{FF2B5EF4-FFF2-40B4-BE49-F238E27FC236}">
                <a16:creationId xmlns:a16="http://schemas.microsoft.com/office/drawing/2014/main" id="{7CA8062B-2D84-4ECC-8DA2-64D61D06D88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2635464" y="5158851"/>
            <a:ext cx="914400" cy="914400"/>
          </a:xfrm>
          <a:prstGeom prst="rect">
            <a:avLst/>
          </a:prstGeom>
        </p:spPr>
      </p:pic>
      <p:grpSp>
        <p:nvGrpSpPr>
          <p:cNvPr id="53" name="Group 52">
            <a:extLst>
              <a:ext uri="{FF2B5EF4-FFF2-40B4-BE49-F238E27FC236}">
                <a16:creationId xmlns:a16="http://schemas.microsoft.com/office/drawing/2014/main" id="{25521835-88CF-4E46-985F-D07551A6FBC5}"/>
              </a:ext>
            </a:extLst>
          </p:cNvPr>
          <p:cNvGrpSpPr/>
          <p:nvPr/>
        </p:nvGrpSpPr>
        <p:grpSpPr>
          <a:xfrm>
            <a:off x="16160499" y="3716696"/>
            <a:ext cx="769726" cy="1172124"/>
            <a:chOff x="6807314" y="4144035"/>
            <a:chExt cx="922670" cy="1492454"/>
          </a:xfrm>
        </p:grpSpPr>
        <p:pic>
          <p:nvPicPr>
            <p:cNvPr id="54" name="Graphic 53" descr="Party mask with solid fill">
              <a:extLst>
                <a:ext uri="{FF2B5EF4-FFF2-40B4-BE49-F238E27FC236}">
                  <a16:creationId xmlns:a16="http://schemas.microsoft.com/office/drawing/2014/main" id="{414D45A2-1EC4-43B6-8C26-0552836147B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807314" y="4144035"/>
              <a:ext cx="914400" cy="914400"/>
            </a:xfrm>
            <a:prstGeom prst="rect">
              <a:avLst/>
            </a:prstGeom>
          </p:spPr>
        </p:pic>
        <p:pic>
          <p:nvPicPr>
            <p:cNvPr id="55" name="Graphic 54" descr="Children with solid fill">
              <a:extLst>
                <a:ext uri="{FF2B5EF4-FFF2-40B4-BE49-F238E27FC236}">
                  <a16:creationId xmlns:a16="http://schemas.microsoft.com/office/drawing/2014/main" id="{8A2F45CB-EC50-4375-B4ED-11AB4F11F79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815584" y="4722089"/>
              <a:ext cx="914400" cy="914400"/>
            </a:xfrm>
            <a:prstGeom prst="rect">
              <a:avLst/>
            </a:prstGeom>
          </p:spPr>
        </p:pic>
      </p:grpSp>
      <p:grpSp>
        <p:nvGrpSpPr>
          <p:cNvPr id="56" name="Group 55">
            <a:extLst>
              <a:ext uri="{FF2B5EF4-FFF2-40B4-BE49-F238E27FC236}">
                <a16:creationId xmlns:a16="http://schemas.microsoft.com/office/drawing/2014/main" id="{509C1698-D5B7-4719-A3DD-057E73DD6A9F}"/>
              </a:ext>
            </a:extLst>
          </p:cNvPr>
          <p:cNvGrpSpPr/>
          <p:nvPr/>
        </p:nvGrpSpPr>
        <p:grpSpPr>
          <a:xfrm>
            <a:off x="9229711" y="4680862"/>
            <a:ext cx="1639886" cy="1185161"/>
            <a:chOff x="-2392245" y="2395851"/>
            <a:chExt cx="1204285" cy="967284"/>
          </a:xfrm>
        </p:grpSpPr>
        <p:pic>
          <p:nvPicPr>
            <p:cNvPr id="57" name="Graphic 56" descr="Sleep with solid fill">
              <a:extLst>
                <a:ext uri="{FF2B5EF4-FFF2-40B4-BE49-F238E27FC236}">
                  <a16:creationId xmlns:a16="http://schemas.microsoft.com/office/drawing/2014/main" id="{8737E587-46EB-461B-82E1-9F6A7E4B6A6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92245" y="2448735"/>
              <a:ext cx="914400" cy="914400"/>
            </a:xfrm>
            <a:prstGeom prst="rect">
              <a:avLst/>
            </a:prstGeom>
          </p:spPr>
        </p:pic>
        <p:sp>
          <p:nvSpPr>
            <p:cNvPr id="58" name="TextBox 57">
              <a:extLst>
                <a:ext uri="{FF2B5EF4-FFF2-40B4-BE49-F238E27FC236}">
                  <a16:creationId xmlns:a16="http://schemas.microsoft.com/office/drawing/2014/main" id="{B3F2AB40-8E07-4695-9D12-A64703570214}"/>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pic>
        <p:nvPicPr>
          <p:cNvPr id="59" name="Graphic 58" descr="Sled with solid fill">
            <a:extLst>
              <a:ext uri="{FF2B5EF4-FFF2-40B4-BE49-F238E27FC236}">
                <a16:creationId xmlns:a16="http://schemas.microsoft.com/office/drawing/2014/main" id="{2809A2DA-F8B2-4166-BD24-7A54927DA8E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2480463" y="1484634"/>
            <a:ext cx="914400" cy="914400"/>
          </a:xfrm>
          <a:prstGeom prst="rect">
            <a:avLst/>
          </a:prstGeom>
        </p:spPr>
      </p:pic>
      <p:pic>
        <p:nvPicPr>
          <p:cNvPr id="60" name="Picture 59" descr="A picture containing text, sign&#10;&#10;Description automatically generated">
            <a:extLst>
              <a:ext uri="{FF2B5EF4-FFF2-40B4-BE49-F238E27FC236}">
                <a16:creationId xmlns:a16="http://schemas.microsoft.com/office/drawing/2014/main" id="{04BE9451-982E-4ACA-BA17-A53E18ADDF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1617" y="3827277"/>
            <a:ext cx="1245146" cy="1168374"/>
          </a:xfrm>
          <a:prstGeom prst="rect">
            <a:avLst/>
          </a:prstGeom>
        </p:spPr>
      </p:pic>
      <p:grpSp>
        <p:nvGrpSpPr>
          <p:cNvPr id="61" name="Group 60">
            <a:extLst>
              <a:ext uri="{FF2B5EF4-FFF2-40B4-BE49-F238E27FC236}">
                <a16:creationId xmlns:a16="http://schemas.microsoft.com/office/drawing/2014/main" id="{03435CC8-D37B-4DC6-B391-56B2B55A2E35}"/>
              </a:ext>
            </a:extLst>
          </p:cNvPr>
          <p:cNvGrpSpPr/>
          <p:nvPr/>
        </p:nvGrpSpPr>
        <p:grpSpPr>
          <a:xfrm>
            <a:off x="2725104" y="4671606"/>
            <a:ext cx="1639886" cy="1185161"/>
            <a:chOff x="-2392245" y="2395851"/>
            <a:chExt cx="1204285" cy="967284"/>
          </a:xfrm>
        </p:grpSpPr>
        <p:pic>
          <p:nvPicPr>
            <p:cNvPr id="62" name="Graphic 61" descr="Sleep with solid fill">
              <a:extLst>
                <a:ext uri="{FF2B5EF4-FFF2-40B4-BE49-F238E27FC236}">
                  <a16:creationId xmlns:a16="http://schemas.microsoft.com/office/drawing/2014/main" id="{7BA86ABD-DA34-4EF5-B2E2-D29DB3C3E96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92245" y="2448735"/>
              <a:ext cx="914400" cy="914400"/>
            </a:xfrm>
            <a:prstGeom prst="rect">
              <a:avLst/>
            </a:prstGeom>
          </p:spPr>
        </p:pic>
        <p:sp>
          <p:nvSpPr>
            <p:cNvPr id="63" name="TextBox 62">
              <a:extLst>
                <a:ext uri="{FF2B5EF4-FFF2-40B4-BE49-F238E27FC236}">
                  <a16:creationId xmlns:a16="http://schemas.microsoft.com/office/drawing/2014/main" id="{DFD24271-0B57-4F04-BF5F-A488E3808ED4}"/>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sp>
        <p:nvSpPr>
          <p:cNvPr id="45" name="Oval 44">
            <a:extLst>
              <a:ext uri="{FF2B5EF4-FFF2-40B4-BE49-F238E27FC236}">
                <a16:creationId xmlns:a16="http://schemas.microsoft.com/office/drawing/2014/main" id="{A685A318-F203-4C15-A98D-565361FA8526}"/>
              </a:ext>
            </a:extLst>
          </p:cNvPr>
          <p:cNvSpPr/>
          <p:nvPr/>
        </p:nvSpPr>
        <p:spPr>
          <a:xfrm>
            <a:off x="6318111" y="3124742"/>
            <a:ext cx="4522344" cy="284384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31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T2W3FS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T2W3FS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T2W3FS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VT2W3FS5_6.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VT2W3FS5_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VT2W3FS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nage</a:t>
            </a:r>
          </a:p>
        </p:txBody>
      </p:sp>
      <p:sp>
        <p:nvSpPr>
          <p:cNvPr id="45" name="Oval 44">
            <a:extLst>
              <a:ext uri="{FF2B5EF4-FFF2-40B4-BE49-F238E27FC236}">
                <a16:creationId xmlns:a16="http://schemas.microsoft.com/office/drawing/2014/main" id="{A685A318-F203-4C15-A98D-565361FA8526}"/>
              </a:ext>
            </a:extLst>
          </p:cNvPr>
          <p:cNvSpPr/>
          <p:nvPr/>
        </p:nvSpPr>
        <p:spPr>
          <a:xfrm>
            <a:off x="543639" y="1202059"/>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[1/6]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C20BE05-E2E5-4679-A2E9-E5DD29103479}"/>
              </a:ext>
            </a:extLst>
          </p:cNvPr>
          <p:cNvGrpSpPr/>
          <p:nvPr/>
        </p:nvGrpSpPr>
        <p:grpSpPr>
          <a:xfrm>
            <a:off x="2029066" y="2312600"/>
            <a:ext cx="1497292" cy="1333609"/>
            <a:chOff x="569673" y="1246798"/>
            <a:chExt cx="1147841" cy="1132206"/>
          </a:xfrm>
        </p:grpSpPr>
        <p:sp>
          <p:nvSpPr>
            <p:cNvPr id="15" name="Oval 14">
              <a:extLst>
                <a:ext uri="{FF2B5EF4-FFF2-40B4-BE49-F238E27FC236}">
                  <a16:creationId xmlns:a16="http://schemas.microsoft.com/office/drawing/2014/main" id="{C46445BC-0E87-4C78-B353-2E27CB54FF96}"/>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6" name="Graphic 15" descr="Swimming with solid fill">
              <a:extLst>
                <a:ext uri="{FF2B5EF4-FFF2-40B4-BE49-F238E27FC236}">
                  <a16:creationId xmlns:a16="http://schemas.microsoft.com/office/drawing/2014/main" id="{04FB5DEA-F478-4071-B153-D86D540CE7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726" y="1314528"/>
              <a:ext cx="914400" cy="914400"/>
            </a:xfrm>
            <a:prstGeom prst="rect">
              <a:avLst/>
            </a:prstGeom>
          </p:spPr>
        </p:pic>
      </p:grpSp>
      <p:pic>
        <p:nvPicPr>
          <p:cNvPr id="19" name="Graphic 18" descr="Female Profile">
            <a:extLst>
              <a:ext uri="{FF2B5EF4-FFF2-40B4-BE49-F238E27FC236}">
                <a16:creationId xmlns:a16="http://schemas.microsoft.com/office/drawing/2014/main" id="{FFF1AFFD-FE33-41D6-8EEF-1853F943D9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7733" y="2571788"/>
            <a:ext cx="1333609" cy="1333609"/>
          </a:xfrm>
          <a:prstGeom prst="rect">
            <a:avLst/>
          </a:prstGeom>
        </p:spPr>
      </p:pic>
      <p:pic>
        <p:nvPicPr>
          <p:cNvPr id="24" name="Graphic 23" descr="Female Profile">
            <a:extLst>
              <a:ext uri="{FF2B5EF4-FFF2-40B4-BE49-F238E27FC236}">
                <a16:creationId xmlns:a16="http://schemas.microsoft.com/office/drawing/2014/main" id="{27BD15B8-999B-4012-BDBD-680799F22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2788" y="2594956"/>
            <a:ext cx="1333609" cy="1333609"/>
          </a:xfrm>
          <a:prstGeom prst="rect">
            <a:avLst/>
          </a:prstGeom>
        </p:spPr>
      </p:pic>
      <p:pic>
        <p:nvPicPr>
          <p:cNvPr id="25" name="Graphic 24" descr="Female Profile">
            <a:extLst>
              <a:ext uri="{FF2B5EF4-FFF2-40B4-BE49-F238E27FC236}">
                <a16:creationId xmlns:a16="http://schemas.microsoft.com/office/drawing/2014/main" id="{854D0207-C5FD-4BEA-887F-F2E1C0DFAE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41013" y="2571787"/>
            <a:ext cx="1333609" cy="1333609"/>
          </a:xfrm>
          <a:prstGeom prst="rect">
            <a:avLst/>
          </a:prstGeom>
        </p:spPr>
      </p:pic>
      <p:pic>
        <p:nvPicPr>
          <p:cNvPr id="30" name="Graphic 29" descr="Snow with solid fill">
            <a:extLst>
              <a:ext uri="{FF2B5EF4-FFF2-40B4-BE49-F238E27FC236}">
                <a16:creationId xmlns:a16="http://schemas.microsoft.com/office/drawing/2014/main" id="{93570F3D-FF8D-487C-B2A9-E606DD640A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31059" y="2883211"/>
            <a:ext cx="1017845" cy="1017845"/>
          </a:xfrm>
          <a:prstGeom prst="rect">
            <a:avLst/>
          </a:prstGeom>
        </p:spPr>
      </p:pic>
      <p:grpSp>
        <p:nvGrpSpPr>
          <p:cNvPr id="31" name="Group 30">
            <a:extLst>
              <a:ext uri="{FF2B5EF4-FFF2-40B4-BE49-F238E27FC236}">
                <a16:creationId xmlns:a16="http://schemas.microsoft.com/office/drawing/2014/main" id="{CFAFE406-20E2-45C2-A7C7-1B879C6364D5}"/>
              </a:ext>
            </a:extLst>
          </p:cNvPr>
          <p:cNvGrpSpPr/>
          <p:nvPr/>
        </p:nvGrpSpPr>
        <p:grpSpPr>
          <a:xfrm>
            <a:off x="8049610" y="2328868"/>
            <a:ext cx="1497292" cy="1333609"/>
            <a:chOff x="569673" y="1246798"/>
            <a:chExt cx="1147841" cy="1132206"/>
          </a:xfrm>
        </p:grpSpPr>
        <p:sp>
          <p:nvSpPr>
            <p:cNvPr id="32" name="Oval 31">
              <a:extLst>
                <a:ext uri="{FF2B5EF4-FFF2-40B4-BE49-F238E27FC236}">
                  <a16:creationId xmlns:a16="http://schemas.microsoft.com/office/drawing/2014/main" id="{6E17EC98-2F1D-400C-999E-E02F4C171FE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3" name="Graphic 32" descr="Swimming with solid fill">
              <a:extLst>
                <a:ext uri="{FF2B5EF4-FFF2-40B4-BE49-F238E27FC236}">
                  <a16:creationId xmlns:a16="http://schemas.microsoft.com/office/drawing/2014/main" id="{7005E008-AB14-4D6B-A50C-FD5FC3693E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726" y="1314528"/>
              <a:ext cx="914400" cy="914400"/>
            </a:xfrm>
            <a:prstGeom prst="rect">
              <a:avLst/>
            </a:prstGeom>
          </p:spPr>
        </p:pic>
      </p:grpSp>
      <p:pic>
        <p:nvPicPr>
          <p:cNvPr id="34" name="Graphic 33" descr="Snow with solid fill">
            <a:extLst>
              <a:ext uri="{FF2B5EF4-FFF2-40B4-BE49-F238E27FC236}">
                <a16:creationId xmlns:a16="http://schemas.microsoft.com/office/drawing/2014/main" id="{54E7928F-133C-4E8F-8B7F-99C47497BC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2705" y="3002550"/>
            <a:ext cx="1017845" cy="1017845"/>
          </a:xfrm>
          <a:prstGeom prst="rect">
            <a:avLst/>
          </a:prstGeom>
        </p:spPr>
      </p:pic>
      <p:pic>
        <p:nvPicPr>
          <p:cNvPr id="3" name="Google Shape;134;p2">
            <a:hlinkClick r:id="" action="ppaction://noaction">
              <a:snd r:embed="rId3" name="VT2W3FS6.wav"/>
            </a:hlinkClick>
            <a:extLst>
              <a:ext uri="{FF2B5EF4-FFF2-40B4-BE49-F238E27FC236}">
                <a16:creationId xmlns:a16="http://schemas.microsoft.com/office/drawing/2014/main" id="{9785A367-A7CF-99F5-D7B7-63A5127A89E8}"/>
              </a:ext>
            </a:extLst>
          </p:cNvPr>
          <p:cNvPicPr preferRelativeResize="0"/>
          <p:nvPr/>
        </p:nvPicPr>
        <p:blipFill rotWithShape="1">
          <a:blip r:embed="rId12">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278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Elles marchent</a:t>
            </a:r>
          </a:p>
        </p:txBody>
      </p:sp>
      <p:sp>
        <p:nvSpPr>
          <p:cNvPr id="45" name="Oval 44">
            <a:extLst>
              <a:ext uri="{FF2B5EF4-FFF2-40B4-BE49-F238E27FC236}">
                <a16:creationId xmlns:a16="http://schemas.microsoft.com/office/drawing/2014/main" id="{A685A318-F203-4C15-A98D-565361FA8526}"/>
              </a:ext>
            </a:extLst>
          </p:cNvPr>
          <p:cNvSpPr/>
          <p:nvPr/>
        </p:nvSpPr>
        <p:spPr>
          <a:xfrm>
            <a:off x="5965748" y="1215168"/>
            <a:ext cx="4407816" cy="3469281"/>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[2/6]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School boy">
            <a:extLst>
              <a:ext uri="{FF2B5EF4-FFF2-40B4-BE49-F238E27FC236}">
                <a16:creationId xmlns:a16="http://schemas.microsoft.com/office/drawing/2014/main" id="{0BBE36E5-EAB9-4CB0-A93E-1066F1CAE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94464" y="2417726"/>
            <a:ext cx="1531383" cy="1531383"/>
          </a:xfrm>
          <a:prstGeom prst="rect">
            <a:avLst/>
          </a:prstGeom>
        </p:spPr>
      </p:pic>
      <p:pic>
        <p:nvPicPr>
          <p:cNvPr id="7" name="Graphic 6" descr="Female Profile">
            <a:extLst>
              <a:ext uri="{FF2B5EF4-FFF2-40B4-BE49-F238E27FC236}">
                <a16:creationId xmlns:a16="http://schemas.microsoft.com/office/drawing/2014/main" id="{DAABAEF7-875F-4B4C-A4B2-B52796FBAB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69349" y="3778395"/>
            <a:ext cx="1333609" cy="1333609"/>
          </a:xfrm>
          <a:prstGeom prst="rect">
            <a:avLst/>
          </a:prstGeom>
        </p:spPr>
      </p:pic>
      <p:pic>
        <p:nvPicPr>
          <p:cNvPr id="9" name="Graphic 8" descr="Male profile">
            <a:extLst>
              <a:ext uri="{FF2B5EF4-FFF2-40B4-BE49-F238E27FC236}">
                <a16:creationId xmlns:a16="http://schemas.microsoft.com/office/drawing/2014/main" id="{BB0083C6-E9D8-4545-8585-C00F712378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576402" y="2840076"/>
            <a:ext cx="1261475" cy="1261475"/>
          </a:xfrm>
          <a:prstGeom prst="rect">
            <a:avLst/>
          </a:prstGeom>
        </p:spPr>
      </p:pic>
      <p:pic>
        <p:nvPicPr>
          <p:cNvPr id="29" name="Graphic 28" descr="Male profile">
            <a:extLst>
              <a:ext uri="{FF2B5EF4-FFF2-40B4-BE49-F238E27FC236}">
                <a16:creationId xmlns:a16="http://schemas.microsoft.com/office/drawing/2014/main" id="{6BA4FC47-1406-40CA-A2A3-5F4839B6F4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761091" y="1300251"/>
            <a:ext cx="1261475" cy="1261475"/>
          </a:xfrm>
          <a:prstGeom prst="rect">
            <a:avLst/>
          </a:prstGeom>
        </p:spPr>
      </p:pic>
      <p:pic>
        <p:nvPicPr>
          <p:cNvPr id="30" name="Graphic 29" descr="Female Profile">
            <a:extLst>
              <a:ext uri="{FF2B5EF4-FFF2-40B4-BE49-F238E27FC236}">
                <a16:creationId xmlns:a16="http://schemas.microsoft.com/office/drawing/2014/main" id="{0A5B2808-5525-4577-920B-5BB70432F3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68555" y="3526243"/>
            <a:ext cx="1333609" cy="1333609"/>
          </a:xfrm>
          <a:prstGeom prst="rect">
            <a:avLst/>
          </a:prstGeom>
        </p:spPr>
      </p:pic>
      <p:pic>
        <p:nvPicPr>
          <p:cNvPr id="22" name="Graphic 21" descr="School boy">
            <a:extLst>
              <a:ext uri="{FF2B5EF4-FFF2-40B4-BE49-F238E27FC236}">
                <a16:creationId xmlns:a16="http://schemas.microsoft.com/office/drawing/2014/main" id="{13F1E424-3FF6-4DD4-A8D0-F6C973D3BA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73122" y="4296274"/>
            <a:ext cx="1531383" cy="1531383"/>
          </a:xfrm>
          <a:prstGeom prst="rect">
            <a:avLst/>
          </a:prstGeom>
        </p:spPr>
      </p:pic>
      <p:pic>
        <p:nvPicPr>
          <p:cNvPr id="26" name="Graphic 25" descr="Male profile">
            <a:extLst>
              <a:ext uri="{FF2B5EF4-FFF2-40B4-BE49-F238E27FC236}">
                <a16:creationId xmlns:a16="http://schemas.microsoft.com/office/drawing/2014/main" id="{90AD5FA5-59BC-40A7-872B-62863650DE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11357" y="4867242"/>
            <a:ext cx="1261475" cy="1261475"/>
          </a:xfrm>
          <a:prstGeom prst="rect">
            <a:avLst/>
          </a:prstGeom>
        </p:spPr>
      </p:pic>
      <p:pic>
        <p:nvPicPr>
          <p:cNvPr id="27" name="Graphic 26" descr="Female Profile">
            <a:extLst>
              <a:ext uri="{FF2B5EF4-FFF2-40B4-BE49-F238E27FC236}">
                <a16:creationId xmlns:a16="http://schemas.microsoft.com/office/drawing/2014/main" id="{D425617B-9CE5-4F32-8A69-F6E01C3606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21960" y="2934335"/>
            <a:ext cx="1333609" cy="1333609"/>
          </a:xfrm>
          <a:prstGeom prst="rect">
            <a:avLst/>
          </a:prstGeom>
        </p:spPr>
      </p:pic>
      <p:pic>
        <p:nvPicPr>
          <p:cNvPr id="28" name="Graphic 27" descr="Female Profile">
            <a:extLst>
              <a:ext uri="{FF2B5EF4-FFF2-40B4-BE49-F238E27FC236}">
                <a16:creationId xmlns:a16="http://schemas.microsoft.com/office/drawing/2014/main" id="{E6DDB542-13A9-4394-AD53-D2932CE1BE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4302" y="2561727"/>
            <a:ext cx="1333609" cy="1333609"/>
          </a:xfrm>
          <a:prstGeom prst="rect">
            <a:avLst/>
          </a:prstGeom>
        </p:spPr>
      </p:pic>
      <p:pic>
        <p:nvPicPr>
          <p:cNvPr id="31" name="Graphic 30" descr="Female Profile">
            <a:extLst>
              <a:ext uri="{FF2B5EF4-FFF2-40B4-BE49-F238E27FC236}">
                <a16:creationId xmlns:a16="http://schemas.microsoft.com/office/drawing/2014/main" id="{6FF8758D-F08F-4FAA-A9F2-8FE4C33CE1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5867" y="2523768"/>
            <a:ext cx="1333609" cy="1333609"/>
          </a:xfrm>
          <a:prstGeom prst="rect">
            <a:avLst/>
          </a:prstGeom>
        </p:spPr>
      </p:pic>
      <p:pic>
        <p:nvPicPr>
          <p:cNvPr id="32" name="Graphic 31" descr="Female Profile">
            <a:extLst>
              <a:ext uri="{FF2B5EF4-FFF2-40B4-BE49-F238E27FC236}">
                <a16:creationId xmlns:a16="http://schemas.microsoft.com/office/drawing/2014/main" id="{FE1DB14B-5343-423F-B742-3B5EBA1950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7582" y="2561726"/>
            <a:ext cx="1333609" cy="1333609"/>
          </a:xfrm>
          <a:prstGeom prst="rect">
            <a:avLst/>
          </a:prstGeom>
        </p:spPr>
      </p:pic>
      <p:pic>
        <p:nvPicPr>
          <p:cNvPr id="33" name="Picture 32" descr="Logo, icon&#10;&#10;Description automatically generated">
            <a:extLst>
              <a:ext uri="{FF2B5EF4-FFF2-40B4-BE49-F238E27FC236}">
                <a16:creationId xmlns:a16="http://schemas.microsoft.com/office/drawing/2014/main" id="{6BFD1528-22F6-4793-BF95-0BB19DB967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840" y="2734108"/>
            <a:ext cx="963027" cy="912927"/>
          </a:xfrm>
          <a:prstGeom prst="rect">
            <a:avLst/>
          </a:prstGeom>
        </p:spPr>
      </p:pic>
      <p:pic>
        <p:nvPicPr>
          <p:cNvPr id="34" name="Picture 33" descr="Logo, icon&#10;&#10;Description automatically generated">
            <a:extLst>
              <a:ext uri="{FF2B5EF4-FFF2-40B4-BE49-F238E27FC236}">
                <a16:creationId xmlns:a16="http://schemas.microsoft.com/office/drawing/2014/main" id="{21D3D1E4-2E7F-46CA-995A-163160A40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1395" y="2688212"/>
            <a:ext cx="963027" cy="912927"/>
          </a:xfrm>
          <a:prstGeom prst="rect">
            <a:avLst/>
          </a:prstGeom>
        </p:spPr>
      </p:pic>
      <p:pic>
        <p:nvPicPr>
          <p:cNvPr id="3" name="Google Shape;134;p2">
            <a:hlinkClick r:id="" action="ppaction://noaction">
              <a:snd r:embed="rId3" name="VT2W3FS7.wav"/>
            </a:hlinkClick>
            <a:extLst>
              <a:ext uri="{FF2B5EF4-FFF2-40B4-BE49-F238E27FC236}">
                <a16:creationId xmlns:a16="http://schemas.microsoft.com/office/drawing/2014/main" id="{6409E2DD-9349-B8FA-5EBE-BFBF075E8D1E}"/>
              </a:ext>
            </a:extLst>
          </p:cNvPr>
          <p:cNvPicPr preferRelativeResize="0"/>
          <p:nvPr/>
        </p:nvPicPr>
        <p:blipFill rotWithShape="1">
          <a:blip r:embed="rId13">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36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monte</a:t>
            </a:r>
          </a:p>
        </p:txBody>
      </p:sp>
      <p:sp>
        <p:nvSpPr>
          <p:cNvPr id="45" name="Oval 44">
            <a:extLst>
              <a:ext uri="{FF2B5EF4-FFF2-40B4-BE49-F238E27FC236}">
                <a16:creationId xmlns:a16="http://schemas.microsoft.com/office/drawing/2014/main" id="{A685A318-F203-4C15-A98D-565361FA8526}"/>
              </a:ext>
            </a:extLst>
          </p:cNvPr>
          <p:cNvSpPr/>
          <p:nvPr/>
        </p:nvSpPr>
        <p:spPr>
          <a:xfrm>
            <a:off x="6484853" y="907771"/>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[3/6]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phic 17" descr="School boy">
            <a:extLst>
              <a:ext uri="{FF2B5EF4-FFF2-40B4-BE49-F238E27FC236}">
                <a16:creationId xmlns:a16="http://schemas.microsoft.com/office/drawing/2014/main" id="{017F0C89-7629-4BAF-8716-22A70083E9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66026" y="2906990"/>
            <a:ext cx="1531383" cy="1531383"/>
          </a:xfrm>
          <a:prstGeom prst="rect">
            <a:avLst/>
          </a:prstGeom>
        </p:spPr>
      </p:pic>
      <p:pic>
        <p:nvPicPr>
          <p:cNvPr id="19" name="Graphic 18" descr="Male profile">
            <a:extLst>
              <a:ext uri="{FF2B5EF4-FFF2-40B4-BE49-F238E27FC236}">
                <a16:creationId xmlns:a16="http://schemas.microsoft.com/office/drawing/2014/main" id="{9DD8E3BB-1CE6-4590-A278-AA4EBA14CF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4666" y="2906990"/>
            <a:ext cx="1261475" cy="1261475"/>
          </a:xfrm>
          <a:prstGeom prst="rect">
            <a:avLst/>
          </a:prstGeom>
        </p:spPr>
      </p:pic>
      <p:pic>
        <p:nvPicPr>
          <p:cNvPr id="20" name="Graphic 19" descr="Male profile">
            <a:extLst>
              <a:ext uri="{FF2B5EF4-FFF2-40B4-BE49-F238E27FC236}">
                <a16:creationId xmlns:a16="http://schemas.microsoft.com/office/drawing/2014/main" id="{4528F578-F797-478F-A6AC-D0420C27FE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656" y="3136369"/>
            <a:ext cx="1261475" cy="1261475"/>
          </a:xfrm>
          <a:prstGeom prst="rect">
            <a:avLst/>
          </a:prstGeom>
        </p:spPr>
      </p:pic>
      <p:pic>
        <p:nvPicPr>
          <p:cNvPr id="4" name="Graphic 3" descr="Bus with solid fill">
            <a:extLst>
              <a:ext uri="{FF2B5EF4-FFF2-40B4-BE49-F238E27FC236}">
                <a16:creationId xmlns:a16="http://schemas.microsoft.com/office/drawing/2014/main" id="{52E62988-F821-4EAF-A58A-7641118ED6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8373" y="1642188"/>
            <a:ext cx="1704872" cy="1704872"/>
          </a:xfrm>
          <a:prstGeom prst="rect">
            <a:avLst/>
          </a:prstGeom>
        </p:spPr>
      </p:pic>
      <p:pic>
        <p:nvPicPr>
          <p:cNvPr id="23" name="Graphic 22" descr="Bus with solid fill">
            <a:extLst>
              <a:ext uri="{FF2B5EF4-FFF2-40B4-BE49-F238E27FC236}">
                <a16:creationId xmlns:a16="http://schemas.microsoft.com/office/drawing/2014/main" id="{D7697733-A107-4288-9958-DEFEF59A7B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0408" y="1709291"/>
            <a:ext cx="1704872" cy="1704872"/>
          </a:xfrm>
          <a:prstGeom prst="rect">
            <a:avLst/>
          </a:prstGeom>
        </p:spPr>
      </p:pic>
      <p:pic>
        <p:nvPicPr>
          <p:cNvPr id="24" name="Picture 23" descr="Icon&#10;&#10;Description automatically generated">
            <a:extLst>
              <a:ext uri="{FF2B5EF4-FFF2-40B4-BE49-F238E27FC236}">
                <a16:creationId xmlns:a16="http://schemas.microsoft.com/office/drawing/2014/main" id="{8E785299-8986-4B9B-B9A0-E7F244354B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115" y="1736160"/>
            <a:ext cx="1478178" cy="1475323"/>
          </a:xfrm>
          <a:prstGeom prst="rect">
            <a:avLst/>
          </a:prstGeom>
        </p:spPr>
      </p:pic>
      <p:pic>
        <p:nvPicPr>
          <p:cNvPr id="25" name="Picture 24" descr="Icon&#10;&#10;Description automatically generated">
            <a:extLst>
              <a:ext uri="{FF2B5EF4-FFF2-40B4-BE49-F238E27FC236}">
                <a16:creationId xmlns:a16="http://schemas.microsoft.com/office/drawing/2014/main" id="{B3CBE6E0-B56F-49D8-8ED3-C6873D2F54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37828" y="1756962"/>
            <a:ext cx="1478178" cy="1475323"/>
          </a:xfrm>
          <a:prstGeom prst="rect">
            <a:avLst/>
          </a:prstGeom>
        </p:spPr>
      </p:pic>
      <p:pic>
        <p:nvPicPr>
          <p:cNvPr id="3" name="Google Shape;134;p2">
            <a:hlinkClick r:id="" action="ppaction://noaction">
              <a:snd r:embed="rId3" name="VT2W3FS8.wav"/>
            </a:hlinkClick>
            <a:extLst>
              <a:ext uri="{FF2B5EF4-FFF2-40B4-BE49-F238E27FC236}">
                <a16:creationId xmlns:a16="http://schemas.microsoft.com/office/drawing/2014/main" id="{418F2409-94E7-7DED-9AAC-22BF4C340DC6}"/>
              </a:ext>
            </a:extLst>
          </p:cNvPr>
          <p:cNvPicPr preferRelativeResize="0"/>
          <p:nvPr/>
        </p:nvPicPr>
        <p:blipFill rotWithShape="1">
          <a:blip r:embed="rId13">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1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39" name="TextBox 38">
            <a:extLst>
              <a:ext uri="{FF2B5EF4-FFF2-40B4-BE49-F238E27FC236}">
                <a16:creationId xmlns:a16="http://schemas.microsoft.com/office/drawing/2014/main" id="{95DF6C76-BF2B-475D-9D9F-6A080C85F094}"/>
              </a:ext>
            </a:extLst>
          </p:cNvPr>
          <p:cNvSpPr txBox="1"/>
          <p:nvPr/>
        </p:nvSpPr>
        <p:spPr>
          <a:xfrm>
            <a:off x="806115" y="5721863"/>
            <a:ext cx="10515600" cy="584775"/>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ils regardent</a:t>
            </a:r>
          </a:p>
        </p:txBody>
      </p:sp>
      <p:sp>
        <p:nvSpPr>
          <p:cNvPr id="45" name="Oval 44">
            <a:hlinkClick r:id="" action="ppaction://noaction">
              <a:snd r:embed="rId5" name="ils regardent.wav"/>
            </a:hlinkClick>
            <a:extLst>
              <a:ext uri="{FF2B5EF4-FFF2-40B4-BE49-F238E27FC236}">
                <a16:creationId xmlns:a16="http://schemas.microsoft.com/office/drawing/2014/main" id="{A685A318-F203-4C15-A98D-565361FA8526}"/>
              </a:ext>
            </a:extLst>
          </p:cNvPr>
          <p:cNvSpPr/>
          <p:nvPr/>
        </p:nvSpPr>
        <p:spPr>
          <a:xfrm>
            <a:off x="6096000" y="1120177"/>
            <a:ext cx="4407816" cy="3894096"/>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itle 2">
            <a:extLst>
              <a:ext uri="{FF2B5EF4-FFF2-40B4-BE49-F238E27FC236}">
                <a16:creationId xmlns:a16="http://schemas.microsoft.com/office/drawing/2014/main" id="{0540ED1B-CE5F-4FD6-9033-09E0B5B391A1}"/>
              </a:ext>
            </a:extLst>
          </p:cNvPr>
          <p:cNvSpPr txBox="1">
            <a:spLocks/>
          </p:cNvSpPr>
          <p:nvPr/>
        </p:nvSpPr>
        <p:spPr>
          <a:xfrm>
            <a:off x="11238143" y="256172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Picture 67" descr="Icon&#10;&#10;Description automatically generated">
            <a:extLst>
              <a:ext uri="{FF2B5EF4-FFF2-40B4-BE49-F238E27FC236}">
                <a16:creationId xmlns:a16="http://schemas.microsoft.com/office/drawing/2014/main" id="{F8834539-D626-4280-A19C-FE5B07AD9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1431667"/>
            <a:ext cx="1126594" cy="1130060"/>
          </a:xfrm>
          <a:prstGeom prst="rect">
            <a:avLst/>
          </a:prstGeom>
        </p:spPr>
      </p:pic>
      <p:sp>
        <p:nvSpPr>
          <p:cNvPr id="2" name="Rectangle 1">
            <a:extLst>
              <a:ext uri="{FF2B5EF4-FFF2-40B4-BE49-F238E27FC236}">
                <a16:creationId xmlns:a16="http://schemas.microsoft.com/office/drawing/2014/main" id="{991021A2-08B2-42BF-97FE-7DF242754DCF}"/>
              </a:ext>
            </a:extLst>
          </p:cNvPr>
          <p:cNvSpPr/>
          <p:nvPr/>
        </p:nvSpPr>
        <p:spPr>
          <a:xfrm>
            <a:off x="3148125" y="-1224"/>
            <a:ext cx="12234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[4/6]</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FD5C1D8-D0DF-447F-BC7E-CDDEDF8B2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7116" y="2005272"/>
            <a:ext cx="1871305" cy="1862855"/>
          </a:xfrm>
          <a:prstGeom prst="rect">
            <a:avLst/>
          </a:prstGeom>
        </p:spPr>
      </p:pic>
      <p:pic>
        <p:nvPicPr>
          <p:cNvPr id="15" name="Graphic 14" descr="School boy">
            <a:extLst>
              <a:ext uri="{FF2B5EF4-FFF2-40B4-BE49-F238E27FC236}">
                <a16:creationId xmlns:a16="http://schemas.microsoft.com/office/drawing/2014/main" id="{04AD633C-C8F8-42F9-98FC-B3E71736E8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2572" y="2570833"/>
            <a:ext cx="1531383" cy="1531383"/>
          </a:xfrm>
          <a:prstGeom prst="rect">
            <a:avLst/>
          </a:prstGeom>
        </p:spPr>
      </p:pic>
      <p:pic>
        <p:nvPicPr>
          <p:cNvPr id="16" name="Graphic 15" descr="Male profile">
            <a:extLst>
              <a:ext uri="{FF2B5EF4-FFF2-40B4-BE49-F238E27FC236}">
                <a16:creationId xmlns:a16="http://schemas.microsoft.com/office/drawing/2014/main" id="{0A66328A-F8C2-4BE3-BF1E-5248693E5E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1366" y="2787258"/>
            <a:ext cx="1261475" cy="1261475"/>
          </a:xfrm>
          <a:prstGeom prst="rect">
            <a:avLst/>
          </a:prstGeom>
        </p:spPr>
      </p:pic>
      <p:pic>
        <p:nvPicPr>
          <p:cNvPr id="17" name="Graphic 16" descr="Male profile">
            <a:extLst>
              <a:ext uri="{FF2B5EF4-FFF2-40B4-BE49-F238E27FC236}">
                <a16:creationId xmlns:a16="http://schemas.microsoft.com/office/drawing/2014/main" id="{A3D83A45-BB46-4EA7-AB35-FBF4F44040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6202" y="2800212"/>
            <a:ext cx="1261475" cy="1261475"/>
          </a:xfrm>
          <a:prstGeom prst="rect">
            <a:avLst/>
          </a:prstGeom>
        </p:spPr>
      </p:pic>
      <p:pic>
        <p:nvPicPr>
          <p:cNvPr id="18" name="Picture 17" descr="Icon&#10;&#10;Description automatically generated">
            <a:extLst>
              <a:ext uri="{FF2B5EF4-FFF2-40B4-BE49-F238E27FC236}">
                <a16:creationId xmlns:a16="http://schemas.microsoft.com/office/drawing/2014/main" id="{D97B94AC-CA93-41C6-B95C-676692D47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4817" y="1996697"/>
            <a:ext cx="1871305" cy="1862855"/>
          </a:xfrm>
          <a:prstGeom prst="rect">
            <a:avLst/>
          </a:prstGeom>
        </p:spPr>
      </p:pic>
      <p:grpSp>
        <p:nvGrpSpPr>
          <p:cNvPr id="19" name="Group 18">
            <a:extLst>
              <a:ext uri="{FF2B5EF4-FFF2-40B4-BE49-F238E27FC236}">
                <a16:creationId xmlns:a16="http://schemas.microsoft.com/office/drawing/2014/main" id="{92CB238D-235F-43AD-9749-8167F3ED2ED3}"/>
              </a:ext>
            </a:extLst>
          </p:cNvPr>
          <p:cNvGrpSpPr/>
          <p:nvPr/>
        </p:nvGrpSpPr>
        <p:grpSpPr>
          <a:xfrm>
            <a:off x="9342328" y="3127112"/>
            <a:ext cx="769726" cy="1172124"/>
            <a:chOff x="6807314" y="4144035"/>
            <a:chExt cx="922670" cy="1492454"/>
          </a:xfrm>
        </p:grpSpPr>
        <p:pic>
          <p:nvPicPr>
            <p:cNvPr id="22" name="Graphic 21" descr="Party mask with solid fill">
              <a:extLst>
                <a:ext uri="{FF2B5EF4-FFF2-40B4-BE49-F238E27FC236}">
                  <a16:creationId xmlns:a16="http://schemas.microsoft.com/office/drawing/2014/main" id="{051CCDEB-8EF2-4C63-BE29-3543BD02300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07314" y="4144035"/>
              <a:ext cx="914400" cy="914400"/>
            </a:xfrm>
            <a:prstGeom prst="rect">
              <a:avLst/>
            </a:prstGeom>
          </p:spPr>
        </p:pic>
        <p:pic>
          <p:nvPicPr>
            <p:cNvPr id="23" name="Graphic 22" descr="Children with solid fill">
              <a:extLst>
                <a:ext uri="{FF2B5EF4-FFF2-40B4-BE49-F238E27FC236}">
                  <a16:creationId xmlns:a16="http://schemas.microsoft.com/office/drawing/2014/main" id="{656EFDF2-FC4B-44EE-92EF-F8F9A1B6FF7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5584" y="4722089"/>
              <a:ext cx="914400" cy="914400"/>
            </a:xfrm>
            <a:prstGeom prst="rect">
              <a:avLst/>
            </a:prstGeom>
          </p:spPr>
        </p:pic>
      </p:grpSp>
      <p:grpSp>
        <p:nvGrpSpPr>
          <p:cNvPr id="24" name="Group 23">
            <a:extLst>
              <a:ext uri="{FF2B5EF4-FFF2-40B4-BE49-F238E27FC236}">
                <a16:creationId xmlns:a16="http://schemas.microsoft.com/office/drawing/2014/main" id="{E315EA93-50C7-4D13-AE1E-5065E96D6D8A}"/>
              </a:ext>
            </a:extLst>
          </p:cNvPr>
          <p:cNvGrpSpPr/>
          <p:nvPr/>
        </p:nvGrpSpPr>
        <p:grpSpPr>
          <a:xfrm>
            <a:off x="3945594" y="3127112"/>
            <a:ext cx="769726" cy="1172124"/>
            <a:chOff x="6807314" y="4144035"/>
            <a:chExt cx="922670" cy="1492454"/>
          </a:xfrm>
        </p:grpSpPr>
        <p:pic>
          <p:nvPicPr>
            <p:cNvPr id="25" name="Graphic 24" descr="Party mask with solid fill">
              <a:extLst>
                <a:ext uri="{FF2B5EF4-FFF2-40B4-BE49-F238E27FC236}">
                  <a16:creationId xmlns:a16="http://schemas.microsoft.com/office/drawing/2014/main" id="{56702EC6-9146-43D2-9D8D-D2F37A43D4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07314" y="4144035"/>
              <a:ext cx="914400" cy="914400"/>
            </a:xfrm>
            <a:prstGeom prst="rect">
              <a:avLst/>
            </a:prstGeom>
          </p:spPr>
        </p:pic>
        <p:pic>
          <p:nvPicPr>
            <p:cNvPr id="26" name="Graphic 25" descr="Children with solid fill">
              <a:extLst>
                <a:ext uri="{FF2B5EF4-FFF2-40B4-BE49-F238E27FC236}">
                  <a16:creationId xmlns:a16="http://schemas.microsoft.com/office/drawing/2014/main" id="{4C623CDC-93BD-4D69-A2AE-A42723A5BF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5584" y="4722089"/>
              <a:ext cx="914400" cy="914400"/>
            </a:xfrm>
            <a:prstGeom prst="rect">
              <a:avLst/>
            </a:prstGeom>
          </p:spPr>
        </p:pic>
      </p:grpSp>
      <p:pic>
        <p:nvPicPr>
          <p:cNvPr id="3" name="Google Shape;134;p2">
            <a:hlinkClick r:id="" action="ppaction://noaction">
              <a:snd r:embed="rId3" name="VT2W3FS9.wav"/>
            </a:hlinkClick>
            <a:extLst>
              <a:ext uri="{FF2B5EF4-FFF2-40B4-BE49-F238E27FC236}">
                <a16:creationId xmlns:a16="http://schemas.microsoft.com/office/drawing/2014/main" id="{2F0551DE-4834-92D7-E526-C6036A344C95}"/>
              </a:ext>
            </a:extLst>
          </p:cNvPr>
          <p:cNvPicPr preferRelativeResize="0"/>
          <p:nvPr/>
        </p:nvPicPr>
        <p:blipFill rotWithShape="1">
          <a:blip r:embed="rId16">
            <a:alphaModFix/>
          </a:blip>
          <a:srcRect/>
          <a:stretch/>
        </p:blipFill>
        <p:spPr>
          <a:xfrm>
            <a:off x="267159" y="1332585"/>
            <a:ext cx="490472" cy="47847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46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FS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T2W3FS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5212</TotalTime>
  <Words>3041</Words>
  <Application>Microsoft Office PowerPoint</Application>
  <PresentationFormat>Widescreen</PresentationFormat>
  <Paragraphs>592</Paragraphs>
  <Slides>22</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Calibri</vt:lpstr>
      <vt:lpstr>Calibri Light</vt:lpstr>
      <vt:lpstr>Century Gothic</vt:lpstr>
      <vt:lpstr>Eras Demi ITC</vt:lpstr>
      <vt:lpstr>Ink Free</vt:lpstr>
      <vt:lpstr>Modern Love</vt:lpstr>
      <vt:lpstr>Segoe Print</vt:lpstr>
      <vt:lpstr>Symbol</vt:lpstr>
      <vt:lpstr>Tw Cen MT</vt:lpstr>
      <vt:lpstr>Wingdings</vt:lpstr>
      <vt:lpstr>1_Office Theme</vt:lpstr>
      <vt:lpstr>3_Office Theme</vt:lpstr>
      <vt:lpstr>2_Office Theme</vt:lpstr>
      <vt:lpstr>Saying what I and others do</vt:lpstr>
      <vt:lpstr>prononcer</vt:lpstr>
      <vt:lpstr>Follow up 1: </vt:lpstr>
      <vt:lpstr>Follow up 2: </vt:lpstr>
      <vt:lpstr>Follow up 2</vt:lpstr>
      <vt:lpstr>Follow up 2</vt:lpstr>
      <vt:lpstr>Follow up 2</vt:lpstr>
      <vt:lpstr>Follow up 2</vt:lpstr>
      <vt:lpstr>Follow up 2</vt:lpstr>
      <vt:lpstr>Follow up 2</vt:lpstr>
      <vt:lpstr>Follow up 2</vt:lpstr>
      <vt:lpstr>Knowing who does what</vt:lpstr>
      <vt:lpstr>Follow up 3: </vt:lpstr>
      <vt:lpstr>Follow up 4: </vt:lpstr>
      <vt:lpstr>parler</vt:lpstr>
      <vt:lpstr>parler</vt:lpstr>
      <vt:lpstr>vocabulaire</vt:lpstr>
      <vt:lpstr>vocabulaire</vt:lpstr>
      <vt:lpstr>parler</vt:lpstr>
      <vt:lpstr>parler</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Tom Dawes</cp:lastModifiedBy>
  <cp:revision>131</cp:revision>
  <dcterms:created xsi:type="dcterms:W3CDTF">2021-06-12T06:20:35Z</dcterms:created>
  <dcterms:modified xsi:type="dcterms:W3CDTF">2023-02-02T19:15:16Z</dcterms:modified>
</cp:coreProperties>
</file>