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75" r:id="rId2"/>
    <p:sldId id="624" r:id="rId3"/>
    <p:sldId id="451" r:id="rId4"/>
    <p:sldId id="676" r:id="rId5"/>
    <p:sldId id="291" r:id="rId6"/>
    <p:sldId id="625" r:id="rId7"/>
    <p:sldId id="626" r:id="rId8"/>
    <p:sldId id="634" r:id="rId9"/>
    <p:sldId id="677" r:id="rId10"/>
    <p:sldId id="678" r:id="rId11"/>
    <p:sldId id="679" r:id="rId12"/>
    <p:sldId id="680" r:id="rId13"/>
    <p:sldId id="681" r:id="rId14"/>
    <p:sldId id="633" r:id="rId15"/>
    <p:sldId id="682" r:id="rId16"/>
    <p:sldId id="635"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5E8"/>
    <a:srgbClr val="FF0066"/>
    <a:srgbClr val="FF3300"/>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65000" autoAdjust="0"/>
  </p:normalViewPr>
  <p:slideViewPr>
    <p:cSldViewPr snapToGrid="0">
      <p:cViewPr varScale="1">
        <p:scale>
          <a:sx n="44" d="100"/>
          <a:sy n="44" d="100"/>
        </p:scale>
        <p:origin x="1658" y="1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23/12/2022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a:t>
            </a:r>
            <a:r>
              <a:rPr lang="en-GB" sz="1200" b="0" i="0"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[é] [er] [et] [ez] répéter [630] écrire [382]  bébé [2271] donner [46] parler [106] et [6] nez [2661] </a:t>
            </a:r>
            <a:endParaRPr lang="it-IT" sz="1200" b="0" i="0" strike="noStrike" spc="-1" dirty="0">
              <a:solidFill>
                <a:srgbClr val="002060"/>
              </a:solidFill>
              <a:latin typeface="Century Gothic"/>
              <a:ea typeface="Century Gothic"/>
            </a:endParaRPr>
          </a:p>
          <a:p>
            <a:pPr marL="216000" indent="-216000">
              <a:lnSpc>
                <a:spcPct val="100000"/>
              </a:lnSpc>
            </a:pPr>
            <a:endParaRPr lang="it-IT" sz="1200" b="0" i="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nager</a:t>
            </a:r>
            <a:r>
              <a:rPr lang="fr-FR" sz="1200" b="0" i="0" strike="noStrike" spc="-1" dirty="0">
                <a:solidFill>
                  <a:srgbClr val="002060"/>
                </a:solidFill>
                <a:latin typeface="Century Gothic"/>
                <a:ea typeface="Century Gothic"/>
              </a:rPr>
              <a:t> [n/a] porter [105] chanter [1820] jouer [219] animal [1002] cadeau [2298] chapeau [2908] </a:t>
            </a:r>
            <a:r>
              <a:rPr lang="fr-FR" sz="1200" b="1" i="0" strike="noStrike" spc="-1" dirty="0">
                <a:solidFill>
                  <a:srgbClr val="002060"/>
                </a:solidFill>
                <a:latin typeface="Century Gothic"/>
                <a:ea typeface="Century Gothic"/>
              </a:rPr>
              <a:t>château </a:t>
            </a:r>
            <a:r>
              <a:rPr lang="fr-FR" sz="1200" b="0" i="0" strike="noStrike" spc="-1" dirty="0">
                <a:solidFill>
                  <a:srgbClr val="002060"/>
                </a:solidFill>
                <a:latin typeface="Century Gothic"/>
                <a:ea typeface="Century Gothic"/>
              </a:rPr>
              <a:t>[3510] cheval [2220] course [1289] feu d'artifice [n/a]</a:t>
            </a:r>
          </a:p>
          <a:p>
            <a:pPr marL="216000" indent="-216000">
              <a:lnSpc>
                <a:spcPct val="100000"/>
              </a:lnSpc>
            </a:pPr>
            <a:r>
              <a:rPr lang="fr-FR" sz="1200" b="0" i="0" strike="noStrike" spc="-1" dirty="0">
                <a:solidFill>
                  <a:srgbClr val="002060"/>
                </a:solidFill>
                <a:latin typeface="Century Gothic"/>
                <a:ea typeface="Century Gothic"/>
              </a:rPr>
              <a:t>gâteau [4845] </a:t>
            </a:r>
            <a:r>
              <a:rPr lang="fr-FR" sz="1200" b="1" i="0" strike="noStrike" spc="-1" dirty="0">
                <a:solidFill>
                  <a:srgbClr val="002060"/>
                </a:solidFill>
                <a:latin typeface="Century Gothic"/>
                <a:ea typeface="Century Gothic"/>
              </a:rPr>
              <a:t>glace</a:t>
            </a:r>
            <a:r>
              <a:rPr lang="fr-FR" sz="1200" b="0"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[2580] jeu</a:t>
            </a:r>
          </a:p>
          <a:p>
            <a:pPr marL="216000" indent="-216000">
              <a:lnSpc>
                <a:spcPct val="100000"/>
              </a:lnSpc>
            </a:pPr>
            <a:r>
              <a:rPr lang="fr-FR" sz="1200" b="0" i="0" strike="noStrike" spc="-1" dirty="0">
                <a:solidFill>
                  <a:srgbClr val="002060"/>
                </a:solidFill>
                <a:latin typeface="Century Gothic"/>
                <a:ea typeface="Century Gothic"/>
              </a:rPr>
              <a:t>[291] </a:t>
            </a:r>
            <a:r>
              <a:rPr lang="fr-FR" sz="1200" b="1" i="0" strike="noStrike" spc="-1" dirty="0">
                <a:solidFill>
                  <a:srgbClr val="002060"/>
                </a:solidFill>
                <a:latin typeface="Century Gothic"/>
                <a:ea typeface="Century Gothic"/>
              </a:rPr>
              <a:t>neige </a:t>
            </a:r>
            <a:r>
              <a:rPr lang="fr-FR" sz="1200" b="0" i="0" strike="noStrike" spc="-1" dirty="0">
                <a:solidFill>
                  <a:srgbClr val="002060"/>
                </a:solidFill>
                <a:latin typeface="Century Gothic"/>
                <a:ea typeface="Century Gothic"/>
              </a:rPr>
              <a:t>[1824] trâineau [n/a]  </a:t>
            </a:r>
            <a:r>
              <a:rPr lang="fr-FR" sz="1200" b="1" i="0" strike="noStrike" spc="-1" dirty="0">
                <a:solidFill>
                  <a:srgbClr val="002060"/>
                </a:solidFill>
                <a:latin typeface="Century Gothic"/>
                <a:ea typeface="Century Gothic"/>
              </a:rPr>
              <a:t>Québec </a:t>
            </a:r>
            <a:r>
              <a:rPr lang="fr-FR" sz="1200" b="0" i="0" strike="noStrike" spc="-1" dirty="0">
                <a:solidFill>
                  <a:srgbClr val="002060"/>
                </a:solidFill>
                <a:latin typeface="Century Gothic"/>
                <a:ea typeface="Century Gothic"/>
              </a:rPr>
              <a:t>[n/a]</a:t>
            </a:r>
          </a:p>
          <a:p>
            <a:pPr marL="216000" indent="-216000">
              <a:lnSpc>
                <a:spcPct val="100000"/>
              </a:lnSpc>
            </a:pPr>
            <a:r>
              <a:rPr lang="fr-FR" sz="1200" b="1" i="0" strike="noStrike" spc="-1" dirty="0">
                <a:solidFill>
                  <a:srgbClr val="002060"/>
                </a:solidFill>
                <a:latin typeface="Century Gothic"/>
                <a:ea typeface="Century Gothic"/>
              </a:rPr>
              <a:t>Revisit 1: ont</a:t>
            </a:r>
            <a:r>
              <a:rPr lang="fr-FR" sz="1200" b="0" i="0" strike="noStrike" spc="-1" dirty="0">
                <a:solidFill>
                  <a:srgbClr val="002060"/>
                </a:solidFill>
                <a:latin typeface="Century Gothic"/>
                <a:ea typeface="Century Gothic"/>
              </a:rPr>
              <a:t> [8] ils [13] elles [38] bâtiment [1952] café [1886]  cinéma [1623] école [477] église [1782] hôtel [1774] magasin [1738] musée [2216] parc [1240] pont [1889]</a:t>
            </a:r>
          </a:p>
          <a:p>
            <a:pPr marL="216000" indent="-216000">
              <a:lnSpc>
                <a:spcPct val="100000"/>
              </a:lnSpc>
            </a:pPr>
            <a:r>
              <a:rPr lang="fr-FR" sz="1200" b="0" i="0" strike="noStrike" spc="-1" dirty="0">
                <a:solidFill>
                  <a:srgbClr val="002060"/>
                </a:solidFill>
                <a:latin typeface="Century Gothic"/>
                <a:ea typeface="Century Gothic"/>
              </a:rPr>
              <a:t>poste [489] rue [598]  université [1192] </a:t>
            </a:r>
            <a:r>
              <a:rPr lang="fr-FR" sz="1200" b="1" i="0" strike="noStrike" spc="-1" dirty="0">
                <a:solidFill>
                  <a:srgbClr val="002060"/>
                </a:solidFill>
                <a:latin typeface="Century Gothic"/>
                <a:ea typeface="Century Gothic"/>
              </a:rPr>
              <a:t>beau belle </a:t>
            </a:r>
            <a:r>
              <a:rPr lang="fr-FR" sz="1200" b="0" i="0" strike="noStrike" spc="-1" dirty="0">
                <a:solidFill>
                  <a:srgbClr val="002060"/>
                </a:solidFill>
                <a:latin typeface="Century Gothic"/>
                <a:ea typeface="Century Gothic"/>
              </a:rPr>
              <a:t>[393] </a:t>
            </a:r>
            <a:r>
              <a:rPr lang="fr-FR" sz="1200" b="1" i="0" strike="noStrike" spc="-1" dirty="0">
                <a:solidFill>
                  <a:srgbClr val="002060"/>
                </a:solidFill>
                <a:latin typeface="Century Gothic"/>
                <a:ea typeface="Century Gothic"/>
              </a:rPr>
              <a:t>bon bonne </a:t>
            </a:r>
            <a:r>
              <a:rPr lang="fr-FR" sz="1200" b="0" i="0" strike="noStrike" spc="-1" dirty="0">
                <a:solidFill>
                  <a:srgbClr val="002060"/>
                </a:solidFill>
                <a:latin typeface="Century Gothic"/>
                <a:ea typeface="Century Gothic"/>
              </a:rPr>
              <a:t>[94] </a:t>
            </a:r>
            <a:r>
              <a:rPr lang="fr-FR" sz="1200" b="1" i="0" strike="noStrike" spc="-1" dirty="0">
                <a:solidFill>
                  <a:srgbClr val="002060"/>
                </a:solidFill>
                <a:latin typeface="Century Gothic"/>
                <a:ea typeface="Century Gothic"/>
              </a:rPr>
              <a:t>mauvais</a:t>
            </a:r>
            <a:r>
              <a:rPr lang="fr-FR" sz="1200" b="0" i="0" strike="noStrike" spc="-1" dirty="0">
                <a:solidFill>
                  <a:srgbClr val="002060"/>
                </a:solidFill>
                <a:latin typeface="Century Gothic"/>
                <a:ea typeface="Century Gothic"/>
              </a:rPr>
              <a:t> [274] </a:t>
            </a:r>
            <a:r>
              <a:rPr lang="fr-FR" sz="1200" b="1" i="0" strike="noStrike" spc="-1" dirty="0">
                <a:solidFill>
                  <a:srgbClr val="002060"/>
                </a:solidFill>
                <a:latin typeface="Century Gothic"/>
                <a:ea typeface="Century Gothic"/>
              </a:rPr>
              <a:t>nouveau nouvelle </a:t>
            </a:r>
            <a:r>
              <a:rPr lang="fr-FR" sz="1200" b="0" i="0" strike="noStrike" spc="-1" dirty="0">
                <a:solidFill>
                  <a:srgbClr val="002060"/>
                </a:solidFill>
                <a:latin typeface="Century Gothic"/>
                <a:ea typeface="Century Gothic"/>
              </a:rPr>
              <a:t>[52] </a:t>
            </a:r>
            <a:r>
              <a:rPr lang="fr-FR" sz="1200" b="1" i="0" strike="noStrike" spc="-1" dirty="0">
                <a:solidFill>
                  <a:srgbClr val="002060"/>
                </a:solidFill>
                <a:latin typeface="Century Gothic"/>
                <a:ea typeface="Century Gothic"/>
              </a:rPr>
              <a:t>vieux vieille </a:t>
            </a:r>
            <a:r>
              <a:rPr lang="fr-FR" sz="1200" b="0" i="0" strike="noStrike" spc="-1" dirty="0">
                <a:solidFill>
                  <a:srgbClr val="002060"/>
                </a:solidFill>
                <a:latin typeface="Century Gothic"/>
                <a:ea typeface="Century Gothic"/>
              </a:rPr>
              <a:t>[671]</a:t>
            </a:r>
          </a:p>
          <a:p>
            <a:pPr marL="216000" indent="-216000">
              <a:lnSpc>
                <a:spcPct val="100000"/>
              </a:lnSpc>
            </a:pPr>
            <a:r>
              <a:rPr lang="fr-FR" sz="1200" b="1" i="0" strike="noStrike" spc="-1" dirty="0">
                <a:solidFill>
                  <a:srgbClr val="002060"/>
                </a:solidFill>
                <a:latin typeface="Century Gothic"/>
                <a:ea typeface="Century Gothic"/>
              </a:rPr>
              <a:t>Revisit 2: </a:t>
            </a:r>
            <a:r>
              <a:rPr lang="fr-FR" sz="1200" b="0" i="0" strike="noStrike" spc="-1" dirty="0">
                <a:solidFill>
                  <a:srgbClr val="002060"/>
                </a:solidFill>
                <a:latin typeface="Century Gothic"/>
                <a:ea typeface="Century Gothic"/>
              </a:rPr>
              <a:t>activité [452] chaise [3419] chanson [2142] garçon [1599] fille [629] jeu [291] langue [712] </a:t>
            </a:r>
            <a:r>
              <a:rPr lang="fr-FR" sz="1200" b="1" i="0" strike="noStrike" spc="-1" dirty="0">
                <a:solidFill>
                  <a:srgbClr val="002060"/>
                </a:solidFill>
                <a:latin typeface="Century Gothic"/>
                <a:ea typeface="Century Gothic"/>
              </a:rPr>
              <a:t>règle</a:t>
            </a:r>
            <a:r>
              <a:rPr lang="fr-FR" sz="1200" b="1"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[488] </a:t>
            </a:r>
            <a:r>
              <a:rPr lang="fr-FR" sz="1200" b="1" i="0" strike="noStrike" spc="-1" dirty="0">
                <a:solidFill>
                  <a:srgbClr val="002060"/>
                </a:solidFill>
                <a:latin typeface="Century Gothic"/>
                <a:ea typeface="Century Gothic"/>
              </a:rPr>
              <a:t>spectacle</a:t>
            </a:r>
            <a:r>
              <a:rPr lang="fr-FR" sz="1200" b="0" i="0" strike="noStrike" spc="-1" dirty="0">
                <a:solidFill>
                  <a:srgbClr val="002060"/>
                </a:solidFill>
                <a:latin typeface="Century Gothic"/>
                <a:ea typeface="Century Gothic"/>
              </a:rPr>
              <a:t> [1687]</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Image attribution</a:t>
            </a:r>
            <a:r>
              <a:rPr lang="en-GB" sz="1200" b="0" strike="noStrike" spc="-1" dirty="0">
                <a:latin typeface="Arial"/>
              </a:rPr>
              <a:t>: </a:t>
            </a:r>
          </a:p>
          <a:p>
            <a:pPr marL="216000" indent="-216000">
              <a:lnSpc>
                <a:spcPct val="100000"/>
              </a:lnSpc>
            </a:pPr>
            <a:r>
              <a:rPr lang="en-US" sz="1200" b="0" strike="noStrike" spc="-1" dirty="0">
                <a:latin typeface="Arial"/>
              </a:rPr>
              <a:t>Logo - </a:t>
            </a:r>
            <a:r>
              <a:rPr lang="en-US" sz="1200" b="0" strike="noStrike" spc="-1" dirty="0" err="1">
                <a:latin typeface="Arial"/>
              </a:rPr>
              <a:t>Stagiairec</a:t>
            </a:r>
            <a:r>
              <a:rPr lang="en-US" sz="1200" b="0" strike="noStrike" spc="-1" dirty="0">
                <a:latin typeface="Arial"/>
              </a:rPr>
              <a:t>, CC BY-SA 4.0 via Wikimedia Commons</a:t>
            </a:r>
            <a:endParaRPr lang="en-GB" sz="1200" b="0" strike="noStrike" spc="-1" dirty="0">
              <a:latin typeface="Arial"/>
            </a:endParaRPr>
          </a:p>
          <a:p>
            <a:pPr marL="216000" indent="-216000">
              <a:lnSpc>
                <a:spcPct val="100000"/>
              </a:lnSpc>
            </a:pPr>
            <a:r>
              <a:rPr lang="en-GB" sz="1200" b="0" strike="noStrike" spc="-1" dirty="0">
                <a:latin typeface="Arial"/>
              </a:rPr>
              <a:t>Bonhomme Carnaval - </a:t>
            </a:r>
            <a:r>
              <a:rPr lang="en-US" sz="1200" b="0" strike="noStrike" spc="-1" dirty="0" err="1">
                <a:latin typeface="Arial"/>
              </a:rPr>
              <a:t>Laserpdb</a:t>
            </a:r>
            <a:r>
              <a:rPr lang="en-US" sz="1200" b="0" strike="noStrike" spc="-1" dirty="0">
                <a:latin typeface="Arial"/>
              </a:rPr>
              <a:t>, CC BY-SA 3.0 via Wikimedia Commons</a:t>
            </a:r>
          </a:p>
          <a:p>
            <a:pPr marL="216000" indent="-216000">
              <a:lnSpc>
                <a:spcPct val="100000"/>
              </a:lnSpc>
            </a:pPr>
            <a:r>
              <a:rPr lang="en-US" sz="1200" b="0" strike="noStrike" spc="-1" dirty="0">
                <a:latin typeface="Arial"/>
              </a:rPr>
              <a:t>Bonhomme Carnaval (2) - </a:t>
            </a:r>
            <a:r>
              <a:rPr lang="en-US" sz="1200" b="0" strike="noStrike" spc="-1" dirty="0" err="1">
                <a:latin typeface="Arial"/>
              </a:rPr>
              <a:t>Stagiairec</a:t>
            </a:r>
            <a:r>
              <a:rPr lang="en-US" sz="1200" b="0" strike="noStrike" spc="-1" dirty="0">
                <a:latin typeface="Arial"/>
              </a:rPr>
              <a:t>, CC BY-SA 4.0 via Wikimedia Commons</a:t>
            </a:r>
          </a:p>
          <a:p>
            <a:pPr marL="216000" indent="-216000">
              <a:lnSpc>
                <a:spcPct val="100000"/>
              </a:lnSpc>
            </a:pPr>
            <a:r>
              <a:rPr lang="en-US" sz="1200" b="0" strike="noStrike" spc="-1" dirty="0">
                <a:latin typeface="Arial"/>
              </a:rPr>
              <a:t>Sculpture - </a:t>
            </a:r>
            <a:r>
              <a:rPr lang="en-US" sz="1200" b="0" strike="noStrike" spc="-1" dirty="0" err="1">
                <a:latin typeface="Arial"/>
              </a:rPr>
              <a:t>Ivailo</a:t>
            </a:r>
            <a:r>
              <a:rPr lang="en-US" sz="1200" b="0" strike="noStrike" spc="-1" dirty="0">
                <a:latin typeface="Arial"/>
              </a:rPr>
              <a:t> </a:t>
            </a:r>
            <a:r>
              <a:rPr lang="en-US" sz="1200" b="0" strike="noStrike" spc="-1" dirty="0" err="1">
                <a:latin typeface="Arial"/>
              </a:rPr>
              <a:t>Dochkov</a:t>
            </a:r>
            <a:r>
              <a:rPr lang="en-US" sz="1200" b="0" strike="noStrike" spc="-1" dirty="0">
                <a:latin typeface="Arial"/>
              </a:rPr>
              <a:t>, CC BY 2.0 via Wikimedia Commons</a:t>
            </a:r>
          </a:p>
          <a:p>
            <a:pPr marL="216000" indent="-216000">
              <a:lnSpc>
                <a:spcPct val="100000"/>
              </a:lnSpc>
            </a:pPr>
            <a:r>
              <a:rPr lang="en-US" sz="1200" b="0" strike="noStrike" spc="-1" dirty="0">
                <a:latin typeface="Arial"/>
              </a:rPr>
              <a:t>Sculpture (2) - </a:t>
            </a:r>
            <a:r>
              <a:rPr lang="en-US" sz="1200" b="0" strike="noStrike" spc="-1" dirty="0" err="1">
                <a:latin typeface="Arial"/>
              </a:rPr>
              <a:t>Stagiairec</a:t>
            </a:r>
            <a:r>
              <a:rPr lang="en-US" sz="1200" b="0" strike="noStrike" spc="-1" dirty="0">
                <a:latin typeface="Arial"/>
              </a:rPr>
              <a:t>, CC BY-SA 4.0 via Wikimedia Commons</a:t>
            </a:r>
          </a:p>
          <a:p>
            <a:pPr marL="216000" indent="-216000">
              <a:lnSpc>
                <a:spcPct val="100000"/>
              </a:lnSpc>
            </a:pPr>
            <a:r>
              <a:rPr lang="en-US" sz="1200" b="0" strike="noStrike" spc="-1" dirty="0">
                <a:latin typeface="Arial"/>
              </a:rPr>
              <a:t>Place de la </a:t>
            </a:r>
            <a:r>
              <a:rPr lang="en-US" sz="1200" b="0" strike="noStrike" spc="-1" dirty="0" err="1">
                <a:latin typeface="Arial"/>
              </a:rPr>
              <a:t>famille</a:t>
            </a:r>
            <a:r>
              <a:rPr lang="en-US" sz="1200" b="0" strike="noStrike" spc="-1" dirty="0">
                <a:latin typeface="Arial"/>
              </a:rPr>
              <a:t> – </a:t>
            </a:r>
            <a:r>
              <a:rPr lang="en-US" sz="1200" b="0" strike="noStrike" spc="-1" dirty="0" err="1">
                <a:latin typeface="Arial"/>
              </a:rPr>
              <a:t>Boréal</a:t>
            </a:r>
            <a:r>
              <a:rPr lang="en-US" sz="1200" b="0" strike="noStrike" spc="-1" dirty="0">
                <a:latin typeface="Arial"/>
              </a:rPr>
              <a:t> - https://commons.wikimedia.org/wiki/File:Carnaval_de_Qu%C3%A9bec_-_place_de_la_famille_-_2006-02.JPG</a:t>
            </a:r>
          </a:p>
          <a:p>
            <a:pPr marL="216000" indent="-216000">
              <a:lnSpc>
                <a:spcPct val="100000"/>
              </a:lnSpc>
            </a:pPr>
            <a:r>
              <a:rPr lang="en-US" sz="1200" b="0" strike="noStrike" spc="-1" dirty="0">
                <a:latin typeface="Arial"/>
              </a:rPr>
              <a:t>Palais de glace - Shapiros10, CC BY-SA 3.0 via Wikimedia Commons</a:t>
            </a:r>
          </a:p>
          <a:p>
            <a:pPr marL="216000" indent="-216000">
              <a:lnSpc>
                <a:spcPct val="100000"/>
              </a:lnSpc>
            </a:pPr>
            <a:r>
              <a:rPr lang="en-US" sz="1200" b="0" strike="noStrike" spc="-1" dirty="0">
                <a:latin typeface="Arial"/>
              </a:rPr>
              <a:t>Palais de glace (2) - Gilbert </a:t>
            </a:r>
            <a:r>
              <a:rPr lang="en-US" sz="1200" b="0" strike="noStrike" spc="-1" dirty="0" err="1">
                <a:latin typeface="Arial"/>
              </a:rPr>
              <a:t>Bochenek</a:t>
            </a:r>
            <a:r>
              <a:rPr lang="en-US" sz="1200" b="0" strike="noStrike" spc="-1" dirty="0">
                <a:latin typeface="Arial"/>
              </a:rPr>
              <a:t>, CC BY-SA 3.0 via Wikimedia Commons</a:t>
            </a:r>
          </a:p>
          <a:p>
            <a:pPr marL="216000" indent="-216000">
              <a:lnSpc>
                <a:spcPct val="100000"/>
              </a:lnSpc>
            </a:pPr>
            <a:r>
              <a:rPr lang="en-GB" sz="1200" b="0" strike="noStrike" spc="-1" dirty="0" err="1">
                <a:latin typeface="Arial"/>
              </a:rPr>
              <a:t>Défilé</a:t>
            </a:r>
            <a:r>
              <a:rPr lang="en-GB" sz="1200" b="0" strike="noStrike" spc="-1" dirty="0">
                <a:latin typeface="Arial"/>
              </a:rPr>
              <a:t> - </a:t>
            </a:r>
            <a:r>
              <a:rPr lang="en-GB" sz="1200" b="0" strike="noStrike" spc="-1" dirty="0" err="1">
                <a:latin typeface="Arial"/>
              </a:rPr>
              <a:t>Jeangagnon</a:t>
            </a:r>
            <a:r>
              <a:rPr lang="en-GB" sz="1200" b="0" strike="noStrike" spc="-1" dirty="0">
                <a:latin typeface="Arial"/>
              </a:rPr>
              <a:t>, CC BY-SA 3.0 via Wikimedia Commons</a:t>
            </a:r>
          </a:p>
          <a:p>
            <a:pPr marL="216000" indent="-216000">
              <a:lnSpc>
                <a:spcPct val="100000"/>
              </a:lnSpc>
            </a:pPr>
            <a:r>
              <a:rPr lang="en-US" sz="1200" b="0" strike="noStrike" spc="-1" dirty="0" err="1">
                <a:latin typeface="Arial"/>
              </a:rPr>
              <a:t>Canot</a:t>
            </a:r>
            <a:r>
              <a:rPr lang="en-US" sz="1200" b="0" strike="noStrike" spc="-1" dirty="0">
                <a:latin typeface="Arial"/>
              </a:rPr>
              <a:t> - </a:t>
            </a:r>
            <a:r>
              <a:rPr lang="en-US" sz="1200" b="0" strike="noStrike" spc="-1" dirty="0" err="1">
                <a:latin typeface="Arial"/>
              </a:rPr>
              <a:t>Laserpdb</a:t>
            </a:r>
            <a:r>
              <a:rPr lang="en-US" sz="1200" b="0" strike="noStrike" spc="-1" dirty="0">
                <a:latin typeface="Arial"/>
              </a:rPr>
              <a:t>, CC BY-SA 3.0 via Wikimedia Commons</a:t>
            </a:r>
          </a:p>
          <a:p>
            <a:pPr marL="216000" indent="-216000">
              <a:lnSpc>
                <a:spcPct val="100000"/>
              </a:lnSpc>
            </a:pPr>
            <a:r>
              <a:rPr lang="en-US" sz="1200" b="0" strike="noStrike" spc="-1" dirty="0">
                <a:latin typeface="Arial"/>
              </a:rPr>
              <a:t>Course de </a:t>
            </a:r>
            <a:r>
              <a:rPr lang="en-US" sz="1200" b="0" strike="noStrike" spc="-1" dirty="0" err="1">
                <a:latin typeface="Arial"/>
              </a:rPr>
              <a:t>Canot</a:t>
            </a:r>
            <a:r>
              <a:rPr lang="en-US" sz="1200" b="0" strike="noStrike" spc="-1" dirty="0">
                <a:latin typeface="Arial"/>
              </a:rPr>
              <a:t> - Cephas, CC BY-SA 4.0 via Wikimedia Commons</a:t>
            </a:r>
          </a:p>
          <a:p>
            <a:pPr marL="216000" indent="-216000">
              <a:lnSpc>
                <a:spcPct val="100000"/>
              </a:lnSpc>
            </a:pPr>
            <a:r>
              <a:rPr lang="en-US" sz="1200" b="0" strike="noStrike" spc="-1" dirty="0">
                <a:latin typeface="Arial"/>
              </a:rPr>
              <a:t>Figure - Marc-Lautenbacher, CC BY-SA 4.0 via Wikimedia Commons</a:t>
            </a:r>
          </a:p>
          <a:p>
            <a:pPr marL="216000" indent="-216000">
              <a:lnSpc>
                <a:spcPct val="100000"/>
              </a:lnSpc>
            </a:pPr>
            <a:r>
              <a:rPr lang="en-US" sz="1200" b="0" strike="noStrike" spc="-1" dirty="0">
                <a:latin typeface="Arial"/>
              </a:rPr>
              <a:t>Toboggan - Bwilly11, CC BY-SA 4.0 via Wikimedia Commons</a:t>
            </a:r>
          </a:p>
          <a:p>
            <a:pPr marL="216000" indent="-216000">
              <a:lnSpc>
                <a:spcPct val="100000"/>
              </a:lnSpc>
            </a:pPr>
            <a:r>
              <a:rPr lang="en-US" sz="1200" b="0" strike="noStrike" spc="-1" dirty="0" err="1">
                <a:latin typeface="Arial"/>
              </a:rPr>
              <a:t>Défilé</a:t>
            </a:r>
            <a:r>
              <a:rPr lang="en-US" sz="1200" b="0" strike="noStrike" spc="-1" dirty="0">
                <a:latin typeface="Arial"/>
              </a:rPr>
              <a:t> de </a:t>
            </a:r>
            <a:r>
              <a:rPr lang="en-US" sz="1200" b="0" strike="noStrike" spc="-1" dirty="0" err="1">
                <a:latin typeface="Arial"/>
              </a:rPr>
              <a:t>nuit</a:t>
            </a:r>
            <a:r>
              <a:rPr lang="en-US" sz="1200" b="0" strike="noStrike" spc="-1" dirty="0">
                <a:latin typeface="Arial"/>
              </a:rPr>
              <a:t> - </a:t>
            </a:r>
            <a:r>
              <a:rPr lang="en-US" sz="1200" b="0" strike="noStrike" spc="-1" dirty="0" err="1">
                <a:latin typeface="Arial"/>
              </a:rPr>
              <a:t>Stagiairec</a:t>
            </a:r>
            <a:r>
              <a:rPr lang="en-US" sz="1200" b="0" strike="noStrike" spc="-1" dirty="0">
                <a:latin typeface="Arial"/>
              </a:rPr>
              <a:t>, CC BY-SA 4.0 via Wikimedia Commons</a:t>
            </a:r>
          </a:p>
          <a:p>
            <a:pPr marL="216000" indent="-216000">
              <a:lnSpc>
                <a:spcPct val="100000"/>
              </a:lnSpc>
            </a:pPr>
            <a:r>
              <a:rPr lang="en-US" sz="1200" b="0" strike="noStrike" spc="-1" dirty="0" err="1">
                <a:latin typeface="Arial"/>
              </a:rPr>
              <a:t>Défilé</a:t>
            </a:r>
            <a:r>
              <a:rPr lang="en-US" sz="1200" b="0" strike="noStrike" spc="-1" dirty="0">
                <a:latin typeface="Arial"/>
              </a:rPr>
              <a:t> de </a:t>
            </a:r>
            <a:r>
              <a:rPr lang="en-US" sz="1200" b="0" strike="noStrike" spc="-1" dirty="0" err="1">
                <a:latin typeface="Arial"/>
              </a:rPr>
              <a:t>nuit</a:t>
            </a:r>
            <a:r>
              <a:rPr lang="en-US" sz="1200" b="0" strike="noStrike" spc="-1" dirty="0">
                <a:latin typeface="Arial"/>
              </a:rPr>
              <a:t> (2) - </a:t>
            </a:r>
            <a:r>
              <a:rPr lang="en-US" sz="1200" b="0" strike="noStrike" spc="-1" dirty="0" err="1">
                <a:latin typeface="Arial"/>
              </a:rPr>
              <a:t>Stagiairec</a:t>
            </a:r>
            <a:r>
              <a:rPr lang="en-US" sz="1200" b="0" strike="noStrike" spc="-1" dirty="0">
                <a:latin typeface="Arial"/>
              </a:rPr>
              <a:t>, CC BY-SA 4.0 via Wikimedia Commons</a:t>
            </a:r>
          </a:p>
          <a:p>
            <a:pPr marL="216000" indent="-216000">
              <a:lnSpc>
                <a:spcPct val="100000"/>
              </a:lnSpc>
            </a:pPr>
            <a:r>
              <a:rPr lang="en-US" sz="1200" b="0" strike="noStrike" spc="-1" dirty="0">
                <a:latin typeface="Arial"/>
              </a:rPr>
              <a:t>Bain de </a:t>
            </a:r>
            <a:r>
              <a:rPr lang="en-US" sz="1200" b="0" strike="noStrike" spc="-1" dirty="0" err="1">
                <a:latin typeface="Arial"/>
              </a:rPr>
              <a:t>neige</a:t>
            </a:r>
            <a:r>
              <a:rPr lang="en-US" sz="1200" b="0" strike="noStrike" spc="-1" dirty="0">
                <a:latin typeface="Arial"/>
              </a:rPr>
              <a:t> - </a:t>
            </a:r>
            <a:r>
              <a:rPr lang="en-US" sz="1200" b="0" strike="noStrike" spc="-1" dirty="0" err="1">
                <a:latin typeface="Arial"/>
              </a:rPr>
              <a:t>Stagiairec</a:t>
            </a:r>
            <a:r>
              <a:rPr lang="en-US" sz="1200" b="0" strike="noStrike" spc="-1" dirty="0">
                <a:latin typeface="Arial"/>
              </a:rPr>
              <a:t>, CC BY-SA 4.0 via Wikimedia Commons</a:t>
            </a:r>
          </a:p>
          <a:p>
            <a:pPr marL="216000" indent="-216000">
              <a:lnSpc>
                <a:spcPct val="100000"/>
              </a:lnSpc>
            </a:pPr>
            <a:r>
              <a:rPr lang="en-US" sz="1200" b="0" strike="noStrike" spc="-1" dirty="0">
                <a:latin typeface="Arial"/>
              </a:rPr>
              <a:t>People - </a:t>
            </a:r>
            <a:r>
              <a:rPr lang="en-US" sz="1200" b="0" strike="noStrike" spc="-1" dirty="0" err="1">
                <a:latin typeface="Arial"/>
              </a:rPr>
              <a:t>Stagiairec</a:t>
            </a:r>
            <a:r>
              <a:rPr lang="en-US" sz="1200" b="0" strike="noStrike" spc="-1" dirty="0">
                <a:latin typeface="Arial"/>
              </a:rPr>
              <a:t>, CC BY-SA 4.0 via Wikimedia Commons</a:t>
            </a: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[4/7]</a:t>
            </a:r>
          </a:p>
          <a:p>
            <a:pPr marL="216000" indent="-216000">
              <a:lnSpc>
                <a:spcPct val="100000"/>
              </a:lnSpc>
            </a:pPr>
            <a:endParaRPr lang="en-GB" sz="1200" b="1" strike="noStrike" spc="-1" dirty="0">
              <a:solidFill>
                <a:srgbClr val="000000"/>
              </a:solidFill>
              <a:latin typeface="Calibri"/>
            </a:endParaRPr>
          </a:p>
          <a:p>
            <a:pPr marL="0" indent="0">
              <a:buNone/>
            </a:pPr>
            <a:r>
              <a:rPr lang="en-US" b="1" dirty="0"/>
              <a:t>Transcript:</a:t>
            </a:r>
          </a:p>
          <a:p>
            <a:r>
              <a:rPr lang="es-ES_tradnl" sz="1200" b="0" kern="1200" dirty="0">
                <a:solidFill>
                  <a:schemeClr val="tx1"/>
                </a:solidFill>
                <a:effectLst/>
                <a:latin typeface="+mn-lt"/>
                <a:ea typeface="+mn-ea"/>
                <a:cs typeface="+mn-cs"/>
              </a:rPr>
              <a:t>[Tu] visites le château de glace ?</a:t>
            </a:r>
            <a:endParaRPr lang="en-GB" sz="1200" b="0" kern="1200" dirty="0">
              <a:solidFill>
                <a:schemeClr val="tx1"/>
              </a:solidFill>
              <a:effectLst/>
              <a:latin typeface="+mn-lt"/>
              <a:ea typeface="+mn-ea"/>
              <a:cs typeface="+mn-cs"/>
            </a:endParaRPr>
          </a:p>
          <a:p>
            <a:pPr marL="216000" indent="-216000">
              <a:lnSpc>
                <a:spcPct val="100000"/>
              </a:lnSpc>
            </a:pP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52376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[5/7]</a:t>
            </a:r>
          </a:p>
          <a:p>
            <a:pPr marL="216000" indent="-216000">
              <a:lnSpc>
                <a:spcPct val="100000"/>
              </a:lnSpc>
            </a:pPr>
            <a:endParaRPr lang="en-GB" sz="1200" b="1" strike="noStrike" spc="-1" dirty="0">
              <a:solidFill>
                <a:srgbClr val="000000"/>
              </a:solidFill>
              <a:latin typeface="Calibri"/>
            </a:endParaRPr>
          </a:p>
          <a:p>
            <a:pPr marL="0" indent="0">
              <a:buNone/>
            </a:pPr>
            <a:r>
              <a:rPr lang="en-US" b="1" dirty="0"/>
              <a:t>Transcript:</a:t>
            </a:r>
          </a:p>
          <a:p>
            <a:r>
              <a:rPr lang="es-ES_tradnl" sz="1200" b="0" kern="1200" dirty="0">
                <a:solidFill>
                  <a:schemeClr val="tx1"/>
                </a:solidFill>
                <a:effectLst/>
                <a:latin typeface="+mn-lt"/>
                <a:ea typeface="+mn-ea"/>
                <a:cs typeface="+mn-cs"/>
              </a:rPr>
              <a:t>[Vous] participez à la </a:t>
            </a:r>
            <a:r>
              <a:rPr lang="es-ES_tradnl" sz="1200" b="0" kern="1200" dirty="0" err="1">
                <a:solidFill>
                  <a:schemeClr val="tx1"/>
                </a:solidFill>
                <a:effectLst/>
                <a:latin typeface="+mn-lt"/>
                <a:ea typeface="+mn-ea"/>
                <a:cs typeface="+mn-cs"/>
              </a:rPr>
              <a:t>course</a:t>
            </a:r>
            <a:r>
              <a:rPr lang="es-ES_tradnl" sz="1200" b="0" kern="1200" dirty="0">
                <a:solidFill>
                  <a:schemeClr val="tx1"/>
                </a:solidFill>
                <a:effectLst/>
                <a:latin typeface="+mn-lt"/>
                <a:ea typeface="+mn-ea"/>
                <a:cs typeface="+mn-cs"/>
              </a:rPr>
              <a:t> en canot ?</a:t>
            </a:r>
            <a:endParaRPr lang="en-GB" sz="1200" b="0" kern="1200" dirty="0">
              <a:solidFill>
                <a:schemeClr val="tx1"/>
              </a:solidFill>
              <a:effectLst/>
              <a:latin typeface="+mn-lt"/>
              <a:ea typeface="+mn-ea"/>
              <a:cs typeface="+mn-cs"/>
            </a:endParaRPr>
          </a:p>
          <a:p>
            <a:pPr marL="216000" indent="-216000">
              <a:lnSpc>
                <a:spcPct val="100000"/>
              </a:lnSpc>
            </a:pP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76324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[6/7]</a:t>
            </a:r>
          </a:p>
          <a:p>
            <a:pPr marL="216000" indent="-216000">
              <a:lnSpc>
                <a:spcPct val="100000"/>
              </a:lnSpc>
            </a:pPr>
            <a:endParaRPr lang="en-GB" sz="1200" b="1" strike="noStrike" spc="-1" dirty="0">
              <a:solidFill>
                <a:srgbClr val="000000"/>
              </a:solidFill>
              <a:latin typeface="Calibri"/>
            </a:endParaRPr>
          </a:p>
          <a:p>
            <a:pPr marL="0" indent="0">
              <a:buNone/>
            </a:pPr>
            <a:r>
              <a:rPr lang="en-US" b="1" dirty="0"/>
              <a:t>Transcript:</a:t>
            </a:r>
          </a:p>
          <a:p>
            <a:r>
              <a:rPr lang="es-ES_tradnl" sz="1200" b="0" kern="1200" dirty="0">
                <a:solidFill>
                  <a:schemeClr val="tx1"/>
                </a:solidFill>
                <a:effectLst/>
                <a:latin typeface="+mn-lt"/>
                <a:ea typeface="+mn-ea"/>
                <a:cs typeface="+mn-cs"/>
              </a:rPr>
              <a:t>[Tu] manges une glace ?</a:t>
            </a:r>
            <a:endParaRPr lang="en-GB" sz="1200" b="0" kern="1200" dirty="0">
              <a:solidFill>
                <a:schemeClr val="tx1"/>
              </a:solidFill>
              <a:effectLst/>
              <a:latin typeface="+mn-lt"/>
              <a:ea typeface="+mn-ea"/>
              <a:cs typeface="+mn-cs"/>
            </a:endParaRPr>
          </a:p>
          <a:p>
            <a:pPr marL="216000" indent="-216000">
              <a:lnSpc>
                <a:spcPct val="100000"/>
              </a:lnSpc>
            </a:pP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84128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[7/7]</a:t>
            </a:r>
          </a:p>
          <a:p>
            <a:pPr marL="216000" indent="-216000">
              <a:lnSpc>
                <a:spcPct val="100000"/>
              </a:lnSpc>
            </a:pPr>
            <a:endParaRPr lang="en-GB" sz="1200" b="1" strike="noStrike" spc="-1" dirty="0">
              <a:solidFill>
                <a:srgbClr val="000000"/>
              </a:solidFill>
              <a:latin typeface="Calibri"/>
            </a:endParaRPr>
          </a:p>
          <a:p>
            <a:pPr marL="0" indent="0">
              <a:buNone/>
            </a:pPr>
            <a:r>
              <a:rPr lang="en-US" b="1" dirty="0"/>
              <a:t>Transcript:</a:t>
            </a:r>
          </a:p>
          <a:p>
            <a:r>
              <a:rPr lang="es-ES_tradnl" sz="1200" b="0" kern="1200" dirty="0">
                <a:solidFill>
                  <a:schemeClr val="tx1"/>
                </a:solidFill>
                <a:effectLst/>
                <a:latin typeface="+mn-lt"/>
                <a:ea typeface="+mn-ea"/>
                <a:cs typeface="+mn-cs"/>
              </a:rPr>
              <a:t>[Vous] portez un bikini dans la neige ?</a:t>
            </a:r>
            <a:endParaRPr lang="en-GB" sz="1200" b="0" kern="1200" dirty="0">
              <a:solidFill>
                <a:schemeClr val="tx1"/>
              </a:solidFill>
              <a:effectLst/>
              <a:latin typeface="+mn-lt"/>
              <a:ea typeface="+mn-ea"/>
              <a:cs typeface="+mn-cs"/>
            </a:endParaRPr>
          </a:p>
          <a:p>
            <a:pPr marL="216000" indent="-216000">
              <a:lnSpc>
                <a:spcPct val="100000"/>
              </a:lnSpc>
            </a:pP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85498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–s plural noun pattern, and introduce two more plural patterns.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690314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pronunciation of the plural forms of previously taught vocabulary and to introduce two new items of vocabulary.</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bring up each picture.</a:t>
            </a:r>
          </a:p>
          <a:p>
            <a:pPr marL="0" marR="0" lvl="0" indent="0" algn="l" rtl="0">
              <a:lnSpc>
                <a:spcPct val="100000"/>
              </a:lnSpc>
              <a:spcBef>
                <a:spcPts val="0"/>
              </a:spcBef>
              <a:spcAft>
                <a:spcPts val="0"/>
              </a:spcAft>
              <a:buClr>
                <a:schemeClr val="dk1"/>
              </a:buClr>
              <a:buSzPts val="1200"/>
              <a:buFont typeface="Calibri"/>
              <a:buNone/>
            </a:pPr>
            <a:r>
              <a:rPr lang="en-GB" b="0" dirty="0"/>
              <a:t>2. Pupils say the French word (before or after it appears, depending on their knowledge)</a:t>
            </a:r>
          </a:p>
          <a:p>
            <a:pPr marL="0" marR="0" lvl="0" indent="0" algn="l" rtl="0">
              <a:lnSpc>
                <a:spcPct val="100000"/>
              </a:lnSpc>
              <a:spcBef>
                <a:spcPts val="0"/>
              </a:spcBef>
              <a:spcAft>
                <a:spcPts val="0"/>
              </a:spcAft>
              <a:buClr>
                <a:schemeClr val="dk1"/>
              </a:buClr>
              <a:buSzPts val="1200"/>
              <a:buFont typeface="Calibri"/>
              <a:buNone/>
            </a:pPr>
            <a:r>
              <a:rPr lang="en-GB" b="0" dirty="0"/>
              <a:t>3. If desired, click on each word to hear it pronounced.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03818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singular and plural</a:t>
            </a:r>
            <a:r>
              <a:rPr lang="en-US" b="0" baseline="0" dirty="0"/>
              <a:t> noun markers, ending -</a:t>
            </a:r>
            <a:r>
              <a:rPr lang="en-US" b="0" baseline="0" dirty="0" err="1"/>
              <a:t>eu</a:t>
            </a:r>
            <a:r>
              <a:rPr lang="en-US" b="0" baseline="0" dirty="0"/>
              <a:t>, -au, and -al.</a:t>
            </a:r>
            <a:endParaRPr lang="en-US" b="0" dirty="0"/>
          </a:p>
          <a:p>
            <a:endParaRPr lang="en-US" b="1" dirty="0"/>
          </a:p>
          <a:p>
            <a:r>
              <a:rPr lang="en-US" b="1" dirty="0"/>
              <a:t>Procedure:</a:t>
            </a:r>
          </a:p>
          <a:p>
            <a:r>
              <a:rPr lang="en-US" b="0" dirty="0"/>
              <a:t>1. Students write 1-9 and </a:t>
            </a:r>
            <a:r>
              <a:rPr lang="en-US" b="1" dirty="0"/>
              <a:t>a</a:t>
            </a:r>
            <a:r>
              <a:rPr lang="en-US" b="0" dirty="0"/>
              <a:t> or</a:t>
            </a:r>
            <a:r>
              <a:rPr lang="en-US" b="1" dirty="0"/>
              <a:t> b </a:t>
            </a:r>
            <a:r>
              <a:rPr lang="en-US" b="0" dirty="0"/>
              <a:t>according to whether the noun is</a:t>
            </a:r>
            <a:r>
              <a:rPr lang="en-US" b="0" baseline="0" dirty="0"/>
              <a:t> singular or plural.</a:t>
            </a:r>
            <a:endParaRPr lang="en-US" b="0" dirty="0"/>
          </a:p>
          <a:p>
            <a:r>
              <a:rPr lang="en-US" b="0" dirty="0"/>
              <a:t>2. Answers</a:t>
            </a:r>
            <a:r>
              <a:rPr lang="en-US" b="0" baseline="0" dirty="0"/>
              <a:t> are revealed on a mouse click.</a:t>
            </a:r>
          </a:p>
          <a:p>
            <a:r>
              <a:rPr lang="en-US" b="0" baseline="0" dirty="0"/>
              <a:t>3. Clarify meanings in English (if necessary) with students before moving on.</a:t>
            </a:r>
            <a:endParaRPr lang="en-US" b="0" dirty="0"/>
          </a:p>
          <a:p>
            <a:endParaRPr lang="en-GB" dirty="0"/>
          </a:p>
        </p:txBody>
      </p:sp>
    </p:spTree>
    <p:extLst>
      <p:ext uri="{BB962C8B-B14F-4D97-AF65-F5344CB8AC3E}">
        <p14:creationId xmlns:p14="http://schemas.microsoft.com/office/powerpoint/2010/main" val="3838665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et,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4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theme of the Quebec Carnival.</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Read the statement about Quebec. Click to make it disappear.</a:t>
            </a:r>
          </a:p>
          <a:p>
            <a:pPr marL="228600" indent="-228600">
              <a:lnSpc>
                <a:spcPct val="100000"/>
              </a:lnSpc>
              <a:buAutoNum type="arabicPeriod"/>
            </a:pPr>
            <a:r>
              <a:rPr lang="en-GB" sz="1200" b="0" strike="noStrike" spc="-1" dirty="0">
                <a:solidFill>
                  <a:srgbClr val="000000"/>
                </a:solidFill>
                <a:latin typeface="+mn-lt"/>
              </a:rPr>
              <a:t>Read (or click to listen to) about the different activities at the festival.  (The SSC é features many times).</a:t>
            </a:r>
          </a:p>
          <a:p>
            <a:pPr marL="228600" indent="-228600">
              <a:lnSpc>
                <a:spcPct val="100000"/>
              </a:lnSpc>
              <a:buAutoNum type="arabicPeriod"/>
            </a:pPr>
            <a:r>
              <a:rPr lang="en-GB" sz="1200" b="0" strike="noStrike" spc="-1" dirty="0">
                <a:solidFill>
                  <a:srgbClr val="000000"/>
                </a:solidFill>
                <a:latin typeface="+mn-lt"/>
              </a:rPr>
              <a:t>Click to highlight three new words for this week and elicit the meanings (</a:t>
            </a:r>
            <a:r>
              <a:rPr lang="en-GB" sz="1200" b="0" strike="noStrike" spc="-1" dirty="0" err="1">
                <a:solidFill>
                  <a:srgbClr val="000000"/>
                </a:solidFill>
                <a:latin typeface="+mn-lt"/>
              </a:rPr>
              <a:t>défilé</a:t>
            </a:r>
            <a:r>
              <a:rPr lang="en-GB" sz="1200" b="0" strike="noStrike" spc="-1" dirty="0">
                <a:solidFill>
                  <a:srgbClr val="000000"/>
                </a:solidFill>
                <a:latin typeface="+mn-lt"/>
              </a:rPr>
              <a:t> – parade, procession, </a:t>
            </a:r>
            <a:r>
              <a:rPr lang="en-GB" sz="1200" b="0" strike="noStrike" spc="-1" dirty="0" err="1">
                <a:solidFill>
                  <a:srgbClr val="000000"/>
                </a:solidFill>
                <a:latin typeface="+mn-lt"/>
              </a:rPr>
              <a:t>nager</a:t>
            </a:r>
            <a:r>
              <a:rPr lang="en-GB" sz="1200" b="0" strike="noStrike" spc="-1" dirty="0">
                <a:solidFill>
                  <a:srgbClr val="000000"/>
                </a:solidFill>
                <a:latin typeface="+mn-lt"/>
              </a:rPr>
              <a:t> – to swim, la course - race)</a:t>
            </a:r>
          </a:p>
          <a:p>
            <a:pPr marL="228600" indent="-228600">
              <a:lnSpc>
                <a:spcPct val="100000"/>
              </a:lnSpc>
              <a:buAutoNum type="arabicPeriod"/>
            </a:pPr>
            <a:r>
              <a:rPr lang="en-GB" sz="1200" b="0" strike="noStrike" spc="-1" dirty="0">
                <a:solidFill>
                  <a:srgbClr val="000000"/>
                </a:solidFill>
                <a:latin typeface="+mn-lt"/>
              </a:rPr>
              <a:t>Elicit English meanings from pupils.</a:t>
            </a:r>
          </a:p>
          <a:p>
            <a:pPr marL="228600" indent="-228600">
              <a:lnSpc>
                <a:spcPct val="100000"/>
              </a:lnSpc>
              <a:buAutoNum type="arabicPeriod"/>
            </a:pPr>
            <a:r>
              <a:rPr lang="en-GB" sz="1200" b="0" strike="noStrike" spc="-1" dirty="0">
                <a:solidFill>
                  <a:srgbClr val="000000"/>
                </a:solidFill>
                <a:latin typeface="+mn-lt"/>
              </a:rPr>
              <a:t>A rough translation in English could be:</a:t>
            </a:r>
            <a:br>
              <a:rPr lang="en-GB" sz="1200" b="0" strike="noStrike" spc="-1" dirty="0">
                <a:solidFill>
                  <a:srgbClr val="000000"/>
                </a:solidFill>
                <a:latin typeface="+mn-lt"/>
              </a:rPr>
            </a:br>
            <a:r>
              <a:rPr lang="en-GB" sz="1200" b="0" strike="noStrike" spc="-1" dirty="0">
                <a:solidFill>
                  <a:srgbClr val="000000"/>
                </a:solidFill>
                <a:latin typeface="+mn-lt"/>
              </a:rPr>
              <a:t>The Quebec Carnival</a:t>
            </a:r>
            <a:br>
              <a:rPr lang="en-GB" sz="1200" b="0" strike="noStrike" spc="-1" dirty="0">
                <a:solidFill>
                  <a:srgbClr val="000000"/>
                </a:solidFill>
                <a:latin typeface="+mn-lt"/>
              </a:rPr>
            </a:br>
            <a:r>
              <a:rPr lang="en-GB" sz="1200" b="0" strike="noStrike" spc="-1" dirty="0">
                <a:solidFill>
                  <a:srgbClr val="000000"/>
                </a:solidFill>
                <a:latin typeface="+mn-lt"/>
              </a:rPr>
              <a:t>It’s celebrating at the end of January and the start of February </a:t>
            </a:r>
            <a:br>
              <a:rPr lang="en-GB" sz="1200" b="0" strike="noStrike" spc="-1" dirty="0">
                <a:solidFill>
                  <a:srgbClr val="000000"/>
                </a:solidFill>
                <a:latin typeface="+mn-lt"/>
              </a:rPr>
            </a:br>
            <a:r>
              <a:rPr lang="en-GB" sz="1200" b="0" strike="noStrike" spc="-1" dirty="0">
                <a:solidFill>
                  <a:srgbClr val="000000"/>
                </a:solidFill>
                <a:latin typeface="+mn-lt"/>
              </a:rPr>
              <a:t>It’s taking part in the festivities</a:t>
            </a:r>
            <a:br>
              <a:rPr lang="en-GB" sz="1200" b="0" strike="noStrike" spc="-1" dirty="0">
                <a:solidFill>
                  <a:srgbClr val="000000"/>
                </a:solidFill>
                <a:latin typeface="+mn-lt"/>
              </a:rPr>
            </a:br>
            <a:r>
              <a:rPr lang="en-GB" sz="1200" b="0" strike="noStrike" spc="-1" dirty="0">
                <a:solidFill>
                  <a:srgbClr val="000000"/>
                </a:solidFill>
                <a:latin typeface="+mn-lt"/>
              </a:rPr>
              <a:t>It’s watching the parade</a:t>
            </a:r>
            <a:br>
              <a:rPr lang="en-GB" sz="1200" b="0" strike="noStrike" spc="-1" dirty="0">
                <a:solidFill>
                  <a:srgbClr val="000000"/>
                </a:solidFill>
                <a:latin typeface="+mn-lt"/>
              </a:rPr>
            </a:br>
            <a:r>
              <a:rPr lang="en-GB" sz="1200" b="0" strike="noStrike" spc="-1" dirty="0">
                <a:solidFill>
                  <a:srgbClr val="000000"/>
                </a:solidFill>
                <a:latin typeface="+mn-lt"/>
              </a:rPr>
              <a:t>It’s swimming in icy snow</a:t>
            </a:r>
            <a:br>
              <a:rPr lang="en-GB" sz="1200" b="0" strike="noStrike" spc="-1" dirty="0">
                <a:solidFill>
                  <a:srgbClr val="000000"/>
                </a:solidFill>
                <a:latin typeface="+mn-lt"/>
              </a:rPr>
            </a:br>
            <a:r>
              <a:rPr lang="en-GB" sz="1200" b="0" strike="noStrike" spc="-1" dirty="0">
                <a:solidFill>
                  <a:srgbClr val="000000"/>
                </a:solidFill>
                <a:latin typeface="+mn-lt"/>
              </a:rPr>
              <a:t>It’s winning canoe races</a:t>
            </a:r>
          </a:p>
          <a:p>
            <a:pPr marL="0" indent="0">
              <a:lnSpc>
                <a:spcPct val="100000"/>
              </a:lnSpc>
              <a:buNone/>
            </a:pPr>
            <a:r>
              <a:rPr lang="en-GB" sz="1200" b="0" strike="noStrike" spc="-1" dirty="0">
                <a:solidFill>
                  <a:srgbClr val="000000"/>
                </a:solidFill>
                <a:latin typeface="+mn-lt"/>
              </a:rPr>
              <a:t>      It’s visiting the icy palace</a:t>
            </a:r>
          </a:p>
          <a:p>
            <a:pPr marL="0" indent="0">
              <a:lnSpc>
                <a:spcPct val="100000"/>
              </a:lnSpc>
              <a:buNone/>
            </a:pPr>
            <a:r>
              <a:rPr lang="en-GB" sz="1200" b="0" strike="noStrike" spc="-1" dirty="0">
                <a:solidFill>
                  <a:srgbClr val="000000"/>
                </a:solidFill>
                <a:latin typeface="+mn-lt"/>
              </a:rPr>
              <a:t>      It’s admiring Bonhomme Carnaval and his ‘arrow’ belt</a:t>
            </a:r>
          </a:p>
          <a:p>
            <a:pPr marL="0" indent="0">
              <a:lnSpc>
                <a:spcPct val="100000"/>
              </a:lnSpc>
              <a:buNone/>
            </a:pPr>
            <a:r>
              <a:rPr lang="en-GB" sz="1200" b="0" strike="noStrike" spc="-1" dirty="0">
                <a:solidFill>
                  <a:srgbClr val="000000"/>
                </a:solidFill>
                <a:latin typeface="+mn-lt"/>
              </a:rPr>
              <a:t>      It’s singing, eating, playing and dancing.</a:t>
            </a:r>
            <a:endParaRPr lang="en-GB" sz="1200" b="0" strike="noStrike" spc="-1" dirty="0">
              <a:latin typeface="Aria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Le Carnaval de Québec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latin typeface="Century Gothic" panose="020B0502020202020204" pitchFamily="34" charset="0"/>
              </a:rPr>
              <a:t>C’est</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célébrer</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en</a:t>
            </a:r>
            <a:r>
              <a:rPr lang="en-GB" sz="1200" b="0" dirty="0">
                <a:solidFill>
                  <a:srgbClr val="002060"/>
                </a:solidFill>
                <a:latin typeface="Century Gothic" panose="020B0502020202020204" pitchFamily="34" charset="0"/>
              </a:rPr>
              <a:t> fin Janvier et début </a:t>
            </a:r>
            <a:r>
              <a:rPr lang="en-GB" sz="1200" b="0" dirty="0" err="1">
                <a:solidFill>
                  <a:srgbClr val="002060"/>
                </a:solidFill>
                <a:latin typeface="Century Gothic" panose="020B0502020202020204" pitchFamily="34" charset="0"/>
              </a:rPr>
              <a:t>février</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latin typeface="Century Gothic" panose="020B0502020202020204" pitchFamily="34" charset="0"/>
              </a:rPr>
              <a:t>C’est</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participer</a:t>
            </a:r>
            <a:r>
              <a:rPr lang="en-GB" sz="1200" b="0" dirty="0">
                <a:solidFill>
                  <a:srgbClr val="002060"/>
                </a:solidFill>
                <a:latin typeface="Century Gothic" panose="020B0502020202020204" pitchFamily="34" charset="0"/>
              </a:rPr>
              <a:t> aux </a:t>
            </a:r>
            <a:r>
              <a:rPr lang="en-GB" sz="1200" b="0" dirty="0" err="1">
                <a:solidFill>
                  <a:srgbClr val="002060"/>
                </a:solidFill>
                <a:latin typeface="Century Gothic" panose="020B0502020202020204" pitchFamily="34" charset="0"/>
              </a:rPr>
              <a:t>festivités</a:t>
            </a:r>
            <a:br>
              <a:rPr lang="en-GB" sz="1200" b="0" dirty="0">
                <a:solidFill>
                  <a:srgbClr val="002060"/>
                </a:solidFill>
                <a:latin typeface="Century Gothic" panose="020B0502020202020204" pitchFamily="34" charset="0"/>
              </a:rPr>
            </a:br>
            <a:r>
              <a:rPr lang="en-GB" sz="1200" b="0" dirty="0" err="1">
                <a:solidFill>
                  <a:srgbClr val="002060"/>
                </a:solidFill>
                <a:latin typeface="Century Gothic" panose="020B0502020202020204" pitchFamily="34" charset="0"/>
              </a:rPr>
              <a:t>C’est</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regarder</a:t>
            </a:r>
            <a:r>
              <a:rPr lang="en-GB" sz="1200" b="0" dirty="0">
                <a:solidFill>
                  <a:srgbClr val="002060"/>
                </a:solidFill>
                <a:latin typeface="Century Gothic" panose="020B0502020202020204" pitchFamily="34" charset="0"/>
              </a:rPr>
              <a:t> le </a:t>
            </a:r>
            <a:r>
              <a:rPr lang="en-GB" sz="1200" b="0" dirty="0" err="1">
                <a:solidFill>
                  <a:srgbClr val="002060"/>
                </a:solidFill>
                <a:latin typeface="Century Gothic" panose="020B0502020202020204" pitchFamily="34" charset="0"/>
              </a:rPr>
              <a:t>défilé</a:t>
            </a: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nager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dans la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neige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glacée</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latin typeface="Century Gothic" panose="020B0502020202020204" pitchFamily="34" charset="0"/>
              </a:rPr>
              <a:t>C’est</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gagner</a:t>
            </a:r>
            <a:r>
              <a:rPr lang="en-GB" sz="1200" b="0" dirty="0">
                <a:solidFill>
                  <a:srgbClr val="002060"/>
                </a:solidFill>
                <a:latin typeface="Century Gothic" panose="020B0502020202020204" pitchFamily="34" charset="0"/>
              </a:rPr>
              <a:t> la course de </a:t>
            </a:r>
            <a:r>
              <a:rPr lang="en-GB" sz="1200" b="0" dirty="0" err="1">
                <a:solidFill>
                  <a:srgbClr val="002060"/>
                </a:solidFill>
                <a:latin typeface="Century Gothic" panose="020B0502020202020204" pitchFamily="34" charset="0"/>
              </a:rPr>
              <a:t>canoë</a:t>
            </a:r>
            <a:br>
              <a:rPr lang="en-GB" sz="1200" b="0" dirty="0">
                <a:solidFill>
                  <a:srgbClr val="002060"/>
                </a:solidFill>
                <a:latin typeface="Century Gothic" panose="020B0502020202020204" pitchFamily="34" charset="0"/>
              </a:rPr>
            </a:br>
            <a:r>
              <a:rPr lang="en-GB" sz="1200" b="0" dirty="0" err="1">
                <a:solidFill>
                  <a:srgbClr val="002060"/>
                </a:solidFill>
                <a:latin typeface="Century Gothic" panose="020B0502020202020204" pitchFamily="34" charset="0"/>
              </a:rPr>
              <a:t>C’est</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visiter</a:t>
            </a:r>
            <a:r>
              <a:rPr lang="en-GB" sz="1200" b="0" dirty="0">
                <a:solidFill>
                  <a:srgbClr val="002060"/>
                </a:solidFill>
                <a:latin typeface="Century Gothic" panose="020B0502020202020204" pitchFamily="34" charset="0"/>
              </a:rPr>
              <a:t> le palais glacé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admirer Bonhomme Carnaval  et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sa</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ceinture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fl</a:t>
            </a:r>
            <a:r>
              <a:rPr lang="en-GB" sz="1200" b="0" dirty="0">
                <a:solidFill>
                  <a:srgbClr val="002060"/>
                </a:solidFill>
                <a:latin typeface="Century Gothic" panose="020B0502020202020204" pitchFamily="34" charset="0"/>
              </a:rPr>
              <a:t>é</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ch</a:t>
            </a:r>
            <a:r>
              <a:rPr lang="en-GB" sz="1200" b="0" dirty="0">
                <a:solidFill>
                  <a:srgbClr val="002060"/>
                </a:solidFill>
                <a:latin typeface="Century Gothic" panose="020B0502020202020204" pitchFamily="34" charset="0"/>
              </a:rPr>
              <a:t>é</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e</a:t>
            </a:r>
            <a:b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chanter, manger,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jouer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danser</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key vocabulary for this week.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Ask pupils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callout.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5. Then, on the next slide, pupils listen and write/say the meanings.</a:t>
            </a:r>
            <a:endParaRPr lang="en-GB" b="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the new vocabulary for this week.</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listen.</a:t>
            </a:r>
          </a:p>
          <a:p>
            <a:pPr marL="216000" indent="-216000">
              <a:lnSpc>
                <a:spcPct val="100000"/>
              </a:lnSpc>
            </a:pPr>
            <a:r>
              <a:rPr lang="en-GB" sz="1200" b="0" strike="noStrike" spc="-1" dirty="0">
                <a:solidFill>
                  <a:srgbClr val="000000"/>
                </a:solidFill>
                <a:latin typeface="Calibri"/>
              </a:rPr>
              <a:t>2. Pupils write or say the English meaning.</a:t>
            </a:r>
          </a:p>
          <a:p>
            <a:pPr marL="216000" indent="-216000">
              <a:lnSpc>
                <a:spcPct val="100000"/>
              </a:lnSpc>
            </a:pPr>
            <a:r>
              <a:rPr lang="en-GB" sz="1200" b="0" strike="noStrike" spc="-1" dirty="0">
                <a:solidFill>
                  <a:srgbClr val="000000"/>
                </a:solidFill>
                <a:latin typeface="Calibri"/>
              </a:rPr>
              <a:t>3. Click to correct.</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Exemple</a:t>
            </a:r>
            <a:r>
              <a:rPr lang="en-GB" sz="1200" b="0" strike="noStrike" spc="-1" dirty="0">
                <a:solidFill>
                  <a:srgbClr val="000000"/>
                </a:solidFill>
                <a:latin typeface="Calibri"/>
              </a:rPr>
              <a:t>: la glace</a:t>
            </a:r>
          </a:p>
          <a:p>
            <a:pPr marL="228600" indent="-228600">
              <a:lnSpc>
                <a:spcPct val="100000"/>
              </a:lnSpc>
              <a:buAutoNum type="arabicPeriod"/>
            </a:pPr>
            <a:r>
              <a:rPr lang="en-GB" sz="1200" b="0" strike="noStrike" spc="-1" dirty="0">
                <a:solidFill>
                  <a:srgbClr val="000000"/>
                </a:solidFill>
                <a:latin typeface="Calibri"/>
              </a:rPr>
              <a:t>la course</a:t>
            </a:r>
          </a:p>
          <a:p>
            <a:pPr marL="228600" indent="-228600">
              <a:lnSpc>
                <a:spcPct val="100000"/>
              </a:lnSpc>
              <a:buAutoNum type="arabicPeriod"/>
            </a:pPr>
            <a:r>
              <a:rPr lang="en-GB" sz="1200" b="0" strike="noStrike" spc="-1" dirty="0" err="1">
                <a:solidFill>
                  <a:srgbClr val="000000"/>
                </a:solidFill>
                <a:latin typeface="Calibri"/>
              </a:rPr>
              <a:t>participer</a:t>
            </a:r>
            <a:r>
              <a:rPr lang="en-GB" sz="1200" b="0" strike="noStrike" spc="-1" dirty="0">
                <a:solidFill>
                  <a:srgbClr val="000000"/>
                </a:solidFill>
                <a:latin typeface="Calibri"/>
              </a:rPr>
              <a:t> à</a:t>
            </a:r>
          </a:p>
          <a:p>
            <a:pPr marL="228600" indent="-228600">
              <a:lnSpc>
                <a:spcPct val="100000"/>
              </a:lnSpc>
              <a:buAutoNum type="arabicPeriod"/>
            </a:pPr>
            <a:r>
              <a:rPr lang="en-GB" sz="1200" b="0" strike="noStrike" spc="-1" dirty="0">
                <a:solidFill>
                  <a:srgbClr val="000000"/>
                </a:solidFill>
                <a:latin typeface="Calibri"/>
              </a:rPr>
              <a:t>le château</a:t>
            </a:r>
          </a:p>
          <a:p>
            <a:pPr marL="228600" indent="-228600">
              <a:lnSpc>
                <a:spcPct val="100000"/>
              </a:lnSpc>
              <a:buAutoNum type="arabicPeriod"/>
            </a:pPr>
            <a:r>
              <a:rPr lang="en-GB" sz="1200" b="0" strike="noStrike" spc="-1" dirty="0">
                <a:solidFill>
                  <a:srgbClr val="000000"/>
                </a:solidFill>
                <a:latin typeface="Calibri"/>
              </a:rPr>
              <a:t>la </a:t>
            </a:r>
            <a:r>
              <a:rPr lang="en-GB" sz="1200" b="0" strike="noStrike" spc="-1" dirty="0" err="1">
                <a:solidFill>
                  <a:srgbClr val="000000"/>
                </a:solidFill>
                <a:latin typeface="Calibri"/>
              </a:rPr>
              <a:t>neige</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err="1">
                <a:solidFill>
                  <a:srgbClr val="000000"/>
                </a:solidFill>
                <a:latin typeface="Calibri"/>
              </a:rPr>
              <a:t>nager</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le </a:t>
            </a:r>
            <a:r>
              <a:rPr lang="en-GB" sz="1200" b="0" strike="noStrike" spc="-1" dirty="0" err="1">
                <a:solidFill>
                  <a:srgbClr val="000000"/>
                </a:solidFill>
                <a:latin typeface="Calibri"/>
              </a:rPr>
              <a:t>défilé</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2</a:t>
            </a:r>
            <a:r>
              <a:rPr lang="en-GB" b="0" baseline="30000" dirty="0"/>
              <a:t>nd</a:t>
            </a:r>
            <a:r>
              <a:rPr lang="en-GB" b="0" dirty="0"/>
              <a:t> meaning of </a:t>
            </a:r>
            <a:r>
              <a:rPr lang="en-GB" b="0" dirty="0" err="1"/>
              <a:t>vous</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 (7 slides)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comprehension of </a:t>
            </a:r>
            <a:r>
              <a:rPr lang="en-US" b="1" dirty="0" err="1"/>
              <a:t>tu</a:t>
            </a:r>
            <a:r>
              <a:rPr lang="en-US" b="0" dirty="0"/>
              <a:t> and </a:t>
            </a:r>
            <a:r>
              <a:rPr lang="en-US" b="1" dirty="0" err="1"/>
              <a:t>vous</a:t>
            </a:r>
            <a:r>
              <a:rPr lang="en-US" b="0" dirty="0"/>
              <a:t> forms of the verb, and their connection with meaning.</a:t>
            </a:r>
          </a:p>
          <a:p>
            <a:endParaRPr lang="en-US" b="0" dirty="0"/>
          </a:p>
          <a:p>
            <a:r>
              <a:rPr lang="en-US" b="1" dirty="0"/>
              <a:t>Procedure</a:t>
            </a:r>
          </a:p>
          <a:p>
            <a:pPr marL="228600" indent="-228600">
              <a:buAutoNum type="arabicPeriod"/>
            </a:pPr>
            <a:r>
              <a:rPr lang="en-US" b="0" dirty="0"/>
              <a:t>Read the title and scenario and clarify the context and the activity with pupils. Remind pupils that the </a:t>
            </a:r>
            <a:r>
              <a:rPr lang="en-US" b="1" i="1" dirty="0" err="1"/>
              <a:t>tu</a:t>
            </a:r>
            <a:r>
              <a:rPr lang="en-US" b="0" dirty="0"/>
              <a:t> form means ‘you’ for one person you know well and </a:t>
            </a:r>
            <a:r>
              <a:rPr lang="en-US" b="1" i="1" dirty="0" err="1"/>
              <a:t>vous</a:t>
            </a:r>
            <a:r>
              <a:rPr lang="en-US" b="0" dirty="0"/>
              <a:t> form is ‘you’ in a formal context (e.g. to your teacher or an adult you don’t know well).</a:t>
            </a:r>
          </a:p>
          <a:p>
            <a:pPr marL="228600" indent="-228600">
              <a:buAutoNum type="arabicPeriod"/>
            </a:pPr>
            <a:r>
              <a:rPr lang="en-US" b="0" dirty="0"/>
              <a:t>Pupils listen to each question and decide who it is addressed to, depending on the form of the verb they hear. The pronouns are beeped out to focus pupils’ attention on the verb form.</a:t>
            </a:r>
          </a:p>
          <a:p>
            <a:pPr marL="228600" indent="-228600">
              <a:buAutoNum type="arabicPeriod"/>
            </a:pPr>
            <a:r>
              <a:rPr lang="en-US" b="0" dirty="0"/>
              <a:t>Click to highlight the answer and see the question in writing.</a:t>
            </a:r>
          </a:p>
          <a:p>
            <a:pPr marL="228600" indent="-228600">
              <a:buAutoNum type="arabicPeriod"/>
            </a:pPr>
            <a:r>
              <a:rPr lang="en-US" b="0" dirty="0"/>
              <a:t>Elicit the English meaning of the question.</a:t>
            </a:r>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[Vous] aimez le Carnaval ?</a:t>
            </a:r>
            <a:endParaRPr lang="en-GB" sz="1200" b="0" kern="1200" dirty="0">
              <a:solidFill>
                <a:schemeClr val="tx1"/>
              </a:solidFill>
              <a:effectLst/>
              <a:latin typeface="+mn-lt"/>
              <a:ea typeface="+mn-ea"/>
              <a:cs typeface="+mn-cs"/>
            </a:endParaRPr>
          </a:p>
          <a:p>
            <a:pPr marL="0" indent="0">
              <a:buNone/>
            </a:pPr>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67538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[2/7]</a:t>
            </a:r>
          </a:p>
          <a:p>
            <a:pPr marL="216000" indent="-216000">
              <a:lnSpc>
                <a:spcPct val="100000"/>
              </a:lnSpc>
            </a:pPr>
            <a:endParaRPr lang="en-GB" sz="1200" b="1" strike="noStrike" spc="-1" dirty="0">
              <a:solidFill>
                <a:srgbClr val="000000"/>
              </a:solidFill>
              <a:latin typeface="Calibri"/>
            </a:endParaRPr>
          </a:p>
          <a:p>
            <a:pPr marL="0" indent="0">
              <a:buNone/>
            </a:pPr>
            <a:r>
              <a:rPr lang="en-US" b="1" dirty="0"/>
              <a:t>Transcript:</a:t>
            </a:r>
          </a:p>
          <a:p>
            <a:r>
              <a:rPr lang="es-ES_tradnl" sz="1200" b="0" kern="1200" dirty="0">
                <a:solidFill>
                  <a:schemeClr val="tx1"/>
                </a:solidFill>
                <a:effectLst/>
                <a:latin typeface="+mn-lt"/>
                <a:ea typeface="+mn-ea"/>
                <a:cs typeface="+mn-cs"/>
              </a:rPr>
              <a:t>[Vous] nagez dans la neige ?</a:t>
            </a:r>
            <a:endParaRPr lang="en-GB" sz="1200" b="0" kern="1200" dirty="0">
              <a:solidFill>
                <a:schemeClr val="tx1"/>
              </a:solidFill>
              <a:effectLst/>
              <a:latin typeface="+mn-lt"/>
              <a:ea typeface="+mn-ea"/>
              <a:cs typeface="+mn-cs"/>
            </a:endParaRPr>
          </a:p>
          <a:p>
            <a:pPr marL="216000" indent="-216000">
              <a:lnSpc>
                <a:spcPct val="100000"/>
              </a:lnSpc>
            </a:pP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15963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[3/7]</a:t>
            </a:r>
          </a:p>
          <a:p>
            <a:pPr marL="216000" indent="-216000">
              <a:lnSpc>
                <a:spcPct val="100000"/>
              </a:lnSpc>
            </a:pPr>
            <a:endParaRPr lang="en-GB" sz="1200" b="1" strike="noStrike" spc="-1" dirty="0">
              <a:solidFill>
                <a:srgbClr val="000000"/>
              </a:solidFill>
              <a:latin typeface="Calibri"/>
            </a:endParaRPr>
          </a:p>
          <a:p>
            <a:pPr marL="0" indent="0">
              <a:buNone/>
            </a:pPr>
            <a:r>
              <a:rPr lang="en-US" b="1" dirty="0"/>
              <a:t>Transcript:</a:t>
            </a:r>
          </a:p>
          <a:p>
            <a:r>
              <a:rPr lang="es-ES_tradnl" sz="1200" b="0" kern="1200" dirty="0">
                <a:solidFill>
                  <a:schemeClr val="tx1"/>
                </a:solidFill>
                <a:effectLst/>
                <a:latin typeface="+mn-lt"/>
                <a:ea typeface="+mn-ea"/>
                <a:cs typeface="+mn-cs"/>
              </a:rPr>
              <a:t>[Tu] regardes le défilé ?</a:t>
            </a:r>
            <a:endParaRPr lang="en-GB" sz="1200" b="0" kern="1200" dirty="0">
              <a:solidFill>
                <a:schemeClr val="tx1"/>
              </a:solidFill>
              <a:effectLst/>
              <a:latin typeface="+mn-lt"/>
              <a:ea typeface="+mn-ea"/>
              <a:cs typeface="+mn-cs"/>
            </a:endParaRPr>
          </a:p>
          <a:p>
            <a:pPr marL="216000" indent="-216000">
              <a:lnSpc>
                <a:spcPct val="100000"/>
              </a:lnSpc>
            </a:pP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49857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png"/><Relationship Id="rId3" Type="http://schemas.openxmlformats.org/officeDocument/2006/relationships/audio" Target="../media/audio40.wav"/><Relationship Id="rId7" Type="http://schemas.openxmlformats.org/officeDocument/2006/relationships/audio" Target="../media/audio34.wav"/><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notesSlide" Target="../notesSlides/notesSlide10.xml"/><Relationship Id="rId16" Type="http://schemas.openxmlformats.org/officeDocument/2006/relationships/audio" Target="../media/audio35.wav"/><Relationship Id="rId1" Type="http://schemas.openxmlformats.org/officeDocument/2006/relationships/slideLayout" Target="../slideLayouts/slideLayout5.xml"/><Relationship Id="rId6" Type="http://schemas.openxmlformats.org/officeDocument/2006/relationships/audio" Target="../media/audio33.wav"/><Relationship Id="rId11" Type="http://schemas.openxmlformats.org/officeDocument/2006/relationships/image" Target="../media/image52.gif"/><Relationship Id="rId5" Type="http://schemas.openxmlformats.org/officeDocument/2006/relationships/audio" Target="../media/audio41.wav"/><Relationship Id="rId15" Type="http://schemas.openxmlformats.org/officeDocument/2006/relationships/image" Target="../media/image25.svg"/><Relationship Id="rId10" Type="http://schemas.openxmlformats.org/officeDocument/2006/relationships/image" Target="../media/image51.gif"/><Relationship Id="rId4" Type="http://schemas.openxmlformats.org/officeDocument/2006/relationships/image" Target="../media/image44.png"/><Relationship Id="rId9" Type="http://schemas.openxmlformats.org/officeDocument/2006/relationships/image" Target="../media/image50.gif"/><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png"/><Relationship Id="rId3" Type="http://schemas.openxmlformats.org/officeDocument/2006/relationships/audio" Target="../media/audio42.wav"/><Relationship Id="rId7" Type="http://schemas.openxmlformats.org/officeDocument/2006/relationships/audio" Target="../media/audio34.wav"/><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notesSlide" Target="../notesSlides/notesSlide11.xml"/><Relationship Id="rId16" Type="http://schemas.openxmlformats.org/officeDocument/2006/relationships/audio" Target="../media/audio35.wav"/><Relationship Id="rId1" Type="http://schemas.openxmlformats.org/officeDocument/2006/relationships/slideLayout" Target="../slideLayouts/slideLayout5.xml"/><Relationship Id="rId6" Type="http://schemas.openxmlformats.org/officeDocument/2006/relationships/audio" Target="../media/audio33.wav"/><Relationship Id="rId11" Type="http://schemas.openxmlformats.org/officeDocument/2006/relationships/image" Target="../media/image52.gif"/><Relationship Id="rId5" Type="http://schemas.openxmlformats.org/officeDocument/2006/relationships/audio" Target="../media/audio43.wav"/><Relationship Id="rId15" Type="http://schemas.openxmlformats.org/officeDocument/2006/relationships/image" Target="../media/image25.svg"/><Relationship Id="rId10" Type="http://schemas.openxmlformats.org/officeDocument/2006/relationships/image" Target="../media/image51.gif"/><Relationship Id="rId4" Type="http://schemas.openxmlformats.org/officeDocument/2006/relationships/image" Target="../media/image44.png"/><Relationship Id="rId9" Type="http://schemas.openxmlformats.org/officeDocument/2006/relationships/image" Target="../media/image50.gif"/><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png"/><Relationship Id="rId3" Type="http://schemas.openxmlformats.org/officeDocument/2006/relationships/audio" Target="../media/audio44.wav"/><Relationship Id="rId7" Type="http://schemas.openxmlformats.org/officeDocument/2006/relationships/audio" Target="../media/audio34.wav"/><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notesSlide" Target="../notesSlides/notesSlide12.xml"/><Relationship Id="rId16" Type="http://schemas.openxmlformats.org/officeDocument/2006/relationships/audio" Target="../media/audio35.wav"/><Relationship Id="rId1" Type="http://schemas.openxmlformats.org/officeDocument/2006/relationships/slideLayout" Target="../slideLayouts/slideLayout5.xml"/><Relationship Id="rId6" Type="http://schemas.openxmlformats.org/officeDocument/2006/relationships/audio" Target="../media/audio33.wav"/><Relationship Id="rId11" Type="http://schemas.openxmlformats.org/officeDocument/2006/relationships/image" Target="../media/image52.gif"/><Relationship Id="rId5" Type="http://schemas.openxmlformats.org/officeDocument/2006/relationships/audio" Target="../media/audio45.wav"/><Relationship Id="rId15" Type="http://schemas.openxmlformats.org/officeDocument/2006/relationships/image" Target="../media/image25.svg"/><Relationship Id="rId10" Type="http://schemas.openxmlformats.org/officeDocument/2006/relationships/image" Target="../media/image51.gif"/><Relationship Id="rId4" Type="http://schemas.openxmlformats.org/officeDocument/2006/relationships/image" Target="../media/image44.png"/><Relationship Id="rId9" Type="http://schemas.openxmlformats.org/officeDocument/2006/relationships/image" Target="../media/image50.gif"/><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png"/><Relationship Id="rId3" Type="http://schemas.openxmlformats.org/officeDocument/2006/relationships/audio" Target="../media/audio46.wav"/><Relationship Id="rId7" Type="http://schemas.openxmlformats.org/officeDocument/2006/relationships/audio" Target="../media/audio34.wav"/><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notesSlide" Target="../notesSlides/notesSlide13.xml"/><Relationship Id="rId16" Type="http://schemas.openxmlformats.org/officeDocument/2006/relationships/audio" Target="../media/audio35.wav"/><Relationship Id="rId1" Type="http://schemas.openxmlformats.org/officeDocument/2006/relationships/slideLayout" Target="../slideLayouts/slideLayout5.xml"/><Relationship Id="rId6" Type="http://schemas.openxmlformats.org/officeDocument/2006/relationships/audio" Target="../media/audio33.wav"/><Relationship Id="rId11" Type="http://schemas.openxmlformats.org/officeDocument/2006/relationships/image" Target="../media/image52.gif"/><Relationship Id="rId5" Type="http://schemas.openxmlformats.org/officeDocument/2006/relationships/audio" Target="../media/audio47.wav"/><Relationship Id="rId15" Type="http://schemas.openxmlformats.org/officeDocument/2006/relationships/image" Target="../media/image25.svg"/><Relationship Id="rId10" Type="http://schemas.openxmlformats.org/officeDocument/2006/relationships/image" Target="../media/image51.gif"/><Relationship Id="rId4" Type="http://schemas.openxmlformats.org/officeDocument/2006/relationships/image" Target="../media/image44.png"/><Relationship Id="rId9" Type="http://schemas.openxmlformats.org/officeDocument/2006/relationships/image" Target="../media/image50.gif"/><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audio" Target="../media/audio53.wav"/><Relationship Id="rId3" Type="http://schemas.openxmlformats.org/officeDocument/2006/relationships/audio" Target="../media/audio48.wav"/><Relationship Id="rId7" Type="http://schemas.openxmlformats.org/officeDocument/2006/relationships/audio" Target="../media/audio52.wav"/><Relationship Id="rId12"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51.wav"/><Relationship Id="rId11" Type="http://schemas.openxmlformats.org/officeDocument/2006/relationships/image" Target="../media/image45.png"/><Relationship Id="rId5" Type="http://schemas.openxmlformats.org/officeDocument/2006/relationships/audio" Target="../media/audio50.wav"/><Relationship Id="rId10" Type="http://schemas.openxmlformats.org/officeDocument/2006/relationships/audio" Target="../media/audio55.wav"/><Relationship Id="rId4" Type="http://schemas.openxmlformats.org/officeDocument/2006/relationships/audio" Target="../media/audio49.wav"/><Relationship Id="rId9" Type="http://schemas.openxmlformats.org/officeDocument/2006/relationships/audio" Target="../media/audio54.wav"/></Relationships>
</file>

<file path=ppt/slides/_rels/slide15.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image" Target="../media/image7.png"/><Relationship Id="rId18" Type="http://schemas.openxmlformats.org/officeDocument/2006/relationships/image" Target="../media/image19.jpg"/><Relationship Id="rId26" Type="http://schemas.openxmlformats.org/officeDocument/2006/relationships/image" Target="../media/image63.jpg"/><Relationship Id="rId3" Type="http://schemas.openxmlformats.org/officeDocument/2006/relationships/audio" Target="../media/audio56.wav"/><Relationship Id="rId21" Type="http://schemas.openxmlformats.org/officeDocument/2006/relationships/image" Target="../media/image59.jpg"/><Relationship Id="rId7" Type="http://schemas.openxmlformats.org/officeDocument/2006/relationships/audio" Target="../media/audio60.wav"/><Relationship Id="rId12" Type="http://schemas.openxmlformats.org/officeDocument/2006/relationships/audio" Target="../media/audio65.wav"/><Relationship Id="rId17" Type="http://schemas.openxmlformats.org/officeDocument/2006/relationships/image" Target="../media/image56.jpg"/><Relationship Id="rId25" Type="http://schemas.openxmlformats.org/officeDocument/2006/relationships/image" Target="../media/image62.jpg"/><Relationship Id="rId2" Type="http://schemas.openxmlformats.org/officeDocument/2006/relationships/notesSlide" Target="../notesSlides/notesSlide15.xml"/><Relationship Id="rId16" Type="http://schemas.openxmlformats.org/officeDocument/2006/relationships/image" Target="../media/image55.jpg"/><Relationship Id="rId20" Type="http://schemas.openxmlformats.org/officeDocument/2006/relationships/image" Target="../media/image58.jpg"/><Relationship Id="rId29" Type="http://schemas.openxmlformats.org/officeDocument/2006/relationships/image" Target="../media/image66.jpg"/><Relationship Id="rId1" Type="http://schemas.openxmlformats.org/officeDocument/2006/relationships/slideLayout" Target="../slideLayouts/slideLayout5.xml"/><Relationship Id="rId6" Type="http://schemas.openxmlformats.org/officeDocument/2006/relationships/audio" Target="../media/audio59.wav"/><Relationship Id="rId11" Type="http://schemas.openxmlformats.org/officeDocument/2006/relationships/audio" Target="../media/audio64.wav"/><Relationship Id="rId24" Type="http://schemas.openxmlformats.org/officeDocument/2006/relationships/image" Target="../media/image61.jpg"/><Relationship Id="rId5" Type="http://schemas.openxmlformats.org/officeDocument/2006/relationships/audio" Target="../media/audio58.wav"/><Relationship Id="rId15" Type="http://schemas.openxmlformats.org/officeDocument/2006/relationships/audio" Target="../media/audio66.wav"/><Relationship Id="rId23" Type="http://schemas.openxmlformats.org/officeDocument/2006/relationships/image" Target="../media/image60.png"/><Relationship Id="rId28" Type="http://schemas.openxmlformats.org/officeDocument/2006/relationships/image" Target="../media/image65.jpg"/><Relationship Id="rId10" Type="http://schemas.openxmlformats.org/officeDocument/2006/relationships/audio" Target="../media/audio63.wav"/><Relationship Id="rId19" Type="http://schemas.openxmlformats.org/officeDocument/2006/relationships/image" Target="../media/image57.jpg"/><Relationship Id="rId4" Type="http://schemas.openxmlformats.org/officeDocument/2006/relationships/audio" Target="../media/audio57.wav"/><Relationship Id="rId9" Type="http://schemas.openxmlformats.org/officeDocument/2006/relationships/audio" Target="../media/audio62.wav"/><Relationship Id="rId14" Type="http://schemas.openxmlformats.org/officeDocument/2006/relationships/image" Target="../media/image23.png"/><Relationship Id="rId22" Type="http://schemas.openxmlformats.org/officeDocument/2006/relationships/image" Target="../media/image16.jpg"/><Relationship Id="rId27" Type="http://schemas.openxmlformats.org/officeDocument/2006/relationships/image" Target="../media/image64.jpg"/></Relationships>
</file>

<file path=ppt/slides/_rels/slide16.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image" Target="../media/image60.png"/><Relationship Id="rId18" Type="http://schemas.openxmlformats.org/officeDocument/2006/relationships/image" Target="../media/image63.jpg"/><Relationship Id="rId3" Type="http://schemas.openxmlformats.org/officeDocument/2006/relationships/audio" Target="../media/audio67.wav"/><Relationship Id="rId21" Type="http://schemas.openxmlformats.org/officeDocument/2006/relationships/image" Target="../media/image65.jpg"/><Relationship Id="rId7" Type="http://schemas.openxmlformats.org/officeDocument/2006/relationships/image" Target="../media/image25.svg"/><Relationship Id="rId12" Type="http://schemas.openxmlformats.org/officeDocument/2006/relationships/image" Target="../media/image58.jpg"/><Relationship Id="rId17" Type="http://schemas.openxmlformats.org/officeDocument/2006/relationships/image" Target="../media/image56.jpg"/><Relationship Id="rId2" Type="http://schemas.openxmlformats.org/officeDocument/2006/relationships/notesSlide" Target="../notesSlides/notesSlide16.xml"/><Relationship Id="rId16" Type="http://schemas.openxmlformats.org/officeDocument/2006/relationships/image" Target="../media/image55.jpg"/><Relationship Id="rId20" Type="http://schemas.openxmlformats.org/officeDocument/2006/relationships/image" Target="../media/image16.jp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57.jpg"/><Relationship Id="rId5" Type="http://schemas.openxmlformats.org/officeDocument/2006/relationships/image" Target="../media/image68.png"/><Relationship Id="rId15" Type="http://schemas.openxmlformats.org/officeDocument/2006/relationships/image" Target="../media/image62.jpg"/><Relationship Id="rId10" Type="http://schemas.openxmlformats.org/officeDocument/2006/relationships/image" Target="../media/image19.jpg"/><Relationship Id="rId19" Type="http://schemas.openxmlformats.org/officeDocument/2006/relationships/image" Target="../media/image64.jpg"/><Relationship Id="rId4" Type="http://schemas.openxmlformats.org/officeDocument/2006/relationships/image" Target="../media/image67.png"/><Relationship Id="rId9" Type="http://schemas.openxmlformats.org/officeDocument/2006/relationships/image" Target="../media/image59.jpg"/><Relationship Id="rId14" Type="http://schemas.openxmlformats.org/officeDocument/2006/relationships/image" Target="../media/image61.jpg"/><Relationship Id="rId22" Type="http://schemas.openxmlformats.org/officeDocument/2006/relationships/image" Target="../media/image66.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4.png"/><Relationship Id="rId18" Type="http://schemas.openxmlformats.org/officeDocument/2006/relationships/image" Target="../media/image19.jpg"/><Relationship Id="rId3" Type="http://schemas.openxmlformats.org/officeDocument/2006/relationships/audio" Target="../media/audio1.wav"/><Relationship Id="rId21" Type="http://schemas.openxmlformats.org/officeDocument/2006/relationships/image" Target="../media/image22.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18.jpg"/><Relationship Id="rId2" Type="http://schemas.openxmlformats.org/officeDocument/2006/relationships/notesSlide" Target="../notesSlides/notesSlide3.xml"/><Relationship Id="rId16" Type="http://schemas.openxmlformats.org/officeDocument/2006/relationships/image" Target="../media/image17.jpg"/><Relationship Id="rId20"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16.jpg"/><Relationship Id="rId10" Type="http://schemas.openxmlformats.org/officeDocument/2006/relationships/audio" Target="../media/audio8.wav"/><Relationship Id="rId19" Type="http://schemas.openxmlformats.org/officeDocument/2006/relationships/image" Target="../media/image20.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17.wav"/><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7.png"/><Relationship Id="rId21" Type="http://schemas.openxmlformats.org/officeDocument/2006/relationships/image" Target="../media/image33.svg"/><Relationship Id="rId34" Type="http://schemas.openxmlformats.org/officeDocument/2006/relationships/image" Target="../media/image21.png"/><Relationship Id="rId7" Type="http://schemas.openxmlformats.org/officeDocument/2006/relationships/audio" Target="../media/audio13.wav"/><Relationship Id="rId12" Type="http://schemas.openxmlformats.org/officeDocument/2006/relationships/audio" Target="../media/audio16.wav"/><Relationship Id="rId17" Type="http://schemas.openxmlformats.org/officeDocument/2006/relationships/image" Target="../media/image29.svg"/><Relationship Id="rId25" Type="http://schemas.openxmlformats.org/officeDocument/2006/relationships/image" Target="../media/image37.svg"/><Relationship Id="rId33" Type="http://schemas.openxmlformats.org/officeDocument/2006/relationships/image" Target="../media/image43.svg"/><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audio" Target="../media/audio19.wav"/><Relationship Id="rId1" Type="http://schemas.openxmlformats.org/officeDocument/2006/relationships/slideLayout" Target="../slideLayouts/slideLayout5.xml"/><Relationship Id="rId6" Type="http://schemas.openxmlformats.org/officeDocument/2006/relationships/audio" Target="../media/audio12.wav"/><Relationship Id="rId11" Type="http://schemas.openxmlformats.org/officeDocument/2006/relationships/audio" Target="../media/audio15.wav"/><Relationship Id="rId24" Type="http://schemas.openxmlformats.org/officeDocument/2006/relationships/image" Target="../media/image36.png"/><Relationship Id="rId32" Type="http://schemas.openxmlformats.org/officeDocument/2006/relationships/image" Target="../media/image42.png"/><Relationship Id="rId5" Type="http://schemas.openxmlformats.org/officeDocument/2006/relationships/audio" Target="../media/audio11.wav"/><Relationship Id="rId15" Type="http://schemas.openxmlformats.org/officeDocument/2006/relationships/image" Target="../media/image27.svg"/><Relationship Id="rId23" Type="http://schemas.openxmlformats.org/officeDocument/2006/relationships/image" Target="../media/image35.svg"/><Relationship Id="rId28" Type="http://schemas.openxmlformats.org/officeDocument/2006/relationships/audio" Target="../media/audio18.wav"/><Relationship Id="rId10" Type="http://schemas.openxmlformats.org/officeDocument/2006/relationships/audio" Target="../media/audio14.wav"/><Relationship Id="rId19" Type="http://schemas.openxmlformats.org/officeDocument/2006/relationships/image" Target="../media/image31.svg"/><Relationship Id="rId31" Type="http://schemas.openxmlformats.org/officeDocument/2006/relationships/image" Target="../media/image41.svg"/><Relationship Id="rId4" Type="http://schemas.openxmlformats.org/officeDocument/2006/relationships/image" Target="../media/image23.png"/><Relationship Id="rId9" Type="http://schemas.openxmlformats.org/officeDocument/2006/relationships/image" Target="../media/image25.sv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svg"/><Relationship Id="rId30"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25.svg"/><Relationship Id="rId18" Type="http://schemas.openxmlformats.org/officeDocument/2006/relationships/image" Target="../media/image29.svg"/><Relationship Id="rId26" Type="http://schemas.openxmlformats.org/officeDocument/2006/relationships/image" Target="../media/image39.svg"/><Relationship Id="rId3" Type="http://schemas.openxmlformats.org/officeDocument/2006/relationships/image" Target="../media/image44.png"/><Relationship Id="rId21" Type="http://schemas.openxmlformats.org/officeDocument/2006/relationships/image" Target="../media/image34.png"/><Relationship Id="rId7" Type="http://schemas.openxmlformats.org/officeDocument/2006/relationships/audio" Target="../media/audio23.wav"/><Relationship Id="rId12" Type="http://schemas.openxmlformats.org/officeDocument/2006/relationships/image" Target="../media/image24.png"/><Relationship Id="rId17" Type="http://schemas.openxmlformats.org/officeDocument/2006/relationships/image" Target="../media/image28.png"/><Relationship Id="rId25"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27.svg"/><Relationship Id="rId20" Type="http://schemas.openxmlformats.org/officeDocument/2006/relationships/image" Target="../media/image33.svg"/><Relationship Id="rId29"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audio" Target="../media/audio22.wav"/><Relationship Id="rId11" Type="http://schemas.openxmlformats.org/officeDocument/2006/relationships/audio" Target="../media/audio10.wav"/><Relationship Id="rId24" Type="http://schemas.openxmlformats.org/officeDocument/2006/relationships/image" Target="../media/image37.svg"/><Relationship Id="rId5" Type="http://schemas.openxmlformats.org/officeDocument/2006/relationships/audio" Target="../media/audio21.wav"/><Relationship Id="rId15" Type="http://schemas.openxmlformats.org/officeDocument/2006/relationships/image" Target="../media/image26.png"/><Relationship Id="rId23" Type="http://schemas.openxmlformats.org/officeDocument/2006/relationships/image" Target="../media/image36.png"/><Relationship Id="rId28" Type="http://schemas.openxmlformats.org/officeDocument/2006/relationships/image" Target="../media/image41.svg"/><Relationship Id="rId10" Type="http://schemas.openxmlformats.org/officeDocument/2006/relationships/audio" Target="../media/audio26.wav"/><Relationship Id="rId19" Type="http://schemas.openxmlformats.org/officeDocument/2006/relationships/image" Target="../media/image32.png"/><Relationship Id="rId31" Type="http://schemas.openxmlformats.org/officeDocument/2006/relationships/image" Target="../media/image21.png"/><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audio" Target="../media/audio27.wav"/><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8.wav"/><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audio" Target="../media/audio30.wav"/><Relationship Id="rId4" Type="http://schemas.openxmlformats.org/officeDocument/2006/relationships/audio" Target="../media/audio29.wav"/><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png"/><Relationship Id="rId3" Type="http://schemas.openxmlformats.org/officeDocument/2006/relationships/audio" Target="../media/audio31.wav"/><Relationship Id="rId7" Type="http://schemas.openxmlformats.org/officeDocument/2006/relationships/audio" Target="../media/audio34.wav"/><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notesSlide" Target="../notesSlides/notesSlide7.xml"/><Relationship Id="rId16" Type="http://schemas.openxmlformats.org/officeDocument/2006/relationships/audio" Target="../media/audio35.wav"/><Relationship Id="rId1" Type="http://schemas.openxmlformats.org/officeDocument/2006/relationships/slideLayout" Target="../slideLayouts/slideLayout5.xml"/><Relationship Id="rId6" Type="http://schemas.openxmlformats.org/officeDocument/2006/relationships/audio" Target="../media/audio33.wav"/><Relationship Id="rId11" Type="http://schemas.openxmlformats.org/officeDocument/2006/relationships/image" Target="../media/image52.gif"/><Relationship Id="rId5" Type="http://schemas.openxmlformats.org/officeDocument/2006/relationships/audio" Target="../media/audio32.wav"/><Relationship Id="rId15" Type="http://schemas.openxmlformats.org/officeDocument/2006/relationships/image" Target="../media/image25.svg"/><Relationship Id="rId10" Type="http://schemas.openxmlformats.org/officeDocument/2006/relationships/image" Target="../media/image51.gif"/><Relationship Id="rId4" Type="http://schemas.openxmlformats.org/officeDocument/2006/relationships/image" Target="../media/image44.png"/><Relationship Id="rId9" Type="http://schemas.openxmlformats.org/officeDocument/2006/relationships/image" Target="../media/image50.gif"/><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png"/><Relationship Id="rId3" Type="http://schemas.openxmlformats.org/officeDocument/2006/relationships/audio" Target="../media/audio36.wav"/><Relationship Id="rId7" Type="http://schemas.openxmlformats.org/officeDocument/2006/relationships/audio" Target="../media/audio34.wav"/><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notesSlide" Target="../notesSlides/notesSlide8.xml"/><Relationship Id="rId16" Type="http://schemas.openxmlformats.org/officeDocument/2006/relationships/audio" Target="../media/audio35.wav"/><Relationship Id="rId1" Type="http://schemas.openxmlformats.org/officeDocument/2006/relationships/slideLayout" Target="../slideLayouts/slideLayout5.xml"/><Relationship Id="rId6" Type="http://schemas.openxmlformats.org/officeDocument/2006/relationships/audio" Target="../media/audio33.wav"/><Relationship Id="rId11" Type="http://schemas.openxmlformats.org/officeDocument/2006/relationships/image" Target="../media/image52.gif"/><Relationship Id="rId5" Type="http://schemas.openxmlformats.org/officeDocument/2006/relationships/audio" Target="../media/audio37.wav"/><Relationship Id="rId15" Type="http://schemas.openxmlformats.org/officeDocument/2006/relationships/image" Target="../media/image25.svg"/><Relationship Id="rId10" Type="http://schemas.openxmlformats.org/officeDocument/2006/relationships/image" Target="../media/image51.gif"/><Relationship Id="rId4" Type="http://schemas.openxmlformats.org/officeDocument/2006/relationships/image" Target="../media/image44.png"/><Relationship Id="rId9" Type="http://schemas.openxmlformats.org/officeDocument/2006/relationships/image" Target="../media/image50.gif"/><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png"/><Relationship Id="rId3" Type="http://schemas.openxmlformats.org/officeDocument/2006/relationships/audio" Target="../media/audio38.wav"/><Relationship Id="rId7" Type="http://schemas.openxmlformats.org/officeDocument/2006/relationships/audio" Target="../media/audio34.wav"/><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notesSlide" Target="../notesSlides/notesSlide9.xml"/><Relationship Id="rId16" Type="http://schemas.openxmlformats.org/officeDocument/2006/relationships/audio" Target="../media/audio35.wav"/><Relationship Id="rId1" Type="http://schemas.openxmlformats.org/officeDocument/2006/relationships/slideLayout" Target="../slideLayouts/slideLayout5.xml"/><Relationship Id="rId6" Type="http://schemas.openxmlformats.org/officeDocument/2006/relationships/audio" Target="../media/audio33.wav"/><Relationship Id="rId11" Type="http://schemas.openxmlformats.org/officeDocument/2006/relationships/image" Target="../media/image52.gif"/><Relationship Id="rId5" Type="http://schemas.openxmlformats.org/officeDocument/2006/relationships/audio" Target="../media/audio39.wav"/><Relationship Id="rId15" Type="http://schemas.openxmlformats.org/officeDocument/2006/relationships/image" Target="../media/image25.svg"/><Relationship Id="rId10" Type="http://schemas.openxmlformats.org/officeDocument/2006/relationships/image" Target="../media/image51.gif"/><Relationship Id="rId4" Type="http://schemas.openxmlformats.org/officeDocument/2006/relationships/image" Target="../media/image44.png"/><Relationship Id="rId9" Type="http://schemas.openxmlformats.org/officeDocument/2006/relationships/image" Target="../media/image50.gif"/><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238003" y="547398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-ER verbs: you (formal)</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plural nouns:</a:t>
            </a:r>
            <a:b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eu/au + x, -al </a:t>
            </a: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 aux</a:t>
            </a:r>
            <a:endPar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[é, er, et, ez]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4" name="Picture 3" descr="A picture containing bear, toy, stuffed, doll&#10;&#10;Description automatically generated">
            <a:extLst>
              <a:ext uri="{FF2B5EF4-FFF2-40B4-BE49-F238E27FC236}">
                <a16:creationId xmlns:a16="http://schemas.microsoft.com/office/drawing/2014/main" id="{CF5907CA-38CF-42FF-A4A5-B61B696F5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03" y="2643853"/>
            <a:ext cx="3874977" cy="2580795"/>
          </a:xfrm>
          <a:prstGeom prst="rect">
            <a:avLst/>
          </a:prstGeom>
        </p:spPr>
      </p:pic>
      <p:pic>
        <p:nvPicPr>
          <p:cNvPr id="6" name="Picture 5" descr="Logo, company name&#10;&#10;Description automatically generated">
            <a:extLst>
              <a:ext uri="{FF2B5EF4-FFF2-40B4-BE49-F238E27FC236}">
                <a16:creationId xmlns:a16="http://schemas.microsoft.com/office/drawing/2014/main" id="{87877ED8-2B88-495A-80B3-B8C0D02CFB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7453" y="1617910"/>
            <a:ext cx="2340869" cy="1046990"/>
          </a:xfrm>
          <a:prstGeom prst="rect">
            <a:avLst/>
          </a:prstGeom>
        </p:spPr>
      </p:pic>
      <p:pic>
        <p:nvPicPr>
          <p:cNvPr id="11" name="Picture 10">
            <a:extLst>
              <a:ext uri="{FF2B5EF4-FFF2-40B4-BE49-F238E27FC236}">
                <a16:creationId xmlns:a16="http://schemas.microsoft.com/office/drawing/2014/main" id="{D4711CE2-97E9-46D9-8B89-F118F40D2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4536" y="4397308"/>
            <a:ext cx="1541649" cy="1010503"/>
          </a:xfrm>
          <a:prstGeom prst="rect">
            <a:avLst/>
          </a:prstGeom>
        </p:spPr>
      </p:pic>
      <p:pic>
        <p:nvPicPr>
          <p:cNvPr id="13" name="Picture 12">
            <a:extLst>
              <a:ext uri="{FF2B5EF4-FFF2-40B4-BE49-F238E27FC236}">
                <a16:creationId xmlns:a16="http://schemas.microsoft.com/office/drawing/2014/main" id="{B3EC83BB-0426-4319-A782-E0AA739E32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61287">
            <a:off x="98064" y="1620392"/>
            <a:ext cx="2518090" cy="91280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5" name="T2_W2_7.7.wav"/>
            </a:hlinkClick>
            <a:extLst>
              <a:ext uri="{FF2B5EF4-FFF2-40B4-BE49-F238E27FC236}">
                <a16:creationId xmlns:a16="http://schemas.microsoft.com/office/drawing/2014/main" id="{133A67A6-E4DF-479D-9720-AB32A1293A9F}"/>
              </a:ext>
            </a:extLst>
          </p:cNvPr>
          <p:cNvSpPr/>
          <p:nvPr/>
        </p:nvSpPr>
        <p:spPr>
          <a:xfrm>
            <a:off x="1151807" y="630444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6" name="T2_W2_7.1.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 [4/7]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7" name="T2_W2_7.2.wav"/>
            </a:hlinkClick>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parle avec Renée,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lang="en-GB" sz="2000" dirty="0">
                <a:solidFill>
                  <a:srgbClr val="002060"/>
                </a:solidFill>
                <a:latin typeface="Century Gothic" panose="020B0502020202020204" pitchFamily="34" charset="0"/>
              </a:rPr>
              <a:t> et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7172" y="3620597"/>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0218" y="3620597"/>
            <a:ext cx="2304319" cy="2248511"/>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792508" y="6271789"/>
            <a:ext cx="9158068" cy="461665"/>
          </a:xfrm>
          <a:prstGeom prst="rect">
            <a:avLst/>
          </a:prstGeom>
          <a:noFill/>
        </p:spPr>
        <p:txBody>
          <a:bodyPr wrap="square" rtlCol="0">
            <a:spAutoFit/>
          </a:bodyPr>
          <a:lstStyle/>
          <a:p>
            <a:r>
              <a:rPr lang="fr-FR" sz="2400" dirty="0">
                <a:solidFill>
                  <a:srgbClr val="002060"/>
                </a:solidFill>
                <a:latin typeface="Century Gothic" panose="020B0502020202020204" pitchFamily="34" charset="0"/>
              </a:rPr>
              <a:t>[Tu] </a:t>
            </a:r>
            <a:r>
              <a:rPr lang="es-ES_tradnl" sz="2400" dirty="0">
                <a:solidFill>
                  <a:srgbClr val="002060"/>
                </a:solidFill>
                <a:latin typeface="Century Gothic" panose="020B0502020202020204" pitchFamily="34" charset="0"/>
              </a:rPr>
              <a:t>visites le château de glace ?</a:t>
            </a:r>
            <a:endParaRPr lang="en-GB" sz="2400" dirty="0">
              <a:solidFill>
                <a:srgbClr val="002060"/>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7351697" y="1852034"/>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A cartoon of a person&#10;&#10;Description automatically generated with low confidence">
            <a:extLst>
              <a:ext uri="{FF2B5EF4-FFF2-40B4-BE49-F238E27FC236}">
                <a16:creationId xmlns:a16="http://schemas.microsoft.com/office/drawing/2014/main" id="{D07F25EC-DBA9-43B0-A1D4-9B51B29FBED5}"/>
              </a:ext>
            </a:extLst>
          </p:cNvPr>
          <p:cNvPicPr>
            <a:picLocks noChangeAspect="1"/>
          </p:cNvPicPr>
          <p:nvPr/>
        </p:nvPicPr>
        <p:blipFill rotWithShape="1">
          <a:blip r:embed="rId9">
            <a:extLst>
              <a:ext uri="{28A0092B-C50C-407E-A947-70E740481C1C}">
                <a14:useLocalDpi xmlns:a14="http://schemas.microsoft.com/office/drawing/2010/main" val="0"/>
              </a:ext>
            </a:extLst>
          </a:blip>
          <a:srcRect b="67714"/>
          <a:stretch/>
        </p:blipFill>
        <p:spPr>
          <a:xfrm>
            <a:off x="8077272" y="2513177"/>
            <a:ext cx="1432729" cy="1033597"/>
          </a:xfrm>
          <a:prstGeom prst="rect">
            <a:avLst/>
          </a:prstGeom>
        </p:spPr>
      </p:pic>
      <p:pic>
        <p:nvPicPr>
          <p:cNvPr id="7" name="Picture 6" descr="A person wearing a garment&#10;&#10;Description automatically generated with low confidence">
            <a:extLst>
              <a:ext uri="{FF2B5EF4-FFF2-40B4-BE49-F238E27FC236}">
                <a16:creationId xmlns:a16="http://schemas.microsoft.com/office/drawing/2014/main" id="{E0B8D9A2-1863-4A07-851F-6653CCD17D56}"/>
              </a:ext>
            </a:extLst>
          </p:cNvPr>
          <p:cNvPicPr>
            <a:picLocks noChangeAspect="1"/>
          </p:cNvPicPr>
          <p:nvPr/>
        </p:nvPicPr>
        <p:blipFill rotWithShape="1">
          <a:blip r:embed="rId10">
            <a:extLst>
              <a:ext uri="{28A0092B-C50C-407E-A947-70E740481C1C}">
                <a14:useLocalDpi xmlns:a14="http://schemas.microsoft.com/office/drawing/2010/main" val="0"/>
              </a:ext>
            </a:extLst>
          </a:blip>
          <a:srcRect b="55033"/>
          <a:stretch/>
        </p:blipFill>
        <p:spPr>
          <a:xfrm>
            <a:off x="3742786" y="2250627"/>
            <a:ext cx="1109445" cy="1266998"/>
          </a:xfrm>
          <a:prstGeom prst="rect">
            <a:avLst/>
          </a:prstGeom>
        </p:spPr>
      </p:pic>
      <p:pic>
        <p:nvPicPr>
          <p:cNvPr id="9" name="Picture 8" descr="A child's drawing of a child&#10;&#10;Description automatically generated with low confidence">
            <a:extLst>
              <a:ext uri="{FF2B5EF4-FFF2-40B4-BE49-F238E27FC236}">
                <a16:creationId xmlns:a16="http://schemas.microsoft.com/office/drawing/2014/main" id="{D8D09B29-5481-4C8B-A249-E7D504F40640}"/>
              </a:ext>
            </a:extLst>
          </p:cNvPr>
          <p:cNvPicPr>
            <a:picLocks noChangeAspect="1"/>
          </p:cNvPicPr>
          <p:nvPr/>
        </p:nvPicPr>
        <p:blipFill rotWithShape="1">
          <a:blip r:embed="rId11">
            <a:extLst>
              <a:ext uri="{28A0092B-C50C-407E-A947-70E740481C1C}">
                <a14:useLocalDpi xmlns:a14="http://schemas.microsoft.com/office/drawing/2010/main" val="0"/>
              </a:ext>
            </a:extLst>
          </a:blip>
          <a:srcRect b="46226"/>
          <a:stretch/>
        </p:blipFill>
        <p:spPr>
          <a:xfrm>
            <a:off x="640701" y="4943237"/>
            <a:ext cx="1449524" cy="1310043"/>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64438" y="2377171"/>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4693" y="2402962"/>
            <a:ext cx="2057886" cy="1254025"/>
          </a:xfrm>
          <a:prstGeom prst="rect">
            <a:avLst/>
          </a:prstGeom>
        </p:spPr>
      </p:pic>
      <p:pic>
        <p:nvPicPr>
          <p:cNvPr id="27" name="Picture 26" descr="Logo, company name&#10;&#10;Description automatically generated">
            <a:extLst>
              <a:ext uri="{FF2B5EF4-FFF2-40B4-BE49-F238E27FC236}">
                <a16:creationId xmlns:a16="http://schemas.microsoft.com/office/drawing/2014/main" id="{E75FAD23-2288-4E30-B878-813B45E616D1}"/>
              </a:ext>
            </a:extLst>
          </p:cNvPr>
          <p:cNvPicPr>
            <a:picLocks noChangeAspect="1"/>
          </p:cNvPicPr>
          <p:nvPr/>
        </p:nvPicPr>
        <p:blipFill rotWithShape="1">
          <a:blip r:embed="rId13">
            <a:extLst>
              <a:ext uri="{28A0092B-C50C-407E-A947-70E740481C1C}">
                <a14:useLocalDpi xmlns:a14="http://schemas.microsoft.com/office/drawing/2010/main" val="0"/>
              </a:ext>
            </a:extLst>
          </a:blip>
          <a:srcRect l="33809" t="-5585" r="35227" b="30172"/>
          <a:stretch/>
        </p:blipFill>
        <p:spPr>
          <a:xfrm>
            <a:off x="10213145" y="0"/>
            <a:ext cx="964248" cy="1050378"/>
          </a:xfrm>
          <a:prstGeom prst="rect">
            <a:avLst/>
          </a:prstGeom>
        </p:spPr>
      </p:pic>
      <p:pic>
        <p:nvPicPr>
          <p:cNvPr id="18" name="Graphic 17" descr="Teacher">
            <a:extLst>
              <a:ext uri="{FF2B5EF4-FFF2-40B4-BE49-F238E27FC236}">
                <a16:creationId xmlns:a16="http://schemas.microsoft.com/office/drawing/2014/main" id="{AD0AA051-4E05-42D0-9E76-3CB482DAC18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960" y="792689"/>
            <a:ext cx="914400" cy="914400"/>
          </a:xfrm>
          <a:prstGeom prst="rect">
            <a:avLst/>
          </a:prstGeom>
        </p:spPr>
      </p:pic>
      <p:sp>
        <p:nvSpPr>
          <p:cNvPr id="19" name="Speech Bubble: Rectangle with Corners Rounded 18">
            <a:hlinkClick r:id="" action="ppaction://noaction">
              <a:snd r:embed="rId16" name="T2_W2_7.3.wav"/>
            </a:hlinkClick>
            <a:extLst>
              <a:ext uri="{FF2B5EF4-FFF2-40B4-BE49-F238E27FC236}">
                <a16:creationId xmlns:a16="http://schemas.microsoft.com/office/drawing/2014/main" id="{4F19BB2B-2E57-475C-96B7-730294667F3F}"/>
              </a:ext>
            </a:extLst>
          </p:cNvPr>
          <p:cNvSpPr/>
          <p:nvPr/>
        </p:nvSpPr>
        <p:spPr>
          <a:xfrm>
            <a:off x="1254598" y="973839"/>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0" name="CustomShape 7">
            <a:hlinkClick r:id="" action="ppaction://noaction">
              <a:snd r:embed="rId16" name="T2_W2_7.3.wav"/>
            </a:hlinkClick>
            <a:extLst>
              <a:ext uri="{FF2B5EF4-FFF2-40B4-BE49-F238E27FC236}">
                <a16:creationId xmlns:a16="http://schemas.microsoft.com/office/drawing/2014/main" id="{1466B1B5-ECAE-4453-9176-5D90120F15C2}"/>
              </a:ext>
            </a:extLst>
          </p:cNvPr>
          <p:cNvSpPr/>
          <p:nvPr/>
        </p:nvSpPr>
        <p:spPr>
          <a:xfrm>
            <a:off x="1310249" y="101711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1" name="Picture 20" descr="Icon&#10;&#10;Description automatically generated">
            <a:extLst>
              <a:ext uri="{FF2B5EF4-FFF2-40B4-BE49-F238E27FC236}">
                <a16:creationId xmlns:a16="http://schemas.microsoft.com/office/drawing/2014/main" id="{F720A3C8-D2B0-4EC7-AD5F-30426F861D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96941">
            <a:off x="3136741" y="1989071"/>
            <a:ext cx="460677" cy="733416"/>
          </a:xfrm>
          <a:prstGeom prst="rect">
            <a:avLst/>
          </a:prstGeom>
        </p:spPr>
      </p:pic>
    </p:spTree>
    <p:extLst>
      <p:ext uri="{BB962C8B-B14F-4D97-AF65-F5344CB8AC3E}">
        <p14:creationId xmlns:p14="http://schemas.microsoft.com/office/powerpoint/2010/main" val="117686245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2_7.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5" name="T2_W2_7.8.wav"/>
            </a:hlinkClick>
            <a:extLst>
              <a:ext uri="{FF2B5EF4-FFF2-40B4-BE49-F238E27FC236}">
                <a16:creationId xmlns:a16="http://schemas.microsoft.com/office/drawing/2014/main" id="{133A67A6-E4DF-479D-9720-AB32A1293A9F}"/>
              </a:ext>
            </a:extLst>
          </p:cNvPr>
          <p:cNvSpPr/>
          <p:nvPr/>
        </p:nvSpPr>
        <p:spPr>
          <a:xfrm>
            <a:off x="1295951" y="621851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6" name="T2_W2_7.1.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 [4/7]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7" name="T2_W2_7.2.wav"/>
            </a:hlinkClick>
            <a:extLst>
              <a:ext uri="{FF2B5EF4-FFF2-40B4-BE49-F238E27FC236}">
                <a16:creationId xmlns:a16="http://schemas.microsoft.com/office/drawing/2014/main" id="{6789DD38-3F01-4281-A0FF-E5EF9FDDEE75}"/>
              </a:ext>
            </a:extLst>
          </p:cNvPr>
          <p:cNvSpPr txBox="1"/>
          <p:nvPr/>
        </p:nvSpPr>
        <p:spPr>
          <a:xfrm>
            <a:off x="141960" y="540695"/>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parle avec Renée,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lang="en-GB" sz="2000" dirty="0">
                <a:solidFill>
                  <a:srgbClr val="002060"/>
                </a:solidFill>
                <a:latin typeface="Century Gothic" panose="020B0502020202020204" pitchFamily="34" charset="0"/>
              </a:rPr>
              <a:t> et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316" y="3534670"/>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4362" y="3534670"/>
            <a:ext cx="2304319" cy="2248511"/>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936652" y="6185862"/>
            <a:ext cx="9158068" cy="461665"/>
          </a:xfrm>
          <a:prstGeom prst="rect">
            <a:avLst/>
          </a:prstGeom>
          <a:noFill/>
        </p:spPr>
        <p:txBody>
          <a:bodyPr wrap="square" rtlCol="0">
            <a:spAutoFit/>
          </a:bodyPr>
          <a:lstStyle/>
          <a:p>
            <a:r>
              <a:rPr lang="fr-FR" sz="2400" dirty="0">
                <a:solidFill>
                  <a:srgbClr val="002060"/>
                </a:solidFill>
                <a:latin typeface="Century Gothic" panose="020B0502020202020204" pitchFamily="34" charset="0"/>
              </a:rPr>
              <a:t>[Vous] </a:t>
            </a:r>
            <a:r>
              <a:rPr lang="es-ES_tradnl" sz="2400" dirty="0">
                <a:solidFill>
                  <a:srgbClr val="002060"/>
                </a:solidFill>
                <a:latin typeface="Century Gothic" panose="020B0502020202020204" pitchFamily="34" charset="0"/>
              </a:rPr>
              <a:t>participez à la </a:t>
            </a:r>
            <a:r>
              <a:rPr lang="es-ES_tradnl" sz="2400" dirty="0" err="1">
                <a:solidFill>
                  <a:srgbClr val="002060"/>
                </a:solidFill>
                <a:latin typeface="Century Gothic" panose="020B0502020202020204" pitchFamily="34" charset="0"/>
              </a:rPr>
              <a:t>course</a:t>
            </a:r>
            <a:r>
              <a:rPr lang="es-ES_tradnl" sz="2400" dirty="0">
                <a:solidFill>
                  <a:srgbClr val="002060"/>
                </a:solidFill>
                <a:latin typeface="Century Gothic" panose="020B0502020202020204" pitchFamily="34" charset="0"/>
              </a:rPr>
              <a:t> en canot ?</a:t>
            </a:r>
            <a:endParaRPr lang="en-GB" sz="2400" dirty="0">
              <a:solidFill>
                <a:srgbClr val="002060"/>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3134800" y="1774814"/>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A cartoon of a person&#10;&#10;Description automatically generated with low confidence">
            <a:extLst>
              <a:ext uri="{FF2B5EF4-FFF2-40B4-BE49-F238E27FC236}">
                <a16:creationId xmlns:a16="http://schemas.microsoft.com/office/drawing/2014/main" id="{D07F25EC-DBA9-43B0-A1D4-9B51B29FBED5}"/>
              </a:ext>
            </a:extLst>
          </p:cNvPr>
          <p:cNvPicPr>
            <a:picLocks noChangeAspect="1"/>
          </p:cNvPicPr>
          <p:nvPr/>
        </p:nvPicPr>
        <p:blipFill rotWithShape="1">
          <a:blip r:embed="rId9">
            <a:extLst>
              <a:ext uri="{28A0092B-C50C-407E-A947-70E740481C1C}">
                <a14:useLocalDpi xmlns:a14="http://schemas.microsoft.com/office/drawing/2010/main" val="0"/>
              </a:ext>
            </a:extLst>
          </a:blip>
          <a:srcRect b="67714"/>
          <a:stretch/>
        </p:blipFill>
        <p:spPr>
          <a:xfrm>
            <a:off x="8221416" y="2427250"/>
            <a:ext cx="1432729" cy="1033597"/>
          </a:xfrm>
          <a:prstGeom prst="rect">
            <a:avLst/>
          </a:prstGeom>
        </p:spPr>
      </p:pic>
      <p:pic>
        <p:nvPicPr>
          <p:cNvPr id="7" name="Picture 6" descr="A person wearing a garment&#10;&#10;Description automatically generated with low confidence">
            <a:extLst>
              <a:ext uri="{FF2B5EF4-FFF2-40B4-BE49-F238E27FC236}">
                <a16:creationId xmlns:a16="http://schemas.microsoft.com/office/drawing/2014/main" id="{E0B8D9A2-1863-4A07-851F-6653CCD17D56}"/>
              </a:ext>
            </a:extLst>
          </p:cNvPr>
          <p:cNvPicPr>
            <a:picLocks noChangeAspect="1"/>
          </p:cNvPicPr>
          <p:nvPr/>
        </p:nvPicPr>
        <p:blipFill rotWithShape="1">
          <a:blip r:embed="rId10">
            <a:extLst>
              <a:ext uri="{28A0092B-C50C-407E-A947-70E740481C1C}">
                <a14:useLocalDpi xmlns:a14="http://schemas.microsoft.com/office/drawing/2010/main" val="0"/>
              </a:ext>
            </a:extLst>
          </a:blip>
          <a:srcRect b="55033"/>
          <a:stretch/>
        </p:blipFill>
        <p:spPr>
          <a:xfrm>
            <a:off x="3886930" y="2164700"/>
            <a:ext cx="1109445" cy="1266998"/>
          </a:xfrm>
          <a:prstGeom prst="rect">
            <a:avLst/>
          </a:prstGeom>
        </p:spPr>
      </p:pic>
      <p:pic>
        <p:nvPicPr>
          <p:cNvPr id="9" name="Picture 8" descr="A child's drawing of a child&#10;&#10;Description automatically generated with low confidence">
            <a:extLst>
              <a:ext uri="{FF2B5EF4-FFF2-40B4-BE49-F238E27FC236}">
                <a16:creationId xmlns:a16="http://schemas.microsoft.com/office/drawing/2014/main" id="{D8D09B29-5481-4C8B-A249-E7D504F40640}"/>
              </a:ext>
            </a:extLst>
          </p:cNvPr>
          <p:cNvPicPr>
            <a:picLocks noChangeAspect="1"/>
          </p:cNvPicPr>
          <p:nvPr/>
        </p:nvPicPr>
        <p:blipFill rotWithShape="1">
          <a:blip r:embed="rId11">
            <a:extLst>
              <a:ext uri="{28A0092B-C50C-407E-A947-70E740481C1C}">
                <a14:useLocalDpi xmlns:a14="http://schemas.microsoft.com/office/drawing/2010/main" val="0"/>
              </a:ext>
            </a:extLst>
          </a:blip>
          <a:srcRect b="46226"/>
          <a:stretch/>
        </p:blipFill>
        <p:spPr>
          <a:xfrm>
            <a:off x="784845" y="4857310"/>
            <a:ext cx="1449524" cy="1310043"/>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08582" y="2291244"/>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8837" y="2317035"/>
            <a:ext cx="2057886" cy="1254025"/>
          </a:xfrm>
          <a:prstGeom prst="rect">
            <a:avLst/>
          </a:prstGeom>
        </p:spPr>
      </p:pic>
      <p:pic>
        <p:nvPicPr>
          <p:cNvPr id="27" name="Picture 26" descr="Logo, company name&#10;&#10;Description automatically generated">
            <a:extLst>
              <a:ext uri="{FF2B5EF4-FFF2-40B4-BE49-F238E27FC236}">
                <a16:creationId xmlns:a16="http://schemas.microsoft.com/office/drawing/2014/main" id="{E75FAD23-2288-4E30-B878-813B45E616D1}"/>
              </a:ext>
            </a:extLst>
          </p:cNvPr>
          <p:cNvPicPr>
            <a:picLocks noChangeAspect="1"/>
          </p:cNvPicPr>
          <p:nvPr/>
        </p:nvPicPr>
        <p:blipFill rotWithShape="1">
          <a:blip r:embed="rId13">
            <a:extLst>
              <a:ext uri="{28A0092B-C50C-407E-A947-70E740481C1C}">
                <a14:useLocalDpi xmlns:a14="http://schemas.microsoft.com/office/drawing/2010/main" val="0"/>
              </a:ext>
            </a:extLst>
          </a:blip>
          <a:srcRect l="33809" t="-5585" r="35227" b="30172"/>
          <a:stretch/>
        </p:blipFill>
        <p:spPr>
          <a:xfrm>
            <a:off x="10213145" y="0"/>
            <a:ext cx="964248" cy="1050378"/>
          </a:xfrm>
          <a:prstGeom prst="rect">
            <a:avLst/>
          </a:prstGeom>
        </p:spPr>
      </p:pic>
      <p:pic>
        <p:nvPicPr>
          <p:cNvPr id="18" name="Graphic 17" descr="Teacher">
            <a:extLst>
              <a:ext uri="{FF2B5EF4-FFF2-40B4-BE49-F238E27FC236}">
                <a16:creationId xmlns:a16="http://schemas.microsoft.com/office/drawing/2014/main" id="{050DF3E3-982C-4129-A0CD-BB20A46C0D7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960" y="792689"/>
            <a:ext cx="914400" cy="914400"/>
          </a:xfrm>
          <a:prstGeom prst="rect">
            <a:avLst/>
          </a:prstGeom>
        </p:spPr>
      </p:pic>
      <p:sp>
        <p:nvSpPr>
          <p:cNvPr id="19" name="Speech Bubble: Rectangle with Corners Rounded 18">
            <a:hlinkClick r:id="" action="ppaction://noaction">
              <a:snd r:embed="rId16" name="T2_W2_7.3.wav"/>
            </a:hlinkClick>
            <a:extLst>
              <a:ext uri="{FF2B5EF4-FFF2-40B4-BE49-F238E27FC236}">
                <a16:creationId xmlns:a16="http://schemas.microsoft.com/office/drawing/2014/main" id="{CED5B855-9D81-4CA5-9BAC-80B01C31965B}"/>
              </a:ext>
            </a:extLst>
          </p:cNvPr>
          <p:cNvSpPr/>
          <p:nvPr/>
        </p:nvSpPr>
        <p:spPr>
          <a:xfrm>
            <a:off x="1254598" y="973839"/>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0" name="CustomShape 7">
            <a:hlinkClick r:id="" action="ppaction://noaction">
              <a:snd r:embed="rId16" name="T2_W2_7.3.wav"/>
            </a:hlinkClick>
            <a:extLst>
              <a:ext uri="{FF2B5EF4-FFF2-40B4-BE49-F238E27FC236}">
                <a16:creationId xmlns:a16="http://schemas.microsoft.com/office/drawing/2014/main" id="{CEA3E983-03C6-45AB-A254-0788A6372340}"/>
              </a:ext>
            </a:extLst>
          </p:cNvPr>
          <p:cNvSpPr/>
          <p:nvPr/>
        </p:nvSpPr>
        <p:spPr>
          <a:xfrm>
            <a:off x="1310249" y="101711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1" name="Picture 20" descr="Icon&#10;&#10;Description automatically generated">
            <a:extLst>
              <a:ext uri="{FF2B5EF4-FFF2-40B4-BE49-F238E27FC236}">
                <a16:creationId xmlns:a16="http://schemas.microsoft.com/office/drawing/2014/main" id="{C6DC9670-AF41-4A73-BC76-238A6F738D8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96941">
            <a:off x="3322843" y="1892670"/>
            <a:ext cx="460677" cy="733416"/>
          </a:xfrm>
          <a:prstGeom prst="rect">
            <a:avLst/>
          </a:prstGeom>
        </p:spPr>
      </p:pic>
    </p:spTree>
    <p:extLst>
      <p:ext uri="{BB962C8B-B14F-4D97-AF65-F5344CB8AC3E}">
        <p14:creationId xmlns:p14="http://schemas.microsoft.com/office/powerpoint/2010/main" val="260391729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2_7.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5" name="T2_W2_7.9.wav"/>
            </a:hlinkClick>
            <a:extLst>
              <a:ext uri="{FF2B5EF4-FFF2-40B4-BE49-F238E27FC236}">
                <a16:creationId xmlns:a16="http://schemas.microsoft.com/office/drawing/2014/main" id="{133A67A6-E4DF-479D-9720-AB32A1293A9F}"/>
              </a:ext>
            </a:extLst>
          </p:cNvPr>
          <p:cNvSpPr/>
          <p:nvPr/>
        </p:nvSpPr>
        <p:spPr>
          <a:xfrm>
            <a:off x="1295951" y="63489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6" name="T2_W2_7.1.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 [4/7]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7" name="T2_W2_7.2.wav"/>
            </a:hlinkClick>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parle avec Renée,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lang="en-GB" sz="2000" dirty="0">
                <a:solidFill>
                  <a:srgbClr val="002060"/>
                </a:solidFill>
                <a:latin typeface="Century Gothic" panose="020B0502020202020204" pitchFamily="34" charset="0"/>
              </a:rPr>
              <a:t> et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316" y="3665071"/>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4362" y="3665071"/>
            <a:ext cx="2304319" cy="2248511"/>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936652" y="6316263"/>
            <a:ext cx="9158068" cy="461665"/>
          </a:xfrm>
          <a:prstGeom prst="rect">
            <a:avLst/>
          </a:prstGeom>
          <a:noFill/>
        </p:spPr>
        <p:txBody>
          <a:bodyPr wrap="square" rtlCol="0">
            <a:spAutoFit/>
          </a:bodyPr>
          <a:lstStyle/>
          <a:p>
            <a:r>
              <a:rPr lang="fr-FR" sz="2400" dirty="0">
                <a:solidFill>
                  <a:srgbClr val="002060"/>
                </a:solidFill>
                <a:latin typeface="Century Gothic" panose="020B0502020202020204" pitchFamily="34" charset="0"/>
              </a:rPr>
              <a:t>[Tu] </a:t>
            </a:r>
            <a:r>
              <a:rPr lang="es-ES_tradnl" sz="2400" dirty="0">
                <a:solidFill>
                  <a:srgbClr val="002060"/>
                </a:solidFill>
                <a:latin typeface="Century Gothic" panose="020B0502020202020204" pitchFamily="34" charset="0"/>
              </a:rPr>
              <a:t>manges une glace ?</a:t>
            </a:r>
            <a:endParaRPr lang="en-GB" sz="2400" dirty="0">
              <a:solidFill>
                <a:srgbClr val="002060"/>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7595963" y="2064742"/>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A cartoon of a person&#10;&#10;Description automatically generated with low confidence">
            <a:extLst>
              <a:ext uri="{FF2B5EF4-FFF2-40B4-BE49-F238E27FC236}">
                <a16:creationId xmlns:a16="http://schemas.microsoft.com/office/drawing/2014/main" id="{D07F25EC-DBA9-43B0-A1D4-9B51B29FBED5}"/>
              </a:ext>
            </a:extLst>
          </p:cNvPr>
          <p:cNvPicPr>
            <a:picLocks noChangeAspect="1"/>
          </p:cNvPicPr>
          <p:nvPr/>
        </p:nvPicPr>
        <p:blipFill rotWithShape="1">
          <a:blip r:embed="rId9">
            <a:extLst>
              <a:ext uri="{28A0092B-C50C-407E-A947-70E740481C1C}">
                <a14:useLocalDpi xmlns:a14="http://schemas.microsoft.com/office/drawing/2010/main" val="0"/>
              </a:ext>
            </a:extLst>
          </a:blip>
          <a:srcRect b="67714"/>
          <a:stretch/>
        </p:blipFill>
        <p:spPr>
          <a:xfrm>
            <a:off x="8221416" y="2557651"/>
            <a:ext cx="1432729" cy="1033597"/>
          </a:xfrm>
          <a:prstGeom prst="rect">
            <a:avLst/>
          </a:prstGeom>
        </p:spPr>
      </p:pic>
      <p:pic>
        <p:nvPicPr>
          <p:cNvPr id="7" name="Picture 6" descr="A person wearing a garment&#10;&#10;Description automatically generated with low confidence">
            <a:extLst>
              <a:ext uri="{FF2B5EF4-FFF2-40B4-BE49-F238E27FC236}">
                <a16:creationId xmlns:a16="http://schemas.microsoft.com/office/drawing/2014/main" id="{E0B8D9A2-1863-4A07-851F-6653CCD17D56}"/>
              </a:ext>
            </a:extLst>
          </p:cNvPr>
          <p:cNvPicPr>
            <a:picLocks noChangeAspect="1"/>
          </p:cNvPicPr>
          <p:nvPr/>
        </p:nvPicPr>
        <p:blipFill rotWithShape="1">
          <a:blip r:embed="rId10">
            <a:extLst>
              <a:ext uri="{28A0092B-C50C-407E-A947-70E740481C1C}">
                <a14:useLocalDpi xmlns:a14="http://schemas.microsoft.com/office/drawing/2010/main" val="0"/>
              </a:ext>
            </a:extLst>
          </a:blip>
          <a:srcRect b="55033"/>
          <a:stretch/>
        </p:blipFill>
        <p:spPr>
          <a:xfrm>
            <a:off x="3886930" y="2295101"/>
            <a:ext cx="1109445" cy="1266998"/>
          </a:xfrm>
          <a:prstGeom prst="rect">
            <a:avLst/>
          </a:prstGeom>
        </p:spPr>
      </p:pic>
      <p:pic>
        <p:nvPicPr>
          <p:cNvPr id="9" name="Picture 8" descr="A child's drawing of a child&#10;&#10;Description automatically generated with low confidence">
            <a:extLst>
              <a:ext uri="{FF2B5EF4-FFF2-40B4-BE49-F238E27FC236}">
                <a16:creationId xmlns:a16="http://schemas.microsoft.com/office/drawing/2014/main" id="{D8D09B29-5481-4C8B-A249-E7D504F40640}"/>
              </a:ext>
            </a:extLst>
          </p:cNvPr>
          <p:cNvPicPr>
            <a:picLocks noChangeAspect="1"/>
          </p:cNvPicPr>
          <p:nvPr/>
        </p:nvPicPr>
        <p:blipFill rotWithShape="1">
          <a:blip r:embed="rId11">
            <a:extLst>
              <a:ext uri="{28A0092B-C50C-407E-A947-70E740481C1C}">
                <a14:useLocalDpi xmlns:a14="http://schemas.microsoft.com/office/drawing/2010/main" val="0"/>
              </a:ext>
            </a:extLst>
          </a:blip>
          <a:srcRect b="46226"/>
          <a:stretch/>
        </p:blipFill>
        <p:spPr>
          <a:xfrm>
            <a:off x="784845" y="4987711"/>
            <a:ext cx="1449524" cy="1310043"/>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08582" y="2421645"/>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8837" y="2447436"/>
            <a:ext cx="2057886" cy="1254025"/>
          </a:xfrm>
          <a:prstGeom prst="rect">
            <a:avLst/>
          </a:prstGeom>
        </p:spPr>
      </p:pic>
      <p:pic>
        <p:nvPicPr>
          <p:cNvPr id="27" name="Picture 26" descr="Logo, company name&#10;&#10;Description automatically generated">
            <a:extLst>
              <a:ext uri="{FF2B5EF4-FFF2-40B4-BE49-F238E27FC236}">
                <a16:creationId xmlns:a16="http://schemas.microsoft.com/office/drawing/2014/main" id="{E75FAD23-2288-4E30-B878-813B45E616D1}"/>
              </a:ext>
            </a:extLst>
          </p:cNvPr>
          <p:cNvPicPr>
            <a:picLocks noChangeAspect="1"/>
          </p:cNvPicPr>
          <p:nvPr/>
        </p:nvPicPr>
        <p:blipFill rotWithShape="1">
          <a:blip r:embed="rId13">
            <a:extLst>
              <a:ext uri="{28A0092B-C50C-407E-A947-70E740481C1C}">
                <a14:useLocalDpi xmlns:a14="http://schemas.microsoft.com/office/drawing/2010/main" val="0"/>
              </a:ext>
            </a:extLst>
          </a:blip>
          <a:srcRect l="33809" t="-5585" r="35227" b="30172"/>
          <a:stretch/>
        </p:blipFill>
        <p:spPr>
          <a:xfrm>
            <a:off x="10213145" y="0"/>
            <a:ext cx="964248" cy="1050378"/>
          </a:xfrm>
          <a:prstGeom prst="rect">
            <a:avLst/>
          </a:prstGeom>
        </p:spPr>
      </p:pic>
      <p:pic>
        <p:nvPicPr>
          <p:cNvPr id="18" name="Graphic 17" descr="Teacher">
            <a:extLst>
              <a:ext uri="{FF2B5EF4-FFF2-40B4-BE49-F238E27FC236}">
                <a16:creationId xmlns:a16="http://schemas.microsoft.com/office/drawing/2014/main" id="{270CEA43-F811-4A56-8FB7-C3B9E87FD9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960" y="792689"/>
            <a:ext cx="914400" cy="914400"/>
          </a:xfrm>
          <a:prstGeom prst="rect">
            <a:avLst/>
          </a:prstGeom>
        </p:spPr>
      </p:pic>
      <p:sp>
        <p:nvSpPr>
          <p:cNvPr id="19" name="Speech Bubble: Rectangle with Corners Rounded 18">
            <a:hlinkClick r:id="" action="ppaction://noaction">
              <a:snd r:embed="rId16" name="T2_W2_7.3.wav"/>
            </a:hlinkClick>
            <a:extLst>
              <a:ext uri="{FF2B5EF4-FFF2-40B4-BE49-F238E27FC236}">
                <a16:creationId xmlns:a16="http://schemas.microsoft.com/office/drawing/2014/main" id="{CC68B390-E5CB-41A2-B069-344559FFD80F}"/>
              </a:ext>
            </a:extLst>
          </p:cNvPr>
          <p:cNvSpPr/>
          <p:nvPr/>
        </p:nvSpPr>
        <p:spPr>
          <a:xfrm>
            <a:off x="1254598" y="973839"/>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0" name="CustomShape 7">
            <a:hlinkClick r:id="" action="ppaction://noaction">
              <a:snd r:embed="rId16" name="T2_W2_7.3.wav"/>
            </a:hlinkClick>
            <a:extLst>
              <a:ext uri="{FF2B5EF4-FFF2-40B4-BE49-F238E27FC236}">
                <a16:creationId xmlns:a16="http://schemas.microsoft.com/office/drawing/2014/main" id="{5AE06929-6FEA-4947-B562-E89D25AC2DD4}"/>
              </a:ext>
            </a:extLst>
          </p:cNvPr>
          <p:cNvSpPr/>
          <p:nvPr/>
        </p:nvSpPr>
        <p:spPr>
          <a:xfrm>
            <a:off x="1310249" y="101711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1" name="Picture 20" descr="Icon&#10;&#10;Description automatically generated">
            <a:extLst>
              <a:ext uri="{FF2B5EF4-FFF2-40B4-BE49-F238E27FC236}">
                <a16:creationId xmlns:a16="http://schemas.microsoft.com/office/drawing/2014/main" id="{ADE87868-E426-488F-BA44-0BB2774B29E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96941">
            <a:off x="3316651" y="1989070"/>
            <a:ext cx="460677" cy="733416"/>
          </a:xfrm>
          <a:prstGeom prst="rect">
            <a:avLst/>
          </a:prstGeom>
        </p:spPr>
      </p:pic>
    </p:spTree>
    <p:extLst>
      <p:ext uri="{BB962C8B-B14F-4D97-AF65-F5344CB8AC3E}">
        <p14:creationId xmlns:p14="http://schemas.microsoft.com/office/powerpoint/2010/main" val="353875236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2_7.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5" name="T2_W2_7.10.wav"/>
            </a:hlinkClick>
            <a:extLst>
              <a:ext uri="{FF2B5EF4-FFF2-40B4-BE49-F238E27FC236}">
                <a16:creationId xmlns:a16="http://schemas.microsoft.com/office/drawing/2014/main" id="{133A67A6-E4DF-479D-9720-AB32A1293A9F}"/>
              </a:ext>
            </a:extLst>
          </p:cNvPr>
          <p:cNvSpPr/>
          <p:nvPr/>
        </p:nvSpPr>
        <p:spPr>
          <a:xfrm>
            <a:off x="1295951" y="621851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6" name="T2_W2_7.1.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 [4/7]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7" name="T2_W2_7.2.wav"/>
            </a:hlinkClick>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parle avec Renée,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lang="en-GB" sz="2000" dirty="0">
                <a:solidFill>
                  <a:srgbClr val="002060"/>
                </a:solidFill>
                <a:latin typeface="Century Gothic" panose="020B0502020202020204" pitchFamily="34" charset="0"/>
              </a:rPr>
              <a:t> et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316" y="3534670"/>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4362" y="3534670"/>
            <a:ext cx="2304319" cy="2248511"/>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936652" y="6185862"/>
            <a:ext cx="9158068" cy="461665"/>
          </a:xfrm>
          <a:prstGeom prst="rect">
            <a:avLst/>
          </a:prstGeom>
          <a:noFill/>
        </p:spPr>
        <p:txBody>
          <a:bodyPr wrap="square" rtlCol="0">
            <a:spAutoFit/>
          </a:bodyPr>
          <a:lstStyle/>
          <a:p>
            <a:r>
              <a:rPr lang="fr-FR" sz="2400" dirty="0">
                <a:solidFill>
                  <a:srgbClr val="002060"/>
                </a:solidFill>
                <a:latin typeface="Century Gothic" panose="020B0502020202020204" pitchFamily="34" charset="0"/>
              </a:rPr>
              <a:t>[Vous] </a:t>
            </a:r>
            <a:r>
              <a:rPr lang="es-ES_tradnl" sz="2400" dirty="0">
                <a:solidFill>
                  <a:srgbClr val="002060"/>
                </a:solidFill>
                <a:latin typeface="Century Gothic" panose="020B0502020202020204" pitchFamily="34" charset="0"/>
              </a:rPr>
              <a:t>portez un bikini dans la neige ?</a:t>
            </a:r>
            <a:endParaRPr lang="en-GB" sz="2400" dirty="0">
              <a:solidFill>
                <a:srgbClr val="002060"/>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3134800" y="1774814"/>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A cartoon of a person&#10;&#10;Description automatically generated with low confidence">
            <a:extLst>
              <a:ext uri="{FF2B5EF4-FFF2-40B4-BE49-F238E27FC236}">
                <a16:creationId xmlns:a16="http://schemas.microsoft.com/office/drawing/2014/main" id="{D07F25EC-DBA9-43B0-A1D4-9B51B29FBED5}"/>
              </a:ext>
            </a:extLst>
          </p:cNvPr>
          <p:cNvPicPr>
            <a:picLocks noChangeAspect="1"/>
          </p:cNvPicPr>
          <p:nvPr/>
        </p:nvPicPr>
        <p:blipFill rotWithShape="1">
          <a:blip r:embed="rId9">
            <a:extLst>
              <a:ext uri="{28A0092B-C50C-407E-A947-70E740481C1C}">
                <a14:useLocalDpi xmlns:a14="http://schemas.microsoft.com/office/drawing/2010/main" val="0"/>
              </a:ext>
            </a:extLst>
          </a:blip>
          <a:srcRect b="67714"/>
          <a:stretch/>
        </p:blipFill>
        <p:spPr>
          <a:xfrm>
            <a:off x="8221416" y="2427250"/>
            <a:ext cx="1432729" cy="1033597"/>
          </a:xfrm>
          <a:prstGeom prst="rect">
            <a:avLst/>
          </a:prstGeom>
        </p:spPr>
      </p:pic>
      <p:pic>
        <p:nvPicPr>
          <p:cNvPr id="7" name="Picture 6" descr="A person wearing a garment&#10;&#10;Description automatically generated with low confidence">
            <a:extLst>
              <a:ext uri="{FF2B5EF4-FFF2-40B4-BE49-F238E27FC236}">
                <a16:creationId xmlns:a16="http://schemas.microsoft.com/office/drawing/2014/main" id="{E0B8D9A2-1863-4A07-851F-6653CCD17D56}"/>
              </a:ext>
            </a:extLst>
          </p:cNvPr>
          <p:cNvPicPr>
            <a:picLocks noChangeAspect="1"/>
          </p:cNvPicPr>
          <p:nvPr/>
        </p:nvPicPr>
        <p:blipFill rotWithShape="1">
          <a:blip r:embed="rId10">
            <a:extLst>
              <a:ext uri="{28A0092B-C50C-407E-A947-70E740481C1C}">
                <a14:useLocalDpi xmlns:a14="http://schemas.microsoft.com/office/drawing/2010/main" val="0"/>
              </a:ext>
            </a:extLst>
          </a:blip>
          <a:srcRect b="55033"/>
          <a:stretch/>
        </p:blipFill>
        <p:spPr>
          <a:xfrm>
            <a:off x="3886930" y="2164700"/>
            <a:ext cx="1109445" cy="1266998"/>
          </a:xfrm>
          <a:prstGeom prst="rect">
            <a:avLst/>
          </a:prstGeom>
        </p:spPr>
      </p:pic>
      <p:pic>
        <p:nvPicPr>
          <p:cNvPr id="9" name="Picture 8" descr="A child's drawing of a child&#10;&#10;Description automatically generated with low confidence">
            <a:extLst>
              <a:ext uri="{FF2B5EF4-FFF2-40B4-BE49-F238E27FC236}">
                <a16:creationId xmlns:a16="http://schemas.microsoft.com/office/drawing/2014/main" id="{D8D09B29-5481-4C8B-A249-E7D504F40640}"/>
              </a:ext>
            </a:extLst>
          </p:cNvPr>
          <p:cNvPicPr>
            <a:picLocks noChangeAspect="1"/>
          </p:cNvPicPr>
          <p:nvPr/>
        </p:nvPicPr>
        <p:blipFill rotWithShape="1">
          <a:blip r:embed="rId11">
            <a:extLst>
              <a:ext uri="{28A0092B-C50C-407E-A947-70E740481C1C}">
                <a14:useLocalDpi xmlns:a14="http://schemas.microsoft.com/office/drawing/2010/main" val="0"/>
              </a:ext>
            </a:extLst>
          </a:blip>
          <a:srcRect b="46226"/>
          <a:stretch/>
        </p:blipFill>
        <p:spPr>
          <a:xfrm>
            <a:off x="784845" y="4857310"/>
            <a:ext cx="1449524" cy="1310043"/>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08582" y="2291244"/>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8837" y="2317035"/>
            <a:ext cx="2057886" cy="1254025"/>
          </a:xfrm>
          <a:prstGeom prst="rect">
            <a:avLst/>
          </a:prstGeom>
        </p:spPr>
      </p:pic>
      <p:pic>
        <p:nvPicPr>
          <p:cNvPr id="27" name="Picture 26" descr="Logo, company name&#10;&#10;Description automatically generated">
            <a:extLst>
              <a:ext uri="{FF2B5EF4-FFF2-40B4-BE49-F238E27FC236}">
                <a16:creationId xmlns:a16="http://schemas.microsoft.com/office/drawing/2014/main" id="{E75FAD23-2288-4E30-B878-813B45E616D1}"/>
              </a:ext>
            </a:extLst>
          </p:cNvPr>
          <p:cNvPicPr>
            <a:picLocks noChangeAspect="1"/>
          </p:cNvPicPr>
          <p:nvPr/>
        </p:nvPicPr>
        <p:blipFill rotWithShape="1">
          <a:blip r:embed="rId13">
            <a:extLst>
              <a:ext uri="{28A0092B-C50C-407E-A947-70E740481C1C}">
                <a14:useLocalDpi xmlns:a14="http://schemas.microsoft.com/office/drawing/2010/main" val="0"/>
              </a:ext>
            </a:extLst>
          </a:blip>
          <a:srcRect l="33809" t="-5585" r="35227" b="30172"/>
          <a:stretch/>
        </p:blipFill>
        <p:spPr>
          <a:xfrm>
            <a:off x="10213145" y="0"/>
            <a:ext cx="964248" cy="1050378"/>
          </a:xfrm>
          <a:prstGeom prst="rect">
            <a:avLst/>
          </a:prstGeom>
        </p:spPr>
      </p:pic>
      <p:pic>
        <p:nvPicPr>
          <p:cNvPr id="18" name="Graphic 17" descr="Teacher">
            <a:extLst>
              <a:ext uri="{FF2B5EF4-FFF2-40B4-BE49-F238E27FC236}">
                <a16:creationId xmlns:a16="http://schemas.microsoft.com/office/drawing/2014/main" id="{1F6E793E-05DD-49D5-804C-6BE6C1BAF46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960" y="792689"/>
            <a:ext cx="914400" cy="914400"/>
          </a:xfrm>
          <a:prstGeom prst="rect">
            <a:avLst/>
          </a:prstGeom>
        </p:spPr>
      </p:pic>
      <p:sp>
        <p:nvSpPr>
          <p:cNvPr id="19" name="Speech Bubble: Rectangle with Corners Rounded 18">
            <a:hlinkClick r:id="" action="ppaction://noaction">
              <a:snd r:embed="rId16" name="T2_W2_7.3.wav"/>
            </a:hlinkClick>
            <a:extLst>
              <a:ext uri="{FF2B5EF4-FFF2-40B4-BE49-F238E27FC236}">
                <a16:creationId xmlns:a16="http://schemas.microsoft.com/office/drawing/2014/main" id="{D02CF3A3-1225-4EB6-A689-868926609AF6}"/>
              </a:ext>
            </a:extLst>
          </p:cNvPr>
          <p:cNvSpPr/>
          <p:nvPr/>
        </p:nvSpPr>
        <p:spPr>
          <a:xfrm>
            <a:off x="1254598" y="973839"/>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0" name="CustomShape 7">
            <a:hlinkClick r:id="" action="ppaction://noaction">
              <a:snd r:embed="rId16" name="T2_W2_7.3.wav"/>
            </a:hlinkClick>
            <a:extLst>
              <a:ext uri="{FF2B5EF4-FFF2-40B4-BE49-F238E27FC236}">
                <a16:creationId xmlns:a16="http://schemas.microsoft.com/office/drawing/2014/main" id="{386B3452-3385-4570-894E-D5A068F8CD32}"/>
              </a:ext>
            </a:extLst>
          </p:cNvPr>
          <p:cNvSpPr/>
          <p:nvPr/>
        </p:nvSpPr>
        <p:spPr>
          <a:xfrm>
            <a:off x="1310249" y="101711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1" name="Picture 20" descr="Icon&#10;&#10;Description automatically generated">
            <a:extLst>
              <a:ext uri="{FF2B5EF4-FFF2-40B4-BE49-F238E27FC236}">
                <a16:creationId xmlns:a16="http://schemas.microsoft.com/office/drawing/2014/main" id="{1E51AD01-9367-492A-A525-D08D9D0DFD6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96941">
            <a:off x="3299413" y="1893096"/>
            <a:ext cx="460677" cy="733416"/>
          </a:xfrm>
          <a:prstGeom prst="rect">
            <a:avLst/>
          </a:prstGeom>
        </p:spPr>
      </p:pic>
    </p:spTree>
    <p:extLst>
      <p:ext uri="{BB962C8B-B14F-4D97-AF65-F5344CB8AC3E}">
        <p14:creationId xmlns:p14="http://schemas.microsoft.com/office/powerpoint/2010/main" val="14669099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2_7.1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1" name="Rectangle: Rounded Corners 100">
            <a:extLst>
              <a:ext uri="{FF2B5EF4-FFF2-40B4-BE49-F238E27FC236}">
                <a16:creationId xmlns:a16="http://schemas.microsoft.com/office/drawing/2014/main" id="{96FD35B2-B2C6-4127-BD1D-D72A1C3E6872}"/>
              </a:ext>
            </a:extLst>
          </p:cNvPr>
          <p:cNvSpPr/>
          <p:nvPr/>
        </p:nvSpPr>
        <p:spPr>
          <a:xfrm>
            <a:off x="6422315" y="1325498"/>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AA337944-6D25-4473-B07E-B9B3D545B6C7}"/>
              </a:ext>
            </a:extLst>
          </p:cNvPr>
          <p:cNvSpPr/>
          <p:nvPr/>
        </p:nvSpPr>
        <p:spPr>
          <a:xfrm>
            <a:off x="669073" y="1299342"/>
            <a:ext cx="5006898"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1E4E79"/>
                </a:solidFill>
                <a:latin typeface="Century Gothic"/>
                <a:ea typeface="Century Gothic"/>
                <a:cs typeface="Century Gothic"/>
                <a:sym typeface="Century Gothic"/>
              </a:rPr>
              <a:t>Plural nouns</a:t>
            </a:r>
            <a:endParaRPr lang="en-GB" sz="44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11">
            <a:alphaModFix/>
          </a:blip>
          <a:srcRect/>
          <a:stretch/>
        </p:blipFill>
        <p:spPr>
          <a:xfrm>
            <a:off x="10955136" y="124452"/>
            <a:ext cx="1106658" cy="111396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0" y="715237"/>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you can add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many nouns to make them plural.</a:t>
            </a: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239395" y="1259064"/>
            <a:ext cx="582222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crayon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carte.</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12">
            <a:alphaModFix/>
          </a:blip>
          <a:srcRect/>
          <a:stretch/>
        </p:blipFill>
        <p:spPr>
          <a:xfrm>
            <a:off x="404562" y="1821047"/>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400423" y="1790083"/>
            <a:ext cx="5822220"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pencil and a card.</a:t>
            </a:r>
          </a:p>
        </p:txBody>
      </p:sp>
      <p:pic>
        <p:nvPicPr>
          <p:cNvPr id="73" name="Google Shape;183;p8">
            <a:extLst>
              <a:ext uri="{FF2B5EF4-FFF2-40B4-BE49-F238E27FC236}">
                <a16:creationId xmlns:a16="http://schemas.microsoft.com/office/drawing/2014/main" id="{B100DDFC-6BF3-4EE6-B195-5DF40EAD127A}"/>
              </a:ext>
            </a:extLst>
          </p:cNvPr>
          <p:cNvPicPr preferRelativeResize="0"/>
          <p:nvPr/>
        </p:nvPicPr>
        <p:blipFill rotWithShape="1">
          <a:blip r:embed="rId12">
            <a:alphaModFix/>
          </a:blip>
          <a:srcRect/>
          <a:stretch/>
        </p:blipFill>
        <p:spPr>
          <a:xfrm>
            <a:off x="5869755" y="1833505"/>
            <a:ext cx="552560" cy="536372"/>
          </a:xfrm>
          <a:prstGeom prst="rect">
            <a:avLst/>
          </a:prstGeom>
          <a:noFill/>
          <a:ln>
            <a:noFill/>
          </a:ln>
        </p:spPr>
      </p:pic>
      <p:sp>
        <p:nvSpPr>
          <p:cNvPr id="75" name="Google Shape;171;p8">
            <a:extLst>
              <a:ext uri="{FF2B5EF4-FFF2-40B4-BE49-F238E27FC236}">
                <a16:creationId xmlns:a16="http://schemas.microsoft.com/office/drawing/2014/main" id="{812D5AF4-DCFF-4BEF-AF0B-911E215A1F65}"/>
              </a:ext>
            </a:extLst>
          </p:cNvPr>
          <p:cNvSpPr txBox="1"/>
          <p:nvPr/>
        </p:nvSpPr>
        <p:spPr>
          <a:xfrm>
            <a:off x="6444431" y="1839412"/>
            <a:ext cx="6412608"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pencil</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(the) card</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5" name="Google Shape;171;p8">
            <a:extLst>
              <a:ext uri="{FF2B5EF4-FFF2-40B4-BE49-F238E27FC236}">
                <a16:creationId xmlns:a16="http://schemas.microsoft.com/office/drawing/2014/main" id="{179228C4-AA8C-4316-9B4C-69591E755D3A}"/>
              </a:ext>
            </a:extLst>
          </p:cNvPr>
          <p:cNvSpPr txBox="1"/>
          <p:nvPr/>
        </p:nvSpPr>
        <p:spPr>
          <a:xfrm>
            <a:off x="6422808" y="1300486"/>
            <a:ext cx="58222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crayon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carte</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Google Shape;171;p8">
            <a:extLst>
              <a:ext uri="{FF2B5EF4-FFF2-40B4-BE49-F238E27FC236}">
                <a16:creationId xmlns:a16="http://schemas.microsoft.com/office/drawing/2014/main" id="{3E4E7A89-4129-4389-9DB7-0E46AE4258F9}"/>
              </a:ext>
            </a:extLst>
          </p:cNvPr>
          <p:cNvSpPr txBox="1"/>
          <p:nvPr/>
        </p:nvSpPr>
        <p:spPr>
          <a:xfrm>
            <a:off x="169851" y="2543015"/>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 ending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add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make them plural.</a:t>
            </a:r>
          </a:p>
        </p:txBody>
      </p:sp>
      <p:sp>
        <p:nvSpPr>
          <p:cNvPr id="33" name="Rectangle: Rounded Corners 32">
            <a:extLst>
              <a:ext uri="{FF2B5EF4-FFF2-40B4-BE49-F238E27FC236}">
                <a16:creationId xmlns:a16="http://schemas.microsoft.com/office/drawing/2014/main" id="{6864D0B7-0810-4E0B-B532-EF21443F3485}"/>
              </a:ext>
            </a:extLst>
          </p:cNvPr>
          <p:cNvSpPr/>
          <p:nvPr/>
        </p:nvSpPr>
        <p:spPr>
          <a:xfrm>
            <a:off x="6418176" y="3221036"/>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Rectangle: Rounded Corners 33">
            <a:extLst>
              <a:ext uri="{FF2B5EF4-FFF2-40B4-BE49-F238E27FC236}">
                <a16:creationId xmlns:a16="http://schemas.microsoft.com/office/drawing/2014/main" id="{20DE65DD-28DD-4ECB-9CA8-48ABE785BFD4}"/>
              </a:ext>
            </a:extLst>
          </p:cNvPr>
          <p:cNvSpPr/>
          <p:nvPr/>
        </p:nvSpPr>
        <p:spPr>
          <a:xfrm>
            <a:off x="952983" y="3194880"/>
            <a:ext cx="44870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Google Shape;171;p8">
            <a:extLst>
              <a:ext uri="{FF2B5EF4-FFF2-40B4-BE49-F238E27FC236}">
                <a16:creationId xmlns:a16="http://schemas.microsoft.com/office/drawing/2014/main" id="{60A37615-09C0-4385-A6D6-C13C3F954D69}"/>
              </a:ext>
            </a:extLst>
          </p:cNvPr>
          <p:cNvSpPr txBox="1"/>
          <p:nvPr/>
        </p:nvSpPr>
        <p:spPr>
          <a:xfrm>
            <a:off x="952983" y="3155969"/>
            <a:ext cx="30281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6" name="Google Shape;183;p8">
            <a:extLst>
              <a:ext uri="{FF2B5EF4-FFF2-40B4-BE49-F238E27FC236}">
                <a16:creationId xmlns:a16="http://schemas.microsoft.com/office/drawing/2014/main" id="{A8C6F176-485B-4AB9-A0A4-BCE5A1BE8B12}"/>
              </a:ext>
            </a:extLst>
          </p:cNvPr>
          <p:cNvPicPr preferRelativeResize="0"/>
          <p:nvPr/>
        </p:nvPicPr>
        <p:blipFill rotWithShape="1">
          <a:blip r:embed="rId12">
            <a:alphaModFix/>
          </a:blip>
          <a:srcRect/>
          <a:stretch/>
        </p:blipFill>
        <p:spPr>
          <a:xfrm>
            <a:off x="400423" y="3716585"/>
            <a:ext cx="552560" cy="546211"/>
          </a:xfrm>
          <a:prstGeom prst="rect">
            <a:avLst/>
          </a:prstGeom>
          <a:noFill/>
          <a:ln>
            <a:noFill/>
          </a:ln>
        </p:spPr>
      </p:pic>
      <p:sp>
        <p:nvSpPr>
          <p:cNvPr id="37" name="Google Shape;171;p8">
            <a:extLst>
              <a:ext uri="{FF2B5EF4-FFF2-40B4-BE49-F238E27FC236}">
                <a16:creationId xmlns:a16="http://schemas.microsoft.com/office/drawing/2014/main" id="{522BDD84-3CD9-41A7-A22A-AE14C7098F5B}"/>
              </a:ext>
            </a:extLst>
          </p:cNvPr>
          <p:cNvSpPr txBox="1"/>
          <p:nvPr/>
        </p:nvSpPr>
        <p:spPr>
          <a:xfrm>
            <a:off x="952983" y="3685793"/>
            <a:ext cx="5822220"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present.</a:t>
            </a:r>
          </a:p>
        </p:txBody>
      </p:sp>
      <p:pic>
        <p:nvPicPr>
          <p:cNvPr id="38" name="Google Shape;183;p8">
            <a:extLst>
              <a:ext uri="{FF2B5EF4-FFF2-40B4-BE49-F238E27FC236}">
                <a16:creationId xmlns:a16="http://schemas.microsoft.com/office/drawing/2014/main" id="{4D239F88-E49D-4D4D-A5DB-BE9DD34F85F2}"/>
              </a:ext>
            </a:extLst>
          </p:cNvPr>
          <p:cNvPicPr preferRelativeResize="0"/>
          <p:nvPr/>
        </p:nvPicPr>
        <p:blipFill rotWithShape="1">
          <a:blip r:embed="rId12">
            <a:alphaModFix/>
          </a:blip>
          <a:srcRect/>
          <a:stretch/>
        </p:blipFill>
        <p:spPr>
          <a:xfrm>
            <a:off x="5865616" y="3729043"/>
            <a:ext cx="552560" cy="536372"/>
          </a:xfrm>
          <a:prstGeom prst="rect">
            <a:avLst/>
          </a:prstGeom>
          <a:noFill/>
          <a:ln>
            <a:noFill/>
          </a:ln>
        </p:spPr>
      </p:pic>
      <p:sp>
        <p:nvSpPr>
          <p:cNvPr id="39" name="Google Shape;171;p8">
            <a:extLst>
              <a:ext uri="{FF2B5EF4-FFF2-40B4-BE49-F238E27FC236}">
                <a16:creationId xmlns:a16="http://schemas.microsoft.com/office/drawing/2014/main" id="{221941EF-5175-4821-BB8C-0B1E5B3F8FED}"/>
              </a:ext>
            </a:extLst>
          </p:cNvPr>
          <p:cNvSpPr txBox="1"/>
          <p:nvPr/>
        </p:nvSpPr>
        <p:spPr>
          <a:xfrm>
            <a:off x="6444431" y="3679211"/>
            <a:ext cx="58222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present</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Google Shape;171;p8">
            <a:extLst>
              <a:ext uri="{FF2B5EF4-FFF2-40B4-BE49-F238E27FC236}">
                <a16:creationId xmlns:a16="http://schemas.microsoft.com/office/drawing/2014/main" id="{ED9A6D8D-B0C2-4E7F-9EE3-C96696B608EB}"/>
              </a:ext>
            </a:extLst>
          </p:cNvPr>
          <p:cNvSpPr txBox="1"/>
          <p:nvPr/>
        </p:nvSpPr>
        <p:spPr>
          <a:xfrm>
            <a:off x="6418669" y="3196024"/>
            <a:ext cx="58222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1" name="Rectangle: Rounded Corners 40">
            <a:extLst>
              <a:ext uri="{FF2B5EF4-FFF2-40B4-BE49-F238E27FC236}">
                <a16:creationId xmlns:a16="http://schemas.microsoft.com/office/drawing/2014/main" id="{755AA702-13D6-4B41-BBCD-51CE55AA584D}"/>
              </a:ext>
            </a:extLst>
          </p:cNvPr>
          <p:cNvSpPr/>
          <p:nvPr/>
        </p:nvSpPr>
        <p:spPr>
          <a:xfrm>
            <a:off x="6443939" y="4231865"/>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Rectangle: Rounded Corners 41">
            <a:extLst>
              <a:ext uri="{FF2B5EF4-FFF2-40B4-BE49-F238E27FC236}">
                <a16:creationId xmlns:a16="http://schemas.microsoft.com/office/drawing/2014/main" id="{065532BD-7002-49CE-93F7-326B65FC0427}"/>
              </a:ext>
            </a:extLst>
          </p:cNvPr>
          <p:cNvSpPr/>
          <p:nvPr/>
        </p:nvSpPr>
        <p:spPr>
          <a:xfrm>
            <a:off x="978746" y="4205709"/>
            <a:ext cx="44870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3" name="Google Shape;171;p8">
            <a:extLst>
              <a:ext uri="{FF2B5EF4-FFF2-40B4-BE49-F238E27FC236}">
                <a16:creationId xmlns:a16="http://schemas.microsoft.com/office/drawing/2014/main" id="{4B815B4B-C9CA-473B-B0B6-DE16F617DBAE}"/>
              </a:ext>
            </a:extLst>
          </p:cNvPr>
          <p:cNvSpPr txBox="1"/>
          <p:nvPr/>
        </p:nvSpPr>
        <p:spPr>
          <a:xfrm>
            <a:off x="978746" y="4166798"/>
            <a:ext cx="30281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44" name="Google Shape;183;p8">
            <a:extLst>
              <a:ext uri="{FF2B5EF4-FFF2-40B4-BE49-F238E27FC236}">
                <a16:creationId xmlns:a16="http://schemas.microsoft.com/office/drawing/2014/main" id="{7046F336-AFAF-430F-A054-B8BA4577E7EB}"/>
              </a:ext>
            </a:extLst>
          </p:cNvPr>
          <p:cNvPicPr preferRelativeResize="0"/>
          <p:nvPr/>
        </p:nvPicPr>
        <p:blipFill rotWithShape="1">
          <a:blip r:embed="rId12">
            <a:alphaModFix/>
          </a:blip>
          <a:srcRect/>
          <a:stretch/>
        </p:blipFill>
        <p:spPr>
          <a:xfrm>
            <a:off x="426186" y="4727414"/>
            <a:ext cx="552560" cy="546211"/>
          </a:xfrm>
          <a:prstGeom prst="rect">
            <a:avLst/>
          </a:prstGeom>
          <a:noFill/>
          <a:ln>
            <a:noFill/>
          </a:ln>
        </p:spPr>
      </p:pic>
      <p:sp>
        <p:nvSpPr>
          <p:cNvPr id="45" name="Google Shape;171;p8">
            <a:extLst>
              <a:ext uri="{FF2B5EF4-FFF2-40B4-BE49-F238E27FC236}">
                <a16:creationId xmlns:a16="http://schemas.microsoft.com/office/drawing/2014/main" id="{5362D24C-1C11-4F74-9805-DC61B0BC4401}"/>
              </a:ext>
            </a:extLst>
          </p:cNvPr>
          <p:cNvSpPr txBox="1"/>
          <p:nvPr/>
        </p:nvSpPr>
        <p:spPr>
          <a:xfrm>
            <a:off x="978746" y="4696622"/>
            <a:ext cx="5822220"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game.</a:t>
            </a:r>
          </a:p>
        </p:txBody>
      </p:sp>
      <p:pic>
        <p:nvPicPr>
          <p:cNvPr id="46" name="Google Shape;183;p8">
            <a:extLst>
              <a:ext uri="{FF2B5EF4-FFF2-40B4-BE49-F238E27FC236}">
                <a16:creationId xmlns:a16="http://schemas.microsoft.com/office/drawing/2014/main" id="{62D370AD-F9CB-4606-AFB8-4705854C27E9}"/>
              </a:ext>
            </a:extLst>
          </p:cNvPr>
          <p:cNvPicPr preferRelativeResize="0"/>
          <p:nvPr/>
        </p:nvPicPr>
        <p:blipFill rotWithShape="1">
          <a:blip r:embed="rId12">
            <a:alphaModFix/>
          </a:blip>
          <a:srcRect/>
          <a:stretch/>
        </p:blipFill>
        <p:spPr>
          <a:xfrm>
            <a:off x="5891379" y="4739872"/>
            <a:ext cx="552560" cy="536372"/>
          </a:xfrm>
          <a:prstGeom prst="rect">
            <a:avLst/>
          </a:prstGeom>
          <a:noFill/>
          <a:ln>
            <a:noFill/>
          </a:ln>
        </p:spPr>
      </p:pic>
      <p:sp>
        <p:nvSpPr>
          <p:cNvPr id="47" name="Google Shape;171;p8">
            <a:extLst>
              <a:ext uri="{FF2B5EF4-FFF2-40B4-BE49-F238E27FC236}">
                <a16:creationId xmlns:a16="http://schemas.microsoft.com/office/drawing/2014/main" id="{0ADA2013-1CC6-44CE-BACF-BF876827A2F0}"/>
              </a:ext>
            </a:extLst>
          </p:cNvPr>
          <p:cNvSpPr txBox="1"/>
          <p:nvPr/>
        </p:nvSpPr>
        <p:spPr>
          <a:xfrm>
            <a:off x="6470194" y="4690040"/>
            <a:ext cx="58222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game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Google Shape;171;p8">
            <a:extLst>
              <a:ext uri="{FF2B5EF4-FFF2-40B4-BE49-F238E27FC236}">
                <a16:creationId xmlns:a16="http://schemas.microsoft.com/office/drawing/2014/main" id="{9E245DDE-AF6E-47FF-B773-62C11BBDAA2A}"/>
              </a:ext>
            </a:extLst>
          </p:cNvPr>
          <p:cNvSpPr txBox="1"/>
          <p:nvPr/>
        </p:nvSpPr>
        <p:spPr>
          <a:xfrm>
            <a:off x="6444432" y="4206853"/>
            <a:ext cx="58222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jeu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9" name="Google Shape;171;p8">
            <a:extLst>
              <a:ext uri="{FF2B5EF4-FFF2-40B4-BE49-F238E27FC236}">
                <a16:creationId xmlns:a16="http://schemas.microsoft.com/office/drawing/2014/main" id="{BFD06017-A3F5-4037-B52D-528AD0E90B29}"/>
              </a:ext>
            </a:extLst>
          </p:cNvPr>
          <p:cNvSpPr txBox="1"/>
          <p:nvPr/>
        </p:nvSpPr>
        <p:spPr>
          <a:xfrm>
            <a:off x="239395" y="5319494"/>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 ending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change to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Rectangle: Rounded Corners 49">
            <a:extLst>
              <a:ext uri="{FF2B5EF4-FFF2-40B4-BE49-F238E27FC236}">
                <a16:creationId xmlns:a16="http://schemas.microsoft.com/office/drawing/2014/main" id="{25B167D3-0153-43DA-9533-F44FA45C75C7}"/>
              </a:ext>
            </a:extLst>
          </p:cNvPr>
          <p:cNvSpPr/>
          <p:nvPr/>
        </p:nvSpPr>
        <p:spPr>
          <a:xfrm>
            <a:off x="6443446" y="5867686"/>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1" name="Rectangle: Rounded Corners 50">
            <a:extLst>
              <a:ext uri="{FF2B5EF4-FFF2-40B4-BE49-F238E27FC236}">
                <a16:creationId xmlns:a16="http://schemas.microsoft.com/office/drawing/2014/main" id="{3FA817F3-7331-4470-BEF4-ABF5B88573D7}"/>
              </a:ext>
            </a:extLst>
          </p:cNvPr>
          <p:cNvSpPr/>
          <p:nvPr/>
        </p:nvSpPr>
        <p:spPr>
          <a:xfrm>
            <a:off x="978253" y="5841530"/>
            <a:ext cx="44870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Google Shape;171;p8">
            <a:extLst>
              <a:ext uri="{FF2B5EF4-FFF2-40B4-BE49-F238E27FC236}">
                <a16:creationId xmlns:a16="http://schemas.microsoft.com/office/drawing/2014/main" id="{D0C0CA72-BAFE-4F1E-B21F-D0254BF36C1B}"/>
              </a:ext>
            </a:extLst>
          </p:cNvPr>
          <p:cNvSpPr txBox="1"/>
          <p:nvPr/>
        </p:nvSpPr>
        <p:spPr>
          <a:xfrm>
            <a:off x="978253" y="5802619"/>
            <a:ext cx="30281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anim</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Google Shape;171;p8">
            <a:extLst>
              <a:ext uri="{FF2B5EF4-FFF2-40B4-BE49-F238E27FC236}">
                <a16:creationId xmlns:a16="http://schemas.microsoft.com/office/drawing/2014/main" id="{8FD1E973-01AB-402B-B72B-1BEC6D9212A5}"/>
              </a:ext>
            </a:extLst>
          </p:cNvPr>
          <p:cNvSpPr txBox="1"/>
          <p:nvPr/>
        </p:nvSpPr>
        <p:spPr>
          <a:xfrm>
            <a:off x="978253" y="6332443"/>
            <a:ext cx="5822220"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an animal.</a:t>
            </a:r>
          </a:p>
        </p:txBody>
      </p:sp>
      <p:sp>
        <p:nvSpPr>
          <p:cNvPr id="54" name="Google Shape;171;p8">
            <a:extLst>
              <a:ext uri="{FF2B5EF4-FFF2-40B4-BE49-F238E27FC236}">
                <a16:creationId xmlns:a16="http://schemas.microsoft.com/office/drawing/2014/main" id="{9DA777E4-5E09-4670-8F67-FA6989921074}"/>
              </a:ext>
            </a:extLst>
          </p:cNvPr>
          <p:cNvSpPr txBox="1"/>
          <p:nvPr/>
        </p:nvSpPr>
        <p:spPr>
          <a:xfrm>
            <a:off x="6469701" y="6325861"/>
            <a:ext cx="58222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animal</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6" name="Google Shape;171;p8">
            <a:extLst>
              <a:ext uri="{FF2B5EF4-FFF2-40B4-BE49-F238E27FC236}">
                <a16:creationId xmlns:a16="http://schemas.microsoft.com/office/drawing/2014/main" id="{9725F3A6-02A9-4C54-9AAB-E6868E34C26A}"/>
              </a:ext>
            </a:extLst>
          </p:cNvPr>
          <p:cNvSpPr txBox="1"/>
          <p:nvPr/>
        </p:nvSpPr>
        <p:spPr>
          <a:xfrm>
            <a:off x="6443939" y="5842674"/>
            <a:ext cx="58222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anim</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9717803" y="4766488"/>
            <a:ext cx="2247930" cy="1014274"/>
          </a:xfrm>
          <a:prstGeom prst="wedgeRoundRectCallout">
            <a:avLst>
              <a:gd name="adj1" fmla="val -36552"/>
              <a:gd name="adj2" fmla="val 731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hear the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aux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change.</a:t>
            </a:r>
            <a:endPar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Speech Bubble: Rectangle with Corners Rounded 56">
            <a:extLst>
              <a:ext uri="{FF2B5EF4-FFF2-40B4-BE49-F238E27FC236}">
                <a16:creationId xmlns:a16="http://schemas.microsoft.com/office/drawing/2014/main" id="{447A717E-BCC2-4802-9830-796A7F3B6D49}"/>
              </a:ext>
            </a:extLst>
          </p:cNvPr>
          <p:cNvSpPr/>
          <p:nvPr/>
        </p:nvSpPr>
        <p:spPr>
          <a:xfrm>
            <a:off x="10360672" y="2612728"/>
            <a:ext cx="1756690" cy="1136012"/>
          </a:xfrm>
          <a:prstGeom prst="wedgeRoundRectCallout">
            <a:avLst>
              <a:gd name="adj1" fmla="val -67783"/>
              <a:gd name="adj2" fmla="val 2240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ilent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inal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onsonant.</a:t>
            </a:r>
            <a:endPar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8" name="Google Shape;183;p8">
            <a:extLst>
              <a:ext uri="{FF2B5EF4-FFF2-40B4-BE49-F238E27FC236}">
                <a16:creationId xmlns:a16="http://schemas.microsoft.com/office/drawing/2014/main" id="{9170F844-5D18-47E5-9228-4F22A494D927}"/>
              </a:ext>
            </a:extLst>
          </p:cNvPr>
          <p:cNvPicPr preferRelativeResize="0"/>
          <p:nvPr/>
        </p:nvPicPr>
        <p:blipFill rotWithShape="1">
          <a:blip r:embed="rId12">
            <a:alphaModFix/>
          </a:blip>
          <a:srcRect/>
          <a:stretch/>
        </p:blipFill>
        <p:spPr>
          <a:xfrm>
            <a:off x="451948" y="6283854"/>
            <a:ext cx="552560" cy="546211"/>
          </a:xfrm>
          <a:prstGeom prst="rect">
            <a:avLst/>
          </a:prstGeom>
          <a:noFill/>
          <a:ln>
            <a:noFill/>
          </a:ln>
        </p:spPr>
      </p:pic>
      <p:pic>
        <p:nvPicPr>
          <p:cNvPr id="59" name="Google Shape;183;p8">
            <a:extLst>
              <a:ext uri="{FF2B5EF4-FFF2-40B4-BE49-F238E27FC236}">
                <a16:creationId xmlns:a16="http://schemas.microsoft.com/office/drawing/2014/main" id="{825004B8-4D19-4A9C-894A-3126B81C4CE3}"/>
              </a:ext>
            </a:extLst>
          </p:cNvPr>
          <p:cNvPicPr preferRelativeResize="0"/>
          <p:nvPr/>
        </p:nvPicPr>
        <p:blipFill rotWithShape="1">
          <a:blip r:embed="rId12">
            <a:alphaModFix/>
          </a:blip>
          <a:srcRect/>
          <a:stretch/>
        </p:blipFill>
        <p:spPr>
          <a:xfrm>
            <a:off x="5917141" y="6296312"/>
            <a:ext cx="552560" cy="536372"/>
          </a:xfrm>
          <a:prstGeom prst="rect">
            <a:avLst/>
          </a:prstGeom>
          <a:noFill/>
          <a:ln>
            <a:noFill/>
          </a:ln>
        </p:spPr>
      </p:pic>
    </p:spTree>
    <p:extLst>
      <p:ext uri="{BB962C8B-B14F-4D97-AF65-F5344CB8AC3E}">
        <p14:creationId xmlns:p14="http://schemas.microsoft.com/office/powerpoint/2010/main" val="92429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2_8.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2_W2_8.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T2_W2_8.3.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T2_W2_8.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T2_W2_8.5.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8" name="T2_W2_8.6.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9" name="T2_W2_8.7.wav"/>
                                        </p:tgtEl>
                                      </p:cMediaNode>
                                    </p:audio>
                                  </p:sub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3"/>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10" name="T2_W2_8.8.wav"/>
                                        </p:tgtEl>
                                      </p:cMediaNode>
                                    </p:audio>
                                  </p:sub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5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0" grpId="0" animBg="1"/>
      <p:bldP spid="17" grpId="0"/>
      <p:bldP spid="62" grpId="0"/>
      <p:bldP spid="68" grpId="0"/>
      <p:bldP spid="75" grpId="0"/>
      <p:bldP spid="95" grpId="0"/>
      <p:bldP spid="31" grpId="0"/>
      <p:bldP spid="33" grpId="0" animBg="1"/>
      <p:bldP spid="34" grpId="0" animBg="1"/>
      <p:bldP spid="35" grpId="0"/>
      <p:bldP spid="37" grpId="0"/>
      <p:bldP spid="39" grpId="0"/>
      <p:bldP spid="40" grpId="0"/>
      <p:bldP spid="41" grpId="0" animBg="1"/>
      <p:bldP spid="42" grpId="0" animBg="1"/>
      <p:bldP spid="43" grpId="0"/>
      <p:bldP spid="45" grpId="0"/>
      <p:bldP spid="47" grpId="0"/>
      <p:bldP spid="48" grpId="0"/>
      <p:bldP spid="49" grpId="0"/>
      <p:bldP spid="50" grpId="0" animBg="1"/>
      <p:bldP spid="51" grpId="0" animBg="1"/>
      <p:bldP spid="52" grpId="0"/>
      <p:bldP spid="53" grpId="0"/>
      <p:bldP spid="54" grpId="0"/>
      <p:bldP spid="56" grpId="0"/>
      <p:bldP spid="32" grpId="0" animBg="1"/>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hlinkClick r:id="" action="ppaction://noaction">
              <a:snd r:embed="rId15" name="T2_W2_9.1.wav"/>
            </a:hlinkClick>
            <a:extLst>
              <a:ext uri="{FF2B5EF4-FFF2-40B4-BE49-F238E27FC236}">
                <a16:creationId xmlns:a16="http://schemas.microsoft.com/office/drawing/2014/main" id="{7020F0A8-7E70-4E92-899C-73D5C07DB25C}"/>
              </a:ext>
            </a:extLst>
          </p:cNvPr>
          <p:cNvSpPr txBox="1"/>
          <p:nvPr/>
        </p:nvSpPr>
        <p:spPr>
          <a:xfrm>
            <a:off x="182364" y="207539"/>
            <a:ext cx="2877711"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Vocabulaire</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2" name="Table 4">
            <a:extLst>
              <a:ext uri="{FF2B5EF4-FFF2-40B4-BE49-F238E27FC236}">
                <a16:creationId xmlns:a16="http://schemas.microsoft.com/office/drawing/2014/main" id="{31EABC41-96ED-4B36-80A8-83B6F3A73F89}"/>
              </a:ext>
            </a:extLst>
          </p:cNvPr>
          <p:cNvGraphicFramePr>
            <a:graphicFrameLocks noGrp="1"/>
          </p:cNvGraphicFramePr>
          <p:nvPr/>
        </p:nvGraphicFramePr>
        <p:xfrm>
          <a:off x="182364" y="1714970"/>
          <a:ext cx="3798794" cy="4901457"/>
        </p:xfrm>
        <a:graphic>
          <a:graphicData uri="http://schemas.openxmlformats.org/drawingml/2006/table">
            <a:tbl>
              <a:tblPr firstRow="1" bandRow="1">
                <a:tableStyleId>{5940675A-B579-460E-94D1-54222C63F5DA}</a:tableStyleId>
              </a:tblPr>
              <a:tblGrid>
                <a:gridCol w="1899397">
                  <a:extLst>
                    <a:ext uri="{9D8B030D-6E8A-4147-A177-3AD203B41FA5}">
                      <a16:colId xmlns:a16="http://schemas.microsoft.com/office/drawing/2014/main" val="3424068707"/>
                    </a:ext>
                  </a:extLst>
                </a:gridCol>
                <a:gridCol w="1899397">
                  <a:extLst>
                    <a:ext uri="{9D8B030D-6E8A-4147-A177-3AD203B41FA5}">
                      <a16:colId xmlns:a16="http://schemas.microsoft.com/office/drawing/2014/main" val="2393724966"/>
                    </a:ext>
                  </a:extLst>
                </a:gridCol>
              </a:tblGrid>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16054292"/>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44469100"/>
                  </a:ext>
                </a:extLst>
              </a:tr>
              <a:tr h="163381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83170361"/>
                  </a:ext>
                </a:extLst>
              </a:tr>
            </a:tbl>
          </a:graphicData>
        </a:graphic>
      </p:graphicFrame>
      <p:graphicFrame>
        <p:nvGraphicFramePr>
          <p:cNvPr id="20" name="Table 4">
            <a:extLst>
              <a:ext uri="{FF2B5EF4-FFF2-40B4-BE49-F238E27FC236}">
                <a16:creationId xmlns:a16="http://schemas.microsoft.com/office/drawing/2014/main" id="{161E09D5-678C-4D8F-84E2-83D8AA7ADBB3}"/>
              </a:ext>
            </a:extLst>
          </p:cNvPr>
          <p:cNvGraphicFramePr>
            <a:graphicFrameLocks noGrp="1"/>
          </p:cNvGraphicFramePr>
          <p:nvPr/>
        </p:nvGraphicFramePr>
        <p:xfrm>
          <a:off x="4196603" y="1714969"/>
          <a:ext cx="3882685" cy="4901457"/>
        </p:xfrm>
        <a:graphic>
          <a:graphicData uri="http://schemas.openxmlformats.org/drawingml/2006/table">
            <a:tbl>
              <a:tblPr firstRow="1" bandRow="1">
                <a:tableStyleId>{5940675A-B579-460E-94D1-54222C63F5DA}</a:tableStyleId>
              </a:tblPr>
              <a:tblGrid>
                <a:gridCol w="1899397">
                  <a:extLst>
                    <a:ext uri="{9D8B030D-6E8A-4147-A177-3AD203B41FA5}">
                      <a16:colId xmlns:a16="http://schemas.microsoft.com/office/drawing/2014/main" val="3424068707"/>
                    </a:ext>
                  </a:extLst>
                </a:gridCol>
                <a:gridCol w="1983288">
                  <a:extLst>
                    <a:ext uri="{9D8B030D-6E8A-4147-A177-3AD203B41FA5}">
                      <a16:colId xmlns:a16="http://schemas.microsoft.com/office/drawing/2014/main" val="2393724966"/>
                    </a:ext>
                  </a:extLst>
                </a:gridCol>
              </a:tblGrid>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16054292"/>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44469100"/>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83170361"/>
                  </a:ext>
                </a:extLst>
              </a:tr>
            </a:tbl>
          </a:graphicData>
        </a:graphic>
      </p:graphicFrame>
      <p:graphicFrame>
        <p:nvGraphicFramePr>
          <p:cNvPr id="21" name="Table 4">
            <a:extLst>
              <a:ext uri="{FF2B5EF4-FFF2-40B4-BE49-F238E27FC236}">
                <a16:creationId xmlns:a16="http://schemas.microsoft.com/office/drawing/2014/main" id="{01EF3F54-D411-4A34-A52E-18FEB5BB5571}"/>
              </a:ext>
            </a:extLst>
          </p:cNvPr>
          <p:cNvGraphicFramePr>
            <a:graphicFrameLocks noGrp="1"/>
          </p:cNvGraphicFramePr>
          <p:nvPr/>
        </p:nvGraphicFramePr>
        <p:xfrm>
          <a:off x="8210842" y="1714969"/>
          <a:ext cx="3798794" cy="4901457"/>
        </p:xfrm>
        <a:graphic>
          <a:graphicData uri="http://schemas.openxmlformats.org/drawingml/2006/table">
            <a:tbl>
              <a:tblPr firstRow="1" bandRow="1">
                <a:tableStyleId>{5940675A-B579-460E-94D1-54222C63F5DA}</a:tableStyleId>
              </a:tblPr>
              <a:tblGrid>
                <a:gridCol w="1899397">
                  <a:extLst>
                    <a:ext uri="{9D8B030D-6E8A-4147-A177-3AD203B41FA5}">
                      <a16:colId xmlns:a16="http://schemas.microsoft.com/office/drawing/2014/main" val="3424068707"/>
                    </a:ext>
                  </a:extLst>
                </a:gridCol>
                <a:gridCol w="1899397">
                  <a:extLst>
                    <a:ext uri="{9D8B030D-6E8A-4147-A177-3AD203B41FA5}">
                      <a16:colId xmlns:a16="http://schemas.microsoft.com/office/drawing/2014/main" val="2393724966"/>
                    </a:ext>
                  </a:extLst>
                </a:gridCol>
              </a:tblGrid>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16054292"/>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44469100"/>
                  </a:ext>
                </a:extLst>
              </a:tr>
              <a:tr h="163381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83170361"/>
                  </a:ext>
                </a:extLst>
              </a:tr>
            </a:tbl>
          </a:graphicData>
        </a:graphic>
      </p:graphicFrame>
      <p:sp>
        <p:nvSpPr>
          <p:cNvPr id="58" name="TextBox 57">
            <a:extLst>
              <a:ext uri="{FF2B5EF4-FFF2-40B4-BE49-F238E27FC236}">
                <a16:creationId xmlns:a16="http://schemas.microsoft.com/office/drawing/2014/main" id="{35ADDBA1-6670-40BF-8631-BD8AC2661EA0}"/>
              </a:ext>
            </a:extLst>
          </p:cNvPr>
          <p:cNvSpPr txBox="1"/>
          <p:nvPr/>
        </p:nvSpPr>
        <p:spPr>
          <a:xfrm>
            <a:off x="368223" y="2889792"/>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jeu</a:t>
            </a:r>
          </a:p>
        </p:txBody>
      </p:sp>
      <p:sp>
        <p:nvSpPr>
          <p:cNvPr id="59" name="TextBox 58">
            <a:extLst>
              <a:ext uri="{FF2B5EF4-FFF2-40B4-BE49-F238E27FC236}">
                <a16:creationId xmlns:a16="http://schemas.microsoft.com/office/drawing/2014/main" id="{306D7944-5F41-49DB-BC06-B4F000BE5539}"/>
              </a:ext>
            </a:extLst>
          </p:cNvPr>
          <p:cNvSpPr txBox="1"/>
          <p:nvPr/>
        </p:nvSpPr>
        <p:spPr>
          <a:xfrm>
            <a:off x="2162514" y="2848513"/>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jeux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AFD02F79-8734-4C46-8ECB-0EBA6A990582}"/>
              </a:ext>
            </a:extLst>
          </p:cNvPr>
          <p:cNvSpPr txBox="1"/>
          <p:nvPr/>
        </p:nvSpPr>
        <p:spPr>
          <a:xfrm>
            <a:off x="312570" y="4552168"/>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lieu</a:t>
            </a:r>
          </a:p>
        </p:txBody>
      </p:sp>
      <p:sp>
        <p:nvSpPr>
          <p:cNvPr id="61" name="TextBox 60">
            <a:extLst>
              <a:ext uri="{FF2B5EF4-FFF2-40B4-BE49-F238E27FC236}">
                <a16:creationId xmlns:a16="http://schemas.microsoft.com/office/drawing/2014/main" id="{2D02A292-4001-4A3E-8AE5-908162E4F07F}"/>
              </a:ext>
            </a:extLst>
          </p:cNvPr>
          <p:cNvSpPr txBox="1"/>
          <p:nvPr/>
        </p:nvSpPr>
        <p:spPr>
          <a:xfrm>
            <a:off x="2209720" y="4552167"/>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lieux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6F539B39-AF1F-4670-817D-8A047601F812}"/>
              </a:ext>
            </a:extLst>
          </p:cNvPr>
          <p:cNvSpPr txBox="1"/>
          <p:nvPr/>
        </p:nvSpPr>
        <p:spPr>
          <a:xfrm>
            <a:off x="312570" y="6184017"/>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cheveu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TextBox 63">
            <a:extLst>
              <a:ext uri="{FF2B5EF4-FFF2-40B4-BE49-F238E27FC236}">
                <a16:creationId xmlns:a16="http://schemas.microsoft.com/office/drawing/2014/main" id="{A699342E-BA47-4B2C-839B-066B53B4D991}"/>
              </a:ext>
            </a:extLst>
          </p:cNvPr>
          <p:cNvSpPr txBox="1"/>
          <p:nvPr/>
        </p:nvSpPr>
        <p:spPr>
          <a:xfrm>
            <a:off x="2225729" y="6189971"/>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cheveux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4D8EF31E-57C9-4F5C-983D-9D9D55D02FD2}"/>
              </a:ext>
            </a:extLst>
          </p:cNvPr>
          <p:cNvSpPr txBox="1"/>
          <p:nvPr/>
        </p:nvSpPr>
        <p:spPr>
          <a:xfrm>
            <a:off x="4351990" y="2867494"/>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cadeau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TextBox 65">
            <a:extLst>
              <a:ext uri="{FF2B5EF4-FFF2-40B4-BE49-F238E27FC236}">
                <a16:creationId xmlns:a16="http://schemas.microsoft.com/office/drawing/2014/main" id="{10863797-B4FF-4562-85BC-ADFF308ECAFC}"/>
              </a:ext>
            </a:extLst>
          </p:cNvPr>
          <p:cNvSpPr txBox="1"/>
          <p:nvPr/>
        </p:nvSpPr>
        <p:spPr>
          <a:xfrm>
            <a:off x="6335357" y="2899520"/>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cadeaux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A4356299-0398-41F9-B05C-854E541C3746}"/>
              </a:ext>
            </a:extLst>
          </p:cNvPr>
          <p:cNvSpPr txBox="1"/>
          <p:nvPr/>
        </p:nvSpPr>
        <p:spPr>
          <a:xfrm>
            <a:off x="4362227" y="4532239"/>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chapeau</a:t>
            </a:r>
          </a:p>
        </p:txBody>
      </p:sp>
      <p:sp>
        <p:nvSpPr>
          <p:cNvPr id="68" name="TextBox 67">
            <a:extLst>
              <a:ext uri="{FF2B5EF4-FFF2-40B4-BE49-F238E27FC236}">
                <a16:creationId xmlns:a16="http://schemas.microsoft.com/office/drawing/2014/main" id="{DDCD98D1-D127-4F6E-8724-8847F34B14BA}"/>
              </a:ext>
            </a:extLst>
          </p:cNvPr>
          <p:cNvSpPr txBox="1"/>
          <p:nvPr/>
        </p:nvSpPr>
        <p:spPr>
          <a:xfrm>
            <a:off x="6166295" y="4505493"/>
            <a:ext cx="1844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chapeaux</a:t>
            </a:r>
          </a:p>
        </p:txBody>
      </p:sp>
      <p:sp>
        <p:nvSpPr>
          <p:cNvPr id="69" name="TextBox 68">
            <a:extLst>
              <a:ext uri="{FF2B5EF4-FFF2-40B4-BE49-F238E27FC236}">
                <a16:creationId xmlns:a16="http://schemas.microsoft.com/office/drawing/2014/main" id="{7698BFFF-395C-49CD-B92C-D1A1CFE1930E}"/>
              </a:ext>
            </a:extLst>
          </p:cNvPr>
          <p:cNvSpPr txBox="1"/>
          <p:nvPr/>
        </p:nvSpPr>
        <p:spPr>
          <a:xfrm>
            <a:off x="4348644" y="5814037"/>
            <a:ext cx="15886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château</a:t>
            </a:r>
          </a:p>
        </p:txBody>
      </p:sp>
      <p:sp>
        <p:nvSpPr>
          <p:cNvPr id="70" name="TextBox 69">
            <a:extLst>
              <a:ext uri="{FF2B5EF4-FFF2-40B4-BE49-F238E27FC236}">
                <a16:creationId xmlns:a16="http://schemas.microsoft.com/office/drawing/2014/main" id="{3821B76C-1BBA-44AE-8DB4-25AA4848ED53}"/>
              </a:ext>
            </a:extLst>
          </p:cNvPr>
          <p:cNvSpPr txBox="1"/>
          <p:nvPr/>
        </p:nvSpPr>
        <p:spPr>
          <a:xfrm>
            <a:off x="6273149" y="6182145"/>
            <a:ext cx="1799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châteaux</a:t>
            </a:r>
          </a:p>
        </p:txBody>
      </p:sp>
      <p:sp>
        <p:nvSpPr>
          <p:cNvPr id="71" name="TextBox 70">
            <a:extLst>
              <a:ext uri="{FF2B5EF4-FFF2-40B4-BE49-F238E27FC236}">
                <a16:creationId xmlns:a16="http://schemas.microsoft.com/office/drawing/2014/main" id="{28623915-B961-4CE6-890A-DC26C0605C61}"/>
              </a:ext>
            </a:extLst>
          </p:cNvPr>
          <p:cNvSpPr txBox="1"/>
          <p:nvPr/>
        </p:nvSpPr>
        <p:spPr>
          <a:xfrm>
            <a:off x="8440862" y="2889792"/>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animal</a:t>
            </a:r>
          </a:p>
        </p:txBody>
      </p:sp>
      <p:sp>
        <p:nvSpPr>
          <p:cNvPr id="72" name="TextBox 71">
            <a:extLst>
              <a:ext uri="{FF2B5EF4-FFF2-40B4-BE49-F238E27FC236}">
                <a16:creationId xmlns:a16="http://schemas.microsoft.com/office/drawing/2014/main" id="{D88CB044-86BB-4921-A5E1-69BC70B8FAE3}"/>
              </a:ext>
            </a:extLst>
          </p:cNvPr>
          <p:cNvSpPr txBox="1"/>
          <p:nvPr/>
        </p:nvSpPr>
        <p:spPr>
          <a:xfrm>
            <a:off x="10292256" y="2899519"/>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animaux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45DB209D-1DFA-49F9-ACFE-562A30971FE4}"/>
              </a:ext>
            </a:extLst>
          </p:cNvPr>
          <p:cNvSpPr txBox="1"/>
          <p:nvPr/>
        </p:nvSpPr>
        <p:spPr>
          <a:xfrm>
            <a:off x="8406097" y="4552168"/>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cheval</a:t>
            </a:r>
          </a:p>
        </p:txBody>
      </p:sp>
      <p:sp>
        <p:nvSpPr>
          <p:cNvPr id="74" name="TextBox 73">
            <a:extLst>
              <a:ext uri="{FF2B5EF4-FFF2-40B4-BE49-F238E27FC236}">
                <a16:creationId xmlns:a16="http://schemas.microsoft.com/office/drawing/2014/main" id="{8890001C-5B3E-4A9E-85F1-94BEBE4E665B}"/>
              </a:ext>
            </a:extLst>
          </p:cNvPr>
          <p:cNvSpPr txBox="1"/>
          <p:nvPr/>
        </p:nvSpPr>
        <p:spPr>
          <a:xfrm>
            <a:off x="10298901" y="4561602"/>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chevaux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Picture 5" descr="A picture containing outdoor, snow, tree, person&#10;&#10;Description automatically generated">
            <a:extLst>
              <a:ext uri="{FF2B5EF4-FFF2-40B4-BE49-F238E27FC236}">
                <a16:creationId xmlns:a16="http://schemas.microsoft.com/office/drawing/2014/main" id="{563F0B0D-55EC-4ECA-B3F7-1C5453819BF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6728" y="1963239"/>
            <a:ext cx="1303780" cy="869866"/>
          </a:xfrm>
          <a:prstGeom prst="rect">
            <a:avLst/>
          </a:prstGeom>
        </p:spPr>
      </p:pic>
      <p:pic>
        <p:nvPicPr>
          <p:cNvPr id="14" name="Picture 13" descr="A person and a child in the snow&#10;&#10;Description automatically generated with medium confidence">
            <a:extLst>
              <a:ext uri="{FF2B5EF4-FFF2-40B4-BE49-F238E27FC236}">
                <a16:creationId xmlns:a16="http://schemas.microsoft.com/office/drawing/2014/main" id="{11C04A12-9037-4A72-9CFD-8390BE3B4717}"/>
              </a:ext>
            </a:extLst>
          </p:cNvPr>
          <p:cNvPicPr>
            <a:picLocks noChangeAspect="1"/>
          </p:cNvPicPr>
          <p:nvPr/>
        </p:nvPicPr>
        <p:blipFill rotWithShape="1">
          <a:blip r:embed="rId17">
            <a:extLst>
              <a:ext uri="{28A0092B-C50C-407E-A947-70E740481C1C}">
                <a14:useLocalDpi xmlns:a14="http://schemas.microsoft.com/office/drawing/2010/main" val="0"/>
              </a:ext>
            </a:extLst>
          </a:blip>
          <a:srcRect l="21986" r="8241"/>
          <a:stretch/>
        </p:blipFill>
        <p:spPr>
          <a:xfrm>
            <a:off x="2997015" y="1822473"/>
            <a:ext cx="901246" cy="861796"/>
          </a:xfrm>
          <a:prstGeom prst="rect">
            <a:avLst/>
          </a:prstGeom>
        </p:spPr>
      </p:pic>
      <p:pic>
        <p:nvPicPr>
          <p:cNvPr id="77" name="Picture 76" descr="A picture containing outdoor, snow, tree, person&#10;&#10;Description automatically generated">
            <a:extLst>
              <a:ext uri="{FF2B5EF4-FFF2-40B4-BE49-F238E27FC236}">
                <a16:creationId xmlns:a16="http://schemas.microsoft.com/office/drawing/2014/main" id="{6B9CB080-C63B-42C9-8D3A-5815C3449E12}"/>
              </a:ext>
            </a:extLst>
          </p:cNvPr>
          <p:cNvPicPr>
            <a:picLocks noChangeAspect="1"/>
          </p:cNvPicPr>
          <p:nvPr/>
        </p:nvPicPr>
        <p:blipFill rotWithShape="1">
          <a:blip r:embed="rId16">
            <a:extLst>
              <a:ext uri="{28A0092B-C50C-407E-A947-70E740481C1C}">
                <a14:useLocalDpi xmlns:a14="http://schemas.microsoft.com/office/drawing/2010/main" val="0"/>
              </a:ext>
            </a:extLst>
          </a:blip>
          <a:srcRect l="8329" r="22545"/>
          <a:stretch/>
        </p:blipFill>
        <p:spPr>
          <a:xfrm>
            <a:off x="2122873" y="2011951"/>
            <a:ext cx="901246" cy="869866"/>
          </a:xfrm>
          <a:prstGeom prst="rect">
            <a:avLst/>
          </a:prstGeom>
        </p:spPr>
      </p:pic>
      <p:pic>
        <p:nvPicPr>
          <p:cNvPr id="18" name="Picture 17" descr="A picture containing person&#10;&#10;Description automatically generated">
            <a:extLst>
              <a:ext uri="{FF2B5EF4-FFF2-40B4-BE49-F238E27FC236}">
                <a16:creationId xmlns:a16="http://schemas.microsoft.com/office/drawing/2014/main" id="{8CCF7F23-A3B3-45FB-B340-5E783C978E3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42804" y="1888127"/>
            <a:ext cx="1392889" cy="927686"/>
          </a:xfrm>
          <a:prstGeom prst="rect">
            <a:avLst/>
          </a:prstGeom>
        </p:spPr>
      </p:pic>
      <p:pic>
        <p:nvPicPr>
          <p:cNvPr id="78" name="Picture 77" descr="A picture containing person&#10;&#10;Description automatically generated">
            <a:extLst>
              <a:ext uri="{FF2B5EF4-FFF2-40B4-BE49-F238E27FC236}">
                <a16:creationId xmlns:a16="http://schemas.microsoft.com/office/drawing/2014/main" id="{4F97FA91-AC70-40EC-93C8-3B780824B7C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64074" y="1852406"/>
            <a:ext cx="1392889" cy="927686"/>
          </a:xfrm>
          <a:prstGeom prst="rect">
            <a:avLst/>
          </a:prstGeom>
        </p:spPr>
      </p:pic>
      <p:pic>
        <p:nvPicPr>
          <p:cNvPr id="32" name="Picture 31" descr="A person in a garment on a stage with a crowd watching&#10;&#10;Description automatically generated with low confidence">
            <a:extLst>
              <a:ext uri="{FF2B5EF4-FFF2-40B4-BE49-F238E27FC236}">
                <a16:creationId xmlns:a16="http://schemas.microsoft.com/office/drawing/2014/main" id="{8F444EDF-1E41-4654-B4DA-DF05B031EF92}"/>
              </a:ext>
            </a:extLst>
          </p:cNvPr>
          <p:cNvPicPr>
            <a:picLocks noChangeAspect="1"/>
          </p:cNvPicPr>
          <p:nvPr/>
        </p:nvPicPr>
        <p:blipFill rotWithShape="1">
          <a:blip r:embed="rId19">
            <a:extLst>
              <a:ext uri="{28A0092B-C50C-407E-A947-70E740481C1C}">
                <a14:useLocalDpi xmlns:a14="http://schemas.microsoft.com/office/drawing/2010/main" val="0"/>
              </a:ext>
            </a:extLst>
          </a:blip>
          <a:srcRect t="9870" b="11148"/>
          <a:stretch/>
        </p:blipFill>
        <p:spPr>
          <a:xfrm>
            <a:off x="10152419" y="1802295"/>
            <a:ext cx="1008285" cy="1194553"/>
          </a:xfrm>
          <a:prstGeom prst="rect">
            <a:avLst/>
          </a:prstGeom>
        </p:spPr>
      </p:pic>
      <p:pic>
        <p:nvPicPr>
          <p:cNvPr id="35" name="Picture 34" descr="A horse standing in the snow&#10;&#10;Description automatically generated with medium confidence">
            <a:extLst>
              <a:ext uri="{FF2B5EF4-FFF2-40B4-BE49-F238E27FC236}">
                <a16:creationId xmlns:a16="http://schemas.microsoft.com/office/drawing/2014/main" id="{1F74FB99-F37E-4E4D-840B-AC9799A47C51}"/>
              </a:ext>
            </a:extLst>
          </p:cNvPr>
          <p:cNvPicPr>
            <a:picLocks noChangeAspect="1"/>
          </p:cNvPicPr>
          <p:nvPr/>
        </p:nvPicPr>
        <p:blipFill rotWithShape="1">
          <a:blip r:embed="rId20">
            <a:extLst>
              <a:ext uri="{28A0092B-C50C-407E-A947-70E740481C1C}">
                <a14:useLocalDpi xmlns:a14="http://schemas.microsoft.com/office/drawing/2010/main" val="0"/>
              </a:ext>
            </a:extLst>
          </a:blip>
          <a:srcRect l="7640" t="23014" r="21225" b="5515"/>
          <a:stretch/>
        </p:blipFill>
        <p:spPr>
          <a:xfrm>
            <a:off x="8829816" y="3470353"/>
            <a:ext cx="724810" cy="1092341"/>
          </a:xfrm>
          <a:prstGeom prst="rect">
            <a:avLst/>
          </a:prstGeom>
        </p:spPr>
      </p:pic>
      <p:pic>
        <p:nvPicPr>
          <p:cNvPr id="79" name="Picture 78" descr="A horse standing in the snow&#10;&#10;Description automatically generated with medium confidence">
            <a:extLst>
              <a:ext uri="{FF2B5EF4-FFF2-40B4-BE49-F238E27FC236}">
                <a16:creationId xmlns:a16="http://schemas.microsoft.com/office/drawing/2014/main" id="{7A06203B-70C3-4692-AA11-84CC14958889}"/>
              </a:ext>
            </a:extLst>
          </p:cNvPr>
          <p:cNvPicPr>
            <a:picLocks noChangeAspect="1"/>
          </p:cNvPicPr>
          <p:nvPr/>
        </p:nvPicPr>
        <p:blipFill rotWithShape="1">
          <a:blip r:embed="rId20">
            <a:extLst>
              <a:ext uri="{28A0092B-C50C-407E-A947-70E740481C1C}">
                <a14:useLocalDpi xmlns:a14="http://schemas.microsoft.com/office/drawing/2010/main" val="0"/>
              </a:ext>
            </a:extLst>
          </a:blip>
          <a:srcRect l="7640" t="23014" r="21225" b="5515"/>
          <a:stretch/>
        </p:blipFill>
        <p:spPr>
          <a:xfrm>
            <a:off x="10256041" y="3459827"/>
            <a:ext cx="724810" cy="1092341"/>
          </a:xfrm>
          <a:prstGeom prst="rect">
            <a:avLst/>
          </a:prstGeom>
        </p:spPr>
      </p:pic>
      <p:pic>
        <p:nvPicPr>
          <p:cNvPr id="80" name="Picture 79" descr="A horse standing in the snow&#10;&#10;Description automatically generated with medium confidence">
            <a:extLst>
              <a:ext uri="{FF2B5EF4-FFF2-40B4-BE49-F238E27FC236}">
                <a16:creationId xmlns:a16="http://schemas.microsoft.com/office/drawing/2014/main" id="{FE726DB3-8DC7-478B-B9AC-3B51A476F705}"/>
              </a:ext>
            </a:extLst>
          </p:cNvPr>
          <p:cNvPicPr>
            <a:picLocks noChangeAspect="1"/>
          </p:cNvPicPr>
          <p:nvPr/>
        </p:nvPicPr>
        <p:blipFill rotWithShape="1">
          <a:blip r:embed="rId20">
            <a:extLst>
              <a:ext uri="{28A0092B-C50C-407E-A947-70E740481C1C}">
                <a14:useLocalDpi xmlns:a14="http://schemas.microsoft.com/office/drawing/2010/main" val="0"/>
              </a:ext>
            </a:extLst>
          </a:blip>
          <a:srcRect l="7640" t="23014" r="21225" b="5515"/>
          <a:stretch/>
        </p:blipFill>
        <p:spPr>
          <a:xfrm>
            <a:off x="10980851" y="3459826"/>
            <a:ext cx="724810" cy="1092341"/>
          </a:xfrm>
          <a:prstGeom prst="rect">
            <a:avLst/>
          </a:prstGeom>
        </p:spPr>
      </p:pic>
      <p:pic>
        <p:nvPicPr>
          <p:cNvPr id="37" name="Picture 36" descr="A person with a beard and hat&#10;&#10;Description automatically generated with low confidence">
            <a:extLst>
              <a:ext uri="{FF2B5EF4-FFF2-40B4-BE49-F238E27FC236}">
                <a16:creationId xmlns:a16="http://schemas.microsoft.com/office/drawing/2014/main" id="{ACB2BE9C-2E24-4BD1-818E-83AE0637210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04629" y="3607090"/>
            <a:ext cx="1254737" cy="836491"/>
          </a:xfrm>
          <a:prstGeom prst="rect">
            <a:avLst/>
          </a:prstGeom>
        </p:spPr>
      </p:pic>
      <p:pic>
        <p:nvPicPr>
          <p:cNvPr id="81" name="Picture 80" descr="A person with a beard and hat&#10;&#10;Description automatically generated with low confidence">
            <a:extLst>
              <a:ext uri="{FF2B5EF4-FFF2-40B4-BE49-F238E27FC236}">
                <a16:creationId xmlns:a16="http://schemas.microsoft.com/office/drawing/2014/main" id="{6B7F370E-0486-44EE-ADEA-040B5970FAE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92148" y="3558379"/>
            <a:ext cx="1056968" cy="704645"/>
          </a:xfrm>
          <a:prstGeom prst="rect">
            <a:avLst/>
          </a:prstGeom>
        </p:spPr>
      </p:pic>
      <p:pic>
        <p:nvPicPr>
          <p:cNvPr id="82" name="Picture 81" descr="A person with a beard and hat&#10;&#10;Description automatically generated with low confidence">
            <a:extLst>
              <a:ext uri="{FF2B5EF4-FFF2-40B4-BE49-F238E27FC236}">
                <a16:creationId xmlns:a16="http://schemas.microsoft.com/office/drawing/2014/main" id="{151B0922-75B3-4863-8A01-807CCA626A2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047717" y="3870140"/>
            <a:ext cx="918023" cy="612015"/>
          </a:xfrm>
          <a:prstGeom prst="rect">
            <a:avLst/>
          </a:prstGeom>
        </p:spPr>
      </p:pic>
      <p:pic>
        <p:nvPicPr>
          <p:cNvPr id="39" name="Picture 38">
            <a:extLst>
              <a:ext uri="{FF2B5EF4-FFF2-40B4-BE49-F238E27FC236}">
                <a16:creationId xmlns:a16="http://schemas.microsoft.com/office/drawing/2014/main" id="{6AB00341-7717-406B-AE7F-2731D72AD26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65163" y="5216046"/>
            <a:ext cx="1382750" cy="934437"/>
          </a:xfrm>
          <a:prstGeom prst="rect">
            <a:avLst/>
          </a:prstGeom>
        </p:spPr>
      </p:pic>
      <p:pic>
        <p:nvPicPr>
          <p:cNvPr id="84" name="Picture 83">
            <a:extLst>
              <a:ext uri="{FF2B5EF4-FFF2-40B4-BE49-F238E27FC236}">
                <a16:creationId xmlns:a16="http://schemas.microsoft.com/office/drawing/2014/main" id="{6A5FD920-A7E8-44F0-B149-7B6E751523A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206584" y="5035527"/>
            <a:ext cx="1382750" cy="934437"/>
          </a:xfrm>
          <a:prstGeom prst="rect">
            <a:avLst/>
          </a:prstGeom>
        </p:spPr>
      </p:pic>
      <p:pic>
        <p:nvPicPr>
          <p:cNvPr id="83" name="Picture 82">
            <a:extLst>
              <a:ext uri="{FF2B5EF4-FFF2-40B4-BE49-F238E27FC236}">
                <a16:creationId xmlns:a16="http://schemas.microsoft.com/office/drawing/2014/main" id="{1AC1D013-7615-479C-8292-D4A5357F7A0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612647" y="5270533"/>
            <a:ext cx="1382750" cy="934437"/>
          </a:xfrm>
          <a:prstGeom prst="rect">
            <a:avLst/>
          </a:prstGeom>
        </p:spPr>
      </p:pic>
      <p:pic>
        <p:nvPicPr>
          <p:cNvPr id="85" name="Picture 84" descr="Background pattern&#10;&#10;Description automatically generated">
            <a:extLst>
              <a:ext uri="{FF2B5EF4-FFF2-40B4-BE49-F238E27FC236}">
                <a16:creationId xmlns:a16="http://schemas.microsoft.com/office/drawing/2014/main" id="{59B6D91F-C45B-4DFC-AF3F-30B2A4638DC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2976" y="5216046"/>
            <a:ext cx="1278461" cy="1069712"/>
          </a:xfrm>
          <a:prstGeom prst="rect">
            <a:avLst/>
          </a:prstGeom>
        </p:spPr>
      </p:pic>
      <p:pic>
        <p:nvPicPr>
          <p:cNvPr id="87" name="Picture 86" descr="A picture containing outdoor, tree, water, sky&#10;&#10;Description automatically generated">
            <a:extLst>
              <a:ext uri="{FF2B5EF4-FFF2-40B4-BE49-F238E27FC236}">
                <a16:creationId xmlns:a16="http://schemas.microsoft.com/office/drawing/2014/main" id="{4AF487AA-D218-42F4-850A-83A0B479151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8781" y="3573702"/>
            <a:ext cx="1354898" cy="903265"/>
          </a:xfrm>
          <a:prstGeom prst="rect">
            <a:avLst/>
          </a:prstGeom>
        </p:spPr>
      </p:pic>
      <p:grpSp>
        <p:nvGrpSpPr>
          <p:cNvPr id="90" name="Group 89">
            <a:extLst>
              <a:ext uri="{FF2B5EF4-FFF2-40B4-BE49-F238E27FC236}">
                <a16:creationId xmlns:a16="http://schemas.microsoft.com/office/drawing/2014/main" id="{DADB3EB7-5FBA-4AC5-99E3-9F736C2C05A9}"/>
              </a:ext>
            </a:extLst>
          </p:cNvPr>
          <p:cNvGrpSpPr/>
          <p:nvPr/>
        </p:nvGrpSpPr>
        <p:grpSpPr>
          <a:xfrm>
            <a:off x="2307256" y="5107208"/>
            <a:ext cx="1354898" cy="1144736"/>
            <a:chOff x="-2734891" y="3990084"/>
            <a:chExt cx="1622768" cy="1371056"/>
          </a:xfrm>
        </p:grpSpPr>
        <p:sp>
          <p:nvSpPr>
            <p:cNvPr id="89" name="Oval 88">
              <a:extLst>
                <a:ext uri="{FF2B5EF4-FFF2-40B4-BE49-F238E27FC236}">
                  <a16:creationId xmlns:a16="http://schemas.microsoft.com/office/drawing/2014/main" id="{1ACEE1FF-B796-424B-9FBC-4467DA3DB5DA}"/>
                </a:ext>
              </a:extLst>
            </p:cNvPr>
            <p:cNvSpPr/>
            <p:nvPr/>
          </p:nvSpPr>
          <p:spPr>
            <a:xfrm>
              <a:off x="-2734891" y="3990084"/>
              <a:ext cx="1622768" cy="1371056"/>
            </a:xfrm>
            <a:prstGeom prst="ellipse">
              <a:avLst/>
            </a:prstGeom>
            <a:solidFill>
              <a:srgbClr val="FEF5E8"/>
            </a:solidFill>
            <a:ln>
              <a:solidFill>
                <a:srgbClr val="FEF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88" name="Picture 87" descr="Background pattern&#10;&#10;Description automatically generated">
              <a:extLst>
                <a:ext uri="{FF2B5EF4-FFF2-40B4-BE49-F238E27FC236}">
                  <a16:creationId xmlns:a16="http://schemas.microsoft.com/office/drawing/2014/main" id="{2EB34D19-0C3F-4708-8B5F-A947AF7EF9F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85305" y="4127261"/>
              <a:ext cx="1278461" cy="1069712"/>
            </a:xfrm>
            <a:prstGeom prst="rect">
              <a:avLst/>
            </a:prstGeom>
          </p:spPr>
        </p:pic>
      </p:grpSp>
      <p:cxnSp>
        <p:nvCxnSpPr>
          <p:cNvPr id="92" name="Straight Arrow Connector 91">
            <a:extLst>
              <a:ext uri="{FF2B5EF4-FFF2-40B4-BE49-F238E27FC236}">
                <a16:creationId xmlns:a16="http://schemas.microsoft.com/office/drawing/2014/main" id="{5A5B5F60-C512-4E9B-91F6-115C5E6974EC}"/>
              </a:ext>
            </a:extLst>
          </p:cNvPr>
          <p:cNvCxnSpPr/>
          <p:nvPr/>
        </p:nvCxnSpPr>
        <p:spPr>
          <a:xfrm>
            <a:off x="412976" y="5216046"/>
            <a:ext cx="175747" cy="1826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3" name="Picture 92" descr="A picture containing outdoor, tree, water, sky&#10;&#10;Description automatically generated">
            <a:extLst>
              <a:ext uri="{FF2B5EF4-FFF2-40B4-BE49-F238E27FC236}">
                <a16:creationId xmlns:a16="http://schemas.microsoft.com/office/drawing/2014/main" id="{45954DB4-1748-4616-86FD-CE16283D12B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09877" y="3408775"/>
            <a:ext cx="1354898" cy="903265"/>
          </a:xfrm>
          <a:prstGeom prst="rect">
            <a:avLst/>
          </a:prstGeom>
        </p:spPr>
      </p:pic>
      <p:pic>
        <p:nvPicPr>
          <p:cNvPr id="44" name="Picture 43" descr="A snowy landscape with trees and a sunset&#10;&#10;Description automatically generated with low confidence">
            <a:extLst>
              <a:ext uri="{FF2B5EF4-FFF2-40B4-BE49-F238E27FC236}">
                <a16:creationId xmlns:a16="http://schemas.microsoft.com/office/drawing/2014/main" id="{363A8269-1C8A-4E8F-9A04-C558980A173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05824" y="3684516"/>
            <a:ext cx="1283428" cy="867651"/>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5461F1BB-30E4-455D-982F-08068EEE076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448756" y="1822473"/>
            <a:ext cx="1517817" cy="1011878"/>
          </a:xfrm>
          <a:prstGeom prst="rect">
            <a:avLst/>
          </a:prstGeom>
        </p:spPr>
      </p:pic>
      <p:pic>
        <p:nvPicPr>
          <p:cNvPr id="13" name="Picture 12">
            <a:extLst>
              <a:ext uri="{FF2B5EF4-FFF2-40B4-BE49-F238E27FC236}">
                <a16:creationId xmlns:a16="http://schemas.microsoft.com/office/drawing/2014/main" id="{CC422306-69DA-440F-90A3-B4E0342550F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312167" y="1830970"/>
            <a:ext cx="1635001" cy="1069563"/>
          </a:xfrm>
          <a:prstGeom prst="rect">
            <a:avLst/>
          </a:prstGeom>
        </p:spPr>
      </p:pic>
      <p:pic>
        <p:nvPicPr>
          <p:cNvPr id="9" name="Picture 8" descr="A picture containing food, dessert&#10;&#10;Description automatically generated">
            <a:extLst>
              <a:ext uri="{FF2B5EF4-FFF2-40B4-BE49-F238E27FC236}">
                <a16:creationId xmlns:a16="http://schemas.microsoft.com/office/drawing/2014/main" id="{A51618E9-11F0-714B-5B76-B83B43C5BD3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486807" y="5269219"/>
            <a:ext cx="1149884" cy="766589"/>
          </a:xfrm>
          <a:prstGeom prst="rect">
            <a:avLst/>
          </a:prstGeom>
        </p:spPr>
      </p:pic>
      <p:pic>
        <p:nvPicPr>
          <p:cNvPr id="15" name="Picture 14">
            <a:extLst>
              <a:ext uri="{FF2B5EF4-FFF2-40B4-BE49-F238E27FC236}">
                <a16:creationId xmlns:a16="http://schemas.microsoft.com/office/drawing/2014/main" id="{8ACA5B3D-E205-3F46-6931-E16D1448EFBC}"/>
              </a:ext>
            </a:extLst>
          </p:cNvPr>
          <p:cNvPicPr>
            <a:picLocks noChangeAspect="1"/>
          </p:cNvPicPr>
          <p:nvPr/>
        </p:nvPicPr>
        <p:blipFill rotWithShape="1">
          <a:blip r:embed="rId29">
            <a:extLst>
              <a:ext uri="{28A0092B-C50C-407E-A947-70E740481C1C}">
                <a14:useLocalDpi xmlns:a14="http://schemas.microsoft.com/office/drawing/2010/main" val="0"/>
              </a:ext>
            </a:extLst>
          </a:blip>
          <a:srcRect l="22323" t="38405" r="19134"/>
          <a:stretch/>
        </p:blipFill>
        <p:spPr>
          <a:xfrm>
            <a:off x="8613580" y="5269219"/>
            <a:ext cx="1044877" cy="735760"/>
          </a:xfrm>
          <a:prstGeom prst="rect">
            <a:avLst/>
          </a:prstGeom>
        </p:spPr>
      </p:pic>
      <p:sp>
        <p:nvSpPr>
          <p:cNvPr id="17" name="TextBox 16">
            <a:extLst>
              <a:ext uri="{FF2B5EF4-FFF2-40B4-BE49-F238E27FC236}">
                <a16:creationId xmlns:a16="http://schemas.microsoft.com/office/drawing/2014/main" id="{B2ABB07C-7F60-4632-2CFF-09F46F0EAE9B}"/>
              </a:ext>
            </a:extLst>
          </p:cNvPr>
          <p:cNvSpPr txBox="1"/>
          <p:nvPr/>
        </p:nvSpPr>
        <p:spPr>
          <a:xfrm>
            <a:off x="8418742" y="5734984"/>
            <a:ext cx="15886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g</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âteau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C6CE1885-F135-6FB4-44BB-6981817DDDE5}"/>
              </a:ext>
            </a:extLst>
          </p:cNvPr>
          <p:cNvSpPr txBox="1"/>
          <p:nvPr/>
        </p:nvSpPr>
        <p:spPr>
          <a:xfrm>
            <a:off x="10298900" y="5699377"/>
            <a:ext cx="15886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g</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âteaux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81774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2_9.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2_9.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2_9.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2_9.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2_9.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2_W2_9.7.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2_W2_9.9.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0" name="T2_W2_9.10.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1" name="T2_W2_9.12.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2" name="T2_W2_9.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4" grpId="0"/>
      <p:bldP spid="65" grpId="0"/>
      <p:bldP spid="66" grpId="0"/>
      <p:bldP spid="67" grpId="0"/>
      <p:bldP spid="68" grpId="0"/>
      <p:bldP spid="69" grpId="0"/>
      <p:bldP spid="70" grpId="0"/>
      <p:bldP spid="71" grpId="0"/>
      <p:bldP spid="72" grpId="0"/>
      <p:bldP spid="73" grpId="0"/>
      <p:bldP spid="74"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2_W2_10.1.wav"/>
            </a:hlinkClick>
          </p:cNvPr>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Singulier</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pluriel</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23" name="Table 22">
            <a:extLst>
              <a:ext uri="{FF2B5EF4-FFF2-40B4-BE49-F238E27FC236}">
                <a16:creationId xmlns:a16="http://schemas.microsoft.com/office/drawing/2014/main" id="{E68AE076-3058-43F0-B57C-10428E667012}"/>
              </a:ext>
            </a:extLst>
          </p:cNvPr>
          <p:cNvGraphicFramePr>
            <a:graphicFrameLocks noGrp="1"/>
          </p:cNvGraphicFramePr>
          <p:nvPr>
            <p:extLst>
              <p:ext uri="{D42A27DB-BD31-4B8C-83A1-F6EECF244321}">
                <p14:modId xmlns:p14="http://schemas.microsoft.com/office/powerpoint/2010/main" val="3232034515"/>
              </p:ext>
            </p:extLst>
          </p:nvPr>
        </p:nvGraphicFramePr>
        <p:xfrm>
          <a:off x="177796" y="1694227"/>
          <a:ext cx="11732124" cy="4469542"/>
        </p:xfrm>
        <a:graphic>
          <a:graphicData uri="http://schemas.openxmlformats.org/drawingml/2006/table">
            <a:tbl>
              <a:tblPr firstRow="1" bandRow="1"/>
              <a:tblGrid>
                <a:gridCol w="1955354">
                  <a:extLst>
                    <a:ext uri="{9D8B030D-6E8A-4147-A177-3AD203B41FA5}">
                      <a16:colId xmlns:a16="http://schemas.microsoft.com/office/drawing/2014/main" val="1313976161"/>
                    </a:ext>
                  </a:extLst>
                </a:gridCol>
                <a:gridCol w="1955354">
                  <a:extLst>
                    <a:ext uri="{9D8B030D-6E8A-4147-A177-3AD203B41FA5}">
                      <a16:colId xmlns:a16="http://schemas.microsoft.com/office/drawing/2014/main" val="2033119042"/>
                    </a:ext>
                  </a:extLst>
                </a:gridCol>
                <a:gridCol w="1955354">
                  <a:extLst>
                    <a:ext uri="{9D8B030D-6E8A-4147-A177-3AD203B41FA5}">
                      <a16:colId xmlns:a16="http://schemas.microsoft.com/office/drawing/2014/main" val="725614961"/>
                    </a:ext>
                  </a:extLst>
                </a:gridCol>
                <a:gridCol w="1955354">
                  <a:extLst>
                    <a:ext uri="{9D8B030D-6E8A-4147-A177-3AD203B41FA5}">
                      <a16:colId xmlns:a16="http://schemas.microsoft.com/office/drawing/2014/main" val="3413289109"/>
                    </a:ext>
                  </a:extLst>
                </a:gridCol>
                <a:gridCol w="1955354">
                  <a:extLst>
                    <a:ext uri="{9D8B030D-6E8A-4147-A177-3AD203B41FA5}">
                      <a16:colId xmlns:a16="http://schemas.microsoft.com/office/drawing/2014/main" val="3535184975"/>
                    </a:ext>
                  </a:extLst>
                </a:gridCol>
                <a:gridCol w="1955354">
                  <a:extLst>
                    <a:ext uri="{9D8B030D-6E8A-4147-A177-3AD203B41FA5}">
                      <a16:colId xmlns:a16="http://schemas.microsoft.com/office/drawing/2014/main" val="1810506089"/>
                    </a:ext>
                  </a:extLst>
                </a:gridCol>
              </a:tblGrid>
              <a:tr h="499534">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800" b="0" dirty="0" err="1">
                          <a:solidFill>
                            <a:srgbClr val="002060"/>
                          </a:solidFill>
                        </a:rPr>
                        <a:t>chevaux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800" b="0" dirty="0">
                          <a:solidFill>
                            <a:srgbClr val="002060"/>
                          </a:solidFill>
                        </a:rPr>
                        <a:t>chapeau</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800" b="0" dirty="0" err="1">
                          <a:solidFill>
                            <a:srgbClr val="002060"/>
                          </a:solidFill>
                        </a:rPr>
                        <a:t>animaux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690528137"/>
                  </a:ext>
                </a:extLst>
              </a:tr>
              <a:tr h="96618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1a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1b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4a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4b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7a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7b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742096"/>
                  </a:ext>
                </a:extLst>
              </a:tr>
              <a:tr h="534682">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cheveu</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lieux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jeux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55844073"/>
                  </a:ext>
                </a:extLst>
              </a:tr>
              <a:tr h="96618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2a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2b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5a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5b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8a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8b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39092"/>
                  </a:ext>
                </a:extLst>
              </a:tr>
              <a:tr h="357795">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cadeau</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a:solidFill>
                            <a:srgbClr val="002060"/>
                          </a:solidFill>
                        </a:rPr>
                        <a:t>châteaux</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a:solidFill>
                            <a:srgbClr val="002060"/>
                          </a:solidFill>
                        </a:rPr>
                        <a:t>gâteau</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928701240"/>
                  </a:ext>
                </a:extLst>
              </a:tr>
              <a:tr h="96618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3a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3b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6a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6b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9a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9b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974279"/>
                  </a:ext>
                </a:extLst>
              </a:tr>
            </a:tbl>
          </a:graphicData>
        </a:graphic>
      </p:graphicFrame>
      <p:pic>
        <p:nvPicPr>
          <p:cNvPr id="24" name="Picture 23" descr="Shape, arrow&#10;&#10;Description automatically generated">
            <a:extLst>
              <a:ext uri="{FF2B5EF4-FFF2-40B4-BE49-F238E27FC236}">
                <a16:creationId xmlns:a16="http://schemas.microsoft.com/office/drawing/2014/main" id="{D9E0381D-D0F7-40D8-BC38-4B0678F3CBC5}"/>
              </a:ext>
            </a:extLst>
          </p:cNvPr>
          <p:cNvPicPr>
            <a:picLocks noChangeAspect="1"/>
          </p:cNvPicPr>
          <p:nvPr/>
        </p:nvPicPr>
        <p:blipFill>
          <a:blip r:embed="rId5"/>
          <a:stretch>
            <a:fillRect/>
          </a:stretch>
        </p:blipFill>
        <p:spPr>
          <a:xfrm>
            <a:off x="254025" y="2651188"/>
            <a:ext cx="462709" cy="428729"/>
          </a:xfrm>
          <a:prstGeom prst="rect">
            <a:avLst/>
          </a:prstGeom>
        </p:spPr>
      </p:pic>
      <p:pic>
        <p:nvPicPr>
          <p:cNvPr id="55" name="Picture 54" descr="Shape, arrow&#10;&#10;Description automatically generated">
            <a:extLst>
              <a:ext uri="{FF2B5EF4-FFF2-40B4-BE49-F238E27FC236}">
                <a16:creationId xmlns:a16="http://schemas.microsoft.com/office/drawing/2014/main" id="{CE4BD82A-86D1-4F74-BDDD-807CC88244B2}"/>
              </a:ext>
            </a:extLst>
          </p:cNvPr>
          <p:cNvPicPr>
            <a:picLocks noChangeAspect="1"/>
          </p:cNvPicPr>
          <p:nvPr/>
        </p:nvPicPr>
        <p:blipFill>
          <a:blip r:embed="rId5"/>
          <a:stretch>
            <a:fillRect/>
          </a:stretch>
        </p:blipFill>
        <p:spPr>
          <a:xfrm>
            <a:off x="2249661" y="4167668"/>
            <a:ext cx="462709" cy="428729"/>
          </a:xfrm>
          <a:prstGeom prst="rect">
            <a:avLst/>
          </a:prstGeom>
        </p:spPr>
      </p:pic>
      <p:pic>
        <p:nvPicPr>
          <p:cNvPr id="56" name="Picture 55" descr="Shape, arrow&#10;&#10;Description automatically generated">
            <a:extLst>
              <a:ext uri="{FF2B5EF4-FFF2-40B4-BE49-F238E27FC236}">
                <a16:creationId xmlns:a16="http://schemas.microsoft.com/office/drawing/2014/main" id="{00E0F062-E944-49D1-A969-5029E1389AC8}"/>
              </a:ext>
            </a:extLst>
          </p:cNvPr>
          <p:cNvPicPr>
            <a:picLocks noChangeAspect="1"/>
          </p:cNvPicPr>
          <p:nvPr/>
        </p:nvPicPr>
        <p:blipFill>
          <a:blip r:embed="rId5"/>
          <a:stretch>
            <a:fillRect/>
          </a:stretch>
        </p:blipFill>
        <p:spPr>
          <a:xfrm>
            <a:off x="2306323" y="5637362"/>
            <a:ext cx="462709" cy="428729"/>
          </a:xfrm>
          <a:prstGeom prst="rect">
            <a:avLst/>
          </a:prstGeom>
        </p:spPr>
      </p:pic>
      <p:pic>
        <p:nvPicPr>
          <p:cNvPr id="57" name="Picture 56" descr="Shape, arrow&#10;&#10;Description automatically generated">
            <a:extLst>
              <a:ext uri="{FF2B5EF4-FFF2-40B4-BE49-F238E27FC236}">
                <a16:creationId xmlns:a16="http://schemas.microsoft.com/office/drawing/2014/main" id="{6227B185-6CE9-43E7-9D84-EAB1907A27DB}"/>
              </a:ext>
            </a:extLst>
          </p:cNvPr>
          <p:cNvPicPr>
            <a:picLocks noChangeAspect="1"/>
          </p:cNvPicPr>
          <p:nvPr/>
        </p:nvPicPr>
        <p:blipFill>
          <a:blip r:embed="rId5"/>
          <a:stretch>
            <a:fillRect/>
          </a:stretch>
        </p:blipFill>
        <p:spPr>
          <a:xfrm>
            <a:off x="4224997" y="2633835"/>
            <a:ext cx="462709" cy="428729"/>
          </a:xfrm>
          <a:prstGeom prst="rect">
            <a:avLst/>
          </a:prstGeom>
        </p:spPr>
      </p:pic>
      <p:pic>
        <p:nvPicPr>
          <p:cNvPr id="58" name="Picture 57" descr="Shape, arrow&#10;&#10;Description automatically generated">
            <a:extLst>
              <a:ext uri="{FF2B5EF4-FFF2-40B4-BE49-F238E27FC236}">
                <a16:creationId xmlns:a16="http://schemas.microsoft.com/office/drawing/2014/main" id="{CC3BC1CF-FA92-4A39-A041-368A9B62F37B}"/>
              </a:ext>
            </a:extLst>
          </p:cNvPr>
          <p:cNvPicPr>
            <a:picLocks noChangeAspect="1"/>
          </p:cNvPicPr>
          <p:nvPr/>
        </p:nvPicPr>
        <p:blipFill>
          <a:blip r:embed="rId5"/>
          <a:stretch>
            <a:fillRect/>
          </a:stretch>
        </p:blipFill>
        <p:spPr>
          <a:xfrm>
            <a:off x="6140912" y="4146049"/>
            <a:ext cx="462709" cy="428729"/>
          </a:xfrm>
          <a:prstGeom prst="rect">
            <a:avLst/>
          </a:prstGeom>
        </p:spPr>
      </p:pic>
      <p:pic>
        <p:nvPicPr>
          <p:cNvPr id="60" name="Picture 59" descr="Shape, arrow&#10;&#10;Description automatically generated">
            <a:extLst>
              <a:ext uri="{FF2B5EF4-FFF2-40B4-BE49-F238E27FC236}">
                <a16:creationId xmlns:a16="http://schemas.microsoft.com/office/drawing/2014/main" id="{D9055C65-4A5D-455A-AB0D-D7867F21C8A3}"/>
              </a:ext>
            </a:extLst>
          </p:cNvPr>
          <p:cNvPicPr>
            <a:picLocks noChangeAspect="1"/>
          </p:cNvPicPr>
          <p:nvPr/>
        </p:nvPicPr>
        <p:blipFill>
          <a:blip r:embed="rId5"/>
          <a:stretch>
            <a:fillRect/>
          </a:stretch>
        </p:blipFill>
        <p:spPr>
          <a:xfrm>
            <a:off x="10000008" y="2694783"/>
            <a:ext cx="462709" cy="428729"/>
          </a:xfrm>
          <a:prstGeom prst="rect">
            <a:avLst/>
          </a:prstGeom>
        </p:spPr>
      </p:pic>
      <p:pic>
        <p:nvPicPr>
          <p:cNvPr id="61" name="Picture 60" descr="Shape, arrow&#10;&#10;Description automatically generated">
            <a:extLst>
              <a:ext uri="{FF2B5EF4-FFF2-40B4-BE49-F238E27FC236}">
                <a16:creationId xmlns:a16="http://schemas.microsoft.com/office/drawing/2014/main" id="{685F8813-8C75-49FB-86BC-84FCB07B8FE0}"/>
              </a:ext>
            </a:extLst>
          </p:cNvPr>
          <p:cNvPicPr>
            <a:picLocks noChangeAspect="1"/>
          </p:cNvPicPr>
          <p:nvPr/>
        </p:nvPicPr>
        <p:blipFill>
          <a:blip r:embed="rId5"/>
          <a:stretch>
            <a:fillRect/>
          </a:stretch>
        </p:blipFill>
        <p:spPr>
          <a:xfrm>
            <a:off x="8047741" y="4179786"/>
            <a:ext cx="462709" cy="428729"/>
          </a:xfrm>
          <a:prstGeom prst="rect">
            <a:avLst/>
          </a:prstGeom>
        </p:spPr>
      </p:pic>
      <p:pic>
        <p:nvPicPr>
          <p:cNvPr id="62" name="Picture 61" descr="Shape, arrow&#10;&#10;Description automatically generated">
            <a:extLst>
              <a:ext uri="{FF2B5EF4-FFF2-40B4-BE49-F238E27FC236}">
                <a16:creationId xmlns:a16="http://schemas.microsoft.com/office/drawing/2014/main" id="{531BDFFC-D5F2-4886-9912-3EEDBC5C14C9}"/>
              </a:ext>
            </a:extLst>
          </p:cNvPr>
          <p:cNvPicPr>
            <a:picLocks noChangeAspect="1"/>
          </p:cNvPicPr>
          <p:nvPr/>
        </p:nvPicPr>
        <p:blipFill>
          <a:blip r:embed="rId5"/>
          <a:stretch>
            <a:fillRect/>
          </a:stretch>
        </p:blipFill>
        <p:spPr>
          <a:xfrm>
            <a:off x="10104005" y="5568761"/>
            <a:ext cx="462709" cy="428729"/>
          </a:xfrm>
          <a:prstGeom prst="rect">
            <a:avLst/>
          </a:prstGeom>
        </p:spPr>
      </p:pic>
      <p:pic>
        <p:nvPicPr>
          <p:cNvPr id="63" name="Graphic 62" descr="Teacher">
            <a:extLst>
              <a:ext uri="{FF2B5EF4-FFF2-40B4-BE49-F238E27FC236}">
                <a16:creationId xmlns:a16="http://schemas.microsoft.com/office/drawing/2014/main" id="{ECF293EA-3F17-4FF1-A916-8B82DE28BD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419" y="490579"/>
            <a:ext cx="914400" cy="914400"/>
          </a:xfrm>
          <a:prstGeom prst="rect">
            <a:avLst/>
          </a:prstGeom>
        </p:spPr>
      </p:pic>
      <p:sp>
        <p:nvSpPr>
          <p:cNvPr id="64" name="Speech Bubble: Rectangle with Corners Rounded 63">
            <a:hlinkClick r:id="" action="ppaction://noaction">
              <a:snd r:embed="rId8" name="T2_W2_10.2.wav"/>
            </a:hlinkClick>
            <a:extLst>
              <a:ext uri="{FF2B5EF4-FFF2-40B4-BE49-F238E27FC236}">
                <a16:creationId xmlns:a16="http://schemas.microsoft.com/office/drawing/2014/main" id="{FFAAC192-8544-466A-BE4C-2E6466B405FA}"/>
              </a:ext>
            </a:extLst>
          </p:cNvPr>
          <p:cNvSpPr/>
          <p:nvPr/>
        </p:nvSpPr>
        <p:spPr>
          <a:xfrm>
            <a:off x="1245057" y="671729"/>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5" name="CustomShape 7">
            <a:hlinkClick r:id="" action="ppaction://noaction">
              <a:snd r:embed="rId8" name="T2_W2_10.2.wav"/>
            </a:hlinkClick>
            <a:extLst>
              <a:ext uri="{FF2B5EF4-FFF2-40B4-BE49-F238E27FC236}">
                <a16:creationId xmlns:a16="http://schemas.microsoft.com/office/drawing/2014/main" id="{991B2676-509E-402D-9CC1-461313CEEDF9}"/>
              </a:ext>
            </a:extLst>
          </p:cNvPr>
          <p:cNvSpPr/>
          <p:nvPr/>
        </p:nvSpPr>
        <p:spPr>
          <a:xfrm>
            <a:off x="1300708" y="71500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Lis et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numéro</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(1-9) et la bonne letter (a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b).</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6" name="Picture 65" descr="A person with a beard and hat&#10;&#10;Description automatically generated with low confidence">
            <a:extLst>
              <a:ext uri="{FF2B5EF4-FFF2-40B4-BE49-F238E27FC236}">
                <a16:creationId xmlns:a16="http://schemas.microsoft.com/office/drawing/2014/main" id="{52C09B29-8828-4E67-9FDE-E48659C334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6350" y="2291428"/>
            <a:ext cx="1254737" cy="836491"/>
          </a:xfrm>
          <a:prstGeom prst="rect">
            <a:avLst/>
          </a:prstGeom>
        </p:spPr>
      </p:pic>
      <p:pic>
        <p:nvPicPr>
          <p:cNvPr id="67" name="Picture 66" descr="A person with a beard and hat&#10;&#10;Description automatically generated with low confidence">
            <a:extLst>
              <a:ext uri="{FF2B5EF4-FFF2-40B4-BE49-F238E27FC236}">
                <a16:creationId xmlns:a16="http://schemas.microsoft.com/office/drawing/2014/main" id="{660B7DE0-5E65-48D0-87C4-333FEE81AA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2703" y="2298865"/>
            <a:ext cx="1056968" cy="704645"/>
          </a:xfrm>
          <a:prstGeom prst="rect">
            <a:avLst/>
          </a:prstGeom>
        </p:spPr>
      </p:pic>
      <p:pic>
        <p:nvPicPr>
          <p:cNvPr id="68" name="Picture 67" descr="A person with a beard and hat&#10;&#10;Description automatically generated with low confidence">
            <a:extLst>
              <a:ext uri="{FF2B5EF4-FFF2-40B4-BE49-F238E27FC236}">
                <a16:creationId xmlns:a16="http://schemas.microsoft.com/office/drawing/2014/main" id="{1C1860AD-2A07-45B0-9F88-BF67D0292A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5303" y="2542191"/>
            <a:ext cx="918023" cy="612015"/>
          </a:xfrm>
          <a:prstGeom prst="rect">
            <a:avLst/>
          </a:prstGeom>
        </p:spPr>
      </p:pic>
      <p:pic>
        <p:nvPicPr>
          <p:cNvPr id="69" name="Picture 68" descr="A picture containing person&#10;&#10;Description automatically generated">
            <a:extLst>
              <a:ext uri="{FF2B5EF4-FFF2-40B4-BE49-F238E27FC236}">
                <a16:creationId xmlns:a16="http://schemas.microsoft.com/office/drawing/2014/main" id="{F5BAA755-E08F-4CAE-B2A1-36C53BE66D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83835" y="2274535"/>
            <a:ext cx="1274710" cy="848977"/>
          </a:xfrm>
          <a:prstGeom prst="rect">
            <a:avLst/>
          </a:prstGeom>
        </p:spPr>
      </p:pic>
      <p:pic>
        <p:nvPicPr>
          <p:cNvPr id="70" name="Picture 69" descr="A picture containing person&#10;&#10;Description automatically generated">
            <a:extLst>
              <a:ext uri="{FF2B5EF4-FFF2-40B4-BE49-F238E27FC236}">
                <a16:creationId xmlns:a16="http://schemas.microsoft.com/office/drawing/2014/main" id="{54BDA622-2376-4D93-871D-A929E4782B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8958" y="2288861"/>
            <a:ext cx="1109648" cy="739043"/>
          </a:xfrm>
          <a:prstGeom prst="rect">
            <a:avLst/>
          </a:prstGeom>
        </p:spPr>
      </p:pic>
      <p:pic>
        <p:nvPicPr>
          <p:cNvPr id="71" name="Picture 70" descr="A person in a garment on a stage with a crowd watching&#10;&#10;Description automatically generated with low confidence">
            <a:extLst>
              <a:ext uri="{FF2B5EF4-FFF2-40B4-BE49-F238E27FC236}">
                <a16:creationId xmlns:a16="http://schemas.microsoft.com/office/drawing/2014/main" id="{D4DD4ACB-99A7-4B4D-8149-509966B94B19}"/>
              </a:ext>
            </a:extLst>
          </p:cNvPr>
          <p:cNvPicPr>
            <a:picLocks noChangeAspect="1"/>
          </p:cNvPicPr>
          <p:nvPr/>
        </p:nvPicPr>
        <p:blipFill rotWithShape="1">
          <a:blip r:embed="rId11">
            <a:extLst>
              <a:ext uri="{28A0092B-C50C-407E-A947-70E740481C1C}">
                <a14:useLocalDpi xmlns:a14="http://schemas.microsoft.com/office/drawing/2010/main" val="0"/>
              </a:ext>
            </a:extLst>
          </a:blip>
          <a:srcRect t="9870" b="11148"/>
          <a:stretch/>
        </p:blipFill>
        <p:spPr>
          <a:xfrm>
            <a:off x="10440642" y="2308380"/>
            <a:ext cx="671552" cy="795613"/>
          </a:xfrm>
          <a:prstGeom prst="rect">
            <a:avLst/>
          </a:prstGeom>
        </p:spPr>
      </p:pic>
      <p:pic>
        <p:nvPicPr>
          <p:cNvPr id="72" name="Picture 71" descr="A horse standing in the snow&#10;&#10;Description automatically generated with medium confidence">
            <a:extLst>
              <a:ext uri="{FF2B5EF4-FFF2-40B4-BE49-F238E27FC236}">
                <a16:creationId xmlns:a16="http://schemas.microsoft.com/office/drawing/2014/main" id="{1F0F8AC1-2B92-4844-8CBF-D5B82D1D61A6}"/>
              </a:ext>
            </a:extLst>
          </p:cNvPr>
          <p:cNvPicPr>
            <a:picLocks noChangeAspect="1"/>
          </p:cNvPicPr>
          <p:nvPr/>
        </p:nvPicPr>
        <p:blipFill rotWithShape="1">
          <a:blip r:embed="rId12">
            <a:extLst>
              <a:ext uri="{28A0092B-C50C-407E-A947-70E740481C1C}">
                <a14:useLocalDpi xmlns:a14="http://schemas.microsoft.com/office/drawing/2010/main" val="0"/>
              </a:ext>
            </a:extLst>
          </a:blip>
          <a:srcRect l="7640" t="23014" r="21225" b="5515"/>
          <a:stretch/>
        </p:blipFill>
        <p:spPr>
          <a:xfrm>
            <a:off x="2989662" y="2308380"/>
            <a:ext cx="540871" cy="815132"/>
          </a:xfrm>
          <a:prstGeom prst="rect">
            <a:avLst/>
          </a:prstGeom>
        </p:spPr>
      </p:pic>
      <p:pic>
        <p:nvPicPr>
          <p:cNvPr id="75" name="Picture 74" descr="A horse standing in the snow&#10;&#10;Description automatically generated with medium confidence">
            <a:extLst>
              <a:ext uri="{FF2B5EF4-FFF2-40B4-BE49-F238E27FC236}">
                <a16:creationId xmlns:a16="http://schemas.microsoft.com/office/drawing/2014/main" id="{D71B2C18-343A-4227-AB6F-80E17DBE5C8A}"/>
              </a:ext>
            </a:extLst>
          </p:cNvPr>
          <p:cNvPicPr>
            <a:picLocks noChangeAspect="1"/>
          </p:cNvPicPr>
          <p:nvPr/>
        </p:nvPicPr>
        <p:blipFill rotWithShape="1">
          <a:blip r:embed="rId12">
            <a:extLst>
              <a:ext uri="{28A0092B-C50C-407E-A947-70E740481C1C}">
                <a14:useLocalDpi xmlns:a14="http://schemas.microsoft.com/office/drawing/2010/main" val="0"/>
              </a:ext>
            </a:extLst>
          </a:blip>
          <a:srcRect l="7640" t="23014" r="21225" b="5515"/>
          <a:stretch/>
        </p:blipFill>
        <p:spPr>
          <a:xfrm>
            <a:off x="873705" y="2308380"/>
            <a:ext cx="540871" cy="815132"/>
          </a:xfrm>
          <a:prstGeom prst="rect">
            <a:avLst/>
          </a:prstGeom>
        </p:spPr>
      </p:pic>
      <p:pic>
        <p:nvPicPr>
          <p:cNvPr id="76" name="Picture 75" descr="A horse standing in the snow&#10;&#10;Description automatically generated with medium confidence">
            <a:extLst>
              <a:ext uri="{FF2B5EF4-FFF2-40B4-BE49-F238E27FC236}">
                <a16:creationId xmlns:a16="http://schemas.microsoft.com/office/drawing/2014/main" id="{AE56F895-F4A8-4F65-98FD-04FC3D8EE0CF}"/>
              </a:ext>
            </a:extLst>
          </p:cNvPr>
          <p:cNvPicPr>
            <a:picLocks noChangeAspect="1"/>
          </p:cNvPicPr>
          <p:nvPr/>
        </p:nvPicPr>
        <p:blipFill rotWithShape="1">
          <a:blip r:embed="rId12">
            <a:extLst>
              <a:ext uri="{28A0092B-C50C-407E-A947-70E740481C1C}">
                <a14:useLocalDpi xmlns:a14="http://schemas.microsoft.com/office/drawing/2010/main" val="0"/>
              </a:ext>
            </a:extLst>
          </a:blip>
          <a:srcRect l="7640" t="23014" r="21225" b="5515"/>
          <a:stretch/>
        </p:blipFill>
        <p:spPr>
          <a:xfrm>
            <a:off x="1458847" y="2288861"/>
            <a:ext cx="540871" cy="815132"/>
          </a:xfrm>
          <a:prstGeom prst="rect">
            <a:avLst/>
          </a:prstGeom>
        </p:spPr>
      </p:pic>
      <p:grpSp>
        <p:nvGrpSpPr>
          <p:cNvPr id="2" name="Group 1">
            <a:extLst>
              <a:ext uri="{FF2B5EF4-FFF2-40B4-BE49-F238E27FC236}">
                <a16:creationId xmlns:a16="http://schemas.microsoft.com/office/drawing/2014/main" id="{D758CEE8-0C94-4C41-80B1-6E35F00FC4EE}"/>
              </a:ext>
            </a:extLst>
          </p:cNvPr>
          <p:cNvGrpSpPr/>
          <p:nvPr/>
        </p:nvGrpSpPr>
        <p:grpSpPr>
          <a:xfrm>
            <a:off x="2849662" y="3824870"/>
            <a:ext cx="1056742" cy="884196"/>
            <a:chOff x="2712370" y="3716197"/>
            <a:chExt cx="1278461" cy="1069712"/>
          </a:xfrm>
        </p:grpSpPr>
        <p:pic>
          <p:nvPicPr>
            <p:cNvPr id="77" name="Picture 76" descr="Background pattern&#10;&#10;Description automatically generated">
              <a:extLst>
                <a:ext uri="{FF2B5EF4-FFF2-40B4-BE49-F238E27FC236}">
                  <a16:creationId xmlns:a16="http://schemas.microsoft.com/office/drawing/2014/main" id="{697A7099-AF91-4AF0-B516-56AC46596C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12370" y="3716197"/>
              <a:ext cx="1278461" cy="1069712"/>
            </a:xfrm>
            <a:prstGeom prst="rect">
              <a:avLst/>
            </a:prstGeom>
          </p:spPr>
        </p:pic>
        <p:cxnSp>
          <p:nvCxnSpPr>
            <p:cNvPr id="78" name="Straight Arrow Connector 77">
              <a:extLst>
                <a:ext uri="{FF2B5EF4-FFF2-40B4-BE49-F238E27FC236}">
                  <a16:creationId xmlns:a16="http://schemas.microsoft.com/office/drawing/2014/main" id="{8A376E98-240D-47DC-9883-D5B6A1A046D8}"/>
                </a:ext>
              </a:extLst>
            </p:cNvPr>
            <p:cNvCxnSpPr/>
            <p:nvPr/>
          </p:nvCxnSpPr>
          <p:spPr>
            <a:xfrm>
              <a:off x="2712370" y="3716197"/>
              <a:ext cx="175747" cy="1826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AA3A5700-6787-44BD-A222-805760246E74}"/>
              </a:ext>
            </a:extLst>
          </p:cNvPr>
          <p:cNvGrpSpPr/>
          <p:nvPr/>
        </p:nvGrpSpPr>
        <p:grpSpPr>
          <a:xfrm>
            <a:off x="762666" y="3815807"/>
            <a:ext cx="964782" cy="815132"/>
            <a:chOff x="-2734891" y="3990084"/>
            <a:chExt cx="1622768" cy="1371056"/>
          </a:xfrm>
        </p:grpSpPr>
        <p:sp>
          <p:nvSpPr>
            <p:cNvPr id="80" name="Oval 79">
              <a:extLst>
                <a:ext uri="{FF2B5EF4-FFF2-40B4-BE49-F238E27FC236}">
                  <a16:creationId xmlns:a16="http://schemas.microsoft.com/office/drawing/2014/main" id="{8EC55919-31B9-4B12-B5F3-273762279C55}"/>
                </a:ext>
              </a:extLst>
            </p:cNvPr>
            <p:cNvSpPr/>
            <p:nvPr/>
          </p:nvSpPr>
          <p:spPr>
            <a:xfrm>
              <a:off x="-2734891" y="3990084"/>
              <a:ext cx="1622768" cy="1371056"/>
            </a:xfrm>
            <a:prstGeom prst="ellipse">
              <a:avLst/>
            </a:prstGeom>
            <a:solidFill>
              <a:srgbClr val="FEF5E8"/>
            </a:solidFill>
            <a:ln>
              <a:solidFill>
                <a:srgbClr val="FEF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81" name="Picture 80" descr="Background pattern&#10;&#10;Description automatically generated">
              <a:extLst>
                <a:ext uri="{FF2B5EF4-FFF2-40B4-BE49-F238E27FC236}">
                  <a16:creationId xmlns:a16="http://schemas.microsoft.com/office/drawing/2014/main" id="{734C8EB5-0BF9-4EC2-A451-65096A80E1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85305" y="4127261"/>
              <a:ext cx="1278461" cy="1069712"/>
            </a:xfrm>
            <a:prstGeom prst="rect">
              <a:avLst/>
            </a:prstGeom>
          </p:spPr>
        </p:pic>
      </p:grpSp>
      <p:pic>
        <p:nvPicPr>
          <p:cNvPr id="82" name="Picture 81" descr="A picture containing outdoor, tree, water, sky&#10;&#10;Description automatically generated">
            <a:extLst>
              <a:ext uri="{FF2B5EF4-FFF2-40B4-BE49-F238E27FC236}">
                <a16:creationId xmlns:a16="http://schemas.microsoft.com/office/drawing/2014/main" id="{A707B35D-2F06-4021-B0D2-1D942F85019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37270" y="3753022"/>
            <a:ext cx="1354898" cy="903265"/>
          </a:xfrm>
          <a:prstGeom prst="rect">
            <a:avLst/>
          </a:prstGeom>
        </p:spPr>
      </p:pic>
      <p:pic>
        <p:nvPicPr>
          <p:cNvPr id="83" name="Picture 82" descr="A picture containing outdoor, tree, water, sky&#10;&#10;Description automatically generated">
            <a:extLst>
              <a:ext uri="{FF2B5EF4-FFF2-40B4-BE49-F238E27FC236}">
                <a16:creationId xmlns:a16="http://schemas.microsoft.com/office/drawing/2014/main" id="{6F147CFD-5EFA-4247-BBB5-5B2C27E062D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23034" y="3746891"/>
            <a:ext cx="999735" cy="666490"/>
          </a:xfrm>
          <a:prstGeom prst="rect">
            <a:avLst/>
          </a:prstGeom>
        </p:spPr>
      </p:pic>
      <p:pic>
        <p:nvPicPr>
          <p:cNvPr id="84" name="Picture 83" descr="A snowy landscape with trees and a sunset&#10;&#10;Description automatically generated with low confidence">
            <a:extLst>
              <a:ext uri="{FF2B5EF4-FFF2-40B4-BE49-F238E27FC236}">
                <a16:creationId xmlns:a16="http://schemas.microsoft.com/office/drawing/2014/main" id="{A1699F44-6EB7-497D-B6C0-64C96EC8BC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30697" y="4009557"/>
            <a:ext cx="919148" cy="621382"/>
          </a:xfrm>
          <a:prstGeom prst="rect">
            <a:avLst/>
          </a:prstGeom>
        </p:spPr>
      </p:pic>
      <p:pic>
        <p:nvPicPr>
          <p:cNvPr id="85" name="Picture 84" descr="A picture containing outdoor, snow, tree, person&#10;&#10;Description automatically generated">
            <a:extLst>
              <a:ext uri="{FF2B5EF4-FFF2-40B4-BE49-F238E27FC236}">
                <a16:creationId xmlns:a16="http://schemas.microsoft.com/office/drawing/2014/main" id="{ECA1A2C9-8D34-4E26-A8F5-AF05DFC9F97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23400" y="3766527"/>
            <a:ext cx="1303780" cy="869866"/>
          </a:xfrm>
          <a:prstGeom prst="rect">
            <a:avLst/>
          </a:prstGeom>
        </p:spPr>
      </p:pic>
      <p:pic>
        <p:nvPicPr>
          <p:cNvPr id="87" name="Picture 86" descr="A picture containing outdoor, snow, tree, person&#10;&#10;Description automatically generated">
            <a:extLst>
              <a:ext uri="{FF2B5EF4-FFF2-40B4-BE49-F238E27FC236}">
                <a16:creationId xmlns:a16="http://schemas.microsoft.com/office/drawing/2014/main" id="{EB9967D3-C3CC-4120-AF8B-C55D21AB902C}"/>
              </a:ext>
            </a:extLst>
          </p:cNvPr>
          <p:cNvPicPr>
            <a:picLocks noChangeAspect="1"/>
          </p:cNvPicPr>
          <p:nvPr/>
        </p:nvPicPr>
        <p:blipFill rotWithShape="1">
          <a:blip r:embed="rId16">
            <a:extLst>
              <a:ext uri="{28A0092B-C50C-407E-A947-70E740481C1C}">
                <a14:useLocalDpi xmlns:a14="http://schemas.microsoft.com/office/drawing/2010/main" val="0"/>
              </a:ext>
            </a:extLst>
          </a:blip>
          <a:srcRect l="8329" r="22545"/>
          <a:stretch/>
        </p:blipFill>
        <p:spPr>
          <a:xfrm>
            <a:off x="8510450" y="3831034"/>
            <a:ext cx="652758" cy="630030"/>
          </a:xfrm>
          <a:prstGeom prst="rect">
            <a:avLst/>
          </a:prstGeom>
        </p:spPr>
      </p:pic>
      <p:pic>
        <p:nvPicPr>
          <p:cNvPr id="86" name="Picture 85" descr="A person and a child in the snow&#10;&#10;Description automatically generated with medium confidence">
            <a:extLst>
              <a:ext uri="{FF2B5EF4-FFF2-40B4-BE49-F238E27FC236}">
                <a16:creationId xmlns:a16="http://schemas.microsoft.com/office/drawing/2014/main" id="{1ED12721-8E29-4219-B0EA-84746560453F}"/>
              </a:ext>
            </a:extLst>
          </p:cNvPr>
          <p:cNvPicPr>
            <a:picLocks noChangeAspect="1"/>
          </p:cNvPicPr>
          <p:nvPr/>
        </p:nvPicPr>
        <p:blipFill rotWithShape="1">
          <a:blip r:embed="rId17">
            <a:extLst>
              <a:ext uri="{28A0092B-C50C-407E-A947-70E740481C1C}">
                <a14:useLocalDpi xmlns:a14="http://schemas.microsoft.com/office/drawing/2010/main" val="0"/>
              </a:ext>
            </a:extLst>
          </a:blip>
          <a:srcRect l="21986" r="8241"/>
          <a:stretch/>
        </p:blipFill>
        <p:spPr>
          <a:xfrm>
            <a:off x="9052743" y="3875194"/>
            <a:ext cx="711453" cy="680311"/>
          </a:xfrm>
          <a:prstGeom prst="rect">
            <a:avLst/>
          </a:prstGeom>
        </p:spPr>
      </p:pic>
      <p:pic>
        <p:nvPicPr>
          <p:cNvPr id="88" name="Picture 87" descr="A picture containing person&#10;&#10;Description automatically generated">
            <a:extLst>
              <a:ext uri="{FF2B5EF4-FFF2-40B4-BE49-F238E27FC236}">
                <a16:creationId xmlns:a16="http://schemas.microsoft.com/office/drawing/2014/main" id="{A890FDAC-9BF9-4EAD-9724-B44A0292EA5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57201" y="5281857"/>
            <a:ext cx="1142475" cy="761650"/>
          </a:xfrm>
          <a:prstGeom prst="rect">
            <a:avLst/>
          </a:prstGeom>
        </p:spPr>
      </p:pic>
      <p:pic>
        <p:nvPicPr>
          <p:cNvPr id="89" name="Picture 88">
            <a:extLst>
              <a:ext uri="{FF2B5EF4-FFF2-40B4-BE49-F238E27FC236}">
                <a16:creationId xmlns:a16="http://schemas.microsoft.com/office/drawing/2014/main" id="{01D6EAAA-B683-4F1F-8346-2DC567A50AF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0904" y="5296137"/>
            <a:ext cx="1142476" cy="747370"/>
          </a:xfrm>
          <a:prstGeom prst="rect">
            <a:avLst/>
          </a:prstGeom>
        </p:spPr>
      </p:pic>
      <p:pic>
        <p:nvPicPr>
          <p:cNvPr id="90" name="Picture 89">
            <a:extLst>
              <a:ext uri="{FF2B5EF4-FFF2-40B4-BE49-F238E27FC236}">
                <a16:creationId xmlns:a16="http://schemas.microsoft.com/office/drawing/2014/main" id="{60A3A57A-EA01-4E4F-991A-9B434D9593E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87706" y="5296897"/>
            <a:ext cx="1129350" cy="763194"/>
          </a:xfrm>
          <a:prstGeom prst="rect">
            <a:avLst/>
          </a:prstGeom>
        </p:spPr>
      </p:pic>
      <p:pic>
        <p:nvPicPr>
          <p:cNvPr id="91" name="Picture 90">
            <a:extLst>
              <a:ext uri="{FF2B5EF4-FFF2-40B4-BE49-F238E27FC236}">
                <a16:creationId xmlns:a16="http://schemas.microsoft.com/office/drawing/2014/main" id="{942971ED-BAE5-4A8A-A8D6-53709EEA9C5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52703" y="5262605"/>
            <a:ext cx="986251" cy="666490"/>
          </a:xfrm>
          <a:prstGeom prst="rect">
            <a:avLst/>
          </a:prstGeom>
        </p:spPr>
      </p:pic>
      <p:pic>
        <p:nvPicPr>
          <p:cNvPr id="92" name="Picture 91">
            <a:extLst>
              <a:ext uri="{FF2B5EF4-FFF2-40B4-BE49-F238E27FC236}">
                <a16:creationId xmlns:a16="http://schemas.microsoft.com/office/drawing/2014/main" id="{3995F223-AAA3-4B66-AA36-D4DFEDF3ACE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81187" y="5486290"/>
            <a:ext cx="946615" cy="639705"/>
          </a:xfrm>
          <a:prstGeom prst="rect">
            <a:avLst/>
          </a:prstGeom>
        </p:spPr>
      </p:pic>
      <p:pic>
        <p:nvPicPr>
          <p:cNvPr id="59" name="Picture 58" descr="Shape, arrow&#10;&#10;Description automatically generated">
            <a:extLst>
              <a:ext uri="{FF2B5EF4-FFF2-40B4-BE49-F238E27FC236}">
                <a16:creationId xmlns:a16="http://schemas.microsoft.com/office/drawing/2014/main" id="{C4613877-1447-44F4-90AC-62A424CF8328}"/>
              </a:ext>
            </a:extLst>
          </p:cNvPr>
          <p:cNvPicPr>
            <a:picLocks noChangeAspect="1"/>
          </p:cNvPicPr>
          <p:nvPr/>
        </p:nvPicPr>
        <p:blipFill>
          <a:blip r:embed="rId5"/>
          <a:stretch>
            <a:fillRect/>
          </a:stretch>
        </p:blipFill>
        <p:spPr>
          <a:xfrm>
            <a:off x="6114185" y="5662682"/>
            <a:ext cx="462709" cy="428729"/>
          </a:xfrm>
          <a:prstGeom prst="rect">
            <a:avLst/>
          </a:prstGeom>
        </p:spPr>
      </p:pic>
      <p:pic>
        <p:nvPicPr>
          <p:cNvPr id="5" name="Picture 4" descr="A picture containing food, dessert&#10;&#10;Description automatically generated">
            <a:extLst>
              <a:ext uri="{FF2B5EF4-FFF2-40B4-BE49-F238E27FC236}">
                <a16:creationId xmlns:a16="http://schemas.microsoft.com/office/drawing/2014/main" id="{BF23D43C-AF31-4D38-9D17-EBDA3888C60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483835" y="5269219"/>
            <a:ext cx="1149884" cy="766589"/>
          </a:xfrm>
          <a:prstGeom prst="rect">
            <a:avLst/>
          </a:prstGeom>
        </p:spPr>
      </p:pic>
      <p:pic>
        <p:nvPicPr>
          <p:cNvPr id="7" name="Picture 6">
            <a:extLst>
              <a:ext uri="{FF2B5EF4-FFF2-40B4-BE49-F238E27FC236}">
                <a16:creationId xmlns:a16="http://schemas.microsoft.com/office/drawing/2014/main" id="{ADBC1EAD-691B-4ECD-BA98-4959257598C9}"/>
              </a:ext>
            </a:extLst>
          </p:cNvPr>
          <p:cNvPicPr>
            <a:picLocks noChangeAspect="1"/>
          </p:cNvPicPr>
          <p:nvPr/>
        </p:nvPicPr>
        <p:blipFill rotWithShape="1">
          <a:blip r:embed="rId22">
            <a:extLst>
              <a:ext uri="{28A0092B-C50C-407E-A947-70E740481C1C}">
                <a14:useLocalDpi xmlns:a14="http://schemas.microsoft.com/office/drawing/2010/main" val="0"/>
              </a:ext>
            </a:extLst>
          </a:blip>
          <a:srcRect l="22323" t="38405" r="19134"/>
          <a:stretch/>
        </p:blipFill>
        <p:spPr>
          <a:xfrm>
            <a:off x="10682303" y="5330150"/>
            <a:ext cx="1044877" cy="735760"/>
          </a:xfrm>
          <a:prstGeom prst="rect">
            <a:avLst/>
          </a:prstGeom>
        </p:spPr>
      </p:pic>
    </p:spTree>
    <p:extLst>
      <p:ext uri="{BB962C8B-B14F-4D97-AF65-F5344CB8AC3E}">
        <p14:creationId xmlns:p14="http://schemas.microsoft.com/office/powerpoint/2010/main" val="142153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481" y="1669519"/>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1956343" y="1588917"/>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5696723" y="2976639"/>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569672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98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29" y="1569491"/>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806" y="2976639"/>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542" y="3772512"/>
            <a:ext cx="1390472" cy="1776251"/>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008" y="3829258"/>
            <a:ext cx="1543002" cy="2216706"/>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594728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
        <p:nvSpPr>
          <p:cNvPr id="17" name="TextBox 16">
            <a:extLst>
              <a:ext uri="{FF2B5EF4-FFF2-40B4-BE49-F238E27FC236}">
                <a16:creationId xmlns:a16="http://schemas.microsoft.com/office/drawing/2014/main" id="{A182C4CA-4221-44A4-9F3D-6C54D750CE8B}"/>
              </a:ext>
            </a:extLst>
          </p:cNvPr>
          <p:cNvSpPr txBox="1"/>
          <p:nvPr/>
        </p:nvSpPr>
        <p:spPr>
          <a:xfrm>
            <a:off x="8876589" y="300088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BFBB211A-8365-4819-9CB2-A4D79271CEC5}"/>
              </a:ext>
            </a:extLst>
          </p:cNvPr>
          <p:cNvSpPr txBox="1"/>
          <p:nvPr/>
        </p:nvSpPr>
        <p:spPr>
          <a:xfrm>
            <a:off x="8876588"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ez</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 descr="Alphabet Word Images, Face, Human">
            <a:extLst>
              <a:ext uri="{FF2B5EF4-FFF2-40B4-BE49-F238E27FC236}">
                <a16:creationId xmlns:a16="http://schemas.microsoft.com/office/drawing/2014/main" id="{323CEC43-B09B-40B8-ABE8-C5E7316476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69741" y="3807250"/>
            <a:ext cx="1581344" cy="18539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clipart&#10;&#10;Description automatically generated">
            <a:extLst>
              <a:ext uri="{FF2B5EF4-FFF2-40B4-BE49-F238E27FC236}">
                <a16:creationId xmlns:a16="http://schemas.microsoft.com/office/drawing/2014/main" id="{44BD86D0-1D2D-42DF-84ED-17C812AA7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8116" y="1196758"/>
            <a:ext cx="1652263" cy="1647100"/>
          </a:xfrm>
          <a:prstGeom prst="rect">
            <a:avLst/>
          </a:prstGeom>
        </p:spPr>
      </p:pic>
      <p:sp>
        <p:nvSpPr>
          <p:cNvPr id="25" name="TextBox 24">
            <a:extLst>
              <a:ext uri="{FF2B5EF4-FFF2-40B4-BE49-F238E27FC236}">
                <a16:creationId xmlns:a16="http://schemas.microsoft.com/office/drawing/2014/main" id="{1C72EEB2-2D80-4D61-B219-238646F6D9B8}"/>
              </a:ext>
            </a:extLst>
          </p:cNvPr>
          <p:cNvSpPr txBox="1"/>
          <p:nvPr/>
        </p:nvSpPr>
        <p:spPr>
          <a:xfrm>
            <a:off x="9709738" y="2798973"/>
            <a:ext cx="13419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a:t>
            </a:r>
          </a:p>
        </p:txBody>
      </p:sp>
      <p:sp>
        <p:nvSpPr>
          <p:cNvPr id="26" name="CustomShape 1">
            <a:extLst>
              <a:ext uri="{FF2B5EF4-FFF2-40B4-BE49-F238E27FC236}">
                <a16:creationId xmlns:a16="http://schemas.microsoft.com/office/drawing/2014/main" id="{95DD0AD1-B8DC-4EAE-9F9D-45DD407B7B23}"/>
              </a:ext>
            </a:extLst>
          </p:cNvPr>
          <p:cNvSpPr/>
          <p:nvPr/>
        </p:nvSpPr>
        <p:spPr>
          <a:xfrm>
            <a:off x="3450005" y="-101132"/>
            <a:ext cx="200950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1">
            <a:extLst>
              <a:ext uri="{FF2B5EF4-FFF2-40B4-BE49-F238E27FC236}">
                <a16:creationId xmlns:a16="http://schemas.microsoft.com/office/drawing/2014/main" id="{54E038CE-96F5-43E9-84DB-72F124ACBE98}"/>
              </a:ext>
            </a:extLst>
          </p:cNvPr>
          <p:cNvSpPr/>
          <p:nvPr/>
        </p:nvSpPr>
        <p:spPr>
          <a:xfrm>
            <a:off x="5235872" y="-101132"/>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ez</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14">
            <a:extLst>
              <a:ext uri="{FF2B5EF4-FFF2-40B4-BE49-F238E27FC236}">
                <a16:creationId xmlns:a16="http://schemas.microsoft.com/office/drawing/2014/main" id="{C763F0CC-9A66-4627-B4CA-18ACB9703108}"/>
              </a:ext>
            </a:extLst>
          </p:cNvPr>
          <p:cNvSpPr/>
          <p:nvPr/>
        </p:nvSpPr>
        <p:spPr>
          <a:xfrm>
            <a:off x="7611996" y="183267"/>
            <a:ext cx="3336891" cy="1374517"/>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7635526" y="272313"/>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a:t>
            </a:r>
            <a:r>
              <a:rPr kumimoji="0" lang="en-GB" sz="2300" b="0"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tha</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é</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er</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et</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ez</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sound the same.</a:t>
            </a:r>
          </a:p>
        </p:txBody>
      </p:sp>
    </p:spTree>
    <p:extLst>
      <p:ext uri="{BB962C8B-B14F-4D97-AF65-F5344CB8AC3E}">
        <p14:creationId xmlns:p14="http://schemas.microsoft.com/office/powerpoint/2010/main" val="258698812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P spid="22" grpId="0"/>
      <p:bldP spid="17" grpId="0"/>
      <p:bldP spid="20" grpId="0"/>
      <p:bldP spid="25" grpId="0"/>
      <p:bldP spid="28"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107675" y="146240"/>
            <a:ext cx="8332290" cy="678950"/>
          </a:xfrm>
        </p:spPr>
        <p:txBody>
          <a:bodyPr/>
          <a:lstStyle/>
          <a:p>
            <a:r>
              <a:rPr lang="en-GB" b="1" dirty="0">
                <a:solidFill>
                  <a:srgbClr val="002060"/>
                </a:solidFill>
                <a:latin typeface="Century Gothic" panose="020B0502020202020204" pitchFamily="34" charset="0"/>
                <a:hlinkClick r:id="" action="ppaction://noaction">
                  <a:snd r:embed="rId12" name="T2_W2_3.1.wav"/>
                  <a:extLst>
                    <a:ext uri="{A12FA001-AC4F-418D-AE19-62706E023703}">
                      <ahyp:hlinkClr xmlns:ahyp="http://schemas.microsoft.com/office/drawing/2018/hyperlinkcolor" val="tx"/>
                    </a:ext>
                  </a:extLst>
                </a:hlinkClick>
              </a:rPr>
              <a:t>Le Carnaval de Québec</a:t>
            </a:r>
            <a:endParaRPr lang="en-GB" dirty="0">
              <a:solidFill>
                <a:srgbClr val="002060"/>
              </a:solidFill>
              <a:hlinkClick r:id="" action="ppaction://noaction">
                <a:snd r:embed="rId12" name="T2_W2_3.1.wav"/>
                <a:extLst>
                  <a:ext uri="{A12FA001-AC4F-418D-AE19-62706E023703}">
                    <ahyp:hlinkClr xmlns:ahyp="http://schemas.microsoft.com/office/drawing/2018/hyperlinkcolor" val="tx"/>
                  </a:ext>
                </a:extLst>
              </a:hlinkClick>
            </a:endParaRPr>
          </a:p>
        </p:txBody>
      </p:sp>
      <p:sp>
        <p:nvSpPr>
          <p:cNvPr id="10" name="TextBox 9">
            <a:extLst>
              <a:ext uri="{FF2B5EF4-FFF2-40B4-BE49-F238E27FC236}">
                <a16:creationId xmlns:a16="http://schemas.microsoft.com/office/drawing/2014/main" id="{6234447B-0D36-4395-8CE8-F136EB4B28DA}"/>
              </a:ext>
            </a:extLst>
          </p:cNvPr>
          <p:cNvSpPr txBox="1"/>
          <p:nvPr/>
        </p:nvSpPr>
        <p:spPr>
          <a:xfrm>
            <a:off x="48717" y="1089148"/>
            <a:ext cx="8040915"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Le Carnaval de Québec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err="1">
                <a:solidFill>
                  <a:srgbClr val="002060"/>
                </a:solidFill>
                <a:latin typeface="Century Gothic" panose="020B0502020202020204" pitchFamily="34" charset="0"/>
              </a:rPr>
              <a:t>C’est</a:t>
            </a:r>
            <a:r>
              <a:rPr lang="en-GB" sz="2100" b="1" dirty="0">
                <a:solidFill>
                  <a:srgbClr val="002060"/>
                </a:solidFill>
                <a:latin typeface="Century Gothic" panose="020B0502020202020204" pitchFamily="34" charset="0"/>
              </a:rPr>
              <a:t> </a:t>
            </a:r>
            <a:r>
              <a:rPr lang="en-GB" sz="2100" b="1" dirty="0" err="1">
                <a:solidFill>
                  <a:srgbClr val="002060"/>
                </a:solidFill>
                <a:latin typeface="Century Gothic" panose="020B0502020202020204" pitchFamily="34" charset="0"/>
              </a:rPr>
              <a:t>célébrer</a:t>
            </a:r>
            <a:r>
              <a:rPr lang="en-GB" sz="2100" b="1" dirty="0">
                <a:solidFill>
                  <a:srgbClr val="002060"/>
                </a:solidFill>
                <a:latin typeface="Century Gothic" panose="020B0502020202020204" pitchFamily="34" charset="0"/>
              </a:rPr>
              <a:t> </a:t>
            </a:r>
            <a:r>
              <a:rPr lang="en-GB" sz="2100" b="1" dirty="0" err="1">
                <a:solidFill>
                  <a:srgbClr val="002060"/>
                </a:solidFill>
                <a:latin typeface="Century Gothic" panose="020B0502020202020204" pitchFamily="34" charset="0"/>
              </a:rPr>
              <a:t>en</a:t>
            </a:r>
            <a:r>
              <a:rPr lang="en-GB" sz="2100" b="1" dirty="0">
                <a:solidFill>
                  <a:srgbClr val="002060"/>
                </a:solidFill>
                <a:latin typeface="Century Gothic" panose="020B0502020202020204" pitchFamily="34" charset="0"/>
              </a:rPr>
              <a:t> fin </a:t>
            </a:r>
            <a:r>
              <a:rPr lang="en-GB" sz="2100" b="1" dirty="0" err="1">
                <a:solidFill>
                  <a:srgbClr val="002060"/>
                </a:solidFill>
                <a:latin typeface="Century Gothic" panose="020B0502020202020204" pitchFamily="34" charset="0"/>
              </a:rPr>
              <a:t>janvier</a:t>
            </a:r>
            <a:r>
              <a:rPr lang="en-GB" sz="2100" b="1" dirty="0">
                <a:solidFill>
                  <a:srgbClr val="002060"/>
                </a:solidFill>
                <a:latin typeface="Century Gothic" panose="020B0502020202020204" pitchFamily="34" charset="0"/>
              </a:rPr>
              <a:t> et début </a:t>
            </a:r>
            <a:r>
              <a:rPr lang="en-GB" sz="2100" b="1" dirty="0" err="1">
                <a:solidFill>
                  <a:srgbClr val="002060"/>
                </a:solidFill>
                <a:latin typeface="Century Gothic" panose="020B0502020202020204" pitchFamily="34" charset="0"/>
              </a:rPr>
              <a:t>février</a:t>
            </a:r>
            <a:endPar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err="1">
                <a:solidFill>
                  <a:srgbClr val="002060"/>
                </a:solidFill>
                <a:latin typeface="Century Gothic" panose="020B0502020202020204" pitchFamily="34" charset="0"/>
              </a:rPr>
              <a:t>C’est</a:t>
            </a:r>
            <a:r>
              <a:rPr lang="en-GB" sz="2100" b="1" dirty="0">
                <a:solidFill>
                  <a:srgbClr val="002060"/>
                </a:solidFill>
                <a:latin typeface="Century Gothic" panose="020B0502020202020204" pitchFamily="34" charset="0"/>
              </a:rPr>
              <a:t> </a:t>
            </a:r>
            <a:r>
              <a:rPr lang="en-GB" sz="2100" b="1" dirty="0" err="1">
                <a:solidFill>
                  <a:srgbClr val="002060"/>
                </a:solidFill>
                <a:latin typeface="Century Gothic" panose="020B0502020202020204" pitchFamily="34" charset="0"/>
              </a:rPr>
              <a:t>participer</a:t>
            </a:r>
            <a:r>
              <a:rPr lang="en-GB" sz="2100" b="1" dirty="0">
                <a:solidFill>
                  <a:srgbClr val="002060"/>
                </a:solidFill>
                <a:latin typeface="Century Gothic" panose="020B0502020202020204" pitchFamily="34" charset="0"/>
              </a:rPr>
              <a:t> aux </a:t>
            </a:r>
            <a:r>
              <a:rPr lang="en-GB" sz="2100" b="1" dirty="0" err="1">
                <a:solidFill>
                  <a:srgbClr val="002060"/>
                </a:solidFill>
                <a:latin typeface="Century Gothic" panose="020B0502020202020204" pitchFamily="34" charset="0"/>
              </a:rPr>
              <a:t>festivités</a:t>
            </a:r>
            <a:br>
              <a:rPr lang="en-GB" sz="2100" b="1" dirty="0">
                <a:solidFill>
                  <a:srgbClr val="002060"/>
                </a:solidFill>
                <a:latin typeface="Century Gothic" panose="020B0502020202020204" pitchFamily="34" charset="0"/>
              </a:rPr>
            </a:br>
            <a:r>
              <a:rPr lang="en-GB" sz="2100" b="1" dirty="0" err="1">
                <a:solidFill>
                  <a:srgbClr val="002060"/>
                </a:solidFill>
                <a:latin typeface="Century Gothic" panose="020B0502020202020204" pitchFamily="34" charset="0"/>
              </a:rPr>
              <a:t>C’est</a:t>
            </a:r>
            <a:r>
              <a:rPr lang="en-GB" sz="2100" b="1" dirty="0">
                <a:solidFill>
                  <a:srgbClr val="002060"/>
                </a:solidFill>
                <a:latin typeface="Century Gothic" panose="020B0502020202020204" pitchFamily="34" charset="0"/>
              </a:rPr>
              <a:t> </a:t>
            </a:r>
            <a:r>
              <a:rPr lang="en-GB" sz="2100" b="1" dirty="0" err="1">
                <a:solidFill>
                  <a:srgbClr val="002060"/>
                </a:solidFill>
                <a:latin typeface="Century Gothic" panose="020B0502020202020204" pitchFamily="34" charset="0"/>
              </a:rPr>
              <a:t>regarder</a:t>
            </a:r>
            <a:r>
              <a:rPr lang="en-GB" sz="2100" b="1" dirty="0">
                <a:solidFill>
                  <a:srgbClr val="002060"/>
                </a:solidFill>
                <a:latin typeface="Century Gothic" panose="020B0502020202020204" pitchFamily="34" charset="0"/>
              </a:rPr>
              <a:t> le </a:t>
            </a:r>
            <a:r>
              <a:rPr lang="en-GB" sz="2100" b="1" dirty="0" err="1">
                <a:solidFill>
                  <a:srgbClr val="002060"/>
                </a:solidFill>
                <a:latin typeface="Century Gothic" panose="020B0502020202020204" pitchFamily="34" charset="0"/>
              </a:rPr>
              <a:t>défilé</a:t>
            </a:r>
            <a:endParaRPr lang="en-GB" sz="21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nager</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 dans </a:t>
            </a:r>
            <a:r>
              <a:rPr lang="en-GB" sz="2100" b="1" dirty="0">
                <a:solidFill>
                  <a:srgbClr val="002060"/>
                </a:solidFill>
                <a:latin typeface="Century Gothic" panose="020B0502020202020204" pitchFamily="34" charset="0"/>
              </a:rPr>
              <a:t>la </a:t>
            </a:r>
            <a:r>
              <a:rPr lang="en-GB" sz="2100" b="1" dirty="0" err="1">
                <a:solidFill>
                  <a:srgbClr val="002060"/>
                </a:solidFill>
                <a:latin typeface="Century Gothic" panose="020B0502020202020204" pitchFamily="34" charset="0"/>
              </a:rPr>
              <a:t>neige</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glacée</a:t>
            </a:r>
            <a:endPar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err="1">
                <a:solidFill>
                  <a:srgbClr val="002060"/>
                </a:solidFill>
                <a:latin typeface="Century Gothic" panose="020B0502020202020204" pitchFamily="34" charset="0"/>
              </a:rPr>
              <a:t>C’est</a:t>
            </a:r>
            <a:r>
              <a:rPr lang="en-GB" sz="2100" b="1" dirty="0">
                <a:solidFill>
                  <a:srgbClr val="002060"/>
                </a:solidFill>
                <a:latin typeface="Century Gothic" panose="020B0502020202020204" pitchFamily="34" charset="0"/>
              </a:rPr>
              <a:t> </a:t>
            </a:r>
            <a:r>
              <a:rPr lang="en-GB" sz="2100" b="1" dirty="0" err="1">
                <a:solidFill>
                  <a:srgbClr val="002060"/>
                </a:solidFill>
                <a:latin typeface="Century Gothic" panose="020B0502020202020204" pitchFamily="34" charset="0"/>
              </a:rPr>
              <a:t>gagner</a:t>
            </a:r>
            <a:r>
              <a:rPr lang="en-GB" sz="2100" b="1" dirty="0">
                <a:solidFill>
                  <a:srgbClr val="002060"/>
                </a:solidFill>
                <a:latin typeface="Century Gothic" panose="020B0502020202020204" pitchFamily="34" charset="0"/>
              </a:rPr>
              <a:t> la course de </a:t>
            </a:r>
            <a:r>
              <a:rPr lang="en-GB" sz="2100" b="1" dirty="0" err="1">
                <a:solidFill>
                  <a:srgbClr val="002060"/>
                </a:solidFill>
                <a:latin typeface="Century Gothic" panose="020B0502020202020204" pitchFamily="34" charset="0"/>
              </a:rPr>
              <a:t>canoë</a:t>
            </a:r>
            <a:br>
              <a:rPr lang="en-GB" sz="2100" b="1" dirty="0">
                <a:solidFill>
                  <a:srgbClr val="002060"/>
                </a:solidFill>
                <a:latin typeface="Century Gothic" panose="020B0502020202020204" pitchFamily="34" charset="0"/>
              </a:rPr>
            </a:br>
            <a:r>
              <a:rPr lang="en-GB" sz="2100" b="1" dirty="0" err="1">
                <a:solidFill>
                  <a:srgbClr val="002060"/>
                </a:solidFill>
                <a:latin typeface="Century Gothic" panose="020B0502020202020204" pitchFamily="34" charset="0"/>
              </a:rPr>
              <a:t>C’est</a:t>
            </a:r>
            <a:r>
              <a:rPr lang="en-GB" sz="2100" b="1" dirty="0">
                <a:solidFill>
                  <a:srgbClr val="002060"/>
                </a:solidFill>
                <a:latin typeface="Century Gothic" panose="020B0502020202020204" pitchFamily="34" charset="0"/>
              </a:rPr>
              <a:t> </a:t>
            </a:r>
            <a:r>
              <a:rPr lang="en-GB" sz="2100" b="1" dirty="0" err="1">
                <a:solidFill>
                  <a:srgbClr val="002060"/>
                </a:solidFill>
                <a:latin typeface="Century Gothic" panose="020B0502020202020204" pitchFamily="34" charset="0"/>
              </a:rPr>
              <a:t>visiter</a:t>
            </a:r>
            <a:r>
              <a:rPr lang="en-GB" sz="2100" b="1" dirty="0">
                <a:solidFill>
                  <a:srgbClr val="002060"/>
                </a:solidFill>
                <a:latin typeface="Century Gothic" panose="020B0502020202020204" pitchFamily="34" charset="0"/>
              </a:rPr>
              <a:t> le palais glacé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 admirer Bonhomme Carnaval et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sa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 ceinture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fl</a:t>
            </a:r>
            <a:r>
              <a:rPr lang="en-GB" sz="2100" b="1" dirty="0" err="1">
                <a:solidFill>
                  <a:srgbClr val="002060"/>
                </a:solidFill>
                <a:latin typeface="Century Gothic" panose="020B0502020202020204" pitchFamily="34" charset="0"/>
              </a:rPr>
              <a:t>échée</a:t>
            </a:r>
            <a:b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 chanter, manger,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jouer</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danser</a:t>
            </a:r>
            <a:endPar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20" name="Group 19">
            <a:extLst>
              <a:ext uri="{FF2B5EF4-FFF2-40B4-BE49-F238E27FC236}">
                <a16:creationId xmlns:a16="http://schemas.microsoft.com/office/drawing/2014/main" id="{219324C8-5ABC-47B6-8E89-92F55F8A65F9}"/>
              </a:ext>
            </a:extLst>
          </p:cNvPr>
          <p:cNvGrpSpPr/>
          <p:nvPr/>
        </p:nvGrpSpPr>
        <p:grpSpPr>
          <a:xfrm>
            <a:off x="10380725" y="146240"/>
            <a:ext cx="1901190" cy="1224686"/>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13">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5" name="Picture 4">
            <a:extLst>
              <a:ext uri="{FF2B5EF4-FFF2-40B4-BE49-F238E27FC236}">
                <a16:creationId xmlns:a16="http://schemas.microsoft.com/office/drawing/2014/main" id="{A95FA157-2E71-4C21-89C8-CBB09853355D}"/>
              </a:ext>
            </a:extLst>
          </p:cNvPr>
          <p:cNvPicPr>
            <a:picLocks noChangeAspect="1"/>
          </p:cNvPicPr>
          <p:nvPr/>
        </p:nvPicPr>
        <p:blipFill rotWithShape="1">
          <a:blip r:embed="rId15">
            <a:extLst>
              <a:ext uri="{28A0092B-C50C-407E-A947-70E740481C1C}">
                <a14:useLocalDpi xmlns:a14="http://schemas.microsoft.com/office/drawing/2010/main" val="0"/>
              </a:ext>
            </a:extLst>
          </a:blip>
          <a:srcRect t="4878" b="8411"/>
          <a:stretch/>
        </p:blipFill>
        <p:spPr>
          <a:xfrm>
            <a:off x="7399876" y="4607267"/>
            <a:ext cx="3415141" cy="2001185"/>
          </a:xfrm>
          <a:prstGeom prst="rect">
            <a:avLst/>
          </a:prstGeom>
        </p:spPr>
      </p:pic>
      <p:pic>
        <p:nvPicPr>
          <p:cNvPr id="8" name="Picture 7" descr="A group of people wearing clothing&#10;&#10;Description automatically generated with low confidence">
            <a:extLst>
              <a:ext uri="{FF2B5EF4-FFF2-40B4-BE49-F238E27FC236}">
                <a16:creationId xmlns:a16="http://schemas.microsoft.com/office/drawing/2014/main" id="{39D6EFC2-48F2-4F1D-A6B7-FB4DFA09ECD7}"/>
              </a:ext>
            </a:extLst>
          </p:cNvPr>
          <p:cNvPicPr>
            <a:picLocks noChangeAspect="1"/>
          </p:cNvPicPr>
          <p:nvPr/>
        </p:nvPicPr>
        <p:blipFill rotWithShape="1">
          <a:blip r:embed="rId16">
            <a:extLst>
              <a:ext uri="{28A0092B-C50C-407E-A947-70E740481C1C}">
                <a14:useLocalDpi xmlns:a14="http://schemas.microsoft.com/office/drawing/2010/main" val="0"/>
              </a:ext>
            </a:extLst>
          </a:blip>
          <a:srcRect l="14562" r="8424" b="21357"/>
          <a:stretch/>
        </p:blipFill>
        <p:spPr>
          <a:xfrm>
            <a:off x="213394" y="4257899"/>
            <a:ext cx="3461878" cy="2358542"/>
          </a:xfrm>
          <a:prstGeom prst="rect">
            <a:avLst/>
          </a:prstGeom>
        </p:spPr>
      </p:pic>
      <p:pic>
        <p:nvPicPr>
          <p:cNvPr id="12" name="Picture 11" descr="A group of people in a raft&#10;&#10;Description automatically generated with low confidence">
            <a:extLst>
              <a:ext uri="{FF2B5EF4-FFF2-40B4-BE49-F238E27FC236}">
                <a16:creationId xmlns:a16="http://schemas.microsoft.com/office/drawing/2014/main" id="{28BD2BC7-94BD-4752-AE22-B5465A1C23FC}"/>
              </a:ext>
            </a:extLst>
          </p:cNvPr>
          <p:cNvPicPr>
            <a:picLocks noChangeAspect="1"/>
          </p:cNvPicPr>
          <p:nvPr/>
        </p:nvPicPr>
        <p:blipFill rotWithShape="1">
          <a:blip r:embed="rId17">
            <a:extLst>
              <a:ext uri="{28A0092B-C50C-407E-A947-70E740481C1C}">
                <a14:useLocalDpi xmlns:a14="http://schemas.microsoft.com/office/drawing/2010/main" val="0"/>
              </a:ext>
            </a:extLst>
          </a:blip>
          <a:srcRect l="2796" r="1867"/>
          <a:stretch/>
        </p:blipFill>
        <p:spPr>
          <a:xfrm>
            <a:off x="3848157" y="4241975"/>
            <a:ext cx="3395381" cy="2371996"/>
          </a:xfrm>
          <a:prstGeom prst="rect">
            <a:avLst/>
          </a:prstGeom>
        </p:spPr>
      </p:pic>
      <p:pic>
        <p:nvPicPr>
          <p:cNvPr id="15" name="Picture 14" descr="A picture containing person&#10;&#10;Description automatically generated">
            <a:extLst>
              <a:ext uri="{FF2B5EF4-FFF2-40B4-BE49-F238E27FC236}">
                <a16:creationId xmlns:a16="http://schemas.microsoft.com/office/drawing/2014/main" id="{A0ED0B30-C5A3-492B-8AE4-BB9545EAA4A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52227" y="2243466"/>
            <a:ext cx="3380329" cy="2251352"/>
          </a:xfrm>
          <a:prstGeom prst="rect">
            <a:avLst/>
          </a:prstGeom>
        </p:spPr>
      </p:pic>
      <p:sp>
        <p:nvSpPr>
          <p:cNvPr id="19" name="Rectangle: Rounded Corners 18">
            <a:extLst>
              <a:ext uri="{FF2B5EF4-FFF2-40B4-BE49-F238E27FC236}">
                <a16:creationId xmlns:a16="http://schemas.microsoft.com/office/drawing/2014/main" id="{B0FC43D4-BB4F-4D75-BDF4-1C59CE47B35B}"/>
              </a:ext>
            </a:extLst>
          </p:cNvPr>
          <p:cNvSpPr/>
          <p:nvPr/>
        </p:nvSpPr>
        <p:spPr>
          <a:xfrm>
            <a:off x="2328152" y="2100525"/>
            <a:ext cx="910460"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8939BA5-919D-499F-AE5F-AF7DCFE6F7AC}"/>
              </a:ext>
            </a:extLst>
          </p:cNvPr>
          <p:cNvSpPr/>
          <p:nvPr/>
        </p:nvSpPr>
        <p:spPr>
          <a:xfrm>
            <a:off x="830346" y="2447357"/>
            <a:ext cx="852022"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hlinkClick r:id="" action="ppaction://noaction">
              <a:snd r:embed="rId3" name="T2_W2_3.2.wav"/>
            </a:hlinkClick>
            <a:extLst>
              <a:ext uri="{FF2B5EF4-FFF2-40B4-BE49-F238E27FC236}">
                <a16:creationId xmlns:a16="http://schemas.microsoft.com/office/drawing/2014/main" id="{C1CBD3D8-5F32-4F08-A4EA-C5BD73ED9E3C}"/>
              </a:ext>
            </a:extLst>
          </p:cNvPr>
          <p:cNvSpPr/>
          <p:nvPr/>
        </p:nvSpPr>
        <p:spPr>
          <a:xfrm>
            <a:off x="2058550" y="1175989"/>
            <a:ext cx="1232829"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607A4D3F-DC7A-477D-876B-36755A0F6C9C}"/>
              </a:ext>
            </a:extLst>
          </p:cNvPr>
          <p:cNvSpPr/>
          <p:nvPr/>
        </p:nvSpPr>
        <p:spPr>
          <a:xfrm>
            <a:off x="824289" y="2799174"/>
            <a:ext cx="1008932"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peech Bubble: Rectangle with Corners Rounded 28">
            <a:extLst>
              <a:ext uri="{FF2B5EF4-FFF2-40B4-BE49-F238E27FC236}">
                <a16:creationId xmlns:a16="http://schemas.microsoft.com/office/drawing/2014/main" id="{5A3FE9B5-5AAE-41B5-A361-CECE4A1D4DF7}"/>
              </a:ext>
            </a:extLst>
          </p:cNvPr>
          <p:cNvSpPr/>
          <p:nvPr/>
        </p:nvSpPr>
        <p:spPr>
          <a:xfrm>
            <a:off x="4901968" y="1887552"/>
            <a:ext cx="2410100" cy="796671"/>
          </a:xfrm>
          <a:prstGeom prst="wedgeRoundRectCallout">
            <a:avLst>
              <a:gd name="adj1" fmla="val -66654"/>
              <a:gd name="adj2" fmla="val 2557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 glace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ice</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glacé(e)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icy</a:t>
            </a:r>
            <a:endParaRPr kumimoji="0" lang="en-GB" sz="2000" i="0" u="none" strike="noStrike" kern="1200" cap="none" spc="0" normalizeH="0" baseline="0" noProof="0" dirty="0">
              <a:ln>
                <a:noFill/>
              </a:ln>
              <a:solidFill>
                <a:srgbClr val="002060"/>
              </a:solidFill>
              <a:effectLst/>
              <a:uLnTx/>
              <a:uFillTx/>
              <a:latin typeface="Century Gothic" panose="020F0302020204030204"/>
            </a:endParaRPr>
          </a:p>
        </p:txBody>
      </p:sp>
      <p:pic>
        <p:nvPicPr>
          <p:cNvPr id="1026" name="Picture 2" descr="Carnaval de Québec | Événements à Québec">
            <a:extLst>
              <a:ext uri="{FF2B5EF4-FFF2-40B4-BE49-F238E27FC236}">
                <a16:creationId xmlns:a16="http://schemas.microsoft.com/office/drawing/2014/main" id="{D16E344D-DCD1-CAB6-719F-4C61A4C8B616}"/>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34383" t="9644" r="5872"/>
          <a:stretch/>
        </p:blipFill>
        <p:spPr bwMode="auto">
          <a:xfrm>
            <a:off x="8019162" y="228070"/>
            <a:ext cx="1844686" cy="19070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C7DD6285-1321-9DEB-928F-214C23E917B7}"/>
              </a:ext>
            </a:extLst>
          </p:cNvPr>
          <p:cNvSpPr/>
          <p:nvPr/>
        </p:nvSpPr>
        <p:spPr>
          <a:xfrm>
            <a:off x="849624" y="1471152"/>
            <a:ext cx="1156159"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247DFBA-B878-3F9C-6AB0-1CB442313931}"/>
              </a:ext>
            </a:extLst>
          </p:cNvPr>
          <p:cNvSpPr/>
          <p:nvPr/>
        </p:nvSpPr>
        <p:spPr>
          <a:xfrm>
            <a:off x="2787695" y="1447048"/>
            <a:ext cx="887577"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646F50BC-BE5D-556A-28F0-FB701408F265}"/>
              </a:ext>
            </a:extLst>
          </p:cNvPr>
          <p:cNvSpPr/>
          <p:nvPr/>
        </p:nvSpPr>
        <p:spPr>
          <a:xfrm>
            <a:off x="3728039" y="1472984"/>
            <a:ext cx="345807"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7CCB6C33-F983-BEA3-5139-D3341A001BDB}"/>
              </a:ext>
            </a:extLst>
          </p:cNvPr>
          <p:cNvSpPr/>
          <p:nvPr/>
        </p:nvSpPr>
        <p:spPr>
          <a:xfrm>
            <a:off x="4104181" y="1450280"/>
            <a:ext cx="797530"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251DBD1D-BB75-3BC0-2EF7-3AAB7DE33B21}"/>
              </a:ext>
            </a:extLst>
          </p:cNvPr>
          <p:cNvSpPr/>
          <p:nvPr/>
        </p:nvSpPr>
        <p:spPr>
          <a:xfrm>
            <a:off x="4913195" y="1471151"/>
            <a:ext cx="797530"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248BC479-57A9-E826-DE29-0772C2F90CC0}"/>
              </a:ext>
            </a:extLst>
          </p:cNvPr>
          <p:cNvSpPr/>
          <p:nvPr/>
        </p:nvSpPr>
        <p:spPr>
          <a:xfrm>
            <a:off x="844906" y="1805440"/>
            <a:ext cx="1289238" cy="32972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A9E572F3-5A69-F96C-E7B5-6D5733081142}"/>
              </a:ext>
            </a:extLst>
          </p:cNvPr>
          <p:cNvSpPr/>
          <p:nvPr/>
        </p:nvSpPr>
        <p:spPr>
          <a:xfrm>
            <a:off x="2663462" y="1781584"/>
            <a:ext cx="1289238" cy="32972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355C2956-C488-11DE-A4B1-D657FD885685}"/>
              </a:ext>
            </a:extLst>
          </p:cNvPr>
          <p:cNvSpPr/>
          <p:nvPr/>
        </p:nvSpPr>
        <p:spPr>
          <a:xfrm>
            <a:off x="808930" y="2135163"/>
            <a:ext cx="1232829"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71D797E5-588D-361E-70ED-1BBE93C4E3F0}"/>
              </a:ext>
            </a:extLst>
          </p:cNvPr>
          <p:cNvSpPr/>
          <p:nvPr/>
        </p:nvSpPr>
        <p:spPr>
          <a:xfrm>
            <a:off x="3533645" y="2436378"/>
            <a:ext cx="1008932"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EF6409D0-DF07-90A9-11C9-1F947F952AF6}"/>
              </a:ext>
            </a:extLst>
          </p:cNvPr>
          <p:cNvSpPr/>
          <p:nvPr/>
        </p:nvSpPr>
        <p:spPr>
          <a:xfrm>
            <a:off x="3503327" y="2805310"/>
            <a:ext cx="1008932"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2A4E2BBE-3E18-8051-E5F9-593ECE8E47D3}"/>
              </a:ext>
            </a:extLst>
          </p:cNvPr>
          <p:cNvSpPr/>
          <p:nvPr/>
        </p:nvSpPr>
        <p:spPr>
          <a:xfrm>
            <a:off x="808930" y="3111368"/>
            <a:ext cx="852022"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12809F00-7E1A-8F12-FA0E-A77BC4FA2AA3}"/>
              </a:ext>
            </a:extLst>
          </p:cNvPr>
          <p:cNvSpPr/>
          <p:nvPr/>
        </p:nvSpPr>
        <p:spPr>
          <a:xfrm>
            <a:off x="2765940" y="3120572"/>
            <a:ext cx="910461" cy="248570"/>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820BCAA8-8074-AA14-AD1B-A3DE72976305}"/>
              </a:ext>
            </a:extLst>
          </p:cNvPr>
          <p:cNvSpPr/>
          <p:nvPr/>
        </p:nvSpPr>
        <p:spPr>
          <a:xfrm>
            <a:off x="874457" y="3409688"/>
            <a:ext cx="1008931"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F31F666C-45A3-3DB4-ADC3-CF91F0B34BF4}"/>
              </a:ext>
            </a:extLst>
          </p:cNvPr>
          <p:cNvSpPr/>
          <p:nvPr/>
        </p:nvSpPr>
        <p:spPr>
          <a:xfrm>
            <a:off x="6576936" y="3429000"/>
            <a:ext cx="1008931"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E138E95C-B4AB-55C3-B75C-84E5663ADC2A}"/>
              </a:ext>
            </a:extLst>
          </p:cNvPr>
          <p:cNvSpPr/>
          <p:nvPr/>
        </p:nvSpPr>
        <p:spPr>
          <a:xfrm>
            <a:off x="858419" y="3727554"/>
            <a:ext cx="1008931"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8AD9E394-CFC3-EB2B-42FA-4E01C4BF13DB}"/>
              </a:ext>
            </a:extLst>
          </p:cNvPr>
          <p:cNvSpPr/>
          <p:nvPr/>
        </p:nvSpPr>
        <p:spPr>
          <a:xfrm>
            <a:off x="2031411" y="3715803"/>
            <a:ext cx="1008931"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2D49A964-3B35-C8C6-11A8-FE5441FC9BB5}"/>
              </a:ext>
            </a:extLst>
          </p:cNvPr>
          <p:cNvSpPr/>
          <p:nvPr/>
        </p:nvSpPr>
        <p:spPr>
          <a:xfrm>
            <a:off x="3148188" y="3720872"/>
            <a:ext cx="714394" cy="30655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87631415-E2AC-0C1A-30D1-3C25468793FD}"/>
              </a:ext>
            </a:extLst>
          </p:cNvPr>
          <p:cNvSpPr/>
          <p:nvPr/>
        </p:nvSpPr>
        <p:spPr>
          <a:xfrm>
            <a:off x="3928110" y="3687640"/>
            <a:ext cx="273799" cy="30655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227D0F7C-A8EB-F765-67FE-4EA66DDE4C2D}"/>
              </a:ext>
            </a:extLst>
          </p:cNvPr>
          <p:cNvSpPr/>
          <p:nvPr/>
        </p:nvSpPr>
        <p:spPr>
          <a:xfrm>
            <a:off x="4776296" y="3412470"/>
            <a:ext cx="273799" cy="30655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3F4E37B9-EEF8-2C05-954A-2865440C5C4B}"/>
              </a:ext>
            </a:extLst>
          </p:cNvPr>
          <p:cNvSpPr/>
          <p:nvPr/>
        </p:nvSpPr>
        <p:spPr>
          <a:xfrm>
            <a:off x="4234825" y="3720872"/>
            <a:ext cx="1008931"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30FC7CD0-3235-42C4-A295-4DE1931B6F82}"/>
              </a:ext>
            </a:extLst>
          </p:cNvPr>
          <p:cNvGrpSpPr/>
          <p:nvPr/>
        </p:nvGrpSpPr>
        <p:grpSpPr>
          <a:xfrm>
            <a:off x="-360477" y="905413"/>
            <a:ext cx="7926497" cy="3389376"/>
            <a:chOff x="-9327762" y="-1132774"/>
            <a:chExt cx="7784298" cy="3389376"/>
          </a:xfrm>
        </p:grpSpPr>
        <p:sp>
          <p:nvSpPr>
            <p:cNvPr id="26" name="Speech Bubble: Rectangle with Corners Rounded 25">
              <a:extLst>
                <a:ext uri="{FF2B5EF4-FFF2-40B4-BE49-F238E27FC236}">
                  <a16:creationId xmlns:a16="http://schemas.microsoft.com/office/drawing/2014/main" id="{B4CC3534-E354-414B-848C-76B08B5000D0}"/>
                </a:ext>
              </a:extLst>
            </p:cNvPr>
            <p:cNvSpPr/>
            <p:nvPr/>
          </p:nvSpPr>
          <p:spPr>
            <a:xfrm>
              <a:off x="-8875918" y="-1132774"/>
              <a:ext cx="7332454" cy="3389376"/>
            </a:xfrm>
            <a:prstGeom prst="wedgeRoundRectCallout">
              <a:avLst/>
            </a:prstGeom>
            <a:solidFill>
              <a:schemeClr val="bg1"/>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FE720EA-748A-4E74-BE84-86F9206B1105}"/>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9327762" y="-1132774"/>
              <a:ext cx="4603063" cy="3171645"/>
            </a:xfrm>
            <a:prstGeom prst="rect">
              <a:avLst/>
            </a:prstGeom>
          </p:spPr>
        </p:pic>
        <p:sp>
          <p:nvSpPr>
            <p:cNvPr id="25" name="Speech Bubble: Rectangle with Corners Rounded 24">
              <a:extLst>
                <a:ext uri="{FF2B5EF4-FFF2-40B4-BE49-F238E27FC236}">
                  <a16:creationId xmlns:a16="http://schemas.microsoft.com/office/drawing/2014/main" id="{812540EE-E0A0-4A24-BA32-F97E917C126E}"/>
                </a:ext>
              </a:extLst>
            </p:cNvPr>
            <p:cNvSpPr/>
            <p:nvPr/>
          </p:nvSpPr>
          <p:spPr>
            <a:xfrm>
              <a:off x="-4660347" y="687029"/>
              <a:ext cx="2786614" cy="1237467"/>
            </a:xfrm>
            <a:prstGeom prst="wedgeRoundRectCallout">
              <a:avLst>
                <a:gd name="adj1" fmla="val -87225"/>
                <a:gd name="adj2" fmla="val -2230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Quebec</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is a region in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Canada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French is its only official language.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24" name="Picture 2" descr="Flag, Quebec, Fleurdelise, Maurice Duplessis, Canada">
              <a:extLst>
                <a:ext uri="{FF2B5EF4-FFF2-40B4-BE49-F238E27FC236}">
                  <a16:creationId xmlns:a16="http://schemas.microsoft.com/office/drawing/2014/main" id="{634E67AA-28BB-4097-841F-C61C8C0C196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082872" y="-701549"/>
              <a:ext cx="1651358" cy="11009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2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T2_W2_3.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4" name="T2_W2_3.3.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subTnLst>
                                    <p:audio>
                                      <p:cMediaNode>
                                        <p:cTn display="0" masterRel="sameClick">
                                          <p:stCondLst>
                                            <p:cond evt="begin" delay="0">
                                              <p:tn val="45"/>
                                            </p:cond>
                                          </p:stCondLst>
                                          <p:endCondLst>
                                            <p:cond evt="onStopAudio" delay="0">
                                              <p:tgtEl>
                                                <p:sldTgt/>
                                              </p:tgtEl>
                                            </p:cond>
                                          </p:endCondLst>
                                        </p:cTn>
                                        <p:tgtEl>
                                          <p:sndTgt r:embed="rId5" name="T2_W2_3.4.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subTnLst>
                                    <p:audio>
                                      <p:cMediaNode>
                                        <p:cTn display="0" masterRel="sameClick">
                                          <p:stCondLst>
                                            <p:cond evt="begin" delay="0">
                                              <p:tn val="55"/>
                                            </p:cond>
                                          </p:stCondLst>
                                          <p:endCondLst>
                                            <p:cond evt="onStopAudio" delay="0">
                                              <p:tgtEl>
                                                <p:sldTgt/>
                                              </p:tgtEl>
                                            </p:cond>
                                          </p:endCondLst>
                                        </p:cTn>
                                        <p:tgtEl>
                                          <p:sndTgt r:embed="rId6" name="T2_W2_3.5.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subTnLst>
                                    <p:audio>
                                      <p:cMediaNode>
                                        <p:cTn display="0" masterRel="sameClick">
                                          <p:stCondLst>
                                            <p:cond evt="begin" delay="0">
                                              <p:tn val="65"/>
                                            </p:cond>
                                          </p:stCondLst>
                                          <p:endCondLst>
                                            <p:cond evt="onStopAudio" delay="0">
                                              <p:tgtEl>
                                                <p:sldTgt/>
                                              </p:tgtEl>
                                            </p:cond>
                                          </p:endCondLst>
                                        </p:cTn>
                                        <p:tgtEl>
                                          <p:sndTgt r:embed="rId7" name="T2_W2_3.6.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8" name="T2_W2_3.7.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subTnLst>
                                    <p:audio>
                                      <p:cMediaNode>
                                        <p:cTn display="0" masterRel="sameClick">
                                          <p:stCondLst>
                                            <p:cond evt="begin" delay="0">
                                              <p:tn val="90"/>
                                            </p:cond>
                                          </p:stCondLst>
                                          <p:endCondLst>
                                            <p:cond evt="onStopAudio" delay="0">
                                              <p:tgtEl>
                                                <p:sldTgt/>
                                              </p:tgtEl>
                                            </p:cond>
                                          </p:endCondLst>
                                        </p:cTn>
                                        <p:tgtEl>
                                          <p:sndTgt r:embed="rId9" name="T2_W2_3.8.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500"/>
                                        <p:tgtEl>
                                          <p:spTgt spid="4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subTnLst>
                                    <p:audio>
                                      <p:cMediaNode>
                                        <p:cTn display="0" masterRel="sameClick">
                                          <p:stCondLst>
                                            <p:cond evt="begin" delay="0">
                                              <p:tn val="105"/>
                                            </p:cond>
                                          </p:stCondLst>
                                          <p:endCondLst>
                                            <p:cond evt="onStopAudio" delay="0">
                                              <p:tgtEl>
                                                <p:sldTgt/>
                                              </p:tgtEl>
                                            </p:cond>
                                          </p:endCondLst>
                                        </p:cTn>
                                        <p:tgtEl>
                                          <p:sndTgt r:embed="rId10" name="T2_W2_3.9.wav"/>
                                        </p:tgtEl>
                                      </p:cMediaNode>
                                    </p:audio>
                                  </p:sub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fade">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fade">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fade">
                                      <p:cBhvr>
                                        <p:cTn id="122" dur="500"/>
                                        <p:tgtEl>
                                          <p:spTgt spid="3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fade">
                                      <p:cBhvr>
                                        <p:cTn id="127" dur="500"/>
                                        <p:tgtEl>
                                          <p:spTgt spid="4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2"/>
                                        </p:tgtEl>
                                        <p:attrNameLst>
                                          <p:attrName>style.visibility</p:attrName>
                                        </p:attrNameLst>
                                      </p:cBhvr>
                                      <p:to>
                                        <p:strVal val="visible"/>
                                      </p:to>
                                    </p:set>
                                    <p:animEffect transition="in" filter="fade">
                                      <p:cBhvr>
                                        <p:cTn id="132" dur="500"/>
                                        <p:tgtEl>
                                          <p:spTgt spid="42"/>
                                        </p:tgtEl>
                                      </p:cBhvr>
                                    </p:animEffect>
                                  </p:childTnLst>
                                  <p:subTnLst>
                                    <p:audio>
                                      <p:cMediaNode>
                                        <p:cTn display="0" masterRel="sameClick">
                                          <p:stCondLst>
                                            <p:cond evt="begin" delay="0">
                                              <p:tn val="130"/>
                                            </p:cond>
                                          </p:stCondLst>
                                          <p:endCondLst>
                                            <p:cond evt="onStopAudio" delay="0">
                                              <p:tgtEl>
                                                <p:sldTgt/>
                                              </p:tgtEl>
                                            </p:cond>
                                          </p:endCondLst>
                                        </p:cTn>
                                        <p:tgtEl>
                                          <p:sndTgt r:embed="rId11" name="T2_W2_3.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8" grpId="0" animBg="1"/>
      <p:bldP spid="29" grpId="0" animBg="1"/>
      <p:bldP spid="6" grpId="0" animBg="1"/>
      <p:bldP spid="7" grpId="0" animBg="1"/>
      <p:bldP spid="9" grpId="0" animBg="1"/>
      <p:bldP spid="11" grpId="0" animBg="1"/>
      <p:bldP spid="13" grpId="0" animBg="1"/>
      <p:bldP spid="16" grpId="0" animBg="1"/>
      <p:bldP spid="17"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316152" y="139970"/>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62" name="TextBox 61">
            <a:hlinkClick r:id="" action="ppaction://noaction">
              <a:snd r:embed="rId5" name="T2_W2_4.2.wav"/>
            </a:hlinkClick>
            <a:extLst>
              <a:ext uri="{FF2B5EF4-FFF2-40B4-BE49-F238E27FC236}">
                <a16:creationId xmlns:a16="http://schemas.microsoft.com/office/drawing/2014/main" id="{53E228FD-6C1C-49A0-A526-8EC962E3660A}"/>
              </a:ext>
            </a:extLst>
          </p:cNvPr>
          <p:cNvSpPr txBox="1"/>
          <p:nvPr/>
        </p:nvSpPr>
        <p:spPr>
          <a:xfrm>
            <a:off x="830944" y="1633921"/>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nager</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63" name="TextBox 62">
            <a:hlinkClick r:id="" action="ppaction://noaction">
              <a:snd r:embed="rId6" name="T2_W2_4.3.wav"/>
            </a:hlinkClick>
            <a:extLst>
              <a:ext uri="{FF2B5EF4-FFF2-40B4-BE49-F238E27FC236}">
                <a16:creationId xmlns:a16="http://schemas.microsoft.com/office/drawing/2014/main" id="{83F7EB52-11AB-4C3B-9FAE-3F74A821A456}"/>
              </a:ext>
            </a:extLst>
          </p:cNvPr>
          <p:cNvSpPr txBox="1"/>
          <p:nvPr/>
        </p:nvSpPr>
        <p:spPr>
          <a:xfrm>
            <a:off x="4324024" y="1619469"/>
            <a:ext cx="230329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participer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(à)</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27" name="Speech Bubble: Rectangle with Corners Rounded 26">
            <a:hlinkClick r:id="" action="ppaction://noaction">
              <a:snd r:embed="rId7" name="T2_W2_4.1.wav"/>
            </a:hlinkClick>
            <a:extLst>
              <a:ext uri="{FF2B5EF4-FFF2-40B4-BE49-F238E27FC236}">
                <a16:creationId xmlns:a16="http://schemas.microsoft.com/office/drawing/2014/main" id="{098728BB-D851-4360-BA4A-A29E1D2A8B63}"/>
              </a:ext>
            </a:extLst>
          </p:cNvPr>
          <p:cNvSpPr/>
          <p:nvPr/>
        </p:nvSpPr>
        <p:spPr>
          <a:xfrm>
            <a:off x="1085106" y="136834"/>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pic>
        <p:nvPicPr>
          <p:cNvPr id="28" name="Graphic 27" descr="Teacher">
            <a:extLst>
              <a:ext uri="{FF2B5EF4-FFF2-40B4-BE49-F238E27FC236}">
                <a16:creationId xmlns:a16="http://schemas.microsoft.com/office/drawing/2014/main" id="{C7DB76B1-C2B0-4182-AF14-E2CBD770A8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972" y="-77146"/>
            <a:ext cx="914400" cy="914400"/>
          </a:xfrm>
          <a:prstGeom prst="rect">
            <a:avLst/>
          </a:prstGeom>
        </p:spPr>
      </p:pic>
      <p:sp>
        <p:nvSpPr>
          <p:cNvPr id="29" name="TextBox 28">
            <a:hlinkClick r:id="" action="ppaction://noaction">
              <a:snd r:embed="rId7" name="T2_W2_4.1.wav"/>
            </a:hlinkClick>
            <a:extLst>
              <a:ext uri="{FF2B5EF4-FFF2-40B4-BE49-F238E27FC236}">
                <a16:creationId xmlns:a16="http://schemas.microsoft.com/office/drawing/2014/main" id="{B522CBC7-9258-4717-B5F4-8BD25648AB2F}"/>
              </a:ext>
            </a:extLst>
          </p:cNvPr>
          <p:cNvSpPr txBox="1"/>
          <p:nvPr/>
        </p:nvSpPr>
        <p:spPr>
          <a:xfrm>
            <a:off x="1166519" y="165021"/>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répète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 name="TextBox 1">
            <a:extLst>
              <a:ext uri="{FF2B5EF4-FFF2-40B4-BE49-F238E27FC236}">
                <a16:creationId xmlns:a16="http://schemas.microsoft.com/office/drawing/2014/main" id="{C480D332-0E86-4972-B324-2DC8515CFA55}"/>
              </a:ext>
            </a:extLst>
          </p:cNvPr>
          <p:cNvSpPr txBox="1"/>
          <p:nvPr/>
        </p:nvSpPr>
        <p:spPr>
          <a:xfrm>
            <a:off x="-488796" y="2443584"/>
            <a:ext cx="24638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swim, swimming]</a:t>
            </a:r>
          </a:p>
        </p:txBody>
      </p:sp>
      <p:sp>
        <p:nvSpPr>
          <p:cNvPr id="35" name="TextBox 34">
            <a:hlinkClick r:id="" action="ppaction://noaction">
              <a:snd r:embed="rId10" name="T2_W2_4.4.wav"/>
            </a:hlinkClick>
            <a:extLst>
              <a:ext uri="{FF2B5EF4-FFF2-40B4-BE49-F238E27FC236}">
                <a16:creationId xmlns:a16="http://schemas.microsoft.com/office/drawing/2014/main" id="{73F89086-6C5B-414A-893A-E9BA50B00115}"/>
              </a:ext>
            </a:extLst>
          </p:cNvPr>
          <p:cNvSpPr txBox="1"/>
          <p:nvPr/>
        </p:nvSpPr>
        <p:spPr>
          <a:xfrm>
            <a:off x="7904831" y="1610916"/>
            <a:ext cx="19153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la course</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6" name="TextBox 35">
            <a:hlinkClick r:id="" action="ppaction://noaction">
              <a:snd r:embed="rId11" name="T2_W2_4.5.wav"/>
            </a:hlinkClick>
            <a:extLst>
              <a:ext uri="{FF2B5EF4-FFF2-40B4-BE49-F238E27FC236}">
                <a16:creationId xmlns:a16="http://schemas.microsoft.com/office/drawing/2014/main" id="{8187916A-2D24-40CE-9B9B-5D571232E8B7}"/>
              </a:ext>
            </a:extLst>
          </p:cNvPr>
          <p:cNvSpPr txBox="1"/>
          <p:nvPr/>
        </p:nvSpPr>
        <p:spPr>
          <a:xfrm>
            <a:off x="10422180" y="1661735"/>
            <a:ext cx="18777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la glace</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7" name="TextBox 36">
            <a:hlinkClick r:id="" action="ppaction://noaction">
              <a:snd r:embed="rId12" name="T2_W2_4.6.wav"/>
            </a:hlinkClick>
            <a:extLst>
              <a:ext uri="{FF2B5EF4-FFF2-40B4-BE49-F238E27FC236}">
                <a16:creationId xmlns:a16="http://schemas.microsoft.com/office/drawing/2014/main" id="{3ACF1B04-7F3B-492C-A63A-EE5F246DE331}"/>
              </a:ext>
            </a:extLst>
          </p:cNvPr>
          <p:cNvSpPr txBox="1"/>
          <p:nvPr/>
        </p:nvSpPr>
        <p:spPr>
          <a:xfrm>
            <a:off x="709343" y="4998308"/>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neige</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8" name="TextBox 37">
            <a:hlinkClick r:id="" action="ppaction://noaction">
              <a:snd r:embed="rId13" name="T2_W2_4.9.wav"/>
            </a:hlinkClick>
            <a:extLst>
              <a:ext uri="{FF2B5EF4-FFF2-40B4-BE49-F238E27FC236}">
                <a16:creationId xmlns:a16="http://schemas.microsoft.com/office/drawing/2014/main" id="{97D9FD3D-8375-4C0D-8D9B-DA6EF212CBB9}"/>
              </a:ext>
            </a:extLst>
          </p:cNvPr>
          <p:cNvSpPr txBox="1"/>
          <p:nvPr/>
        </p:nvSpPr>
        <p:spPr>
          <a:xfrm>
            <a:off x="9663779" y="4934655"/>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le Québec</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FF9632F3-F5A1-4C5C-86F5-B8FB1FF2C1A2}"/>
              </a:ext>
            </a:extLst>
          </p:cNvPr>
          <p:cNvSpPr txBox="1"/>
          <p:nvPr/>
        </p:nvSpPr>
        <p:spPr>
          <a:xfrm>
            <a:off x="6794880" y="2501572"/>
            <a:ext cx="12388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[race]</a:t>
            </a:r>
          </a:p>
        </p:txBody>
      </p:sp>
      <p:sp>
        <p:nvSpPr>
          <p:cNvPr id="42" name="TextBox 41">
            <a:extLst>
              <a:ext uri="{FF2B5EF4-FFF2-40B4-BE49-F238E27FC236}">
                <a16:creationId xmlns:a16="http://schemas.microsoft.com/office/drawing/2014/main" id="{E7F13C90-0EF6-41BE-BBAA-2B3A6434FC99}"/>
              </a:ext>
            </a:extLst>
          </p:cNvPr>
          <p:cNvSpPr txBox="1"/>
          <p:nvPr/>
        </p:nvSpPr>
        <p:spPr>
          <a:xfrm>
            <a:off x="2480602" y="2503700"/>
            <a:ext cx="26640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participate (in), participating (in)]</a:t>
            </a:r>
          </a:p>
        </p:txBody>
      </p:sp>
      <p:sp>
        <p:nvSpPr>
          <p:cNvPr id="59" name="Oval Callout 19">
            <a:extLst>
              <a:ext uri="{FF2B5EF4-FFF2-40B4-BE49-F238E27FC236}">
                <a16:creationId xmlns:a16="http://schemas.microsoft.com/office/drawing/2014/main" id="{DA03B7C2-EDC1-4FD9-A15B-0B8BC387FE5F}"/>
              </a:ext>
            </a:extLst>
          </p:cNvPr>
          <p:cNvSpPr/>
          <p:nvPr/>
        </p:nvSpPr>
        <p:spPr>
          <a:xfrm>
            <a:off x="6422550" y="77103"/>
            <a:ext cx="2861492" cy="1298569"/>
          </a:xfrm>
          <a:prstGeom prst="wedgeEllipseCallout">
            <a:avLst>
              <a:gd name="adj1" fmla="val 54596"/>
              <a:gd name="adj2" fmla="val 5907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entury Gothic" panose="020F0302020204030204"/>
                <a:ea typeface="+mn-ea"/>
                <a:cs typeface="+mn-cs"/>
              </a:rPr>
              <a:t>la glace = ice AND </a:t>
            </a:r>
            <a:br>
              <a:rPr kumimoji="0" lang="en-US" sz="2000" b="1"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US" sz="2000" b="1" i="0" u="none" strike="noStrike" kern="0" cap="none" spc="0" normalizeH="0" baseline="0" noProof="0" dirty="0">
                <a:ln>
                  <a:noFill/>
                </a:ln>
                <a:solidFill>
                  <a:prstClr val="white"/>
                </a:solidFill>
                <a:effectLst/>
                <a:uLnTx/>
                <a:uFillTx/>
                <a:latin typeface="Century Gothic" panose="020F0302020204030204"/>
                <a:ea typeface="+mn-ea"/>
                <a:cs typeface="+mn-cs"/>
              </a:rPr>
              <a:t>ice cream</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8" name="Group 7">
            <a:extLst>
              <a:ext uri="{FF2B5EF4-FFF2-40B4-BE49-F238E27FC236}">
                <a16:creationId xmlns:a16="http://schemas.microsoft.com/office/drawing/2014/main" id="{B4F04979-A927-4FF3-9CC2-49D2650CC016}"/>
              </a:ext>
            </a:extLst>
          </p:cNvPr>
          <p:cNvGrpSpPr/>
          <p:nvPr/>
        </p:nvGrpSpPr>
        <p:grpSpPr>
          <a:xfrm>
            <a:off x="225611" y="1261711"/>
            <a:ext cx="1147841" cy="1132206"/>
            <a:chOff x="569673" y="1246798"/>
            <a:chExt cx="1147841" cy="1132206"/>
          </a:xfrm>
        </p:grpSpPr>
        <p:sp>
          <p:nvSpPr>
            <p:cNvPr id="31" name="Oval 30">
              <a:extLst>
                <a:ext uri="{FF2B5EF4-FFF2-40B4-BE49-F238E27FC236}">
                  <a16:creationId xmlns:a16="http://schemas.microsoft.com/office/drawing/2014/main" id="{E402681D-E8F0-44A7-A494-24387BE524B7}"/>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 name="Graphic 5" descr="Swimming with solid fill">
              <a:extLst>
                <a:ext uri="{FF2B5EF4-FFF2-40B4-BE49-F238E27FC236}">
                  <a16:creationId xmlns:a16="http://schemas.microsoft.com/office/drawing/2014/main" id="{42D002AC-3CBF-4CA7-AA9F-23C956E5218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1726" y="1314528"/>
              <a:ext cx="914400" cy="914400"/>
            </a:xfrm>
            <a:prstGeom prst="rect">
              <a:avLst/>
            </a:prstGeom>
          </p:spPr>
        </p:pic>
      </p:grpSp>
      <p:grpSp>
        <p:nvGrpSpPr>
          <p:cNvPr id="14" name="Group 13">
            <a:extLst>
              <a:ext uri="{FF2B5EF4-FFF2-40B4-BE49-F238E27FC236}">
                <a16:creationId xmlns:a16="http://schemas.microsoft.com/office/drawing/2014/main" id="{6512009C-C406-4BFC-8EA6-3E10BA1E8A42}"/>
              </a:ext>
            </a:extLst>
          </p:cNvPr>
          <p:cNvGrpSpPr/>
          <p:nvPr/>
        </p:nvGrpSpPr>
        <p:grpSpPr>
          <a:xfrm>
            <a:off x="3011119" y="1306423"/>
            <a:ext cx="1652581" cy="1132206"/>
            <a:chOff x="-1505395" y="3115335"/>
            <a:chExt cx="1652581" cy="1132206"/>
          </a:xfrm>
        </p:grpSpPr>
        <p:sp>
          <p:nvSpPr>
            <p:cNvPr id="44" name="Oval 43">
              <a:extLst>
                <a:ext uri="{FF2B5EF4-FFF2-40B4-BE49-F238E27FC236}">
                  <a16:creationId xmlns:a16="http://schemas.microsoft.com/office/drawing/2014/main" id="{E43B6374-B5B0-4977-83CD-ECADC3C3CE46}"/>
                </a:ext>
              </a:extLst>
            </p:cNvPr>
            <p:cNvSpPr/>
            <p:nvPr/>
          </p:nvSpPr>
          <p:spPr>
            <a:xfrm>
              <a:off x="-1253023" y="3115335"/>
              <a:ext cx="1147841" cy="1132206"/>
            </a:xfrm>
            <a:prstGeom prst="ellipse">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3" name="Graphic 12" descr="Cheers with solid fill">
              <a:extLst>
                <a:ext uri="{FF2B5EF4-FFF2-40B4-BE49-F238E27FC236}">
                  <a16:creationId xmlns:a16="http://schemas.microsoft.com/office/drawing/2014/main" id="{7A4EE22A-099D-4F34-B6CF-BDC3D69166D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36304" y="3284722"/>
              <a:ext cx="914400" cy="914400"/>
            </a:xfrm>
            <a:prstGeom prst="rect">
              <a:avLst/>
            </a:prstGeom>
          </p:spPr>
        </p:pic>
        <p:sp>
          <p:nvSpPr>
            <p:cNvPr id="33" name="TextBox 32">
              <a:extLst>
                <a:ext uri="{FF2B5EF4-FFF2-40B4-BE49-F238E27FC236}">
                  <a16:creationId xmlns:a16="http://schemas.microsoft.com/office/drawing/2014/main" id="{AB8355D7-BE6B-41A3-B58B-08D130FAB615}"/>
                </a:ext>
              </a:extLst>
            </p:cNvPr>
            <p:cNvSpPr txBox="1"/>
            <p:nvPr/>
          </p:nvSpPr>
          <p:spPr>
            <a:xfrm>
              <a:off x="-1505395" y="3470647"/>
              <a:ext cx="16525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rPr>
                <a:t>participate</a:t>
              </a:r>
            </a:p>
          </p:txBody>
        </p:sp>
      </p:grpSp>
      <p:pic>
        <p:nvPicPr>
          <p:cNvPr id="16" name="Graphic 15" descr="Ice cream with solid fill">
            <a:extLst>
              <a:ext uri="{FF2B5EF4-FFF2-40B4-BE49-F238E27FC236}">
                <a16:creationId xmlns:a16="http://schemas.microsoft.com/office/drawing/2014/main" id="{920BD141-664E-4F31-A780-17F4620921F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921477" y="1779178"/>
            <a:ext cx="914400" cy="914400"/>
          </a:xfrm>
          <a:prstGeom prst="rect">
            <a:avLst/>
          </a:prstGeom>
        </p:spPr>
      </p:pic>
      <p:pic>
        <p:nvPicPr>
          <p:cNvPr id="18" name="Graphic 17" descr="Igloo with solid fill">
            <a:extLst>
              <a:ext uri="{FF2B5EF4-FFF2-40B4-BE49-F238E27FC236}">
                <a16:creationId xmlns:a16="http://schemas.microsoft.com/office/drawing/2014/main" id="{07E7B71A-515F-4995-A3AB-7FED9E5583E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863648" y="872241"/>
            <a:ext cx="914400" cy="914400"/>
          </a:xfrm>
          <a:prstGeom prst="rect">
            <a:avLst/>
          </a:prstGeom>
        </p:spPr>
      </p:pic>
      <p:pic>
        <p:nvPicPr>
          <p:cNvPr id="21" name="Graphic 20" descr="Race Flag with solid fill">
            <a:extLst>
              <a:ext uri="{FF2B5EF4-FFF2-40B4-BE49-F238E27FC236}">
                <a16:creationId xmlns:a16="http://schemas.microsoft.com/office/drawing/2014/main" id="{98FD9351-A9E6-463B-BE54-48424A364DE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794880" y="1403066"/>
            <a:ext cx="1109951" cy="1109951"/>
          </a:xfrm>
          <a:prstGeom prst="rect">
            <a:avLst/>
          </a:prstGeom>
        </p:spPr>
      </p:pic>
      <p:pic>
        <p:nvPicPr>
          <p:cNvPr id="23" name="Graphic 22" descr="Snow with solid fill">
            <a:extLst>
              <a:ext uri="{FF2B5EF4-FFF2-40B4-BE49-F238E27FC236}">
                <a16:creationId xmlns:a16="http://schemas.microsoft.com/office/drawing/2014/main" id="{077720D7-3AB0-480A-97F2-330AC263AD4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34219" y="4715156"/>
            <a:ext cx="1017845" cy="1017845"/>
          </a:xfrm>
          <a:prstGeom prst="rect">
            <a:avLst/>
          </a:prstGeom>
        </p:spPr>
      </p:pic>
      <p:pic>
        <p:nvPicPr>
          <p:cNvPr id="25" name="Graphic 24" descr="Castle scene with solid fill">
            <a:extLst>
              <a:ext uri="{FF2B5EF4-FFF2-40B4-BE49-F238E27FC236}">
                <a16:creationId xmlns:a16="http://schemas.microsoft.com/office/drawing/2014/main" id="{884A1585-5737-4167-A376-D0731E4317A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547618" y="4601235"/>
            <a:ext cx="914400" cy="914400"/>
          </a:xfrm>
          <a:prstGeom prst="rect">
            <a:avLst/>
          </a:prstGeom>
        </p:spPr>
      </p:pic>
      <p:sp>
        <p:nvSpPr>
          <p:cNvPr id="50" name="TextBox 49">
            <a:hlinkClick r:id="" action="ppaction://noaction">
              <a:snd r:embed="rId28" name="T2_W2_4.7.wav"/>
            </a:hlinkClick>
            <a:extLst>
              <a:ext uri="{FF2B5EF4-FFF2-40B4-BE49-F238E27FC236}">
                <a16:creationId xmlns:a16="http://schemas.microsoft.com/office/drawing/2014/main" id="{92DFF5CF-4F84-40B9-A30D-ADEE146EC4E4}"/>
              </a:ext>
            </a:extLst>
          </p:cNvPr>
          <p:cNvSpPr txBox="1"/>
          <p:nvPr/>
        </p:nvSpPr>
        <p:spPr>
          <a:xfrm>
            <a:off x="4154331" y="4992415"/>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château</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51" name="TextBox 50">
            <a:hlinkClick r:id="" action="ppaction://noaction">
              <a:snd r:embed="rId29" name="T2_W2_4.8.wav"/>
            </a:hlinkClick>
            <a:extLst>
              <a:ext uri="{FF2B5EF4-FFF2-40B4-BE49-F238E27FC236}">
                <a16:creationId xmlns:a16="http://schemas.microsoft.com/office/drawing/2014/main" id="{F9D36DEA-B55E-4138-9AA1-1BC9D9536EEB}"/>
              </a:ext>
            </a:extLst>
          </p:cNvPr>
          <p:cNvSpPr txBox="1"/>
          <p:nvPr/>
        </p:nvSpPr>
        <p:spPr>
          <a:xfrm>
            <a:off x="7144410" y="4920058"/>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défil</a:t>
            </a:r>
            <a:r>
              <a:rPr lang="en-GB" sz="2800" b="1" dirty="0">
                <a:solidFill>
                  <a:srgbClr val="002060"/>
                </a:solidFill>
                <a:latin typeface="Century Gothic" panose="020B0502020202020204" pitchFamily="34" charset="0"/>
              </a:rPr>
              <a:t>é</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47" name="Graphic 46" descr="Party mask with solid fill">
            <a:extLst>
              <a:ext uri="{FF2B5EF4-FFF2-40B4-BE49-F238E27FC236}">
                <a16:creationId xmlns:a16="http://schemas.microsoft.com/office/drawing/2014/main" id="{7CAE8707-1EDD-4137-8AF9-44ED81382C6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807314" y="4144035"/>
            <a:ext cx="914400" cy="914400"/>
          </a:xfrm>
          <a:prstGeom prst="rect">
            <a:avLst/>
          </a:prstGeom>
        </p:spPr>
      </p:pic>
      <p:pic>
        <p:nvPicPr>
          <p:cNvPr id="49" name="Graphic 48" descr="Children with solid fill">
            <a:extLst>
              <a:ext uri="{FF2B5EF4-FFF2-40B4-BE49-F238E27FC236}">
                <a16:creationId xmlns:a16="http://schemas.microsoft.com/office/drawing/2014/main" id="{8DD2C698-6330-4B64-910A-B74AD3BD35DE}"/>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815584" y="4722089"/>
            <a:ext cx="914400" cy="914400"/>
          </a:xfrm>
          <a:prstGeom prst="rect">
            <a:avLst/>
          </a:prstGeom>
        </p:spPr>
      </p:pic>
      <p:sp>
        <p:nvSpPr>
          <p:cNvPr id="56" name="TextBox 55">
            <a:extLst>
              <a:ext uri="{FF2B5EF4-FFF2-40B4-BE49-F238E27FC236}">
                <a16:creationId xmlns:a16="http://schemas.microsoft.com/office/drawing/2014/main" id="{D188E3C0-2CF3-4CC6-9FE3-79D0049EC9C2}"/>
              </a:ext>
            </a:extLst>
          </p:cNvPr>
          <p:cNvSpPr txBox="1"/>
          <p:nvPr/>
        </p:nvSpPr>
        <p:spPr>
          <a:xfrm>
            <a:off x="6352293" y="5515635"/>
            <a:ext cx="18409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[parade,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procession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58" name="Picture 57">
            <a:extLst>
              <a:ext uri="{FF2B5EF4-FFF2-40B4-BE49-F238E27FC236}">
                <a16:creationId xmlns:a16="http://schemas.microsoft.com/office/drawing/2014/main" id="{CF72EAE6-0B6A-4C41-870F-049558F22F70}"/>
              </a:ext>
            </a:extLst>
          </p:cNvPr>
          <p:cNvPicPr>
            <a:picLocks noChangeAspect="1"/>
          </p:cNvPicPr>
          <p:nvPr/>
        </p:nvPicPr>
        <p:blipFill>
          <a:blip r:embed="rId34">
            <a:clrChange>
              <a:clrFrom>
                <a:srgbClr val="FFFFFF"/>
              </a:clrFrom>
              <a:clrTo>
                <a:srgbClr val="FFFFFF">
                  <a:alpha val="0"/>
                </a:srgbClr>
              </a:clrTo>
            </a:clrChange>
          </a:blip>
          <a:stretch>
            <a:fillRect/>
          </a:stretch>
        </p:blipFill>
        <p:spPr>
          <a:xfrm>
            <a:off x="10087267" y="3747935"/>
            <a:ext cx="1701122" cy="1172123"/>
          </a:xfrm>
          <a:prstGeom prst="rect">
            <a:avLst/>
          </a:prstGeom>
        </p:spPr>
      </p:pic>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500"/>
                                        <p:tgtEl>
                                          <p:spTgt spid="5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fade">
                                      <p:cBhvr>
                                        <p:cTn id="84" dur="500"/>
                                        <p:tgtEl>
                                          <p:spTgt spid="5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fade">
                                      <p:cBhvr>
                                        <p:cTn id="89" dur="500"/>
                                        <p:tgtEl>
                                          <p:spTgt spid="4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fade">
                                      <p:cBhvr>
                                        <p:cTn id="92" dur="500"/>
                                        <p:tgtEl>
                                          <p:spTgt spid="56"/>
                                        </p:tgtEl>
                                      </p:cBhvr>
                                    </p:animEffect>
                                  </p:childTnLst>
                                </p:cTn>
                              </p:par>
                              <p:par>
                                <p:cTn id="93" presetID="10" presetClass="entr" presetSubtype="0" fill="hold"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500"/>
                                        <p:tgtEl>
                                          <p:spTgt spid="4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8"/>
                                        </p:tgtEl>
                                        <p:attrNameLst>
                                          <p:attrName>style.visibility</p:attrName>
                                        </p:attrNameLst>
                                      </p:cBhvr>
                                      <p:to>
                                        <p:strVal val="visible"/>
                                      </p:to>
                                    </p:set>
                                    <p:animEffect transition="in" filter="fade">
                                      <p:cBhvr>
                                        <p:cTn id="100" dur="500"/>
                                        <p:tgtEl>
                                          <p:spTgt spid="38"/>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fade">
                                      <p:cBhvr>
                                        <p:cTn id="10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2" grpId="0"/>
      <p:bldP spid="35" grpId="0"/>
      <p:bldP spid="36" grpId="0"/>
      <p:bldP spid="37" grpId="0"/>
      <p:bldP spid="38" grpId="0"/>
      <p:bldP spid="40" grpId="0"/>
      <p:bldP spid="42" grpId="0"/>
      <p:bldP spid="59" grpId="0" animBg="1"/>
      <p:bldP spid="50" grpId="0"/>
      <p:bldP spid="51"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E75C34E-695E-441C-9161-0FC7A25BC498}"/>
              </a:ext>
            </a:extLst>
          </p:cNvPr>
          <p:cNvSpPr/>
          <p:nvPr/>
        </p:nvSpPr>
        <p:spPr>
          <a:xfrm>
            <a:off x="5631366" y="1097280"/>
            <a:ext cx="6560634" cy="5604603"/>
          </a:xfrm>
          <a:prstGeom prst="ellipse">
            <a:avLst/>
          </a:prstGeom>
          <a:solidFill>
            <a:srgbClr val="FEF5E8"/>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3153187665"/>
              </p:ext>
            </p:extLst>
          </p:nvPr>
        </p:nvGraphicFramePr>
        <p:xfrm>
          <a:off x="583737" y="1484655"/>
          <a:ext cx="4244741" cy="4318560"/>
        </p:xfrm>
        <a:graphic>
          <a:graphicData uri="http://schemas.openxmlformats.org/drawingml/2006/table">
            <a:tbl>
              <a:tblPr/>
              <a:tblGrid>
                <a:gridCol w="695520">
                  <a:extLst>
                    <a:ext uri="{9D8B030D-6E8A-4147-A177-3AD203B41FA5}">
                      <a16:colId xmlns:a16="http://schemas.microsoft.com/office/drawing/2014/main" val="20000"/>
                    </a:ext>
                  </a:extLst>
                </a:gridCol>
                <a:gridCol w="3549221">
                  <a:extLst>
                    <a:ext uri="{9D8B030D-6E8A-4147-A177-3AD203B41FA5}">
                      <a16:colId xmlns:a16="http://schemas.microsoft.com/office/drawing/2014/main" val="20001"/>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anglais</a:t>
                      </a:r>
                      <a:r>
                        <a:rPr lang="en-US" sz="2400" dirty="0">
                          <a:solidFill>
                            <a:srgbClr val="002060"/>
                          </a:solidFill>
                          <a:latin typeface="Century Gothic" panose="020B0502020202020204" pitchFamily="34" charset="0"/>
                        </a:rPr>
                        <a:t> ?</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47520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r h="460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4" name="T2_W2_5.2.wav"/>
            </a:hlinkClick>
            <a:extLst>
              <a:ext uri="{FF2B5EF4-FFF2-40B4-BE49-F238E27FC236}">
                <a16:creationId xmlns:a16="http://schemas.microsoft.com/office/drawing/2014/main" id="{4247252A-FC32-4F16-8616-A5FE2859FCB7}"/>
              </a:ext>
            </a:extLst>
          </p:cNvPr>
          <p:cNvSpPr/>
          <p:nvPr/>
        </p:nvSpPr>
        <p:spPr>
          <a:xfrm>
            <a:off x="700017" y="246421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5" name="T2_W2_5.3.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6" name="T2_W2_5.4.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7" name="T2_W2_5.5.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8" name="T2_W2_5.6.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9" name="T2_W2_5.7.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2" name="CustomShape 28">
            <a:hlinkClick r:id="" action="ppaction://noaction">
              <a:snd r:embed="rId10" name="T2_W2_5.8.wav"/>
            </a:hlinkClick>
            <a:extLst>
              <a:ext uri="{FF2B5EF4-FFF2-40B4-BE49-F238E27FC236}">
                <a16:creationId xmlns:a16="http://schemas.microsoft.com/office/drawing/2014/main" id="{34261C61-C209-49EF-A2E1-6B62F7BA1FCB}"/>
              </a:ext>
            </a:extLst>
          </p:cNvPr>
          <p:cNvSpPr/>
          <p:nvPr/>
        </p:nvSpPr>
        <p:spPr>
          <a:xfrm>
            <a:off x="700017" y="535321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3" name="CustomShape 3">
            <a:hlinkClick r:id="" action="ppaction://noaction">
              <a:snd r:embed="rId11" name="T2_W2_3.1.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Le Carnaval de Québec</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5" name="Graphic 24" descr="Teacher">
            <a:extLst>
              <a:ext uri="{FF2B5EF4-FFF2-40B4-BE49-F238E27FC236}">
                <a16:creationId xmlns:a16="http://schemas.microsoft.com/office/drawing/2014/main" id="{341118DE-7FA6-4163-A7AC-5427E04793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8036" y="401618"/>
            <a:ext cx="914400" cy="914400"/>
          </a:xfrm>
          <a:prstGeom prst="rect">
            <a:avLst/>
          </a:prstGeom>
        </p:spPr>
      </p:pic>
      <p:sp>
        <p:nvSpPr>
          <p:cNvPr id="26" name="Speech Bubble: Rectangle with Corners Rounded 25">
            <a:hlinkClick r:id="" action="ppaction://noaction">
              <a:snd r:embed="rId14" name="T2_W2_5.1.wav"/>
            </a:hlinkClick>
            <a:extLst>
              <a:ext uri="{FF2B5EF4-FFF2-40B4-BE49-F238E27FC236}">
                <a16:creationId xmlns:a16="http://schemas.microsoft.com/office/drawing/2014/main" id="{FDFDB9F5-200A-486D-96BE-A70CD41DCAFC}"/>
              </a:ext>
            </a:extLst>
          </p:cNvPr>
          <p:cNvSpPr/>
          <p:nvPr/>
        </p:nvSpPr>
        <p:spPr>
          <a:xfrm>
            <a:off x="1240675" y="582768"/>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7" name="CustomShape 7">
            <a:hlinkClick r:id="" action="ppaction://noaction">
              <a:snd r:embed="rId14" name="T2_W2_5.1.wav"/>
            </a:hlinkClick>
            <a:extLst>
              <a:ext uri="{FF2B5EF4-FFF2-40B4-BE49-F238E27FC236}">
                <a16:creationId xmlns:a16="http://schemas.microsoft.com/office/drawing/2014/main" id="{4957E2B5-BFCB-40A5-9DDC-D3A352ABDEAB}"/>
              </a:ext>
            </a:extLst>
          </p:cNvPr>
          <p:cNvSpPr/>
          <p:nvPr/>
        </p:nvSpPr>
        <p:spPr>
          <a:xfrm>
            <a:off x="1296325" y="626041"/>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Écris en anglais.</a:t>
            </a:r>
            <a:endParaRPr kumimoji="0" lang="en-GB" sz="2400" b="1" i="0" u="none" strike="noStrike" kern="1200" cap="none" spc="-1" normalizeH="0" baseline="0" noProof="0" dirty="0">
              <a:ln>
                <a:noFill/>
              </a:ln>
              <a:solidFill>
                <a:prstClr val="black"/>
              </a:solidFill>
              <a:effectLst/>
              <a:uLnTx/>
              <a:uFillTx/>
              <a:latin typeface="Arial"/>
            </a:endParaRPr>
          </a:p>
        </p:txBody>
      </p:sp>
      <p:grpSp>
        <p:nvGrpSpPr>
          <p:cNvPr id="24" name="Group 23">
            <a:extLst>
              <a:ext uri="{FF2B5EF4-FFF2-40B4-BE49-F238E27FC236}">
                <a16:creationId xmlns:a16="http://schemas.microsoft.com/office/drawing/2014/main" id="{EFEB49EE-C773-4085-869D-8ED84E26EE1A}"/>
              </a:ext>
            </a:extLst>
          </p:cNvPr>
          <p:cNvGrpSpPr/>
          <p:nvPr/>
        </p:nvGrpSpPr>
        <p:grpSpPr>
          <a:xfrm>
            <a:off x="6260348" y="3055610"/>
            <a:ext cx="1147841" cy="1132206"/>
            <a:chOff x="569673" y="1246798"/>
            <a:chExt cx="1147841" cy="1132206"/>
          </a:xfrm>
        </p:grpSpPr>
        <p:sp>
          <p:nvSpPr>
            <p:cNvPr id="28" name="Oval 27">
              <a:extLst>
                <a:ext uri="{FF2B5EF4-FFF2-40B4-BE49-F238E27FC236}">
                  <a16:creationId xmlns:a16="http://schemas.microsoft.com/office/drawing/2014/main" id="{5D6ECB64-2C27-46AD-9A21-71D05E0C1F5A}"/>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9" name="Graphic 28" descr="Swimming with solid fill">
              <a:extLst>
                <a:ext uri="{FF2B5EF4-FFF2-40B4-BE49-F238E27FC236}">
                  <a16:creationId xmlns:a16="http://schemas.microsoft.com/office/drawing/2014/main" id="{43712192-0346-45C7-8E9B-A3186424E2E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81726" y="1314528"/>
              <a:ext cx="914400" cy="914400"/>
            </a:xfrm>
            <a:prstGeom prst="rect">
              <a:avLst/>
            </a:prstGeom>
          </p:spPr>
        </p:pic>
      </p:grpSp>
      <p:grpSp>
        <p:nvGrpSpPr>
          <p:cNvPr id="30" name="Group 29">
            <a:extLst>
              <a:ext uri="{FF2B5EF4-FFF2-40B4-BE49-F238E27FC236}">
                <a16:creationId xmlns:a16="http://schemas.microsoft.com/office/drawing/2014/main" id="{7552CB50-904D-4551-B503-C233AB1D1902}"/>
              </a:ext>
            </a:extLst>
          </p:cNvPr>
          <p:cNvGrpSpPr/>
          <p:nvPr/>
        </p:nvGrpSpPr>
        <p:grpSpPr>
          <a:xfrm>
            <a:off x="9673323" y="3742752"/>
            <a:ext cx="1652581" cy="1132206"/>
            <a:chOff x="-1505395" y="3115335"/>
            <a:chExt cx="1652581" cy="1132206"/>
          </a:xfrm>
        </p:grpSpPr>
        <p:sp>
          <p:nvSpPr>
            <p:cNvPr id="31" name="Oval 30">
              <a:extLst>
                <a:ext uri="{FF2B5EF4-FFF2-40B4-BE49-F238E27FC236}">
                  <a16:creationId xmlns:a16="http://schemas.microsoft.com/office/drawing/2014/main" id="{DF5CE995-3AAD-4754-B9EE-224AB6692960}"/>
                </a:ext>
              </a:extLst>
            </p:cNvPr>
            <p:cNvSpPr/>
            <p:nvPr/>
          </p:nvSpPr>
          <p:spPr>
            <a:xfrm>
              <a:off x="-1253023" y="3115335"/>
              <a:ext cx="1147841" cy="1132206"/>
            </a:xfrm>
            <a:prstGeom prst="ellipse">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Cheers with solid fill">
              <a:extLst>
                <a:ext uri="{FF2B5EF4-FFF2-40B4-BE49-F238E27FC236}">
                  <a16:creationId xmlns:a16="http://schemas.microsoft.com/office/drawing/2014/main" id="{5E681BDF-DD61-4EC3-8469-2E653424C3C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36304" y="3284722"/>
              <a:ext cx="914400" cy="914400"/>
            </a:xfrm>
            <a:prstGeom prst="rect">
              <a:avLst/>
            </a:prstGeom>
          </p:spPr>
        </p:pic>
        <p:sp>
          <p:nvSpPr>
            <p:cNvPr id="33" name="TextBox 32">
              <a:extLst>
                <a:ext uri="{FF2B5EF4-FFF2-40B4-BE49-F238E27FC236}">
                  <a16:creationId xmlns:a16="http://schemas.microsoft.com/office/drawing/2014/main" id="{9514C656-63DB-49A9-A494-4444C46087F5}"/>
                </a:ext>
              </a:extLst>
            </p:cNvPr>
            <p:cNvSpPr txBox="1"/>
            <p:nvPr/>
          </p:nvSpPr>
          <p:spPr>
            <a:xfrm>
              <a:off x="-1505395" y="3470647"/>
              <a:ext cx="16525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rPr>
                <a:t>participate</a:t>
              </a:r>
            </a:p>
          </p:txBody>
        </p:sp>
      </p:grpSp>
      <p:pic>
        <p:nvPicPr>
          <p:cNvPr id="34" name="Graphic 33" descr="Igloo with solid fill">
            <a:extLst>
              <a:ext uri="{FF2B5EF4-FFF2-40B4-BE49-F238E27FC236}">
                <a16:creationId xmlns:a16="http://schemas.microsoft.com/office/drawing/2014/main" id="{C3C80CAB-CD52-4858-A17D-A21B5FABD78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697425" y="4943019"/>
            <a:ext cx="914400" cy="914400"/>
          </a:xfrm>
          <a:prstGeom prst="rect">
            <a:avLst/>
          </a:prstGeom>
        </p:spPr>
      </p:pic>
      <p:pic>
        <p:nvPicPr>
          <p:cNvPr id="35" name="Graphic 34" descr="Race Flag with solid fill">
            <a:extLst>
              <a:ext uri="{FF2B5EF4-FFF2-40B4-BE49-F238E27FC236}">
                <a16:creationId xmlns:a16="http://schemas.microsoft.com/office/drawing/2014/main" id="{E8B528A6-1257-4536-9769-97381466163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56849" y="1696005"/>
            <a:ext cx="1109951" cy="1109951"/>
          </a:xfrm>
          <a:prstGeom prst="rect">
            <a:avLst/>
          </a:prstGeom>
        </p:spPr>
      </p:pic>
      <p:pic>
        <p:nvPicPr>
          <p:cNvPr id="36" name="Graphic 35" descr="Snow with solid fill">
            <a:extLst>
              <a:ext uri="{FF2B5EF4-FFF2-40B4-BE49-F238E27FC236}">
                <a16:creationId xmlns:a16="http://schemas.microsoft.com/office/drawing/2014/main" id="{AABBAA6D-2AE7-43AD-89A6-99E1921FA43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088196" y="4052044"/>
            <a:ext cx="1017845" cy="1017845"/>
          </a:xfrm>
          <a:prstGeom prst="rect">
            <a:avLst/>
          </a:prstGeom>
        </p:spPr>
      </p:pic>
      <p:pic>
        <p:nvPicPr>
          <p:cNvPr id="37" name="Graphic 36" descr="Castle scene with solid fill">
            <a:extLst>
              <a:ext uri="{FF2B5EF4-FFF2-40B4-BE49-F238E27FC236}">
                <a16:creationId xmlns:a16="http://schemas.microsoft.com/office/drawing/2014/main" id="{8E47C44F-3289-46D6-AF64-78C219E8B83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370739" y="2178341"/>
            <a:ext cx="914400" cy="914400"/>
          </a:xfrm>
          <a:prstGeom prst="rect">
            <a:avLst/>
          </a:prstGeom>
        </p:spPr>
      </p:pic>
      <p:grpSp>
        <p:nvGrpSpPr>
          <p:cNvPr id="3" name="Group 2">
            <a:extLst>
              <a:ext uri="{FF2B5EF4-FFF2-40B4-BE49-F238E27FC236}">
                <a16:creationId xmlns:a16="http://schemas.microsoft.com/office/drawing/2014/main" id="{DF5B9CA5-E31F-4BC5-89C3-1A07704F9F75}"/>
              </a:ext>
            </a:extLst>
          </p:cNvPr>
          <p:cNvGrpSpPr/>
          <p:nvPr/>
        </p:nvGrpSpPr>
        <p:grpSpPr>
          <a:xfrm>
            <a:off x="8760704" y="1953481"/>
            <a:ext cx="922670" cy="1492454"/>
            <a:chOff x="6807314" y="4144035"/>
            <a:chExt cx="922670" cy="1492454"/>
          </a:xfrm>
        </p:grpSpPr>
        <p:pic>
          <p:nvPicPr>
            <p:cNvPr id="38" name="Graphic 37" descr="Party mask with solid fill">
              <a:extLst>
                <a:ext uri="{FF2B5EF4-FFF2-40B4-BE49-F238E27FC236}">
                  <a16:creationId xmlns:a16="http://schemas.microsoft.com/office/drawing/2014/main" id="{12458EFF-BA34-4ED7-92E8-04F8F4FF3818}"/>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807314" y="4144035"/>
              <a:ext cx="914400" cy="914400"/>
            </a:xfrm>
            <a:prstGeom prst="rect">
              <a:avLst/>
            </a:prstGeom>
          </p:spPr>
        </p:pic>
        <p:pic>
          <p:nvPicPr>
            <p:cNvPr id="39" name="Graphic 38" descr="Children with solid fill">
              <a:extLst>
                <a:ext uri="{FF2B5EF4-FFF2-40B4-BE49-F238E27FC236}">
                  <a16:creationId xmlns:a16="http://schemas.microsoft.com/office/drawing/2014/main" id="{DBEA7316-C513-49F4-9729-014EA78B8F4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815584" y="4722089"/>
              <a:ext cx="914400" cy="914400"/>
            </a:xfrm>
            <a:prstGeom prst="rect">
              <a:avLst/>
            </a:prstGeom>
          </p:spPr>
        </p:pic>
      </p:grpSp>
      <p:pic>
        <p:nvPicPr>
          <p:cNvPr id="40" name="Picture 39">
            <a:extLst>
              <a:ext uri="{FF2B5EF4-FFF2-40B4-BE49-F238E27FC236}">
                <a16:creationId xmlns:a16="http://schemas.microsoft.com/office/drawing/2014/main" id="{32CCC5D0-D79F-4E17-89D9-01E9B872F0AA}"/>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9117567" y="5060883"/>
            <a:ext cx="1701122" cy="1172123"/>
          </a:xfrm>
          <a:prstGeom prst="rect">
            <a:avLst/>
          </a:prstGeom>
        </p:spPr>
      </p:pic>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1" name="Rectangle: Rounded Corners 100">
            <a:extLst>
              <a:ext uri="{FF2B5EF4-FFF2-40B4-BE49-F238E27FC236}">
                <a16:creationId xmlns:a16="http://schemas.microsoft.com/office/drawing/2014/main" id="{96FD35B2-B2C6-4127-BD1D-D72A1C3E6872}"/>
              </a:ext>
            </a:extLst>
          </p:cNvPr>
          <p:cNvSpPr/>
          <p:nvPr/>
        </p:nvSpPr>
        <p:spPr>
          <a:xfrm>
            <a:off x="957122" y="4970632"/>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AA337944-6D25-4473-B07E-B9B3D545B6C7}"/>
              </a:ext>
            </a:extLst>
          </p:cNvPr>
          <p:cNvSpPr/>
          <p:nvPr/>
        </p:nvSpPr>
        <p:spPr>
          <a:xfrm>
            <a:off x="957123" y="3145279"/>
            <a:ext cx="4618487"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err="1">
                <a:solidFill>
                  <a:srgbClr val="002060"/>
                </a:solidFill>
                <a:latin typeface="Century Gothic"/>
                <a:ea typeface="Century Gothic"/>
                <a:cs typeface="Century Gothic"/>
                <a:sym typeface="Century Gothic"/>
                <a:hlinkClick r:id="" action="ppaction://noaction">
                  <a:snd r:embed="rId5" name="T2_W2_6.1.wav"/>
                  <a:extLst>
                    <a:ext uri="{A12FA001-AC4F-418D-AE19-62706E023703}">
                      <ahyp:hlinkClr xmlns:ahyp="http://schemas.microsoft.com/office/drawing/2018/hyperlinkcolor" val="tx"/>
                    </a:ext>
                  </a:extLst>
                </a:hlinkClick>
              </a:rPr>
              <a:t>Vous</a:t>
            </a:r>
            <a:endParaRPr lang="en-GB" sz="4400" b="1" i="0" u="none" strike="noStrike" cap="none" dirty="0">
              <a:solidFill>
                <a:srgbClr val="002060"/>
              </a:solidFill>
              <a:latin typeface="Century Gothic"/>
              <a:ea typeface="Century Gothic"/>
              <a:cs typeface="Century Gothic"/>
              <a:sym typeface="Century Gothic"/>
              <a:hlinkClick r:id="" action="ppaction://noaction">
                <a:snd r:embed="rId5" name="T2_W2_6.1.wav"/>
                <a:extLst>
                  <a:ext uri="{A12FA001-AC4F-418D-AE19-62706E023703}">
                    <ahyp:hlinkClr xmlns:ahyp="http://schemas.microsoft.com/office/drawing/2018/hyperlinkcolor" val="tx"/>
                  </a:ext>
                </a:extLst>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680510" y="294221"/>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(plural) and you (formal)]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09658" y="897413"/>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 learnt that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speaking to one person.</a:t>
            </a:r>
          </a:p>
        </p:txBody>
      </p:sp>
      <p:sp>
        <p:nvSpPr>
          <p:cNvPr id="55" name="Google Shape;171;p8">
            <a:extLst>
              <a:ext uri="{FF2B5EF4-FFF2-40B4-BE49-F238E27FC236}">
                <a16:creationId xmlns:a16="http://schemas.microsoft.com/office/drawing/2014/main" id="{AF0A624E-0B0D-4996-B938-A52E300D01B0}"/>
              </a:ext>
            </a:extLst>
          </p:cNvPr>
          <p:cNvSpPr txBox="1"/>
          <p:nvPr/>
        </p:nvSpPr>
        <p:spPr>
          <a:xfrm>
            <a:off x="109658" y="1632661"/>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two or more people.</a:t>
            </a:r>
          </a:p>
        </p:txBody>
      </p:sp>
      <p:sp>
        <p:nvSpPr>
          <p:cNvPr id="61" name="Google Shape;171;p8">
            <a:extLst>
              <a:ext uri="{FF2B5EF4-FFF2-40B4-BE49-F238E27FC236}">
                <a16:creationId xmlns:a16="http://schemas.microsoft.com/office/drawing/2014/main" id="{F69BD129-5BDA-43ED-9BAD-818917E8CC12}"/>
              </a:ext>
            </a:extLst>
          </p:cNvPr>
          <p:cNvSpPr txBox="1"/>
          <p:nvPr/>
        </p:nvSpPr>
        <p:spPr>
          <a:xfrm>
            <a:off x="204236" y="2247718"/>
            <a:ext cx="117132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also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an adult or adults we don’t know well.</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9056076" y="76217"/>
            <a:ext cx="3000309" cy="2150655"/>
          </a:xfrm>
          <a:prstGeom prst="wedgeRoundRectCallout">
            <a:avLst>
              <a:gd name="adj1" fmla="val -61218"/>
              <a:gd name="adj2" fmla="val 4959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 if you would say Mr or Mrs to someone,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a:t>
            </a:r>
            <a:endParaRPr kumimoji="0" lang="en-GB" sz="28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774381" y="3108682"/>
            <a:ext cx="494619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aimez</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Carnaval.</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7">
            <a:alphaModFix/>
          </a:blip>
          <a:srcRect/>
          <a:stretch/>
        </p:blipFill>
        <p:spPr>
          <a:xfrm>
            <a:off x="498102" y="3679074"/>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774382" y="3690590"/>
            <a:ext cx="4801228"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 the Carnival.</a:t>
            </a:r>
          </a:p>
        </p:txBody>
      </p:sp>
      <p:pic>
        <p:nvPicPr>
          <p:cNvPr id="73" name="Google Shape;183;p8">
            <a:extLst>
              <a:ext uri="{FF2B5EF4-FFF2-40B4-BE49-F238E27FC236}">
                <a16:creationId xmlns:a16="http://schemas.microsoft.com/office/drawing/2014/main" id="{B100DDFC-6BF3-4EE6-B195-5DF40EAD127A}"/>
              </a:ext>
            </a:extLst>
          </p:cNvPr>
          <p:cNvPicPr preferRelativeResize="0"/>
          <p:nvPr/>
        </p:nvPicPr>
        <p:blipFill rotWithShape="1">
          <a:blip r:embed="rId7">
            <a:alphaModFix/>
          </a:blip>
          <a:srcRect/>
          <a:stretch/>
        </p:blipFill>
        <p:spPr>
          <a:xfrm>
            <a:off x="498102" y="4357209"/>
            <a:ext cx="552560" cy="546211"/>
          </a:xfrm>
          <a:prstGeom prst="rect">
            <a:avLst/>
          </a:prstGeom>
          <a:noFill/>
          <a:ln>
            <a:noFill/>
          </a:ln>
        </p:spPr>
      </p:pic>
      <p:sp>
        <p:nvSpPr>
          <p:cNvPr id="75" name="Google Shape;171;p8">
            <a:extLst>
              <a:ext uri="{FF2B5EF4-FFF2-40B4-BE49-F238E27FC236}">
                <a16:creationId xmlns:a16="http://schemas.microsoft.com/office/drawing/2014/main" id="{812D5AF4-DCFF-4BEF-AF0B-911E215A1F65}"/>
              </a:ext>
            </a:extLst>
          </p:cNvPr>
          <p:cNvSpPr txBox="1"/>
          <p:nvPr/>
        </p:nvSpPr>
        <p:spPr>
          <a:xfrm>
            <a:off x="498102" y="4295878"/>
            <a:ext cx="609850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[formal]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 the Carnival.</a:t>
            </a:r>
          </a:p>
        </p:txBody>
      </p:sp>
      <p:sp>
        <p:nvSpPr>
          <p:cNvPr id="95" name="Google Shape;171;p8">
            <a:extLst>
              <a:ext uri="{FF2B5EF4-FFF2-40B4-BE49-F238E27FC236}">
                <a16:creationId xmlns:a16="http://schemas.microsoft.com/office/drawing/2014/main" id="{179228C4-AA8C-4316-9B4C-69591E755D3A}"/>
              </a:ext>
            </a:extLst>
          </p:cNvPr>
          <p:cNvSpPr txBox="1"/>
          <p:nvPr/>
        </p:nvSpPr>
        <p:spPr>
          <a:xfrm>
            <a:off x="998551" y="4936000"/>
            <a:ext cx="58222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visitez</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Palais de glace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6" name="Google Shape;183;p8">
            <a:extLst>
              <a:ext uri="{FF2B5EF4-FFF2-40B4-BE49-F238E27FC236}">
                <a16:creationId xmlns:a16="http://schemas.microsoft.com/office/drawing/2014/main" id="{2B4E911E-6D21-4A5A-BB86-A8C304D6CDDC}"/>
              </a:ext>
            </a:extLst>
          </p:cNvPr>
          <p:cNvPicPr preferRelativeResize="0"/>
          <p:nvPr/>
        </p:nvPicPr>
        <p:blipFill rotWithShape="1">
          <a:blip r:embed="rId7">
            <a:alphaModFix/>
          </a:blip>
          <a:srcRect/>
          <a:stretch/>
        </p:blipFill>
        <p:spPr>
          <a:xfrm>
            <a:off x="498102" y="5534343"/>
            <a:ext cx="552560" cy="546211"/>
          </a:xfrm>
          <a:prstGeom prst="rect">
            <a:avLst/>
          </a:prstGeom>
          <a:noFill/>
          <a:ln>
            <a:noFill/>
          </a:ln>
        </p:spPr>
      </p:pic>
      <p:sp>
        <p:nvSpPr>
          <p:cNvPr id="97" name="Google Shape;171;p8">
            <a:extLst>
              <a:ext uri="{FF2B5EF4-FFF2-40B4-BE49-F238E27FC236}">
                <a16:creationId xmlns:a16="http://schemas.microsoft.com/office/drawing/2014/main" id="{F5BDCE5F-1A98-436A-A778-D70D5DE972FB}"/>
              </a:ext>
            </a:extLst>
          </p:cNvPr>
          <p:cNvSpPr txBox="1"/>
          <p:nvPr/>
        </p:nvSpPr>
        <p:spPr>
          <a:xfrm>
            <a:off x="1050662" y="5534343"/>
            <a:ext cx="815860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visit the icy Palace?</a:t>
            </a:r>
          </a:p>
        </p:txBody>
      </p:sp>
      <p:pic>
        <p:nvPicPr>
          <p:cNvPr id="98" name="Google Shape;183;p8">
            <a:extLst>
              <a:ext uri="{FF2B5EF4-FFF2-40B4-BE49-F238E27FC236}">
                <a16:creationId xmlns:a16="http://schemas.microsoft.com/office/drawing/2014/main" id="{5A3F73C3-BFBC-4A21-BA78-4EFF366B2FBC}"/>
              </a:ext>
            </a:extLst>
          </p:cNvPr>
          <p:cNvPicPr preferRelativeResize="0"/>
          <p:nvPr/>
        </p:nvPicPr>
        <p:blipFill rotWithShape="1">
          <a:blip r:embed="rId7">
            <a:alphaModFix/>
          </a:blip>
          <a:srcRect/>
          <a:stretch/>
        </p:blipFill>
        <p:spPr>
          <a:xfrm>
            <a:off x="498102" y="6212478"/>
            <a:ext cx="552560" cy="546211"/>
          </a:xfrm>
          <a:prstGeom prst="rect">
            <a:avLst/>
          </a:prstGeom>
          <a:noFill/>
          <a:ln>
            <a:noFill/>
          </a:ln>
        </p:spPr>
      </p:pic>
      <p:sp>
        <p:nvSpPr>
          <p:cNvPr id="99" name="Google Shape;171;p8">
            <a:extLst>
              <a:ext uri="{FF2B5EF4-FFF2-40B4-BE49-F238E27FC236}">
                <a16:creationId xmlns:a16="http://schemas.microsoft.com/office/drawing/2014/main" id="{A68DC897-EA02-42B6-847C-CDA2B5B63338}"/>
              </a:ext>
            </a:extLst>
          </p:cNvPr>
          <p:cNvSpPr txBox="1"/>
          <p:nvPr/>
        </p:nvSpPr>
        <p:spPr>
          <a:xfrm>
            <a:off x="1050662" y="6188297"/>
            <a:ext cx="94723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[formal]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visit the icy Palace?</a:t>
            </a:r>
          </a:p>
        </p:txBody>
      </p:sp>
      <p:pic>
        <p:nvPicPr>
          <p:cNvPr id="102" name="Picture 101" descr="Shape, circle, rectangle&#10;&#10;Description automatically generated">
            <a:extLst>
              <a:ext uri="{FF2B5EF4-FFF2-40B4-BE49-F238E27FC236}">
                <a16:creationId xmlns:a16="http://schemas.microsoft.com/office/drawing/2014/main" id="{0029459E-5166-40B8-9B3F-F211F56B67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55132" y="3119910"/>
            <a:ext cx="1467036" cy="1031731"/>
          </a:xfrm>
          <a:prstGeom prst="rect">
            <a:avLst/>
          </a:prstGeom>
        </p:spPr>
      </p:pic>
      <p:pic>
        <p:nvPicPr>
          <p:cNvPr id="103" name="Picture 102" descr="Shape, circle, rectangle&#10;&#10;Description automatically generated">
            <a:extLst>
              <a:ext uri="{FF2B5EF4-FFF2-40B4-BE49-F238E27FC236}">
                <a16:creationId xmlns:a16="http://schemas.microsoft.com/office/drawing/2014/main" id="{74C5EC13-10BC-4068-93E5-4DE48D5DE4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5065" y="4963295"/>
            <a:ext cx="1427102" cy="1003646"/>
          </a:xfrm>
          <a:prstGeom prst="rect">
            <a:avLst/>
          </a:prstGeom>
        </p:spPr>
      </p:pic>
      <p:grpSp>
        <p:nvGrpSpPr>
          <p:cNvPr id="4" name="Group 3">
            <a:extLst>
              <a:ext uri="{FF2B5EF4-FFF2-40B4-BE49-F238E27FC236}">
                <a16:creationId xmlns:a16="http://schemas.microsoft.com/office/drawing/2014/main" id="{9EB604CC-957E-40D6-9344-34AE229C69FE}"/>
              </a:ext>
            </a:extLst>
          </p:cNvPr>
          <p:cNvGrpSpPr/>
          <p:nvPr/>
        </p:nvGrpSpPr>
        <p:grpSpPr>
          <a:xfrm>
            <a:off x="9145409" y="4104156"/>
            <a:ext cx="970384" cy="969112"/>
            <a:chOff x="-2756981" y="1392870"/>
            <a:chExt cx="1591120" cy="1732083"/>
          </a:xfrm>
        </p:grpSpPr>
        <p:pic>
          <p:nvPicPr>
            <p:cNvPr id="106" name="Picture 105" descr="Shape, circle, rectangle&#10;&#10;Description automatically generated">
              <a:extLst>
                <a:ext uri="{FF2B5EF4-FFF2-40B4-BE49-F238E27FC236}">
                  <a16:creationId xmlns:a16="http://schemas.microsoft.com/office/drawing/2014/main" id="{71181EE6-3D10-4358-8C3C-F04FFE9AC308}"/>
                </a:ext>
              </a:extLst>
            </p:cNvPr>
            <p:cNvPicPr>
              <a:picLocks noChangeAspect="1"/>
            </p:cNvPicPr>
            <p:nvPr/>
          </p:nvPicPr>
          <p:blipFill rotWithShape="1">
            <a:blip r:embed="rId8">
              <a:extLst>
                <a:ext uri="{28A0092B-C50C-407E-A947-70E740481C1C}">
                  <a14:useLocalDpi xmlns:a14="http://schemas.microsoft.com/office/drawing/2010/main" val="0"/>
                </a:ext>
              </a:extLst>
            </a:blip>
            <a:srcRect r="58788"/>
            <a:stretch/>
          </p:blipFill>
          <p:spPr>
            <a:xfrm>
              <a:off x="-2756981" y="1392870"/>
              <a:ext cx="998519" cy="1703948"/>
            </a:xfrm>
            <a:prstGeom prst="rect">
              <a:avLst/>
            </a:prstGeom>
          </p:spPr>
        </p:pic>
        <p:pic>
          <p:nvPicPr>
            <p:cNvPr id="107" name="Picture 106" descr="Logo&#10;&#10;Description automatically generated">
              <a:extLst>
                <a:ext uri="{FF2B5EF4-FFF2-40B4-BE49-F238E27FC236}">
                  <a16:creationId xmlns:a16="http://schemas.microsoft.com/office/drawing/2014/main" id="{28C1DEFF-0FB3-42D2-8FF3-2856964F3B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5221" y="1448729"/>
              <a:ext cx="749360" cy="748970"/>
            </a:xfrm>
            <a:prstGeom prst="rect">
              <a:avLst/>
            </a:prstGeom>
          </p:spPr>
        </p:pic>
        <p:sp>
          <p:nvSpPr>
            <p:cNvPr id="3" name="Rectangle 2">
              <a:extLst>
                <a:ext uri="{FF2B5EF4-FFF2-40B4-BE49-F238E27FC236}">
                  <a16:creationId xmlns:a16="http://schemas.microsoft.com/office/drawing/2014/main" id="{7681A05C-31A4-4CCC-B802-EBB78337C7A8}"/>
                </a:ext>
              </a:extLst>
            </p:cNvPr>
            <p:cNvSpPr/>
            <p:nvPr/>
          </p:nvSpPr>
          <p:spPr>
            <a:xfrm>
              <a:off x="-1913206" y="2183977"/>
              <a:ext cx="724890" cy="940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grpSp>
        <p:nvGrpSpPr>
          <p:cNvPr id="108" name="Group 107">
            <a:extLst>
              <a:ext uri="{FF2B5EF4-FFF2-40B4-BE49-F238E27FC236}">
                <a16:creationId xmlns:a16="http://schemas.microsoft.com/office/drawing/2014/main" id="{B255D99E-FEAA-49D4-8122-DA296401B181}"/>
              </a:ext>
            </a:extLst>
          </p:cNvPr>
          <p:cNvGrpSpPr/>
          <p:nvPr/>
        </p:nvGrpSpPr>
        <p:grpSpPr>
          <a:xfrm>
            <a:off x="9015655" y="5919945"/>
            <a:ext cx="970384" cy="969112"/>
            <a:chOff x="-2756981" y="1392870"/>
            <a:chExt cx="1591120" cy="1732083"/>
          </a:xfrm>
        </p:grpSpPr>
        <p:pic>
          <p:nvPicPr>
            <p:cNvPr id="109" name="Picture 108" descr="Shape, circle, rectangle&#10;&#10;Description automatically generated">
              <a:extLst>
                <a:ext uri="{FF2B5EF4-FFF2-40B4-BE49-F238E27FC236}">
                  <a16:creationId xmlns:a16="http://schemas.microsoft.com/office/drawing/2014/main" id="{E4354689-91F3-4D10-ADF4-2BD9D599A833}"/>
                </a:ext>
              </a:extLst>
            </p:cNvPr>
            <p:cNvPicPr>
              <a:picLocks noChangeAspect="1"/>
            </p:cNvPicPr>
            <p:nvPr/>
          </p:nvPicPr>
          <p:blipFill rotWithShape="1">
            <a:blip r:embed="rId8">
              <a:extLst>
                <a:ext uri="{28A0092B-C50C-407E-A947-70E740481C1C}">
                  <a14:useLocalDpi xmlns:a14="http://schemas.microsoft.com/office/drawing/2010/main" val="0"/>
                </a:ext>
              </a:extLst>
            </a:blip>
            <a:srcRect r="58788"/>
            <a:stretch/>
          </p:blipFill>
          <p:spPr>
            <a:xfrm>
              <a:off x="-2756981" y="1392870"/>
              <a:ext cx="998519" cy="1703948"/>
            </a:xfrm>
            <a:prstGeom prst="rect">
              <a:avLst/>
            </a:prstGeom>
          </p:spPr>
        </p:pic>
        <p:pic>
          <p:nvPicPr>
            <p:cNvPr id="110" name="Picture 109" descr="Logo&#10;&#10;Description automatically generated">
              <a:extLst>
                <a:ext uri="{FF2B5EF4-FFF2-40B4-BE49-F238E27FC236}">
                  <a16:creationId xmlns:a16="http://schemas.microsoft.com/office/drawing/2014/main" id="{F1B5C89C-C411-4335-84BE-940246FD30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5221" y="1448729"/>
              <a:ext cx="749360" cy="748970"/>
            </a:xfrm>
            <a:prstGeom prst="rect">
              <a:avLst/>
            </a:prstGeom>
          </p:spPr>
        </p:pic>
        <p:sp>
          <p:nvSpPr>
            <p:cNvPr id="111" name="Rectangle 110">
              <a:extLst>
                <a:ext uri="{FF2B5EF4-FFF2-40B4-BE49-F238E27FC236}">
                  <a16:creationId xmlns:a16="http://schemas.microsoft.com/office/drawing/2014/main" id="{3EC23C67-F50B-4A40-BC5F-F592E050EAF4}"/>
                </a:ext>
              </a:extLst>
            </p:cNvPr>
            <p:cNvSpPr/>
            <p:nvPr/>
          </p:nvSpPr>
          <p:spPr>
            <a:xfrm>
              <a:off x="-1913206" y="2183977"/>
              <a:ext cx="724890" cy="940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2_W2_6.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T2_W2_6.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0"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5" name="T2_W2_7.4.wav"/>
            </a:hlinkClick>
            <a:extLst>
              <a:ext uri="{FF2B5EF4-FFF2-40B4-BE49-F238E27FC236}">
                <a16:creationId xmlns:a16="http://schemas.microsoft.com/office/drawing/2014/main" id="{133A67A6-E4DF-479D-9720-AB32A1293A9F}"/>
              </a:ext>
            </a:extLst>
          </p:cNvPr>
          <p:cNvSpPr/>
          <p:nvPr/>
        </p:nvSpPr>
        <p:spPr>
          <a:xfrm>
            <a:off x="1038844" y="621851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6" name="T2_W2_7.1.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 [1/7]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7" name="T2_W2_7.2.wav"/>
            </a:hlinkClick>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parle avec Renée</a:t>
            </a:r>
            <a:r>
              <a:rPr lang="en-GB" sz="2000"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 et avec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4209" y="3534670"/>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7255" y="3534670"/>
            <a:ext cx="2304319" cy="2248511"/>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679545" y="6185862"/>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[Vous] aimez le Carnaval ?</a:t>
            </a: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2877693" y="1774814"/>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A cartoon of a person&#10;&#10;Description automatically generated with low confidence">
            <a:extLst>
              <a:ext uri="{FF2B5EF4-FFF2-40B4-BE49-F238E27FC236}">
                <a16:creationId xmlns:a16="http://schemas.microsoft.com/office/drawing/2014/main" id="{D07F25EC-DBA9-43B0-A1D4-9B51B29FBED5}"/>
              </a:ext>
            </a:extLst>
          </p:cNvPr>
          <p:cNvPicPr>
            <a:picLocks noChangeAspect="1"/>
          </p:cNvPicPr>
          <p:nvPr/>
        </p:nvPicPr>
        <p:blipFill rotWithShape="1">
          <a:blip r:embed="rId9">
            <a:extLst>
              <a:ext uri="{28A0092B-C50C-407E-A947-70E740481C1C}">
                <a14:useLocalDpi xmlns:a14="http://schemas.microsoft.com/office/drawing/2010/main" val="0"/>
              </a:ext>
            </a:extLst>
          </a:blip>
          <a:srcRect b="67714"/>
          <a:stretch/>
        </p:blipFill>
        <p:spPr>
          <a:xfrm>
            <a:off x="7964309" y="2427250"/>
            <a:ext cx="1432729" cy="1033597"/>
          </a:xfrm>
          <a:prstGeom prst="rect">
            <a:avLst/>
          </a:prstGeom>
        </p:spPr>
      </p:pic>
      <p:pic>
        <p:nvPicPr>
          <p:cNvPr id="7" name="Picture 6" descr="A person wearing a garment&#10;&#10;Description automatically generated with low confidence">
            <a:extLst>
              <a:ext uri="{FF2B5EF4-FFF2-40B4-BE49-F238E27FC236}">
                <a16:creationId xmlns:a16="http://schemas.microsoft.com/office/drawing/2014/main" id="{E0B8D9A2-1863-4A07-851F-6653CCD17D56}"/>
              </a:ext>
            </a:extLst>
          </p:cNvPr>
          <p:cNvPicPr>
            <a:picLocks noChangeAspect="1"/>
          </p:cNvPicPr>
          <p:nvPr/>
        </p:nvPicPr>
        <p:blipFill rotWithShape="1">
          <a:blip r:embed="rId10">
            <a:extLst>
              <a:ext uri="{28A0092B-C50C-407E-A947-70E740481C1C}">
                <a14:useLocalDpi xmlns:a14="http://schemas.microsoft.com/office/drawing/2010/main" val="0"/>
              </a:ext>
            </a:extLst>
          </a:blip>
          <a:srcRect b="55033"/>
          <a:stretch/>
        </p:blipFill>
        <p:spPr>
          <a:xfrm>
            <a:off x="3629823" y="2164700"/>
            <a:ext cx="1109445" cy="1266998"/>
          </a:xfrm>
          <a:prstGeom prst="rect">
            <a:avLst/>
          </a:prstGeom>
        </p:spPr>
      </p:pic>
      <p:pic>
        <p:nvPicPr>
          <p:cNvPr id="9" name="Picture 8" descr="A child's drawing of a child&#10;&#10;Description automatically generated with low confidence">
            <a:extLst>
              <a:ext uri="{FF2B5EF4-FFF2-40B4-BE49-F238E27FC236}">
                <a16:creationId xmlns:a16="http://schemas.microsoft.com/office/drawing/2014/main" id="{D8D09B29-5481-4C8B-A249-E7D504F40640}"/>
              </a:ext>
            </a:extLst>
          </p:cNvPr>
          <p:cNvPicPr>
            <a:picLocks noChangeAspect="1"/>
          </p:cNvPicPr>
          <p:nvPr/>
        </p:nvPicPr>
        <p:blipFill rotWithShape="1">
          <a:blip r:embed="rId11">
            <a:extLst>
              <a:ext uri="{28A0092B-C50C-407E-A947-70E740481C1C}">
                <a14:useLocalDpi xmlns:a14="http://schemas.microsoft.com/office/drawing/2010/main" val="0"/>
              </a:ext>
            </a:extLst>
          </a:blip>
          <a:srcRect b="46226"/>
          <a:stretch/>
        </p:blipFill>
        <p:spPr>
          <a:xfrm>
            <a:off x="527738" y="4857310"/>
            <a:ext cx="1449524" cy="1310043"/>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1475" y="2291244"/>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51730" y="2317035"/>
            <a:ext cx="2057886" cy="1254025"/>
          </a:xfrm>
          <a:prstGeom prst="rect">
            <a:avLst/>
          </a:prstGeom>
        </p:spPr>
      </p:pic>
      <p:pic>
        <p:nvPicPr>
          <p:cNvPr id="27" name="Picture 26" descr="Logo, company name&#10;&#10;Description automatically generated">
            <a:extLst>
              <a:ext uri="{FF2B5EF4-FFF2-40B4-BE49-F238E27FC236}">
                <a16:creationId xmlns:a16="http://schemas.microsoft.com/office/drawing/2014/main" id="{E75FAD23-2288-4E30-B878-813B45E616D1}"/>
              </a:ext>
            </a:extLst>
          </p:cNvPr>
          <p:cNvPicPr>
            <a:picLocks noChangeAspect="1"/>
          </p:cNvPicPr>
          <p:nvPr/>
        </p:nvPicPr>
        <p:blipFill rotWithShape="1">
          <a:blip r:embed="rId13">
            <a:extLst>
              <a:ext uri="{28A0092B-C50C-407E-A947-70E740481C1C}">
                <a14:useLocalDpi xmlns:a14="http://schemas.microsoft.com/office/drawing/2010/main" val="0"/>
              </a:ext>
            </a:extLst>
          </a:blip>
          <a:srcRect l="33809" t="-5585" r="35227" b="30172"/>
          <a:stretch/>
        </p:blipFill>
        <p:spPr>
          <a:xfrm>
            <a:off x="9974474" y="797469"/>
            <a:ext cx="964248" cy="1050378"/>
          </a:xfrm>
          <a:prstGeom prst="rect">
            <a:avLst/>
          </a:prstGeom>
        </p:spPr>
      </p:pic>
      <p:pic>
        <p:nvPicPr>
          <p:cNvPr id="28" name="Graphic 27" descr="Teacher">
            <a:extLst>
              <a:ext uri="{FF2B5EF4-FFF2-40B4-BE49-F238E27FC236}">
                <a16:creationId xmlns:a16="http://schemas.microsoft.com/office/drawing/2014/main" id="{DF581EE0-7450-4C09-8888-7EA2EA4D74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960" y="792689"/>
            <a:ext cx="914400" cy="914400"/>
          </a:xfrm>
          <a:prstGeom prst="rect">
            <a:avLst/>
          </a:prstGeom>
        </p:spPr>
      </p:pic>
      <p:sp>
        <p:nvSpPr>
          <p:cNvPr id="29" name="Speech Bubble: Rectangle with Corners Rounded 28">
            <a:hlinkClick r:id="" action="ppaction://noaction">
              <a:snd r:embed="rId16" name="T2_W2_7.3.wav"/>
            </a:hlinkClick>
            <a:extLst>
              <a:ext uri="{FF2B5EF4-FFF2-40B4-BE49-F238E27FC236}">
                <a16:creationId xmlns:a16="http://schemas.microsoft.com/office/drawing/2014/main" id="{DA8A1D7F-B297-4FEA-B8F9-B475B86EC33D}"/>
              </a:ext>
            </a:extLst>
          </p:cNvPr>
          <p:cNvSpPr/>
          <p:nvPr/>
        </p:nvSpPr>
        <p:spPr>
          <a:xfrm>
            <a:off x="1254598" y="973839"/>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hlinkClick r:id="" action="ppaction://noaction">
              <a:snd r:embed="rId16" name="T2_W2_7.3.wav"/>
            </a:hlinkClick>
            <a:extLst>
              <a:ext uri="{FF2B5EF4-FFF2-40B4-BE49-F238E27FC236}">
                <a16:creationId xmlns:a16="http://schemas.microsoft.com/office/drawing/2014/main" id="{139F7F96-2B51-485F-B4EA-82C03691D573}"/>
              </a:ext>
            </a:extLst>
          </p:cNvPr>
          <p:cNvSpPr/>
          <p:nvPr/>
        </p:nvSpPr>
        <p:spPr>
          <a:xfrm>
            <a:off x="1310249" y="101711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6" name="Picture 15" descr="Icon&#10;&#10;Description automatically generated">
            <a:extLst>
              <a:ext uri="{FF2B5EF4-FFF2-40B4-BE49-F238E27FC236}">
                <a16:creationId xmlns:a16="http://schemas.microsoft.com/office/drawing/2014/main" id="{485A6D0E-97B2-42E1-8B55-79684F6C368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96941">
            <a:off x="3123709" y="1861265"/>
            <a:ext cx="460677" cy="733416"/>
          </a:xfrm>
          <a:prstGeom prst="rect">
            <a:avLst/>
          </a:prstGeom>
        </p:spPr>
      </p:pic>
    </p:spTree>
    <p:extLst>
      <p:ext uri="{BB962C8B-B14F-4D97-AF65-F5344CB8AC3E}">
        <p14:creationId xmlns:p14="http://schemas.microsoft.com/office/powerpoint/2010/main" val="317856552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2_7.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5" name="T2_W2_7.5.wav"/>
            </a:hlinkClick>
            <a:extLst>
              <a:ext uri="{FF2B5EF4-FFF2-40B4-BE49-F238E27FC236}">
                <a16:creationId xmlns:a16="http://schemas.microsoft.com/office/drawing/2014/main" id="{133A67A6-E4DF-479D-9720-AB32A1293A9F}"/>
              </a:ext>
            </a:extLst>
          </p:cNvPr>
          <p:cNvSpPr/>
          <p:nvPr/>
        </p:nvSpPr>
        <p:spPr>
          <a:xfrm>
            <a:off x="1151807" y="635038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6" name="T2_W2_7.1.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 [2/7]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7" name="T2_W2_7.2.wav"/>
            </a:hlinkClick>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parle avec Renée,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lang="en-GB" sz="2000" dirty="0">
                <a:solidFill>
                  <a:srgbClr val="002060"/>
                </a:solidFill>
                <a:latin typeface="Century Gothic" panose="020B0502020202020204" pitchFamily="34" charset="0"/>
              </a:rPr>
              <a:t> et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7172" y="3666540"/>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0218" y="3666540"/>
            <a:ext cx="2304319" cy="2248511"/>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792508" y="6317732"/>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[Vous] nagez dans la neige</a:t>
            </a:r>
            <a:r>
              <a:rPr kumimoji="0" lang="fr-FR" sz="24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2990656" y="1906684"/>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A cartoon of a person&#10;&#10;Description automatically generated with low confidence">
            <a:extLst>
              <a:ext uri="{FF2B5EF4-FFF2-40B4-BE49-F238E27FC236}">
                <a16:creationId xmlns:a16="http://schemas.microsoft.com/office/drawing/2014/main" id="{D07F25EC-DBA9-43B0-A1D4-9B51B29FBED5}"/>
              </a:ext>
            </a:extLst>
          </p:cNvPr>
          <p:cNvPicPr>
            <a:picLocks noChangeAspect="1"/>
          </p:cNvPicPr>
          <p:nvPr/>
        </p:nvPicPr>
        <p:blipFill rotWithShape="1">
          <a:blip r:embed="rId9">
            <a:extLst>
              <a:ext uri="{28A0092B-C50C-407E-A947-70E740481C1C}">
                <a14:useLocalDpi xmlns:a14="http://schemas.microsoft.com/office/drawing/2010/main" val="0"/>
              </a:ext>
            </a:extLst>
          </a:blip>
          <a:srcRect b="67714"/>
          <a:stretch/>
        </p:blipFill>
        <p:spPr>
          <a:xfrm>
            <a:off x="8077272" y="2559120"/>
            <a:ext cx="1432729" cy="1033597"/>
          </a:xfrm>
          <a:prstGeom prst="rect">
            <a:avLst/>
          </a:prstGeom>
        </p:spPr>
      </p:pic>
      <p:pic>
        <p:nvPicPr>
          <p:cNvPr id="7" name="Picture 6" descr="A person wearing a garment&#10;&#10;Description automatically generated with low confidence">
            <a:extLst>
              <a:ext uri="{FF2B5EF4-FFF2-40B4-BE49-F238E27FC236}">
                <a16:creationId xmlns:a16="http://schemas.microsoft.com/office/drawing/2014/main" id="{E0B8D9A2-1863-4A07-851F-6653CCD17D56}"/>
              </a:ext>
            </a:extLst>
          </p:cNvPr>
          <p:cNvPicPr>
            <a:picLocks noChangeAspect="1"/>
          </p:cNvPicPr>
          <p:nvPr/>
        </p:nvPicPr>
        <p:blipFill rotWithShape="1">
          <a:blip r:embed="rId10">
            <a:extLst>
              <a:ext uri="{28A0092B-C50C-407E-A947-70E740481C1C}">
                <a14:useLocalDpi xmlns:a14="http://schemas.microsoft.com/office/drawing/2010/main" val="0"/>
              </a:ext>
            </a:extLst>
          </a:blip>
          <a:srcRect b="55033"/>
          <a:stretch/>
        </p:blipFill>
        <p:spPr>
          <a:xfrm>
            <a:off x="3742786" y="2296570"/>
            <a:ext cx="1109445" cy="1266998"/>
          </a:xfrm>
          <a:prstGeom prst="rect">
            <a:avLst/>
          </a:prstGeom>
        </p:spPr>
      </p:pic>
      <p:pic>
        <p:nvPicPr>
          <p:cNvPr id="9" name="Picture 8" descr="A child's drawing of a child&#10;&#10;Description automatically generated with low confidence">
            <a:extLst>
              <a:ext uri="{FF2B5EF4-FFF2-40B4-BE49-F238E27FC236}">
                <a16:creationId xmlns:a16="http://schemas.microsoft.com/office/drawing/2014/main" id="{D8D09B29-5481-4C8B-A249-E7D504F40640}"/>
              </a:ext>
            </a:extLst>
          </p:cNvPr>
          <p:cNvPicPr>
            <a:picLocks noChangeAspect="1"/>
          </p:cNvPicPr>
          <p:nvPr/>
        </p:nvPicPr>
        <p:blipFill rotWithShape="1">
          <a:blip r:embed="rId11">
            <a:extLst>
              <a:ext uri="{28A0092B-C50C-407E-A947-70E740481C1C}">
                <a14:useLocalDpi xmlns:a14="http://schemas.microsoft.com/office/drawing/2010/main" val="0"/>
              </a:ext>
            </a:extLst>
          </a:blip>
          <a:srcRect b="46226"/>
          <a:stretch/>
        </p:blipFill>
        <p:spPr>
          <a:xfrm>
            <a:off x="640701" y="4989180"/>
            <a:ext cx="1449524" cy="1310043"/>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64438" y="2423114"/>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4693" y="2448905"/>
            <a:ext cx="2057886" cy="1254025"/>
          </a:xfrm>
          <a:prstGeom prst="rect">
            <a:avLst/>
          </a:prstGeom>
        </p:spPr>
      </p:pic>
      <p:pic>
        <p:nvPicPr>
          <p:cNvPr id="27" name="Picture 26" descr="Logo, company name&#10;&#10;Description automatically generated">
            <a:extLst>
              <a:ext uri="{FF2B5EF4-FFF2-40B4-BE49-F238E27FC236}">
                <a16:creationId xmlns:a16="http://schemas.microsoft.com/office/drawing/2014/main" id="{E75FAD23-2288-4E30-B878-813B45E616D1}"/>
              </a:ext>
            </a:extLst>
          </p:cNvPr>
          <p:cNvPicPr>
            <a:picLocks noChangeAspect="1"/>
          </p:cNvPicPr>
          <p:nvPr/>
        </p:nvPicPr>
        <p:blipFill rotWithShape="1">
          <a:blip r:embed="rId13">
            <a:extLst>
              <a:ext uri="{28A0092B-C50C-407E-A947-70E740481C1C}">
                <a14:useLocalDpi xmlns:a14="http://schemas.microsoft.com/office/drawing/2010/main" val="0"/>
              </a:ext>
            </a:extLst>
          </a:blip>
          <a:srcRect l="33809" t="-5585" r="35227" b="30172"/>
          <a:stretch/>
        </p:blipFill>
        <p:spPr>
          <a:xfrm>
            <a:off x="10213145" y="0"/>
            <a:ext cx="964248" cy="1050378"/>
          </a:xfrm>
          <a:prstGeom prst="rect">
            <a:avLst/>
          </a:prstGeom>
        </p:spPr>
      </p:pic>
      <p:pic>
        <p:nvPicPr>
          <p:cNvPr id="18" name="Graphic 17" descr="Teacher">
            <a:extLst>
              <a:ext uri="{FF2B5EF4-FFF2-40B4-BE49-F238E27FC236}">
                <a16:creationId xmlns:a16="http://schemas.microsoft.com/office/drawing/2014/main" id="{1FDB6DF4-A6C1-4628-9B7E-8EB468438CB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960" y="792689"/>
            <a:ext cx="914400" cy="914400"/>
          </a:xfrm>
          <a:prstGeom prst="rect">
            <a:avLst/>
          </a:prstGeom>
        </p:spPr>
      </p:pic>
      <p:sp>
        <p:nvSpPr>
          <p:cNvPr id="19" name="Speech Bubble: Rectangle with Corners Rounded 18">
            <a:hlinkClick r:id="" action="ppaction://noaction">
              <a:snd r:embed="rId16" name="T2_W2_7.3.wav"/>
            </a:hlinkClick>
            <a:extLst>
              <a:ext uri="{FF2B5EF4-FFF2-40B4-BE49-F238E27FC236}">
                <a16:creationId xmlns:a16="http://schemas.microsoft.com/office/drawing/2014/main" id="{E8E1E78B-5A75-40C9-9776-EC5879F5BADF}"/>
              </a:ext>
            </a:extLst>
          </p:cNvPr>
          <p:cNvSpPr/>
          <p:nvPr/>
        </p:nvSpPr>
        <p:spPr>
          <a:xfrm>
            <a:off x="1260904" y="947147"/>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0" name="CustomShape 7">
            <a:hlinkClick r:id="" action="ppaction://noaction">
              <a:snd r:embed="rId16" name="T2_W2_7.3.wav"/>
            </a:hlinkClick>
            <a:extLst>
              <a:ext uri="{FF2B5EF4-FFF2-40B4-BE49-F238E27FC236}">
                <a16:creationId xmlns:a16="http://schemas.microsoft.com/office/drawing/2014/main" id="{37FC2AE6-CA45-4FC2-BA92-4A742AA8057C}"/>
              </a:ext>
            </a:extLst>
          </p:cNvPr>
          <p:cNvSpPr/>
          <p:nvPr/>
        </p:nvSpPr>
        <p:spPr>
          <a:xfrm>
            <a:off x="1310249" y="101711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1" name="Picture 20" descr="Icon&#10;&#10;Description automatically generated">
            <a:extLst>
              <a:ext uri="{FF2B5EF4-FFF2-40B4-BE49-F238E27FC236}">
                <a16:creationId xmlns:a16="http://schemas.microsoft.com/office/drawing/2014/main" id="{CBAD20B9-F9A8-48BB-8D4D-CB439A0687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96941">
            <a:off x="3162629" y="2042629"/>
            <a:ext cx="460677" cy="733416"/>
          </a:xfrm>
          <a:prstGeom prst="rect">
            <a:avLst/>
          </a:prstGeom>
        </p:spPr>
      </p:pic>
    </p:spTree>
    <p:extLst>
      <p:ext uri="{BB962C8B-B14F-4D97-AF65-F5344CB8AC3E}">
        <p14:creationId xmlns:p14="http://schemas.microsoft.com/office/powerpoint/2010/main" val="19241120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2_7.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5" name="T2_W2_7.6.wav"/>
            </a:hlinkClick>
            <a:extLst>
              <a:ext uri="{FF2B5EF4-FFF2-40B4-BE49-F238E27FC236}">
                <a16:creationId xmlns:a16="http://schemas.microsoft.com/office/drawing/2014/main" id="{133A67A6-E4DF-479D-9720-AB32A1293A9F}"/>
              </a:ext>
            </a:extLst>
          </p:cNvPr>
          <p:cNvSpPr/>
          <p:nvPr/>
        </p:nvSpPr>
        <p:spPr>
          <a:xfrm>
            <a:off x="1150356" y="630444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FF0066"/>
                </a:solidFill>
                <a:latin typeface="Century Gothic" panose="020B0502020202020204" pitchFamily="34" charset="0"/>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6" name="T2_W2_7.1.wav"/>
            </a:hlinkClick>
            <a:extLst>
              <a:ext uri="{FF2B5EF4-FFF2-40B4-BE49-F238E27FC236}">
                <a16:creationId xmlns:a16="http://schemas.microsoft.com/office/drawing/2014/main" id="{60B2D650-3CC9-4E19-A787-FA26B345D877}"/>
              </a:ext>
            </a:extLst>
          </p:cNvPr>
          <p:cNvSpPr/>
          <p:nvPr/>
        </p:nvSpPr>
        <p:spPr>
          <a:xfrm>
            <a:off x="141960" y="8740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 [3/7]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7" name="T2_W2_7.2.wav"/>
            </a:hlinkClick>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parle avec Renée,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lang="en-GB" sz="2000" dirty="0">
                <a:solidFill>
                  <a:srgbClr val="002060"/>
                </a:solidFill>
                <a:latin typeface="Century Gothic" panose="020B0502020202020204" pitchFamily="34" charset="0"/>
              </a:rPr>
              <a:t> et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5721" y="3620597"/>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8767" y="3620597"/>
            <a:ext cx="2304319" cy="2248511"/>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614396" y="6253280"/>
            <a:ext cx="9158068" cy="461665"/>
          </a:xfrm>
          <a:prstGeom prst="rect">
            <a:avLst/>
          </a:prstGeom>
          <a:noFill/>
        </p:spPr>
        <p:txBody>
          <a:bodyPr wrap="square" rtlCol="0">
            <a:spAutoFit/>
          </a:bodyPr>
          <a:lstStyle/>
          <a:p>
            <a:pPr lvl="0">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[Tu] </a:t>
            </a:r>
            <a:r>
              <a:rPr lang="es-ES_tradnl" sz="2400" dirty="0">
                <a:solidFill>
                  <a:srgbClr val="002060"/>
                </a:solidFill>
                <a:latin typeface="Century Gothic" panose="020B0502020202020204" pitchFamily="34" charset="0"/>
              </a:rPr>
              <a:t>regardes le défilé </a:t>
            </a:r>
            <a:r>
              <a:rPr lang="fr-FR" sz="2400" dirty="0">
                <a:solidFill>
                  <a:srgbClr val="002060"/>
                </a:solidFill>
                <a:latin typeface="Century Gothic" panose="020B0502020202020204" pitchFamily="34" charset="0"/>
              </a:rPr>
              <a:t>?</a:t>
            </a: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7341222" y="1918772"/>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A cartoon of a person&#10;&#10;Description automatically generated with low confidence">
            <a:extLst>
              <a:ext uri="{FF2B5EF4-FFF2-40B4-BE49-F238E27FC236}">
                <a16:creationId xmlns:a16="http://schemas.microsoft.com/office/drawing/2014/main" id="{D07F25EC-DBA9-43B0-A1D4-9B51B29FBED5}"/>
              </a:ext>
            </a:extLst>
          </p:cNvPr>
          <p:cNvPicPr>
            <a:picLocks noChangeAspect="1"/>
          </p:cNvPicPr>
          <p:nvPr/>
        </p:nvPicPr>
        <p:blipFill rotWithShape="1">
          <a:blip r:embed="rId9">
            <a:extLst>
              <a:ext uri="{28A0092B-C50C-407E-A947-70E740481C1C}">
                <a14:useLocalDpi xmlns:a14="http://schemas.microsoft.com/office/drawing/2010/main" val="0"/>
              </a:ext>
            </a:extLst>
          </a:blip>
          <a:srcRect b="67714"/>
          <a:stretch/>
        </p:blipFill>
        <p:spPr>
          <a:xfrm>
            <a:off x="8075821" y="2513177"/>
            <a:ext cx="1432729" cy="1033597"/>
          </a:xfrm>
          <a:prstGeom prst="rect">
            <a:avLst/>
          </a:prstGeom>
        </p:spPr>
      </p:pic>
      <p:pic>
        <p:nvPicPr>
          <p:cNvPr id="7" name="Picture 6" descr="A person wearing a garment&#10;&#10;Description automatically generated with low confidence">
            <a:extLst>
              <a:ext uri="{FF2B5EF4-FFF2-40B4-BE49-F238E27FC236}">
                <a16:creationId xmlns:a16="http://schemas.microsoft.com/office/drawing/2014/main" id="{E0B8D9A2-1863-4A07-851F-6653CCD17D56}"/>
              </a:ext>
            </a:extLst>
          </p:cNvPr>
          <p:cNvPicPr>
            <a:picLocks noChangeAspect="1"/>
          </p:cNvPicPr>
          <p:nvPr/>
        </p:nvPicPr>
        <p:blipFill rotWithShape="1">
          <a:blip r:embed="rId10">
            <a:extLst>
              <a:ext uri="{28A0092B-C50C-407E-A947-70E740481C1C}">
                <a14:useLocalDpi xmlns:a14="http://schemas.microsoft.com/office/drawing/2010/main" val="0"/>
              </a:ext>
            </a:extLst>
          </a:blip>
          <a:srcRect b="55033"/>
          <a:stretch/>
        </p:blipFill>
        <p:spPr>
          <a:xfrm>
            <a:off x="3741335" y="2250627"/>
            <a:ext cx="1109445" cy="1266998"/>
          </a:xfrm>
          <a:prstGeom prst="rect">
            <a:avLst/>
          </a:prstGeom>
        </p:spPr>
      </p:pic>
      <p:pic>
        <p:nvPicPr>
          <p:cNvPr id="9" name="Picture 8" descr="A child's drawing of a child&#10;&#10;Description automatically generated with low confidence">
            <a:extLst>
              <a:ext uri="{FF2B5EF4-FFF2-40B4-BE49-F238E27FC236}">
                <a16:creationId xmlns:a16="http://schemas.microsoft.com/office/drawing/2014/main" id="{D8D09B29-5481-4C8B-A249-E7D504F40640}"/>
              </a:ext>
            </a:extLst>
          </p:cNvPr>
          <p:cNvPicPr>
            <a:picLocks noChangeAspect="1"/>
          </p:cNvPicPr>
          <p:nvPr/>
        </p:nvPicPr>
        <p:blipFill rotWithShape="1">
          <a:blip r:embed="rId11">
            <a:extLst>
              <a:ext uri="{28A0092B-C50C-407E-A947-70E740481C1C}">
                <a14:useLocalDpi xmlns:a14="http://schemas.microsoft.com/office/drawing/2010/main" val="0"/>
              </a:ext>
            </a:extLst>
          </a:blip>
          <a:srcRect b="46226"/>
          <a:stretch/>
        </p:blipFill>
        <p:spPr>
          <a:xfrm>
            <a:off x="639250" y="4943237"/>
            <a:ext cx="1449524" cy="1310043"/>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62987" y="2377171"/>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242" y="2402962"/>
            <a:ext cx="2057886" cy="1254025"/>
          </a:xfrm>
          <a:prstGeom prst="rect">
            <a:avLst/>
          </a:prstGeom>
        </p:spPr>
      </p:pic>
      <p:pic>
        <p:nvPicPr>
          <p:cNvPr id="27" name="Picture 26" descr="Logo, company name&#10;&#10;Description automatically generated">
            <a:extLst>
              <a:ext uri="{FF2B5EF4-FFF2-40B4-BE49-F238E27FC236}">
                <a16:creationId xmlns:a16="http://schemas.microsoft.com/office/drawing/2014/main" id="{E75FAD23-2288-4E30-B878-813B45E616D1}"/>
              </a:ext>
            </a:extLst>
          </p:cNvPr>
          <p:cNvPicPr>
            <a:picLocks noChangeAspect="1"/>
          </p:cNvPicPr>
          <p:nvPr/>
        </p:nvPicPr>
        <p:blipFill rotWithShape="1">
          <a:blip r:embed="rId13">
            <a:extLst>
              <a:ext uri="{28A0092B-C50C-407E-A947-70E740481C1C}">
                <a14:useLocalDpi xmlns:a14="http://schemas.microsoft.com/office/drawing/2010/main" val="0"/>
              </a:ext>
            </a:extLst>
          </a:blip>
          <a:srcRect l="33809" t="-5585" r="35227" b="30172"/>
          <a:stretch/>
        </p:blipFill>
        <p:spPr>
          <a:xfrm>
            <a:off x="10213145" y="0"/>
            <a:ext cx="964248" cy="1050378"/>
          </a:xfrm>
          <a:prstGeom prst="rect">
            <a:avLst/>
          </a:prstGeom>
        </p:spPr>
      </p:pic>
      <p:pic>
        <p:nvPicPr>
          <p:cNvPr id="18" name="Graphic 17" descr="Teacher">
            <a:extLst>
              <a:ext uri="{FF2B5EF4-FFF2-40B4-BE49-F238E27FC236}">
                <a16:creationId xmlns:a16="http://schemas.microsoft.com/office/drawing/2014/main" id="{B0A6D611-D905-4E4D-BC4A-06DCE175CC5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960" y="792689"/>
            <a:ext cx="914400" cy="914400"/>
          </a:xfrm>
          <a:prstGeom prst="rect">
            <a:avLst/>
          </a:prstGeom>
        </p:spPr>
      </p:pic>
      <p:sp>
        <p:nvSpPr>
          <p:cNvPr id="19" name="Speech Bubble: Rectangle with Corners Rounded 18">
            <a:hlinkClick r:id="" action="ppaction://noaction">
              <a:snd r:embed="rId16" name="T2_W2_7.3.wav"/>
            </a:hlinkClick>
            <a:extLst>
              <a:ext uri="{FF2B5EF4-FFF2-40B4-BE49-F238E27FC236}">
                <a16:creationId xmlns:a16="http://schemas.microsoft.com/office/drawing/2014/main" id="{9DD10807-6D55-40BB-A291-9958DEC1171B}"/>
              </a:ext>
            </a:extLst>
          </p:cNvPr>
          <p:cNvSpPr/>
          <p:nvPr/>
        </p:nvSpPr>
        <p:spPr>
          <a:xfrm>
            <a:off x="1254598" y="973839"/>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0" name="CustomShape 7">
            <a:hlinkClick r:id="" action="ppaction://noaction">
              <a:snd r:embed="rId16" name="T2_W2_7.3.wav"/>
            </a:hlinkClick>
            <a:extLst>
              <a:ext uri="{FF2B5EF4-FFF2-40B4-BE49-F238E27FC236}">
                <a16:creationId xmlns:a16="http://schemas.microsoft.com/office/drawing/2014/main" id="{5B4A48AF-EB96-421E-9F5A-E7DC8D841D58}"/>
              </a:ext>
            </a:extLst>
          </p:cNvPr>
          <p:cNvSpPr/>
          <p:nvPr/>
        </p:nvSpPr>
        <p:spPr>
          <a:xfrm>
            <a:off x="1310249" y="101711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1" name="Picture 20" descr="Icon&#10;&#10;Description automatically generated">
            <a:extLst>
              <a:ext uri="{FF2B5EF4-FFF2-40B4-BE49-F238E27FC236}">
                <a16:creationId xmlns:a16="http://schemas.microsoft.com/office/drawing/2014/main" id="{72ACFDE6-17AE-4A47-8840-500F73AFD1E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96941">
            <a:off x="3153819" y="1977746"/>
            <a:ext cx="460677" cy="733416"/>
          </a:xfrm>
          <a:prstGeom prst="rect">
            <a:avLst/>
          </a:prstGeom>
        </p:spPr>
      </p:pic>
    </p:spTree>
    <p:extLst>
      <p:ext uri="{BB962C8B-B14F-4D97-AF65-F5344CB8AC3E}">
        <p14:creationId xmlns:p14="http://schemas.microsoft.com/office/powerpoint/2010/main" val="22043267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2_7.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5253</TotalTime>
  <Words>2652</Words>
  <Application>Microsoft Office PowerPoint</Application>
  <PresentationFormat>Widescreen</PresentationFormat>
  <Paragraphs>370</Paragraphs>
  <Slides>17</Slides>
  <Notes>17</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17</vt:i4>
      </vt:variant>
    </vt:vector>
  </HeadingPairs>
  <TitlesOfParts>
    <vt:vector size="26" baseType="lpstr">
      <vt:lpstr>Arial</vt:lpstr>
      <vt:lpstr>Calibri</vt:lpstr>
      <vt:lpstr>Century Gothic</vt:lpstr>
      <vt:lpstr>Century Gothic</vt:lpstr>
      <vt:lpstr>Eras Demi ITC</vt:lpstr>
      <vt:lpstr>Modern Love</vt:lpstr>
      <vt:lpstr>Symbol</vt:lpstr>
      <vt:lpstr>Wingdings</vt:lpstr>
      <vt:lpstr>1_Office Theme</vt:lpstr>
      <vt:lpstr>Saying what I and others do</vt:lpstr>
      <vt:lpstr>prononcer</vt:lpstr>
      <vt:lpstr>Le Carnaval de Québec</vt:lpstr>
      <vt:lpstr>vocabulaire</vt:lpstr>
      <vt:lpstr>écouter</vt:lpstr>
      <vt:lpstr>Vous</vt:lpstr>
      <vt:lpstr>écouter</vt:lpstr>
      <vt:lpstr>écouter</vt:lpstr>
      <vt:lpstr>écouter</vt:lpstr>
      <vt:lpstr>écouter</vt:lpstr>
      <vt:lpstr>écouter</vt:lpstr>
      <vt:lpstr>écouter</vt:lpstr>
      <vt:lpstr>écouter</vt:lpstr>
      <vt:lpstr>Plural nouns</vt:lpstr>
      <vt:lpstr>vocabulaire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58</cp:revision>
  <dcterms:created xsi:type="dcterms:W3CDTF">2021-07-02T19:27:01Z</dcterms:created>
  <dcterms:modified xsi:type="dcterms:W3CDTF">2022-12-23T13:58:33Z</dcterms:modified>
</cp:coreProperties>
</file>