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5" r:id="rId2"/>
    <p:sldId id="624" r:id="rId3"/>
    <p:sldId id="451" r:id="rId4"/>
    <p:sldId id="676" r:id="rId5"/>
    <p:sldId id="683" r:id="rId6"/>
    <p:sldId id="625" r:id="rId7"/>
    <p:sldId id="684" r:id="rId8"/>
    <p:sldId id="685" r:id="rId9"/>
    <p:sldId id="686" r:id="rId10"/>
    <p:sldId id="687" r:id="rId11"/>
    <p:sldId id="688" r:id="rId12"/>
    <p:sldId id="689" r:id="rId13"/>
    <p:sldId id="690" r:id="rId14"/>
    <p:sldId id="633" r:id="rId15"/>
    <p:sldId id="682" r:id="rId16"/>
    <p:sldId id="635"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8"/>
    <a:srgbClr val="FF0066"/>
    <a:srgbClr val="FF3300"/>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65000" autoAdjust="0"/>
  </p:normalViewPr>
  <p:slideViewPr>
    <p:cSldViewPr snapToGrid="0">
      <p:cViewPr varScale="1">
        <p:scale>
          <a:sx n="44" d="100"/>
          <a:sy n="44" d="100"/>
        </p:scale>
        <p:origin x="1658" y="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a:t>
            </a:r>
            <a:r>
              <a:rPr lang="en-GB" sz="1200" b="0" i="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[é] [er] [et] [ez] répéter [630] écrire [382]  bébé [2271] donner [46] parler [106] et [6] nez [2661] </a:t>
            </a:r>
            <a:endParaRPr lang="it-IT" sz="1200" b="0" i="0" strike="noStrike" spc="-1" dirty="0">
              <a:solidFill>
                <a:srgbClr val="002060"/>
              </a:solidFill>
              <a:latin typeface="Century Gothic"/>
              <a:ea typeface="Century Gothic"/>
            </a:endParaRPr>
          </a:p>
          <a:p>
            <a:pPr marL="216000" indent="-216000">
              <a:lnSpc>
                <a:spcPct val="100000"/>
              </a:lnSpc>
            </a:pPr>
            <a:endParaRPr lang="it-IT" sz="1200" b="0" i="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nager</a:t>
            </a:r>
            <a:r>
              <a:rPr lang="fr-FR" sz="1200" b="0" i="0" strike="noStrike" spc="-1" dirty="0">
                <a:solidFill>
                  <a:srgbClr val="002060"/>
                </a:solidFill>
                <a:latin typeface="Century Gothic"/>
                <a:ea typeface="Century Gothic"/>
              </a:rPr>
              <a:t> [n/a] porter [105] chanter [1820] jouer [219] animal [1002] cadeau [2298] chapeau [2908] </a:t>
            </a:r>
            <a:r>
              <a:rPr lang="fr-FR" sz="1200" b="1" i="0" strike="noStrike" spc="-1" dirty="0">
                <a:solidFill>
                  <a:srgbClr val="002060"/>
                </a:solidFill>
                <a:latin typeface="Century Gothic"/>
                <a:ea typeface="Century Gothic"/>
              </a:rPr>
              <a:t>château </a:t>
            </a:r>
            <a:r>
              <a:rPr lang="fr-FR" sz="1200" b="0" i="0" strike="noStrike" spc="-1" dirty="0">
                <a:solidFill>
                  <a:srgbClr val="002060"/>
                </a:solidFill>
                <a:latin typeface="Century Gothic"/>
                <a:ea typeface="Century Gothic"/>
              </a:rPr>
              <a:t>[3510] cheval [2220] course [1289] feu d'artifice [n/a]</a:t>
            </a:r>
          </a:p>
          <a:p>
            <a:pPr marL="216000" indent="-216000">
              <a:lnSpc>
                <a:spcPct val="100000"/>
              </a:lnSpc>
            </a:pPr>
            <a:r>
              <a:rPr lang="fr-FR" sz="1200" b="0" i="0" strike="noStrike" spc="-1" dirty="0">
                <a:solidFill>
                  <a:srgbClr val="002060"/>
                </a:solidFill>
                <a:latin typeface="Century Gothic"/>
                <a:ea typeface="Century Gothic"/>
              </a:rPr>
              <a:t>gâteau [4845] </a:t>
            </a:r>
            <a:r>
              <a:rPr lang="fr-FR" sz="1200" b="1" i="0" strike="noStrike" spc="-1" dirty="0">
                <a:solidFill>
                  <a:srgbClr val="002060"/>
                </a:solidFill>
                <a:latin typeface="Century Gothic"/>
                <a:ea typeface="Century Gothic"/>
              </a:rPr>
              <a:t>glace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[2580] jeu</a:t>
            </a:r>
          </a:p>
          <a:p>
            <a:pPr marL="216000" indent="-216000">
              <a:lnSpc>
                <a:spcPct val="100000"/>
              </a:lnSpc>
            </a:pPr>
            <a:r>
              <a:rPr lang="fr-FR" sz="1200" b="0" i="0" strike="noStrike" spc="-1" dirty="0">
                <a:solidFill>
                  <a:srgbClr val="002060"/>
                </a:solidFill>
                <a:latin typeface="Century Gothic"/>
                <a:ea typeface="Century Gothic"/>
              </a:rPr>
              <a:t>[291] </a:t>
            </a:r>
            <a:r>
              <a:rPr lang="fr-FR" sz="1200" b="1" i="0" strike="noStrike" spc="-1" dirty="0">
                <a:solidFill>
                  <a:srgbClr val="002060"/>
                </a:solidFill>
                <a:latin typeface="Century Gothic"/>
                <a:ea typeface="Century Gothic"/>
              </a:rPr>
              <a:t>neige </a:t>
            </a:r>
            <a:r>
              <a:rPr lang="fr-FR" sz="1200" b="0" i="0" strike="noStrike" spc="-1" dirty="0">
                <a:solidFill>
                  <a:srgbClr val="002060"/>
                </a:solidFill>
                <a:latin typeface="Century Gothic"/>
                <a:ea typeface="Century Gothic"/>
              </a:rPr>
              <a:t>[1824] trâineau [n/a]  </a:t>
            </a:r>
            <a:r>
              <a:rPr lang="fr-FR" sz="1200" b="1" i="0" strike="noStrike" spc="-1" dirty="0">
                <a:solidFill>
                  <a:srgbClr val="002060"/>
                </a:solidFill>
                <a:latin typeface="Century Gothic"/>
                <a:ea typeface="Century Gothic"/>
              </a:rPr>
              <a:t>Québec </a:t>
            </a:r>
            <a:r>
              <a:rPr lang="fr-FR" sz="1200" b="0" i="0" strike="noStrike" spc="-1" dirty="0">
                <a:solidFill>
                  <a:srgbClr val="002060"/>
                </a:solidFill>
                <a:latin typeface="Century Gothic"/>
                <a:ea typeface="Century Gothic"/>
              </a:rPr>
              <a:t>[n/a]</a:t>
            </a:r>
          </a:p>
          <a:p>
            <a:pPr marL="216000" indent="-216000">
              <a:lnSpc>
                <a:spcPct val="100000"/>
              </a:lnSpc>
            </a:pPr>
            <a:r>
              <a:rPr lang="fr-FR" sz="1200" b="1" i="0" strike="noStrike" spc="-1" dirty="0">
                <a:solidFill>
                  <a:srgbClr val="002060"/>
                </a:solidFill>
                <a:latin typeface="Century Gothic"/>
                <a:ea typeface="Century Gothic"/>
              </a:rPr>
              <a:t>Revisit 1: ont</a:t>
            </a:r>
            <a:r>
              <a:rPr lang="fr-FR" sz="1200" b="0" i="0" strike="noStrike" spc="-1" dirty="0">
                <a:solidFill>
                  <a:srgbClr val="002060"/>
                </a:solidFill>
                <a:latin typeface="Century Gothic"/>
                <a:ea typeface="Century Gothic"/>
              </a:rPr>
              <a:t> [8] ils [13] elles [38] bâtiment [1952] café [1886]  cinéma [1623] école [477] église [1782] hôtel [1774] magasin [1738] musée [2216] parc [1240] pont [1889]</a:t>
            </a:r>
          </a:p>
          <a:p>
            <a:pPr marL="216000" indent="-216000">
              <a:lnSpc>
                <a:spcPct val="100000"/>
              </a:lnSpc>
            </a:pPr>
            <a:r>
              <a:rPr lang="fr-FR" sz="1200" b="0" i="0" strike="noStrike" spc="-1" dirty="0">
                <a:solidFill>
                  <a:srgbClr val="002060"/>
                </a:solidFill>
                <a:latin typeface="Century Gothic"/>
                <a:ea typeface="Century Gothic"/>
              </a:rPr>
              <a:t>poste [489] rue [598]  université [1192] </a:t>
            </a:r>
            <a:r>
              <a:rPr lang="fr-FR" sz="1200" b="1" i="0" strike="noStrike" spc="-1" dirty="0">
                <a:solidFill>
                  <a:srgbClr val="002060"/>
                </a:solidFill>
                <a:latin typeface="Century Gothic"/>
                <a:ea typeface="Century Gothic"/>
              </a:rPr>
              <a:t>beau belle </a:t>
            </a:r>
            <a:r>
              <a:rPr lang="fr-FR" sz="1200" b="0" i="0" strike="noStrike" spc="-1" dirty="0">
                <a:solidFill>
                  <a:srgbClr val="002060"/>
                </a:solidFill>
                <a:latin typeface="Century Gothic"/>
                <a:ea typeface="Century Gothic"/>
              </a:rPr>
              <a:t>[393] </a:t>
            </a:r>
            <a:r>
              <a:rPr lang="fr-FR" sz="1200" b="1" i="0" strike="noStrike" spc="-1" dirty="0">
                <a:solidFill>
                  <a:srgbClr val="002060"/>
                </a:solidFill>
                <a:latin typeface="Century Gothic"/>
                <a:ea typeface="Century Gothic"/>
              </a:rPr>
              <a:t>bon bonne </a:t>
            </a:r>
            <a:r>
              <a:rPr lang="fr-FR" sz="1200" b="0" i="0" strike="noStrike" spc="-1" dirty="0">
                <a:solidFill>
                  <a:srgbClr val="002060"/>
                </a:solidFill>
                <a:latin typeface="Century Gothic"/>
                <a:ea typeface="Century Gothic"/>
              </a:rPr>
              <a:t>[94] </a:t>
            </a:r>
            <a:r>
              <a:rPr lang="fr-FR" sz="1200" b="1" i="0" strike="noStrike" spc="-1" dirty="0">
                <a:solidFill>
                  <a:srgbClr val="002060"/>
                </a:solidFill>
                <a:latin typeface="Century Gothic"/>
                <a:ea typeface="Century Gothic"/>
              </a:rPr>
              <a:t>mauvais</a:t>
            </a:r>
            <a:r>
              <a:rPr lang="fr-FR" sz="1200" b="0" i="0" strike="noStrike" spc="-1" dirty="0">
                <a:solidFill>
                  <a:srgbClr val="002060"/>
                </a:solidFill>
                <a:latin typeface="Century Gothic"/>
                <a:ea typeface="Century Gothic"/>
              </a:rPr>
              <a:t> [274] </a:t>
            </a:r>
            <a:r>
              <a:rPr lang="fr-FR" sz="1200" b="1" i="0" strike="noStrike" spc="-1" dirty="0">
                <a:solidFill>
                  <a:srgbClr val="002060"/>
                </a:solidFill>
                <a:latin typeface="Century Gothic"/>
                <a:ea typeface="Century Gothic"/>
              </a:rPr>
              <a:t>nouveau nouvelle </a:t>
            </a:r>
            <a:r>
              <a:rPr lang="fr-FR" sz="1200" b="0" i="0" strike="noStrike" spc="-1" dirty="0">
                <a:solidFill>
                  <a:srgbClr val="002060"/>
                </a:solidFill>
                <a:latin typeface="Century Gothic"/>
                <a:ea typeface="Century Gothic"/>
              </a:rPr>
              <a:t>[52] </a:t>
            </a:r>
            <a:r>
              <a:rPr lang="fr-FR" sz="1200" b="1" i="0" strike="noStrike" spc="-1" dirty="0">
                <a:solidFill>
                  <a:srgbClr val="002060"/>
                </a:solidFill>
                <a:latin typeface="Century Gothic"/>
                <a:ea typeface="Century Gothic"/>
              </a:rPr>
              <a:t>vieux vieille </a:t>
            </a:r>
            <a:r>
              <a:rPr lang="fr-FR" sz="1200" b="0" i="0" strike="noStrike" spc="-1" dirty="0">
                <a:solidFill>
                  <a:srgbClr val="002060"/>
                </a:solidFill>
                <a:latin typeface="Century Gothic"/>
                <a:ea typeface="Century Gothic"/>
              </a:rPr>
              <a:t>[671]</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activité [452] chaise [3419] chanson [2142] garçon [1599] fille [629] jeu [291] langue [712] </a:t>
            </a:r>
            <a:r>
              <a:rPr lang="fr-FR" sz="1200" b="1" i="0" strike="noStrike" spc="-1" dirty="0">
                <a:solidFill>
                  <a:srgbClr val="002060"/>
                </a:solidFill>
                <a:latin typeface="Century Gothic"/>
                <a:ea typeface="Century Gothic"/>
              </a:rPr>
              <a:t>règle</a:t>
            </a:r>
            <a:r>
              <a:rPr lang="fr-FR" sz="1200" b="1"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[488] </a:t>
            </a:r>
            <a:r>
              <a:rPr lang="fr-FR" sz="1200" b="1" i="0" strike="noStrike" spc="-1" dirty="0">
                <a:solidFill>
                  <a:srgbClr val="002060"/>
                </a:solidFill>
                <a:latin typeface="Century Gothic"/>
                <a:ea typeface="Century Gothic"/>
              </a:rPr>
              <a:t>spectacle</a:t>
            </a:r>
            <a:r>
              <a:rPr lang="fr-FR" sz="1200" b="0" i="0" strike="noStrike" spc="-1" dirty="0">
                <a:solidFill>
                  <a:srgbClr val="002060"/>
                </a:solidFill>
                <a:latin typeface="Century Gothic"/>
                <a:ea typeface="Century Gothic"/>
              </a:rPr>
              <a:t> [1687]</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Image attribution</a:t>
            </a:r>
            <a:r>
              <a:rPr lang="en-GB" sz="1200" b="0" strike="noStrike" spc="-1" dirty="0">
                <a:latin typeface="Arial"/>
              </a:rPr>
              <a:t>: </a:t>
            </a:r>
          </a:p>
          <a:p>
            <a:pPr marL="216000" indent="-216000">
              <a:lnSpc>
                <a:spcPct val="100000"/>
              </a:lnSpc>
            </a:pPr>
            <a:r>
              <a:rPr lang="en-US" sz="1200" b="0" strike="noStrike" spc="-1" dirty="0">
                <a:latin typeface="Arial"/>
              </a:rPr>
              <a:t>Logo - </a:t>
            </a:r>
            <a:r>
              <a:rPr lang="en-US" sz="1200" b="0" strike="noStrike" spc="-1" dirty="0" err="1">
                <a:latin typeface="Arial"/>
              </a:rPr>
              <a:t>Stagiairec</a:t>
            </a:r>
            <a:r>
              <a:rPr lang="en-US" sz="1200" b="0" strike="noStrike" spc="-1" dirty="0">
                <a:latin typeface="Arial"/>
              </a:rPr>
              <a:t>, CC BY-SA 4.0 via Wikimedia Commons</a:t>
            </a:r>
            <a:endParaRPr lang="en-GB" sz="1200" b="0" strike="noStrike" spc="-1" dirty="0">
              <a:latin typeface="Arial"/>
            </a:endParaRPr>
          </a:p>
          <a:p>
            <a:pPr marL="216000" indent="-216000">
              <a:lnSpc>
                <a:spcPct val="100000"/>
              </a:lnSpc>
            </a:pPr>
            <a:r>
              <a:rPr lang="en-GB" sz="1200" b="0" strike="noStrike" spc="-1" dirty="0">
                <a:latin typeface="Arial"/>
              </a:rPr>
              <a:t>Bonhomme Carnaval - </a:t>
            </a:r>
            <a:r>
              <a:rPr lang="en-US" sz="1200" b="0" strike="noStrike" spc="-1" dirty="0" err="1">
                <a:latin typeface="Arial"/>
              </a:rPr>
              <a:t>Laserpdb</a:t>
            </a:r>
            <a:r>
              <a:rPr lang="en-US" sz="1200" b="0" strike="noStrike" spc="-1" dirty="0">
                <a:latin typeface="Arial"/>
              </a:rPr>
              <a:t>, CC BY-SA 3.0 via Wikimedia Commons</a:t>
            </a:r>
          </a:p>
          <a:p>
            <a:pPr marL="216000" indent="-216000">
              <a:lnSpc>
                <a:spcPct val="100000"/>
              </a:lnSpc>
            </a:pPr>
            <a:r>
              <a:rPr lang="en-US" sz="1200" b="0" strike="noStrike" spc="-1" dirty="0">
                <a:latin typeface="Arial"/>
              </a:rPr>
              <a:t>Bonhomme Carnaval (2)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Sculpture - </a:t>
            </a:r>
            <a:r>
              <a:rPr lang="en-US" sz="1200" b="0" strike="noStrike" spc="-1" dirty="0" err="1">
                <a:latin typeface="Arial"/>
              </a:rPr>
              <a:t>Ivailo</a:t>
            </a:r>
            <a:r>
              <a:rPr lang="en-US" sz="1200" b="0" strike="noStrike" spc="-1" dirty="0">
                <a:latin typeface="Arial"/>
              </a:rPr>
              <a:t> </a:t>
            </a:r>
            <a:r>
              <a:rPr lang="en-US" sz="1200" b="0" strike="noStrike" spc="-1" dirty="0" err="1">
                <a:latin typeface="Arial"/>
              </a:rPr>
              <a:t>Dochkov</a:t>
            </a:r>
            <a:r>
              <a:rPr lang="en-US" sz="1200" b="0" strike="noStrike" spc="-1" dirty="0">
                <a:latin typeface="Arial"/>
              </a:rPr>
              <a:t>, CC BY 2.0 via Wikimedia Commons</a:t>
            </a:r>
          </a:p>
          <a:p>
            <a:pPr marL="216000" indent="-216000">
              <a:lnSpc>
                <a:spcPct val="100000"/>
              </a:lnSpc>
            </a:pPr>
            <a:r>
              <a:rPr lang="en-US" sz="1200" b="0" strike="noStrike" spc="-1" dirty="0">
                <a:latin typeface="Arial"/>
              </a:rPr>
              <a:t>Sculpture (2)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Place de la </a:t>
            </a:r>
            <a:r>
              <a:rPr lang="en-US" sz="1200" b="0" strike="noStrike" spc="-1" dirty="0" err="1">
                <a:latin typeface="Arial"/>
              </a:rPr>
              <a:t>famille</a:t>
            </a:r>
            <a:r>
              <a:rPr lang="en-US" sz="1200" b="0" strike="noStrike" spc="-1" dirty="0">
                <a:latin typeface="Arial"/>
              </a:rPr>
              <a:t> – </a:t>
            </a:r>
            <a:r>
              <a:rPr lang="en-US" sz="1200" b="0" strike="noStrike" spc="-1" dirty="0" err="1">
                <a:latin typeface="Arial"/>
              </a:rPr>
              <a:t>Boréal</a:t>
            </a:r>
            <a:r>
              <a:rPr lang="en-US" sz="1200" b="0" strike="noStrike" spc="-1" dirty="0">
                <a:latin typeface="Arial"/>
              </a:rPr>
              <a:t> - https://commons.wikimedia.org/wiki/File:Carnaval_de_Qu%C3%A9bec_-_place_de_la_famille_-_2006-02.JPG</a:t>
            </a:r>
          </a:p>
          <a:p>
            <a:pPr marL="216000" indent="-216000">
              <a:lnSpc>
                <a:spcPct val="100000"/>
              </a:lnSpc>
            </a:pPr>
            <a:r>
              <a:rPr lang="en-US" sz="1200" b="0" strike="noStrike" spc="-1" dirty="0">
                <a:latin typeface="Arial"/>
              </a:rPr>
              <a:t>Palais de glace - Shapiros10, CC BY-SA 3.0 via Wikimedia Commons</a:t>
            </a:r>
          </a:p>
          <a:p>
            <a:pPr marL="216000" indent="-216000">
              <a:lnSpc>
                <a:spcPct val="100000"/>
              </a:lnSpc>
            </a:pPr>
            <a:r>
              <a:rPr lang="en-US" sz="1200" b="0" strike="noStrike" spc="-1" dirty="0">
                <a:latin typeface="Arial"/>
              </a:rPr>
              <a:t>Palais de glace (2) - Gilbert </a:t>
            </a:r>
            <a:r>
              <a:rPr lang="en-US" sz="1200" b="0" strike="noStrike" spc="-1" dirty="0" err="1">
                <a:latin typeface="Arial"/>
              </a:rPr>
              <a:t>Bochenek</a:t>
            </a:r>
            <a:r>
              <a:rPr lang="en-US" sz="1200" b="0" strike="noStrike" spc="-1" dirty="0">
                <a:latin typeface="Arial"/>
              </a:rPr>
              <a:t>, CC BY-SA 3.0 via Wikimedia Commons</a:t>
            </a:r>
          </a:p>
          <a:p>
            <a:pPr marL="216000" indent="-216000">
              <a:lnSpc>
                <a:spcPct val="100000"/>
              </a:lnSpc>
            </a:pPr>
            <a:r>
              <a:rPr lang="en-GB" sz="1200" b="0" strike="noStrike" spc="-1" dirty="0" err="1">
                <a:latin typeface="Arial"/>
              </a:rPr>
              <a:t>Défilé</a:t>
            </a:r>
            <a:r>
              <a:rPr lang="en-GB" sz="1200" b="0" strike="noStrike" spc="-1" dirty="0">
                <a:latin typeface="Arial"/>
              </a:rPr>
              <a:t> - </a:t>
            </a:r>
            <a:r>
              <a:rPr lang="en-GB" sz="1200" b="0" strike="noStrike" spc="-1" dirty="0" err="1">
                <a:latin typeface="Arial"/>
              </a:rPr>
              <a:t>Jeangagnon</a:t>
            </a:r>
            <a:r>
              <a:rPr lang="en-GB" sz="1200" b="0" strike="noStrike" spc="-1" dirty="0">
                <a:latin typeface="Arial"/>
              </a:rPr>
              <a:t>, CC BY-SA 3.0 via Wikimedia Commons</a:t>
            </a:r>
          </a:p>
          <a:p>
            <a:pPr marL="216000" indent="-216000">
              <a:lnSpc>
                <a:spcPct val="100000"/>
              </a:lnSpc>
            </a:pPr>
            <a:r>
              <a:rPr lang="en-US" sz="1200" b="0" strike="noStrike" spc="-1" dirty="0" err="1">
                <a:latin typeface="Arial"/>
              </a:rPr>
              <a:t>Canot</a:t>
            </a:r>
            <a:r>
              <a:rPr lang="en-US" sz="1200" b="0" strike="noStrike" spc="-1" dirty="0">
                <a:latin typeface="Arial"/>
              </a:rPr>
              <a:t> - </a:t>
            </a:r>
            <a:r>
              <a:rPr lang="en-US" sz="1200" b="0" strike="noStrike" spc="-1" dirty="0" err="1">
                <a:latin typeface="Arial"/>
              </a:rPr>
              <a:t>Laserpdb</a:t>
            </a:r>
            <a:r>
              <a:rPr lang="en-US" sz="1200" b="0" strike="noStrike" spc="-1" dirty="0">
                <a:latin typeface="Arial"/>
              </a:rPr>
              <a:t>, CC BY-SA 3.0 via Wikimedia Commons</a:t>
            </a:r>
          </a:p>
          <a:p>
            <a:pPr marL="216000" indent="-216000">
              <a:lnSpc>
                <a:spcPct val="100000"/>
              </a:lnSpc>
            </a:pPr>
            <a:r>
              <a:rPr lang="en-US" sz="1200" b="0" strike="noStrike" spc="-1" dirty="0">
                <a:latin typeface="Arial"/>
              </a:rPr>
              <a:t>Course de </a:t>
            </a:r>
            <a:r>
              <a:rPr lang="en-US" sz="1200" b="0" strike="noStrike" spc="-1" dirty="0" err="1">
                <a:latin typeface="Arial"/>
              </a:rPr>
              <a:t>Canot</a:t>
            </a:r>
            <a:r>
              <a:rPr lang="en-US" sz="1200" b="0" strike="noStrike" spc="-1" dirty="0">
                <a:latin typeface="Arial"/>
              </a:rPr>
              <a:t> - Cephas, CC BY-SA 4.0 via Wikimedia Commons</a:t>
            </a:r>
          </a:p>
          <a:p>
            <a:pPr marL="216000" indent="-216000">
              <a:lnSpc>
                <a:spcPct val="100000"/>
              </a:lnSpc>
            </a:pPr>
            <a:r>
              <a:rPr lang="en-US" sz="1200" b="0" strike="noStrike" spc="-1" dirty="0">
                <a:latin typeface="Arial"/>
              </a:rPr>
              <a:t>Figure - Marc-Lautenbacher, CC BY-SA 4.0 via Wikimedia Commons</a:t>
            </a:r>
          </a:p>
          <a:p>
            <a:pPr marL="216000" indent="-216000">
              <a:lnSpc>
                <a:spcPct val="100000"/>
              </a:lnSpc>
            </a:pPr>
            <a:r>
              <a:rPr lang="en-US" sz="1200" b="0" strike="noStrike" spc="-1" dirty="0">
                <a:latin typeface="Arial"/>
              </a:rPr>
              <a:t>Toboggan - Bwilly11, CC BY-SA 4.0 via Wikimedia Commons</a:t>
            </a:r>
          </a:p>
          <a:p>
            <a:pPr marL="216000" indent="-216000">
              <a:lnSpc>
                <a:spcPct val="100000"/>
              </a:lnSpc>
            </a:pPr>
            <a:r>
              <a:rPr lang="en-US" sz="1200" b="0" strike="noStrike" spc="-1" dirty="0" err="1">
                <a:latin typeface="Arial"/>
              </a:rPr>
              <a:t>Défilé</a:t>
            </a:r>
            <a:r>
              <a:rPr lang="en-US" sz="1200" b="0" strike="noStrike" spc="-1" dirty="0">
                <a:latin typeface="Arial"/>
              </a:rPr>
              <a:t> de </a:t>
            </a:r>
            <a:r>
              <a:rPr lang="en-US" sz="1200" b="0" strike="noStrike" spc="-1" dirty="0" err="1">
                <a:latin typeface="Arial"/>
              </a:rPr>
              <a:t>nuit</a:t>
            </a:r>
            <a:r>
              <a:rPr lang="en-US" sz="1200" b="0" strike="noStrike" spc="-1" dirty="0">
                <a:latin typeface="Arial"/>
              </a:rPr>
              <a:t>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err="1">
                <a:latin typeface="Arial"/>
              </a:rPr>
              <a:t>Défilé</a:t>
            </a:r>
            <a:r>
              <a:rPr lang="en-US" sz="1200" b="0" strike="noStrike" spc="-1" dirty="0">
                <a:latin typeface="Arial"/>
              </a:rPr>
              <a:t> de </a:t>
            </a:r>
            <a:r>
              <a:rPr lang="en-US" sz="1200" b="0" strike="noStrike" spc="-1" dirty="0" err="1">
                <a:latin typeface="Arial"/>
              </a:rPr>
              <a:t>nuit</a:t>
            </a:r>
            <a:r>
              <a:rPr lang="en-US" sz="1200" b="0" strike="noStrike" spc="-1" dirty="0">
                <a:latin typeface="Arial"/>
              </a:rPr>
              <a:t> (2)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Bain de </a:t>
            </a:r>
            <a:r>
              <a:rPr lang="en-US" sz="1200" b="0" strike="noStrike" spc="-1" dirty="0" err="1">
                <a:latin typeface="Arial"/>
              </a:rPr>
              <a:t>neige</a:t>
            </a:r>
            <a:r>
              <a:rPr lang="en-US" sz="1200" b="0" strike="noStrike" spc="-1" dirty="0">
                <a:latin typeface="Arial"/>
              </a:rPr>
              <a:t> - </a:t>
            </a:r>
            <a:r>
              <a:rPr lang="en-US" sz="1200" b="0" strike="noStrike" spc="-1" dirty="0" err="1">
                <a:latin typeface="Arial"/>
              </a:rPr>
              <a:t>Stagiairec</a:t>
            </a:r>
            <a:r>
              <a:rPr lang="en-US" sz="1200" b="0" strike="noStrike" spc="-1" dirty="0">
                <a:latin typeface="Arial"/>
              </a:rPr>
              <a:t>, CC BY-SA 4.0 via Wikimedia Commons</a:t>
            </a:r>
          </a:p>
          <a:p>
            <a:pPr marL="216000" indent="-216000">
              <a:lnSpc>
                <a:spcPct val="100000"/>
              </a:lnSpc>
            </a:pPr>
            <a:r>
              <a:rPr lang="en-US" sz="1200" b="0" strike="noStrike" spc="-1" dirty="0">
                <a:latin typeface="Arial"/>
              </a:rPr>
              <a:t>People - </a:t>
            </a:r>
            <a:r>
              <a:rPr lang="en-US" sz="1200" b="0" strike="noStrike" spc="-1" dirty="0" err="1">
                <a:latin typeface="Arial"/>
              </a:rPr>
              <a:t>Stagiairec</a:t>
            </a:r>
            <a:r>
              <a:rPr lang="en-US" sz="1200" b="0" strike="noStrike" spc="-1" dirty="0">
                <a:latin typeface="Arial"/>
              </a:rPr>
              <a:t>, CC BY-SA 4.0 via Wikimedia Commons</a:t>
            </a: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visites le château de glace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5237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[Vous] participez à la </a:t>
            </a:r>
            <a:r>
              <a:rPr lang="es-ES_tradnl" sz="1200" b="0" kern="1200" dirty="0" err="1">
                <a:solidFill>
                  <a:schemeClr val="tx1"/>
                </a:solidFill>
                <a:effectLst/>
                <a:latin typeface="+mn-lt"/>
                <a:ea typeface="+mn-ea"/>
                <a:cs typeface="+mn-cs"/>
              </a:rPr>
              <a:t>course</a:t>
            </a:r>
            <a:r>
              <a:rPr lang="es-ES_tradnl" sz="1200" b="0" kern="1200" dirty="0">
                <a:solidFill>
                  <a:schemeClr val="tx1"/>
                </a:solidFill>
                <a:effectLst/>
                <a:latin typeface="+mn-lt"/>
                <a:ea typeface="+mn-ea"/>
                <a:cs typeface="+mn-cs"/>
              </a:rPr>
              <a:t> en canot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632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manges une glace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8412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manges une glace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52374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–s plural noun pattern, and introduce two more plural patterns.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690314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the plural forms of previously taught vocabulary and to introduce two new items of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each picture.</a:t>
            </a:r>
          </a:p>
          <a:p>
            <a:pPr marL="0" marR="0" lvl="0" indent="0" algn="l" rtl="0">
              <a:lnSpc>
                <a:spcPct val="100000"/>
              </a:lnSpc>
              <a:spcBef>
                <a:spcPts val="0"/>
              </a:spcBef>
              <a:spcAft>
                <a:spcPts val="0"/>
              </a:spcAft>
              <a:buClr>
                <a:schemeClr val="dk1"/>
              </a:buClr>
              <a:buSzPts val="1200"/>
              <a:buFont typeface="Calibri"/>
              <a:buNone/>
            </a:pPr>
            <a:r>
              <a:rPr lang="en-GB" b="0" dirty="0"/>
              <a:t>2. Pupils say the French word (before or after it appears, depending on their knowledge)</a:t>
            </a:r>
          </a:p>
          <a:p>
            <a:pPr marL="0" marR="0" lvl="0" indent="0" algn="l" rtl="0">
              <a:lnSpc>
                <a:spcPct val="100000"/>
              </a:lnSpc>
              <a:spcBef>
                <a:spcPts val="0"/>
              </a:spcBef>
              <a:spcAft>
                <a:spcPts val="0"/>
              </a:spcAft>
              <a:buClr>
                <a:schemeClr val="dk1"/>
              </a:buClr>
              <a:buSzPts val="1200"/>
              <a:buFont typeface="Calibri"/>
              <a:buNone/>
            </a:pPr>
            <a:r>
              <a:rPr lang="en-GB" b="0" dirty="0"/>
              <a:t>3. If desired, click on each word to hear it pronounced.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0381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singular and plural</a:t>
            </a:r>
            <a:r>
              <a:rPr lang="en-US" b="0" baseline="0" dirty="0"/>
              <a:t> noun markers, ending -</a:t>
            </a:r>
            <a:r>
              <a:rPr lang="en-US" b="0" baseline="0" dirty="0" err="1"/>
              <a:t>eu</a:t>
            </a:r>
            <a:r>
              <a:rPr lang="en-US" b="0" baseline="0" dirty="0"/>
              <a:t>, -au, and -al.</a:t>
            </a:r>
            <a:endParaRPr lang="en-US" b="0" dirty="0"/>
          </a:p>
          <a:p>
            <a:endParaRPr lang="en-US" b="1" dirty="0"/>
          </a:p>
          <a:p>
            <a:r>
              <a:rPr lang="en-US" b="1" dirty="0"/>
              <a:t>Procedure:</a:t>
            </a:r>
          </a:p>
          <a:p>
            <a:r>
              <a:rPr lang="en-US" b="0" dirty="0"/>
              <a:t>1. Students write 1-9 and </a:t>
            </a:r>
            <a:r>
              <a:rPr lang="en-US" b="1" dirty="0"/>
              <a:t>a</a:t>
            </a:r>
            <a:r>
              <a:rPr lang="en-US" b="0" dirty="0"/>
              <a:t> or</a:t>
            </a:r>
            <a:r>
              <a:rPr lang="en-US" b="1" dirty="0"/>
              <a:t> b </a:t>
            </a:r>
            <a:r>
              <a:rPr lang="en-US" b="0" dirty="0"/>
              <a:t>according to whether the noun is</a:t>
            </a:r>
            <a:r>
              <a:rPr lang="en-US" b="0" baseline="0" dirty="0"/>
              <a:t> singular or plural.</a:t>
            </a:r>
            <a:endParaRPr lang="en-US" b="0" dirty="0"/>
          </a:p>
          <a:p>
            <a:r>
              <a:rPr lang="en-US" b="0" dirty="0"/>
              <a:t>2. Answers</a:t>
            </a:r>
            <a:r>
              <a:rPr lang="en-US" b="0" baseline="0" dirty="0"/>
              <a:t> are revealed on a mouse click.</a:t>
            </a:r>
          </a:p>
          <a:p>
            <a:r>
              <a:rPr lang="en-US" b="0" baseline="0" dirty="0"/>
              <a:t>3. Clarify meanings in English (if necessary) with students before moving on.</a:t>
            </a:r>
            <a:endParaRPr lang="en-US" b="0" dirty="0"/>
          </a:p>
          <a:p>
            <a:endParaRPr lang="en-GB" dirty="0"/>
          </a:p>
        </p:txBody>
      </p:sp>
    </p:spTree>
    <p:extLst>
      <p:ext uri="{BB962C8B-B14F-4D97-AF65-F5344CB8AC3E}">
        <p14:creationId xmlns:p14="http://schemas.microsoft.com/office/powerpoint/2010/main" val="383866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theme of the Quebec Carnival.</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statement about Quebec. Click to make it disappear.</a:t>
            </a:r>
          </a:p>
          <a:p>
            <a:pPr marL="228600" indent="-228600">
              <a:lnSpc>
                <a:spcPct val="100000"/>
              </a:lnSpc>
              <a:buAutoNum type="arabicPeriod"/>
            </a:pPr>
            <a:r>
              <a:rPr lang="en-GB" sz="1200" b="0" strike="noStrike" spc="-1" dirty="0">
                <a:solidFill>
                  <a:srgbClr val="000000"/>
                </a:solidFill>
                <a:latin typeface="+mn-lt"/>
              </a:rPr>
              <a:t>Read (or click to listen to) about the different activities at the festival.  (The SSC é features many times).</a:t>
            </a:r>
          </a:p>
          <a:p>
            <a:pPr marL="228600" indent="-228600">
              <a:lnSpc>
                <a:spcPct val="100000"/>
              </a:lnSpc>
              <a:buAutoNum type="arabicPeriod"/>
            </a:pPr>
            <a:r>
              <a:rPr lang="en-GB" sz="1200" b="0" strike="noStrike" spc="-1" dirty="0">
                <a:solidFill>
                  <a:srgbClr val="000000"/>
                </a:solidFill>
                <a:latin typeface="+mn-lt"/>
              </a:rPr>
              <a:t>Click to highlight three new words for this week and elicit the meanings (</a:t>
            </a:r>
            <a:r>
              <a:rPr lang="en-GB" sz="1200" b="0" strike="noStrike" spc="-1" dirty="0" err="1">
                <a:solidFill>
                  <a:srgbClr val="000000"/>
                </a:solidFill>
                <a:latin typeface="+mn-lt"/>
              </a:rPr>
              <a:t>défilé</a:t>
            </a:r>
            <a:r>
              <a:rPr lang="en-GB" sz="1200" b="0" strike="noStrike" spc="-1" dirty="0">
                <a:solidFill>
                  <a:srgbClr val="000000"/>
                </a:solidFill>
                <a:latin typeface="+mn-lt"/>
              </a:rPr>
              <a:t> – parade, procession, </a:t>
            </a:r>
            <a:r>
              <a:rPr lang="en-GB" sz="1200" b="0" strike="noStrike" spc="-1" dirty="0" err="1">
                <a:solidFill>
                  <a:srgbClr val="000000"/>
                </a:solidFill>
                <a:latin typeface="+mn-lt"/>
              </a:rPr>
              <a:t>nager</a:t>
            </a:r>
            <a:r>
              <a:rPr lang="en-GB" sz="1200" b="0" strike="noStrike" spc="-1" dirty="0">
                <a:solidFill>
                  <a:srgbClr val="000000"/>
                </a:solidFill>
                <a:latin typeface="+mn-lt"/>
              </a:rPr>
              <a:t> – to swim, la course - race)</a:t>
            </a:r>
          </a:p>
          <a:p>
            <a:pPr marL="228600" indent="-228600">
              <a:lnSpc>
                <a:spcPct val="100000"/>
              </a:lnSpc>
              <a:buAutoNum type="arabicPeriod"/>
            </a:pPr>
            <a:r>
              <a:rPr lang="en-GB" sz="1200" b="0" strike="noStrike" spc="-1" dirty="0">
                <a:solidFill>
                  <a:srgbClr val="000000"/>
                </a:solidFill>
                <a:latin typeface="+mn-lt"/>
              </a:rPr>
              <a:t>Elicit English meanings from pupils.</a:t>
            </a:r>
          </a:p>
          <a:p>
            <a:pPr marL="228600" indent="-228600">
              <a:lnSpc>
                <a:spcPct val="100000"/>
              </a:lnSpc>
              <a:buAutoNum type="arabicPeriod"/>
            </a:pPr>
            <a:r>
              <a:rPr lang="en-GB" sz="1200" b="0" strike="noStrike" spc="-1" dirty="0">
                <a:solidFill>
                  <a:srgbClr val="000000"/>
                </a:solidFill>
                <a:latin typeface="+mn-lt"/>
              </a:rPr>
              <a:t>A rough translation in English could be:</a:t>
            </a:r>
            <a:br>
              <a:rPr lang="en-GB" sz="1200" b="0" strike="noStrike" spc="-1" dirty="0">
                <a:solidFill>
                  <a:srgbClr val="000000"/>
                </a:solidFill>
                <a:latin typeface="+mn-lt"/>
              </a:rPr>
            </a:br>
            <a:r>
              <a:rPr lang="en-GB" sz="1200" b="0" strike="noStrike" spc="-1" dirty="0">
                <a:solidFill>
                  <a:srgbClr val="000000"/>
                </a:solidFill>
                <a:latin typeface="+mn-lt"/>
              </a:rPr>
              <a:t>The Quebec Carnival</a:t>
            </a:r>
            <a:br>
              <a:rPr lang="en-GB" sz="1200" b="0" strike="noStrike" spc="-1" dirty="0">
                <a:solidFill>
                  <a:srgbClr val="000000"/>
                </a:solidFill>
                <a:latin typeface="+mn-lt"/>
              </a:rPr>
            </a:br>
            <a:r>
              <a:rPr lang="en-GB" sz="1200" b="0" strike="noStrike" spc="-1" dirty="0">
                <a:solidFill>
                  <a:srgbClr val="000000"/>
                </a:solidFill>
                <a:latin typeface="+mn-lt"/>
              </a:rPr>
              <a:t>It’s celebrating at the end of January and the start of February </a:t>
            </a:r>
            <a:br>
              <a:rPr lang="en-GB" sz="1200" b="0" strike="noStrike" spc="-1" dirty="0">
                <a:solidFill>
                  <a:srgbClr val="000000"/>
                </a:solidFill>
                <a:latin typeface="+mn-lt"/>
              </a:rPr>
            </a:br>
            <a:r>
              <a:rPr lang="en-GB" sz="1200" b="0" strike="noStrike" spc="-1" dirty="0">
                <a:solidFill>
                  <a:srgbClr val="000000"/>
                </a:solidFill>
                <a:latin typeface="+mn-lt"/>
              </a:rPr>
              <a:t>It’s taking part in the festivities</a:t>
            </a:r>
            <a:br>
              <a:rPr lang="en-GB" sz="1200" b="0" strike="noStrike" spc="-1" dirty="0">
                <a:solidFill>
                  <a:srgbClr val="000000"/>
                </a:solidFill>
                <a:latin typeface="+mn-lt"/>
              </a:rPr>
            </a:br>
            <a:r>
              <a:rPr lang="en-GB" sz="1200" b="0" strike="noStrike" spc="-1" dirty="0">
                <a:solidFill>
                  <a:srgbClr val="000000"/>
                </a:solidFill>
                <a:latin typeface="+mn-lt"/>
              </a:rPr>
              <a:t>It’s watching the parade</a:t>
            </a:r>
            <a:br>
              <a:rPr lang="en-GB" sz="1200" b="0" strike="noStrike" spc="-1" dirty="0">
                <a:solidFill>
                  <a:srgbClr val="000000"/>
                </a:solidFill>
                <a:latin typeface="+mn-lt"/>
              </a:rPr>
            </a:br>
            <a:r>
              <a:rPr lang="en-GB" sz="1200" b="0" strike="noStrike" spc="-1" dirty="0">
                <a:solidFill>
                  <a:srgbClr val="000000"/>
                </a:solidFill>
                <a:latin typeface="+mn-lt"/>
              </a:rPr>
              <a:t>It’s swimming in icy snow</a:t>
            </a:r>
            <a:br>
              <a:rPr lang="en-GB" sz="1200" b="0" strike="noStrike" spc="-1" dirty="0">
                <a:solidFill>
                  <a:srgbClr val="000000"/>
                </a:solidFill>
                <a:latin typeface="+mn-lt"/>
              </a:rPr>
            </a:br>
            <a:r>
              <a:rPr lang="en-GB" sz="1200" b="0" strike="noStrike" spc="-1" dirty="0">
                <a:solidFill>
                  <a:srgbClr val="000000"/>
                </a:solidFill>
                <a:latin typeface="+mn-lt"/>
              </a:rPr>
              <a:t>It’s winning canoe races</a:t>
            </a:r>
          </a:p>
          <a:p>
            <a:pPr marL="0" indent="0">
              <a:lnSpc>
                <a:spcPct val="100000"/>
              </a:lnSpc>
              <a:buNone/>
            </a:pPr>
            <a:r>
              <a:rPr lang="en-GB" sz="1200" b="0" strike="noStrike" spc="-1" dirty="0">
                <a:solidFill>
                  <a:srgbClr val="000000"/>
                </a:solidFill>
                <a:latin typeface="+mn-lt"/>
              </a:rPr>
              <a:t>      It’s visiting the icy palace</a:t>
            </a:r>
          </a:p>
          <a:p>
            <a:pPr marL="0" indent="0">
              <a:lnSpc>
                <a:spcPct val="100000"/>
              </a:lnSpc>
              <a:buNone/>
            </a:pPr>
            <a:r>
              <a:rPr lang="en-GB" sz="1200" b="0" strike="noStrike" spc="-1" dirty="0">
                <a:solidFill>
                  <a:srgbClr val="000000"/>
                </a:solidFill>
                <a:latin typeface="+mn-lt"/>
              </a:rPr>
              <a:t>      It’s admiring Bonhomme Carnaval and his ‘arrow’ belt</a:t>
            </a:r>
          </a:p>
          <a:p>
            <a:pPr marL="0" indent="0">
              <a:lnSpc>
                <a:spcPct val="100000"/>
              </a:lnSpc>
              <a:buNone/>
            </a:pPr>
            <a:r>
              <a:rPr lang="en-GB" sz="1200" b="0" strike="noStrike" spc="-1" dirty="0">
                <a:solidFill>
                  <a:srgbClr val="000000"/>
                </a:solidFill>
                <a:latin typeface="+mn-lt"/>
              </a:rPr>
              <a:t>      It’s singing, eating, playing and dancing.</a:t>
            </a:r>
            <a:endParaRPr lang="en-GB" sz="1200" b="0" strike="noStrike" spc="-1" dirty="0">
              <a:latin typeface="Aria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Le Carnaval de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célébrer</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en</a:t>
            </a:r>
            <a:r>
              <a:rPr lang="en-GB" sz="1200" b="0" dirty="0">
                <a:solidFill>
                  <a:srgbClr val="002060"/>
                </a:solidFill>
                <a:latin typeface="Century Gothic" panose="020B0502020202020204" pitchFamily="34" charset="0"/>
              </a:rPr>
              <a:t> fin Janvier et début </a:t>
            </a:r>
            <a:r>
              <a:rPr lang="en-GB" sz="1200" b="0" dirty="0" err="1">
                <a:solidFill>
                  <a:srgbClr val="002060"/>
                </a:solidFill>
                <a:latin typeface="Century Gothic" panose="020B0502020202020204" pitchFamily="34" charset="0"/>
              </a:rPr>
              <a:t>février</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participer</a:t>
            </a:r>
            <a:r>
              <a:rPr lang="en-GB" sz="1200" b="0" dirty="0">
                <a:solidFill>
                  <a:srgbClr val="002060"/>
                </a:solidFill>
                <a:latin typeface="Century Gothic" panose="020B0502020202020204" pitchFamily="34" charset="0"/>
              </a:rPr>
              <a:t> aux </a:t>
            </a:r>
            <a:r>
              <a:rPr lang="en-GB" sz="1200" b="0" dirty="0" err="1">
                <a:solidFill>
                  <a:srgbClr val="002060"/>
                </a:solidFill>
                <a:latin typeface="Century Gothic" panose="020B0502020202020204" pitchFamily="34" charset="0"/>
              </a:rPr>
              <a:t>festivités</a:t>
            </a:r>
            <a:br>
              <a:rPr lang="en-GB" sz="1200" b="0" dirty="0">
                <a:solidFill>
                  <a:srgbClr val="002060"/>
                </a:solidFill>
                <a:latin typeface="Century Gothic" panose="020B0502020202020204" pitchFamily="34" charset="0"/>
              </a:rPr>
            </a:b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regarder</a:t>
            </a:r>
            <a:r>
              <a:rPr lang="en-GB" sz="1200" b="0" dirty="0">
                <a:solidFill>
                  <a:srgbClr val="002060"/>
                </a:solidFill>
                <a:latin typeface="Century Gothic" panose="020B0502020202020204" pitchFamily="34" charset="0"/>
              </a:rPr>
              <a:t> le </a:t>
            </a:r>
            <a:r>
              <a:rPr lang="en-GB" sz="1200" b="0" dirty="0" err="1">
                <a:solidFill>
                  <a:srgbClr val="002060"/>
                </a:solidFill>
                <a:latin typeface="Century Gothic" panose="020B0502020202020204" pitchFamily="34" charset="0"/>
              </a:rPr>
              <a:t>défilé</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nager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dans la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neige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glacée</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gagner</a:t>
            </a:r>
            <a:r>
              <a:rPr lang="en-GB" sz="1200" b="0" dirty="0">
                <a:solidFill>
                  <a:srgbClr val="002060"/>
                </a:solidFill>
                <a:latin typeface="Century Gothic" panose="020B0502020202020204" pitchFamily="34" charset="0"/>
              </a:rPr>
              <a:t> la course de </a:t>
            </a:r>
            <a:r>
              <a:rPr lang="en-GB" sz="1200" b="0" dirty="0" err="1">
                <a:solidFill>
                  <a:srgbClr val="002060"/>
                </a:solidFill>
                <a:latin typeface="Century Gothic" panose="020B0502020202020204" pitchFamily="34" charset="0"/>
              </a:rPr>
              <a:t>canoë</a:t>
            </a:r>
            <a:br>
              <a:rPr lang="en-GB" sz="1200" b="0" dirty="0">
                <a:solidFill>
                  <a:srgbClr val="002060"/>
                </a:solidFill>
                <a:latin typeface="Century Gothic" panose="020B0502020202020204" pitchFamily="34" charset="0"/>
              </a:rPr>
            </a:b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visiter</a:t>
            </a:r>
            <a:r>
              <a:rPr lang="en-GB" sz="1200" b="0" dirty="0">
                <a:solidFill>
                  <a:srgbClr val="002060"/>
                </a:solidFill>
                <a:latin typeface="Century Gothic" panose="020B0502020202020204" pitchFamily="34" charset="0"/>
              </a:rPr>
              <a:t> le palais glacé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admirer Bonhomme Carnaval  et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sa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ceinture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fl</a:t>
            </a:r>
            <a:r>
              <a:rPr lang="en-GB" sz="1200" b="0" dirty="0">
                <a:solidFill>
                  <a:srgbClr val="002060"/>
                </a:solidFill>
                <a:latin typeface="Century Gothic" panose="020B0502020202020204" pitchFamily="34" charset="0"/>
              </a:rPr>
              <a:t>é</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lang="en-GB" sz="1200" b="0" dirty="0">
                <a:solidFill>
                  <a:srgbClr val="002060"/>
                </a:solidFill>
                <a:latin typeface="Century Gothic" panose="020B0502020202020204" pitchFamily="34" charset="0"/>
              </a:rPr>
              <a:t>é</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e</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chanter, manger,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danser</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5. Then, on the next slide, pupils listen and write/say the meanings.</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new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a:t>
            </a:r>
          </a:p>
          <a:p>
            <a:pPr marL="216000" indent="-216000">
              <a:lnSpc>
                <a:spcPct val="100000"/>
              </a:lnSpc>
            </a:pPr>
            <a:r>
              <a:rPr lang="en-GB" sz="1200" b="0" strike="noStrike" spc="-1" dirty="0">
                <a:solidFill>
                  <a:srgbClr val="000000"/>
                </a:solidFill>
                <a:latin typeface="Calibri"/>
              </a:rPr>
              <a:t>2. Pupils write or say the English meaning.</a:t>
            </a:r>
          </a:p>
          <a:p>
            <a:pPr marL="216000" indent="-216000">
              <a:lnSpc>
                <a:spcPct val="100000"/>
              </a:lnSpc>
            </a:pPr>
            <a:r>
              <a:rPr lang="en-GB" sz="1200" b="0" strike="noStrike" spc="-1" dirty="0">
                <a:solidFill>
                  <a:srgbClr val="000000"/>
                </a:solidFill>
                <a:latin typeface="Calibri"/>
              </a:rPr>
              <a:t>3. Click to correct.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Exemple</a:t>
            </a:r>
            <a:r>
              <a:rPr lang="en-GB" sz="1200" b="0" strike="noStrike" spc="-1" dirty="0">
                <a:solidFill>
                  <a:srgbClr val="000000"/>
                </a:solidFill>
                <a:latin typeface="Calibri"/>
              </a:rPr>
              <a:t>: la glace</a:t>
            </a:r>
          </a:p>
          <a:p>
            <a:pPr marL="228600" indent="-228600">
              <a:lnSpc>
                <a:spcPct val="100000"/>
              </a:lnSpc>
              <a:buAutoNum type="arabicPeriod"/>
            </a:pPr>
            <a:r>
              <a:rPr lang="en-GB" sz="1200" b="0" strike="noStrike" spc="-1" dirty="0">
                <a:solidFill>
                  <a:srgbClr val="000000"/>
                </a:solidFill>
                <a:latin typeface="Calibri"/>
              </a:rPr>
              <a:t>la course</a:t>
            </a:r>
          </a:p>
          <a:p>
            <a:pPr marL="228600" indent="-228600">
              <a:lnSpc>
                <a:spcPct val="100000"/>
              </a:lnSpc>
              <a:buAutoNum type="arabicPeriod"/>
            </a:pPr>
            <a:r>
              <a:rPr lang="en-GB" sz="1200" b="0" strike="noStrike" spc="-1" dirty="0" err="1">
                <a:solidFill>
                  <a:srgbClr val="000000"/>
                </a:solidFill>
                <a:latin typeface="Calibri"/>
              </a:rPr>
              <a:t>participer</a:t>
            </a:r>
            <a:r>
              <a:rPr lang="en-GB" sz="1200" b="0" strike="noStrike" spc="-1" dirty="0">
                <a:solidFill>
                  <a:srgbClr val="000000"/>
                </a:solidFill>
                <a:latin typeface="Calibri"/>
              </a:rPr>
              <a:t> à</a:t>
            </a:r>
          </a:p>
          <a:p>
            <a:pPr marL="228600" indent="-228600">
              <a:lnSpc>
                <a:spcPct val="100000"/>
              </a:lnSpc>
              <a:buAutoNum type="arabicPeriod"/>
            </a:pPr>
            <a:r>
              <a:rPr lang="en-GB" sz="1200" b="0" strike="noStrike" spc="-1" dirty="0">
                <a:solidFill>
                  <a:srgbClr val="000000"/>
                </a:solidFill>
                <a:latin typeface="Calibri"/>
              </a:rPr>
              <a:t>le château</a:t>
            </a:r>
          </a:p>
          <a:p>
            <a:pPr marL="228600" indent="-228600">
              <a:lnSpc>
                <a:spcPct val="100000"/>
              </a:lnSpc>
              <a:buAutoNum type="arabicPeriod"/>
            </a:pPr>
            <a:r>
              <a:rPr lang="en-GB" sz="1200" b="0" strike="noStrike" spc="-1" dirty="0">
                <a:solidFill>
                  <a:srgbClr val="000000"/>
                </a:solidFill>
                <a:latin typeface="Calibri"/>
              </a:rPr>
              <a:t>la </a:t>
            </a:r>
            <a:r>
              <a:rPr lang="en-GB" sz="1200" b="0" strike="noStrike" spc="-1" dirty="0" err="1">
                <a:solidFill>
                  <a:srgbClr val="000000"/>
                </a:solidFill>
                <a:latin typeface="Calibri"/>
              </a:rPr>
              <a:t>neige</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nager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le </a:t>
            </a:r>
            <a:r>
              <a:rPr lang="en-GB" sz="1200" b="0" strike="noStrike" spc="-1" dirty="0" err="1">
                <a:solidFill>
                  <a:srgbClr val="000000"/>
                </a:solidFill>
                <a:latin typeface="Calibri"/>
              </a:rPr>
              <a:t>défilé</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2</a:t>
            </a:r>
            <a:r>
              <a:rPr lang="en-GB" b="0" baseline="30000" dirty="0"/>
              <a:t>nd</a:t>
            </a:r>
            <a:r>
              <a:rPr lang="en-GB" b="0" dirty="0"/>
              <a:t> meaning of </a:t>
            </a:r>
            <a:r>
              <a:rPr lang="en-GB" b="0" dirty="0" err="1"/>
              <a:t>vous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 (7 slides)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your teacher or an adult you don’t know well).</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[Vous] aimez le Carnaval ?</a:t>
            </a:r>
            <a:endParaRPr lang="en-GB" sz="1200" b="0" kern="1200" dirty="0">
              <a:solidFill>
                <a:schemeClr val="tx1"/>
              </a:solidFill>
              <a:effectLst/>
              <a:latin typeface="+mn-lt"/>
              <a:ea typeface="+mn-ea"/>
              <a:cs typeface="+mn-cs"/>
            </a:endParaRPr>
          </a:p>
          <a:p>
            <a:pPr marL="0" indent="0">
              <a:buNone/>
            </a:pP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753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[Vous] nagez dans la neige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596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[3/7]</a:t>
            </a:r>
          </a:p>
          <a:p>
            <a:pPr marL="216000" indent="-216000">
              <a:lnSpc>
                <a:spcPct val="100000"/>
              </a:lnSpc>
            </a:pPr>
            <a:endParaRPr lang="en-GB" sz="1200" b="1" strike="noStrike" spc="-1" dirty="0">
              <a:solidFill>
                <a:srgbClr val="000000"/>
              </a:solidFill>
              <a:latin typeface="Calibri"/>
            </a:endParaRPr>
          </a:p>
          <a:p>
            <a:pPr marL="0" indent="0">
              <a:buNone/>
            </a:pPr>
            <a:r>
              <a:rPr lang="en-US" b="1" dirty="0"/>
              <a:t>Transcript:</a:t>
            </a:r>
          </a:p>
          <a:p>
            <a:r>
              <a:rPr lang="es-ES_tradnl" sz="1200" b="0" kern="1200" dirty="0">
                <a:solidFill>
                  <a:schemeClr val="tx1"/>
                </a:solidFill>
                <a:effectLst/>
                <a:latin typeface="+mn-lt"/>
                <a:ea typeface="+mn-ea"/>
                <a:cs typeface="+mn-cs"/>
              </a:rPr>
              <a:t>[Tu] regardes le défilé ?</a:t>
            </a:r>
            <a:endParaRPr lang="en-GB" sz="1200" b="0" kern="1200" dirty="0">
              <a:solidFill>
                <a:schemeClr val="tx1"/>
              </a:solidFill>
              <a:effectLst/>
              <a:latin typeface="+mn-lt"/>
              <a:ea typeface="+mn-ea"/>
              <a:cs typeface="+mn-cs"/>
            </a:endParaRPr>
          </a:p>
          <a:p>
            <a:pPr marL="216000" indent="-216000">
              <a:lnSpc>
                <a:spcPct val="100000"/>
              </a:lnSpc>
            </a:pP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4985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19.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20.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21.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22.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23.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24.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23.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24.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1.jpg"/><Relationship Id="rId18" Type="http://schemas.openxmlformats.org/officeDocument/2006/relationships/image" Target="../media/image66.jpg"/><Relationship Id="rId3" Type="http://schemas.openxmlformats.org/officeDocument/2006/relationships/image" Target="../media/image7.png"/><Relationship Id="rId7" Type="http://schemas.openxmlformats.org/officeDocument/2006/relationships/image" Target="../media/image19.jpg"/><Relationship Id="rId12" Type="http://schemas.openxmlformats.org/officeDocument/2006/relationships/image" Target="../media/image60.png"/><Relationship Id="rId17" Type="http://schemas.openxmlformats.org/officeDocument/2006/relationships/image" Target="../media/image65.jpg"/><Relationship Id="rId2" Type="http://schemas.openxmlformats.org/officeDocument/2006/relationships/notesSlide" Target="../notesSlides/notesSlide15.xml"/><Relationship Id="rId16" Type="http://schemas.openxmlformats.org/officeDocument/2006/relationships/image" Target="../media/image64.jpg"/><Relationship Id="rId1" Type="http://schemas.openxmlformats.org/officeDocument/2006/relationships/slideLayout" Target="../slideLayouts/slideLayout5.xml"/><Relationship Id="rId6" Type="http://schemas.openxmlformats.org/officeDocument/2006/relationships/image" Target="../media/image56.jpg"/><Relationship Id="rId11" Type="http://schemas.openxmlformats.org/officeDocument/2006/relationships/image" Target="../media/image16.jpg"/><Relationship Id="rId5" Type="http://schemas.openxmlformats.org/officeDocument/2006/relationships/image" Target="../media/image55.jpg"/><Relationship Id="rId15" Type="http://schemas.openxmlformats.org/officeDocument/2006/relationships/image" Target="../media/image63.jpg"/><Relationship Id="rId10" Type="http://schemas.openxmlformats.org/officeDocument/2006/relationships/image" Target="../media/image59.jpg"/><Relationship Id="rId4" Type="http://schemas.openxmlformats.org/officeDocument/2006/relationships/image" Target="../media/image23.png"/><Relationship Id="rId9" Type="http://schemas.openxmlformats.org/officeDocument/2006/relationships/image" Target="../media/image58.jpg"/><Relationship Id="rId14" Type="http://schemas.openxmlformats.org/officeDocument/2006/relationships/image" Target="../media/image62.jpg"/></Relationships>
</file>

<file path=ppt/slides/_rels/slide16.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62.jpg"/><Relationship Id="rId18" Type="http://schemas.openxmlformats.org/officeDocument/2006/relationships/image" Target="../media/image16.jpg"/><Relationship Id="rId3" Type="http://schemas.openxmlformats.org/officeDocument/2006/relationships/image" Target="../media/image67.png"/><Relationship Id="rId7" Type="http://schemas.openxmlformats.org/officeDocument/2006/relationships/image" Target="../media/image59.jpg"/><Relationship Id="rId12" Type="http://schemas.openxmlformats.org/officeDocument/2006/relationships/image" Target="../media/image61.jpg"/><Relationship Id="rId17" Type="http://schemas.openxmlformats.org/officeDocument/2006/relationships/image" Target="../media/image64.jpg"/><Relationship Id="rId2" Type="http://schemas.openxmlformats.org/officeDocument/2006/relationships/notesSlide" Target="../notesSlides/notesSlide16.xml"/><Relationship Id="rId16" Type="http://schemas.openxmlformats.org/officeDocument/2006/relationships/image" Target="../media/image63.jpg"/><Relationship Id="rId20" Type="http://schemas.openxmlformats.org/officeDocument/2006/relationships/image" Target="../media/image66.jp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60.png"/><Relationship Id="rId5" Type="http://schemas.openxmlformats.org/officeDocument/2006/relationships/image" Target="../media/image24.png"/><Relationship Id="rId15" Type="http://schemas.openxmlformats.org/officeDocument/2006/relationships/image" Target="../media/image56.jpg"/><Relationship Id="rId10" Type="http://schemas.openxmlformats.org/officeDocument/2006/relationships/image" Target="../media/image58.jpg"/><Relationship Id="rId19" Type="http://schemas.openxmlformats.org/officeDocument/2006/relationships/image" Target="../media/image65.jpg"/><Relationship Id="rId4" Type="http://schemas.openxmlformats.org/officeDocument/2006/relationships/image" Target="../media/image68.png"/><Relationship Id="rId9" Type="http://schemas.openxmlformats.org/officeDocument/2006/relationships/image" Target="../media/image57.jpg"/><Relationship Id="rId14" Type="http://schemas.openxmlformats.org/officeDocument/2006/relationships/image" Target="../media/image55.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7.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5.svg"/><Relationship Id="rId18" Type="http://schemas.openxmlformats.org/officeDocument/2006/relationships/image" Target="../media/image29.svg"/><Relationship Id="rId26" Type="http://schemas.openxmlformats.org/officeDocument/2006/relationships/image" Target="../media/image39.svg"/><Relationship Id="rId3" Type="http://schemas.openxmlformats.org/officeDocument/2006/relationships/image" Target="../media/image44.png"/><Relationship Id="rId21" Type="http://schemas.openxmlformats.org/officeDocument/2006/relationships/image" Target="../media/image34.png"/><Relationship Id="rId7" Type="http://schemas.openxmlformats.org/officeDocument/2006/relationships/audio" Target="../media/audio4.wav"/><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7.sv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37.sv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audio" Target="../media/audio7.wav"/><Relationship Id="rId19" Type="http://schemas.openxmlformats.org/officeDocument/2006/relationships/image" Target="../media/image32.png"/><Relationship Id="rId31"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9.wav"/><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10.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11.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15.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8.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16.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png"/><Relationship Id="rId3" Type="http://schemas.openxmlformats.org/officeDocument/2006/relationships/audio" Target="../media/audio17.wav"/><Relationship Id="rId7" Type="http://schemas.openxmlformats.org/officeDocument/2006/relationships/audio" Target="../media/audio13.wav"/><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notesSlide" Target="../notesSlides/notesSlide9.xml"/><Relationship Id="rId16" Type="http://schemas.openxmlformats.org/officeDocument/2006/relationships/audio" Target="../media/audio14.wav"/><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52.gif"/><Relationship Id="rId5" Type="http://schemas.openxmlformats.org/officeDocument/2006/relationships/audio" Target="../media/audio18.wav"/><Relationship Id="rId15" Type="http://schemas.openxmlformats.org/officeDocument/2006/relationships/image" Target="../media/image25.svg"/><Relationship Id="rId10" Type="http://schemas.openxmlformats.org/officeDocument/2006/relationships/image" Target="../media/image51.gif"/><Relationship Id="rId4" Type="http://schemas.openxmlformats.org/officeDocument/2006/relationships/image" Target="../media/image44.png"/><Relationship Id="rId9" Type="http://schemas.openxmlformats.org/officeDocument/2006/relationships/image" Target="../media/image50.gif"/><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38003" y="54739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verbs: you (formal)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nouns:</a:t>
            </a:r>
            <a:b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eu/au + x, -al </a:t>
            </a: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aux</a:t>
            </a:r>
            <a:endPar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 er, et, ez]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A picture containing bear, toy, stuffed, doll&#10;&#10;Description automatically generated">
            <a:extLst>
              <a:ext uri="{FF2B5EF4-FFF2-40B4-BE49-F238E27FC236}">
                <a16:creationId xmlns:a16="http://schemas.microsoft.com/office/drawing/2014/main" id="{CF5907CA-38CF-42FF-A4A5-B61B696F5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03" y="2643853"/>
            <a:ext cx="3874977" cy="2580795"/>
          </a:xfrm>
          <a:prstGeom prst="rect">
            <a:avLst/>
          </a:prstGeom>
        </p:spPr>
      </p:pic>
      <p:pic>
        <p:nvPicPr>
          <p:cNvPr id="6" name="Picture 5" descr="Logo, company name&#10;&#10;Description automatically generated">
            <a:extLst>
              <a:ext uri="{FF2B5EF4-FFF2-40B4-BE49-F238E27FC236}">
                <a16:creationId xmlns:a16="http://schemas.microsoft.com/office/drawing/2014/main" id="{87877ED8-2B88-495A-80B3-B8C0D02CF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3" y="1617910"/>
            <a:ext cx="2340869" cy="1046990"/>
          </a:xfrm>
          <a:prstGeom prst="rect">
            <a:avLst/>
          </a:prstGeom>
        </p:spPr>
      </p:pic>
      <p:pic>
        <p:nvPicPr>
          <p:cNvPr id="11" name="Picture 10">
            <a:extLst>
              <a:ext uri="{FF2B5EF4-FFF2-40B4-BE49-F238E27FC236}">
                <a16:creationId xmlns:a16="http://schemas.microsoft.com/office/drawing/2014/main" id="{D4711CE2-97E9-46D9-8B89-F118F40D2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536" y="4397308"/>
            <a:ext cx="1541649" cy="1010503"/>
          </a:xfrm>
          <a:prstGeom prst="rect">
            <a:avLst/>
          </a:prstGeom>
        </p:spPr>
      </p:pic>
      <p:pic>
        <p:nvPicPr>
          <p:cNvPr id="13" name="Picture 12">
            <a:extLst>
              <a:ext uri="{FF2B5EF4-FFF2-40B4-BE49-F238E27FC236}">
                <a16:creationId xmlns:a16="http://schemas.microsoft.com/office/drawing/2014/main" id="{B3EC83BB-0426-4319-A782-E0AA739E3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1287">
            <a:off x="98064" y="1620392"/>
            <a:ext cx="2518090" cy="91280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7.wav"/>
            </a:hlinkClick>
            <a:extLst>
              <a:ext uri="{FF2B5EF4-FFF2-40B4-BE49-F238E27FC236}">
                <a16:creationId xmlns:a16="http://schemas.microsoft.com/office/drawing/2014/main" id="{133A67A6-E4DF-479D-9720-AB32A1293A9F}"/>
              </a:ext>
            </a:extLst>
          </p:cNvPr>
          <p:cNvSpPr/>
          <p:nvPr/>
        </p:nvSpPr>
        <p:spPr>
          <a:xfrm>
            <a:off x="1151807" y="630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7172" y="3620597"/>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0218" y="3620597"/>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792508" y="6271789"/>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a:t>
            </a:r>
            <a:r>
              <a:rPr lang="es-ES_tradnl" sz="2400" dirty="0">
                <a:solidFill>
                  <a:srgbClr val="002060"/>
                </a:solidFill>
                <a:latin typeface="Century Gothic" panose="020B0502020202020204" pitchFamily="34" charset="0"/>
              </a:rPr>
              <a:t>visites le château de glace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351697" y="185203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077272" y="2513177"/>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742786" y="2250627"/>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640701" y="4943237"/>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4438" y="2377171"/>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4693" y="2402962"/>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AD0AA051-4E05-42D0-9E76-3CB482DAC1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4F19BB2B-2E57-475C-96B7-730294667F3F}"/>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1466B1B5-ECAE-4453-9176-5D90120F15C2}"/>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F720A3C8-D2B0-4EC7-AD5F-30426F861D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36741" y="1989071"/>
            <a:ext cx="460677" cy="733416"/>
          </a:xfrm>
          <a:prstGeom prst="rect">
            <a:avLst/>
          </a:prstGeom>
        </p:spPr>
      </p:pic>
    </p:spTree>
    <p:extLst>
      <p:ext uri="{BB962C8B-B14F-4D97-AF65-F5344CB8AC3E}">
        <p14:creationId xmlns:p14="http://schemas.microsoft.com/office/powerpoint/2010/main" val="31257543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8.wav"/>
            </a:hlinkClick>
            <a:extLst>
              <a:ext uri="{FF2B5EF4-FFF2-40B4-BE49-F238E27FC236}">
                <a16:creationId xmlns:a16="http://schemas.microsoft.com/office/drawing/2014/main" id="{133A67A6-E4DF-479D-9720-AB32A1293A9F}"/>
              </a:ext>
            </a:extLst>
          </p:cNvPr>
          <p:cNvSpPr/>
          <p:nvPr/>
        </p:nvSpPr>
        <p:spPr>
          <a:xfrm>
            <a:off x="1295951" y="62185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40695"/>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16" y="353467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362" y="353467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936652" y="6185862"/>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[Vous] </a:t>
            </a:r>
            <a:r>
              <a:rPr lang="es-ES_tradnl" sz="2400" dirty="0">
                <a:solidFill>
                  <a:srgbClr val="002060"/>
                </a:solidFill>
                <a:latin typeface="Century Gothic" panose="020B0502020202020204" pitchFamily="34" charset="0"/>
              </a:rPr>
              <a:t>participez à la </a:t>
            </a:r>
            <a:r>
              <a:rPr lang="es-ES_tradnl" sz="2400" dirty="0" err="1">
                <a:solidFill>
                  <a:srgbClr val="002060"/>
                </a:solidFill>
                <a:latin typeface="Century Gothic" panose="020B0502020202020204" pitchFamily="34" charset="0"/>
              </a:rPr>
              <a:t>course</a:t>
            </a:r>
            <a:r>
              <a:rPr lang="es-ES_tradnl" sz="2400" dirty="0">
                <a:solidFill>
                  <a:srgbClr val="002060"/>
                </a:solidFill>
                <a:latin typeface="Century Gothic" panose="020B0502020202020204" pitchFamily="34" charset="0"/>
              </a:rPr>
              <a:t> en canot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3134800" y="177481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221416" y="242725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886930" y="216470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784845" y="485731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82" y="229124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8837" y="231703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050DF3E3-982C-4129-A0CD-BB20A46C0D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CED5B855-9D81-4CA5-9BAC-80B01C31965B}"/>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CEA3E983-03C6-45AB-A254-0788A6372340}"/>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C6DC9670-AF41-4A73-BC76-238A6F738D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322843" y="1892670"/>
            <a:ext cx="460677" cy="733416"/>
          </a:xfrm>
          <a:prstGeom prst="rect">
            <a:avLst/>
          </a:prstGeom>
        </p:spPr>
      </p:pic>
    </p:spTree>
    <p:extLst>
      <p:ext uri="{BB962C8B-B14F-4D97-AF65-F5344CB8AC3E}">
        <p14:creationId xmlns:p14="http://schemas.microsoft.com/office/powerpoint/2010/main" val="1742370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9.wav"/>
            </a:hlinkClick>
            <a:extLst>
              <a:ext uri="{FF2B5EF4-FFF2-40B4-BE49-F238E27FC236}">
                <a16:creationId xmlns:a16="http://schemas.microsoft.com/office/drawing/2014/main" id="{133A67A6-E4DF-479D-9720-AB32A1293A9F}"/>
              </a:ext>
            </a:extLst>
          </p:cNvPr>
          <p:cNvSpPr/>
          <p:nvPr/>
        </p:nvSpPr>
        <p:spPr>
          <a:xfrm>
            <a:off x="1295951" y="63489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16" y="3665071"/>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362" y="3665071"/>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936652" y="6316263"/>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a:t>
            </a:r>
            <a:r>
              <a:rPr lang="es-ES_tradnl" sz="2400" dirty="0">
                <a:solidFill>
                  <a:srgbClr val="002060"/>
                </a:solidFill>
                <a:latin typeface="Century Gothic" panose="020B0502020202020204" pitchFamily="34" charset="0"/>
              </a:rPr>
              <a:t>manges une glace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595963" y="206474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221416" y="2557651"/>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886930" y="2295101"/>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784845" y="4987711"/>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82" y="2421645"/>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8837" y="2447436"/>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270CEA43-F811-4A56-8FB7-C3B9E87FD9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CC68B390-E5CB-41A2-B069-344559FFD80F}"/>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5AE06929-6FEA-4947-B562-E89D25AC2DD4}"/>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ADE87868-E426-488F-BA44-0BB2774B29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316651" y="1989070"/>
            <a:ext cx="460677" cy="733416"/>
          </a:xfrm>
          <a:prstGeom prst="rect">
            <a:avLst/>
          </a:prstGeom>
        </p:spPr>
      </p:pic>
    </p:spTree>
    <p:extLst>
      <p:ext uri="{BB962C8B-B14F-4D97-AF65-F5344CB8AC3E}">
        <p14:creationId xmlns:p14="http://schemas.microsoft.com/office/powerpoint/2010/main" val="11127901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9.wav"/>
            </a:hlinkClick>
            <a:extLst>
              <a:ext uri="{FF2B5EF4-FFF2-40B4-BE49-F238E27FC236}">
                <a16:creationId xmlns:a16="http://schemas.microsoft.com/office/drawing/2014/main" id="{133A67A6-E4DF-479D-9720-AB32A1293A9F}"/>
              </a:ext>
            </a:extLst>
          </p:cNvPr>
          <p:cNvSpPr/>
          <p:nvPr/>
        </p:nvSpPr>
        <p:spPr>
          <a:xfrm>
            <a:off x="1295951" y="63489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16" y="3665071"/>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362" y="3665071"/>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936652" y="6316263"/>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a:t>
            </a:r>
            <a:r>
              <a:rPr lang="es-ES_tradnl" sz="2400" dirty="0">
                <a:solidFill>
                  <a:srgbClr val="002060"/>
                </a:solidFill>
                <a:latin typeface="Century Gothic" panose="020B0502020202020204" pitchFamily="34" charset="0"/>
              </a:rPr>
              <a:t>manges une glace ?</a:t>
            </a:r>
            <a:endParaRPr lang="en-GB" sz="2400"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595963" y="206474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221416" y="2557651"/>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886930" y="2295101"/>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784845" y="4987711"/>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82" y="2421645"/>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8837" y="2447436"/>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270CEA43-F811-4A56-8FB7-C3B9E87FD9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CC68B390-E5CB-41A2-B069-344559FFD80F}"/>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5AE06929-6FEA-4947-B562-E89D25AC2DD4}"/>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ADE87868-E426-488F-BA44-0BB2774B29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316651" y="1989070"/>
            <a:ext cx="460677" cy="733416"/>
          </a:xfrm>
          <a:prstGeom prst="rect">
            <a:avLst/>
          </a:prstGeom>
        </p:spPr>
      </p:pic>
    </p:spTree>
    <p:extLst>
      <p:ext uri="{BB962C8B-B14F-4D97-AF65-F5344CB8AC3E}">
        <p14:creationId xmlns:p14="http://schemas.microsoft.com/office/powerpoint/2010/main" val="42748446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6422315" y="1325498"/>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669073" y="1299342"/>
            <a:ext cx="500689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Plural nouns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955136" y="124452"/>
            <a:ext cx="1106658" cy="111396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0" y="715237"/>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you can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many nouns to make them plural.</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39395" y="1259064"/>
            <a:ext cx="582222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crayon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carte.</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404562" y="1821047"/>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400423" y="1790083"/>
            <a:ext cx="5822220"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pencil and a card.</a:t>
            </a: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4">
            <a:alphaModFix/>
          </a:blip>
          <a:srcRect/>
          <a:stretch/>
        </p:blipFill>
        <p:spPr>
          <a:xfrm>
            <a:off x="5869755" y="1833505"/>
            <a:ext cx="552560" cy="536372"/>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6444431" y="1839412"/>
            <a:ext cx="6412608"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pencil</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(the) card</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6422808" y="1300486"/>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crayon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carte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Google Shape;171;p8">
            <a:extLst>
              <a:ext uri="{FF2B5EF4-FFF2-40B4-BE49-F238E27FC236}">
                <a16:creationId xmlns:a16="http://schemas.microsoft.com/office/drawing/2014/main" id="{3E4E7A89-4129-4389-9DB7-0E46AE4258F9}"/>
              </a:ext>
            </a:extLst>
          </p:cNvPr>
          <p:cNvSpPr txBox="1"/>
          <p:nvPr/>
        </p:nvSpPr>
        <p:spPr>
          <a:xfrm>
            <a:off x="169851" y="2543015"/>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make them plural.</a:t>
            </a:r>
          </a:p>
        </p:txBody>
      </p:sp>
      <p:sp>
        <p:nvSpPr>
          <p:cNvPr id="33" name="Rectangle: Rounded Corners 32">
            <a:extLst>
              <a:ext uri="{FF2B5EF4-FFF2-40B4-BE49-F238E27FC236}">
                <a16:creationId xmlns:a16="http://schemas.microsoft.com/office/drawing/2014/main" id="{6864D0B7-0810-4E0B-B532-EF21443F3485}"/>
              </a:ext>
            </a:extLst>
          </p:cNvPr>
          <p:cNvSpPr/>
          <p:nvPr/>
        </p:nvSpPr>
        <p:spPr>
          <a:xfrm>
            <a:off x="6418176" y="322103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20DE65DD-28DD-4ECB-9CA8-48ABE785BFD4}"/>
              </a:ext>
            </a:extLst>
          </p:cNvPr>
          <p:cNvSpPr/>
          <p:nvPr/>
        </p:nvSpPr>
        <p:spPr>
          <a:xfrm>
            <a:off x="952983" y="319488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60A37615-09C0-4385-A6D6-C13C3F954D69}"/>
              </a:ext>
            </a:extLst>
          </p:cNvPr>
          <p:cNvSpPr txBox="1"/>
          <p:nvPr/>
        </p:nvSpPr>
        <p:spPr>
          <a:xfrm>
            <a:off x="952983" y="3155969"/>
            <a:ext cx="3028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6" name="Google Shape;183;p8">
            <a:extLst>
              <a:ext uri="{FF2B5EF4-FFF2-40B4-BE49-F238E27FC236}">
                <a16:creationId xmlns:a16="http://schemas.microsoft.com/office/drawing/2014/main" id="{A8C6F176-485B-4AB9-A0A4-BCE5A1BE8B12}"/>
              </a:ext>
            </a:extLst>
          </p:cNvPr>
          <p:cNvPicPr preferRelativeResize="0"/>
          <p:nvPr/>
        </p:nvPicPr>
        <p:blipFill rotWithShape="1">
          <a:blip r:embed="rId4">
            <a:alphaModFix/>
          </a:blip>
          <a:srcRect/>
          <a:stretch/>
        </p:blipFill>
        <p:spPr>
          <a:xfrm>
            <a:off x="400423" y="3716585"/>
            <a:ext cx="552560" cy="546211"/>
          </a:xfrm>
          <a:prstGeom prst="rect">
            <a:avLst/>
          </a:prstGeom>
          <a:noFill/>
          <a:ln>
            <a:noFill/>
          </a:ln>
        </p:spPr>
      </p:pic>
      <p:sp>
        <p:nvSpPr>
          <p:cNvPr id="37" name="Google Shape;171;p8">
            <a:extLst>
              <a:ext uri="{FF2B5EF4-FFF2-40B4-BE49-F238E27FC236}">
                <a16:creationId xmlns:a16="http://schemas.microsoft.com/office/drawing/2014/main" id="{522BDD84-3CD9-41A7-A22A-AE14C7098F5B}"/>
              </a:ext>
            </a:extLst>
          </p:cNvPr>
          <p:cNvSpPr txBox="1"/>
          <p:nvPr/>
        </p:nvSpPr>
        <p:spPr>
          <a:xfrm>
            <a:off x="952983" y="3685793"/>
            <a:ext cx="582222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present.</a:t>
            </a:r>
          </a:p>
        </p:txBody>
      </p:sp>
      <p:pic>
        <p:nvPicPr>
          <p:cNvPr id="38" name="Google Shape;183;p8">
            <a:extLst>
              <a:ext uri="{FF2B5EF4-FFF2-40B4-BE49-F238E27FC236}">
                <a16:creationId xmlns:a16="http://schemas.microsoft.com/office/drawing/2014/main" id="{4D239F88-E49D-4D4D-A5DB-BE9DD34F85F2}"/>
              </a:ext>
            </a:extLst>
          </p:cNvPr>
          <p:cNvPicPr preferRelativeResize="0"/>
          <p:nvPr/>
        </p:nvPicPr>
        <p:blipFill rotWithShape="1">
          <a:blip r:embed="rId4">
            <a:alphaModFix/>
          </a:blip>
          <a:srcRect/>
          <a:stretch/>
        </p:blipFill>
        <p:spPr>
          <a:xfrm>
            <a:off x="5865616" y="3729043"/>
            <a:ext cx="552560" cy="536372"/>
          </a:xfrm>
          <a:prstGeom prst="rect">
            <a:avLst/>
          </a:prstGeom>
          <a:noFill/>
          <a:ln>
            <a:noFill/>
          </a:ln>
        </p:spPr>
      </p:pic>
      <p:sp>
        <p:nvSpPr>
          <p:cNvPr id="39" name="Google Shape;171;p8">
            <a:extLst>
              <a:ext uri="{FF2B5EF4-FFF2-40B4-BE49-F238E27FC236}">
                <a16:creationId xmlns:a16="http://schemas.microsoft.com/office/drawing/2014/main" id="{221941EF-5175-4821-BB8C-0B1E5B3F8FED}"/>
              </a:ext>
            </a:extLst>
          </p:cNvPr>
          <p:cNvSpPr txBox="1"/>
          <p:nvPr/>
        </p:nvSpPr>
        <p:spPr>
          <a:xfrm>
            <a:off x="6444431" y="3679211"/>
            <a:ext cx="58222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present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Google Shape;171;p8">
            <a:extLst>
              <a:ext uri="{FF2B5EF4-FFF2-40B4-BE49-F238E27FC236}">
                <a16:creationId xmlns:a16="http://schemas.microsoft.com/office/drawing/2014/main" id="{ED9A6D8D-B0C2-4E7F-9EE3-C96696B608EB}"/>
              </a:ext>
            </a:extLst>
          </p:cNvPr>
          <p:cNvSpPr txBox="1"/>
          <p:nvPr/>
        </p:nvSpPr>
        <p:spPr>
          <a:xfrm>
            <a:off x="6418669" y="3196024"/>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Rectangle: Rounded Corners 40">
            <a:extLst>
              <a:ext uri="{FF2B5EF4-FFF2-40B4-BE49-F238E27FC236}">
                <a16:creationId xmlns:a16="http://schemas.microsoft.com/office/drawing/2014/main" id="{755AA702-13D6-4B41-BBCD-51CE55AA584D}"/>
              </a:ext>
            </a:extLst>
          </p:cNvPr>
          <p:cNvSpPr/>
          <p:nvPr/>
        </p:nvSpPr>
        <p:spPr>
          <a:xfrm>
            <a:off x="6443939" y="4231865"/>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Rectangle: Rounded Corners 41">
            <a:extLst>
              <a:ext uri="{FF2B5EF4-FFF2-40B4-BE49-F238E27FC236}">
                <a16:creationId xmlns:a16="http://schemas.microsoft.com/office/drawing/2014/main" id="{065532BD-7002-49CE-93F7-326B65FC0427}"/>
              </a:ext>
            </a:extLst>
          </p:cNvPr>
          <p:cNvSpPr/>
          <p:nvPr/>
        </p:nvSpPr>
        <p:spPr>
          <a:xfrm>
            <a:off x="978746" y="4205709"/>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Google Shape;171;p8">
            <a:extLst>
              <a:ext uri="{FF2B5EF4-FFF2-40B4-BE49-F238E27FC236}">
                <a16:creationId xmlns:a16="http://schemas.microsoft.com/office/drawing/2014/main" id="{4B815B4B-C9CA-473B-B0B6-DE16F617DBAE}"/>
              </a:ext>
            </a:extLst>
          </p:cNvPr>
          <p:cNvSpPr txBox="1"/>
          <p:nvPr/>
        </p:nvSpPr>
        <p:spPr>
          <a:xfrm>
            <a:off x="978746" y="4166798"/>
            <a:ext cx="3028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4" name="Google Shape;183;p8">
            <a:extLst>
              <a:ext uri="{FF2B5EF4-FFF2-40B4-BE49-F238E27FC236}">
                <a16:creationId xmlns:a16="http://schemas.microsoft.com/office/drawing/2014/main" id="{7046F336-AFAF-430F-A054-B8BA4577E7EB}"/>
              </a:ext>
            </a:extLst>
          </p:cNvPr>
          <p:cNvPicPr preferRelativeResize="0"/>
          <p:nvPr/>
        </p:nvPicPr>
        <p:blipFill rotWithShape="1">
          <a:blip r:embed="rId4">
            <a:alphaModFix/>
          </a:blip>
          <a:srcRect/>
          <a:stretch/>
        </p:blipFill>
        <p:spPr>
          <a:xfrm>
            <a:off x="426186" y="4727414"/>
            <a:ext cx="552560" cy="546211"/>
          </a:xfrm>
          <a:prstGeom prst="rect">
            <a:avLst/>
          </a:prstGeom>
          <a:noFill/>
          <a:ln>
            <a:noFill/>
          </a:ln>
        </p:spPr>
      </p:pic>
      <p:sp>
        <p:nvSpPr>
          <p:cNvPr id="45" name="Google Shape;171;p8">
            <a:extLst>
              <a:ext uri="{FF2B5EF4-FFF2-40B4-BE49-F238E27FC236}">
                <a16:creationId xmlns:a16="http://schemas.microsoft.com/office/drawing/2014/main" id="{5362D24C-1C11-4F74-9805-DC61B0BC4401}"/>
              </a:ext>
            </a:extLst>
          </p:cNvPr>
          <p:cNvSpPr txBox="1"/>
          <p:nvPr/>
        </p:nvSpPr>
        <p:spPr>
          <a:xfrm>
            <a:off x="978746" y="4696622"/>
            <a:ext cx="582222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game.</a:t>
            </a:r>
          </a:p>
        </p:txBody>
      </p:sp>
      <p:pic>
        <p:nvPicPr>
          <p:cNvPr id="46" name="Google Shape;183;p8">
            <a:extLst>
              <a:ext uri="{FF2B5EF4-FFF2-40B4-BE49-F238E27FC236}">
                <a16:creationId xmlns:a16="http://schemas.microsoft.com/office/drawing/2014/main" id="{62D370AD-F9CB-4606-AFB8-4705854C27E9}"/>
              </a:ext>
            </a:extLst>
          </p:cNvPr>
          <p:cNvPicPr preferRelativeResize="0"/>
          <p:nvPr/>
        </p:nvPicPr>
        <p:blipFill rotWithShape="1">
          <a:blip r:embed="rId4">
            <a:alphaModFix/>
          </a:blip>
          <a:srcRect/>
          <a:stretch/>
        </p:blipFill>
        <p:spPr>
          <a:xfrm>
            <a:off x="5891379" y="4739872"/>
            <a:ext cx="552560" cy="536372"/>
          </a:xfrm>
          <a:prstGeom prst="rect">
            <a:avLst/>
          </a:prstGeom>
          <a:noFill/>
          <a:ln>
            <a:noFill/>
          </a:ln>
        </p:spPr>
      </p:pic>
      <p:sp>
        <p:nvSpPr>
          <p:cNvPr id="47" name="Google Shape;171;p8">
            <a:extLst>
              <a:ext uri="{FF2B5EF4-FFF2-40B4-BE49-F238E27FC236}">
                <a16:creationId xmlns:a16="http://schemas.microsoft.com/office/drawing/2014/main" id="{0ADA2013-1CC6-44CE-BACF-BF876827A2F0}"/>
              </a:ext>
            </a:extLst>
          </p:cNvPr>
          <p:cNvSpPr txBox="1"/>
          <p:nvPr/>
        </p:nvSpPr>
        <p:spPr>
          <a:xfrm>
            <a:off x="6470194" y="4690040"/>
            <a:ext cx="58222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game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Google Shape;171;p8">
            <a:extLst>
              <a:ext uri="{FF2B5EF4-FFF2-40B4-BE49-F238E27FC236}">
                <a16:creationId xmlns:a16="http://schemas.microsoft.com/office/drawing/2014/main" id="{9E245DDE-AF6E-47FF-B773-62C11BBDAA2A}"/>
              </a:ext>
            </a:extLst>
          </p:cNvPr>
          <p:cNvSpPr txBox="1"/>
          <p:nvPr/>
        </p:nvSpPr>
        <p:spPr>
          <a:xfrm>
            <a:off x="6444432" y="4206853"/>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Google Shape;171;p8">
            <a:extLst>
              <a:ext uri="{FF2B5EF4-FFF2-40B4-BE49-F238E27FC236}">
                <a16:creationId xmlns:a16="http://schemas.microsoft.com/office/drawing/2014/main" id="{BFD06017-A3F5-4037-B52D-528AD0E90B29}"/>
              </a:ext>
            </a:extLst>
          </p:cNvPr>
          <p:cNvSpPr txBox="1"/>
          <p:nvPr/>
        </p:nvSpPr>
        <p:spPr>
          <a:xfrm>
            <a:off x="239395" y="5319494"/>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extLst>
              <a:ext uri="{FF2B5EF4-FFF2-40B4-BE49-F238E27FC236}">
                <a16:creationId xmlns:a16="http://schemas.microsoft.com/office/drawing/2014/main" id="{25B167D3-0153-43DA-9533-F44FA45C75C7}"/>
              </a:ext>
            </a:extLst>
          </p:cNvPr>
          <p:cNvSpPr/>
          <p:nvPr/>
        </p:nvSpPr>
        <p:spPr>
          <a:xfrm>
            <a:off x="6443446" y="586768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Rectangle: Rounded Corners 50">
            <a:extLst>
              <a:ext uri="{FF2B5EF4-FFF2-40B4-BE49-F238E27FC236}">
                <a16:creationId xmlns:a16="http://schemas.microsoft.com/office/drawing/2014/main" id="{3FA817F3-7331-4470-BEF4-ABF5B88573D7}"/>
              </a:ext>
            </a:extLst>
          </p:cNvPr>
          <p:cNvSpPr/>
          <p:nvPr/>
        </p:nvSpPr>
        <p:spPr>
          <a:xfrm>
            <a:off x="978253" y="584153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D0C0CA72-BAFE-4F1E-B21F-D0254BF36C1B}"/>
              </a:ext>
            </a:extLst>
          </p:cNvPr>
          <p:cNvSpPr txBox="1"/>
          <p:nvPr/>
        </p:nvSpPr>
        <p:spPr>
          <a:xfrm>
            <a:off x="978253" y="5802619"/>
            <a:ext cx="30281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anim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171;p8">
            <a:extLst>
              <a:ext uri="{FF2B5EF4-FFF2-40B4-BE49-F238E27FC236}">
                <a16:creationId xmlns:a16="http://schemas.microsoft.com/office/drawing/2014/main" id="{8FD1E973-01AB-402B-B72B-1BEC6D9212A5}"/>
              </a:ext>
            </a:extLst>
          </p:cNvPr>
          <p:cNvSpPr txBox="1"/>
          <p:nvPr/>
        </p:nvSpPr>
        <p:spPr>
          <a:xfrm>
            <a:off x="978253" y="6332443"/>
            <a:ext cx="5822220"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an animal.</a:t>
            </a:r>
          </a:p>
        </p:txBody>
      </p:sp>
      <p:sp>
        <p:nvSpPr>
          <p:cNvPr id="54" name="Google Shape;171;p8">
            <a:extLst>
              <a:ext uri="{FF2B5EF4-FFF2-40B4-BE49-F238E27FC236}">
                <a16:creationId xmlns:a16="http://schemas.microsoft.com/office/drawing/2014/main" id="{9DA777E4-5E09-4670-8F67-FA6989921074}"/>
              </a:ext>
            </a:extLst>
          </p:cNvPr>
          <p:cNvSpPr txBox="1"/>
          <p:nvPr/>
        </p:nvSpPr>
        <p:spPr>
          <a:xfrm>
            <a:off x="6469701" y="6325861"/>
            <a:ext cx="58222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animal</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Google Shape;171;p8">
            <a:extLst>
              <a:ext uri="{FF2B5EF4-FFF2-40B4-BE49-F238E27FC236}">
                <a16:creationId xmlns:a16="http://schemas.microsoft.com/office/drawing/2014/main" id="{9725F3A6-02A9-4C54-9AAB-E6868E34C26A}"/>
              </a:ext>
            </a:extLst>
          </p:cNvPr>
          <p:cNvSpPr txBox="1"/>
          <p:nvPr/>
        </p:nvSpPr>
        <p:spPr>
          <a:xfrm>
            <a:off x="6443939" y="5842674"/>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anim</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717803" y="4766488"/>
            <a:ext cx="2247930" cy="1014274"/>
          </a:xfrm>
          <a:prstGeom prst="wedgeRoundRectCallout">
            <a:avLst>
              <a:gd name="adj1" fmla="val -36552"/>
              <a:gd name="adj2" fmla="val 731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hear the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change.</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Speech Bubble: Rectangle with Corners Rounded 56">
            <a:extLst>
              <a:ext uri="{FF2B5EF4-FFF2-40B4-BE49-F238E27FC236}">
                <a16:creationId xmlns:a16="http://schemas.microsoft.com/office/drawing/2014/main" id="{447A717E-BCC2-4802-9830-796A7F3B6D49}"/>
              </a:ext>
            </a:extLst>
          </p:cNvPr>
          <p:cNvSpPr/>
          <p:nvPr/>
        </p:nvSpPr>
        <p:spPr>
          <a:xfrm>
            <a:off x="10360672" y="2612728"/>
            <a:ext cx="1756690" cy="1136012"/>
          </a:xfrm>
          <a:prstGeom prst="wedgeRoundRectCallout">
            <a:avLst>
              <a:gd name="adj1" fmla="val -67783"/>
              <a:gd name="adj2" fmla="val 224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onsonant.</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8" name="Google Shape;183;p8">
            <a:extLst>
              <a:ext uri="{FF2B5EF4-FFF2-40B4-BE49-F238E27FC236}">
                <a16:creationId xmlns:a16="http://schemas.microsoft.com/office/drawing/2014/main" id="{9170F844-5D18-47E5-9228-4F22A494D927}"/>
              </a:ext>
            </a:extLst>
          </p:cNvPr>
          <p:cNvPicPr preferRelativeResize="0"/>
          <p:nvPr/>
        </p:nvPicPr>
        <p:blipFill rotWithShape="1">
          <a:blip r:embed="rId4">
            <a:alphaModFix/>
          </a:blip>
          <a:srcRect/>
          <a:stretch/>
        </p:blipFill>
        <p:spPr>
          <a:xfrm>
            <a:off x="451948" y="6283854"/>
            <a:ext cx="552560" cy="546211"/>
          </a:xfrm>
          <a:prstGeom prst="rect">
            <a:avLst/>
          </a:prstGeom>
          <a:noFill/>
          <a:ln>
            <a:noFill/>
          </a:ln>
        </p:spPr>
      </p:pic>
      <p:pic>
        <p:nvPicPr>
          <p:cNvPr id="59" name="Google Shape;183;p8">
            <a:extLst>
              <a:ext uri="{FF2B5EF4-FFF2-40B4-BE49-F238E27FC236}">
                <a16:creationId xmlns:a16="http://schemas.microsoft.com/office/drawing/2014/main" id="{825004B8-4D19-4A9C-894A-3126B81C4CE3}"/>
              </a:ext>
            </a:extLst>
          </p:cNvPr>
          <p:cNvPicPr preferRelativeResize="0"/>
          <p:nvPr/>
        </p:nvPicPr>
        <p:blipFill rotWithShape="1">
          <a:blip r:embed="rId4">
            <a:alphaModFix/>
          </a:blip>
          <a:srcRect/>
          <a:stretch/>
        </p:blipFill>
        <p:spPr>
          <a:xfrm>
            <a:off x="5917141" y="6296312"/>
            <a:ext cx="552560" cy="536372"/>
          </a:xfrm>
          <a:prstGeom prst="rect">
            <a:avLst/>
          </a:prstGeom>
          <a:noFill/>
          <a:ln>
            <a:noFill/>
          </a:ln>
        </p:spPr>
      </p:pic>
    </p:spTree>
    <p:extLst>
      <p:ext uri="{BB962C8B-B14F-4D97-AF65-F5344CB8AC3E}">
        <p14:creationId xmlns:p14="http://schemas.microsoft.com/office/powerpoint/2010/main" val="9242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17" grpId="0"/>
      <p:bldP spid="62" grpId="0"/>
      <p:bldP spid="68" grpId="0"/>
      <p:bldP spid="75" grpId="0"/>
      <p:bldP spid="95" grpId="0"/>
      <p:bldP spid="31" grpId="0"/>
      <p:bldP spid="33" grpId="0" animBg="1"/>
      <p:bldP spid="34" grpId="0" animBg="1"/>
      <p:bldP spid="35" grpId="0"/>
      <p:bldP spid="37" grpId="0"/>
      <p:bldP spid="39" grpId="0"/>
      <p:bldP spid="40" grpId="0"/>
      <p:bldP spid="41" grpId="0" animBg="1"/>
      <p:bldP spid="42" grpId="0" animBg="1"/>
      <p:bldP spid="43" grpId="0"/>
      <p:bldP spid="45" grpId="0"/>
      <p:bldP spid="47" grpId="0"/>
      <p:bldP spid="48" grpId="0"/>
      <p:bldP spid="49" grpId="0"/>
      <p:bldP spid="50" grpId="0" animBg="1"/>
      <p:bldP spid="51" grpId="0" animBg="1"/>
      <p:bldP spid="52" grpId="0"/>
      <p:bldP spid="53" grpId="0"/>
      <p:bldP spid="54" grpId="0"/>
      <p:bldP spid="56" grpId="0"/>
      <p:bldP spid="32"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2" name="Table 4">
            <a:extLst>
              <a:ext uri="{FF2B5EF4-FFF2-40B4-BE49-F238E27FC236}">
                <a16:creationId xmlns:a16="http://schemas.microsoft.com/office/drawing/2014/main" id="{31EABC41-96ED-4B36-80A8-83B6F3A73F89}"/>
              </a:ext>
            </a:extLst>
          </p:cNvPr>
          <p:cNvGraphicFramePr>
            <a:graphicFrameLocks noGrp="1"/>
          </p:cNvGraphicFramePr>
          <p:nvPr/>
        </p:nvGraphicFramePr>
        <p:xfrm>
          <a:off x="182364" y="1714970"/>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0" name="Table 4">
            <a:extLst>
              <a:ext uri="{FF2B5EF4-FFF2-40B4-BE49-F238E27FC236}">
                <a16:creationId xmlns:a16="http://schemas.microsoft.com/office/drawing/2014/main" id="{161E09D5-678C-4D8F-84E2-83D8AA7ADBB3}"/>
              </a:ext>
            </a:extLst>
          </p:cNvPr>
          <p:cNvGraphicFramePr>
            <a:graphicFrameLocks noGrp="1"/>
          </p:cNvGraphicFramePr>
          <p:nvPr/>
        </p:nvGraphicFramePr>
        <p:xfrm>
          <a:off x="4196603" y="1714969"/>
          <a:ext cx="3882685"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983288">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1" name="Table 4">
            <a:extLst>
              <a:ext uri="{FF2B5EF4-FFF2-40B4-BE49-F238E27FC236}">
                <a16:creationId xmlns:a16="http://schemas.microsoft.com/office/drawing/2014/main" id="{01EF3F54-D411-4A34-A52E-18FEB5BB5571}"/>
              </a:ext>
            </a:extLst>
          </p:cNvPr>
          <p:cNvGraphicFramePr>
            <a:graphicFrameLocks noGrp="1"/>
          </p:cNvGraphicFramePr>
          <p:nvPr/>
        </p:nvGraphicFramePr>
        <p:xfrm>
          <a:off x="8210842" y="1714969"/>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sp>
        <p:nvSpPr>
          <p:cNvPr id="58" name="TextBox 57">
            <a:extLst>
              <a:ext uri="{FF2B5EF4-FFF2-40B4-BE49-F238E27FC236}">
                <a16:creationId xmlns:a16="http://schemas.microsoft.com/office/drawing/2014/main" id="{35ADDBA1-6670-40BF-8631-BD8AC2661EA0}"/>
              </a:ext>
            </a:extLst>
          </p:cNvPr>
          <p:cNvSpPr txBox="1"/>
          <p:nvPr/>
        </p:nvSpPr>
        <p:spPr>
          <a:xfrm>
            <a:off x="368223" y="2889792"/>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jeu</a:t>
            </a:r>
          </a:p>
        </p:txBody>
      </p:sp>
      <p:sp>
        <p:nvSpPr>
          <p:cNvPr id="59" name="TextBox 58">
            <a:extLst>
              <a:ext uri="{FF2B5EF4-FFF2-40B4-BE49-F238E27FC236}">
                <a16:creationId xmlns:a16="http://schemas.microsoft.com/office/drawing/2014/main" id="{306D7944-5F41-49DB-BC06-B4F000BE5539}"/>
              </a:ext>
            </a:extLst>
          </p:cNvPr>
          <p:cNvSpPr txBox="1"/>
          <p:nvPr/>
        </p:nvSpPr>
        <p:spPr>
          <a:xfrm>
            <a:off x="2162514" y="2848513"/>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jeux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AFD02F79-8734-4C46-8ECB-0EBA6A990582}"/>
              </a:ext>
            </a:extLst>
          </p:cNvPr>
          <p:cNvSpPr txBox="1"/>
          <p:nvPr/>
        </p:nvSpPr>
        <p:spPr>
          <a:xfrm>
            <a:off x="312570" y="4552168"/>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lieu</a:t>
            </a:r>
          </a:p>
        </p:txBody>
      </p:sp>
      <p:sp>
        <p:nvSpPr>
          <p:cNvPr id="61" name="TextBox 60">
            <a:extLst>
              <a:ext uri="{FF2B5EF4-FFF2-40B4-BE49-F238E27FC236}">
                <a16:creationId xmlns:a16="http://schemas.microsoft.com/office/drawing/2014/main" id="{2D02A292-4001-4A3E-8AE5-908162E4F07F}"/>
              </a:ext>
            </a:extLst>
          </p:cNvPr>
          <p:cNvSpPr txBox="1"/>
          <p:nvPr/>
        </p:nvSpPr>
        <p:spPr>
          <a:xfrm>
            <a:off x="2209720" y="4552167"/>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lieux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6F539B39-AF1F-4670-817D-8A047601F812}"/>
              </a:ext>
            </a:extLst>
          </p:cNvPr>
          <p:cNvSpPr txBox="1"/>
          <p:nvPr/>
        </p:nvSpPr>
        <p:spPr>
          <a:xfrm>
            <a:off x="312570" y="6184017"/>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cheveu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A699342E-BA47-4B2C-839B-066B53B4D991}"/>
              </a:ext>
            </a:extLst>
          </p:cNvPr>
          <p:cNvSpPr txBox="1"/>
          <p:nvPr/>
        </p:nvSpPr>
        <p:spPr>
          <a:xfrm>
            <a:off x="2225729" y="6189971"/>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cheveux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4D8EF31E-57C9-4F5C-983D-9D9D55D02FD2}"/>
              </a:ext>
            </a:extLst>
          </p:cNvPr>
          <p:cNvSpPr txBox="1"/>
          <p:nvPr/>
        </p:nvSpPr>
        <p:spPr>
          <a:xfrm>
            <a:off x="4351990" y="2867494"/>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10863797-B4FF-4562-85BC-ADFF308ECAFC}"/>
              </a:ext>
            </a:extLst>
          </p:cNvPr>
          <p:cNvSpPr txBox="1"/>
          <p:nvPr/>
        </p:nvSpPr>
        <p:spPr>
          <a:xfrm>
            <a:off x="6335357" y="2899520"/>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cadeaux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A4356299-0398-41F9-B05C-854E541C3746}"/>
              </a:ext>
            </a:extLst>
          </p:cNvPr>
          <p:cNvSpPr txBox="1"/>
          <p:nvPr/>
        </p:nvSpPr>
        <p:spPr>
          <a:xfrm>
            <a:off x="4362227" y="4532239"/>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chapeau</a:t>
            </a:r>
          </a:p>
        </p:txBody>
      </p:sp>
      <p:sp>
        <p:nvSpPr>
          <p:cNvPr id="68" name="TextBox 67">
            <a:extLst>
              <a:ext uri="{FF2B5EF4-FFF2-40B4-BE49-F238E27FC236}">
                <a16:creationId xmlns:a16="http://schemas.microsoft.com/office/drawing/2014/main" id="{DDCD98D1-D127-4F6E-8724-8847F34B14BA}"/>
              </a:ext>
            </a:extLst>
          </p:cNvPr>
          <p:cNvSpPr txBox="1"/>
          <p:nvPr/>
        </p:nvSpPr>
        <p:spPr>
          <a:xfrm>
            <a:off x="6166295" y="4505493"/>
            <a:ext cx="18445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chapeaux</a:t>
            </a:r>
          </a:p>
        </p:txBody>
      </p:sp>
      <p:sp>
        <p:nvSpPr>
          <p:cNvPr id="69" name="TextBox 68">
            <a:extLst>
              <a:ext uri="{FF2B5EF4-FFF2-40B4-BE49-F238E27FC236}">
                <a16:creationId xmlns:a16="http://schemas.microsoft.com/office/drawing/2014/main" id="{7698BFFF-395C-49CD-B92C-D1A1CFE1930E}"/>
              </a:ext>
            </a:extLst>
          </p:cNvPr>
          <p:cNvSpPr txBox="1"/>
          <p:nvPr/>
        </p:nvSpPr>
        <p:spPr>
          <a:xfrm>
            <a:off x="4348644" y="5814037"/>
            <a:ext cx="15886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château</a:t>
            </a:r>
          </a:p>
        </p:txBody>
      </p:sp>
      <p:sp>
        <p:nvSpPr>
          <p:cNvPr id="70" name="TextBox 69">
            <a:extLst>
              <a:ext uri="{FF2B5EF4-FFF2-40B4-BE49-F238E27FC236}">
                <a16:creationId xmlns:a16="http://schemas.microsoft.com/office/drawing/2014/main" id="{3821B76C-1BBA-44AE-8DB4-25AA4848ED53}"/>
              </a:ext>
            </a:extLst>
          </p:cNvPr>
          <p:cNvSpPr txBox="1"/>
          <p:nvPr/>
        </p:nvSpPr>
        <p:spPr>
          <a:xfrm>
            <a:off x="6273149" y="6182145"/>
            <a:ext cx="1799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châteaux</a:t>
            </a:r>
          </a:p>
        </p:txBody>
      </p:sp>
      <p:sp>
        <p:nvSpPr>
          <p:cNvPr id="71" name="TextBox 70">
            <a:extLst>
              <a:ext uri="{FF2B5EF4-FFF2-40B4-BE49-F238E27FC236}">
                <a16:creationId xmlns:a16="http://schemas.microsoft.com/office/drawing/2014/main" id="{28623915-B961-4CE6-890A-DC26C0605C61}"/>
              </a:ext>
            </a:extLst>
          </p:cNvPr>
          <p:cNvSpPr txBox="1"/>
          <p:nvPr/>
        </p:nvSpPr>
        <p:spPr>
          <a:xfrm>
            <a:off x="8440862" y="2889792"/>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animal</a:t>
            </a:r>
          </a:p>
        </p:txBody>
      </p:sp>
      <p:sp>
        <p:nvSpPr>
          <p:cNvPr id="72" name="TextBox 71">
            <a:extLst>
              <a:ext uri="{FF2B5EF4-FFF2-40B4-BE49-F238E27FC236}">
                <a16:creationId xmlns:a16="http://schemas.microsoft.com/office/drawing/2014/main" id="{D88CB044-86BB-4921-A5E1-69BC70B8FAE3}"/>
              </a:ext>
            </a:extLst>
          </p:cNvPr>
          <p:cNvSpPr txBox="1"/>
          <p:nvPr/>
        </p:nvSpPr>
        <p:spPr>
          <a:xfrm>
            <a:off x="10292256" y="2899519"/>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animaux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45DB209D-1DFA-49F9-ACFE-562A30971FE4}"/>
              </a:ext>
            </a:extLst>
          </p:cNvPr>
          <p:cNvSpPr txBox="1"/>
          <p:nvPr/>
        </p:nvSpPr>
        <p:spPr>
          <a:xfrm>
            <a:off x="8406097" y="4552168"/>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cheval</a:t>
            </a:r>
          </a:p>
        </p:txBody>
      </p:sp>
      <p:sp>
        <p:nvSpPr>
          <p:cNvPr id="74" name="TextBox 73">
            <a:extLst>
              <a:ext uri="{FF2B5EF4-FFF2-40B4-BE49-F238E27FC236}">
                <a16:creationId xmlns:a16="http://schemas.microsoft.com/office/drawing/2014/main" id="{8890001C-5B3E-4A9E-85F1-94BEBE4E665B}"/>
              </a:ext>
            </a:extLst>
          </p:cNvPr>
          <p:cNvSpPr txBox="1"/>
          <p:nvPr/>
        </p:nvSpPr>
        <p:spPr>
          <a:xfrm>
            <a:off x="10298901" y="4561602"/>
            <a:ext cx="15886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chevaux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A picture containing outdoor, snow, tree, person&#10;&#10;Description automatically generated">
            <a:extLst>
              <a:ext uri="{FF2B5EF4-FFF2-40B4-BE49-F238E27FC236}">
                <a16:creationId xmlns:a16="http://schemas.microsoft.com/office/drawing/2014/main" id="{563F0B0D-55EC-4ECA-B3F7-1C5453819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8" y="1963239"/>
            <a:ext cx="1303780" cy="869866"/>
          </a:xfrm>
          <a:prstGeom prst="rect">
            <a:avLst/>
          </a:prstGeom>
        </p:spPr>
      </p:pic>
      <p:pic>
        <p:nvPicPr>
          <p:cNvPr id="14" name="Picture 13" descr="A person and a child in the snow&#10;&#10;Description automatically generated with medium confidence">
            <a:extLst>
              <a:ext uri="{FF2B5EF4-FFF2-40B4-BE49-F238E27FC236}">
                <a16:creationId xmlns:a16="http://schemas.microsoft.com/office/drawing/2014/main" id="{11C04A12-9037-4A72-9CFD-8390BE3B4717}"/>
              </a:ext>
            </a:extLst>
          </p:cNvPr>
          <p:cNvPicPr>
            <a:picLocks noChangeAspect="1"/>
          </p:cNvPicPr>
          <p:nvPr/>
        </p:nvPicPr>
        <p:blipFill rotWithShape="1">
          <a:blip r:embed="rId6">
            <a:extLst>
              <a:ext uri="{28A0092B-C50C-407E-A947-70E740481C1C}">
                <a14:useLocalDpi xmlns:a14="http://schemas.microsoft.com/office/drawing/2010/main" val="0"/>
              </a:ext>
            </a:extLst>
          </a:blip>
          <a:srcRect l="21986" r="8241"/>
          <a:stretch/>
        </p:blipFill>
        <p:spPr>
          <a:xfrm>
            <a:off x="2997015" y="1822473"/>
            <a:ext cx="901246" cy="861796"/>
          </a:xfrm>
          <a:prstGeom prst="rect">
            <a:avLst/>
          </a:prstGeom>
        </p:spPr>
      </p:pic>
      <p:pic>
        <p:nvPicPr>
          <p:cNvPr id="77" name="Picture 76" descr="A picture containing outdoor, snow, tree, person&#10;&#10;Description automatically generated">
            <a:extLst>
              <a:ext uri="{FF2B5EF4-FFF2-40B4-BE49-F238E27FC236}">
                <a16:creationId xmlns:a16="http://schemas.microsoft.com/office/drawing/2014/main" id="{6B9CB080-C63B-42C9-8D3A-5815C3449E12}"/>
              </a:ext>
            </a:extLst>
          </p:cNvPr>
          <p:cNvPicPr>
            <a:picLocks noChangeAspect="1"/>
          </p:cNvPicPr>
          <p:nvPr/>
        </p:nvPicPr>
        <p:blipFill rotWithShape="1">
          <a:blip r:embed="rId5">
            <a:extLst>
              <a:ext uri="{28A0092B-C50C-407E-A947-70E740481C1C}">
                <a14:useLocalDpi xmlns:a14="http://schemas.microsoft.com/office/drawing/2010/main" val="0"/>
              </a:ext>
            </a:extLst>
          </a:blip>
          <a:srcRect l="8329" r="22545"/>
          <a:stretch/>
        </p:blipFill>
        <p:spPr>
          <a:xfrm>
            <a:off x="2122873" y="2011951"/>
            <a:ext cx="901246" cy="869866"/>
          </a:xfrm>
          <a:prstGeom prst="rect">
            <a:avLst/>
          </a:prstGeom>
        </p:spPr>
      </p:pic>
      <p:pic>
        <p:nvPicPr>
          <p:cNvPr id="18" name="Picture 17" descr="A picture containing person&#10;&#10;Description automatically generated">
            <a:extLst>
              <a:ext uri="{FF2B5EF4-FFF2-40B4-BE49-F238E27FC236}">
                <a16:creationId xmlns:a16="http://schemas.microsoft.com/office/drawing/2014/main" id="{8CCF7F23-A3B3-45FB-B340-5E783C97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2804" y="1888127"/>
            <a:ext cx="1392889" cy="927686"/>
          </a:xfrm>
          <a:prstGeom prst="rect">
            <a:avLst/>
          </a:prstGeom>
        </p:spPr>
      </p:pic>
      <p:pic>
        <p:nvPicPr>
          <p:cNvPr id="78" name="Picture 77" descr="A picture containing person&#10;&#10;Description automatically generated">
            <a:extLst>
              <a:ext uri="{FF2B5EF4-FFF2-40B4-BE49-F238E27FC236}">
                <a16:creationId xmlns:a16="http://schemas.microsoft.com/office/drawing/2014/main" id="{4F97FA91-AC70-40EC-93C8-3B780824B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4074" y="1852406"/>
            <a:ext cx="1392889" cy="927686"/>
          </a:xfrm>
          <a:prstGeom prst="rect">
            <a:avLst/>
          </a:prstGeom>
        </p:spPr>
      </p:pic>
      <p:pic>
        <p:nvPicPr>
          <p:cNvPr id="32" name="Picture 31" descr="A person in a garment on a stage with a crowd watching&#10;&#10;Description automatically generated with low confidence">
            <a:extLst>
              <a:ext uri="{FF2B5EF4-FFF2-40B4-BE49-F238E27FC236}">
                <a16:creationId xmlns:a16="http://schemas.microsoft.com/office/drawing/2014/main" id="{8F444EDF-1E41-4654-B4DA-DF05B031EF92}"/>
              </a:ext>
            </a:extLst>
          </p:cNvPr>
          <p:cNvPicPr>
            <a:picLocks noChangeAspect="1"/>
          </p:cNvPicPr>
          <p:nvPr/>
        </p:nvPicPr>
        <p:blipFill rotWithShape="1">
          <a:blip r:embed="rId8">
            <a:extLst>
              <a:ext uri="{28A0092B-C50C-407E-A947-70E740481C1C}">
                <a14:useLocalDpi xmlns:a14="http://schemas.microsoft.com/office/drawing/2010/main" val="0"/>
              </a:ext>
            </a:extLst>
          </a:blip>
          <a:srcRect t="9870" b="11148"/>
          <a:stretch/>
        </p:blipFill>
        <p:spPr>
          <a:xfrm>
            <a:off x="10152419" y="1802295"/>
            <a:ext cx="1008285" cy="1194553"/>
          </a:xfrm>
          <a:prstGeom prst="rect">
            <a:avLst/>
          </a:prstGeom>
        </p:spPr>
      </p:pic>
      <p:pic>
        <p:nvPicPr>
          <p:cNvPr id="35" name="Picture 34" descr="A horse standing in the snow&#10;&#10;Description automatically generated with medium confidence">
            <a:extLst>
              <a:ext uri="{FF2B5EF4-FFF2-40B4-BE49-F238E27FC236}">
                <a16:creationId xmlns:a16="http://schemas.microsoft.com/office/drawing/2014/main" id="{1F74FB99-F37E-4E4D-840B-AC9799A47C51}"/>
              </a:ext>
            </a:extLst>
          </p:cNvPr>
          <p:cNvPicPr>
            <a:picLocks noChangeAspect="1"/>
          </p:cNvPicPr>
          <p:nvPr/>
        </p:nvPicPr>
        <p:blipFill rotWithShape="1">
          <a:blip r:embed="rId9">
            <a:extLst>
              <a:ext uri="{28A0092B-C50C-407E-A947-70E740481C1C}">
                <a14:useLocalDpi xmlns:a14="http://schemas.microsoft.com/office/drawing/2010/main" val="0"/>
              </a:ext>
            </a:extLst>
          </a:blip>
          <a:srcRect l="7640" t="23014" r="21225" b="5515"/>
          <a:stretch/>
        </p:blipFill>
        <p:spPr>
          <a:xfrm>
            <a:off x="8829816" y="3470353"/>
            <a:ext cx="724810" cy="1092341"/>
          </a:xfrm>
          <a:prstGeom prst="rect">
            <a:avLst/>
          </a:prstGeom>
        </p:spPr>
      </p:pic>
      <p:pic>
        <p:nvPicPr>
          <p:cNvPr id="79" name="Picture 78" descr="A horse standing in the snow&#10;&#10;Description automatically generated with medium confidence">
            <a:extLst>
              <a:ext uri="{FF2B5EF4-FFF2-40B4-BE49-F238E27FC236}">
                <a16:creationId xmlns:a16="http://schemas.microsoft.com/office/drawing/2014/main" id="{7A06203B-70C3-4692-AA11-84CC14958889}"/>
              </a:ext>
            </a:extLst>
          </p:cNvPr>
          <p:cNvPicPr>
            <a:picLocks noChangeAspect="1"/>
          </p:cNvPicPr>
          <p:nvPr/>
        </p:nvPicPr>
        <p:blipFill rotWithShape="1">
          <a:blip r:embed="rId9">
            <a:extLst>
              <a:ext uri="{28A0092B-C50C-407E-A947-70E740481C1C}">
                <a14:useLocalDpi xmlns:a14="http://schemas.microsoft.com/office/drawing/2010/main" val="0"/>
              </a:ext>
            </a:extLst>
          </a:blip>
          <a:srcRect l="7640" t="23014" r="21225" b="5515"/>
          <a:stretch/>
        </p:blipFill>
        <p:spPr>
          <a:xfrm>
            <a:off x="10256041" y="3459827"/>
            <a:ext cx="724810" cy="1092341"/>
          </a:xfrm>
          <a:prstGeom prst="rect">
            <a:avLst/>
          </a:prstGeom>
        </p:spPr>
      </p:pic>
      <p:pic>
        <p:nvPicPr>
          <p:cNvPr id="80" name="Picture 79" descr="A horse standing in the snow&#10;&#10;Description automatically generated with medium confidence">
            <a:extLst>
              <a:ext uri="{FF2B5EF4-FFF2-40B4-BE49-F238E27FC236}">
                <a16:creationId xmlns:a16="http://schemas.microsoft.com/office/drawing/2014/main" id="{FE726DB3-8DC7-478B-B9AC-3B51A476F705}"/>
              </a:ext>
            </a:extLst>
          </p:cNvPr>
          <p:cNvPicPr>
            <a:picLocks noChangeAspect="1"/>
          </p:cNvPicPr>
          <p:nvPr/>
        </p:nvPicPr>
        <p:blipFill rotWithShape="1">
          <a:blip r:embed="rId9">
            <a:extLst>
              <a:ext uri="{28A0092B-C50C-407E-A947-70E740481C1C}">
                <a14:useLocalDpi xmlns:a14="http://schemas.microsoft.com/office/drawing/2010/main" val="0"/>
              </a:ext>
            </a:extLst>
          </a:blip>
          <a:srcRect l="7640" t="23014" r="21225" b="5515"/>
          <a:stretch/>
        </p:blipFill>
        <p:spPr>
          <a:xfrm>
            <a:off x="10980851" y="3459826"/>
            <a:ext cx="724810" cy="1092341"/>
          </a:xfrm>
          <a:prstGeom prst="rect">
            <a:avLst/>
          </a:prstGeom>
        </p:spPr>
      </p:pic>
      <p:pic>
        <p:nvPicPr>
          <p:cNvPr id="37" name="Picture 36" descr="A person with a beard and hat&#10;&#10;Description automatically generated with low confidence">
            <a:extLst>
              <a:ext uri="{FF2B5EF4-FFF2-40B4-BE49-F238E27FC236}">
                <a16:creationId xmlns:a16="http://schemas.microsoft.com/office/drawing/2014/main" id="{ACB2BE9C-2E24-4BD1-818E-83AE063721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29" y="3607090"/>
            <a:ext cx="1254737" cy="836491"/>
          </a:xfrm>
          <a:prstGeom prst="rect">
            <a:avLst/>
          </a:prstGeom>
        </p:spPr>
      </p:pic>
      <p:pic>
        <p:nvPicPr>
          <p:cNvPr id="81" name="Picture 80" descr="A person with a beard and hat&#10;&#10;Description automatically generated with low confidence">
            <a:extLst>
              <a:ext uri="{FF2B5EF4-FFF2-40B4-BE49-F238E27FC236}">
                <a16:creationId xmlns:a16="http://schemas.microsoft.com/office/drawing/2014/main" id="{6B7F370E-0486-44EE-ADEA-040B5970FA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2148" y="3558379"/>
            <a:ext cx="1056968" cy="704645"/>
          </a:xfrm>
          <a:prstGeom prst="rect">
            <a:avLst/>
          </a:prstGeom>
        </p:spPr>
      </p:pic>
      <p:pic>
        <p:nvPicPr>
          <p:cNvPr id="82" name="Picture 81" descr="A person with a beard and hat&#10;&#10;Description automatically generated with low confidence">
            <a:extLst>
              <a:ext uri="{FF2B5EF4-FFF2-40B4-BE49-F238E27FC236}">
                <a16:creationId xmlns:a16="http://schemas.microsoft.com/office/drawing/2014/main" id="{151B0922-75B3-4863-8A01-807CCA626A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7717" y="3870140"/>
            <a:ext cx="918023" cy="612015"/>
          </a:xfrm>
          <a:prstGeom prst="rect">
            <a:avLst/>
          </a:prstGeom>
        </p:spPr>
      </p:pic>
      <p:pic>
        <p:nvPicPr>
          <p:cNvPr id="39" name="Picture 38">
            <a:extLst>
              <a:ext uri="{FF2B5EF4-FFF2-40B4-BE49-F238E27FC236}">
                <a16:creationId xmlns:a16="http://schemas.microsoft.com/office/drawing/2014/main" id="{6AB00341-7717-406B-AE7F-2731D72AD2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5163" y="5216046"/>
            <a:ext cx="1382750" cy="934437"/>
          </a:xfrm>
          <a:prstGeom prst="rect">
            <a:avLst/>
          </a:prstGeom>
        </p:spPr>
      </p:pic>
      <p:pic>
        <p:nvPicPr>
          <p:cNvPr id="84" name="Picture 83">
            <a:extLst>
              <a:ext uri="{FF2B5EF4-FFF2-40B4-BE49-F238E27FC236}">
                <a16:creationId xmlns:a16="http://schemas.microsoft.com/office/drawing/2014/main" id="{6A5FD920-A7E8-44F0-B149-7B6E751523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6584" y="5035527"/>
            <a:ext cx="1382750" cy="934437"/>
          </a:xfrm>
          <a:prstGeom prst="rect">
            <a:avLst/>
          </a:prstGeom>
        </p:spPr>
      </p:pic>
      <p:pic>
        <p:nvPicPr>
          <p:cNvPr id="83" name="Picture 82">
            <a:extLst>
              <a:ext uri="{FF2B5EF4-FFF2-40B4-BE49-F238E27FC236}">
                <a16:creationId xmlns:a16="http://schemas.microsoft.com/office/drawing/2014/main" id="{1AC1D013-7615-479C-8292-D4A5357F7A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2647" y="5270533"/>
            <a:ext cx="1382750" cy="934437"/>
          </a:xfrm>
          <a:prstGeom prst="rect">
            <a:avLst/>
          </a:prstGeom>
        </p:spPr>
      </p:pic>
      <p:pic>
        <p:nvPicPr>
          <p:cNvPr id="85" name="Picture 84" descr="Background pattern&#10;&#10;Description automatically generated">
            <a:extLst>
              <a:ext uri="{FF2B5EF4-FFF2-40B4-BE49-F238E27FC236}">
                <a16:creationId xmlns:a16="http://schemas.microsoft.com/office/drawing/2014/main" id="{59B6D91F-C45B-4DFC-AF3F-30B2A4638D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2976" y="5216046"/>
            <a:ext cx="1278461" cy="1069712"/>
          </a:xfrm>
          <a:prstGeom prst="rect">
            <a:avLst/>
          </a:prstGeom>
        </p:spPr>
      </p:pic>
      <p:pic>
        <p:nvPicPr>
          <p:cNvPr id="87" name="Picture 86" descr="A picture containing outdoor, tree, water, sky&#10;&#10;Description automatically generated">
            <a:extLst>
              <a:ext uri="{FF2B5EF4-FFF2-40B4-BE49-F238E27FC236}">
                <a16:creationId xmlns:a16="http://schemas.microsoft.com/office/drawing/2014/main" id="{4AF487AA-D218-42F4-850A-83A0B47915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8781" y="3573702"/>
            <a:ext cx="1354898" cy="903265"/>
          </a:xfrm>
          <a:prstGeom prst="rect">
            <a:avLst/>
          </a:prstGeom>
        </p:spPr>
      </p:pic>
      <p:grpSp>
        <p:nvGrpSpPr>
          <p:cNvPr id="90" name="Group 89">
            <a:extLst>
              <a:ext uri="{FF2B5EF4-FFF2-40B4-BE49-F238E27FC236}">
                <a16:creationId xmlns:a16="http://schemas.microsoft.com/office/drawing/2014/main" id="{DADB3EB7-5FBA-4AC5-99E3-9F736C2C05A9}"/>
              </a:ext>
            </a:extLst>
          </p:cNvPr>
          <p:cNvGrpSpPr/>
          <p:nvPr/>
        </p:nvGrpSpPr>
        <p:grpSpPr>
          <a:xfrm>
            <a:off x="2307256" y="5107208"/>
            <a:ext cx="1354898" cy="1144736"/>
            <a:chOff x="-2734891" y="3990084"/>
            <a:chExt cx="1622768" cy="1371056"/>
          </a:xfrm>
        </p:grpSpPr>
        <p:sp>
          <p:nvSpPr>
            <p:cNvPr id="89" name="Oval 88">
              <a:extLst>
                <a:ext uri="{FF2B5EF4-FFF2-40B4-BE49-F238E27FC236}">
                  <a16:creationId xmlns:a16="http://schemas.microsoft.com/office/drawing/2014/main" id="{1ACEE1FF-B796-424B-9FBC-4467DA3DB5DA}"/>
                </a:ext>
              </a:extLst>
            </p:cNvPr>
            <p:cNvSpPr/>
            <p:nvPr/>
          </p:nvSpPr>
          <p:spPr>
            <a:xfrm>
              <a:off x="-2734891" y="3990084"/>
              <a:ext cx="1622768" cy="1371056"/>
            </a:xfrm>
            <a:prstGeom prst="ellipse">
              <a:avLst/>
            </a:prstGeom>
            <a:solidFill>
              <a:srgbClr val="FEF5E8"/>
            </a:solidFill>
            <a:ln>
              <a:solidFill>
                <a:srgbClr val="FE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8" name="Picture 87" descr="Background pattern&#10;&#10;Description automatically generated">
              <a:extLst>
                <a:ext uri="{FF2B5EF4-FFF2-40B4-BE49-F238E27FC236}">
                  <a16:creationId xmlns:a16="http://schemas.microsoft.com/office/drawing/2014/main" id="{2EB34D19-0C3F-4708-8B5F-A947AF7EF9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5305" y="4127261"/>
              <a:ext cx="1278461" cy="1069712"/>
            </a:xfrm>
            <a:prstGeom prst="rect">
              <a:avLst/>
            </a:prstGeom>
          </p:spPr>
        </p:pic>
      </p:grpSp>
      <p:cxnSp>
        <p:nvCxnSpPr>
          <p:cNvPr id="92" name="Straight Arrow Connector 91">
            <a:extLst>
              <a:ext uri="{FF2B5EF4-FFF2-40B4-BE49-F238E27FC236}">
                <a16:creationId xmlns:a16="http://schemas.microsoft.com/office/drawing/2014/main" id="{5A5B5F60-C512-4E9B-91F6-115C5E6974EC}"/>
              </a:ext>
            </a:extLst>
          </p:cNvPr>
          <p:cNvCxnSpPr/>
          <p:nvPr/>
        </p:nvCxnSpPr>
        <p:spPr>
          <a:xfrm>
            <a:off x="412976" y="5216046"/>
            <a:ext cx="175747" cy="182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descr="A picture containing outdoor, tree, water, sky&#10;&#10;Description automatically generated">
            <a:extLst>
              <a:ext uri="{FF2B5EF4-FFF2-40B4-BE49-F238E27FC236}">
                <a16:creationId xmlns:a16="http://schemas.microsoft.com/office/drawing/2014/main" id="{45954DB4-1748-4616-86FD-CE16283D12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09877" y="3408775"/>
            <a:ext cx="1354898" cy="903265"/>
          </a:xfrm>
          <a:prstGeom prst="rect">
            <a:avLst/>
          </a:prstGeom>
        </p:spPr>
      </p:pic>
      <p:pic>
        <p:nvPicPr>
          <p:cNvPr id="44" name="Picture 43" descr="A snowy landscape with trees and a sunset&#10;&#10;Description automatically generated with low confidence">
            <a:extLst>
              <a:ext uri="{FF2B5EF4-FFF2-40B4-BE49-F238E27FC236}">
                <a16:creationId xmlns:a16="http://schemas.microsoft.com/office/drawing/2014/main" id="{363A8269-1C8A-4E8F-9A04-C558980A17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5824" y="3684516"/>
            <a:ext cx="1283428" cy="867651"/>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5461F1BB-30E4-455D-982F-08068EEE07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48756" y="1822473"/>
            <a:ext cx="1517817" cy="1011878"/>
          </a:xfrm>
          <a:prstGeom prst="rect">
            <a:avLst/>
          </a:prstGeom>
        </p:spPr>
      </p:pic>
      <p:pic>
        <p:nvPicPr>
          <p:cNvPr id="13" name="Picture 12">
            <a:extLst>
              <a:ext uri="{FF2B5EF4-FFF2-40B4-BE49-F238E27FC236}">
                <a16:creationId xmlns:a16="http://schemas.microsoft.com/office/drawing/2014/main" id="{CC422306-69DA-440F-90A3-B4E0342550F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12167" y="1830970"/>
            <a:ext cx="1635001" cy="1069563"/>
          </a:xfrm>
          <a:prstGeom prst="rect">
            <a:avLst/>
          </a:prstGeom>
        </p:spPr>
      </p:pic>
      <p:pic>
        <p:nvPicPr>
          <p:cNvPr id="9" name="Picture 8" descr="A picture containing food, dessert&#10;&#10;Description automatically generated">
            <a:extLst>
              <a:ext uri="{FF2B5EF4-FFF2-40B4-BE49-F238E27FC236}">
                <a16:creationId xmlns:a16="http://schemas.microsoft.com/office/drawing/2014/main" id="{A51618E9-11F0-714B-5B76-B83B43C5BD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86807" y="5269219"/>
            <a:ext cx="1149884" cy="766589"/>
          </a:xfrm>
          <a:prstGeom prst="rect">
            <a:avLst/>
          </a:prstGeom>
        </p:spPr>
      </p:pic>
      <p:pic>
        <p:nvPicPr>
          <p:cNvPr id="15" name="Picture 14">
            <a:extLst>
              <a:ext uri="{FF2B5EF4-FFF2-40B4-BE49-F238E27FC236}">
                <a16:creationId xmlns:a16="http://schemas.microsoft.com/office/drawing/2014/main" id="{8ACA5B3D-E205-3F46-6931-E16D1448EFBC}"/>
              </a:ext>
            </a:extLst>
          </p:cNvPr>
          <p:cNvPicPr>
            <a:picLocks noChangeAspect="1"/>
          </p:cNvPicPr>
          <p:nvPr/>
        </p:nvPicPr>
        <p:blipFill rotWithShape="1">
          <a:blip r:embed="rId18">
            <a:extLst>
              <a:ext uri="{28A0092B-C50C-407E-A947-70E740481C1C}">
                <a14:useLocalDpi xmlns:a14="http://schemas.microsoft.com/office/drawing/2010/main" val="0"/>
              </a:ext>
            </a:extLst>
          </a:blip>
          <a:srcRect l="22323" t="38405" r="19134"/>
          <a:stretch/>
        </p:blipFill>
        <p:spPr>
          <a:xfrm>
            <a:off x="8613580" y="5269219"/>
            <a:ext cx="1044877" cy="735760"/>
          </a:xfrm>
          <a:prstGeom prst="rect">
            <a:avLst/>
          </a:prstGeom>
        </p:spPr>
      </p:pic>
      <p:sp>
        <p:nvSpPr>
          <p:cNvPr id="17" name="TextBox 16">
            <a:extLst>
              <a:ext uri="{FF2B5EF4-FFF2-40B4-BE49-F238E27FC236}">
                <a16:creationId xmlns:a16="http://schemas.microsoft.com/office/drawing/2014/main" id="{B2ABB07C-7F60-4632-2CFF-09F46F0EAE9B}"/>
              </a:ext>
            </a:extLst>
          </p:cNvPr>
          <p:cNvSpPr txBox="1"/>
          <p:nvPr/>
        </p:nvSpPr>
        <p:spPr>
          <a:xfrm>
            <a:off x="8418742" y="5734984"/>
            <a:ext cx="15886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âteau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C6CE1885-F135-6FB4-44BB-6981817DDDE5}"/>
              </a:ext>
            </a:extLst>
          </p:cNvPr>
          <p:cNvSpPr txBox="1"/>
          <p:nvPr/>
        </p:nvSpPr>
        <p:spPr>
          <a:xfrm>
            <a:off x="10298900" y="5699377"/>
            <a:ext cx="15886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âteaux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8177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4" grpId="0"/>
      <p:bldP spid="65" grpId="0"/>
      <p:bldP spid="66" grpId="0"/>
      <p:bldP spid="67" grpId="0"/>
      <p:bldP spid="68" grpId="0"/>
      <p:bldP spid="69" grpId="0"/>
      <p:bldP spid="70" grpId="0"/>
      <p:bldP spid="71" grpId="0"/>
      <p:bldP spid="72" grpId="0"/>
      <p:bldP spid="73" grpId="0"/>
      <p:bldP spid="74"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Singulier</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pluriel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23" name="Table 22">
            <a:extLst>
              <a:ext uri="{FF2B5EF4-FFF2-40B4-BE49-F238E27FC236}">
                <a16:creationId xmlns:a16="http://schemas.microsoft.com/office/drawing/2014/main" id="{E68AE076-3058-43F0-B57C-10428E667012}"/>
              </a:ext>
            </a:extLst>
          </p:cNvPr>
          <p:cNvGraphicFramePr>
            <a:graphicFrameLocks noGrp="1"/>
          </p:cNvGraphicFramePr>
          <p:nvPr>
            <p:extLst>
              <p:ext uri="{D42A27DB-BD31-4B8C-83A1-F6EECF244321}">
                <p14:modId xmlns:p14="http://schemas.microsoft.com/office/powerpoint/2010/main" val="3232034515"/>
              </p:ext>
            </p:extLst>
          </p:nvPr>
        </p:nvGraphicFramePr>
        <p:xfrm>
          <a:off x="177796" y="1694227"/>
          <a:ext cx="11732124" cy="4469542"/>
        </p:xfrm>
        <a:graphic>
          <a:graphicData uri="http://schemas.openxmlformats.org/drawingml/2006/table">
            <a:tbl>
              <a:tblPr firstRow="1" bandRow="1"/>
              <a:tblGrid>
                <a:gridCol w="1955354">
                  <a:extLst>
                    <a:ext uri="{9D8B030D-6E8A-4147-A177-3AD203B41FA5}">
                      <a16:colId xmlns:a16="http://schemas.microsoft.com/office/drawing/2014/main" val="1313976161"/>
                    </a:ext>
                  </a:extLst>
                </a:gridCol>
                <a:gridCol w="1955354">
                  <a:extLst>
                    <a:ext uri="{9D8B030D-6E8A-4147-A177-3AD203B41FA5}">
                      <a16:colId xmlns:a16="http://schemas.microsoft.com/office/drawing/2014/main" val="2033119042"/>
                    </a:ext>
                  </a:extLst>
                </a:gridCol>
                <a:gridCol w="1955354">
                  <a:extLst>
                    <a:ext uri="{9D8B030D-6E8A-4147-A177-3AD203B41FA5}">
                      <a16:colId xmlns:a16="http://schemas.microsoft.com/office/drawing/2014/main" val="725614961"/>
                    </a:ext>
                  </a:extLst>
                </a:gridCol>
                <a:gridCol w="1955354">
                  <a:extLst>
                    <a:ext uri="{9D8B030D-6E8A-4147-A177-3AD203B41FA5}">
                      <a16:colId xmlns:a16="http://schemas.microsoft.com/office/drawing/2014/main" val="3413289109"/>
                    </a:ext>
                  </a:extLst>
                </a:gridCol>
                <a:gridCol w="1955354">
                  <a:extLst>
                    <a:ext uri="{9D8B030D-6E8A-4147-A177-3AD203B41FA5}">
                      <a16:colId xmlns:a16="http://schemas.microsoft.com/office/drawing/2014/main" val="3535184975"/>
                    </a:ext>
                  </a:extLst>
                </a:gridCol>
                <a:gridCol w="1955354">
                  <a:extLst>
                    <a:ext uri="{9D8B030D-6E8A-4147-A177-3AD203B41FA5}">
                      <a16:colId xmlns:a16="http://schemas.microsoft.com/office/drawing/2014/main" val="1810506089"/>
                    </a:ext>
                  </a:extLst>
                </a:gridCol>
              </a:tblGrid>
              <a:tr h="499534">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chevaux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a:solidFill>
                            <a:srgbClr val="002060"/>
                          </a:solidFill>
                        </a:rPr>
                        <a:t>chapeau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animaux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690528137"/>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742096"/>
                  </a:ext>
                </a:extLst>
              </a:tr>
              <a:tr h="534682">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cheveu</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lieux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jeux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55844073"/>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9092"/>
                  </a:ext>
                </a:extLst>
              </a:tr>
              <a:tr h="357795">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cadeau</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châteaux</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gâteau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28701240"/>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974279"/>
                  </a:ext>
                </a:extLst>
              </a:tr>
            </a:tbl>
          </a:graphicData>
        </a:graphic>
      </p:graphicFrame>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4"/>
          <a:stretch>
            <a:fillRect/>
          </a:stretch>
        </p:blipFill>
        <p:spPr>
          <a:xfrm>
            <a:off x="254025" y="2651188"/>
            <a:ext cx="462709" cy="428729"/>
          </a:xfrm>
          <a:prstGeom prst="rect">
            <a:avLst/>
          </a:prstGeom>
        </p:spPr>
      </p:pic>
      <p:pic>
        <p:nvPicPr>
          <p:cNvPr id="55" name="Picture 54" descr="Shape, arrow&#10;&#10;Description automatically generated">
            <a:extLst>
              <a:ext uri="{FF2B5EF4-FFF2-40B4-BE49-F238E27FC236}">
                <a16:creationId xmlns:a16="http://schemas.microsoft.com/office/drawing/2014/main" id="{CE4BD82A-86D1-4F74-BDDD-807CC88244B2}"/>
              </a:ext>
            </a:extLst>
          </p:cNvPr>
          <p:cNvPicPr>
            <a:picLocks noChangeAspect="1"/>
          </p:cNvPicPr>
          <p:nvPr/>
        </p:nvPicPr>
        <p:blipFill>
          <a:blip r:embed="rId4"/>
          <a:stretch>
            <a:fillRect/>
          </a:stretch>
        </p:blipFill>
        <p:spPr>
          <a:xfrm>
            <a:off x="2249661" y="4167668"/>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00E0F062-E944-49D1-A969-5029E1389AC8}"/>
              </a:ext>
            </a:extLst>
          </p:cNvPr>
          <p:cNvPicPr>
            <a:picLocks noChangeAspect="1"/>
          </p:cNvPicPr>
          <p:nvPr/>
        </p:nvPicPr>
        <p:blipFill>
          <a:blip r:embed="rId4"/>
          <a:stretch>
            <a:fillRect/>
          </a:stretch>
        </p:blipFill>
        <p:spPr>
          <a:xfrm>
            <a:off x="2306323" y="5637362"/>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6227B185-6CE9-43E7-9D84-EAB1907A27DB}"/>
              </a:ext>
            </a:extLst>
          </p:cNvPr>
          <p:cNvPicPr>
            <a:picLocks noChangeAspect="1"/>
          </p:cNvPicPr>
          <p:nvPr/>
        </p:nvPicPr>
        <p:blipFill>
          <a:blip r:embed="rId4"/>
          <a:stretch>
            <a:fillRect/>
          </a:stretch>
        </p:blipFill>
        <p:spPr>
          <a:xfrm>
            <a:off x="4224997" y="2633835"/>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CC3BC1CF-FA92-4A39-A041-368A9B62F37B}"/>
              </a:ext>
            </a:extLst>
          </p:cNvPr>
          <p:cNvPicPr>
            <a:picLocks noChangeAspect="1"/>
          </p:cNvPicPr>
          <p:nvPr/>
        </p:nvPicPr>
        <p:blipFill>
          <a:blip r:embed="rId4"/>
          <a:stretch>
            <a:fillRect/>
          </a:stretch>
        </p:blipFill>
        <p:spPr>
          <a:xfrm>
            <a:off x="6140912" y="4146049"/>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D9055C65-4A5D-455A-AB0D-D7867F21C8A3}"/>
              </a:ext>
            </a:extLst>
          </p:cNvPr>
          <p:cNvPicPr>
            <a:picLocks noChangeAspect="1"/>
          </p:cNvPicPr>
          <p:nvPr/>
        </p:nvPicPr>
        <p:blipFill>
          <a:blip r:embed="rId4"/>
          <a:stretch>
            <a:fillRect/>
          </a:stretch>
        </p:blipFill>
        <p:spPr>
          <a:xfrm>
            <a:off x="10000008" y="2694783"/>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685F8813-8C75-49FB-86BC-84FCB07B8FE0}"/>
              </a:ext>
            </a:extLst>
          </p:cNvPr>
          <p:cNvPicPr>
            <a:picLocks noChangeAspect="1"/>
          </p:cNvPicPr>
          <p:nvPr/>
        </p:nvPicPr>
        <p:blipFill>
          <a:blip r:embed="rId4"/>
          <a:stretch>
            <a:fillRect/>
          </a:stretch>
        </p:blipFill>
        <p:spPr>
          <a:xfrm>
            <a:off x="8047741" y="4179786"/>
            <a:ext cx="462709" cy="428729"/>
          </a:xfrm>
          <a:prstGeom prst="rect">
            <a:avLst/>
          </a:prstGeom>
        </p:spPr>
      </p:pic>
      <p:pic>
        <p:nvPicPr>
          <p:cNvPr id="62" name="Picture 61" descr="Shape, arrow&#10;&#10;Description automatically generated">
            <a:extLst>
              <a:ext uri="{FF2B5EF4-FFF2-40B4-BE49-F238E27FC236}">
                <a16:creationId xmlns:a16="http://schemas.microsoft.com/office/drawing/2014/main" id="{531BDFFC-D5F2-4886-9912-3EEDBC5C14C9}"/>
              </a:ext>
            </a:extLst>
          </p:cNvPr>
          <p:cNvPicPr>
            <a:picLocks noChangeAspect="1"/>
          </p:cNvPicPr>
          <p:nvPr/>
        </p:nvPicPr>
        <p:blipFill>
          <a:blip r:embed="rId4"/>
          <a:stretch>
            <a:fillRect/>
          </a:stretch>
        </p:blipFill>
        <p:spPr>
          <a:xfrm>
            <a:off x="10104005" y="5568761"/>
            <a:ext cx="462709" cy="428729"/>
          </a:xfrm>
          <a:prstGeom prst="rect">
            <a:avLst/>
          </a:prstGeom>
        </p:spPr>
      </p:pic>
      <p:pic>
        <p:nvPicPr>
          <p:cNvPr id="63" name="Graphic 62" descr="Teacher">
            <a:extLst>
              <a:ext uri="{FF2B5EF4-FFF2-40B4-BE49-F238E27FC236}">
                <a16:creationId xmlns:a16="http://schemas.microsoft.com/office/drawing/2014/main" id="{ECF293EA-3F17-4FF1-A916-8B82DE28BD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419" y="490579"/>
            <a:ext cx="914400" cy="914400"/>
          </a:xfrm>
          <a:prstGeom prst="rect">
            <a:avLst/>
          </a:prstGeom>
        </p:spPr>
      </p:pic>
      <p:sp>
        <p:nvSpPr>
          <p:cNvPr id="64" name="Speech Bubble: Rectangle with Corners Rounded 63">
            <a:extLst>
              <a:ext uri="{FF2B5EF4-FFF2-40B4-BE49-F238E27FC236}">
                <a16:creationId xmlns:a16="http://schemas.microsoft.com/office/drawing/2014/main" id="{FFAAC192-8544-466A-BE4C-2E6466B405FA}"/>
              </a:ext>
            </a:extLst>
          </p:cNvPr>
          <p:cNvSpPr/>
          <p:nvPr/>
        </p:nvSpPr>
        <p:spPr>
          <a:xfrm>
            <a:off x="1245057" y="67172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5" name="CustomShape 7">
            <a:extLst>
              <a:ext uri="{FF2B5EF4-FFF2-40B4-BE49-F238E27FC236}">
                <a16:creationId xmlns:a16="http://schemas.microsoft.com/office/drawing/2014/main" id="{991B2676-509E-402D-9CC1-461313CEEDF9}"/>
              </a:ext>
            </a:extLst>
          </p:cNvPr>
          <p:cNvSpPr/>
          <p:nvPr/>
        </p:nvSpPr>
        <p:spPr>
          <a:xfrm>
            <a:off x="1300708" y="71500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 et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numéro</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(1-9) et la bonne letter (a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6" name="Picture 65" descr="A person with a beard and hat&#10;&#10;Description automatically generated with low confidence">
            <a:extLst>
              <a:ext uri="{FF2B5EF4-FFF2-40B4-BE49-F238E27FC236}">
                <a16:creationId xmlns:a16="http://schemas.microsoft.com/office/drawing/2014/main" id="{52C09B29-8828-4E67-9FDE-E48659C334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6350" y="2291428"/>
            <a:ext cx="1254737" cy="836491"/>
          </a:xfrm>
          <a:prstGeom prst="rect">
            <a:avLst/>
          </a:prstGeom>
        </p:spPr>
      </p:pic>
      <p:pic>
        <p:nvPicPr>
          <p:cNvPr id="67" name="Picture 66" descr="A person with a beard and hat&#10;&#10;Description automatically generated with low confidence">
            <a:extLst>
              <a:ext uri="{FF2B5EF4-FFF2-40B4-BE49-F238E27FC236}">
                <a16:creationId xmlns:a16="http://schemas.microsoft.com/office/drawing/2014/main" id="{660B7DE0-5E65-48D0-87C4-333FEE81A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2703" y="2298865"/>
            <a:ext cx="1056968" cy="704645"/>
          </a:xfrm>
          <a:prstGeom prst="rect">
            <a:avLst/>
          </a:prstGeom>
        </p:spPr>
      </p:pic>
      <p:pic>
        <p:nvPicPr>
          <p:cNvPr id="68" name="Picture 67" descr="A person with a beard and hat&#10;&#10;Description automatically generated with low confidence">
            <a:extLst>
              <a:ext uri="{FF2B5EF4-FFF2-40B4-BE49-F238E27FC236}">
                <a16:creationId xmlns:a16="http://schemas.microsoft.com/office/drawing/2014/main" id="{1C1860AD-2A07-45B0-9F88-BF67D0292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5303" y="2542191"/>
            <a:ext cx="918023" cy="612015"/>
          </a:xfrm>
          <a:prstGeom prst="rect">
            <a:avLst/>
          </a:prstGeom>
        </p:spPr>
      </p:pic>
      <p:pic>
        <p:nvPicPr>
          <p:cNvPr id="69" name="Picture 68" descr="A picture containing person&#10;&#10;Description automatically generated">
            <a:extLst>
              <a:ext uri="{FF2B5EF4-FFF2-40B4-BE49-F238E27FC236}">
                <a16:creationId xmlns:a16="http://schemas.microsoft.com/office/drawing/2014/main" id="{F5BAA755-E08F-4CAE-B2A1-36C53BE66D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3835" y="2274535"/>
            <a:ext cx="1274710" cy="848977"/>
          </a:xfrm>
          <a:prstGeom prst="rect">
            <a:avLst/>
          </a:prstGeom>
        </p:spPr>
      </p:pic>
      <p:pic>
        <p:nvPicPr>
          <p:cNvPr id="70" name="Picture 69" descr="A picture containing person&#10;&#10;Description automatically generated">
            <a:extLst>
              <a:ext uri="{FF2B5EF4-FFF2-40B4-BE49-F238E27FC236}">
                <a16:creationId xmlns:a16="http://schemas.microsoft.com/office/drawing/2014/main" id="{54BDA622-2376-4D93-871D-A929E4782B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958" y="2288861"/>
            <a:ext cx="1109648" cy="739043"/>
          </a:xfrm>
          <a:prstGeom prst="rect">
            <a:avLst/>
          </a:prstGeom>
        </p:spPr>
      </p:pic>
      <p:pic>
        <p:nvPicPr>
          <p:cNvPr id="71" name="Picture 70" descr="A person in a garment on a stage with a crowd watching&#10;&#10;Description automatically generated with low confidence">
            <a:extLst>
              <a:ext uri="{FF2B5EF4-FFF2-40B4-BE49-F238E27FC236}">
                <a16:creationId xmlns:a16="http://schemas.microsoft.com/office/drawing/2014/main" id="{D4DD4ACB-99A7-4B4D-8149-509966B94B19}"/>
              </a:ext>
            </a:extLst>
          </p:cNvPr>
          <p:cNvPicPr>
            <a:picLocks noChangeAspect="1"/>
          </p:cNvPicPr>
          <p:nvPr/>
        </p:nvPicPr>
        <p:blipFill rotWithShape="1">
          <a:blip r:embed="rId9">
            <a:extLst>
              <a:ext uri="{28A0092B-C50C-407E-A947-70E740481C1C}">
                <a14:useLocalDpi xmlns:a14="http://schemas.microsoft.com/office/drawing/2010/main" val="0"/>
              </a:ext>
            </a:extLst>
          </a:blip>
          <a:srcRect t="9870" b="11148"/>
          <a:stretch/>
        </p:blipFill>
        <p:spPr>
          <a:xfrm>
            <a:off x="10440642" y="2308380"/>
            <a:ext cx="671552" cy="795613"/>
          </a:xfrm>
          <a:prstGeom prst="rect">
            <a:avLst/>
          </a:prstGeom>
        </p:spPr>
      </p:pic>
      <p:pic>
        <p:nvPicPr>
          <p:cNvPr id="72" name="Picture 71" descr="A horse standing in the snow&#10;&#10;Description automatically generated with medium confidence">
            <a:extLst>
              <a:ext uri="{FF2B5EF4-FFF2-40B4-BE49-F238E27FC236}">
                <a16:creationId xmlns:a16="http://schemas.microsoft.com/office/drawing/2014/main" id="{1F0F8AC1-2B92-4844-8CBF-D5B82D1D61A6}"/>
              </a:ext>
            </a:extLst>
          </p:cNvPr>
          <p:cNvPicPr>
            <a:picLocks noChangeAspect="1"/>
          </p:cNvPicPr>
          <p:nvPr/>
        </p:nvPicPr>
        <p:blipFill rotWithShape="1">
          <a:blip r:embed="rId10">
            <a:extLst>
              <a:ext uri="{28A0092B-C50C-407E-A947-70E740481C1C}">
                <a14:useLocalDpi xmlns:a14="http://schemas.microsoft.com/office/drawing/2010/main" val="0"/>
              </a:ext>
            </a:extLst>
          </a:blip>
          <a:srcRect l="7640" t="23014" r="21225" b="5515"/>
          <a:stretch/>
        </p:blipFill>
        <p:spPr>
          <a:xfrm>
            <a:off x="2989662" y="2308380"/>
            <a:ext cx="540871" cy="815132"/>
          </a:xfrm>
          <a:prstGeom prst="rect">
            <a:avLst/>
          </a:prstGeom>
        </p:spPr>
      </p:pic>
      <p:pic>
        <p:nvPicPr>
          <p:cNvPr id="75" name="Picture 74" descr="A horse standing in the snow&#10;&#10;Description automatically generated with medium confidence">
            <a:extLst>
              <a:ext uri="{FF2B5EF4-FFF2-40B4-BE49-F238E27FC236}">
                <a16:creationId xmlns:a16="http://schemas.microsoft.com/office/drawing/2014/main" id="{D71B2C18-343A-4227-AB6F-80E17DBE5C8A}"/>
              </a:ext>
            </a:extLst>
          </p:cNvPr>
          <p:cNvPicPr>
            <a:picLocks noChangeAspect="1"/>
          </p:cNvPicPr>
          <p:nvPr/>
        </p:nvPicPr>
        <p:blipFill rotWithShape="1">
          <a:blip r:embed="rId10">
            <a:extLst>
              <a:ext uri="{28A0092B-C50C-407E-A947-70E740481C1C}">
                <a14:useLocalDpi xmlns:a14="http://schemas.microsoft.com/office/drawing/2010/main" val="0"/>
              </a:ext>
            </a:extLst>
          </a:blip>
          <a:srcRect l="7640" t="23014" r="21225" b="5515"/>
          <a:stretch/>
        </p:blipFill>
        <p:spPr>
          <a:xfrm>
            <a:off x="873705" y="2308380"/>
            <a:ext cx="540871" cy="815132"/>
          </a:xfrm>
          <a:prstGeom prst="rect">
            <a:avLst/>
          </a:prstGeom>
        </p:spPr>
      </p:pic>
      <p:pic>
        <p:nvPicPr>
          <p:cNvPr id="76" name="Picture 75" descr="A horse standing in the snow&#10;&#10;Description automatically generated with medium confidence">
            <a:extLst>
              <a:ext uri="{FF2B5EF4-FFF2-40B4-BE49-F238E27FC236}">
                <a16:creationId xmlns:a16="http://schemas.microsoft.com/office/drawing/2014/main" id="{AE56F895-F4A8-4F65-98FD-04FC3D8EE0CF}"/>
              </a:ext>
            </a:extLst>
          </p:cNvPr>
          <p:cNvPicPr>
            <a:picLocks noChangeAspect="1"/>
          </p:cNvPicPr>
          <p:nvPr/>
        </p:nvPicPr>
        <p:blipFill rotWithShape="1">
          <a:blip r:embed="rId10">
            <a:extLst>
              <a:ext uri="{28A0092B-C50C-407E-A947-70E740481C1C}">
                <a14:useLocalDpi xmlns:a14="http://schemas.microsoft.com/office/drawing/2010/main" val="0"/>
              </a:ext>
            </a:extLst>
          </a:blip>
          <a:srcRect l="7640" t="23014" r="21225" b="5515"/>
          <a:stretch/>
        </p:blipFill>
        <p:spPr>
          <a:xfrm>
            <a:off x="1458847" y="2288861"/>
            <a:ext cx="540871" cy="815132"/>
          </a:xfrm>
          <a:prstGeom prst="rect">
            <a:avLst/>
          </a:prstGeom>
        </p:spPr>
      </p:pic>
      <p:grpSp>
        <p:nvGrpSpPr>
          <p:cNvPr id="2" name="Group 1">
            <a:extLst>
              <a:ext uri="{FF2B5EF4-FFF2-40B4-BE49-F238E27FC236}">
                <a16:creationId xmlns:a16="http://schemas.microsoft.com/office/drawing/2014/main" id="{D758CEE8-0C94-4C41-80B1-6E35F00FC4EE}"/>
              </a:ext>
            </a:extLst>
          </p:cNvPr>
          <p:cNvGrpSpPr/>
          <p:nvPr/>
        </p:nvGrpSpPr>
        <p:grpSpPr>
          <a:xfrm>
            <a:off x="2849662" y="3824870"/>
            <a:ext cx="1056742" cy="884196"/>
            <a:chOff x="2712370" y="3716197"/>
            <a:chExt cx="1278461" cy="1069712"/>
          </a:xfrm>
        </p:grpSpPr>
        <p:pic>
          <p:nvPicPr>
            <p:cNvPr id="77" name="Picture 76" descr="Background pattern&#10;&#10;Description automatically generated">
              <a:extLst>
                <a:ext uri="{FF2B5EF4-FFF2-40B4-BE49-F238E27FC236}">
                  <a16:creationId xmlns:a16="http://schemas.microsoft.com/office/drawing/2014/main" id="{697A7099-AF91-4AF0-B516-56AC46596C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12370" y="3716197"/>
              <a:ext cx="1278461" cy="1069712"/>
            </a:xfrm>
            <a:prstGeom prst="rect">
              <a:avLst/>
            </a:prstGeom>
          </p:spPr>
        </p:pic>
        <p:cxnSp>
          <p:nvCxnSpPr>
            <p:cNvPr id="78" name="Straight Arrow Connector 77">
              <a:extLst>
                <a:ext uri="{FF2B5EF4-FFF2-40B4-BE49-F238E27FC236}">
                  <a16:creationId xmlns:a16="http://schemas.microsoft.com/office/drawing/2014/main" id="{8A376E98-240D-47DC-9883-D5B6A1A046D8}"/>
                </a:ext>
              </a:extLst>
            </p:cNvPr>
            <p:cNvCxnSpPr/>
            <p:nvPr/>
          </p:nvCxnSpPr>
          <p:spPr>
            <a:xfrm>
              <a:off x="2712370" y="3716197"/>
              <a:ext cx="175747" cy="182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AA3A5700-6787-44BD-A222-805760246E74}"/>
              </a:ext>
            </a:extLst>
          </p:cNvPr>
          <p:cNvGrpSpPr/>
          <p:nvPr/>
        </p:nvGrpSpPr>
        <p:grpSpPr>
          <a:xfrm>
            <a:off x="762666" y="3815807"/>
            <a:ext cx="964782" cy="815132"/>
            <a:chOff x="-2734891" y="3990084"/>
            <a:chExt cx="1622768" cy="1371056"/>
          </a:xfrm>
        </p:grpSpPr>
        <p:sp>
          <p:nvSpPr>
            <p:cNvPr id="80" name="Oval 79">
              <a:extLst>
                <a:ext uri="{FF2B5EF4-FFF2-40B4-BE49-F238E27FC236}">
                  <a16:creationId xmlns:a16="http://schemas.microsoft.com/office/drawing/2014/main" id="{8EC55919-31B9-4B12-B5F3-273762279C55}"/>
                </a:ext>
              </a:extLst>
            </p:cNvPr>
            <p:cNvSpPr/>
            <p:nvPr/>
          </p:nvSpPr>
          <p:spPr>
            <a:xfrm>
              <a:off x="-2734891" y="3990084"/>
              <a:ext cx="1622768" cy="1371056"/>
            </a:xfrm>
            <a:prstGeom prst="ellipse">
              <a:avLst/>
            </a:prstGeom>
            <a:solidFill>
              <a:srgbClr val="FEF5E8"/>
            </a:solidFill>
            <a:ln>
              <a:solidFill>
                <a:srgbClr val="FE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1" name="Picture 80" descr="Background pattern&#10;&#10;Description automatically generated">
              <a:extLst>
                <a:ext uri="{FF2B5EF4-FFF2-40B4-BE49-F238E27FC236}">
                  <a16:creationId xmlns:a16="http://schemas.microsoft.com/office/drawing/2014/main" id="{734C8EB5-0BF9-4EC2-A451-65096A80E1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5305" y="4127261"/>
              <a:ext cx="1278461" cy="1069712"/>
            </a:xfrm>
            <a:prstGeom prst="rect">
              <a:avLst/>
            </a:prstGeom>
          </p:spPr>
        </p:pic>
      </p:grpSp>
      <p:pic>
        <p:nvPicPr>
          <p:cNvPr id="82" name="Picture 81" descr="A picture containing outdoor, tree, water, sky&#10;&#10;Description automatically generated">
            <a:extLst>
              <a:ext uri="{FF2B5EF4-FFF2-40B4-BE49-F238E27FC236}">
                <a16:creationId xmlns:a16="http://schemas.microsoft.com/office/drawing/2014/main" id="{A707B35D-2F06-4021-B0D2-1D942F8501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37270" y="3753022"/>
            <a:ext cx="1354898" cy="903265"/>
          </a:xfrm>
          <a:prstGeom prst="rect">
            <a:avLst/>
          </a:prstGeom>
        </p:spPr>
      </p:pic>
      <p:pic>
        <p:nvPicPr>
          <p:cNvPr id="83" name="Picture 82" descr="A picture containing outdoor, tree, water, sky&#10;&#10;Description automatically generated">
            <a:extLst>
              <a:ext uri="{FF2B5EF4-FFF2-40B4-BE49-F238E27FC236}">
                <a16:creationId xmlns:a16="http://schemas.microsoft.com/office/drawing/2014/main" id="{6F147CFD-5EFA-4247-BBB5-5B2C27E062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23034" y="3746891"/>
            <a:ext cx="999735" cy="666490"/>
          </a:xfrm>
          <a:prstGeom prst="rect">
            <a:avLst/>
          </a:prstGeom>
        </p:spPr>
      </p:pic>
      <p:pic>
        <p:nvPicPr>
          <p:cNvPr id="84" name="Picture 83" descr="A snowy landscape with trees and a sunset&#10;&#10;Description automatically generated with low confidence">
            <a:extLst>
              <a:ext uri="{FF2B5EF4-FFF2-40B4-BE49-F238E27FC236}">
                <a16:creationId xmlns:a16="http://schemas.microsoft.com/office/drawing/2014/main" id="{A1699F44-6EB7-497D-B6C0-64C96EC8BC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30697" y="4009557"/>
            <a:ext cx="919148" cy="621382"/>
          </a:xfrm>
          <a:prstGeom prst="rect">
            <a:avLst/>
          </a:prstGeom>
        </p:spPr>
      </p:pic>
      <p:pic>
        <p:nvPicPr>
          <p:cNvPr id="85" name="Picture 84" descr="A picture containing outdoor, snow, tree, person&#10;&#10;Description automatically generated">
            <a:extLst>
              <a:ext uri="{FF2B5EF4-FFF2-40B4-BE49-F238E27FC236}">
                <a16:creationId xmlns:a16="http://schemas.microsoft.com/office/drawing/2014/main" id="{ECA1A2C9-8D34-4E26-A8F5-AF05DFC9F9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23400" y="3766527"/>
            <a:ext cx="1303780" cy="869866"/>
          </a:xfrm>
          <a:prstGeom prst="rect">
            <a:avLst/>
          </a:prstGeom>
        </p:spPr>
      </p:pic>
      <p:pic>
        <p:nvPicPr>
          <p:cNvPr id="87" name="Picture 86" descr="A picture containing outdoor, snow, tree, person&#10;&#10;Description automatically generated">
            <a:extLst>
              <a:ext uri="{FF2B5EF4-FFF2-40B4-BE49-F238E27FC236}">
                <a16:creationId xmlns:a16="http://schemas.microsoft.com/office/drawing/2014/main" id="{EB9967D3-C3CC-4120-AF8B-C55D21AB902C}"/>
              </a:ext>
            </a:extLst>
          </p:cNvPr>
          <p:cNvPicPr>
            <a:picLocks noChangeAspect="1"/>
          </p:cNvPicPr>
          <p:nvPr/>
        </p:nvPicPr>
        <p:blipFill rotWithShape="1">
          <a:blip r:embed="rId14">
            <a:extLst>
              <a:ext uri="{28A0092B-C50C-407E-A947-70E740481C1C}">
                <a14:useLocalDpi xmlns:a14="http://schemas.microsoft.com/office/drawing/2010/main" val="0"/>
              </a:ext>
            </a:extLst>
          </a:blip>
          <a:srcRect l="8329" r="22545"/>
          <a:stretch/>
        </p:blipFill>
        <p:spPr>
          <a:xfrm>
            <a:off x="8510450" y="3831034"/>
            <a:ext cx="652758" cy="630030"/>
          </a:xfrm>
          <a:prstGeom prst="rect">
            <a:avLst/>
          </a:prstGeom>
        </p:spPr>
      </p:pic>
      <p:pic>
        <p:nvPicPr>
          <p:cNvPr id="86" name="Picture 85" descr="A person and a child in the snow&#10;&#10;Description automatically generated with medium confidence">
            <a:extLst>
              <a:ext uri="{FF2B5EF4-FFF2-40B4-BE49-F238E27FC236}">
                <a16:creationId xmlns:a16="http://schemas.microsoft.com/office/drawing/2014/main" id="{1ED12721-8E29-4219-B0EA-84746560453F}"/>
              </a:ext>
            </a:extLst>
          </p:cNvPr>
          <p:cNvPicPr>
            <a:picLocks noChangeAspect="1"/>
          </p:cNvPicPr>
          <p:nvPr/>
        </p:nvPicPr>
        <p:blipFill rotWithShape="1">
          <a:blip r:embed="rId15">
            <a:extLst>
              <a:ext uri="{28A0092B-C50C-407E-A947-70E740481C1C}">
                <a14:useLocalDpi xmlns:a14="http://schemas.microsoft.com/office/drawing/2010/main" val="0"/>
              </a:ext>
            </a:extLst>
          </a:blip>
          <a:srcRect l="21986" r="8241"/>
          <a:stretch/>
        </p:blipFill>
        <p:spPr>
          <a:xfrm>
            <a:off x="9052743" y="3875194"/>
            <a:ext cx="711453" cy="680311"/>
          </a:xfrm>
          <a:prstGeom prst="rect">
            <a:avLst/>
          </a:prstGeom>
        </p:spPr>
      </p:pic>
      <p:pic>
        <p:nvPicPr>
          <p:cNvPr id="88" name="Picture 87" descr="A picture containing person&#10;&#10;Description automatically generated">
            <a:extLst>
              <a:ext uri="{FF2B5EF4-FFF2-40B4-BE49-F238E27FC236}">
                <a16:creationId xmlns:a16="http://schemas.microsoft.com/office/drawing/2014/main" id="{A890FDAC-9BF9-4EAD-9724-B44A0292EA5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57201" y="5281857"/>
            <a:ext cx="1142475" cy="761650"/>
          </a:xfrm>
          <a:prstGeom prst="rect">
            <a:avLst/>
          </a:prstGeom>
        </p:spPr>
      </p:pic>
      <p:pic>
        <p:nvPicPr>
          <p:cNvPr id="89" name="Picture 88">
            <a:extLst>
              <a:ext uri="{FF2B5EF4-FFF2-40B4-BE49-F238E27FC236}">
                <a16:creationId xmlns:a16="http://schemas.microsoft.com/office/drawing/2014/main" id="{01D6EAAA-B683-4F1F-8346-2DC567A50A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0904" y="5296137"/>
            <a:ext cx="1142476" cy="747370"/>
          </a:xfrm>
          <a:prstGeom prst="rect">
            <a:avLst/>
          </a:prstGeom>
        </p:spPr>
      </p:pic>
      <p:pic>
        <p:nvPicPr>
          <p:cNvPr id="90" name="Picture 89">
            <a:extLst>
              <a:ext uri="{FF2B5EF4-FFF2-40B4-BE49-F238E27FC236}">
                <a16:creationId xmlns:a16="http://schemas.microsoft.com/office/drawing/2014/main" id="{60A3A57A-EA01-4E4F-991A-9B434D9593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87706" y="5296897"/>
            <a:ext cx="1129350" cy="763194"/>
          </a:xfrm>
          <a:prstGeom prst="rect">
            <a:avLst/>
          </a:prstGeom>
        </p:spPr>
      </p:pic>
      <p:pic>
        <p:nvPicPr>
          <p:cNvPr id="91" name="Picture 90">
            <a:extLst>
              <a:ext uri="{FF2B5EF4-FFF2-40B4-BE49-F238E27FC236}">
                <a16:creationId xmlns:a16="http://schemas.microsoft.com/office/drawing/2014/main" id="{942971ED-BAE5-4A8A-A8D6-53709EEA9C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52703" y="5262605"/>
            <a:ext cx="986251" cy="666490"/>
          </a:xfrm>
          <a:prstGeom prst="rect">
            <a:avLst/>
          </a:prstGeom>
        </p:spPr>
      </p:pic>
      <p:pic>
        <p:nvPicPr>
          <p:cNvPr id="92" name="Picture 91">
            <a:extLst>
              <a:ext uri="{FF2B5EF4-FFF2-40B4-BE49-F238E27FC236}">
                <a16:creationId xmlns:a16="http://schemas.microsoft.com/office/drawing/2014/main" id="{3995F223-AAA3-4B66-AA36-D4DFEDF3ACE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81187" y="5486290"/>
            <a:ext cx="946615" cy="639705"/>
          </a:xfrm>
          <a:prstGeom prst="rect">
            <a:avLst/>
          </a:prstGeom>
        </p:spPr>
      </p:pic>
      <p:pic>
        <p:nvPicPr>
          <p:cNvPr id="59" name="Picture 58" descr="Shape, arrow&#10;&#10;Description automatically generated">
            <a:extLst>
              <a:ext uri="{FF2B5EF4-FFF2-40B4-BE49-F238E27FC236}">
                <a16:creationId xmlns:a16="http://schemas.microsoft.com/office/drawing/2014/main" id="{C4613877-1447-44F4-90AC-62A424CF8328}"/>
              </a:ext>
            </a:extLst>
          </p:cNvPr>
          <p:cNvPicPr>
            <a:picLocks noChangeAspect="1"/>
          </p:cNvPicPr>
          <p:nvPr/>
        </p:nvPicPr>
        <p:blipFill>
          <a:blip r:embed="rId4"/>
          <a:stretch>
            <a:fillRect/>
          </a:stretch>
        </p:blipFill>
        <p:spPr>
          <a:xfrm>
            <a:off x="6114185" y="5662682"/>
            <a:ext cx="462709" cy="428729"/>
          </a:xfrm>
          <a:prstGeom prst="rect">
            <a:avLst/>
          </a:prstGeom>
        </p:spPr>
      </p:pic>
      <p:pic>
        <p:nvPicPr>
          <p:cNvPr id="5" name="Picture 4" descr="A picture containing food, dessert&#10;&#10;Description automatically generated">
            <a:extLst>
              <a:ext uri="{FF2B5EF4-FFF2-40B4-BE49-F238E27FC236}">
                <a16:creationId xmlns:a16="http://schemas.microsoft.com/office/drawing/2014/main" id="{BF23D43C-AF31-4D38-9D17-EBDA3888C60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3835" y="5269219"/>
            <a:ext cx="1149884" cy="766589"/>
          </a:xfrm>
          <a:prstGeom prst="rect">
            <a:avLst/>
          </a:prstGeom>
        </p:spPr>
      </p:pic>
      <p:pic>
        <p:nvPicPr>
          <p:cNvPr id="7" name="Picture 6">
            <a:extLst>
              <a:ext uri="{FF2B5EF4-FFF2-40B4-BE49-F238E27FC236}">
                <a16:creationId xmlns:a16="http://schemas.microsoft.com/office/drawing/2014/main" id="{ADBC1EAD-691B-4ECD-BA98-4959257598C9}"/>
              </a:ext>
            </a:extLst>
          </p:cNvPr>
          <p:cNvPicPr>
            <a:picLocks noChangeAspect="1"/>
          </p:cNvPicPr>
          <p:nvPr/>
        </p:nvPicPr>
        <p:blipFill rotWithShape="1">
          <a:blip r:embed="rId20">
            <a:extLst>
              <a:ext uri="{28A0092B-C50C-407E-A947-70E740481C1C}">
                <a14:useLocalDpi xmlns:a14="http://schemas.microsoft.com/office/drawing/2010/main" val="0"/>
              </a:ext>
            </a:extLst>
          </a:blip>
          <a:srcRect l="22323" t="38405" r="19134"/>
          <a:stretch/>
        </p:blipFill>
        <p:spPr>
          <a:xfrm>
            <a:off x="10682303" y="5330150"/>
            <a:ext cx="1044877" cy="735760"/>
          </a:xfrm>
          <a:prstGeom prst="rect">
            <a:avLst/>
          </a:prstGeom>
        </p:spPr>
      </p:pic>
    </p:spTree>
    <p:extLst>
      <p:ext uri="{BB962C8B-B14F-4D97-AF65-F5344CB8AC3E}">
        <p14:creationId xmlns:p14="http://schemas.microsoft.com/office/powerpoint/2010/main" val="14215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42" y="3772512"/>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00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741" y="3807250"/>
            <a:ext cx="1581344" cy="1853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58698812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8332290" cy="678950"/>
          </a:xfrm>
        </p:spPr>
        <p:txBody>
          <a:bodyPr/>
          <a:lstStyle/>
          <a:p>
            <a:r>
              <a:rPr lang="en-GB" b="1" dirty="0">
                <a:solidFill>
                  <a:srgbClr val="002060"/>
                </a:solidFill>
                <a:latin typeface="Century Gothic" panose="020B0502020202020204" pitchFamily="34" charset="0"/>
              </a:rPr>
              <a:t>Le Carnaval de Québec</a:t>
            </a:r>
            <a:endParaRPr lang="en-GB" dirty="0">
              <a:solidFill>
                <a:srgbClr val="002060"/>
              </a:solidFill>
            </a:endParaRPr>
          </a:p>
        </p:txBody>
      </p:sp>
      <p:sp>
        <p:nvSpPr>
          <p:cNvPr id="10" name="TextBox 9">
            <a:extLst>
              <a:ext uri="{FF2B5EF4-FFF2-40B4-BE49-F238E27FC236}">
                <a16:creationId xmlns:a16="http://schemas.microsoft.com/office/drawing/2014/main" id="{6234447B-0D36-4395-8CE8-F136EB4B28DA}"/>
              </a:ext>
            </a:extLst>
          </p:cNvPr>
          <p:cNvSpPr txBox="1"/>
          <p:nvPr/>
        </p:nvSpPr>
        <p:spPr>
          <a:xfrm>
            <a:off x="48717" y="1089148"/>
            <a:ext cx="8040915"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Le Carnaval de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célébrer</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en</a:t>
            </a:r>
            <a:r>
              <a:rPr lang="en-GB" sz="2100" b="1" dirty="0">
                <a:solidFill>
                  <a:srgbClr val="002060"/>
                </a:solidFill>
                <a:latin typeface="Century Gothic" panose="020B0502020202020204" pitchFamily="34" charset="0"/>
              </a:rPr>
              <a:t> fin </a:t>
            </a:r>
            <a:r>
              <a:rPr lang="en-GB" sz="2100" b="1" dirty="0" err="1">
                <a:solidFill>
                  <a:srgbClr val="002060"/>
                </a:solidFill>
                <a:latin typeface="Century Gothic" panose="020B0502020202020204" pitchFamily="34" charset="0"/>
              </a:rPr>
              <a:t>janvier</a:t>
            </a:r>
            <a:r>
              <a:rPr lang="en-GB" sz="2100" b="1" dirty="0">
                <a:solidFill>
                  <a:srgbClr val="002060"/>
                </a:solidFill>
                <a:latin typeface="Century Gothic" panose="020B0502020202020204" pitchFamily="34" charset="0"/>
              </a:rPr>
              <a:t> et début </a:t>
            </a:r>
            <a:r>
              <a:rPr lang="en-GB" sz="2100" b="1" dirty="0" err="1">
                <a:solidFill>
                  <a:srgbClr val="002060"/>
                </a:solidFill>
                <a:latin typeface="Century Gothic" panose="020B0502020202020204" pitchFamily="34" charset="0"/>
              </a:rPr>
              <a:t>février</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participer</a:t>
            </a:r>
            <a:r>
              <a:rPr lang="en-GB" sz="2100" b="1" dirty="0">
                <a:solidFill>
                  <a:srgbClr val="002060"/>
                </a:solidFill>
                <a:latin typeface="Century Gothic" panose="020B0502020202020204" pitchFamily="34" charset="0"/>
              </a:rPr>
              <a:t> aux </a:t>
            </a:r>
            <a:r>
              <a:rPr lang="en-GB" sz="2100" b="1" dirty="0" err="1">
                <a:solidFill>
                  <a:srgbClr val="002060"/>
                </a:solidFill>
                <a:latin typeface="Century Gothic" panose="020B0502020202020204" pitchFamily="34" charset="0"/>
              </a:rPr>
              <a:t>festivités</a:t>
            </a:r>
            <a:br>
              <a:rPr lang="en-GB" sz="2100" b="1" dirty="0">
                <a:solidFill>
                  <a:srgbClr val="002060"/>
                </a:solidFill>
                <a:latin typeface="Century Gothic" panose="020B0502020202020204" pitchFamily="34" charset="0"/>
              </a:rPr>
            </a:b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regarder</a:t>
            </a:r>
            <a:r>
              <a:rPr lang="en-GB" sz="2100" b="1" dirty="0">
                <a:solidFill>
                  <a:srgbClr val="002060"/>
                </a:solidFill>
                <a:latin typeface="Century Gothic" panose="020B0502020202020204" pitchFamily="34" charset="0"/>
              </a:rPr>
              <a:t> le </a:t>
            </a:r>
            <a:r>
              <a:rPr lang="en-GB" sz="2100" b="1" dirty="0" err="1">
                <a:solidFill>
                  <a:srgbClr val="002060"/>
                </a:solidFill>
                <a:latin typeface="Century Gothic" panose="020B0502020202020204" pitchFamily="34" charset="0"/>
              </a:rPr>
              <a:t>défilé</a:t>
            </a:r>
            <a:endParaRPr lang="en-GB" sz="21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nager</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dans </a:t>
            </a:r>
            <a:r>
              <a:rPr lang="en-GB" sz="2100" b="1" dirty="0">
                <a:solidFill>
                  <a:srgbClr val="002060"/>
                </a:solidFill>
                <a:latin typeface="Century Gothic" panose="020B0502020202020204" pitchFamily="34" charset="0"/>
              </a:rPr>
              <a:t>la </a:t>
            </a:r>
            <a:r>
              <a:rPr lang="en-GB" sz="2100" b="1" dirty="0" err="1">
                <a:solidFill>
                  <a:srgbClr val="002060"/>
                </a:solidFill>
                <a:latin typeface="Century Gothic" panose="020B0502020202020204" pitchFamily="34" charset="0"/>
              </a:rPr>
              <a:t>neige</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glacée</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gagner</a:t>
            </a:r>
            <a:r>
              <a:rPr lang="en-GB" sz="2100" b="1" dirty="0">
                <a:solidFill>
                  <a:srgbClr val="002060"/>
                </a:solidFill>
                <a:latin typeface="Century Gothic" panose="020B0502020202020204" pitchFamily="34" charset="0"/>
              </a:rPr>
              <a:t> la course de </a:t>
            </a:r>
            <a:r>
              <a:rPr lang="en-GB" sz="2100" b="1" dirty="0" err="1">
                <a:solidFill>
                  <a:srgbClr val="002060"/>
                </a:solidFill>
                <a:latin typeface="Century Gothic" panose="020B0502020202020204" pitchFamily="34" charset="0"/>
              </a:rPr>
              <a:t>canoë</a:t>
            </a:r>
            <a:br>
              <a:rPr lang="en-GB" sz="2100" b="1" dirty="0">
                <a:solidFill>
                  <a:srgbClr val="002060"/>
                </a:solidFill>
                <a:latin typeface="Century Gothic" panose="020B0502020202020204" pitchFamily="34" charset="0"/>
              </a:rPr>
            </a:br>
            <a:r>
              <a:rPr lang="en-GB" sz="2100" b="1" dirty="0" err="1">
                <a:solidFill>
                  <a:srgbClr val="002060"/>
                </a:solidFill>
                <a:latin typeface="Century Gothic" panose="020B0502020202020204" pitchFamily="34" charset="0"/>
              </a:rPr>
              <a:t>C’est</a:t>
            </a:r>
            <a:r>
              <a:rPr lang="en-GB" sz="2100" b="1" dirty="0">
                <a:solidFill>
                  <a:srgbClr val="002060"/>
                </a:solidFill>
                <a:latin typeface="Century Gothic" panose="020B0502020202020204" pitchFamily="34" charset="0"/>
              </a:rPr>
              <a:t> </a:t>
            </a:r>
            <a:r>
              <a:rPr lang="en-GB" sz="2100" b="1" dirty="0" err="1">
                <a:solidFill>
                  <a:srgbClr val="002060"/>
                </a:solidFill>
                <a:latin typeface="Century Gothic" panose="020B0502020202020204" pitchFamily="34" charset="0"/>
              </a:rPr>
              <a:t>visiter</a:t>
            </a:r>
            <a:r>
              <a:rPr lang="en-GB" sz="2100" b="1" dirty="0">
                <a:solidFill>
                  <a:srgbClr val="002060"/>
                </a:solidFill>
                <a:latin typeface="Century Gothic" panose="020B0502020202020204" pitchFamily="34" charset="0"/>
              </a:rPr>
              <a:t> le palais glacé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admirer Bonhomme Carnaval et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sa</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ceinture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fl</a:t>
            </a:r>
            <a:r>
              <a:rPr lang="en-GB" sz="2100" b="1" dirty="0" err="1">
                <a:solidFill>
                  <a:srgbClr val="002060"/>
                </a:solidFill>
                <a:latin typeface="Century Gothic" panose="020B0502020202020204" pitchFamily="34" charset="0"/>
              </a:rPr>
              <a:t>échée</a:t>
            </a:r>
            <a:b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chanter, manger,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jouer</a:t>
            </a:r>
            <a:r>
              <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rPr>
              <a:t>danser</a:t>
            </a:r>
            <a:endPar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5" name="Picture 4">
            <a:extLst>
              <a:ext uri="{FF2B5EF4-FFF2-40B4-BE49-F238E27FC236}">
                <a16:creationId xmlns:a16="http://schemas.microsoft.com/office/drawing/2014/main" id="{A95FA157-2E71-4C21-89C8-CBB09853355D}"/>
              </a:ext>
            </a:extLst>
          </p:cNvPr>
          <p:cNvPicPr>
            <a:picLocks noChangeAspect="1"/>
          </p:cNvPicPr>
          <p:nvPr/>
        </p:nvPicPr>
        <p:blipFill rotWithShape="1">
          <a:blip r:embed="rId5">
            <a:extLst>
              <a:ext uri="{28A0092B-C50C-407E-A947-70E740481C1C}">
                <a14:useLocalDpi xmlns:a14="http://schemas.microsoft.com/office/drawing/2010/main" val="0"/>
              </a:ext>
            </a:extLst>
          </a:blip>
          <a:srcRect t="4878" b="8411"/>
          <a:stretch/>
        </p:blipFill>
        <p:spPr>
          <a:xfrm>
            <a:off x="7399876" y="4607267"/>
            <a:ext cx="3415141" cy="2001185"/>
          </a:xfrm>
          <a:prstGeom prst="rect">
            <a:avLst/>
          </a:prstGeom>
        </p:spPr>
      </p:pic>
      <p:pic>
        <p:nvPicPr>
          <p:cNvPr id="8" name="Picture 7" descr="A group of people wearing clothing&#10;&#10;Description automatically generated with low confidence">
            <a:extLst>
              <a:ext uri="{FF2B5EF4-FFF2-40B4-BE49-F238E27FC236}">
                <a16:creationId xmlns:a16="http://schemas.microsoft.com/office/drawing/2014/main" id="{39D6EFC2-48F2-4F1D-A6B7-FB4DFA09ECD7}"/>
              </a:ext>
            </a:extLst>
          </p:cNvPr>
          <p:cNvPicPr>
            <a:picLocks noChangeAspect="1"/>
          </p:cNvPicPr>
          <p:nvPr/>
        </p:nvPicPr>
        <p:blipFill rotWithShape="1">
          <a:blip r:embed="rId6">
            <a:extLst>
              <a:ext uri="{28A0092B-C50C-407E-A947-70E740481C1C}">
                <a14:useLocalDpi xmlns:a14="http://schemas.microsoft.com/office/drawing/2010/main" val="0"/>
              </a:ext>
            </a:extLst>
          </a:blip>
          <a:srcRect l="14562" r="8424" b="21357"/>
          <a:stretch/>
        </p:blipFill>
        <p:spPr>
          <a:xfrm>
            <a:off x="213394" y="4257899"/>
            <a:ext cx="3461878" cy="2358542"/>
          </a:xfrm>
          <a:prstGeom prst="rect">
            <a:avLst/>
          </a:prstGeom>
        </p:spPr>
      </p:pic>
      <p:pic>
        <p:nvPicPr>
          <p:cNvPr id="12" name="Picture 11" descr="A group of people in a raft&#10;&#10;Description automatically generated with low confidence">
            <a:extLst>
              <a:ext uri="{FF2B5EF4-FFF2-40B4-BE49-F238E27FC236}">
                <a16:creationId xmlns:a16="http://schemas.microsoft.com/office/drawing/2014/main" id="{28BD2BC7-94BD-4752-AE22-B5465A1C23FC}"/>
              </a:ext>
            </a:extLst>
          </p:cNvPr>
          <p:cNvPicPr>
            <a:picLocks noChangeAspect="1"/>
          </p:cNvPicPr>
          <p:nvPr/>
        </p:nvPicPr>
        <p:blipFill rotWithShape="1">
          <a:blip r:embed="rId7">
            <a:extLst>
              <a:ext uri="{28A0092B-C50C-407E-A947-70E740481C1C}">
                <a14:useLocalDpi xmlns:a14="http://schemas.microsoft.com/office/drawing/2010/main" val="0"/>
              </a:ext>
            </a:extLst>
          </a:blip>
          <a:srcRect l="2796" r="1867"/>
          <a:stretch/>
        </p:blipFill>
        <p:spPr>
          <a:xfrm>
            <a:off x="3848157" y="4241975"/>
            <a:ext cx="3395381" cy="2371996"/>
          </a:xfrm>
          <a:prstGeom prst="rect">
            <a:avLst/>
          </a:prstGeom>
        </p:spPr>
      </p:pic>
      <p:pic>
        <p:nvPicPr>
          <p:cNvPr id="15" name="Picture 14" descr="A picture containing person&#10;&#10;Description automatically generated">
            <a:extLst>
              <a:ext uri="{FF2B5EF4-FFF2-40B4-BE49-F238E27FC236}">
                <a16:creationId xmlns:a16="http://schemas.microsoft.com/office/drawing/2014/main" id="{A0ED0B30-C5A3-492B-8AE4-BB9545EAA4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8470" y="2235808"/>
            <a:ext cx="3380329" cy="2251352"/>
          </a:xfrm>
          <a:prstGeom prst="rect">
            <a:avLst/>
          </a:prstGeom>
        </p:spPr>
      </p:pic>
      <p:sp>
        <p:nvSpPr>
          <p:cNvPr id="19" name="Rectangle: Rounded Corners 18">
            <a:extLst>
              <a:ext uri="{FF2B5EF4-FFF2-40B4-BE49-F238E27FC236}">
                <a16:creationId xmlns:a16="http://schemas.microsoft.com/office/drawing/2014/main" id="{B0FC43D4-BB4F-4D75-BDF4-1C59CE47B35B}"/>
              </a:ext>
            </a:extLst>
          </p:cNvPr>
          <p:cNvSpPr/>
          <p:nvPr/>
        </p:nvSpPr>
        <p:spPr>
          <a:xfrm>
            <a:off x="2328152" y="2100525"/>
            <a:ext cx="910460"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8939BA5-919D-499F-AE5F-AF7DCFE6F7AC}"/>
              </a:ext>
            </a:extLst>
          </p:cNvPr>
          <p:cNvSpPr/>
          <p:nvPr/>
        </p:nvSpPr>
        <p:spPr>
          <a:xfrm>
            <a:off x="830346" y="2447357"/>
            <a:ext cx="852022"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C1CBD3D8-5F32-4F08-A4EA-C5BD73ED9E3C}"/>
              </a:ext>
            </a:extLst>
          </p:cNvPr>
          <p:cNvSpPr/>
          <p:nvPr/>
        </p:nvSpPr>
        <p:spPr>
          <a:xfrm>
            <a:off x="2059105" y="1175151"/>
            <a:ext cx="1232829"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07A4D3F-DC7A-477D-876B-36755A0F6C9C}"/>
              </a:ext>
            </a:extLst>
          </p:cNvPr>
          <p:cNvSpPr/>
          <p:nvPr/>
        </p:nvSpPr>
        <p:spPr>
          <a:xfrm>
            <a:off x="824289" y="2799174"/>
            <a:ext cx="1008932"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Rectangle with Corners Rounded 28">
            <a:extLst>
              <a:ext uri="{FF2B5EF4-FFF2-40B4-BE49-F238E27FC236}">
                <a16:creationId xmlns:a16="http://schemas.microsoft.com/office/drawing/2014/main" id="{5A3FE9B5-5AAE-41B5-A361-CECE4A1D4DF7}"/>
              </a:ext>
            </a:extLst>
          </p:cNvPr>
          <p:cNvSpPr/>
          <p:nvPr/>
        </p:nvSpPr>
        <p:spPr>
          <a:xfrm>
            <a:off x="4901968" y="1887552"/>
            <a:ext cx="2410100" cy="796671"/>
          </a:xfrm>
          <a:prstGeom prst="wedgeRoundRectCallout">
            <a:avLst>
              <a:gd name="adj1" fmla="val -66654"/>
              <a:gd name="adj2" fmla="val 255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 glace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ice</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glacé(e)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icy</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pic>
        <p:nvPicPr>
          <p:cNvPr id="1026" name="Picture 2" descr="Carnaval de Québec | Événements à Québec">
            <a:extLst>
              <a:ext uri="{FF2B5EF4-FFF2-40B4-BE49-F238E27FC236}">
                <a16:creationId xmlns:a16="http://schemas.microsoft.com/office/drawing/2014/main" id="{D16E344D-DCD1-CAB6-719F-4C61A4C8B6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383" t="9644" r="5872"/>
          <a:stretch/>
        </p:blipFill>
        <p:spPr bwMode="auto">
          <a:xfrm>
            <a:off x="8019162" y="228070"/>
            <a:ext cx="1844686" cy="19070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7DD6285-1321-9DEB-928F-214C23E917B7}"/>
              </a:ext>
            </a:extLst>
          </p:cNvPr>
          <p:cNvSpPr/>
          <p:nvPr/>
        </p:nvSpPr>
        <p:spPr>
          <a:xfrm>
            <a:off x="849624" y="1471152"/>
            <a:ext cx="1156159"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247DFBA-B878-3F9C-6AB0-1CB442313931}"/>
              </a:ext>
            </a:extLst>
          </p:cNvPr>
          <p:cNvSpPr/>
          <p:nvPr/>
        </p:nvSpPr>
        <p:spPr>
          <a:xfrm>
            <a:off x="2787695" y="1447048"/>
            <a:ext cx="887577"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46F50BC-BE5D-556A-28F0-FB701408F265}"/>
              </a:ext>
            </a:extLst>
          </p:cNvPr>
          <p:cNvSpPr/>
          <p:nvPr/>
        </p:nvSpPr>
        <p:spPr>
          <a:xfrm>
            <a:off x="3728039" y="1472984"/>
            <a:ext cx="345807"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7CCB6C33-F983-BEA3-5139-D3341A001BDB}"/>
              </a:ext>
            </a:extLst>
          </p:cNvPr>
          <p:cNvSpPr/>
          <p:nvPr/>
        </p:nvSpPr>
        <p:spPr>
          <a:xfrm>
            <a:off x="4104181" y="1450280"/>
            <a:ext cx="797530"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251DBD1D-BB75-3BC0-2EF7-3AAB7DE33B21}"/>
              </a:ext>
            </a:extLst>
          </p:cNvPr>
          <p:cNvSpPr/>
          <p:nvPr/>
        </p:nvSpPr>
        <p:spPr>
          <a:xfrm>
            <a:off x="4918068" y="1466489"/>
            <a:ext cx="797530"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48BC479-57A9-E826-DE29-0772C2F90CC0}"/>
              </a:ext>
            </a:extLst>
          </p:cNvPr>
          <p:cNvSpPr/>
          <p:nvPr/>
        </p:nvSpPr>
        <p:spPr>
          <a:xfrm>
            <a:off x="844906" y="1805440"/>
            <a:ext cx="1289238" cy="32972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9E572F3-5A69-F96C-E7B5-6D5733081142}"/>
              </a:ext>
            </a:extLst>
          </p:cNvPr>
          <p:cNvSpPr/>
          <p:nvPr/>
        </p:nvSpPr>
        <p:spPr>
          <a:xfrm>
            <a:off x="2663462" y="1781584"/>
            <a:ext cx="1289238" cy="32972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355C2956-C488-11DE-A4B1-D657FD885685}"/>
              </a:ext>
            </a:extLst>
          </p:cNvPr>
          <p:cNvSpPr/>
          <p:nvPr/>
        </p:nvSpPr>
        <p:spPr>
          <a:xfrm>
            <a:off x="808930" y="2135163"/>
            <a:ext cx="1232829"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71D797E5-588D-361E-70ED-1BBE93C4E3F0}"/>
              </a:ext>
            </a:extLst>
          </p:cNvPr>
          <p:cNvSpPr/>
          <p:nvPr/>
        </p:nvSpPr>
        <p:spPr>
          <a:xfrm>
            <a:off x="3533645" y="2436378"/>
            <a:ext cx="1008932" cy="37967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EF6409D0-DF07-90A9-11C9-1F947F952AF6}"/>
              </a:ext>
            </a:extLst>
          </p:cNvPr>
          <p:cNvSpPr/>
          <p:nvPr/>
        </p:nvSpPr>
        <p:spPr>
          <a:xfrm>
            <a:off x="3503327" y="2805310"/>
            <a:ext cx="1008932"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2A4E2BBE-3E18-8051-E5F9-593ECE8E47D3}"/>
              </a:ext>
            </a:extLst>
          </p:cNvPr>
          <p:cNvSpPr/>
          <p:nvPr/>
        </p:nvSpPr>
        <p:spPr>
          <a:xfrm>
            <a:off x="808930" y="3111368"/>
            <a:ext cx="852022"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12809F00-7E1A-8F12-FA0E-A77BC4FA2AA3}"/>
              </a:ext>
            </a:extLst>
          </p:cNvPr>
          <p:cNvSpPr/>
          <p:nvPr/>
        </p:nvSpPr>
        <p:spPr>
          <a:xfrm>
            <a:off x="2765940" y="3120572"/>
            <a:ext cx="910461" cy="248570"/>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820BCAA8-8074-AA14-AD1B-A3DE72976305}"/>
              </a:ext>
            </a:extLst>
          </p:cNvPr>
          <p:cNvSpPr/>
          <p:nvPr/>
        </p:nvSpPr>
        <p:spPr>
          <a:xfrm>
            <a:off x="874457" y="3409688"/>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F31F666C-45A3-3DB4-ADC3-CF91F0B34BF4}"/>
              </a:ext>
            </a:extLst>
          </p:cNvPr>
          <p:cNvSpPr/>
          <p:nvPr/>
        </p:nvSpPr>
        <p:spPr>
          <a:xfrm>
            <a:off x="6576936" y="3429000"/>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E138E95C-B4AB-55C3-B75C-84E5663ADC2A}"/>
              </a:ext>
            </a:extLst>
          </p:cNvPr>
          <p:cNvSpPr/>
          <p:nvPr/>
        </p:nvSpPr>
        <p:spPr>
          <a:xfrm>
            <a:off x="858419" y="3727554"/>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8AD9E394-CFC3-EB2B-42FA-4E01C4BF13DB}"/>
              </a:ext>
            </a:extLst>
          </p:cNvPr>
          <p:cNvSpPr/>
          <p:nvPr/>
        </p:nvSpPr>
        <p:spPr>
          <a:xfrm>
            <a:off x="2031411" y="3715803"/>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2D49A964-3B35-C8C6-11A8-FE5441FC9BB5}"/>
              </a:ext>
            </a:extLst>
          </p:cNvPr>
          <p:cNvSpPr/>
          <p:nvPr/>
        </p:nvSpPr>
        <p:spPr>
          <a:xfrm>
            <a:off x="3148188" y="3720872"/>
            <a:ext cx="714394" cy="3065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87631415-E2AC-0C1A-30D1-3C25468793FD}"/>
              </a:ext>
            </a:extLst>
          </p:cNvPr>
          <p:cNvSpPr/>
          <p:nvPr/>
        </p:nvSpPr>
        <p:spPr>
          <a:xfrm>
            <a:off x="3928110" y="3687640"/>
            <a:ext cx="273799" cy="3065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27D0F7C-A8EB-F765-67FE-4EA66DDE4C2D}"/>
              </a:ext>
            </a:extLst>
          </p:cNvPr>
          <p:cNvSpPr/>
          <p:nvPr/>
        </p:nvSpPr>
        <p:spPr>
          <a:xfrm>
            <a:off x="4776296" y="3412470"/>
            <a:ext cx="273799" cy="3065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F4E37B9-EEF8-2C05-954A-2865440C5C4B}"/>
              </a:ext>
            </a:extLst>
          </p:cNvPr>
          <p:cNvSpPr/>
          <p:nvPr/>
        </p:nvSpPr>
        <p:spPr>
          <a:xfrm>
            <a:off x="4234825" y="3720872"/>
            <a:ext cx="1008931" cy="299873"/>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30FC7CD0-3235-42C4-A295-4DE1931B6F82}"/>
              </a:ext>
            </a:extLst>
          </p:cNvPr>
          <p:cNvGrpSpPr/>
          <p:nvPr/>
        </p:nvGrpSpPr>
        <p:grpSpPr>
          <a:xfrm>
            <a:off x="-320678" y="874761"/>
            <a:ext cx="7926497" cy="3389376"/>
            <a:chOff x="-9327762" y="-1132774"/>
            <a:chExt cx="7784298" cy="3389376"/>
          </a:xfrm>
        </p:grpSpPr>
        <p:sp>
          <p:nvSpPr>
            <p:cNvPr id="26" name="Speech Bubble: Rectangle with Corners Rounded 25">
              <a:extLst>
                <a:ext uri="{FF2B5EF4-FFF2-40B4-BE49-F238E27FC236}">
                  <a16:creationId xmlns:a16="http://schemas.microsoft.com/office/drawing/2014/main" id="{B4CC3534-E354-414B-848C-76B08B5000D0}"/>
                </a:ext>
              </a:extLst>
            </p:cNvPr>
            <p:cNvSpPr/>
            <p:nvPr/>
          </p:nvSpPr>
          <p:spPr>
            <a:xfrm>
              <a:off x="-8875918" y="-1132774"/>
              <a:ext cx="7332454" cy="3389376"/>
            </a:xfrm>
            <a:prstGeom prst="wedgeRoundRectCallout">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FE720EA-748A-4E74-BE84-86F9206B110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327762" y="-1132774"/>
              <a:ext cx="4603063" cy="3171645"/>
            </a:xfrm>
            <a:prstGeom prst="rect">
              <a:avLst/>
            </a:prstGeom>
          </p:spPr>
        </p:pic>
        <p:sp>
          <p:nvSpPr>
            <p:cNvPr id="25" name="Speech Bubble: Rectangle with Corners Rounded 24">
              <a:extLst>
                <a:ext uri="{FF2B5EF4-FFF2-40B4-BE49-F238E27FC236}">
                  <a16:creationId xmlns:a16="http://schemas.microsoft.com/office/drawing/2014/main" id="{812540EE-E0A0-4A24-BA32-F97E917C126E}"/>
                </a:ext>
              </a:extLst>
            </p:cNvPr>
            <p:cNvSpPr/>
            <p:nvPr/>
          </p:nvSpPr>
          <p:spPr>
            <a:xfrm>
              <a:off x="-4660347" y="687029"/>
              <a:ext cx="2786614" cy="1237467"/>
            </a:xfrm>
            <a:prstGeom prst="wedgeRoundRectCallout">
              <a:avLst>
                <a:gd name="adj1" fmla="val -87225"/>
                <a:gd name="adj2" fmla="val -223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Quebec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a region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Canada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French is its only official language.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24" name="Picture 2" descr="Flag, Quebec, Fleurdelise, Maurice Duplessis, Canada">
              <a:extLst>
                <a:ext uri="{FF2B5EF4-FFF2-40B4-BE49-F238E27FC236}">
                  <a16:creationId xmlns:a16="http://schemas.microsoft.com/office/drawing/2014/main" id="{634E67AA-28BB-4097-841F-C61C8C0C19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2872" y="-701549"/>
              <a:ext cx="1651358" cy="11009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500"/>
                                        <p:tgtEl>
                                          <p:spTgt spid="3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fade">
                                      <p:cBhvr>
                                        <p:cTn id="1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8" grpId="0" animBg="1"/>
      <p:bldP spid="29" grpId="0" animBg="1"/>
      <p:bldP spid="6" grpId="0" animBg="1"/>
      <p:bldP spid="7" grpId="0" animBg="1"/>
      <p:bldP spid="9" grpId="0" animBg="1"/>
      <p:bldP spid="11" grpId="0" animBg="1"/>
      <p:bldP spid="13" grpId="0" animBg="1"/>
      <p:bldP spid="16" grpId="0" animBg="1"/>
      <p:bldP spid="17"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16152" y="139970"/>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830944" y="1633921"/>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nager</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3F7EB52-11AB-4C3B-9FAE-3F74A821A456}"/>
              </a:ext>
            </a:extLst>
          </p:cNvPr>
          <p:cNvSpPr txBox="1"/>
          <p:nvPr/>
        </p:nvSpPr>
        <p:spPr>
          <a:xfrm>
            <a:off x="4324024" y="1619469"/>
            <a:ext cx="23032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participer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(à)</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27" name="Speech Bubble: Rectangle with Corners Rounded 26">
            <a:extLst>
              <a:ext uri="{FF2B5EF4-FFF2-40B4-BE49-F238E27FC236}">
                <a16:creationId xmlns:a16="http://schemas.microsoft.com/office/drawing/2014/main" id="{098728BB-D851-4360-BA4A-A29E1D2A8B63}"/>
              </a:ext>
            </a:extLst>
          </p:cNvPr>
          <p:cNvSpPr/>
          <p:nvPr/>
        </p:nvSpPr>
        <p:spPr>
          <a:xfrm>
            <a:off x="1085106" y="136834"/>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pic>
        <p:nvPicPr>
          <p:cNvPr id="28" name="Graphic 27" descr="Teacher">
            <a:extLst>
              <a:ext uri="{FF2B5EF4-FFF2-40B4-BE49-F238E27FC236}">
                <a16:creationId xmlns:a16="http://schemas.microsoft.com/office/drawing/2014/main" id="{C7DB76B1-C2B0-4182-AF14-E2CBD770A8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72" y="-77146"/>
            <a:ext cx="914400" cy="914400"/>
          </a:xfrm>
          <a:prstGeom prst="rect">
            <a:avLst/>
          </a:prstGeom>
        </p:spPr>
      </p:pic>
      <p:sp>
        <p:nvSpPr>
          <p:cNvPr id="29" name="TextBox 28">
            <a:extLst>
              <a:ext uri="{FF2B5EF4-FFF2-40B4-BE49-F238E27FC236}">
                <a16:creationId xmlns:a16="http://schemas.microsoft.com/office/drawing/2014/main" id="{B522CBC7-9258-4717-B5F4-8BD25648AB2F}"/>
              </a:ext>
            </a:extLst>
          </p:cNvPr>
          <p:cNvSpPr txBox="1"/>
          <p:nvPr/>
        </p:nvSpPr>
        <p:spPr>
          <a:xfrm>
            <a:off x="1166519" y="165021"/>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répète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extLst>
              <a:ext uri="{FF2B5EF4-FFF2-40B4-BE49-F238E27FC236}">
                <a16:creationId xmlns:a16="http://schemas.microsoft.com/office/drawing/2014/main" id="{C480D332-0E86-4972-B324-2DC8515CFA55}"/>
              </a:ext>
            </a:extLst>
          </p:cNvPr>
          <p:cNvSpPr txBox="1"/>
          <p:nvPr/>
        </p:nvSpPr>
        <p:spPr>
          <a:xfrm>
            <a:off x="-488796" y="2443584"/>
            <a:ext cx="24638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swim, swimming]</a:t>
            </a:r>
          </a:p>
        </p:txBody>
      </p:sp>
      <p:sp>
        <p:nvSpPr>
          <p:cNvPr id="35" name="TextBox 34">
            <a:extLst>
              <a:ext uri="{FF2B5EF4-FFF2-40B4-BE49-F238E27FC236}">
                <a16:creationId xmlns:a16="http://schemas.microsoft.com/office/drawing/2014/main" id="{73F89086-6C5B-414A-893A-E9BA50B00115}"/>
              </a:ext>
            </a:extLst>
          </p:cNvPr>
          <p:cNvSpPr txBox="1"/>
          <p:nvPr/>
        </p:nvSpPr>
        <p:spPr>
          <a:xfrm>
            <a:off x="7904831" y="1610916"/>
            <a:ext cx="19153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course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8187916A-2D24-40CE-9B9B-5D571232E8B7}"/>
              </a:ext>
            </a:extLst>
          </p:cNvPr>
          <p:cNvSpPr txBox="1"/>
          <p:nvPr/>
        </p:nvSpPr>
        <p:spPr>
          <a:xfrm>
            <a:off x="10422180" y="1661735"/>
            <a:ext cx="18777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glace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3ACF1B04-7F3B-492C-A63A-EE5F246DE331}"/>
              </a:ext>
            </a:extLst>
          </p:cNvPr>
          <p:cNvSpPr txBox="1"/>
          <p:nvPr/>
        </p:nvSpPr>
        <p:spPr>
          <a:xfrm>
            <a:off x="709343" y="4998308"/>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neige</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97D9FD3D-8375-4C0D-8D9B-DA6EF212CBB9}"/>
              </a:ext>
            </a:extLst>
          </p:cNvPr>
          <p:cNvSpPr txBox="1"/>
          <p:nvPr/>
        </p:nvSpPr>
        <p:spPr>
          <a:xfrm>
            <a:off x="9663779" y="4934655"/>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 Québec</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F9632F3-F5A1-4C5C-86F5-B8FB1FF2C1A2}"/>
              </a:ext>
            </a:extLst>
          </p:cNvPr>
          <p:cNvSpPr txBox="1"/>
          <p:nvPr/>
        </p:nvSpPr>
        <p:spPr>
          <a:xfrm>
            <a:off x="6794880" y="2501572"/>
            <a:ext cx="12388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[race]</a:t>
            </a:r>
          </a:p>
        </p:txBody>
      </p:sp>
      <p:sp>
        <p:nvSpPr>
          <p:cNvPr id="42" name="TextBox 41">
            <a:extLst>
              <a:ext uri="{FF2B5EF4-FFF2-40B4-BE49-F238E27FC236}">
                <a16:creationId xmlns:a16="http://schemas.microsoft.com/office/drawing/2014/main" id="{E7F13C90-0EF6-41BE-BBAA-2B3A6434FC99}"/>
              </a:ext>
            </a:extLst>
          </p:cNvPr>
          <p:cNvSpPr txBox="1"/>
          <p:nvPr/>
        </p:nvSpPr>
        <p:spPr>
          <a:xfrm>
            <a:off x="2480602" y="2503700"/>
            <a:ext cx="26640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participate (in), participating (in)]</a:t>
            </a:r>
          </a:p>
        </p:txBody>
      </p:sp>
      <p:sp>
        <p:nvSpPr>
          <p:cNvPr id="59" name="Oval Callout 19">
            <a:extLst>
              <a:ext uri="{FF2B5EF4-FFF2-40B4-BE49-F238E27FC236}">
                <a16:creationId xmlns:a16="http://schemas.microsoft.com/office/drawing/2014/main" id="{DA03B7C2-EDC1-4FD9-A15B-0B8BC387FE5F}"/>
              </a:ext>
            </a:extLst>
          </p:cNvPr>
          <p:cNvSpPr/>
          <p:nvPr/>
        </p:nvSpPr>
        <p:spPr>
          <a:xfrm>
            <a:off x="6422550" y="77103"/>
            <a:ext cx="2861492" cy="1298569"/>
          </a:xfrm>
          <a:prstGeom prst="wedgeEllipseCallout">
            <a:avLst>
              <a:gd name="adj1" fmla="val 54596"/>
              <a:gd name="adj2" fmla="val 5907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t>la glace = ice AND </a:t>
            </a:r>
            <a:b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US" sz="2000" b="1" i="0" u="none" strike="noStrike" kern="0" cap="none" spc="0" normalizeH="0" baseline="0" noProof="0" dirty="0">
                <a:ln>
                  <a:noFill/>
                </a:ln>
                <a:solidFill>
                  <a:prstClr val="white"/>
                </a:solidFill>
                <a:effectLst/>
                <a:uLnTx/>
                <a:uFillTx/>
                <a:latin typeface="Century Gothic" panose="020F0302020204030204"/>
                <a:ea typeface="+mn-ea"/>
                <a:cs typeface="+mn-cs"/>
              </a:rPr>
              <a:t>ice cream</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8" name="Group 7">
            <a:extLst>
              <a:ext uri="{FF2B5EF4-FFF2-40B4-BE49-F238E27FC236}">
                <a16:creationId xmlns:a16="http://schemas.microsoft.com/office/drawing/2014/main" id="{B4F04979-A927-4FF3-9CC2-49D2650CC016}"/>
              </a:ext>
            </a:extLst>
          </p:cNvPr>
          <p:cNvGrpSpPr/>
          <p:nvPr/>
        </p:nvGrpSpPr>
        <p:grpSpPr>
          <a:xfrm>
            <a:off x="225611" y="1261711"/>
            <a:ext cx="1147841" cy="1132206"/>
            <a:chOff x="569673" y="1246798"/>
            <a:chExt cx="1147841" cy="1132206"/>
          </a:xfrm>
        </p:grpSpPr>
        <p:sp>
          <p:nvSpPr>
            <p:cNvPr id="31" name="Oval 30">
              <a:extLst>
                <a:ext uri="{FF2B5EF4-FFF2-40B4-BE49-F238E27FC236}">
                  <a16:creationId xmlns:a16="http://schemas.microsoft.com/office/drawing/2014/main" id="{E402681D-E8F0-44A7-A494-24387BE524B7}"/>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 name="Graphic 5" descr="Swimming with solid fill">
              <a:extLst>
                <a:ext uri="{FF2B5EF4-FFF2-40B4-BE49-F238E27FC236}">
                  <a16:creationId xmlns:a16="http://schemas.microsoft.com/office/drawing/2014/main" id="{42D002AC-3CBF-4CA7-AA9F-23C956E521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1726" y="1314528"/>
              <a:ext cx="914400" cy="914400"/>
            </a:xfrm>
            <a:prstGeom prst="rect">
              <a:avLst/>
            </a:prstGeom>
          </p:spPr>
        </p:pic>
      </p:grpSp>
      <p:grpSp>
        <p:nvGrpSpPr>
          <p:cNvPr id="14" name="Group 13">
            <a:extLst>
              <a:ext uri="{FF2B5EF4-FFF2-40B4-BE49-F238E27FC236}">
                <a16:creationId xmlns:a16="http://schemas.microsoft.com/office/drawing/2014/main" id="{6512009C-C406-4BFC-8EA6-3E10BA1E8A42}"/>
              </a:ext>
            </a:extLst>
          </p:cNvPr>
          <p:cNvGrpSpPr/>
          <p:nvPr/>
        </p:nvGrpSpPr>
        <p:grpSpPr>
          <a:xfrm>
            <a:off x="3011119" y="1306423"/>
            <a:ext cx="1652581" cy="1132206"/>
            <a:chOff x="-1505395" y="3115335"/>
            <a:chExt cx="1652581" cy="1132206"/>
          </a:xfrm>
        </p:grpSpPr>
        <p:sp>
          <p:nvSpPr>
            <p:cNvPr id="44" name="Oval 43">
              <a:extLst>
                <a:ext uri="{FF2B5EF4-FFF2-40B4-BE49-F238E27FC236}">
                  <a16:creationId xmlns:a16="http://schemas.microsoft.com/office/drawing/2014/main" id="{E43B6374-B5B0-4977-83CD-ECADC3C3CE46}"/>
                </a:ext>
              </a:extLst>
            </p:cNvPr>
            <p:cNvSpPr/>
            <p:nvPr/>
          </p:nvSpPr>
          <p:spPr>
            <a:xfrm>
              <a:off x="-1253023" y="3115335"/>
              <a:ext cx="1147841" cy="1132206"/>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Graphic 12" descr="Cheers with solid fill">
              <a:extLst>
                <a:ext uri="{FF2B5EF4-FFF2-40B4-BE49-F238E27FC236}">
                  <a16:creationId xmlns:a16="http://schemas.microsoft.com/office/drawing/2014/main" id="{7A4EE22A-099D-4F34-B6CF-BDC3D69166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6304" y="3284722"/>
              <a:ext cx="914400" cy="914400"/>
            </a:xfrm>
            <a:prstGeom prst="rect">
              <a:avLst/>
            </a:prstGeom>
          </p:spPr>
        </p:pic>
        <p:sp>
          <p:nvSpPr>
            <p:cNvPr id="33" name="TextBox 32">
              <a:extLst>
                <a:ext uri="{FF2B5EF4-FFF2-40B4-BE49-F238E27FC236}">
                  <a16:creationId xmlns:a16="http://schemas.microsoft.com/office/drawing/2014/main" id="{AB8355D7-BE6B-41A3-B58B-08D130FAB615}"/>
                </a:ext>
              </a:extLst>
            </p:cNvPr>
            <p:cNvSpPr txBox="1"/>
            <p:nvPr/>
          </p:nvSpPr>
          <p:spPr>
            <a:xfrm>
              <a:off x="-1505395" y="3470647"/>
              <a:ext cx="16525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rPr>
                <a:t>participate</a:t>
              </a:r>
            </a:p>
          </p:txBody>
        </p:sp>
      </p:grpSp>
      <p:pic>
        <p:nvPicPr>
          <p:cNvPr id="16" name="Graphic 15" descr="Ice cream with solid fill">
            <a:extLst>
              <a:ext uri="{FF2B5EF4-FFF2-40B4-BE49-F238E27FC236}">
                <a16:creationId xmlns:a16="http://schemas.microsoft.com/office/drawing/2014/main" id="{920BD141-664E-4F31-A780-17F4620921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21477" y="1779178"/>
            <a:ext cx="914400" cy="914400"/>
          </a:xfrm>
          <a:prstGeom prst="rect">
            <a:avLst/>
          </a:prstGeom>
        </p:spPr>
      </p:pic>
      <p:pic>
        <p:nvPicPr>
          <p:cNvPr id="18" name="Graphic 17" descr="Igloo with solid fill">
            <a:extLst>
              <a:ext uri="{FF2B5EF4-FFF2-40B4-BE49-F238E27FC236}">
                <a16:creationId xmlns:a16="http://schemas.microsoft.com/office/drawing/2014/main" id="{07E7B71A-515F-4995-A3AB-7FED9E5583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63648" y="872241"/>
            <a:ext cx="914400" cy="914400"/>
          </a:xfrm>
          <a:prstGeom prst="rect">
            <a:avLst/>
          </a:prstGeom>
        </p:spPr>
      </p:pic>
      <p:pic>
        <p:nvPicPr>
          <p:cNvPr id="21" name="Graphic 20" descr="Race Flag with solid fill">
            <a:extLst>
              <a:ext uri="{FF2B5EF4-FFF2-40B4-BE49-F238E27FC236}">
                <a16:creationId xmlns:a16="http://schemas.microsoft.com/office/drawing/2014/main" id="{98FD9351-A9E6-463B-BE54-48424A364DE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94880" y="1403066"/>
            <a:ext cx="1109951" cy="1109951"/>
          </a:xfrm>
          <a:prstGeom prst="rect">
            <a:avLst/>
          </a:prstGeom>
        </p:spPr>
      </p:pic>
      <p:pic>
        <p:nvPicPr>
          <p:cNvPr id="23" name="Graphic 22" descr="Snow with solid fill">
            <a:extLst>
              <a:ext uri="{FF2B5EF4-FFF2-40B4-BE49-F238E27FC236}">
                <a16:creationId xmlns:a16="http://schemas.microsoft.com/office/drawing/2014/main" id="{077720D7-3AB0-480A-97F2-330AC263AD4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4219" y="4715156"/>
            <a:ext cx="1017845" cy="1017845"/>
          </a:xfrm>
          <a:prstGeom prst="rect">
            <a:avLst/>
          </a:prstGeom>
        </p:spPr>
      </p:pic>
      <p:pic>
        <p:nvPicPr>
          <p:cNvPr id="25" name="Graphic 24" descr="Castle scene with solid fill">
            <a:extLst>
              <a:ext uri="{FF2B5EF4-FFF2-40B4-BE49-F238E27FC236}">
                <a16:creationId xmlns:a16="http://schemas.microsoft.com/office/drawing/2014/main" id="{884A1585-5737-4167-A376-D0731E4317A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47618" y="4601235"/>
            <a:ext cx="914400" cy="914400"/>
          </a:xfrm>
          <a:prstGeom prst="rect">
            <a:avLst/>
          </a:prstGeom>
        </p:spPr>
      </p:pic>
      <p:sp>
        <p:nvSpPr>
          <p:cNvPr id="50" name="TextBox 49">
            <a:extLst>
              <a:ext uri="{FF2B5EF4-FFF2-40B4-BE49-F238E27FC236}">
                <a16:creationId xmlns:a16="http://schemas.microsoft.com/office/drawing/2014/main" id="{92DFF5CF-4F84-40B9-A30D-ADEE146EC4E4}"/>
              </a:ext>
            </a:extLst>
          </p:cNvPr>
          <p:cNvSpPr txBox="1"/>
          <p:nvPr/>
        </p:nvSpPr>
        <p:spPr>
          <a:xfrm>
            <a:off x="4154331" y="4992415"/>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château</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F9D36DEA-B55E-4138-9AA1-1BC9D9536EEB}"/>
              </a:ext>
            </a:extLst>
          </p:cNvPr>
          <p:cNvSpPr txBox="1"/>
          <p:nvPr/>
        </p:nvSpPr>
        <p:spPr>
          <a:xfrm>
            <a:off x="7144410" y="4920058"/>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défil</a:t>
            </a:r>
            <a:r>
              <a:rPr lang="en-GB" sz="2800" b="1" dirty="0">
                <a:solidFill>
                  <a:srgbClr val="002060"/>
                </a:solidFill>
                <a:latin typeface="Century Gothic" panose="020B0502020202020204" pitchFamily="34" charset="0"/>
              </a:rPr>
              <a:t>é</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47" name="Graphic 46" descr="Party mask with solid fill">
            <a:extLst>
              <a:ext uri="{FF2B5EF4-FFF2-40B4-BE49-F238E27FC236}">
                <a16:creationId xmlns:a16="http://schemas.microsoft.com/office/drawing/2014/main" id="{7CAE8707-1EDD-4137-8AF9-44ED81382C6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807314" y="4144035"/>
            <a:ext cx="914400" cy="914400"/>
          </a:xfrm>
          <a:prstGeom prst="rect">
            <a:avLst/>
          </a:prstGeom>
        </p:spPr>
      </p:pic>
      <p:pic>
        <p:nvPicPr>
          <p:cNvPr id="49" name="Graphic 48" descr="Children with solid fill">
            <a:extLst>
              <a:ext uri="{FF2B5EF4-FFF2-40B4-BE49-F238E27FC236}">
                <a16:creationId xmlns:a16="http://schemas.microsoft.com/office/drawing/2014/main" id="{8DD2C698-6330-4B64-910A-B74AD3BD35D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815584" y="4722089"/>
            <a:ext cx="914400" cy="914400"/>
          </a:xfrm>
          <a:prstGeom prst="rect">
            <a:avLst/>
          </a:prstGeom>
        </p:spPr>
      </p:pic>
      <p:sp>
        <p:nvSpPr>
          <p:cNvPr id="56" name="TextBox 55">
            <a:extLst>
              <a:ext uri="{FF2B5EF4-FFF2-40B4-BE49-F238E27FC236}">
                <a16:creationId xmlns:a16="http://schemas.microsoft.com/office/drawing/2014/main" id="{D188E3C0-2CF3-4CC6-9FE3-79D0049EC9C2}"/>
              </a:ext>
            </a:extLst>
          </p:cNvPr>
          <p:cNvSpPr txBox="1"/>
          <p:nvPr/>
        </p:nvSpPr>
        <p:spPr>
          <a:xfrm>
            <a:off x="6352293" y="5515635"/>
            <a:ext cx="18409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[parade,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procession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8" name="Picture 57">
            <a:extLst>
              <a:ext uri="{FF2B5EF4-FFF2-40B4-BE49-F238E27FC236}">
                <a16:creationId xmlns:a16="http://schemas.microsoft.com/office/drawing/2014/main" id="{CF72EAE6-0B6A-4C41-870F-049558F22F70}"/>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10087267" y="3747935"/>
            <a:ext cx="1701122" cy="1172123"/>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par>
                                <p:cTn id="93" presetID="10"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2" grpId="0"/>
      <p:bldP spid="35" grpId="0"/>
      <p:bldP spid="36" grpId="0"/>
      <p:bldP spid="37" grpId="0"/>
      <p:bldP spid="38" grpId="0"/>
      <p:bldP spid="40" grpId="0"/>
      <p:bldP spid="42" grpId="0"/>
      <p:bldP spid="59" grpId="0" animBg="1"/>
      <p:bldP spid="50" grpId="0"/>
      <p:bldP spid="51"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E75C34E-695E-441C-9161-0FC7A25BC498}"/>
              </a:ext>
            </a:extLst>
          </p:cNvPr>
          <p:cNvSpPr/>
          <p:nvPr/>
        </p:nvSpPr>
        <p:spPr>
          <a:xfrm>
            <a:off x="5631366" y="1097280"/>
            <a:ext cx="6560634" cy="5604603"/>
          </a:xfrm>
          <a:prstGeom prst="ellipse">
            <a:avLst/>
          </a:prstGeom>
          <a:solidFill>
            <a:srgbClr val="FEF5E8"/>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4244741" cy="4318560"/>
        </p:xfrm>
        <a:graphic>
          <a:graphicData uri="http://schemas.openxmlformats.org/drawingml/2006/table">
            <a:tbl>
              <a:tblPr/>
              <a:tblGrid>
                <a:gridCol w="695520">
                  <a:extLst>
                    <a:ext uri="{9D8B030D-6E8A-4147-A177-3AD203B41FA5}">
                      <a16:colId xmlns:a16="http://schemas.microsoft.com/office/drawing/2014/main" val="20000"/>
                    </a:ext>
                  </a:extLst>
                </a:gridCol>
                <a:gridCol w="3549221">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anglais</a:t>
                      </a:r>
                      <a:r>
                        <a:rPr lang="en-US" sz="2400" dirty="0">
                          <a:solidFill>
                            <a:srgbClr val="002060"/>
                          </a:solidFill>
                          <a:latin typeface="Century Gothic" panose="020B0502020202020204" pitchFamily="34" charset="0"/>
                        </a:rPr>
                        <a:t> ?</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460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T2_W2_5.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5" name="T2_W2_5.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6" name="T2_W2_5.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7" name="T2_W2_5.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8" name="T2_W2_5.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9" name="T2_W2_5.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0" name="T2_W2_5.8.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1" name="T2_W2_3.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41118DE-7FA6-4163-A7AC-5427E04793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036" y="401618"/>
            <a:ext cx="914400" cy="914400"/>
          </a:xfrm>
          <a:prstGeom prst="rect">
            <a:avLst/>
          </a:prstGeom>
        </p:spPr>
      </p:pic>
      <p:sp>
        <p:nvSpPr>
          <p:cNvPr id="26" name="Speech Bubble: Rectangle with Corners Rounded 25">
            <a:hlinkClick r:id="" action="ppaction://noaction">
              <a:snd r:embed="rId14" name="T2_W2_5.1.wav"/>
            </a:hlinkClick>
            <a:extLst>
              <a:ext uri="{FF2B5EF4-FFF2-40B4-BE49-F238E27FC236}">
                <a16:creationId xmlns:a16="http://schemas.microsoft.com/office/drawing/2014/main" id="{FDFDB9F5-200A-486D-96BE-A70CD41DCAFC}"/>
              </a:ext>
            </a:extLst>
          </p:cNvPr>
          <p:cNvSpPr/>
          <p:nvPr/>
        </p:nvSpPr>
        <p:spPr>
          <a:xfrm>
            <a:off x="1240675" y="58276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14" name="T2_W2_5.1.wav"/>
            </a:hlinkClick>
            <a:extLst>
              <a:ext uri="{FF2B5EF4-FFF2-40B4-BE49-F238E27FC236}">
                <a16:creationId xmlns:a16="http://schemas.microsoft.com/office/drawing/2014/main" id="{4957E2B5-BFCB-40A5-9DDC-D3A352ABDEAB}"/>
              </a:ext>
            </a:extLst>
          </p:cNvPr>
          <p:cNvSpPr/>
          <p:nvPr/>
        </p:nvSpPr>
        <p:spPr>
          <a:xfrm>
            <a:off x="1296325" y="62604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Écris en anglais.</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24" name="Group 23">
            <a:extLst>
              <a:ext uri="{FF2B5EF4-FFF2-40B4-BE49-F238E27FC236}">
                <a16:creationId xmlns:a16="http://schemas.microsoft.com/office/drawing/2014/main" id="{EFEB49EE-C773-4085-869D-8ED84E26EE1A}"/>
              </a:ext>
            </a:extLst>
          </p:cNvPr>
          <p:cNvGrpSpPr/>
          <p:nvPr/>
        </p:nvGrpSpPr>
        <p:grpSpPr>
          <a:xfrm>
            <a:off x="6260348" y="3055610"/>
            <a:ext cx="1147841" cy="1132206"/>
            <a:chOff x="569673" y="1246798"/>
            <a:chExt cx="1147841" cy="1132206"/>
          </a:xfrm>
        </p:grpSpPr>
        <p:sp>
          <p:nvSpPr>
            <p:cNvPr id="28" name="Oval 27">
              <a:extLst>
                <a:ext uri="{FF2B5EF4-FFF2-40B4-BE49-F238E27FC236}">
                  <a16:creationId xmlns:a16="http://schemas.microsoft.com/office/drawing/2014/main" id="{5D6ECB64-2C27-46AD-9A21-71D05E0C1F5A}"/>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Graphic 28" descr="Swimming with solid fill">
              <a:extLst>
                <a:ext uri="{FF2B5EF4-FFF2-40B4-BE49-F238E27FC236}">
                  <a16:creationId xmlns:a16="http://schemas.microsoft.com/office/drawing/2014/main" id="{43712192-0346-45C7-8E9B-A3186424E2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1726" y="1314528"/>
              <a:ext cx="914400" cy="914400"/>
            </a:xfrm>
            <a:prstGeom prst="rect">
              <a:avLst/>
            </a:prstGeom>
          </p:spPr>
        </p:pic>
      </p:grpSp>
      <p:grpSp>
        <p:nvGrpSpPr>
          <p:cNvPr id="30" name="Group 29">
            <a:extLst>
              <a:ext uri="{FF2B5EF4-FFF2-40B4-BE49-F238E27FC236}">
                <a16:creationId xmlns:a16="http://schemas.microsoft.com/office/drawing/2014/main" id="{7552CB50-904D-4551-B503-C233AB1D1902}"/>
              </a:ext>
            </a:extLst>
          </p:cNvPr>
          <p:cNvGrpSpPr/>
          <p:nvPr/>
        </p:nvGrpSpPr>
        <p:grpSpPr>
          <a:xfrm>
            <a:off x="9673323" y="3742752"/>
            <a:ext cx="1652581" cy="1132206"/>
            <a:chOff x="-1505395" y="3115335"/>
            <a:chExt cx="1652581" cy="1132206"/>
          </a:xfrm>
        </p:grpSpPr>
        <p:sp>
          <p:nvSpPr>
            <p:cNvPr id="31" name="Oval 30">
              <a:extLst>
                <a:ext uri="{FF2B5EF4-FFF2-40B4-BE49-F238E27FC236}">
                  <a16:creationId xmlns:a16="http://schemas.microsoft.com/office/drawing/2014/main" id="{DF5CE995-3AAD-4754-B9EE-224AB6692960}"/>
                </a:ext>
              </a:extLst>
            </p:cNvPr>
            <p:cNvSpPr/>
            <p:nvPr/>
          </p:nvSpPr>
          <p:spPr>
            <a:xfrm>
              <a:off x="-1253023" y="3115335"/>
              <a:ext cx="1147841" cy="1132206"/>
            </a:xfrm>
            <a:prstGeom prst="ellipse">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Cheers with solid fill">
              <a:extLst>
                <a:ext uri="{FF2B5EF4-FFF2-40B4-BE49-F238E27FC236}">
                  <a16:creationId xmlns:a16="http://schemas.microsoft.com/office/drawing/2014/main" id="{5E681BDF-DD61-4EC3-8469-2E653424C3C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6304" y="3284722"/>
              <a:ext cx="914400" cy="914400"/>
            </a:xfrm>
            <a:prstGeom prst="rect">
              <a:avLst/>
            </a:prstGeom>
          </p:spPr>
        </p:pic>
        <p:sp>
          <p:nvSpPr>
            <p:cNvPr id="33" name="TextBox 32">
              <a:extLst>
                <a:ext uri="{FF2B5EF4-FFF2-40B4-BE49-F238E27FC236}">
                  <a16:creationId xmlns:a16="http://schemas.microsoft.com/office/drawing/2014/main" id="{9514C656-63DB-49A9-A494-4444C46087F5}"/>
                </a:ext>
              </a:extLst>
            </p:cNvPr>
            <p:cNvSpPr txBox="1"/>
            <p:nvPr/>
          </p:nvSpPr>
          <p:spPr>
            <a:xfrm>
              <a:off x="-1505395" y="3470647"/>
              <a:ext cx="16525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rPr>
                <a:t>participate</a:t>
              </a:r>
            </a:p>
          </p:txBody>
        </p:sp>
      </p:grpSp>
      <p:pic>
        <p:nvPicPr>
          <p:cNvPr id="34" name="Graphic 33" descr="Igloo with solid fill">
            <a:extLst>
              <a:ext uri="{FF2B5EF4-FFF2-40B4-BE49-F238E27FC236}">
                <a16:creationId xmlns:a16="http://schemas.microsoft.com/office/drawing/2014/main" id="{C3C80CAB-CD52-4858-A17D-A21B5FABD7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97425" y="4943019"/>
            <a:ext cx="914400" cy="914400"/>
          </a:xfrm>
          <a:prstGeom prst="rect">
            <a:avLst/>
          </a:prstGeom>
        </p:spPr>
      </p:pic>
      <p:pic>
        <p:nvPicPr>
          <p:cNvPr id="35" name="Graphic 34" descr="Race Flag with solid fill">
            <a:extLst>
              <a:ext uri="{FF2B5EF4-FFF2-40B4-BE49-F238E27FC236}">
                <a16:creationId xmlns:a16="http://schemas.microsoft.com/office/drawing/2014/main" id="{E8B528A6-1257-4536-9769-97381466163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56849" y="1696005"/>
            <a:ext cx="1109951" cy="1109951"/>
          </a:xfrm>
          <a:prstGeom prst="rect">
            <a:avLst/>
          </a:prstGeom>
        </p:spPr>
      </p:pic>
      <p:pic>
        <p:nvPicPr>
          <p:cNvPr id="36" name="Graphic 35" descr="Snow with solid fill">
            <a:extLst>
              <a:ext uri="{FF2B5EF4-FFF2-40B4-BE49-F238E27FC236}">
                <a16:creationId xmlns:a16="http://schemas.microsoft.com/office/drawing/2014/main" id="{AABBAA6D-2AE7-43AD-89A6-99E1921FA43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088196" y="4052044"/>
            <a:ext cx="1017845" cy="1017845"/>
          </a:xfrm>
          <a:prstGeom prst="rect">
            <a:avLst/>
          </a:prstGeom>
        </p:spPr>
      </p:pic>
      <p:pic>
        <p:nvPicPr>
          <p:cNvPr id="37" name="Graphic 36" descr="Castle scene with solid fill">
            <a:extLst>
              <a:ext uri="{FF2B5EF4-FFF2-40B4-BE49-F238E27FC236}">
                <a16:creationId xmlns:a16="http://schemas.microsoft.com/office/drawing/2014/main" id="{8E47C44F-3289-46D6-AF64-78C219E8B83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70739" y="2178341"/>
            <a:ext cx="914400" cy="914400"/>
          </a:xfrm>
          <a:prstGeom prst="rect">
            <a:avLst/>
          </a:prstGeom>
        </p:spPr>
      </p:pic>
      <p:grpSp>
        <p:nvGrpSpPr>
          <p:cNvPr id="3" name="Group 2">
            <a:extLst>
              <a:ext uri="{FF2B5EF4-FFF2-40B4-BE49-F238E27FC236}">
                <a16:creationId xmlns:a16="http://schemas.microsoft.com/office/drawing/2014/main" id="{DF5B9CA5-E31F-4BC5-89C3-1A07704F9F75}"/>
              </a:ext>
            </a:extLst>
          </p:cNvPr>
          <p:cNvGrpSpPr/>
          <p:nvPr/>
        </p:nvGrpSpPr>
        <p:grpSpPr>
          <a:xfrm>
            <a:off x="8760704" y="1953481"/>
            <a:ext cx="922670" cy="1492454"/>
            <a:chOff x="6807314" y="4144035"/>
            <a:chExt cx="922670" cy="1492454"/>
          </a:xfrm>
        </p:grpSpPr>
        <p:pic>
          <p:nvPicPr>
            <p:cNvPr id="38" name="Graphic 37" descr="Party mask with solid fill">
              <a:extLst>
                <a:ext uri="{FF2B5EF4-FFF2-40B4-BE49-F238E27FC236}">
                  <a16:creationId xmlns:a16="http://schemas.microsoft.com/office/drawing/2014/main" id="{12458EFF-BA34-4ED7-92E8-04F8F4FF381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807314" y="4144035"/>
              <a:ext cx="914400" cy="914400"/>
            </a:xfrm>
            <a:prstGeom prst="rect">
              <a:avLst/>
            </a:prstGeom>
          </p:spPr>
        </p:pic>
        <p:pic>
          <p:nvPicPr>
            <p:cNvPr id="39" name="Graphic 38" descr="Children with solid fill">
              <a:extLst>
                <a:ext uri="{FF2B5EF4-FFF2-40B4-BE49-F238E27FC236}">
                  <a16:creationId xmlns:a16="http://schemas.microsoft.com/office/drawing/2014/main" id="{DBEA7316-C513-49F4-9729-014EA78B8F4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815584" y="4722089"/>
              <a:ext cx="914400" cy="914400"/>
            </a:xfrm>
            <a:prstGeom prst="rect">
              <a:avLst/>
            </a:prstGeom>
          </p:spPr>
        </p:pic>
      </p:grpSp>
      <p:pic>
        <p:nvPicPr>
          <p:cNvPr id="40" name="Picture 39">
            <a:extLst>
              <a:ext uri="{FF2B5EF4-FFF2-40B4-BE49-F238E27FC236}">
                <a16:creationId xmlns:a16="http://schemas.microsoft.com/office/drawing/2014/main" id="{32CCC5D0-D79F-4E17-89D9-01E9B872F0AA}"/>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9117567" y="5060883"/>
            <a:ext cx="1701122" cy="1172123"/>
          </a:xfrm>
          <a:prstGeom prst="rect">
            <a:avLst/>
          </a:prstGeom>
        </p:spPr>
      </p:pic>
    </p:spTree>
    <p:extLst>
      <p:ext uri="{BB962C8B-B14F-4D97-AF65-F5344CB8AC3E}">
        <p14:creationId xmlns:p14="http://schemas.microsoft.com/office/powerpoint/2010/main" val="42844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957122" y="4970632"/>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957123" y="3145279"/>
            <a:ext cx="461848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err="1">
                <a:solidFill>
                  <a:srgbClr val="1E4E79"/>
                </a:solidFill>
                <a:latin typeface="Century Gothic"/>
                <a:ea typeface="Century Gothic"/>
                <a:cs typeface="Century Gothic"/>
                <a:sym typeface="Century Gothic"/>
              </a:rPr>
              <a:t>Vous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680510" y="29422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(plural) and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09658" y="897413"/>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learnt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speaking to one person.</a:t>
            </a:r>
          </a:p>
        </p:txBody>
      </p:sp>
      <p:sp>
        <p:nvSpPr>
          <p:cNvPr id="55" name="Google Shape;171;p8">
            <a:extLst>
              <a:ext uri="{FF2B5EF4-FFF2-40B4-BE49-F238E27FC236}">
                <a16:creationId xmlns:a16="http://schemas.microsoft.com/office/drawing/2014/main" id="{AF0A624E-0B0D-4996-B938-A52E300D01B0}"/>
              </a:ext>
            </a:extLst>
          </p:cNvPr>
          <p:cNvSpPr txBox="1"/>
          <p:nvPr/>
        </p:nvSpPr>
        <p:spPr>
          <a:xfrm>
            <a:off x="109658" y="1632661"/>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two or more people.</a:t>
            </a:r>
          </a:p>
        </p:txBody>
      </p:sp>
      <p:sp>
        <p:nvSpPr>
          <p:cNvPr id="61" name="Google Shape;171;p8">
            <a:extLst>
              <a:ext uri="{FF2B5EF4-FFF2-40B4-BE49-F238E27FC236}">
                <a16:creationId xmlns:a16="http://schemas.microsoft.com/office/drawing/2014/main" id="{F69BD129-5BDA-43ED-9BAD-818917E8CC12}"/>
              </a:ext>
            </a:extLst>
          </p:cNvPr>
          <p:cNvSpPr txBox="1"/>
          <p:nvPr/>
        </p:nvSpPr>
        <p:spPr>
          <a:xfrm>
            <a:off x="204236" y="2247718"/>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an adult or adults we don’t know well.</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056076" y="76217"/>
            <a:ext cx="3000309" cy="2150655"/>
          </a:xfrm>
          <a:prstGeom prst="wedgeRoundRectCallout">
            <a:avLst>
              <a:gd name="adj1" fmla="val -61218"/>
              <a:gd name="adj2" fmla="val 495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if you would say Mr or Mrs to someone,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a:t>
            </a:r>
            <a:endPar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774381" y="3108682"/>
            <a:ext cx="494619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Carnaval.</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498102" y="367907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774382" y="3690590"/>
            <a:ext cx="480122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Carnival.</a:t>
            </a: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4">
            <a:alphaModFix/>
          </a:blip>
          <a:srcRect/>
          <a:stretch/>
        </p:blipFill>
        <p:spPr>
          <a:xfrm>
            <a:off x="498102" y="4357209"/>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498102" y="4295878"/>
            <a:ext cx="609850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 the Carnival.</a:t>
            </a: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998551" y="4936000"/>
            <a:ext cx="582222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Palais de glace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6" name="Google Shape;183;p8">
            <a:extLst>
              <a:ext uri="{FF2B5EF4-FFF2-40B4-BE49-F238E27FC236}">
                <a16:creationId xmlns:a16="http://schemas.microsoft.com/office/drawing/2014/main" id="{2B4E911E-6D21-4A5A-BB86-A8C304D6CDDC}"/>
              </a:ext>
            </a:extLst>
          </p:cNvPr>
          <p:cNvPicPr preferRelativeResize="0"/>
          <p:nvPr/>
        </p:nvPicPr>
        <p:blipFill rotWithShape="1">
          <a:blip r:embed="rId4">
            <a:alphaModFix/>
          </a:blip>
          <a:srcRect/>
          <a:stretch/>
        </p:blipFill>
        <p:spPr>
          <a:xfrm>
            <a:off x="498102" y="5534343"/>
            <a:ext cx="552560" cy="546211"/>
          </a:xfrm>
          <a:prstGeom prst="rect">
            <a:avLst/>
          </a:prstGeom>
          <a:noFill/>
          <a:ln>
            <a:noFill/>
          </a:ln>
        </p:spPr>
      </p:pic>
      <p:sp>
        <p:nvSpPr>
          <p:cNvPr id="97" name="Google Shape;171;p8">
            <a:extLst>
              <a:ext uri="{FF2B5EF4-FFF2-40B4-BE49-F238E27FC236}">
                <a16:creationId xmlns:a16="http://schemas.microsoft.com/office/drawing/2014/main" id="{F5BDCE5F-1A98-436A-A778-D70D5DE972FB}"/>
              </a:ext>
            </a:extLst>
          </p:cNvPr>
          <p:cNvSpPr txBox="1"/>
          <p:nvPr/>
        </p:nvSpPr>
        <p:spPr>
          <a:xfrm>
            <a:off x="1050662" y="5534343"/>
            <a:ext cx="81586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the icy Palace?</a:t>
            </a:r>
          </a:p>
        </p:txBody>
      </p:sp>
      <p:pic>
        <p:nvPicPr>
          <p:cNvPr id="98" name="Google Shape;183;p8">
            <a:extLst>
              <a:ext uri="{FF2B5EF4-FFF2-40B4-BE49-F238E27FC236}">
                <a16:creationId xmlns:a16="http://schemas.microsoft.com/office/drawing/2014/main" id="{5A3F73C3-BFBC-4A21-BA78-4EFF366B2FBC}"/>
              </a:ext>
            </a:extLst>
          </p:cNvPr>
          <p:cNvPicPr preferRelativeResize="0"/>
          <p:nvPr/>
        </p:nvPicPr>
        <p:blipFill rotWithShape="1">
          <a:blip r:embed="rId4">
            <a:alphaModFix/>
          </a:blip>
          <a:srcRect/>
          <a:stretch/>
        </p:blipFill>
        <p:spPr>
          <a:xfrm>
            <a:off x="498102" y="6212478"/>
            <a:ext cx="552560" cy="546211"/>
          </a:xfrm>
          <a:prstGeom prst="rect">
            <a:avLst/>
          </a:prstGeom>
          <a:noFill/>
          <a:ln>
            <a:noFill/>
          </a:ln>
        </p:spPr>
      </p:pic>
      <p:sp>
        <p:nvSpPr>
          <p:cNvPr id="99" name="Google Shape;171;p8">
            <a:extLst>
              <a:ext uri="{FF2B5EF4-FFF2-40B4-BE49-F238E27FC236}">
                <a16:creationId xmlns:a16="http://schemas.microsoft.com/office/drawing/2014/main" id="{A68DC897-EA02-42B6-847C-CDA2B5B63338}"/>
              </a:ext>
            </a:extLst>
          </p:cNvPr>
          <p:cNvSpPr txBox="1"/>
          <p:nvPr/>
        </p:nvSpPr>
        <p:spPr>
          <a:xfrm>
            <a:off x="1050662" y="6188297"/>
            <a:ext cx="94723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the icy Palace?</a:t>
            </a:r>
          </a:p>
        </p:txBody>
      </p:sp>
      <p:pic>
        <p:nvPicPr>
          <p:cNvPr id="102" name="Picture 101" descr="Shape, circle, rectangle&#10;&#10;Description automatically generated">
            <a:extLst>
              <a:ext uri="{FF2B5EF4-FFF2-40B4-BE49-F238E27FC236}">
                <a16:creationId xmlns:a16="http://schemas.microsoft.com/office/drawing/2014/main" id="{0029459E-5166-40B8-9B3F-F211F56B6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132" y="3119910"/>
            <a:ext cx="1467036" cy="1031731"/>
          </a:xfrm>
          <a:prstGeom prst="rect">
            <a:avLst/>
          </a:prstGeom>
        </p:spPr>
      </p:pic>
      <p:pic>
        <p:nvPicPr>
          <p:cNvPr id="103" name="Picture 102" descr="Shape, circle, rectangle&#10;&#10;Description automatically generated">
            <a:extLst>
              <a:ext uri="{FF2B5EF4-FFF2-40B4-BE49-F238E27FC236}">
                <a16:creationId xmlns:a16="http://schemas.microsoft.com/office/drawing/2014/main" id="{74C5EC13-10BC-4068-93E5-4DE48D5DE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065" y="4963295"/>
            <a:ext cx="1427102" cy="1003646"/>
          </a:xfrm>
          <a:prstGeom prst="rect">
            <a:avLst/>
          </a:prstGeom>
        </p:spPr>
      </p:pic>
      <p:grpSp>
        <p:nvGrpSpPr>
          <p:cNvPr id="4" name="Group 3">
            <a:extLst>
              <a:ext uri="{FF2B5EF4-FFF2-40B4-BE49-F238E27FC236}">
                <a16:creationId xmlns:a16="http://schemas.microsoft.com/office/drawing/2014/main" id="{9EB604CC-957E-40D6-9344-34AE229C69FE}"/>
              </a:ext>
            </a:extLst>
          </p:cNvPr>
          <p:cNvGrpSpPr/>
          <p:nvPr/>
        </p:nvGrpSpPr>
        <p:grpSpPr>
          <a:xfrm>
            <a:off x="9145409" y="4104156"/>
            <a:ext cx="970384" cy="969112"/>
            <a:chOff x="-2756981" y="1392870"/>
            <a:chExt cx="1591120" cy="1732083"/>
          </a:xfrm>
        </p:grpSpPr>
        <p:pic>
          <p:nvPicPr>
            <p:cNvPr id="106" name="Picture 105" descr="Shape, circle, rectangle&#10;&#10;Description automatically generated">
              <a:extLst>
                <a:ext uri="{FF2B5EF4-FFF2-40B4-BE49-F238E27FC236}">
                  <a16:creationId xmlns:a16="http://schemas.microsoft.com/office/drawing/2014/main" id="{71181EE6-3D10-4358-8C3C-F04FFE9AC308}"/>
                </a:ext>
              </a:extLst>
            </p:cNvPr>
            <p:cNvPicPr>
              <a:picLocks noChangeAspect="1"/>
            </p:cNvPicPr>
            <p:nvPr/>
          </p:nvPicPr>
          <p:blipFill rotWithShape="1">
            <a:blip r:embed="rId5">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07" name="Picture 106" descr="Logo&#10;&#10;Description automatically generated">
              <a:extLst>
                <a:ext uri="{FF2B5EF4-FFF2-40B4-BE49-F238E27FC236}">
                  <a16:creationId xmlns:a16="http://schemas.microsoft.com/office/drawing/2014/main" id="{28C1DEFF-0FB3-42D2-8FF3-2856964F3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3" name="Rectangle 2">
              <a:extLst>
                <a:ext uri="{FF2B5EF4-FFF2-40B4-BE49-F238E27FC236}">
                  <a16:creationId xmlns:a16="http://schemas.microsoft.com/office/drawing/2014/main" id="{7681A05C-31A4-4CCC-B802-EBB78337C7A8}"/>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grpSp>
        <p:nvGrpSpPr>
          <p:cNvPr id="108" name="Group 107">
            <a:extLst>
              <a:ext uri="{FF2B5EF4-FFF2-40B4-BE49-F238E27FC236}">
                <a16:creationId xmlns:a16="http://schemas.microsoft.com/office/drawing/2014/main" id="{B255D99E-FEAA-49D4-8122-DA296401B181}"/>
              </a:ext>
            </a:extLst>
          </p:cNvPr>
          <p:cNvGrpSpPr/>
          <p:nvPr/>
        </p:nvGrpSpPr>
        <p:grpSpPr>
          <a:xfrm>
            <a:off x="9015655" y="5919945"/>
            <a:ext cx="970384" cy="969112"/>
            <a:chOff x="-2756981" y="1392870"/>
            <a:chExt cx="1591120" cy="1732083"/>
          </a:xfrm>
        </p:grpSpPr>
        <p:pic>
          <p:nvPicPr>
            <p:cNvPr id="109" name="Picture 108" descr="Shape, circle, rectangle&#10;&#10;Description automatically generated">
              <a:extLst>
                <a:ext uri="{FF2B5EF4-FFF2-40B4-BE49-F238E27FC236}">
                  <a16:creationId xmlns:a16="http://schemas.microsoft.com/office/drawing/2014/main" id="{E4354689-91F3-4D10-ADF4-2BD9D599A833}"/>
                </a:ext>
              </a:extLst>
            </p:cNvPr>
            <p:cNvPicPr>
              <a:picLocks noChangeAspect="1"/>
            </p:cNvPicPr>
            <p:nvPr/>
          </p:nvPicPr>
          <p:blipFill rotWithShape="1">
            <a:blip r:embed="rId5">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10" name="Picture 109" descr="Logo&#10;&#10;Description automatically generated">
              <a:extLst>
                <a:ext uri="{FF2B5EF4-FFF2-40B4-BE49-F238E27FC236}">
                  <a16:creationId xmlns:a16="http://schemas.microsoft.com/office/drawing/2014/main" id="{F1B5C89C-C411-4335-84BE-940246FD3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111" name="Rectangle 110">
              <a:extLst>
                <a:ext uri="{FF2B5EF4-FFF2-40B4-BE49-F238E27FC236}">
                  <a16:creationId xmlns:a16="http://schemas.microsoft.com/office/drawing/2014/main" id="{3EC23C67-F50B-4A40-BC5F-F592E050EAF4}"/>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4.wav"/>
            </a:hlinkClick>
            <a:extLst>
              <a:ext uri="{FF2B5EF4-FFF2-40B4-BE49-F238E27FC236}">
                <a16:creationId xmlns:a16="http://schemas.microsoft.com/office/drawing/2014/main" id="{133A67A6-E4DF-479D-9720-AB32A1293A9F}"/>
              </a:ext>
            </a:extLst>
          </p:cNvPr>
          <p:cNvSpPr/>
          <p:nvPr/>
        </p:nvSpPr>
        <p:spPr>
          <a:xfrm>
            <a:off x="1038844" y="62185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[1/7]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 et avec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4209" y="353467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7255" y="353467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679545" y="6185862"/>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aimez le Carnaval ?</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2877693" y="177481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7964309" y="242725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629823" y="216470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527738" y="485731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1475" y="229124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1730" y="231703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9974474" y="797469"/>
            <a:ext cx="964248" cy="1050378"/>
          </a:xfrm>
          <a:prstGeom prst="rect">
            <a:avLst/>
          </a:prstGeom>
        </p:spPr>
      </p:pic>
      <p:pic>
        <p:nvPicPr>
          <p:cNvPr id="28" name="Graphic 27" descr="Teacher">
            <a:extLst>
              <a:ext uri="{FF2B5EF4-FFF2-40B4-BE49-F238E27FC236}">
                <a16:creationId xmlns:a16="http://schemas.microsoft.com/office/drawing/2014/main" id="{DF581EE0-7450-4C09-8888-7EA2EA4D74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29" name="Speech Bubble: Rectangle with Corners Rounded 28">
            <a:hlinkClick r:id="" action="ppaction://noaction">
              <a:snd r:embed="rId16" name="T2_W2_7.3.wav"/>
            </a:hlinkClick>
            <a:extLst>
              <a:ext uri="{FF2B5EF4-FFF2-40B4-BE49-F238E27FC236}">
                <a16:creationId xmlns:a16="http://schemas.microsoft.com/office/drawing/2014/main" id="{DA8A1D7F-B297-4FEA-B8F9-B475B86EC33D}"/>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16" name="T2_W2_7.3.wav"/>
            </a:hlinkClick>
            <a:extLst>
              <a:ext uri="{FF2B5EF4-FFF2-40B4-BE49-F238E27FC236}">
                <a16:creationId xmlns:a16="http://schemas.microsoft.com/office/drawing/2014/main" id="{139F7F96-2B51-485F-B4EA-82C03691D573}"/>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6" name="Picture 15" descr="Icon&#10;&#10;Description automatically generated">
            <a:extLst>
              <a:ext uri="{FF2B5EF4-FFF2-40B4-BE49-F238E27FC236}">
                <a16:creationId xmlns:a16="http://schemas.microsoft.com/office/drawing/2014/main" id="{485A6D0E-97B2-42E1-8B55-79684F6C36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23709" y="1861265"/>
            <a:ext cx="460677" cy="733416"/>
          </a:xfrm>
          <a:prstGeom prst="rect">
            <a:avLst/>
          </a:prstGeom>
        </p:spPr>
      </p:pic>
    </p:spTree>
    <p:extLst>
      <p:ext uri="{BB962C8B-B14F-4D97-AF65-F5344CB8AC3E}">
        <p14:creationId xmlns:p14="http://schemas.microsoft.com/office/powerpoint/2010/main" val="154473726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5.wav"/>
            </a:hlinkClick>
            <a:extLst>
              <a:ext uri="{FF2B5EF4-FFF2-40B4-BE49-F238E27FC236}">
                <a16:creationId xmlns:a16="http://schemas.microsoft.com/office/drawing/2014/main" id="{133A67A6-E4DF-479D-9720-AB32A1293A9F}"/>
              </a:ext>
            </a:extLst>
          </p:cNvPr>
          <p:cNvSpPr/>
          <p:nvPr/>
        </p:nvSpPr>
        <p:spPr>
          <a:xfrm>
            <a:off x="1151807" y="63503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[2/7]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7172" y="3666540"/>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0218" y="3666540"/>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792508" y="6317732"/>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[Vous] nagez dans la neige</a:t>
            </a:r>
            <a:r>
              <a:rPr kumimoji="0" lang="fr-FR"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2990656" y="190668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077272" y="2559120"/>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742786" y="2296570"/>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640701" y="4989180"/>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4438" y="2423114"/>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4693" y="2448905"/>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1FDB6DF4-A6C1-4628-9B7E-8EB468438CB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E8E1E78B-5A75-40C9-9776-EC5879F5BADF}"/>
              </a:ext>
            </a:extLst>
          </p:cNvPr>
          <p:cNvSpPr/>
          <p:nvPr/>
        </p:nvSpPr>
        <p:spPr>
          <a:xfrm>
            <a:off x="1260904" y="947147"/>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37FC2AE6-CA45-4FC2-BA92-4A742AA8057C}"/>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CBAD20B9-F9A8-48BB-8D4D-CB439A0687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62629" y="2042629"/>
            <a:ext cx="460677" cy="733416"/>
          </a:xfrm>
          <a:prstGeom prst="rect">
            <a:avLst/>
          </a:prstGeom>
        </p:spPr>
      </p:pic>
    </p:spTree>
    <p:extLst>
      <p:ext uri="{BB962C8B-B14F-4D97-AF65-F5344CB8AC3E}">
        <p14:creationId xmlns:p14="http://schemas.microsoft.com/office/powerpoint/2010/main" val="6601141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5" name="T2_W2_7.6.wav"/>
            </a:hlinkClick>
            <a:extLst>
              <a:ext uri="{FF2B5EF4-FFF2-40B4-BE49-F238E27FC236}">
                <a16:creationId xmlns:a16="http://schemas.microsoft.com/office/drawing/2014/main" id="{133A67A6-E4DF-479D-9720-AB32A1293A9F}"/>
              </a:ext>
            </a:extLst>
          </p:cNvPr>
          <p:cNvSpPr/>
          <p:nvPr/>
        </p:nvSpPr>
        <p:spPr>
          <a:xfrm>
            <a:off x="1150356" y="630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6" name="T2_W2_7.1.wav"/>
            </a:hlinkClick>
            <a:extLst>
              <a:ext uri="{FF2B5EF4-FFF2-40B4-BE49-F238E27FC236}">
                <a16:creationId xmlns:a16="http://schemas.microsoft.com/office/drawing/2014/main" id="{60B2D650-3CC9-4E19-A787-FA26B345D877}"/>
              </a:ext>
            </a:extLst>
          </p:cNvPr>
          <p:cNvSpPr/>
          <p:nvPr/>
        </p:nvSpPr>
        <p:spPr>
          <a:xfrm>
            <a:off x="141960" y="8740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 [3/7]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7" name="T2_W2_7.2.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avec Renée,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d’Adèle</a:t>
            </a:r>
            <a:r>
              <a:rPr lang="en-GB" sz="2000" dirty="0">
                <a:solidFill>
                  <a:srgbClr val="002060"/>
                </a:solidFill>
                <a:latin typeface="Century Gothic" panose="020B0502020202020204" pitchFamily="34" charset="0"/>
              </a:rPr>
              <a:t> et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5721" y="3620597"/>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8767" y="3620597"/>
            <a:ext cx="2304319" cy="2248511"/>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614396" y="6253280"/>
            <a:ext cx="9158068" cy="461665"/>
          </a:xfrm>
          <a:prstGeom prst="rect">
            <a:avLst/>
          </a:prstGeom>
          <a:noFill/>
        </p:spPr>
        <p:txBody>
          <a:bodyPr wrap="square" rtlCol="0">
            <a:spAutoFit/>
          </a:bodyPr>
          <a:lstStyle/>
          <a:p>
            <a:pPr lvl="0">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a:t>
            </a:r>
            <a:r>
              <a:rPr lang="es-ES_tradnl" sz="2400" dirty="0">
                <a:solidFill>
                  <a:srgbClr val="002060"/>
                </a:solidFill>
                <a:latin typeface="Century Gothic" panose="020B0502020202020204" pitchFamily="34" charset="0"/>
              </a:rPr>
              <a:t>regardes le défilé </a:t>
            </a:r>
            <a:r>
              <a:rPr lang="fr-FR" sz="2400" dirty="0">
                <a:solidFill>
                  <a:srgbClr val="002060"/>
                </a:solidFill>
                <a:latin typeface="Century Gothic" panose="020B0502020202020204" pitchFamily="34" charset="0"/>
              </a:rPr>
              <a:t>?</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7341222" y="191877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A cartoon of a person&#10;&#10;Description automatically generated with low confidence">
            <a:extLst>
              <a:ext uri="{FF2B5EF4-FFF2-40B4-BE49-F238E27FC236}">
                <a16:creationId xmlns:a16="http://schemas.microsoft.com/office/drawing/2014/main" id="{D07F25EC-DBA9-43B0-A1D4-9B51B29FBED5}"/>
              </a:ext>
            </a:extLst>
          </p:cNvPr>
          <p:cNvPicPr>
            <a:picLocks noChangeAspect="1"/>
          </p:cNvPicPr>
          <p:nvPr/>
        </p:nvPicPr>
        <p:blipFill rotWithShape="1">
          <a:blip r:embed="rId9">
            <a:extLst>
              <a:ext uri="{28A0092B-C50C-407E-A947-70E740481C1C}">
                <a14:useLocalDpi xmlns:a14="http://schemas.microsoft.com/office/drawing/2010/main" val="0"/>
              </a:ext>
            </a:extLst>
          </a:blip>
          <a:srcRect b="67714"/>
          <a:stretch/>
        </p:blipFill>
        <p:spPr>
          <a:xfrm>
            <a:off x="8075821" y="2513177"/>
            <a:ext cx="1432729" cy="1033597"/>
          </a:xfrm>
          <a:prstGeom prst="rect">
            <a:avLst/>
          </a:prstGeom>
        </p:spPr>
      </p:pic>
      <p:pic>
        <p:nvPicPr>
          <p:cNvPr id="7" name="Picture 6" descr="A person wearing a garment&#10;&#10;Description automatically generated with low confidence">
            <a:extLst>
              <a:ext uri="{FF2B5EF4-FFF2-40B4-BE49-F238E27FC236}">
                <a16:creationId xmlns:a16="http://schemas.microsoft.com/office/drawing/2014/main" id="{E0B8D9A2-1863-4A07-851F-6653CCD17D56}"/>
              </a:ext>
            </a:extLst>
          </p:cNvPr>
          <p:cNvPicPr>
            <a:picLocks noChangeAspect="1"/>
          </p:cNvPicPr>
          <p:nvPr/>
        </p:nvPicPr>
        <p:blipFill rotWithShape="1">
          <a:blip r:embed="rId10">
            <a:extLst>
              <a:ext uri="{28A0092B-C50C-407E-A947-70E740481C1C}">
                <a14:useLocalDpi xmlns:a14="http://schemas.microsoft.com/office/drawing/2010/main" val="0"/>
              </a:ext>
            </a:extLst>
          </a:blip>
          <a:srcRect b="55033"/>
          <a:stretch/>
        </p:blipFill>
        <p:spPr>
          <a:xfrm>
            <a:off x="3741335" y="2250627"/>
            <a:ext cx="1109445" cy="1266998"/>
          </a:xfrm>
          <a:prstGeom prst="rect">
            <a:avLst/>
          </a:prstGeom>
        </p:spPr>
      </p:pic>
      <p:pic>
        <p:nvPicPr>
          <p:cNvPr id="9" name="Picture 8" descr="A child's drawing of a child&#10;&#10;Description automatically generated with low confidence">
            <a:extLst>
              <a:ext uri="{FF2B5EF4-FFF2-40B4-BE49-F238E27FC236}">
                <a16:creationId xmlns:a16="http://schemas.microsoft.com/office/drawing/2014/main" id="{D8D09B29-5481-4C8B-A249-E7D504F40640}"/>
              </a:ext>
            </a:extLst>
          </p:cNvPr>
          <p:cNvPicPr>
            <a:picLocks noChangeAspect="1"/>
          </p:cNvPicPr>
          <p:nvPr/>
        </p:nvPicPr>
        <p:blipFill rotWithShape="1">
          <a:blip r:embed="rId11">
            <a:extLst>
              <a:ext uri="{28A0092B-C50C-407E-A947-70E740481C1C}">
                <a14:useLocalDpi xmlns:a14="http://schemas.microsoft.com/office/drawing/2010/main" val="0"/>
              </a:ext>
            </a:extLst>
          </a:blip>
          <a:srcRect b="46226"/>
          <a:stretch/>
        </p:blipFill>
        <p:spPr>
          <a:xfrm>
            <a:off x="639250" y="4943237"/>
            <a:ext cx="1449524" cy="1310043"/>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62987" y="2377171"/>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242" y="2402962"/>
            <a:ext cx="2057886" cy="1254025"/>
          </a:xfrm>
          <a:prstGeom prst="rect">
            <a:avLst/>
          </a:prstGeom>
        </p:spPr>
      </p:pic>
      <p:pic>
        <p:nvPicPr>
          <p:cNvPr id="27" name="Picture 26" descr="Logo, company name&#10;&#10;Description automatically generated">
            <a:extLst>
              <a:ext uri="{FF2B5EF4-FFF2-40B4-BE49-F238E27FC236}">
                <a16:creationId xmlns:a16="http://schemas.microsoft.com/office/drawing/2014/main" id="{E75FAD23-2288-4E30-B878-813B45E616D1}"/>
              </a:ext>
            </a:extLst>
          </p:cNvPr>
          <p:cNvPicPr>
            <a:picLocks noChangeAspect="1"/>
          </p:cNvPicPr>
          <p:nvPr/>
        </p:nvPicPr>
        <p:blipFill rotWithShape="1">
          <a:blip r:embed="rId13">
            <a:extLst>
              <a:ext uri="{28A0092B-C50C-407E-A947-70E740481C1C}">
                <a14:useLocalDpi xmlns:a14="http://schemas.microsoft.com/office/drawing/2010/main" val="0"/>
              </a:ext>
            </a:extLst>
          </a:blip>
          <a:srcRect l="33809" t="-5585" r="35227" b="30172"/>
          <a:stretch/>
        </p:blipFill>
        <p:spPr>
          <a:xfrm>
            <a:off x="10213145" y="0"/>
            <a:ext cx="964248" cy="1050378"/>
          </a:xfrm>
          <a:prstGeom prst="rect">
            <a:avLst/>
          </a:prstGeom>
        </p:spPr>
      </p:pic>
      <p:pic>
        <p:nvPicPr>
          <p:cNvPr id="18" name="Graphic 17" descr="Teacher">
            <a:extLst>
              <a:ext uri="{FF2B5EF4-FFF2-40B4-BE49-F238E27FC236}">
                <a16:creationId xmlns:a16="http://schemas.microsoft.com/office/drawing/2014/main" id="{B0A6D611-D905-4E4D-BC4A-06DCE175CC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960" y="792689"/>
            <a:ext cx="914400" cy="914400"/>
          </a:xfrm>
          <a:prstGeom prst="rect">
            <a:avLst/>
          </a:prstGeom>
        </p:spPr>
      </p:pic>
      <p:sp>
        <p:nvSpPr>
          <p:cNvPr id="19" name="Speech Bubble: Rectangle with Corners Rounded 18">
            <a:hlinkClick r:id="" action="ppaction://noaction">
              <a:snd r:embed="rId16" name="T2_W2_7.3.wav"/>
            </a:hlinkClick>
            <a:extLst>
              <a:ext uri="{FF2B5EF4-FFF2-40B4-BE49-F238E27FC236}">
                <a16:creationId xmlns:a16="http://schemas.microsoft.com/office/drawing/2014/main" id="{9DD10807-6D55-40BB-A291-9958DEC1171B}"/>
              </a:ext>
            </a:extLst>
          </p:cNvPr>
          <p:cNvSpPr/>
          <p:nvPr/>
        </p:nvSpPr>
        <p:spPr>
          <a:xfrm>
            <a:off x="1254598" y="973839"/>
            <a:ext cx="86036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0" name="CustomShape 7">
            <a:hlinkClick r:id="" action="ppaction://noaction">
              <a:snd r:embed="rId16" name="T2_W2_7.3.wav"/>
            </a:hlinkClick>
            <a:extLst>
              <a:ext uri="{FF2B5EF4-FFF2-40B4-BE49-F238E27FC236}">
                <a16:creationId xmlns:a16="http://schemas.microsoft.com/office/drawing/2014/main" id="{5B4A48AF-EB96-421E-9F5A-E7DC8D841D58}"/>
              </a:ext>
            </a:extLst>
          </p:cNvPr>
          <p:cNvSpPr/>
          <p:nvPr/>
        </p:nvSpPr>
        <p:spPr>
          <a:xfrm>
            <a:off x="1310249" y="1017112"/>
            <a:ext cx="8881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1" name="Picture 20" descr="Icon&#10;&#10;Description automatically generated">
            <a:extLst>
              <a:ext uri="{FF2B5EF4-FFF2-40B4-BE49-F238E27FC236}">
                <a16:creationId xmlns:a16="http://schemas.microsoft.com/office/drawing/2014/main" id="{72ACFDE6-17AE-4A47-8840-500F73AFD1E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96941">
            <a:off x="3153819" y="1977746"/>
            <a:ext cx="460677" cy="733416"/>
          </a:xfrm>
          <a:prstGeom prst="rect">
            <a:avLst/>
          </a:prstGeom>
        </p:spPr>
      </p:pic>
    </p:spTree>
    <p:extLst>
      <p:ext uri="{BB962C8B-B14F-4D97-AF65-F5344CB8AC3E}">
        <p14:creationId xmlns:p14="http://schemas.microsoft.com/office/powerpoint/2010/main" val="202021451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2_7.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5199</TotalTime>
  <Words>2646</Words>
  <Application>Microsoft Office PowerPoint</Application>
  <PresentationFormat>Widescreen</PresentationFormat>
  <Paragraphs>370</Paragraphs>
  <Slides>17</Slides>
  <Notes>17</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17</vt:i4>
      </vt:variant>
    </vt:vector>
  </HeadingPairs>
  <TitlesOfParts>
    <vt:vector size="26" baseType="lpstr">
      <vt:lpstr>Arial</vt:lpstr>
      <vt:lpstr>Calibri</vt:lpstr>
      <vt:lpstr>Century Gothic</vt:lpstr>
      <vt:lpstr>Century Gothic</vt:lpstr>
      <vt:lpstr>Eras Demi ITC</vt:lpstr>
      <vt:lpstr>Modern Love</vt:lpstr>
      <vt:lpstr>Symbol</vt:lpstr>
      <vt:lpstr>Wingdings</vt:lpstr>
      <vt:lpstr>1_Office Theme</vt:lpstr>
      <vt:lpstr>Saying what I and others do</vt:lpstr>
      <vt:lpstr>prononcer</vt:lpstr>
      <vt:lpstr>Le Carnaval de Québec</vt:lpstr>
      <vt:lpstr>vocabulaire</vt:lpstr>
      <vt:lpstr>écouter</vt:lpstr>
      <vt:lpstr>Vous</vt:lpstr>
      <vt:lpstr>écouter</vt:lpstr>
      <vt:lpstr>écouter</vt:lpstr>
      <vt:lpstr>écouter</vt:lpstr>
      <vt:lpstr>écouter</vt:lpstr>
      <vt:lpstr>écouter</vt:lpstr>
      <vt:lpstr>écouter</vt:lpstr>
      <vt:lpstr>écouter</vt:lpstr>
      <vt:lpstr>Plural nouns</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57</cp:revision>
  <dcterms:created xsi:type="dcterms:W3CDTF">2021-07-02T19:27:01Z</dcterms:created>
  <dcterms:modified xsi:type="dcterms:W3CDTF">2022-12-23T13:56:03Z</dcterms:modified>
</cp:coreProperties>
</file>